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4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4.xml" ContentType="application/vnd.openxmlformats-officedocument.presentationml.tags+xml"/>
  <Override PartName="/ppt/notesSlides/notesSlide5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6.xml" ContentType="application/vnd.openxmlformats-officedocument.presentationml.notesSlide+xml"/>
  <Override PartName="/ppt/tags/tag201.xml" ContentType="application/vnd.openxmlformats-officedocument.presentationml.tags+xml"/>
  <Override PartName="/ppt/tags/tag203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7.xml" ContentType="application/vnd.openxmlformats-officedocument.presentationml.notesSlide+xml"/>
  <Override PartName="/ppt/tags/tag220.xml" ContentType="application/vnd.openxmlformats-officedocument.presentationml.tags+xml"/>
  <Override PartName="/ppt/tags/tag222.xml" ContentType="application/vnd.openxmlformats-officedocument.presentationml.tags+xml"/>
  <Override PartName="/ppt/tags/tag224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1.xml" ContentType="application/vnd.openxmlformats-officedocument.presentationml.tags+xml"/>
  <Override PartName="/ppt/tags/tag243.xml" ContentType="application/vnd.openxmlformats-officedocument.presentationml.tags+xml"/>
  <Override PartName="/ppt/notesSlides/notesSlide8.xml" ContentType="application/vnd.openxmlformats-officedocument.presentationml.notesSlide+xml"/>
  <Override PartName="/ppt/tags/tag245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3.xml" ContentType="application/vnd.openxmlformats-officedocument.presentationml.tags+xml"/>
  <Override PartName="/ppt/tags/tag265.xml" ContentType="application/vnd.openxmlformats-officedocument.presentationml.tags+xml"/>
  <Override PartName="/ppt/tags/tag267.xml" ContentType="application/vnd.openxmlformats-officedocument.presentationml.tags+xml"/>
  <Override PartName="/ppt/tags/tag269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9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7.xml" ContentType="application/vnd.openxmlformats-officedocument.presentationml.tags+xml"/>
  <Override PartName="/ppt/tags/tag289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0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6.xml" ContentType="application/vnd.openxmlformats-officedocument.presentationml.tags+xml"/>
  <Override PartName="/ppt/tags/tag318.xml" ContentType="application/vnd.openxmlformats-officedocument.presentationml.tags+xml"/>
  <Override PartName="/ppt/tags/tag320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7.xml" ContentType="application/vnd.openxmlformats-officedocument.presentationml.tags+xml"/>
  <Override PartName="/ppt/tags/tag329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1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2.xml" ContentType="application/vnd.openxmlformats-officedocument.presentationml.notesSlide+xml"/>
  <Override PartName="/ppt/tags/tag356.xml" ContentType="application/vnd.openxmlformats-officedocument.presentationml.tags+xml"/>
  <Override PartName="/ppt/tags/tag358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7.xml" ContentType="application/vnd.openxmlformats-officedocument.presentationml.tags+xml"/>
  <Override PartName="/ppt/tags/tag379.xml" ContentType="application/vnd.openxmlformats-officedocument.presentationml.tags+xml"/>
  <Override PartName="/ppt/tags/tag381.xml" ContentType="application/vnd.openxmlformats-officedocument.presentationml.tags+xml"/>
  <Override PartName="/ppt/tags/tag383.xml" ContentType="application/vnd.openxmlformats-officedocument.presentationml.tags+xml"/>
  <Override PartName="/ppt/notesSlides/notesSlide13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9.xml" ContentType="application/vnd.openxmlformats-officedocument.presentationml.tags+xml"/>
  <Override PartName="/ppt/tags/tag411.xml" ContentType="application/vnd.openxmlformats-officedocument.presentationml.tags+xml"/>
  <Override PartName="/ppt/notesSlides/notesSlide14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6.xml" ContentType="application/vnd.openxmlformats-officedocument.presentationml.tags+xml"/>
  <Override PartName="/ppt/tags/tag438.xml" ContentType="application/vnd.openxmlformats-officedocument.presentationml.tags+xml"/>
  <Override PartName="/ppt/tags/tag440.xml" ContentType="application/vnd.openxmlformats-officedocument.presentationml.tags+xml"/>
  <Override PartName="/ppt/tags/tag442.xml" ContentType="application/vnd.openxmlformats-officedocument.presentationml.tags+xml"/>
  <Override PartName="/ppt/notesSlides/notesSlide15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16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4.xml" ContentType="application/vnd.openxmlformats-officedocument.presentationml.tags+xml"/>
  <Override PartName="/ppt/tags/tag466.xml" ContentType="application/vnd.openxmlformats-officedocument.presentationml.tags+xml"/>
  <Override PartName="/ppt/tags/tag468.xml" ContentType="application/vnd.openxmlformats-officedocument.presentationml.tags+xml"/>
  <Override PartName="/ppt/tags/tag470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17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7.xml" ContentType="application/vnd.openxmlformats-officedocument.presentationml.tags+xml"/>
  <Override PartName="/ppt/tags/tag499.xml" ContentType="application/vnd.openxmlformats-officedocument.presentationml.tags+xml"/>
  <Override PartName="/ppt/tags/tag501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18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19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20.xml" ContentType="application/vnd.openxmlformats-officedocument.presentationml.notesSlid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21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33.xml" ContentType="application/vnd.openxmlformats-officedocument.presentationml.tags+xml"/>
  <Override PartName="/ppt/tags/tag165.xml" ContentType="application/vnd.openxmlformats-officedocument.presentationml.tags+xml"/>
  <Override PartName="/ppt/tags/tag183.xml" ContentType="application/vnd.openxmlformats-officedocument.presentationml.tags+xml"/>
  <Override PartName="/ppt/tags/tag185.xml" ContentType="application/vnd.openxmlformats-officedocument.presentationml.tags+xml"/>
  <Override PartName="/ppt/tags/tag200.xml" ContentType="application/vnd.openxmlformats-officedocument.presentationml.tags+xml"/>
  <Override PartName="/ppt/tags/tag202.xml" ContentType="application/vnd.openxmlformats-officedocument.presentationml.tags+xml"/>
  <Override PartName="/ppt/tags/tag204.xml" ContentType="application/vnd.openxmlformats-officedocument.presentationml.tags+xml"/>
  <Override PartName="/ppt/tags/tag219.xml" ContentType="application/vnd.openxmlformats-officedocument.presentationml.tags+xml"/>
  <Override PartName="/ppt/tags/tag221.xml" ContentType="application/vnd.openxmlformats-officedocument.presentationml.tags+xml"/>
  <Override PartName="/ppt/tags/tag223.xml" ContentType="application/vnd.openxmlformats-officedocument.presentationml.tags+xml"/>
  <Override PartName="/ppt/tags/tag225.xml" ContentType="application/vnd.openxmlformats-officedocument.presentationml.tags+xml"/>
  <Override PartName="/ppt/tags/tag240.xml" ContentType="application/vnd.openxmlformats-officedocument.presentationml.tags+xml"/>
  <Override PartName="/ppt/tags/tag242.xml" ContentType="application/vnd.openxmlformats-officedocument.presentationml.tags+xml"/>
  <Override PartName="/ppt/tags/tag244.xml" ContentType="application/vnd.openxmlformats-officedocument.presentationml.tags+xml"/>
  <Override PartName="/ppt/tags/tag246.xml" ContentType="application/vnd.openxmlformats-officedocument.presentationml.tags+xml"/>
  <Override PartName="/ppt/tags/tag262.xml" ContentType="application/vnd.openxmlformats-officedocument.presentationml.tags+xml"/>
  <Override PartName="/ppt/tags/tag264.xml" ContentType="application/vnd.openxmlformats-officedocument.presentationml.tags+xml"/>
  <Override PartName="/ppt/tags/tag266.xml" ContentType="application/vnd.openxmlformats-officedocument.presentationml.tags+xml"/>
  <Override PartName="/ppt/tags/tag268.xml" ContentType="application/vnd.openxmlformats-officedocument.presentationml.tags+xml"/>
  <Override PartName="/ppt/tags/tag270.xml" ContentType="application/vnd.openxmlformats-officedocument.presentationml.tags+xml"/>
  <Override PartName="/ppt/tags/tag286.xml" ContentType="application/vnd.openxmlformats-officedocument.presentationml.tags+xml"/>
  <Override PartName="/ppt/tags/tag288.xml" ContentType="application/vnd.openxmlformats-officedocument.presentationml.tags+xml"/>
  <Override PartName="/ppt/tags/tag290.xml" ContentType="application/vnd.openxmlformats-officedocument.presentationml.tags+xml"/>
  <Override PartName="/ppt/tags/tag315.xml" ContentType="application/vnd.openxmlformats-officedocument.presentationml.tags+xml"/>
  <Override PartName="/ppt/tags/tag317.xml" ContentType="application/vnd.openxmlformats-officedocument.presentationml.tags+xml"/>
  <Override PartName="/ppt/tags/tag319.xml" ContentType="application/vnd.openxmlformats-officedocument.presentationml.tags+xml"/>
  <Override PartName="/ppt/tags/tag321.xml" ContentType="application/vnd.openxmlformats-officedocument.presentationml.tags+xml"/>
  <Override PartName="/ppt/tags/tag326.xml" ContentType="application/vnd.openxmlformats-officedocument.presentationml.tags+xml"/>
  <Override PartName="/ppt/tags/tag328.xml" ContentType="application/vnd.openxmlformats-officedocument.presentationml.tags+xml"/>
  <Override PartName="/ppt/tags/tag330.xml" ContentType="application/vnd.openxmlformats-officedocument.presentationml.tags+xml"/>
  <Override PartName="/ppt/tags/tag350.xml" ContentType="application/vnd.openxmlformats-officedocument.presentationml.tags+xml"/>
  <Override PartName="/ppt/tags/tag355.xml" ContentType="application/vnd.openxmlformats-officedocument.presentationml.tags+xml"/>
  <Override PartName="/ppt/tags/tag357.xml" ContentType="application/vnd.openxmlformats-officedocument.presentationml.tags+xml"/>
  <Override PartName="/ppt/tags/tag359.xml" ContentType="application/vnd.openxmlformats-officedocument.presentationml.tags+xml"/>
  <Override PartName="/ppt/tags/tag376.xml" ContentType="application/vnd.openxmlformats-officedocument.presentationml.tags+xml"/>
  <Override PartName="/ppt/tags/tag378.xml" ContentType="application/vnd.openxmlformats-officedocument.presentationml.tags+xml"/>
  <Override PartName="/ppt/tags/tag380.xml" ContentType="application/vnd.openxmlformats-officedocument.presentationml.tags+xml"/>
  <Override PartName="/ppt/tags/tag382.xml" ContentType="application/vnd.openxmlformats-officedocument.presentationml.tags+xml"/>
  <Override PartName="/ppt/tags/tag408.xml" ContentType="application/vnd.openxmlformats-officedocument.presentationml.tags+xml"/>
  <Override PartName="/ppt/tags/tag410.xml" ContentType="application/vnd.openxmlformats-officedocument.presentationml.tags+xml"/>
  <Override PartName="/ppt/tags/tag412.xml" ContentType="application/vnd.openxmlformats-officedocument.presentationml.tags+xml"/>
  <Override PartName="/ppt/tags/tag417.xml" ContentType="application/vnd.openxmlformats-officedocument.presentationml.tags+xml"/>
  <Override PartName="/ppt/tags/tag435.xml" ContentType="application/vnd.openxmlformats-officedocument.presentationml.tags+xml"/>
  <Override PartName="/ppt/tags/tag437.xml" ContentType="application/vnd.openxmlformats-officedocument.presentationml.tags+xml"/>
  <Override PartName="/ppt/tags/tag439.xml" ContentType="application/vnd.openxmlformats-officedocument.presentationml.tags+xml"/>
  <Override PartName="/ppt/tags/tag441.xml" ContentType="application/vnd.openxmlformats-officedocument.presentationml.tags+xml"/>
  <Override PartName="/ppt/tags/tag463.xml" ContentType="application/vnd.openxmlformats-officedocument.presentationml.tags+xml"/>
  <Override PartName="/ppt/tags/tag465.xml" ContentType="application/vnd.openxmlformats-officedocument.presentationml.tags+xml"/>
  <Override PartName="/ppt/tags/tag467.xml" ContentType="application/vnd.openxmlformats-officedocument.presentationml.tags+xml"/>
  <Override PartName="/ppt/tags/tag469.xml" ContentType="application/vnd.openxmlformats-officedocument.presentationml.tags+xml"/>
  <Override PartName="/ppt/tags/tag471.xml" ContentType="application/vnd.openxmlformats-officedocument.presentationml.tags+xml"/>
  <Override PartName="/ppt/tags/tag496.xml" ContentType="application/vnd.openxmlformats-officedocument.presentationml.tags+xml"/>
  <Override PartName="/ppt/tags/tag498.xml" ContentType="application/vnd.openxmlformats-officedocument.presentationml.tags+xml"/>
  <Override PartName="/ppt/tags/tag500.xml" ContentType="application/vnd.openxmlformats-officedocument.presentationml.tags+xml"/>
  <Override PartName="/ppt/tags/tag502.xml" ContentType="application/vnd.openxmlformats-officedocument.presentationml.tags+xml"/>
  <Override PartName="/ppt/tags/tag563.xml" ContentType="application/vnd.openxmlformats-officedocument.presentationml.tags+xml"/>
  <Override PartName="/ppt/tags/tag602.xml" ContentType="application/vnd.openxmlformats-officedocument.presentationml.tags+xml"/>
  <Override PartName="/ppt/tags/tag604.xml" ContentType="application/vnd.openxmlformats-officedocument.presentationml.tags+xml"/>
  <Override PartName="/ppt/tags/tag606.xml" ContentType="application/vnd.openxmlformats-officedocument.presentationml.tags+xml"/>
  <Override PartName="/ppt/tags/tag624.xml" ContentType="application/vnd.openxmlformats-officedocument.presentationml.tags+xml"/>
  <Override PartName="/ppt/tags/tag639.xml" ContentType="application/vnd.openxmlformats-officedocument.presentationml.tags+xml"/>
  <Override PartName="/ppt/tags/tag6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1" r:id="rId2"/>
    <p:sldId id="257" r:id="rId3"/>
    <p:sldId id="560" r:id="rId4"/>
    <p:sldId id="259" r:id="rId5"/>
    <p:sldId id="692" r:id="rId6"/>
    <p:sldId id="697" r:id="rId7"/>
    <p:sldId id="699" r:id="rId8"/>
    <p:sldId id="700" r:id="rId9"/>
    <p:sldId id="694" r:id="rId10"/>
    <p:sldId id="695" r:id="rId11"/>
    <p:sldId id="701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09" r:id="rId20"/>
    <p:sldId id="710" r:id="rId21"/>
    <p:sldId id="358" r:id="rId22"/>
    <p:sldId id="712" r:id="rId23"/>
    <p:sldId id="713" r:id="rId24"/>
    <p:sldId id="61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22852010" name="Soulmate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70" y="72"/>
      </p:cViewPr>
      <p:guideLst>
        <p:guide orient="horz" pos="2042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heme" Target="../theme/theme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4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58.xml"/><Relationship Id="rId1" Type="http://schemas.openxmlformats.org/officeDocument/2006/relationships/tags" Target="../tags/tag356.xml"/><Relationship Id="rId4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4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4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4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4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4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4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4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03.xml"/><Relationship Id="rId1" Type="http://schemas.openxmlformats.org/officeDocument/2006/relationships/tags" Target="../tags/tag201.xml"/><Relationship Id="rId4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22.xml"/><Relationship Id="rId1" Type="http://schemas.openxmlformats.org/officeDocument/2006/relationships/tags" Target="../tags/tag220.xml"/><Relationship Id="rId4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47.xml"/><Relationship Id="rId1" Type="http://schemas.openxmlformats.org/officeDocument/2006/relationships/tags" Target="../tags/tag245.xml"/><Relationship Id="rId4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4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12192000" cy="64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cxnSp>
        <p:nvCxnSpPr>
          <p:cNvPr id="8" name="直接连接符 7"/>
          <p:cNvCxnSpPr/>
          <p:nvPr userDrawn="1">
            <p:custDataLst>
              <p:tags r:id="rId2"/>
            </p:custDataLst>
          </p:nvPr>
        </p:nvCxnSpPr>
        <p:spPr>
          <a:xfrm flipV="1">
            <a:off x="1" y="655686"/>
            <a:ext cx="12189556" cy="823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10" Type="http://schemas.openxmlformats.org/officeDocument/2006/relationships/image" Target="../media/image2.png"/><Relationship Id="rId4" Type="http://schemas.openxmlformats.org/officeDocument/2006/relationships/tags" Target="../tags/tag76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slideLayout" Target="../slideLayouts/slideLayout1.xml"/><Relationship Id="rId26" Type="http://schemas.openxmlformats.org/officeDocument/2006/relationships/tags" Target="../tags/tag290.xml"/><Relationship Id="rId3" Type="http://schemas.openxmlformats.org/officeDocument/2006/relationships/tags" Target="../tags/tag227.xml"/><Relationship Id="rId21" Type="http://schemas.openxmlformats.org/officeDocument/2006/relationships/image" Target="NULL" TargetMode="Externa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3.xml"/><Relationship Id="rId25" Type="http://schemas.openxmlformats.org/officeDocument/2006/relationships/image" Target="../media/image25.png"/><Relationship Id="rId2" Type="http://schemas.openxmlformats.org/officeDocument/2006/relationships/tags" Target="../tags/tag226.xml"/><Relationship Id="rId16" Type="http://schemas.openxmlformats.org/officeDocument/2006/relationships/tags" Target="../tags/tag241.xml"/><Relationship Id="rId20" Type="http://schemas.openxmlformats.org/officeDocument/2006/relationships/image" Target="../media/image23.png"/><Relationship Id="rId1" Type="http://schemas.openxmlformats.org/officeDocument/2006/relationships/tags" Target="../tags/tag224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tags" Target="../tags/tag288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image" Target="../media/image24.png"/><Relationship Id="rId28" Type="http://schemas.openxmlformats.org/officeDocument/2006/relationships/image" Target="../media/image27.png"/><Relationship Id="rId10" Type="http://schemas.openxmlformats.org/officeDocument/2006/relationships/tags" Target="../tags/tag234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86.xml"/><Relationship Id="rId27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60.xml"/><Relationship Id="rId18" Type="http://schemas.openxmlformats.org/officeDocument/2006/relationships/tags" Target="../tags/tag269.xml"/><Relationship Id="rId26" Type="http://schemas.openxmlformats.org/officeDocument/2006/relationships/image" Target="../media/image23.png"/><Relationship Id="rId39" Type="http://schemas.openxmlformats.org/officeDocument/2006/relationships/image" Target="../media/image33.png"/><Relationship Id="rId21" Type="http://schemas.openxmlformats.org/officeDocument/2006/relationships/tags" Target="../tags/tag273.xml"/><Relationship Id="rId34" Type="http://schemas.openxmlformats.org/officeDocument/2006/relationships/tags" Target="../tags/tag321.xml"/><Relationship Id="rId42" Type="http://schemas.openxmlformats.org/officeDocument/2006/relationships/image" Target="../media/image34.png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6" Type="http://schemas.openxmlformats.org/officeDocument/2006/relationships/tags" Target="../tags/tag265.xml"/><Relationship Id="rId20" Type="http://schemas.openxmlformats.org/officeDocument/2006/relationships/tags" Target="../tags/tag272.xml"/><Relationship Id="rId29" Type="http://schemas.openxmlformats.org/officeDocument/2006/relationships/image" Target="../media/image28.png"/><Relationship Id="rId41" Type="http://schemas.openxmlformats.org/officeDocument/2006/relationships/tags" Target="../tags/tag330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slideLayout" Target="../slideLayouts/slideLayout1.xml"/><Relationship Id="rId32" Type="http://schemas.openxmlformats.org/officeDocument/2006/relationships/tags" Target="../tags/tag319.xml"/><Relationship Id="rId37" Type="http://schemas.openxmlformats.org/officeDocument/2006/relationships/image" Target="../media/image32.png"/><Relationship Id="rId5" Type="http://schemas.openxmlformats.org/officeDocument/2006/relationships/tags" Target="../tags/tag252.xml"/><Relationship Id="rId15" Type="http://schemas.openxmlformats.org/officeDocument/2006/relationships/tags" Target="../tags/tag263.xml"/><Relationship Id="rId23" Type="http://schemas.openxmlformats.org/officeDocument/2006/relationships/tags" Target="../tags/tag275.xml"/><Relationship Id="rId28" Type="http://schemas.openxmlformats.org/officeDocument/2006/relationships/tags" Target="../tags/tag315.xml"/><Relationship Id="rId36" Type="http://schemas.openxmlformats.org/officeDocument/2006/relationships/tags" Target="../tags/tag326.xml"/><Relationship Id="rId10" Type="http://schemas.openxmlformats.org/officeDocument/2006/relationships/tags" Target="../tags/tag257.xml"/><Relationship Id="rId19" Type="http://schemas.openxmlformats.org/officeDocument/2006/relationships/tags" Target="../tags/tag271.xml"/><Relationship Id="rId31" Type="http://schemas.openxmlformats.org/officeDocument/2006/relationships/image" Target="../media/image29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74.xml"/><Relationship Id="rId27" Type="http://schemas.openxmlformats.org/officeDocument/2006/relationships/image" Target="NULL" TargetMode="External"/><Relationship Id="rId30" Type="http://schemas.openxmlformats.org/officeDocument/2006/relationships/tags" Target="../tags/tag317.xml"/><Relationship Id="rId35" Type="http://schemas.openxmlformats.org/officeDocument/2006/relationships/image" Target="../media/image31.png"/><Relationship Id="rId8" Type="http://schemas.openxmlformats.org/officeDocument/2006/relationships/tags" Target="../tags/tag255.xml"/><Relationship Id="rId3" Type="http://schemas.openxmlformats.org/officeDocument/2006/relationships/tags" Target="../tags/tag250.xml"/><Relationship Id="rId12" Type="http://schemas.openxmlformats.org/officeDocument/2006/relationships/tags" Target="../tags/tag259.xml"/><Relationship Id="rId17" Type="http://schemas.openxmlformats.org/officeDocument/2006/relationships/tags" Target="../tags/tag267.xml"/><Relationship Id="rId25" Type="http://schemas.openxmlformats.org/officeDocument/2006/relationships/notesSlide" Target="../notesSlides/notesSlide9.xml"/><Relationship Id="rId33" Type="http://schemas.openxmlformats.org/officeDocument/2006/relationships/image" Target="../media/image30.png"/><Relationship Id="rId38" Type="http://schemas.openxmlformats.org/officeDocument/2006/relationships/tags" Target="../tags/tag32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image" Target="NULL" TargetMode="External"/><Relationship Id="rId3" Type="http://schemas.openxmlformats.org/officeDocument/2006/relationships/tags" Target="../tags/tag280.xml"/><Relationship Id="rId21" Type="http://schemas.openxmlformats.org/officeDocument/2006/relationships/tags" Target="../tags/tag301.xml"/><Relationship Id="rId34" Type="http://schemas.openxmlformats.org/officeDocument/2006/relationships/image" Target="../media/image38.png"/><Relationship Id="rId7" Type="http://schemas.openxmlformats.org/officeDocument/2006/relationships/tags" Target="../tags/tag284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image" Target="../media/image23.png"/><Relationship Id="rId33" Type="http://schemas.openxmlformats.org/officeDocument/2006/relationships/tags" Target="../tags/tag359.xml"/><Relationship Id="rId2" Type="http://schemas.openxmlformats.org/officeDocument/2006/relationships/tags" Target="../tags/tag279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29" Type="http://schemas.openxmlformats.org/officeDocument/2006/relationships/tags" Target="../tags/tag355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91.xml"/><Relationship Id="rId24" Type="http://schemas.openxmlformats.org/officeDocument/2006/relationships/notesSlide" Target="../notesSlides/notesSlide10.xml"/><Relationship Id="rId32" Type="http://schemas.openxmlformats.org/officeDocument/2006/relationships/image" Target="../media/image37.png"/><Relationship Id="rId5" Type="http://schemas.openxmlformats.org/officeDocument/2006/relationships/tags" Target="../tags/tag282.xml"/><Relationship Id="rId15" Type="http://schemas.openxmlformats.org/officeDocument/2006/relationships/tags" Target="../tags/tag295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35.png"/><Relationship Id="rId10" Type="http://schemas.openxmlformats.org/officeDocument/2006/relationships/tags" Target="../tags/tag289.xml"/><Relationship Id="rId19" Type="http://schemas.openxmlformats.org/officeDocument/2006/relationships/tags" Target="../tags/tag299.xml"/><Relationship Id="rId31" Type="http://schemas.openxmlformats.org/officeDocument/2006/relationships/tags" Target="../tags/tag357.xml"/><Relationship Id="rId4" Type="http://schemas.openxmlformats.org/officeDocument/2006/relationships/tags" Target="../tags/tag281.xml"/><Relationship Id="rId9" Type="http://schemas.openxmlformats.org/officeDocument/2006/relationships/tags" Target="../tags/tag287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tags" Target="../tags/tag350.xml"/><Relationship Id="rId30" Type="http://schemas.openxmlformats.org/officeDocument/2006/relationships/image" Target="../media/image36.png"/><Relationship Id="rId8" Type="http://schemas.openxmlformats.org/officeDocument/2006/relationships/tags" Target="../tags/tag28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20.xml"/><Relationship Id="rId18" Type="http://schemas.openxmlformats.org/officeDocument/2006/relationships/tags" Target="../tags/tag327.xml"/><Relationship Id="rId26" Type="http://schemas.openxmlformats.org/officeDocument/2006/relationships/image" Target="NULL" TargetMode="External"/><Relationship Id="rId3" Type="http://schemas.openxmlformats.org/officeDocument/2006/relationships/tags" Target="../tags/tag307.xml"/><Relationship Id="rId21" Type="http://schemas.openxmlformats.org/officeDocument/2006/relationships/tags" Target="../tags/tag332.xml"/><Relationship Id="rId34" Type="http://schemas.openxmlformats.org/officeDocument/2006/relationships/image" Target="../media/image42.png"/><Relationship Id="rId7" Type="http://schemas.openxmlformats.org/officeDocument/2006/relationships/tags" Target="../tags/tag311.xml"/><Relationship Id="rId12" Type="http://schemas.openxmlformats.org/officeDocument/2006/relationships/tags" Target="../tags/tag318.xml"/><Relationship Id="rId17" Type="http://schemas.openxmlformats.org/officeDocument/2006/relationships/tags" Target="../tags/tag325.xml"/><Relationship Id="rId25" Type="http://schemas.openxmlformats.org/officeDocument/2006/relationships/image" Target="../media/image23.png"/><Relationship Id="rId33" Type="http://schemas.openxmlformats.org/officeDocument/2006/relationships/tags" Target="../tags/tag382.xml"/><Relationship Id="rId2" Type="http://schemas.openxmlformats.org/officeDocument/2006/relationships/tags" Target="../tags/tag306.xml"/><Relationship Id="rId16" Type="http://schemas.openxmlformats.org/officeDocument/2006/relationships/tags" Target="../tags/tag324.xml"/><Relationship Id="rId20" Type="http://schemas.openxmlformats.org/officeDocument/2006/relationships/tags" Target="../tags/tag331.xml"/><Relationship Id="rId29" Type="http://schemas.openxmlformats.org/officeDocument/2006/relationships/tags" Target="../tags/tag378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6.xml"/><Relationship Id="rId24" Type="http://schemas.openxmlformats.org/officeDocument/2006/relationships/notesSlide" Target="../notesSlides/notesSlide11.xml"/><Relationship Id="rId32" Type="http://schemas.openxmlformats.org/officeDocument/2006/relationships/image" Target="../media/image41.png"/><Relationship Id="rId5" Type="http://schemas.openxmlformats.org/officeDocument/2006/relationships/tags" Target="../tags/tag309.xml"/><Relationship Id="rId15" Type="http://schemas.openxmlformats.org/officeDocument/2006/relationships/tags" Target="../tags/tag323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39.png"/><Relationship Id="rId10" Type="http://schemas.openxmlformats.org/officeDocument/2006/relationships/tags" Target="../tags/tag314.xml"/><Relationship Id="rId19" Type="http://schemas.openxmlformats.org/officeDocument/2006/relationships/tags" Target="../tags/tag329.xml"/><Relationship Id="rId31" Type="http://schemas.openxmlformats.org/officeDocument/2006/relationships/tags" Target="../tags/tag380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22.xml"/><Relationship Id="rId22" Type="http://schemas.openxmlformats.org/officeDocument/2006/relationships/tags" Target="../tags/tag333.xml"/><Relationship Id="rId27" Type="http://schemas.openxmlformats.org/officeDocument/2006/relationships/tags" Target="../tags/tag376.xml"/><Relationship Id="rId30" Type="http://schemas.openxmlformats.org/officeDocument/2006/relationships/image" Target="../media/image40.png"/><Relationship Id="rId8" Type="http://schemas.openxmlformats.org/officeDocument/2006/relationships/tags" Target="../tags/tag3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tags" Target="../tags/tag348.xml"/><Relationship Id="rId18" Type="http://schemas.openxmlformats.org/officeDocument/2006/relationships/tags" Target="../tags/tag354.xml"/><Relationship Id="rId26" Type="http://schemas.openxmlformats.org/officeDocument/2006/relationships/image" Target="../media/image44.png"/><Relationship Id="rId3" Type="http://schemas.openxmlformats.org/officeDocument/2006/relationships/tags" Target="../tags/tag338.xml"/><Relationship Id="rId21" Type="http://schemas.openxmlformats.org/officeDocument/2006/relationships/image" Target="../media/image43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tags" Target="../tags/tag353.xml"/><Relationship Id="rId25" Type="http://schemas.openxmlformats.org/officeDocument/2006/relationships/tags" Target="../tags/tag410.xml"/><Relationship Id="rId2" Type="http://schemas.openxmlformats.org/officeDocument/2006/relationships/tags" Target="../tags/tag337.xml"/><Relationship Id="rId16" Type="http://schemas.openxmlformats.org/officeDocument/2006/relationships/tags" Target="../tags/tag352.xml"/><Relationship Id="rId20" Type="http://schemas.openxmlformats.org/officeDocument/2006/relationships/notesSlide" Target="../notesSlides/notesSlide12.xml"/><Relationship Id="rId29" Type="http://schemas.openxmlformats.org/officeDocument/2006/relationships/tags" Target="../tags/tag41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image" Target="../media/image24.png"/><Relationship Id="rId5" Type="http://schemas.openxmlformats.org/officeDocument/2006/relationships/tags" Target="../tags/tag340.xml"/><Relationship Id="rId15" Type="http://schemas.openxmlformats.org/officeDocument/2006/relationships/tags" Target="../tags/tag351.xml"/><Relationship Id="rId23" Type="http://schemas.openxmlformats.org/officeDocument/2006/relationships/tags" Target="../tags/tag408.xml"/><Relationship Id="rId28" Type="http://schemas.openxmlformats.org/officeDocument/2006/relationships/image" Target="../media/image45.png"/><Relationship Id="rId10" Type="http://schemas.openxmlformats.org/officeDocument/2006/relationships/tags" Target="../tags/tag345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image" Target="NULL" TargetMode="External"/><Relationship Id="rId27" Type="http://schemas.openxmlformats.org/officeDocument/2006/relationships/tags" Target="../tags/tag412.xml"/><Relationship Id="rId30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9.xml"/><Relationship Id="rId26" Type="http://schemas.openxmlformats.org/officeDocument/2006/relationships/image" Target="../media/image47.png"/><Relationship Id="rId3" Type="http://schemas.openxmlformats.org/officeDocument/2006/relationships/tags" Target="../tags/tag362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7.xml"/><Relationship Id="rId25" Type="http://schemas.openxmlformats.org/officeDocument/2006/relationships/tags" Target="../tags/tag435.xml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83.xml"/><Relationship Id="rId29" Type="http://schemas.openxmlformats.org/officeDocument/2006/relationships/tags" Target="../tags/tag439.xml"/><Relationship Id="rId1" Type="http://schemas.openxmlformats.org/officeDocument/2006/relationships/tags" Target="../tags/tag360.x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NULL" TargetMode="External"/><Relationship Id="rId32" Type="http://schemas.openxmlformats.org/officeDocument/2006/relationships/image" Target="../media/image50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tags" Target="../tags/tag369.xml"/><Relationship Id="rId19" Type="http://schemas.openxmlformats.org/officeDocument/2006/relationships/tags" Target="../tags/tag381.xml"/><Relationship Id="rId31" Type="http://schemas.openxmlformats.org/officeDocument/2006/relationships/tags" Target="../tags/tag441.xml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notesSlide" Target="../notesSlides/notesSlide13.xml"/><Relationship Id="rId27" Type="http://schemas.openxmlformats.org/officeDocument/2006/relationships/tags" Target="../tags/tag437.xml"/><Relationship Id="rId30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notesSlide" Target="../notesSlides/notesSlide14.xml"/><Relationship Id="rId21" Type="http://schemas.openxmlformats.org/officeDocument/2006/relationships/tags" Target="../tags/tag406.xml"/><Relationship Id="rId34" Type="http://schemas.openxmlformats.org/officeDocument/2006/relationships/image" Target="../media/image53.png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slideLayout" Target="../slideLayouts/slideLayout1.xml"/><Relationship Id="rId33" Type="http://schemas.openxmlformats.org/officeDocument/2006/relationships/tags" Target="../tags/tag469.xml"/><Relationship Id="rId38" Type="http://schemas.openxmlformats.org/officeDocument/2006/relationships/image" Target="NULL" TargetMode="External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tags" Target="../tags/tag405.xml"/><Relationship Id="rId29" Type="http://schemas.openxmlformats.org/officeDocument/2006/relationships/tags" Target="../tags/tag465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tags" Target="../tags/tag411.xml"/><Relationship Id="rId32" Type="http://schemas.openxmlformats.org/officeDocument/2006/relationships/image" Target="../media/image36.png"/><Relationship Id="rId37" Type="http://schemas.openxmlformats.org/officeDocument/2006/relationships/image" Target="../media/image43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tags" Target="../tags/tag409.xml"/><Relationship Id="rId28" Type="http://schemas.openxmlformats.org/officeDocument/2006/relationships/image" Target="../media/image51.png"/><Relationship Id="rId36" Type="http://schemas.openxmlformats.org/officeDocument/2006/relationships/image" Target="../media/image54.png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tags" Target="../tags/tag467.xml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tags" Target="../tags/tag407.xml"/><Relationship Id="rId27" Type="http://schemas.openxmlformats.org/officeDocument/2006/relationships/tags" Target="../tags/tag463.xml"/><Relationship Id="rId30" Type="http://schemas.openxmlformats.org/officeDocument/2006/relationships/image" Target="../media/image52.png"/><Relationship Id="rId35" Type="http://schemas.openxmlformats.org/officeDocument/2006/relationships/tags" Target="../tags/tag471.xml"/><Relationship Id="rId8" Type="http://schemas.openxmlformats.org/officeDocument/2006/relationships/tags" Target="../tags/tag393.xml"/><Relationship Id="rId3" Type="http://schemas.openxmlformats.org/officeDocument/2006/relationships/tags" Target="../tags/tag38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26" Type="http://schemas.openxmlformats.org/officeDocument/2006/relationships/tags" Target="../tags/tag496.xml"/><Relationship Id="rId3" Type="http://schemas.openxmlformats.org/officeDocument/2006/relationships/tags" Target="../tags/tag418.xml"/><Relationship Id="rId21" Type="http://schemas.openxmlformats.org/officeDocument/2006/relationships/tags" Target="../tags/tag438.xml"/><Relationship Id="rId34" Type="http://schemas.openxmlformats.org/officeDocument/2006/relationships/image" Target="../media/image43.png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notesSlide" Target="../notesSlides/notesSlide15.xml"/><Relationship Id="rId33" Type="http://schemas.openxmlformats.org/officeDocument/2006/relationships/image" Target="../media/image58.png"/><Relationship Id="rId2" Type="http://schemas.openxmlformats.org/officeDocument/2006/relationships/tags" Target="../tags/tag416.xml"/><Relationship Id="rId16" Type="http://schemas.openxmlformats.org/officeDocument/2006/relationships/tags" Target="../tags/tag431.xml"/><Relationship Id="rId20" Type="http://schemas.openxmlformats.org/officeDocument/2006/relationships/tags" Target="../tags/tag436.xml"/><Relationship Id="rId29" Type="http://schemas.openxmlformats.org/officeDocument/2006/relationships/image" Target="../media/image56.png"/><Relationship Id="rId1" Type="http://schemas.openxmlformats.org/officeDocument/2006/relationships/tags" Target="../tags/tag415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slideLayout" Target="../slideLayouts/slideLayout1.xml"/><Relationship Id="rId32" Type="http://schemas.openxmlformats.org/officeDocument/2006/relationships/tags" Target="../tags/tag502.xml"/><Relationship Id="rId5" Type="http://schemas.openxmlformats.org/officeDocument/2006/relationships/tags" Target="../tags/tag420.xml"/><Relationship Id="rId15" Type="http://schemas.openxmlformats.org/officeDocument/2006/relationships/tags" Target="../tags/tag430.xml"/><Relationship Id="rId23" Type="http://schemas.openxmlformats.org/officeDocument/2006/relationships/tags" Target="../tags/tag442.xml"/><Relationship Id="rId28" Type="http://schemas.openxmlformats.org/officeDocument/2006/relationships/tags" Target="../tags/tag498.xml"/><Relationship Id="rId10" Type="http://schemas.openxmlformats.org/officeDocument/2006/relationships/tags" Target="../tags/tag425.xml"/><Relationship Id="rId19" Type="http://schemas.openxmlformats.org/officeDocument/2006/relationships/tags" Target="../tags/tag434.xml"/><Relationship Id="rId31" Type="http://schemas.openxmlformats.org/officeDocument/2006/relationships/image" Target="../media/image57.png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tags" Target="../tags/tag440.xml"/><Relationship Id="rId27" Type="http://schemas.openxmlformats.org/officeDocument/2006/relationships/image" Target="../media/image55.png"/><Relationship Id="rId30" Type="http://schemas.openxmlformats.org/officeDocument/2006/relationships/tags" Target="../tags/tag500.xml"/><Relationship Id="rId35" Type="http://schemas.openxmlformats.org/officeDocument/2006/relationships/image" Target="NULL" TargetMode="External"/><Relationship Id="rId8" Type="http://schemas.openxmlformats.org/officeDocument/2006/relationships/tags" Target="../tags/tag4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tags" Target="../tags/tag457.xml"/><Relationship Id="rId18" Type="http://schemas.microsoft.com/office/2007/relationships/hdphoto" Target="../media/hdphoto1.wdp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tags" Target="../tags/tag456.xml"/><Relationship Id="rId17" Type="http://schemas.openxmlformats.org/officeDocument/2006/relationships/image" Target="../media/image59.png"/><Relationship Id="rId2" Type="http://schemas.openxmlformats.org/officeDocument/2006/relationships/tags" Target="../tags/tag446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5" Type="http://schemas.openxmlformats.org/officeDocument/2006/relationships/tags" Target="../tags/tag44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454.xml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tags" Target="../tags/tag45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62.png"/><Relationship Id="rId3" Type="http://schemas.openxmlformats.org/officeDocument/2006/relationships/tags" Target="../tags/tag464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image" Target="../media/image61.png"/><Relationship Id="rId2" Type="http://schemas.openxmlformats.org/officeDocument/2006/relationships/tags" Target="../tags/tag462.xml"/><Relationship Id="rId16" Type="http://schemas.microsoft.com/office/2007/relationships/hdphoto" Target="../media/hdphoto2.wdp"/><Relationship Id="rId1" Type="http://schemas.openxmlformats.org/officeDocument/2006/relationships/tags" Target="../tags/tag461.xml"/><Relationship Id="rId6" Type="http://schemas.openxmlformats.org/officeDocument/2006/relationships/tags" Target="../tags/tag470.xml"/><Relationship Id="rId11" Type="http://schemas.openxmlformats.org/officeDocument/2006/relationships/tags" Target="../tags/tag476.xml"/><Relationship Id="rId5" Type="http://schemas.openxmlformats.org/officeDocument/2006/relationships/tags" Target="../tags/tag468.xml"/><Relationship Id="rId15" Type="http://schemas.openxmlformats.org/officeDocument/2006/relationships/image" Target="../media/image60.png"/><Relationship Id="rId10" Type="http://schemas.openxmlformats.org/officeDocument/2006/relationships/tags" Target="../tags/tag475.xml"/><Relationship Id="rId4" Type="http://schemas.openxmlformats.org/officeDocument/2006/relationships/tags" Target="../tags/tag466.xml"/><Relationship Id="rId9" Type="http://schemas.openxmlformats.org/officeDocument/2006/relationships/tags" Target="../tags/tag474.xml"/><Relationship Id="rId1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87.xml"/><Relationship Id="rId13" Type="http://schemas.openxmlformats.org/officeDocument/2006/relationships/tags" Target="../tags/tag492.xml"/><Relationship Id="rId18" Type="http://schemas.openxmlformats.org/officeDocument/2006/relationships/tags" Target="../tags/tag499.xml"/><Relationship Id="rId26" Type="http://schemas.openxmlformats.org/officeDocument/2006/relationships/tags" Target="../tags/tag509.xml"/><Relationship Id="rId3" Type="http://schemas.openxmlformats.org/officeDocument/2006/relationships/tags" Target="../tags/tag482.xml"/><Relationship Id="rId21" Type="http://schemas.openxmlformats.org/officeDocument/2006/relationships/tags" Target="../tags/tag504.xml"/><Relationship Id="rId7" Type="http://schemas.openxmlformats.org/officeDocument/2006/relationships/tags" Target="../tags/tag486.xml"/><Relationship Id="rId12" Type="http://schemas.openxmlformats.org/officeDocument/2006/relationships/tags" Target="../tags/tag491.xml"/><Relationship Id="rId17" Type="http://schemas.openxmlformats.org/officeDocument/2006/relationships/tags" Target="../tags/tag497.xml"/><Relationship Id="rId25" Type="http://schemas.openxmlformats.org/officeDocument/2006/relationships/tags" Target="../tags/tag508.xml"/><Relationship Id="rId2" Type="http://schemas.openxmlformats.org/officeDocument/2006/relationships/tags" Target="../tags/tag481.xml"/><Relationship Id="rId16" Type="http://schemas.openxmlformats.org/officeDocument/2006/relationships/tags" Target="../tags/tag495.xml"/><Relationship Id="rId20" Type="http://schemas.openxmlformats.org/officeDocument/2006/relationships/tags" Target="../tags/tag503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tags" Target="../tags/tag490.xml"/><Relationship Id="rId24" Type="http://schemas.openxmlformats.org/officeDocument/2006/relationships/tags" Target="../tags/tag507.xml"/><Relationship Id="rId32" Type="http://schemas.openxmlformats.org/officeDocument/2006/relationships/image" Target="../media/image65.png"/><Relationship Id="rId5" Type="http://schemas.openxmlformats.org/officeDocument/2006/relationships/tags" Target="../tags/tag484.xml"/><Relationship Id="rId15" Type="http://schemas.openxmlformats.org/officeDocument/2006/relationships/tags" Target="../tags/tag494.xml"/><Relationship Id="rId23" Type="http://schemas.openxmlformats.org/officeDocument/2006/relationships/tags" Target="../tags/tag506.xml"/><Relationship Id="rId28" Type="http://schemas.openxmlformats.org/officeDocument/2006/relationships/tags" Target="../tags/tag511.xml"/><Relationship Id="rId10" Type="http://schemas.openxmlformats.org/officeDocument/2006/relationships/tags" Target="../tags/tag489.xml"/><Relationship Id="rId19" Type="http://schemas.openxmlformats.org/officeDocument/2006/relationships/tags" Target="../tags/tag501.xml"/><Relationship Id="rId31" Type="http://schemas.openxmlformats.org/officeDocument/2006/relationships/tags" Target="../tags/tag563.xml"/><Relationship Id="rId4" Type="http://schemas.openxmlformats.org/officeDocument/2006/relationships/tags" Target="../tags/tag483.xml"/><Relationship Id="rId9" Type="http://schemas.openxmlformats.org/officeDocument/2006/relationships/tags" Target="../tags/tag488.xml"/><Relationship Id="rId14" Type="http://schemas.openxmlformats.org/officeDocument/2006/relationships/tags" Target="../tags/tag493.xml"/><Relationship Id="rId22" Type="http://schemas.openxmlformats.org/officeDocument/2006/relationships/tags" Target="../tags/tag505.xml"/><Relationship Id="rId27" Type="http://schemas.openxmlformats.org/officeDocument/2006/relationships/tags" Target="../tags/tag510.xml"/><Relationship Id="rId30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microsoft.com/office/2007/relationships/hdphoto" Target="../media/hdphoto3.wdp"/><Relationship Id="rId3" Type="http://schemas.openxmlformats.org/officeDocument/2006/relationships/tags" Target="../tags/tag516.xml"/><Relationship Id="rId21" Type="http://schemas.openxmlformats.org/officeDocument/2006/relationships/tags" Target="../tags/tag604.xml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image" Target="../media/image63.png"/><Relationship Id="rId25" Type="http://schemas.openxmlformats.org/officeDocument/2006/relationships/image" Target="../media/image70.png"/><Relationship Id="rId2" Type="http://schemas.openxmlformats.org/officeDocument/2006/relationships/tags" Target="../tags/tag515.xml"/><Relationship Id="rId16" Type="http://schemas.openxmlformats.org/officeDocument/2006/relationships/notesSlide" Target="../notesSlides/notesSlide19.xml"/><Relationship Id="rId20" Type="http://schemas.openxmlformats.org/officeDocument/2006/relationships/image" Target="../media/image68.png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24" Type="http://schemas.openxmlformats.org/officeDocument/2006/relationships/tags" Target="../tags/tag606.xml"/><Relationship Id="rId5" Type="http://schemas.openxmlformats.org/officeDocument/2006/relationships/tags" Target="../tags/tag518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23.xml"/><Relationship Id="rId19" Type="http://schemas.openxmlformats.org/officeDocument/2006/relationships/tags" Target="../tags/tag602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slideLayout" Target="../slideLayouts/slideLayout1.xml"/><Relationship Id="rId18" Type="http://schemas.openxmlformats.org/officeDocument/2006/relationships/tags" Target="../tags/tag624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2" Type="http://schemas.openxmlformats.org/officeDocument/2006/relationships/tags" Target="../tags/tag531.xml"/><Relationship Id="rId16" Type="http://schemas.microsoft.com/office/2007/relationships/hdphoto" Target="../media/hdphoto4.wdp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image" Target="../media/image64.png"/><Relationship Id="rId10" Type="http://schemas.openxmlformats.org/officeDocument/2006/relationships/tags" Target="../tags/tag539.xml"/><Relationship Id="rId19" Type="http://schemas.openxmlformats.org/officeDocument/2006/relationships/image" Target="../media/image73.png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639.xml"/><Relationship Id="rId3" Type="http://schemas.openxmlformats.org/officeDocument/2006/relationships/tags" Target="../tags/tag546.xml"/><Relationship Id="rId7" Type="http://schemas.openxmlformats.org/officeDocument/2006/relationships/tags" Target="../tags/tag550.xml"/><Relationship Id="rId12" Type="http://schemas.openxmlformats.org/officeDocument/2006/relationships/notesSlide" Target="../notesSlides/notesSlide21.xml"/><Relationship Id="rId17" Type="http://schemas.openxmlformats.org/officeDocument/2006/relationships/image" Target="../media/image75.png"/><Relationship Id="rId2" Type="http://schemas.openxmlformats.org/officeDocument/2006/relationships/tags" Target="../tags/tag545.xml"/><Relationship Id="rId16" Type="http://schemas.openxmlformats.org/officeDocument/2006/relationships/tags" Target="../tags/tag641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48.xml"/><Relationship Id="rId10" Type="http://schemas.openxmlformats.org/officeDocument/2006/relationships/tags" Target="../tags/tag553.xml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5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5" Type="http://schemas.openxmlformats.org/officeDocument/2006/relationships/tags" Target="../tags/tag560.xml"/><Relationship Id="rId4" Type="http://schemas.openxmlformats.org/officeDocument/2006/relationships/tags" Target="../tags/tag5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image" Target="../media/image4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notesSlide" Target="../notesSlides/notesSlide2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tags" Target="../tags/tag133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2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image" Target="../media/image3.png"/><Relationship Id="rId8" Type="http://schemas.openxmlformats.org/officeDocument/2006/relationships/tags" Target="../tags/tag10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26" Type="http://schemas.openxmlformats.org/officeDocument/2006/relationships/tags" Target="../tags/tag153.xml"/><Relationship Id="rId21" Type="http://schemas.openxmlformats.org/officeDocument/2006/relationships/tags" Target="../tags/tag148.xml"/><Relationship Id="rId34" Type="http://schemas.openxmlformats.org/officeDocument/2006/relationships/tags" Target="../tags/tag183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tags" Target="../tags/tag152.xml"/><Relationship Id="rId33" Type="http://schemas.openxmlformats.org/officeDocument/2006/relationships/image" Target="../media/image4.png"/><Relationship Id="rId38" Type="http://schemas.openxmlformats.org/officeDocument/2006/relationships/image" Target="../media/image6.png"/><Relationship Id="rId2" Type="http://schemas.openxmlformats.org/officeDocument/2006/relationships/tags" Target="../tags/tag128.xml"/><Relationship Id="rId16" Type="http://schemas.openxmlformats.org/officeDocument/2006/relationships/tags" Target="../tags/tag143.xml"/><Relationship Id="rId20" Type="http://schemas.openxmlformats.org/officeDocument/2006/relationships/tags" Target="../tags/tag147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8.xml"/><Relationship Id="rId24" Type="http://schemas.openxmlformats.org/officeDocument/2006/relationships/tags" Target="../tags/tag151.xml"/><Relationship Id="rId32" Type="http://schemas.openxmlformats.org/officeDocument/2006/relationships/tags" Target="../tags/tag165.xml"/><Relationship Id="rId37" Type="http://schemas.openxmlformats.org/officeDocument/2006/relationships/tags" Target="../tags/tag185.xml"/><Relationship Id="rId5" Type="http://schemas.openxmlformats.org/officeDocument/2006/relationships/tags" Target="../tags/tag131.xml"/><Relationship Id="rId15" Type="http://schemas.openxmlformats.org/officeDocument/2006/relationships/tags" Target="../tags/tag142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10" Type="http://schemas.openxmlformats.org/officeDocument/2006/relationships/tags" Target="../tags/tag137.xml"/><Relationship Id="rId19" Type="http://schemas.openxmlformats.org/officeDocument/2006/relationships/tags" Target="../tags/tag146.xml"/><Relationship Id="rId31" Type="http://schemas.openxmlformats.org/officeDocument/2006/relationships/image" Target="../media/image2.png"/><Relationship Id="rId4" Type="http://schemas.openxmlformats.org/officeDocument/2006/relationships/tags" Target="../tags/tag130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30" Type="http://schemas.openxmlformats.org/officeDocument/2006/relationships/notesSlide" Target="../notesSlides/notesSlide3.xml"/><Relationship Id="rId35" Type="http://schemas.openxmlformats.org/officeDocument/2006/relationships/image" Target="../media/image5.png"/><Relationship Id="rId8" Type="http://schemas.openxmlformats.org/officeDocument/2006/relationships/tags" Target="../tags/tag135.xml"/><Relationship Id="rId3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8.png"/><Relationship Id="rId2" Type="http://schemas.openxmlformats.org/officeDocument/2006/relationships/tags" Target="../tags/tag159.xml"/><Relationship Id="rId16" Type="http://schemas.openxmlformats.org/officeDocument/2006/relationships/tags" Target="../tags/tag202.xml"/><Relationship Id="rId20" Type="http://schemas.openxmlformats.org/officeDocument/2006/relationships/image" Target="../media/image9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9.xml"/><Relationship Id="rId5" Type="http://schemas.openxmlformats.org/officeDocument/2006/relationships/tags" Target="../tags/tag162.xml"/><Relationship Id="rId15" Type="http://schemas.openxmlformats.org/officeDocument/2006/relationships/image" Target="../media/image7.png"/><Relationship Id="rId10" Type="http://schemas.openxmlformats.org/officeDocument/2006/relationships/tags" Target="../tags/tag168.xml"/><Relationship Id="rId19" Type="http://schemas.openxmlformats.org/officeDocument/2006/relationships/tags" Target="../tags/tag204.xml"/><Relationship Id="rId4" Type="http://schemas.openxmlformats.org/officeDocument/2006/relationships/tags" Target="../tags/tag161.xml"/><Relationship Id="rId9" Type="http://schemas.openxmlformats.org/officeDocument/2006/relationships/tags" Target="../tags/tag167.xml"/><Relationship Id="rId14" Type="http://schemas.openxmlformats.org/officeDocument/2006/relationships/tags" Target="../tags/tag20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1.png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4.xml"/><Relationship Id="rId17" Type="http://schemas.openxmlformats.org/officeDocument/2006/relationships/tags" Target="../tags/tag221.xml"/><Relationship Id="rId2" Type="http://schemas.openxmlformats.org/officeDocument/2006/relationships/tags" Target="../tags/tag173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tags" Target="../tags/tag219.xml"/><Relationship Id="rId23" Type="http://schemas.openxmlformats.org/officeDocument/2006/relationships/image" Target="../media/image13.png"/><Relationship Id="rId10" Type="http://schemas.openxmlformats.org/officeDocument/2006/relationships/tags" Target="../tags/tag181.xml"/><Relationship Id="rId19" Type="http://schemas.openxmlformats.org/officeDocument/2006/relationships/tags" Target="../tags/tag223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notesSlide" Target="../notesSlides/notesSlide5.xml"/><Relationship Id="rId22" Type="http://schemas.openxmlformats.org/officeDocument/2006/relationships/tags" Target="../tags/tag2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5.png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42.xml"/><Relationship Id="rId2" Type="http://schemas.openxmlformats.org/officeDocument/2006/relationships/tags" Target="../tags/tag189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openxmlformats.org/officeDocument/2006/relationships/tags" Target="../tags/tag240.xml"/><Relationship Id="rId23" Type="http://schemas.openxmlformats.org/officeDocument/2006/relationships/image" Target="../media/image17.png"/><Relationship Id="rId10" Type="http://schemas.openxmlformats.org/officeDocument/2006/relationships/tags" Target="../tags/tag197.xml"/><Relationship Id="rId19" Type="http://schemas.openxmlformats.org/officeDocument/2006/relationships/tags" Target="../tags/tag244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notesSlide" Target="../notesSlides/notesSlide6.xml"/><Relationship Id="rId22" Type="http://schemas.openxmlformats.org/officeDocument/2006/relationships/tags" Target="../tags/tag24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62.xml"/><Relationship Id="rId3" Type="http://schemas.openxmlformats.org/officeDocument/2006/relationships/tags" Target="../tags/tag207.xml"/><Relationship Id="rId21" Type="http://schemas.openxmlformats.org/officeDocument/2006/relationships/image" Target="../media/image20.png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image" Target="../media/image18.png"/><Relationship Id="rId25" Type="http://schemas.openxmlformats.org/officeDocument/2006/relationships/image" Target="../media/image7.png"/><Relationship Id="rId2" Type="http://schemas.openxmlformats.org/officeDocument/2006/relationships/tags" Target="../tags/tag206.xml"/><Relationship Id="rId16" Type="http://schemas.openxmlformats.org/officeDocument/2006/relationships/notesSlide" Target="../notesSlides/notesSlide7.xml"/><Relationship Id="rId20" Type="http://schemas.openxmlformats.org/officeDocument/2006/relationships/tags" Target="../tags/tag264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68.xml"/><Relationship Id="rId5" Type="http://schemas.openxmlformats.org/officeDocument/2006/relationships/tags" Target="../tags/tag209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21.png"/><Relationship Id="rId28" Type="http://schemas.openxmlformats.org/officeDocument/2006/relationships/image" Target="../media/image22.png"/><Relationship Id="rId10" Type="http://schemas.openxmlformats.org/officeDocument/2006/relationships/tags" Target="../tags/tag214.xml"/><Relationship Id="rId19" Type="http://schemas.openxmlformats.org/officeDocument/2006/relationships/image" Target="../media/image19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66.xml"/><Relationship Id="rId27" Type="http://schemas.openxmlformats.org/officeDocument/2006/relationships/tags" Target="../tags/tag2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326169" y="985520"/>
            <a:ext cx="8505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</a:rPr>
              <a:t>2</a:t>
            </a:r>
            <a:r>
              <a:rPr lang="zh-CN" altLang="en-US" sz="5400" b="1" dirty="0">
                <a:solidFill>
                  <a:srgbClr val="FF0000"/>
                </a:solidFill>
              </a:rPr>
              <a:t>节</a:t>
            </a:r>
            <a:r>
              <a:rPr lang="en-US" altLang="zh-CN" sz="5400" b="1" dirty="0">
                <a:solidFill>
                  <a:srgbClr val="FF0000"/>
                </a:solidFill>
              </a:rPr>
              <a:t>  </a:t>
            </a:r>
            <a:r>
              <a:rPr lang="zh-CN" altLang="en-US" sz="5400" b="1" dirty="0">
                <a:solidFill>
                  <a:srgbClr val="FF0000"/>
                </a:solidFill>
              </a:rPr>
              <a:t>欧姆定律</a:t>
            </a: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722185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>
            <p:custDataLst>
              <p:tags r:id="rId5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66420" y="-32385"/>
            <a:ext cx="5346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>
                <a:solidFill>
                  <a:schemeClr val="bg1"/>
                </a:solidFill>
              </a:rPr>
              <a:t>   </a:t>
            </a:r>
            <a:r>
              <a:rPr lang="zh-CN" altLang="en-US" sz="3600" b="1">
                <a:solidFill>
                  <a:schemeClr val="bg1"/>
                </a:solidFill>
              </a:rPr>
              <a:t>第十七章</a:t>
            </a:r>
            <a:r>
              <a:rPr lang="en-US" altLang="zh-CN" sz="3600" b="1">
                <a:solidFill>
                  <a:schemeClr val="bg1"/>
                </a:solidFill>
              </a:rPr>
              <a:t> </a:t>
            </a:r>
            <a:r>
              <a:rPr lang="zh-CN" sz="3600" b="1">
                <a:solidFill>
                  <a:schemeClr val="bg1"/>
                </a:solidFill>
              </a:rPr>
              <a:t>欧姆定律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60838" y="1753870"/>
            <a:ext cx="3870325" cy="51130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120630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】如图所示的电路中，电源电压为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且保持不变，电阻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的阻值为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。当开关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闭合后，通过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的电流为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0.2A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求：（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两端的电压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的阻值。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2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5085" y="2894330"/>
            <a:ext cx="1206373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，通过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=0.2A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根据欧姆定律，可以得出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两端的电压：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图片 -21474821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063230" y="2286000"/>
            <a:ext cx="3021330" cy="2222500"/>
          </a:xfrm>
          <a:prstGeom prst="rect">
            <a:avLst/>
          </a:prstGeom>
          <a:noFill/>
          <a:ln>
            <a:noFill/>
            <a:miter lim="8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250886" y="4411599"/>
                <a:ext cx="169926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1250886" y="4411599"/>
                <a:ext cx="1699260" cy="460375"/>
              </a:xfrm>
              <a:prstGeom prst="rect">
                <a:avLst/>
              </a:prstGeom>
              <a:blipFill rotWithShape="1">
                <a:blip r:embed="rId23"/>
                <a:stretch>
                  <a:fillRect l="-34" t="-55" r="34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840926" y="4411599"/>
                <a:ext cx="198882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×20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840926" y="4411599"/>
                <a:ext cx="1988820" cy="460375"/>
              </a:xfrm>
              <a:prstGeom prst="rect">
                <a:avLst/>
              </a:prstGeom>
              <a:blipFill rotWithShape="1">
                <a:blip r:embed="rId25"/>
                <a:stretch>
                  <a:fillRect l="-29" t="-55" r="29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684331" y="4411599"/>
                <a:ext cx="98171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=4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684331" y="4411599"/>
                <a:ext cx="981710" cy="460375"/>
              </a:xfrm>
              <a:prstGeom prst="rect">
                <a:avLst/>
              </a:prstGeom>
              <a:blipFill rotWithShape="1">
                <a:blip r:embed="rId27"/>
                <a:stretch>
                  <a:fillRect l="-58" t="-55" r="58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圆角矩形 20"/>
          <p:cNvSpPr/>
          <p:nvPr>
            <p:custDataLst>
              <p:tags r:id="rId13"/>
            </p:custDataLst>
          </p:nvPr>
        </p:nvSpPr>
        <p:spPr>
          <a:xfrm>
            <a:off x="8341995" y="4523740"/>
            <a:ext cx="1116000" cy="422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U=12V</a:t>
            </a:r>
          </a:p>
        </p:txBody>
      </p:sp>
      <p:sp>
        <p:nvSpPr>
          <p:cNvPr id="22" name="圆角矩形 21"/>
          <p:cNvSpPr/>
          <p:nvPr>
            <p:custDataLst>
              <p:tags r:id="rId14"/>
            </p:custDataLst>
          </p:nvPr>
        </p:nvSpPr>
        <p:spPr>
          <a:xfrm>
            <a:off x="7355840" y="185928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=20Ω</a:t>
            </a:r>
          </a:p>
        </p:txBody>
      </p:sp>
      <p:sp>
        <p:nvSpPr>
          <p:cNvPr id="23" name="圆角矩形 22"/>
          <p:cNvSpPr/>
          <p:nvPr>
            <p:custDataLst>
              <p:tags r:id="rId15"/>
            </p:custDataLst>
          </p:nvPr>
        </p:nvSpPr>
        <p:spPr>
          <a:xfrm>
            <a:off x="7356475" y="2339340"/>
            <a:ext cx="111506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=0.2A</a:t>
            </a:r>
          </a:p>
        </p:txBody>
      </p:sp>
      <p:sp>
        <p:nvSpPr>
          <p:cNvPr id="24" name="圆角矩形 23"/>
          <p:cNvSpPr/>
          <p:nvPr>
            <p:custDataLst>
              <p:tags r:id="rId16"/>
            </p:custDataLst>
          </p:nvPr>
        </p:nvSpPr>
        <p:spPr>
          <a:xfrm>
            <a:off x="7356475" y="2819400"/>
            <a:ext cx="111506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4V</a:t>
            </a: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/>
          <a:stretch>
            <a:fillRect/>
          </a:stretch>
        </p:blipFill>
        <p:spPr>
          <a:xfrm flipH="1">
            <a:off x="12331700" y="119634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120630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】如图所示的电路中，电源电压为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且保持不变，电阻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的阻值为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。当开关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闭合后，通过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的电流为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0.2A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求：（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两端的电压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的阻值。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2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5085" y="2894330"/>
            <a:ext cx="1206373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因为串联电路中，电源两端电压等于各用电器两端电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压之和，即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U=U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+U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因为串联电路中电流处处相等，即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=I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=I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的电阻为：</a:t>
            </a:r>
          </a:p>
        </p:txBody>
      </p:sp>
      <p:pic>
        <p:nvPicPr>
          <p:cNvPr id="8198" name="图片 -21474821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r:link="rId27"/>
          <a:stretch>
            <a:fillRect/>
          </a:stretch>
        </p:blipFill>
        <p:spPr>
          <a:xfrm>
            <a:off x="8063230" y="2286000"/>
            <a:ext cx="3021330" cy="22225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" name="圆角矩形 20"/>
          <p:cNvSpPr/>
          <p:nvPr>
            <p:custDataLst>
              <p:tags r:id="rId10"/>
            </p:custDataLst>
          </p:nvPr>
        </p:nvSpPr>
        <p:spPr>
          <a:xfrm>
            <a:off x="8331200" y="4523740"/>
            <a:ext cx="1116000" cy="422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p:sp>
        <p:nvSpPr>
          <p:cNvPr id="22" name="圆角矩形 21"/>
          <p:cNvSpPr/>
          <p:nvPr>
            <p:custDataLst>
              <p:tags r:id="rId11"/>
            </p:custDataLst>
          </p:nvPr>
        </p:nvSpPr>
        <p:spPr>
          <a:xfrm>
            <a:off x="7324725" y="185928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20Ω</a:t>
            </a:r>
          </a:p>
        </p:txBody>
      </p:sp>
      <p:sp>
        <p:nvSpPr>
          <p:cNvPr id="23" name="圆角矩形 22"/>
          <p:cNvSpPr/>
          <p:nvPr>
            <p:custDataLst>
              <p:tags r:id="rId12"/>
            </p:custDataLst>
          </p:nvPr>
        </p:nvSpPr>
        <p:spPr>
          <a:xfrm>
            <a:off x="7324725" y="233934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24" name="圆角矩形 23"/>
          <p:cNvSpPr/>
          <p:nvPr>
            <p:custDataLst>
              <p:tags r:id="rId13"/>
            </p:custDataLst>
          </p:nvPr>
        </p:nvSpPr>
        <p:spPr>
          <a:xfrm>
            <a:off x="7324725" y="281940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012126" y="4431284"/>
                <a:ext cx="204279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𝑈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1012126" y="4431284"/>
                <a:ext cx="2042795" cy="460375"/>
              </a:xfrm>
              <a:prstGeom prst="rect">
                <a:avLst/>
              </a:prstGeom>
              <a:blipFill rotWithShape="1">
                <a:blip r:embed="rId29"/>
                <a:stretch>
                  <a:fillRect l="-28" t="-55" r="28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743771" y="4431284"/>
                <a:ext cx="193738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=12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−4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2743771" y="4431284"/>
                <a:ext cx="1937385" cy="460375"/>
              </a:xfrm>
              <a:prstGeom prst="rect">
                <a:avLst/>
              </a:prstGeom>
              <a:blipFill rotWithShape="1">
                <a:blip r:embed="rId31"/>
                <a:stretch>
                  <a:fillRect l="-29" t="-55" r="29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40466" y="4431284"/>
                <a:ext cx="130683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=8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4240466" y="4431284"/>
                <a:ext cx="1306830" cy="460375"/>
              </a:xfrm>
              <a:prstGeom prst="rect">
                <a:avLst/>
              </a:prstGeom>
              <a:blipFill rotWithShape="1">
                <a:blip r:embed="rId33"/>
                <a:stretch>
                  <a:fillRect l="-44" t="-55" r="44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6605841" y="4891024"/>
                <a:ext cx="208534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6605841" y="4891024"/>
                <a:ext cx="2085340" cy="460375"/>
              </a:xfrm>
              <a:prstGeom prst="rect">
                <a:avLst/>
              </a:prstGeom>
              <a:blipFill rotWithShape="1">
                <a:blip r:embed="rId35"/>
                <a:stretch>
                  <a:fillRect l="-27" t="-55" r="27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圆角矩形 29"/>
          <p:cNvSpPr/>
          <p:nvPr>
            <p:custDataLst>
              <p:tags r:id="rId18"/>
            </p:custDataLst>
          </p:nvPr>
        </p:nvSpPr>
        <p:spPr>
          <a:xfrm>
            <a:off x="10972800" y="28194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8V</a:t>
            </a:r>
          </a:p>
        </p:txBody>
      </p:sp>
      <p:sp>
        <p:nvSpPr>
          <p:cNvPr id="31" name="圆角矩形 30"/>
          <p:cNvSpPr/>
          <p:nvPr>
            <p:custDataLst>
              <p:tags r:id="rId19"/>
            </p:custDataLst>
          </p:nvPr>
        </p:nvSpPr>
        <p:spPr>
          <a:xfrm>
            <a:off x="10972800" y="233934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32" name="圆角矩形 31"/>
          <p:cNvSpPr/>
          <p:nvPr>
            <p:custDataLst>
              <p:tags r:id="rId20"/>
            </p:custDataLst>
          </p:nvPr>
        </p:nvSpPr>
        <p:spPr>
          <a:xfrm>
            <a:off x="10972800" y="1848485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2919666" y="5299329"/>
                <a:ext cx="1303020" cy="8369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2919666" y="5299329"/>
                <a:ext cx="1303020" cy="836930"/>
              </a:xfrm>
              <a:prstGeom prst="rect">
                <a:avLst/>
              </a:prstGeom>
              <a:blipFill rotWithShape="1">
                <a:blip r:embed="rId37"/>
                <a:stretch>
                  <a:fillRect l="-44" t="-30" r="44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4110291" y="5299329"/>
                <a:ext cx="1089025" cy="7791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8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0.2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>
              <a:xfrm>
                <a:off x="4110291" y="5299329"/>
                <a:ext cx="1089025" cy="779145"/>
              </a:xfrm>
              <a:prstGeom prst="rect">
                <a:avLst/>
              </a:prstGeom>
              <a:blipFill rotWithShape="1">
                <a:blip r:embed="rId39"/>
                <a:stretch>
                  <a:fillRect l="-52" t="-33" r="52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199316" y="5499354"/>
                <a:ext cx="104076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=40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>
              <a:xfrm>
                <a:off x="5199316" y="5499354"/>
                <a:ext cx="1040765" cy="460375"/>
              </a:xfrm>
              <a:prstGeom prst="rect">
                <a:avLst/>
              </a:prstGeom>
              <a:blipFill rotWithShape="1">
                <a:blip r:embed="rId42"/>
                <a:stretch>
                  <a:fillRect l="-55" t="-55" r="55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120630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】如图所示的电路中，电源电压为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且保持不变，电阻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的阻值为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。当开关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闭合后，通过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的电流为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0.2A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求：（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整个电路的总电阻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2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5085" y="2894330"/>
            <a:ext cx="1206373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要求整个电路的总电阻，需要整个电路的总电压和整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个电路的总电流。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由题干可知，电源电压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U=12V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因为串联电路中电流处处相等，即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=I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=I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所以，整个电路的总电阻为：</a:t>
            </a:r>
          </a:p>
        </p:txBody>
      </p:sp>
      <p:pic>
        <p:nvPicPr>
          <p:cNvPr id="8198" name="图片 -21474821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r:link="rId26"/>
          <a:stretch>
            <a:fillRect/>
          </a:stretch>
        </p:blipFill>
        <p:spPr>
          <a:xfrm>
            <a:off x="8063230" y="2286000"/>
            <a:ext cx="3021330" cy="22225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" name="圆角矩形 20"/>
          <p:cNvSpPr/>
          <p:nvPr>
            <p:custDataLst>
              <p:tags r:id="rId10"/>
            </p:custDataLst>
          </p:nvPr>
        </p:nvSpPr>
        <p:spPr>
          <a:xfrm>
            <a:off x="7132955" y="4523740"/>
            <a:ext cx="1116000" cy="422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p:sp>
        <p:nvSpPr>
          <p:cNvPr id="22" name="圆角矩形 21"/>
          <p:cNvSpPr/>
          <p:nvPr>
            <p:custDataLst>
              <p:tags r:id="rId11"/>
            </p:custDataLst>
          </p:nvPr>
        </p:nvSpPr>
        <p:spPr>
          <a:xfrm>
            <a:off x="7367905" y="185928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20Ω</a:t>
            </a:r>
          </a:p>
        </p:txBody>
      </p:sp>
      <p:sp>
        <p:nvSpPr>
          <p:cNvPr id="23" name="圆角矩形 22"/>
          <p:cNvSpPr/>
          <p:nvPr>
            <p:custDataLst>
              <p:tags r:id="rId12"/>
            </p:custDataLst>
          </p:nvPr>
        </p:nvSpPr>
        <p:spPr>
          <a:xfrm>
            <a:off x="7367905" y="233934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24" name="圆角矩形 23"/>
          <p:cNvSpPr/>
          <p:nvPr>
            <p:custDataLst>
              <p:tags r:id="rId13"/>
            </p:custDataLst>
          </p:nvPr>
        </p:nvSpPr>
        <p:spPr>
          <a:xfrm>
            <a:off x="7367905" y="281940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605841" y="4891024"/>
                <a:ext cx="259905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6605841" y="4891024"/>
                <a:ext cx="2599055" cy="460375"/>
              </a:xfrm>
              <a:prstGeom prst="rect">
                <a:avLst/>
              </a:prstGeom>
              <a:blipFill rotWithShape="1">
                <a:blip r:embed="rId28"/>
                <a:stretch>
                  <a:fillRect l="-22" t="-55" r="22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圆角矩形 29"/>
          <p:cNvSpPr/>
          <p:nvPr>
            <p:custDataLst>
              <p:tags r:id="rId15"/>
            </p:custDataLst>
          </p:nvPr>
        </p:nvSpPr>
        <p:spPr>
          <a:xfrm>
            <a:off x="10972800" y="28194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8V</a:t>
            </a:r>
          </a:p>
        </p:txBody>
      </p:sp>
      <p:sp>
        <p:nvSpPr>
          <p:cNvPr id="31" name="圆角矩形 30"/>
          <p:cNvSpPr/>
          <p:nvPr>
            <p:custDataLst>
              <p:tags r:id="rId16"/>
            </p:custDataLst>
          </p:nvPr>
        </p:nvSpPr>
        <p:spPr>
          <a:xfrm>
            <a:off x="10972800" y="233934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32" name="圆角矩形 31"/>
          <p:cNvSpPr/>
          <p:nvPr>
            <p:custDataLst>
              <p:tags r:id="rId17"/>
            </p:custDataLst>
          </p:nvPr>
        </p:nvSpPr>
        <p:spPr>
          <a:xfrm>
            <a:off x="10972800" y="1848485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042346" y="5299329"/>
                <a:ext cx="1026795" cy="774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042346" y="5299329"/>
                <a:ext cx="1026795" cy="774700"/>
              </a:xfrm>
              <a:prstGeom prst="rect">
                <a:avLst/>
              </a:prstGeom>
              <a:blipFill rotWithShape="1">
                <a:blip r:embed="rId30"/>
                <a:stretch>
                  <a:fillRect l="-56" t="-33" r="56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135816" y="5299329"/>
                <a:ext cx="1089025" cy="7791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12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0.2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35816" y="5299329"/>
                <a:ext cx="1089025" cy="779145"/>
              </a:xfrm>
              <a:prstGeom prst="rect">
                <a:avLst/>
              </a:prstGeom>
              <a:blipFill rotWithShape="1">
                <a:blip r:embed="rId32"/>
                <a:stretch>
                  <a:fillRect l="-52" t="-33" r="52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224841" y="5499354"/>
                <a:ext cx="104076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=60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6224841" y="5499354"/>
                <a:ext cx="1040765" cy="460375"/>
              </a:xfrm>
              <a:prstGeom prst="rect">
                <a:avLst/>
              </a:prstGeom>
              <a:blipFill rotWithShape="1">
                <a:blip r:embed="rId34"/>
                <a:stretch>
                  <a:fillRect l="-55" t="-55" r="55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/>
          <p:cNvSpPr/>
          <p:nvPr>
            <p:custDataLst>
              <p:tags r:id="rId21"/>
            </p:custDataLst>
          </p:nvPr>
        </p:nvSpPr>
        <p:spPr>
          <a:xfrm>
            <a:off x="8342300" y="4512945"/>
            <a:ext cx="1115695" cy="422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6" name="圆角矩形 5"/>
          <p:cNvSpPr/>
          <p:nvPr>
            <p:custDataLst>
              <p:tags r:id="rId22"/>
            </p:custDataLst>
          </p:nvPr>
        </p:nvSpPr>
        <p:spPr>
          <a:xfrm>
            <a:off x="9551340" y="4512945"/>
            <a:ext cx="1115695" cy="422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60Ω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5" grpId="0"/>
      <p:bldP spid="37" grpId="0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1206309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】如图所示的电路中，电源电压为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12V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且保持不变，电阻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的阻值为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。当开关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闭合后，通过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的电流为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0.2A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2</a:t>
            </a:r>
          </a:p>
        </p:txBody>
      </p:sp>
      <p:pic>
        <p:nvPicPr>
          <p:cNvPr id="8198" name="图片 -21474821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r:link="rId26"/>
          <a:stretch>
            <a:fillRect/>
          </a:stretch>
        </p:blipFill>
        <p:spPr>
          <a:xfrm>
            <a:off x="8063230" y="2286000"/>
            <a:ext cx="3021330" cy="2222500"/>
          </a:xfrm>
          <a:prstGeom prst="rect">
            <a:avLst/>
          </a:prstGeom>
          <a:noFill/>
          <a:ln>
            <a:noFill/>
            <a:miter lim="8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172720" y="2414905"/>
                <a:ext cx="3176905" cy="375983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串联电路中：</a:t>
                </a:r>
                <a:endParaRPr lang="en-US" altLang="zh-CN" sz="2400" b="1">
                  <a:solidFill>
                    <a:srgbClr val="4A88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I=I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=I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U=U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+U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</a:t>
                </a:r>
                <a:endParaRPr lang="en-US" altLang="zh-CN" sz="2400" b="1" i="1" baseline="-25000">
                  <a:solidFill>
                    <a:srgbClr val="4A88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R=R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+R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</a:t>
                </a: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1" i="1">
                          <a:solidFill>
                            <a:srgbClr val="4A88D2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b="1" i="1">
                  <a:solidFill>
                    <a:srgbClr val="4A88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172720" y="2414905"/>
                <a:ext cx="3176905" cy="3759835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349561" y="3027934"/>
                <a:ext cx="2119630" cy="8394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0.2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0.2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3349561" y="3027934"/>
                <a:ext cx="2119630" cy="839470"/>
              </a:xfrm>
              <a:prstGeom prst="rect">
                <a:avLst/>
              </a:prstGeom>
              <a:blipFill rotWithShape="1">
                <a:blip r:embed="rId30"/>
                <a:stretch>
                  <a:fillRect l="-27" t="-30" r="27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349561" y="3991864"/>
                <a:ext cx="1907540" cy="83883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4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8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𝑉</m:t>
                          </m:r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3349561" y="3991864"/>
                <a:ext cx="1907540" cy="838835"/>
              </a:xfrm>
              <a:prstGeom prst="rect">
                <a:avLst/>
              </a:prstGeom>
              <a:blipFill rotWithShape="1">
                <a:blip r:embed="rId32"/>
                <a:stretch>
                  <a:fillRect l="-30" t="-30" r="30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349561" y="4955159"/>
                <a:ext cx="2106295" cy="8394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20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𝛺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40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𝛺</m:t>
                          </m:r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3349561" y="4955159"/>
                <a:ext cx="2106295" cy="839470"/>
              </a:xfrm>
              <a:prstGeom prst="rect">
                <a:avLst/>
              </a:prstGeom>
              <a:blipFill rotWithShape="1">
                <a:blip r:embed="rId34"/>
                <a:stretch>
                  <a:fillRect l="-27" t="-30" r="27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3433445" y="3562350"/>
            <a:ext cx="4043680" cy="946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串联分压</a:t>
            </a:r>
            <a:r>
              <a:rPr lang="zh-CN" altLang="en-US" sz="2400">
                <a:solidFill>
                  <a:schemeClr val="tx1"/>
                </a:solidFill>
              </a:rPr>
              <a:t>：电阻大的分的电压多，电阻小的分的电压少。</a:t>
            </a:r>
          </a:p>
        </p:txBody>
      </p:sp>
      <p:sp>
        <p:nvSpPr>
          <p:cNvPr id="7" name="圆角矩形 6"/>
          <p:cNvSpPr/>
          <p:nvPr>
            <p:custDataLst>
              <p:tags r:id="rId14"/>
            </p:custDataLst>
          </p:nvPr>
        </p:nvSpPr>
        <p:spPr>
          <a:xfrm>
            <a:off x="7132955" y="4523740"/>
            <a:ext cx="1116000" cy="422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p:sp>
        <p:nvSpPr>
          <p:cNvPr id="17" name="圆角矩形 16"/>
          <p:cNvSpPr/>
          <p:nvPr>
            <p:custDataLst>
              <p:tags r:id="rId15"/>
            </p:custDataLst>
          </p:nvPr>
        </p:nvSpPr>
        <p:spPr>
          <a:xfrm>
            <a:off x="7367905" y="185928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20Ω</a:t>
            </a:r>
          </a:p>
        </p:txBody>
      </p:sp>
      <p:sp>
        <p:nvSpPr>
          <p:cNvPr id="18" name="圆角矩形 17"/>
          <p:cNvSpPr/>
          <p:nvPr>
            <p:custDataLst>
              <p:tags r:id="rId16"/>
            </p:custDataLst>
          </p:nvPr>
        </p:nvSpPr>
        <p:spPr>
          <a:xfrm>
            <a:off x="7367905" y="233934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19" name="圆角矩形 18"/>
          <p:cNvSpPr/>
          <p:nvPr>
            <p:custDataLst>
              <p:tags r:id="rId17"/>
            </p:custDataLst>
          </p:nvPr>
        </p:nvSpPr>
        <p:spPr>
          <a:xfrm>
            <a:off x="7367905" y="2819400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4V</a:t>
            </a:r>
          </a:p>
        </p:txBody>
      </p:sp>
      <p:sp>
        <p:nvSpPr>
          <p:cNvPr id="20" name="圆角矩形 19"/>
          <p:cNvSpPr/>
          <p:nvPr>
            <p:custDataLst>
              <p:tags r:id="rId18"/>
            </p:custDataLst>
          </p:nvPr>
        </p:nvSpPr>
        <p:spPr>
          <a:xfrm>
            <a:off x="10972800" y="28194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8V</a:t>
            </a:r>
          </a:p>
        </p:txBody>
      </p:sp>
      <p:sp>
        <p:nvSpPr>
          <p:cNvPr id="25" name="圆角矩形 24"/>
          <p:cNvSpPr/>
          <p:nvPr>
            <p:custDataLst>
              <p:tags r:id="rId19"/>
            </p:custDataLst>
          </p:nvPr>
        </p:nvSpPr>
        <p:spPr>
          <a:xfrm>
            <a:off x="10972800" y="233934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26" name="圆角矩形 25"/>
          <p:cNvSpPr/>
          <p:nvPr>
            <p:custDataLst>
              <p:tags r:id="rId20"/>
            </p:custDataLst>
          </p:nvPr>
        </p:nvSpPr>
        <p:spPr>
          <a:xfrm>
            <a:off x="10972800" y="1848485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40Ω</a:t>
            </a:r>
          </a:p>
        </p:txBody>
      </p:sp>
      <p:sp>
        <p:nvSpPr>
          <p:cNvPr id="27" name="圆角矩形 26"/>
          <p:cNvSpPr/>
          <p:nvPr>
            <p:custDataLst>
              <p:tags r:id="rId21"/>
            </p:custDataLst>
          </p:nvPr>
        </p:nvSpPr>
        <p:spPr>
          <a:xfrm>
            <a:off x="8342300" y="4512945"/>
            <a:ext cx="1115695" cy="422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28" name="圆角矩形 27"/>
          <p:cNvSpPr/>
          <p:nvPr>
            <p:custDataLst>
              <p:tags r:id="rId22"/>
            </p:custDataLst>
          </p:nvPr>
        </p:nvSpPr>
        <p:spPr>
          <a:xfrm>
            <a:off x="9551340" y="4512945"/>
            <a:ext cx="1115695" cy="422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60Ω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5" grpId="0"/>
      <p:bldP spid="15" grpId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-21474821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7441565" y="2430780"/>
            <a:ext cx="3997960" cy="263588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5720" y="1364615"/>
            <a:ext cx="120630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】如图所示的电路中，已知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=40Ω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=60Ω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。当开关闭合后，通过电流表的示数为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0.3A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求：（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两端的电压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）通过电阻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的电流。</a:t>
            </a: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2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5085" y="2894330"/>
            <a:ext cx="789241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=40Ω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由图可知，电流表测量通过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的电流，所以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根据欧姆定律，可以得出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两端的电压：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852866" y="4923409"/>
                <a:ext cx="169926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1852866" y="4923409"/>
                <a:ext cx="1699260" cy="460375"/>
              </a:xfrm>
              <a:prstGeom prst="rect">
                <a:avLst/>
              </a:prstGeom>
              <a:blipFill rotWithShape="1">
                <a:blip r:embed="rId24"/>
                <a:stretch>
                  <a:fillRect l="-34" t="-55" r="34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442906" y="4923409"/>
                <a:ext cx="198882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=0.3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×40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3442906" y="4923409"/>
                <a:ext cx="1988820" cy="460375"/>
              </a:xfrm>
              <a:prstGeom prst="rect">
                <a:avLst/>
              </a:prstGeom>
              <a:blipFill rotWithShape="1">
                <a:blip r:embed="rId26"/>
                <a:stretch>
                  <a:fillRect l="-29" t="-55" r="29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286311" y="4923409"/>
                <a:ext cx="105537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=12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5286311" y="4923409"/>
                <a:ext cx="1055370" cy="460375"/>
              </a:xfrm>
              <a:prstGeom prst="rect">
                <a:avLst/>
              </a:prstGeom>
              <a:blipFill rotWithShape="1">
                <a:blip r:embed="rId28"/>
                <a:stretch>
                  <a:fillRect l="-54" t="-55" r="54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圆角矩形 21"/>
          <p:cNvSpPr/>
          <p:nvPr>
            <p:custDataLst>
              <p:tags r:id="rId13"/>
            </p:custDataLst>
          </p:nvPr>
        </p:nvSpPr>
        <p:spPr>
          <a:xfrm>
            <a:off x="10654665" y="200850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40Ω</a:t>
            </a:r>
          </a:p>
        </p:txBody>
      </p:sp>
      <p:sp>
        <p:nvSpPr>
          <p:cNvPr id="23" name="圆角矩形 22"/>
          <p:cNvSpPr/>
          <p:nvPr>
            <p:custDataLst>
              <p:tags r:id="rId14"/>
            </p:custDataLst>
          </p:nvPr>
        </p:nvSpPr>
        <p:spPr>
          <a:xfrm>
            <a:off x="10654665" y="247205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0.3A</a:t>
            </a:r>
          </a:p>
        </p:txBody>
      </p:sp>
      <p:sp>
        <p:nvSpPr>
          <p:cNvPr id="24" name="圆角矩形 23"/>
          <p:cNvSpPr/>
          <p:nvPr>
            <p:custDataLst>
              <p:tags r:id="rId15"/>
            </p:custDataLst>
          </p:nvPr>
        </p:nvSpPr>
        <p:spPr>
          <a:xfrm>
            <a:off x="10654665" y="293560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905436" y="3952494"/>
                <a:ext cx="143065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=0.3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5905436" y="3952494"/>
                <a:ext cx="1430655" cy="460375"/>
              </a:xfrm>
              <a:prstGeom prst="rect">
                <a:avLst/>
              </a:prstGeom>
              <a:blipFill rotWithShape="1">
                <a:blip r:embed="rId30"/>
                <a:stretch>
                  <a:fillRect l="-40" t="-55" r="40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/>
          <p:cNvSpPr/>
          <p:nvPr>
            <p:custDataLst>
              <p:tags r:id="rId17"/>
            </p:custDataLst>
          </p:nvPr>
        </p:nvSpPr>
        <p:spPr>
          <a:xfrm>
            <a:off x="9798685" y="34290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60Ω</a:t>
            </a:r>
          </a:p>
        </p:txBody>
      </p:sp>
      <p:sp>
        <p:nvSpPr>
          <p:cNvPr id="13" name="圆角矩形 12"/>
          <p:cNvSpPr/>
          <p:nvPr>
            <p:custDataLst>
              <p:tags r:id="rId18"/>
            </p:custDataLst>
          </p:nvPr>
        </p:nvSpPr>
        <p:spPr>
          <a:xfrm>
            <a:off x="8211185" y="2226945"/>
            <a:ext cx="855345" cy="4222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0.3A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  <p:bldP spid="23" grpId="0" animBg="1"/>
      <p:bldP spid="24" grpId="0" animBg="1"/>
      <p:bldP spid="6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-21474821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7441565" y="2430780"/>
            <a:ext cx="3997960" cy="2635885"/>
          </a:xfrm>
          <a:prstGeom prst="rect">
            <a:avLst/>
          </a:prstGeom>
          <a:noFill/>
          <a:ln>
            <a:noFill/>
            <a:miter lim="800000"/>
          </a:ln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5720" y="1364615"/>
            <a:ext cx="120630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】如图所示的电路中，已知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=40Ω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=60Ω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。当开关闭合后，通过电流表的示数为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0.3A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求：（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两端的电压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）通过电阻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的电流。</a:t>
            </a: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2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5085" y="2894330"/>
            <a:ext cx="1206373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=60Ω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在并联电路中，各支路用电器两端电压等于电源两端电压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U=U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=U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，所以：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根据欧姆定律，可以得出通过电阻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的电流：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758376" y="4452239"/>
                <a:ext cx="220980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=12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2758376" y="4452239"/>
                <a:ext cx="2209800" cy="460375"/>
              </a:xfrm>
              <a:prstGeom prst="rect">
                <a:avLst/>
              </a:prstGeom>
              <a:blipFill rotWithShape="1">
                <a:blip r:embed="rId26"/>
                <a:stretch>
                  <a:fillRect l="-26" t="-55" r="26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919666" y="5299329"/>
                <a:ext cx="1229995" cy="8369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2919666" y="5299329"/>
                <a:ext cx="1229995" cy="836930"/>
              </a:xfrm>
              <a:prstGeom prst="rect">
                <a:avLst/>
              </a:prstGeom>
              <a:blipFill rotWithShape="1">
                <a:blip r:embed="rId28"/>
                <a:stretch>
                  <a:fillRect l="-46" t="-30" r="46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4110291" y="5299329"/>
                <a:ext cx="1100455" cy="7791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12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60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𝛺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110291" y="5299329"/>
                <a:ext cx="1100455" cy="779145"/>
              </a:xfrm>
              <a:prstGeom prst="rect">
                <a:avLst/>
              </a:prstGeom>
              <a:blipFill rotWithShape="1">
                <a:blip r:embed="rId30"/>
                <a:stretch>
                  <a:fillRect l="-52" t="-33" r="52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199316" y="5499354"/>
                <a:ext cx="117348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99316" y="5499354"/>
                <a:ext cx="1173480" cy="460375"/>
              </a:xfrm>
              <a:prstGeom prst="rect">
                <a:avLst/>
              </a:prstGeom>
              <a:blipFill rotWithShape="1">
                <a:blip r:embed="rId32"/>
                <a:stretch>
                  <a:fillRect l="-49" t="-55" r="49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圆角矩形 15"/>
          <p:cNvSpPr/>
          <p:nvPr>
            <p:custDataLst>
              <p:tags r:id="rId14"/>
            </p:custDataLst>
          </p:nvPr>
        </p:nvSpPr>
        <p:spPr>
          <a:xfrm>
            <a:off x="10654665" y="200850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40Ω</a:t>
            </a:r>
          </a:p>
        </p:txBody>
      </p:sp>
      <p:sp>
        <p:nvSpPr>
          <p:cNvPr id="17" name="圆角矩形 16"/>
          <p:cNvSpPr/>
          <p:nvPr>
            <p:custDataLst>
              <p:tags r:id="rId15"/>
            </p:custDataLst>
          </p:nvPr>
        </p:nvSpPr>
        <p:spPr>
          <a:xfrm>
            <a:off x="10654665" y="247205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0.3A</a:t>
            </a:r>
          </a:p>
        </p:txBody>
      </p:sp>
      <p:sp>
        <p:nvSpPr>
          <p:cNvPr id="18" name="圆角矩形 17"/>
          <p:cNvSpPr/>
          <p:nvPr>
            <p:custDataLst>
              <p:tags r:id="rId16"/>
            </p:custDataLst>
          </p:nvPr>
        </p:nvSpPr>
        <p:spPr>
          <a:xfrm>
            <a:off x="10654665" y="293560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p:sp>
        <p:nvSpPr>
          <p:cNvPr id="19" name="圆角矩形 18"/>
          <p:cNvSpPr/>
          <p:nvPr>
            <p:custDataLst>
              <p:tags r:id="rId17"/>
            </p:custDataLst>
          </p:nvPr>
        </p:nvSpPr>
        <p:spPr>
          <a:xfrm>
            <a:off x="9798685" y="34290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60Ω</a:t>
            </a:r>
          </a:p>
        </p:txBody>
      </p:sp>
      <p:sp>
        <p:nvSpPr>
          <p:cNvPr id="20" name="圆角矩形 19"/>
          <p:cNvSpPr/>
          <p:nvPr>
            <p:custDataLst>
              <p:tags r:id="rId18"/>
            </p:custDataLst>
          </p:nvPr>
        </p:nvSpPr>
        <p:spPr>
          <a:xfrm>
            <a:off x="8211185" y="2226945"/>
            <a:ext cx="855345" cy="4222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0.3A</a:t>
            </a:r>
          </a:p>
        </p:txBody>
      </p:sp>
      <p:sp>
        <p:nvSpPr>
          <p:cNvPr id="21" name="圆角矩形 20"/>
          <p:cNvSpPr/>
          <p:nvPr>
            <p:custDataLst>
              <p:tags r:id="rId19"/>
            </p:custDataLst>
          </p:nvPr>
        </p:nvSpPr>
        <p:spPr>
          <a:xfrm>
            <a:off x="9798685" y="390525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25" name="圆角矩形 24"/>
          <p:cNvSpPr/>
          <p:nvPr>
            <p:custDataLst>
              <p:tags r:id="rId20"/>
            </p:custDataLst>
          </p:nvPr>
        </p:nvSpPr>
        <p:spPr>
          <a:xfrm>
            <a:off x="9798685" y="43815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5" grpId="0"/>
      <p:bldP spid="37" grpId="0"/>
      <p:bldP spid="21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45085" y="2894330"/>
            <a:ext cx="12063730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要求整个电路的总电阻，需要整个电路的总电压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和整个电路的总电流。</a:t>
            </a:r>
            <a:endParaRPr 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在并联电路中，各支路用电器两端电压等于电源两端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电压即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U=U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=U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，所以：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在并联电路中干路电流等于各支路电流之和，所以：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所以，整个电路的总电阻为：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5720" y="1364615"/>
            <a:ext cx="120630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】如图所示的电路中，已知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=40Ω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=60Ω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。当开关闭合后，通过电流表的示数为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0.3A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求：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整个电路的总电阻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343211" y="4903089"/>
                <a:ext cx="281813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𝑈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=12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3343211" y="4903089"/>
                <a:ext cx="2818130" cy="460375"/>
              </a:xfrm>
              <a:prstGeom prst="rect">
                <a:avLst/>
              </a:prstGeom>
              <a:blipFill rotWithShape="1">
                <a:blip r:embed="rId28"/>
                <a:stretch>
                  <a:fillRect l="-20" t="-55" r="20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993826" y="5396484"/>
                <a:ext cx="451548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𝐼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=0.3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+0.2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=0.5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993826" y="5396484"/>
                <a:ext cx="4515485" cy="460375"/>
              </a:xfrm>
              <a:prstGeom prst="rect">
                <a:avLst/>
              </a:prstGeom>
              <a:blipFill rotWithShape="1">
                <a:blip r:embed="rId30"/>
                <a:stretch>
                  <a:fillRect l="-13" t="-55" r="13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995991" y="5807329"/>
                <a:ext cx="1026795" cy="774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3995991" y="5807329"/>
                <a:ext cx="1026795" cy="774700"/>
              </a:xfrm>
              <a:prstGeom prst="rect">
                <a:avLst/>
              </a:prstGeom>
              <a:blipFill rotWithShape="1">
                <a:blip r:embed="rId32"/>
                <a:stretch>
                  <a:fillRect l="-56" t="-33" r="56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089461" y="5807329"/>
                <a:ext cx="1089025" cy="7791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12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0.5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5089461" y="5807329"/>
                <a:ext cx="1089025" cy="779145"/>
              </a:xfrm>
              <a:prstGeom prst="rect">
                <a:avLst/>
              </a:prstGeom>
              <a:blipFill rotWithShape="1">
                <a:blip r:embed="rId34"/>
                <a:stretch>
                  <a:fillRect l="-52" t="-33" r="52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178486" y="6007354"/>
                <a:ext cx="104076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=24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6178486" y="6007354"/>
                <a:ext cx="1040765" cy="460375"/>
              </a:xfrm>
              <a:prstGeom prst="rect">
                <a:avLst/>
              </a:prstGeom>
              <a:blipFill rotWithShape="1">
                <a:blip r:embed="rId36"/>
                <a:stretch>
                  <a:fillRect l="-55" t="-55" r="55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-21474821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r:link="rId38"/>
          <a:stretch>
            <a:fillRect/>
          </a:stretch>
        </p:blipFill>
        <p:spPr>
          <a:xfrm>
            <a:off x="7441565" y="2430780"/>
            <a:ext cx="3997960" cy="263588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" name="圆角矩形 25"/>
          <p:cNvSpPr/>
          <p:nvPr>
            <p:custDataLst>
              <p:tags r:id="rId15"/>
            </p:custDataLst>
          </p:nvPr>
        </p:nvSpPr>
        <p:spPr>
          <a:xfrm>
            <a:off x="10654665" y="200850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40Ω</a:t>
            </a:r>
          </a:p>
        </p:txBody>
      </p:sp>
      <p:sp>
        <p:nvSpPr>
          <p:cNvPr id="27" name="圆角矩形 26"/>
          <p:cNvSpPr/>
          <p:nvPr>
            <p:custDataLst>
              <p:tags r:id="rId16"/>
            </p:custDataLst>
          </p:nvPr>
        </p:nvSpPr>
        <p:spPr>
          <a:xfrm>
            <a:off x="10654665" y="247205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0.3A</a:t>
            </a:r>
          </a:p>
        </p:txBody>
      </p:sp>
      <p:sp>
        <p:nvSpPr>
          <p:cNvPr id="28" name="圆角矩形 27"/>
          <p:cNvSpPr/>
          <p:nvPr>
            <p:custDataLst>
              <p:tags r:id="rId17"/>
            </p:custDataLst>
          </p:nvPr>
        </p:nvSpPr>
        <p:spPr>
          <a:xfrm>
            <a:off x="10654665" y="293560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p:sp>
        <p:nvSpPr>
          <p:cNvPr id="29" name="圆角矩形 28"/>
          <p:cNvSpPr/>
          <p:nvPr>
            <p:custDataLst>
              <p:tags r:id="rId18"/>
            </p:custDataLst>
          </p:nvPr>
        </p:nvSpPr>
        <p:spPr>
          <a:xfrm>
            <a:off x="9798685" y="34290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60Ω</a:t>
            </a:r>
          </a:p>
        </p:txBody>
      </p:sp>
      <p:sp>
        <p:nvSpPr>
          <p:cNvPr id="30" name="圆角矩形 29"/>
          <p:cNvSpPr/>
          <p:nvPr>
            <p:custDataLst>
              <p:tags r:id="rId19"/>
            </p:custDataLst>
          </p:nvPr>
        </p:nvSpPr>
        <p:spPr>
          <a:xfrm>
            <a:off x="8211185" y="2226945"/>
            <a:ext cx="855345" cy="4222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0.3A</a:t>
            </a:r>
          </a:p>
        </p:txBody>
      </p:sp>
      <p:sp>
        <p:nvSpPr>
          <p:cNvPr id="31" name="圆角矩形 30"/>
          <p:cNvSpPr/>
          <p:nvPr>
            <p:custDataLst>
              <p:tags r:id="rId20"/>
            </p:custDataLst>
          </p:nvPr>
        </p:nvSpPr>
        <p:spPr>
          <a:xfrm>
            <a:off x="9798685" y="390525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32" name="圆角矩形 31"/>
          <p:cNvSpPr/>
          <p:nvPr>
            <p:custDataLst>
              <p:tags r:id="rId21"/>
            </p:custDataLst>
          </p:nvPr>
        </p:nvSpPr>
        <p:spPr>
          <a:xfrm>
            <a:off x="9798685" y="43815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p:sp>
        <p:nvSpPr>
          <p:cNvPr id="16" name="圆角矩形 15"/>
          <p:cNvSpPr/>
          <p:nvPr>
            <p:custDataLst>
              <p:tags r:id="rId22"/>
            </p:custDataLst>
          </p:nvPr>
        </p:nvSpPr>
        <p:spPr>
          <a:xfrm>
            <a:off x="7219315" y="4037330"/>
            <a:ext cx="1116000" cy="422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24Ω</a:t>
            </a:r>
          </a:p>
        </p:txBody>
      </p:sp>
      <p:sp>
        <p:nvSpPr>
          <p:cNvPr id="17" name="圆角矩形 16"/>
          <p:cNvSpPr/>
          <p:nvPr>
            <p:custDataLst>
              <p:tags r:id="rId23"/>
            </p:custDataLst>
          </p:nvPr>
        </p:nvSpPr>
        <p:spPr>
          <a:xfrm>
            <a:off x="7219315" y="4536440"/>
            <a:ext cx="1116000" cy="422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0.5A</a:t>
            </a:r>
          </a:p>
        </p:txBody>
      </p:sp>
      <p:sp>
        <p:nvSpPr>
          <p:cNvPr id="18" name="圆角矩形 17"/>
          <p:cNvSpPr/>
          <p:nvPr>
            <p:custDataLst>
              <p:tags r:id="rId24"/>
            </p:custDataLst>
          </p:nvPr>
        </p:nvSpPr>
        <p:spPr>
          <a:xfrm>
            <a:off x="7219315" y="5035550"/>
            <a:ext cx="1116000" cy="422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9" grpId="0"/>
      <p:bldP spid="20" grpId="0"/>
      <p:bldP spid="21" grpId="0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120630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【例题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】如图所示的电路中，已知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=40Ω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4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=60Ω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。当开关闭合后，通过电流表的示数为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0.3A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求：（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整个电路的总电阻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>
                <p:custDataLst>
                  <p:tags r:id="rId8"/>
                </p:custDataLst>
              </p:nvPr>
            </p:nvSpPr>
            <p:spPr>
              <a:xfrm>
                <a:off x="172720" y="2894965"/>
                <a:ext cx="3176905" cy="361061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并联电路中：</a:t>
                </a:r>
                <a:endParaRPr lang="en-US" altLang="zh-CN" sz="2400" b="1">
                  <a:solidFill>
                    <a:srgbClr val="4A88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I=I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+I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U=U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zh-CN" sz="2400" b="1" i="1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=U</a:t>
                </a:r>
                <a:r>
                  <a:rPr lang="en-US" altLang="zh-CN" sz="2400" b="1" i="1" baseline="-25000">
                    <a:solidFill>
                      <a:srgbClr val="4A88D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</a:t>
                </a:r>
                <a:endParaRPr lang="en-US" altLang="zh-CN" sz="2400" b="1" i="1" baseline="-25000">
                  <a:solidFill>
                    <a:srgbClr val="4A88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𝑹</m:t>
                          </m:r>
                        </m:den>
                      </m:f>
                      <m:r>
                        <a:rPr lang="en-US" altLang="zh-CN" sz="2400" b="1" i="1">
                          <a:solidFill>
                            <a:srgbClr val="4A88D2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1" i="1">
                          <a:solidFill>
                            <a:srgbClr val="4A88D2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b="1" i="1" baseline="-25000">
                  <a:solidFill>
                    <a:srgbClr val="4A88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1" i="1">
                          <a:solidFill>
                            <a:srgbClr val="4A88D2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4A88D2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4A88D2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b="1" i="1">
                  <a:solidFill>
                    <a:srgbClr val="4A88D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172720" y="2894965"/>
                <a:ext cx="3176905" cy="36106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349561" y="3027934"/>
                <a:ext cx="2027555" cy="8394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12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12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𝑉</m:t>
                          </m:r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3349561" y="3027934"/>
                <a:ext cx="2027555" cy="839470"/>
              </a:xfrm>
              <a:prstGeom prst="rect">
                <a:avLst/>
              </a:prstGeom>
              <a:blipFill rotWithShape="1">
                <a:blip r:embed="rId29"/>
                <a:stretch>
                  <a:fillRect l="-28" t="-30" r="28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349561" y="3991864"/>
                <a:ext cx="1997710" cy="8394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0.3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0.2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𝐴</m:t>
                          </m:r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3349561" y="3991864"/>
                <a:ext cx="1997710" cy="839470"/>
              </a:xfrm>
              <a:prstGeom prst="rect">
                <a:avLst/>
              </a:prstGeom>
              <a:blipFill rotWithShape="1">
                <a:blip r:embed="rId31"/>
                <a:stretch>
                  <a:fillRect l="-29" t="-30" r="29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349561" y="4955159"/>
                <a:ext cx="2028190" cy="8394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40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𝛺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60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𝛺</m:t>
                          </m:r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3349561" y="4955159"/>
                <a:ext cx="2028190" cy="839470"/>
              </a:xfrm>
              <a:prstGeom prst="rect">
                <a:avLst/>
              </a:prstGeom>
              <a:blipFill rotWithShape="1">
                <a:blip r:embed="rId33"/>
                <a:stretch>
                  <a:fillRect l="-28" t="-30" r="28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-21474821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r:link="rId35"/>
          <a:stretch>
            <a:fillRect/>
          </a:stretch>
        </p:blipFill>
        <p:spPr>
          <a:xfrm>
            <a:off x="7441565" y="2430780"/>
            <a:ext cx="3997960" cy="263588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圆角矩形 5"/>
          <p:cNvSpPr/>
          <p:nvPr>
            <p:custDataLst>
              <p:tags r:id="rId13"/>
            </p:custDataLst>
          </p:nvPr>
        </p:nvSpPr>
        <p:spPr>
          <a:xfrm>
            <a:off x="10654665" y="200850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40Ω</a:t>
            </a:r>
          </a:p>
        </p:txBody>
      </p:sp>
      <p:sp>
        <p:nvSpPr>
          <p:cNvPr id="16" name="圆角矩形 15"/>
          <p:cNvSpPr/>
          <p:nvPr>
            <p:custDataLst>
              <p:tags r:id="rId14"/>
            </p:custDataLst>
          </p:nvPr>
        </p:nvSpPr>
        <p:spPr>
          <a:xfrm>
            <a:off x="10654665" y="247205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0.3A</a:t>
            </a:r>
          </a:p>
        </p:txBody>
      </p:sp>
      <p:sp>
        <p:nvSpPr>
          <p:cNvPr id="21" name="圆角矩形 20"/>
          <p:cNvSpPr/>
          <p:nvPr>
            <p:custDataLst>
              <p:tags r:id="rId15"/>
            </p:custDataLst>
          </p:nvPr>
        </p:nvSpPr>
        <p:spPr>
          <a:xfrm>
            <a:off x="10654665" y="2935605"/>
            <a:ext cx="1116000" cy="4222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p:sp>
        <p:nvSpPr>
          <p:cNvPr id="22" name="圆角矩形 21"/>
          <p:cNvSpPr/>
          <p:nvPr>
            <p:custDataLst>
              <p:tags r:id="rId16"/>
            </p:custDataLst>
          </p:nvPr>
        </p:nvSpPr>
        <p:spPr>
          <a:xfrm>
            <a:off x="9798685" y="34290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60Ω</a:t>
            </a:r>
          </a:p>
        </p:txBody>
      </p:sp>
      <p:sp>
        <p:nvSpPr>
          <p:cNvPr id="30" name="圆角矩形 29"/>
          <p:cNvSpPr/>
          <p:nvPr>
            <p:custDataLst>
              <p:tags r:id="rId17"/>
            </p:custDataLst>
          </p:nvPr>
        </p:nvSpPr>
        <p:spPr>
          <a:xfrm>
            <a:off x="8211185" y="2226945"/>
            <a:ext cx="855345" cy="4222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0.3A</a:t>
            </a:r>
          </a:p>
        </p:txBody>
      </p:sp>
      <p:sp>
        <p:nvSpPr>
          <p:cNvPr id="31" name="圆角矩形 30"/>
          <p:cNvSpPr/>
          <p:nvPr>
            <p:custDataLst>
              <p:tags r:id="rId18"/>
            </p:custDataLst>
          </p:nvPr>
        </p:nvSpPr>
        <p:spPr>
          <a:xfrm>
            <a:off x="9798685" y="390525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0.2A</a:t>
            </a:r>
          </a:p>
        </p:txBody>
      </p:sp>
      <p:sp>
        <p:nvSpPr>
          <p:cNvPr id="32" name="圆角矩形 31"/>
          <p:cNvSpPr/>
          <p:nvPr>
            <p:custDataLst>
              <p:tags r:id="rId19"/>
            </p:custDataLst>
          </p:nvPr>
        </p:nvSpPr>
        <p:spPr>
          <a:xfrm>
            <a:off x="9798685" y="4381500"/>
            <a:ext cx="1116000" cy="4222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</a:t>
            </a:r>
            <a:r>
              <a:rPr lang="en-US" altLang="zh-CN" sz="20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p:sp>
        <p:nvSpPr>
          <p:cNvPr id="23" name="圆角矩形 22"/>
          <p:cNvSpPr/>
          <p:nvPr>
            <p:custDataLst>
              <p:tags r:id="rId20"/>
            </p:custDataLst>
          </p:nvPr>
        </p:nvSpPr>
        <p:spPr>
          <a:xfrm>
            <a:off x="7219315" y="4037330"/>
            <a:ext cx="1116000" cy="422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24Ω</a:t>
            </a:r>
          </a:p>
        </p:txBody>
      </p:sp>
      <p:sp>
        <p:nvSpPr>
          <p:cNvPr id="24" name="圆角矩形 23"/>
          <p:cNvSpPr/>
          <p:nvPr>
            <p:custDataLst>
              <p:tags r:id="rId21"/>
            </p:custDataLst>
          </p:nvPr>
        </p:nvSpPr>
        <p:spPr>
          <a:xfrm>
            <a:off x="7219315" y="4536440"/>
            <a:ext cx="1116000" cy="422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0.5A</a:t>
            </a:r>
          </a:p>
        </p:txBody>
      </p:sp>
      <p:sp>
        <p:nvSpPr>
          <p:cNvPr id="34" name="圆角矩形 33"/>
          <p:cNvSpPr/>
          <p:nvPr>
            <p:custDataLst>
              <p:tags r:id="rId22"/>
            </p:custDataLst>
          </p:nvPr>
        </p:nvSpPr>
        <p:spPr>
          <a:xfrm>
            <a:off x="7219315" y="5035550"/>
            <a:ext cx="1116000" cy="422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U=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</a:p>
        </p:txBody>
      </p:sp>
      <p:sp>
        <p:nvSpPr>
          <p:cNvPr id="33" name="矩形 32"/>
          <p:cNvSpPr/>
          <p:nvPr>
            <p:custDataLst>
              <p:tags r:id="rId23"/>
            </p:custDataLst>
          </p:nvPr>
        </p:nvSpPr>
        <p:spPr>
          <a:xfrm>
            <a:off x="3433445" y="4227195"/>
            <a:ext cx="4043680" cy="946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rgbClr val="FF0000"/>
                </a:solidFill>
              </a:rPr>
              <a:t>并联分流</a:t>
            </a:r>
            <a:r>
              <a:rPr lang="zh-CN" altLang="en-US" sz="2400">
                <a:solidFill>
                  <a:schemeClr val="tx1"/>
                </a:solidFill>
              </a:rPr>
              <a:t>：电阻大的分的电流少，电阻小的分的电流多。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5" grpId="0"/>
      <p:bldP spid="15" grpId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8272780" cy="44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】如图所示，电源电压保持不变，开关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闭合后，把滑动变阻器的滑片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向左移动，</a:t>
            </a:r>
          </a:p>
          <a:p>
            <a:pPr indent="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滑动变阻器接入电路的阻值将</a:t>
            </a:r>
            <a:r>
              <a:rPr lang="zh-CN" altLang="en-US" sz="2400" u="sng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</a:p>
          <a:p>
            <a:pPr indent="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滑动变阻器两端的电压将</a:t>
            </a:r>
            <a:r>
              <a:rPr lang="zh-CN" altLang="en-US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</a:p>
          <a:p>
            <a:pPr indent="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定值电阻两端的电压将</a:t>
            </a:r>
            <a:r>
              <a:rPr lang="zh-CN" altLang="en-US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</a:p>
          <a:p>
            <a:pPr indent="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电压表的示数将</a:t>
            </a:r>
            <a:r>
              <a:rPr lang="zh-CN" altLang="en-US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</a:p>
          <a:p>
            <a:pPr indent="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整个电路的电流将</a:t>
            </a:r>
            <a:r>
              <a:rPr lang="zh-CN" altLang="en-US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</a:p>
          <a:p>
            <a:pPr indent="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电流表的示数将</a:t>
            </a:r>
            <a:r>
              <a:rPr lang="zh-CN" altLang="en-US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</a:p>
          <a:p>
            <a:pPr indent="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（均填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变大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变小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或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不变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400" u="sng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2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5" y="1258570"/>
            <a:ext cx="3689985" cy="333883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4039235" y="2383790"/>
            <a:ext cx="82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</a:rPr>
              <a:t>变小</a:t>
            </a: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3149600" y="3304540"/>
            <a:ext cx="82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</a:rPr>
              <a:t>变大</a:t>
            </a: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3470275" y="2844165"/>
            <a:ext cx="82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</a:rPr>
              <a:t>变小</a:t>
            </a:r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2226310" y="3805555"/>
            <a:ext cx="82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</a:rPr>
              <a:t>变大</a:t>
            </a: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2557780" y="4265930"/>
            <a:ext cx="82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</a:rPr>
              <a:t>变大</a:t>
            </a:r>
          </a:p>
        </p:txBody>
      </p: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2226310" y="4726305"/>
            <a:ext cx="821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</a:rPr>
              <a:t>变大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8646" b="10040"/>
          <a:stretch>
            <a:fillRect/>
          </a:stretch>
        </p:blipFill>
        <p:spPr>
          <a:xfrm>
            <a:off x="9411970" y="2251710"/>
            <a:ext cx="2780030" cy="39198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5720" y="1364615"/>
            <a:ext cx="1206309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根据世界卫生组织的统计，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50%~60%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的交通事故与酒后驾驶有关。我国刑法规定，从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2011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日起，驾驶员醉酒后驾车要负刑事责任。目前，世界大多数国家都采用呼气式酒精测试仪对驾驶员进行现场检测。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3</a:t>
            </a: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45720" y="2797175"/>
            <a:ext cx="1033208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有一种酒精测试仪中装有酒精气体传感器。酒精气体传感器是一种气敏电阻，它的阻值随酒精气体浓度的变化而变化，从而引起电路中电流和电压的变化。这样测试仪就能显示出驾驶员呼出的酒精气体浓度。</a:t>
            </a:r>
          </a:p>
        </p:txBody>
      </p:sp>
      <p:grpSp>
        <p:nvGrpSpPr>
          <p:cNvPr id="27" name="组合 26"/>
          <p:cNvGrpSpPr/>
          <p:nvPr>
            <p:custDataLst>
              <p:tags r:id="rId10"/>
            </p:custDataLst>
          </p:nvPr>
        </p:nvGrpSpPr>
        <p:grpSpPr>
          <a:xfrm>
            <a:off x="574040" y="4279265"/>
            <a:ext cx="9122410" cy="2555875"/>
            <a:chOff x="72" y="6688"/>
            <a:chExt cx="14671" cy="4110"/>
          </a:xfrm>
        </p:grpSpPr>
        <p:pic>
          <p:nvPicPr>
            <p:cNvPr id="25" name="图片 2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/>
            <a:srcRect l="36713" b="9772"/>
            <a:stretch>
              <a:fillRect/>
            </a:stretch>
          </p:blipFill>
          <p:spPr>
            <a:xfrm>
              <a:off x="6839" y="6688"/>
              <a:ext cx="7905" cy="411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72" y="6689"/>
              <a:ext cx="7298" cy="410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722185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55040" y="-32385"/>
            <a:ext cx="4554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b="1">
                <a:solidFill>
                  <a:schemeClr val="bg1"/>
                </a:solidFill>
              </a:rPr>
              <a:t>素养目标</a:t>
            </a: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845820" y="1146175"/>
            <a:ext cx="10643235" cy="946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rgbClr val="4A88D2"/>
                </a:solidFill>
              </a:rPr>
              <a:t>物理观念：</a:t>
            </a:r>
            <a:r>
              <a:rPr lang="zh-CN" altLang="en-US" sz="2000">
                <a:solidFill>
                  <a:schemeClr val="tx1"/>
                </a:solidFill>
              </a:rPr>
              <a:t>理解欧姆定律，并能进行简单的计算；在实验探究中，学会用图象法分析实验数据和对实验结果进行评估。</a:t>
            </a: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845820" y="2280920"/>
            <a:ext cx="10643235" cy="946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rgbClr val="4A88D2"/>
                </a:solidFill>
              </a:rPr>
              <a:t>科学思维：</a:t>
            </a:r>
            <a:r>
              <a:rPr lang="zh-CN" altLang="en-US" sz="2000">
                <a:solidFill>
                  <a:schemeClr val="tx1"/>
                </a:solidFill>
              </a:rPr>
              <a:t>通过探究过程，进一步体会科学探究方法。</a:t>
            </a: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845820" y="3415665"/>
            <a:ext cx="10643235" cy="946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rgbClr val="4A88D2"/>
                </a:solidFill>
              </a:rPr>
              <a:t>科学探究：</a:t>
            </a:r>
            <a:r>
              <a:rPr lang="zh-CN" altLang="en-US" sz="2000">
                <a:solidFill>
                  <a:schemeClr val="tx1"/>
                </a:solidFill>
              </a:rPr>
              <a:t>培养观察、思考、分析、讨论、总结、归纳的能力。</a:t>
            </a: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845820" y="4550410"/>
            <a:ext cx="10643235" cy="946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rgbClr val="4A88D2"/>
                </a:solidFill>
              </a:rPr>
              <a:t>科学态度与责任：</a:t>
            </a:r>
            <a:r>
              <a:rPr lang="zh-CN" altLang="en-US" sz="2000">
                <a:solidFill>
                  <a:schemeClr val="tx1"/>
                </a:solidFill>
              </a:rPr>
              <a:t>在解决问题的过程中，树立克服困难的信心和决心，体验战胜困难、解决物理问题时的喜悦。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课堂小结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>
                <p:custDataLst>
                  <p:tags r:id="rId7"/>
                </p:custDataLst>
              </p:nvPr>
            </p:nvSpPr>
            <p:spPr>
              <a:xfrm>
                <a:off x="3865124" y="1137336"/>
                <a:ext cx="7887945" cy="51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4100"/>
                  </a:lnSpc>
                  <a:defRPr/>
                </a:pP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①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内容：导体中的电流，跟导体两端的电压</a:t>
                </a:r>
                <a:endParaRPr lang="en-US" altLang="zh-CN" sz="25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4100"/>
                  </a:lnSpc>
                  <a:defRPr/>
                </a:pP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成正比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，跟导体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的电阻成反比。</a:t>
                </a:r>
                <a:endParaRPr lang="en-US" altLang="zh-CN" sz="2500">
                  <a:solidFill>
                    <a:prstClr val="black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4100"/>
                  </a:lnSpc>
                  <a:defRPr/>
                </a:pP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②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公式：</a:t>
                </a:r>
                <a:r>
                  <a:rPr lang="en-US" altLang="zh-CN" sz="2500" i="1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I=U/R</a:t>
                </a:r>
                <a:endParaRPr lang="zh-CN" altLang="en-US" sz="2500" i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4100"/>
                  </a:lnSpc>
                  <a:defRPr/>
                </a:pP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③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单位</a:t>
                </a:r>
                <a:r>
                  <a:rPr kumimoji="0" lang="zh-CN" altLang="en-US" sz="2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：电压是</a:t>
                </a:r>
                <a:r>
                  <a:rPr kumimoji="0" lang="en-US" altLang="zh-CN" sz="2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V</a:t>
                </a:r>
                <a:r>
                  <a:rPr kumimoji="0" lang="zh-CN" altLang="en-US" sz="2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；电阻是</a:t>
                </a: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Ω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；</a:t>
                </a:r>
                <a:r>
                  <a:rPr kumimoji="0" lang="zh-CN" altLang="en-US" sz="2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电流是</a:t>
                </a:r>
                <a:r>
                  <a:rPr kumimoji="0" lang="en-US" altLang="zh-CN" sz="2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A</a:t>
                </a:r>
                <a:r>
                  <a:rPr kumimoji="0" lang="zh-CN" altLang="en-US" sz="2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。</a:t>
                </a:r>
                <a:endParaRPr kumimoji="0" lang="en-US" altLang="zh-CN" sz="2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4100"/>
                  </a:lnSpc>
                  <a:defRPr/>
                </a:pP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④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提示：欧姆定律适用于纯电阻电路； 电流、电压与电阻必须是对应同一导体或同一段电路，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具有同时性。</a:t>
                </a:r>
                <a:endParaRPr lang="en-US" altLang="zh-CN" sz="25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100"/>
                  </a:lnSpc>
                  <a:spcBef>
                    <a:spcPts val="2400"/>
                  </a:spcBef>
                </a:pP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①</a:t>
                </a:r>
                <a:r>
                  <a:rPr lang="zh-CN" altLang="en-US" sz="2500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求电流：</a:t>
                </a:r>
                <a14:m>
                  <m:oMath xmlns:m="http://schemas.openxmlformats.org/officeDocument/2006/math">
                    <m:r>
                      <a:rPr lang="en-US" altLang="zh-CN" sz="25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charset="-122"/>
                        <a:cs typeface="Times New Roman" panose="02020603050405020304" pitchFamily="18" charset="0"/>
                        <a:sym typeface="Arial"/>
                      </a:rPr>
                      <m:t>𝐼</m:t>
                    </m:r>
                    <m:r>
                      <a:rPr lang="zh-CN" altLang="en-US" sz="2500" i="1">
                        <a:solidFill>
                          <a:prstClr val="black"/>
                        </a:solidFill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zh-CN" altLang="en-US" sz="2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altLang="zh-CN" sz="2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；</a:t>
                </a:r>
                <a:r>
                  <a:rPr lang="zh-CN" altLang="en-US" sz="2500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求电压：</a:t>
                </a:r>
                <a:r>
                  <a:rPr lang="en-US" altLang="zh-CN" sz="2500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U=IR</a:t>
                </a:r>
                <a:r>
                  <a:rPr lang="zh-CN" altLang="en-US" sz="2500" i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zh-CN" altLang="en-US" sz="2500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求电阻：</a:t>
                </a:r>
                <a14:m>
                  <m:oMath xmlns:m="http://schemas.openxmlformats.org/officeDocument/2006/math">
                    <m:r>
                      <a:rPr lang="en-US" altLang="zh-CN" sz="25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𝑅</m:t>
                    </m:r>
                    <m:r>
                      <a:rPr lang="zh-CN" altLang="en-US" sz="2500" i="1">
                        <a:solidFill>
                          <a:prstClr val="black"/>
                        </a:solidFill>
                        <a:latin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zh-CN" altLang="en-US" sz="2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altLang="zh-CN" sz="2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den>
                    </m:f>
                  </m:oMath>
                </a14:m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5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4100"/>
                  </a:lnSpc>
                </a:pP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②</a:t>
                </a:r>
                <a:r>
                  <a:rPr lang="zh-CN" altLang="en-US" sz="2500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动态电路分析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CN" sz="25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4100"/>
                  </a:lnSpc>
                </a:pP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③</a:t>
                </a:r>
                <a:r>
                  <a:rPr lang="zh-CN" altLang="en-US" sz="2500" kern="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生活、生产中的应用：</a:t>
                </a:r>
                <a:r>
                  <a:rPr lang="zh-CN" altLang="en-US" sz="2500" ker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酒精测试仪等</a:t>
                </a:r>
                <a:r>
                  <a:rPr lang="zh-CN" altLang="en-US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25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500" kern="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3865124" y="1137336"/>
                <a:ext cx="7887945" cy="5131435"/>
              </a:xfrm>
              <a:prstGeom prst="rect">
                <a:avLst/>
              </a:prstGeom>
              <a:blipFill rotWithShape="1">
                <a:blip r:embed="rId32"/>
                <a:stretch>
                  <a:fillRect l="-7" t="-1" r="6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1843664" y="2555542"/>
            <a:ext cx="1578609" cy="501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欧姆定律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微软雅黑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838114" y="5008476"/>
            <a:ext cx="158415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欧姆定律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的应用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微软雅黑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769025" y="3142535"/>
            <a:ext cx="615553" cy="1794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eaVert"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Times New Roman" panose="02020603050405020304" pitchFamily="18" charset="0"/>
              </a:rPr>
              <a:t>欧姆定律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微软雅黑"/>
            </a:endParaRPr>
          </a:p>
        </p:txBody>
      </p:sp>
      <p:grpSp>
        <p:nvGrpSpPr>
          <p:cNvPr id="13" name="组合 12"/>
          <p:cNvGrpSpPr/>
          <p:nvPr>
            <p:custDataLst>
              <p:tags r:id="rId11"/>
            </p:custDataLst>
          </p:nvPr>
        </p:nvGrpSpPr>
        <p:grpSpPr>
          <a:xfrm>
            <a:off x="1389035" y="2780174"/>
            <a:ext cx="444334" cy="2729083"/>
            <a:chOff x="2560883" y="2958850"/>
            <a:chExt cx="576483" cy="3208385"/>
          </a:xfrm>
        </p:grpSpPr>
        <p:grpSp>
          <p:nvGrpSpPr>
            <p:cNvPr id="18" name="组合 17"/>
            <p:cNvGrpSpPr/>
            <p:nvPr>
              <p:custDataLst>
                <p:tags r:id="rId24"/>
              </p:custDataLst>
            </p:nvPr>
          </p:nvGrpSpPr>
          <p:grpSpPr>
            <a:xfrm>
              <a:off x="2747036" y="2958850"/>
              <a:ext cx="390330" cy="3208385"/>
              <a:chOff x="2890398" y="4138348"/>
              <a:chExt cx="376301" cy="780524"/>
            </a:xfrm>
          </p:grpSpPr>
          <p:cxnSp>
            <p:nvCxnSpPr>
              <p:cNvPr id="19" name="直接连接符 18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2901546" y="4138348"/>
                <a:ext cx="0" cy="7805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2901546" y="4915902"/>
                <a:ext cx="3651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>
                <p:custDataLst>
                  <p:tags r:id="rId28"/>
                </p:custDataLst>
              </p:nvPr>
            </p:nvCxnSpPr>
            <p:spPr>
              <a:xfrm flipV="1">
                <a:off x="2890398" y="4140375"/>
                <a:ext cx="374065" cy="16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连接符 22"/>
            <p:cNvCxnSpPr/>
            <p:nvPr>
              <p:custDataLst>
                <p:tags r:id="rId25"/>
              </p:custDataLst>
            </p:nvPr>
          </p:nvCxnSpPr>
          <p:spPr>
            <a:xfrm>
              <a:off x="2560883" y="4505724"/>
              <a:ext cx="1977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>
            <p:custDataLst>
              <p:tags r:id="rId12"/>
            </p:custDataLst>
          </p:nvPr>
        </p:nvGrpSpPr>
        <p:grpSpPr>
          <a:xfrm>
            <a:off x="3411984" y="1380759"/>
            <a:ext cx="508940" cy="2758180"/>
            <a:chOff x="2654575" y="4138348"/>
            <a:chExt cx="490649" cy="780524"/>
          </a:xfrm>
        </p:grpSpPr>
        <p:grpSp>
          <p:nvGrpSpPr>
            <p:cNvPr id="27" name="组合 26"/>
            <p:cNvGrpSpPr/>
            <p:nvPr>
              <p:custDataLst>
                <p:tags r:id="rId19"/>
              </p:custDataLst>
            </p:nvPr>
          </p:nvGrpSpPr>
          <p:grpSpPr>
            <a:xfrm>
              <a:off x="2654575" y="4138348"/>
              <a:ext cx="246971" cy="780524"/>
              <a:chOff x="2410897" y="4138617"/>
              <a:chExt cx="246971" cy="780524"/>
            </a:xfrm>
          </p:grpSpPr>
          <p:cxnSp>
            <p:nvCxnSpPr>
              <p:cNvPr id="30" name="直接连接符 29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2657868" y="4138617"/>
                <a:ext cx="0" cy="7805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2410897" y="4539348"/>
                <a:ext cx="242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直接连接符 27"/>
            <p:cNvCxnSpPr/>
            <p:nvPr>
              <p:custDataLst>
                <p:tags r:id="rId20"/>
              </p:custDataLst>
            </p:nvPr>
          </p:nvCxnSpPr>
          <p:spPr>
            <a:xfrm>
              <a:off x="2901546" y="4915217"/>
              <a:ext cx="24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1"/>
              </p:custDataLst>
            </p:nvPr>
          </p:nvCxnSpPr>
          <p:spPr>
            <a:xfrm>
              <a:off x="2901546" y="4140324"/>
              <a:ext cx="24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>
            <p:custDataLst>
              <p:tags r:id="rId13"/>
            </p:custDataLst>
          </p:nvPr>
        </p:nvGrpSpPr>
        <p:grpSpPr>
          <a:xfrm>
            <a:off x="3427019" y="4904327"/>
            <a:ext cx="493905" cy="1066335"/>
            <a:chOff x="2657869" y="4138348"/>
            <a:chExt cx="487355" cy="780524"/>
          </a:xfrm>
        </p:grpSpPr>
        <p:grpSp>
          <p:nvGrpSpPr>
            <p:cNvPr id="34" name="组合 33"/>
            <p:cNvGrpSpPr/>
            <p:nvPr>
              <p:custDataLst>
                <p:tags r:id="rId14"/>
              </p:custDataLst>
            </p:nvPr>
          </p:nvGrpSpPr>
          <p:grpSpPr>
            <a:xfrm>
              <a:off x="2657869" y="4138348"/>
              <a:ext cx="487355" cy="780524"/>
              <a:chOff x="2414191" y="4138617"/>
              <a:chExt cx="487355" cy="780524"/>
            </a:xfrm>
          </p:grpSpPr>
          <p:cxnSp>
            <p:nvCxnSpPr>
              <p:cNvPr id="56" name="直接连接符 55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2657868" y="4138617"/>
                <a:ext cx="0" cy="7805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2414191" y="4522041"/>
                <a:ext cx="4873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接连接符 34"/>
            <p:cNvCxnSpPr/>
            <p:nvPr>
              <p:custDataLst>
                <p:tags r:id="rId15"/>
              </p:custDataLst>
            </p:nvPr>
          </p:nvCxnSpPr>
          <p:spPr>
            <a:xfrm>
              <a:off x="2901546" y="4915217"/>
              <a:ext cx="24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16"/>
              </p:custDataLst>
            </p:nvPr>
          </p:nvCxnSpPr>
          <p:spPr>
            <a:xfrm>
              <a:off x="2901546" y="4140324"/>
              <a:ext cx="243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-4445" y="768350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练习与应用</a:t>
            </a:r>
            <a:endParaRPr lang="en-US" altLang="zh-CN" sz="3200" b="1"/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9525" y="2655570"/>
            <a:ext cx="7273290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由图可知，当电阻器两端的电压为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U=3V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时，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通过电阻器的电流为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I=0.2A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因此，</a:t>
            </a: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实验时使用的电阻器的电阻为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sz="20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sz="20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答：他实验时使用的电阻器的电阻是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15Ω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51510" y="1590040"/>
            <a:ext cx="10888980" cy="106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</a:t>
            </a: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如图所示是某同学在探究电流与电压的关系时，根据实验数据画出的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I-U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图像。他实验时使用的电阻器的电阻是多大？</a:t>
            </a: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7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420" y="2159676"/>
            <a:ext cx="4909917" cy="3862740"/>
          </a:xfrm>
          <a:prstGeom prst="rect">
            <a:avLst/>
          </a:prstGeom>
        </p:spPr>
      </p:pic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>
            <a:off x="8085455" y="4518025"/>
            <a:ext cx="1597660" cy="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 flipH="1">
            <a:off x="9674860" y="4516120"/>
            <a:ext cx="0" cy="106680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936051" y="4347464"/>
                <a:ext cx="939165" cy="6604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1936051" y="4347464"/>
                <a:ext cx="939165" cy="660400"/>
              </a:xfrm>
              <a:prstGeom prst="rect">
                <a:avLst/>
              </a:prstGeom>
              <a:blipFill rotWithShape="1">
                <a:blip r:embed="rId20"/>
                <a:stretch>
                  <a:fillRect l="-61" t="-38" r="61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789491" y="4347464"/>
                <a:ext cx="941705" cy="6642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0.2</m:t>
                          </m:r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2789491" y="4347464"/>
                <a:ext cx="941705" cy="664210"/>
              </a:xfrm>
              <a:prstGeom prst="rect">
                <a:avLst/>
              </a:prstGeom>
              <a:blipFill rotWithShape="1">
                <a:blip r:embed="rId22"/>
                <a:stretch>
                  <a:fillRect l="-61" t="-38" r="61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681031" y="4516374"/>
                <a:ext cx="896620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=15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3681031" y="4516374"/>
                <a:ext cx="896620" cy="398780"/>
              </a:xfrm>
              <a:prstGeom prst="rect">
                <a:avLst/>
              </a:prstGeom>
              <a:blipFill rotWithShape="1">
                <a:blip r:embed="rId25"/>
                <a:stretch>
                  <a:fillRect l="-64" t="-64" r="64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-4445" y="768350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练习与应用</a:t>
            </a:r>
            <a:endParaRPr lang="en-US" altLang="zh-CN" sz="3200" b="1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51510" y="1590040"/>
            <a:ext cx="10888980" cy="106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5.</a:t>
            </a: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如图所示是某同学在探究电流与电阻的关系时，根据实验数据画出的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I-R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图像。实验时控制的电压是多大？</a:t>
            </a: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6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0537" y="2152222"/>
            <a:ext cx="4531661" cy="3918639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9525" y="2655570"/>
            <a:ext cx="727329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解：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由图可知，当电阻器的电阻为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R=10Ω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时，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通过电阻器的电流为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I=0.2A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因此，</a:t>
            </a: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实验时控制的电压为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sz="20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答：他实验时控制的电压是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2V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</p:txBody>
      </p:sp>
      <p:cxnSp>
        <p:nvCxnSpPr>
          <p:cNvPr id="15" name="直接连接符 14"/>
          <p:cNvCxnSpPr/>
          <p:nvPr>
            <p:custDataLst>
              <p:tags r:id="rId10"/>
            </p:custDataLst>
          </p:nvPr>
        </p:nvCxnSpPr>
        <p:spPr>
          <a:xfrm>
            <a:off x="8286750" y="4582160"/>
            <a:ext cx="1083310" cy="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 flipH="1">
            <a:off x="9370060" y="4572000"/>
            <a:ext cx="0" cy="106680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536126" y="4321429"/>
                <a:ext cx="3154045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𝑈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𝐼𝑅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=0.2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×10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=2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2536126" y="4321429"/>
                <a:ext cx="3154045" cy="398780"/>
              </a:xfrm>
              <a:prstGeom prst="rect">
                <a:avLst/>
              </a:prstGeom>
              <a:blipFill rotWithShape="1">
                <a:blip r:embed="rId19"/>
                <a:stretch>
                  <a:fillRect l="-18" t="-64" r="18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-4445" y="768350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练习与应用</a:t>
            </a:r>
            <a:endParaRPr lang="en-US" altLang="zh-CN" sz="3200" b="1"/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0" y="2655570"/>
            <a:ext cx="1219263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解：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不对。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因为电阻是导体本身的一种性质，它的大小取决于导体的材料、长度、横截面积和温度，与导体两端的电压和通过导体的电流无关。</a:t>
            </a:r>
          </a:p>
          <a:p>
            <a:pPr indent="0" algn="l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若导体两端的电压为零，则通过导体的电流也为零，但这个导体的电阻却不为零，而有一个确定的值。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51510" y="1590040"/>
            <a:ext cx="10888980" cy="106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6.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某同学认为：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由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变形可得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。这就表明，导体的电阻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跟它两端的电压成正比，跟电流成反比。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这种说法对吗？为什么？</a:t>
            </a: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7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172396" y="1497584"/>
                <a:ext cx="906780" cy="774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𝐼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172396" y="1497584"/>
                <a:ext cx="906780" cy="774700"/>
              </a:xfrm>
              <a:prstGeom prst="rect">
                <a:avLst/>
              </a:prstGeom>
              <a:blipFill rotWithShape="1">
                <a:blip r:embed="rId14"/>
                <a:stretch>
                  <a:fillRect l="-63" t="-33" r="63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50421" y="1488059"/>
                <a:ext cx="1035050" cy="774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5150421" y="1488059"/>
                <a:ext cx="1035050" cy="774700"/>
              </a:xfrm>
              <a:prstGeom prst="rect">
                <a:avLst/>
              </a:prstGeom>
              <a:blipFill rotWithShape="1">
                <a:blip r:embed="rId17"/>
                <a:stretch>
                  <a:fillRect l="-55" t="-33" r="55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722185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3364230" y="3368675"/>
            <a:ext cx="5463540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3818890" y="1878330"/>
            <a:ext cx="45542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>
                <a:solidFill>
                  <a:srgbClr val="4A87D1"/>
                </a:solidFill>
              </a:rPr>
              <a:t>谢</a:t>
            </a:r>
            <a:r>
              <a:rPr lang="en-US" altLang="zh-CN" sz="8800" b="1">
                <a:solidFill>
                  <a:srgbClr val="4A87D1"/>
                </a:solidFill>
              </a:rPr>
              <a:t> </a:t>
            </a:r>
            <a:r>
              <a:rPr lang="zh-CN" altLang="en-US" sz="8800" b="1">
                <a:solidFill>
                  <a:srgbClr val="4A87D1"/>
                </a:solidFill>
              </a:rPr>
              <a:t>谢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722185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55040" y="-32385"/>
            <a:ext cx="4554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3600" b="1">
                <a:solidFill>
                  <a:schemeClr val="bg1"/>
                </a:solidFill>
              </a:rPr>
              <a:t>重、难点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845820" y="2280920"/>
            <a:ext cx="10643235" cy="9461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rgbClr val="4A88D2"/>
                </a:solidFill>
              </a:rPr>
              <a:t>教学重点：</a:t>
            </a:r>
            <a:r>
              <a:rPr lang="zh-CN" altLang="en-US" sz="2000">
                <a:solidFill>
                  <a:schemeClr val="tx1"/>
                </a:solidFill>
              </a:rPr>
              <a:t>理解欧姆定律，并能进行简单的计算。</a:t>
            </a: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845820" y="3415665"/>
            <a:ext cx="10643235" cy="12242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solidFill>
                  <a:srgbClr val="4A88D2"/>
                </a:solidFill>
              </a:rPr>
              <a:t>教学难点：</a:t>
            </a:r>
            <a:r>
              <a:rPr lang="zh-CN" altLang="en-US" sz="2000">
                <a:solidFill>
                  <a:schemeClr val="tx1"/>
                </a:solidFill>
              </a:rPr>
              <a:t>在实验探究中，用图象法分析实验数据和对实验结果的评估；通过实验数据准确归纳出欧姆定律，理解其适用条件和局限性；灵活运用欧姆定律解决复杂电路中的电流计算问题，尤其是涉及多个变量变化的情况。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5720" y="1205865"/>
            <a:ext cx="1704975" cy="704850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5720" y="1910715"/>
            <a:ext cx="1206309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通过上节的探究可以发现，通过导体的电流跟导体两端的电压成正比、跟导体的电阻成反比。这是不是普遍规律呢？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5720" y="2961005"/>
            <a:ext cx="2742565" cy="362331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</a:t>
            </a: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2788285" y="2858770"/>
            <a:ext cx="940371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导体中的电流，跟导体两端的电压成正比，跟导体的电阻成反比。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580124" y="3641661"/>
                <a:ext cx="859790" cy="8909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   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sz="2800" b="1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6580124" y="3641661"/>
                <a:ext cx="859790" cy="890905"/>
              </a:xfrm>
              <a:prstGeom prst="rect">
                <a:avLst/>
              </a:prstGeom>
              <a:blipFill rotWithShape="1">
                <a:blip r:embed="rId33"/>
                <a:stretch>
                  <a:fillRect l="-30" t="-64" r="-857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6242050" y="3801745"/>
            <a:ext cx="45783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圆角矩形 18"/>
          <p:cNvSpPr/>
          <p:nvPr>
            <p:custDataLst>
              <p:tags r:id="rId13"/>
            </p:custDataLst>
          </p:nvPr>
        </p:nvSpPr>
        <p:spPr>
          <a:xfrm>
            <a:off x="3676015" y="3794125"/>
            <a:ext cx="1677670" cy="593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导体中的电流</a:t>
            </a:r>
          </a:p>
        </p:txBody>
      </p:sp>
      <p:cxnSp>
        <p:nvCxnSpPr>
          <p:cNvPr id="20" name="直接箭头连接符 19"/>
          <p:cNvCxnSpPr>
            <a:stCxn id="18" idx="1"/>
            <a:endCxn id="19" idx="3"/>
          </p:cNvCxnSpPr>
          <p:nvPr>
            <p:custDataLst>
              <p:tags r:id="rId14"/>
            </p:custDataLst>
          </p:nvPr>
        </p:nvCxnSpPr>
        <p:spPr>
          <a:xfrm flipH="1">
            <a:off x="5353685" y="4087495"/>
            <a:ext cx="888365" cy="381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6953885" y="3528060"/>
            <a:ext cx="45783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6953885" y="4152900"/>
            <a:ext cx="45783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3" name="圆角矩形 22"/>
          <p:cNvSpPr/>
          <p:nvPr>
            <p:custDataLst>
              <p:tags r:id="rId17"/>
            </p:custDataLst>
          </p:nvPr>
        </p:nvSpPr>
        <p:spPr>
          <a:xfrm>
            <a:off x="8123555" y="3516630"/>
            <a:ext cx="1847850" cy="593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导体两端的电压</a:t>
            </a:r>
          </a:p>
        </p:txBody>
      </p:sp>
      <p:sp>
        <p:nvSpPr>
          <p:cNvPr id="24" name="圆角矩形 23"/>
          <p:cNvSpPr/>
          <p:nvPr>
            <p:custDataLst>
              <p:tags r:id="rId18"/>
            </p:custDataLst>
          </p:nvPr>
        </p:nvSpPr>
        <p:spPr>
          <a:xfrm>
            <a:off x="8208645" y="4137660"/>
            <a:ext cx="1677670" cy="593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导体的电阻</a:t>
            </a:r>
          </a:p>
        </p:txBody>
      </p:sp>
      <p:cxnSp>
        <p:nvCxnSpPr>
          <p:cNvPr id="25" name="直接箭头连接符 24"/>
          <p:cNvCxnSpPr>
            <a:stCxn id="21" idx="3"/>
            <a:endCxn id="23" idx="1"/>
          </p:cNvCxnSpPr>
          <p:nvPr>
            <p:custDataLst>
              <p:tags r:id="rId19"/>
            </p:custDataLst>
          </p:nvPr>
        </p:nvCxnSpPr>
        <p:spPr>
          <a:xfrm>
            <a:off x="7411720" y="3813810"/>
            <a:ext cx="711835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2" idx="3"/>
            <a:endCxn id="24" idx="1"/>
          </p:cNvCxnSpPr>
          <p:nvPr>
            <p:custDataLst>
              <p:tags r:id="rId20"/>
            </p:custDataLst>
          </p:nvPr>
        </p:nvCxnSpPr>
        <p:spPr>
          <a:xfrm flipV="1">
            <a:off x="7411720" y="4434840"/>
            <a:ext cx="796925" cy="381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>
            <p:custDataLst>
              <p:tags r:id="rId21"/>
            </p:custDataLst>
          </p:nvPr>
        </p:nvSpPr>
        <p:spPr>
          <a:xfrm>
            <a:off x="10465435" y="3516630"/>
            <a:ext cx="680085" cy="593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29" name="直接箭头连接符 28"/>
          <p:cNvCxnSpPr>
            <a:stCxn id="23" idx="3"/>
            <a:endCxn id="28" idx="1"/>
          </p:cNvCxnSpPr>
          <p:nvPr>
            <p:custDataLst>
              <p:tags r:id="rId22"/>
            </p:custDataLst>
          </p:nvPr>
        </p:nvCxnSpPr>
        <p:spPr>
          <a:xfrm>
            <a:off x="9971405" y="3813810"/>
            <a:ext cx="494030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>
            <p:custDataLst>
              <p:tags r:id="rId23"/>
            </p:custDataLst>
          </p:nvPr>
        </p:nvSpPr>
        <p:spPr>
          <a:xfrm>
            <a:off x="10465435" y="4137660"/>
            <a:ext cx="680085" cy="593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Ω</a:t>
            </a:r>
          </a:p>
        </p:txBody>
      </p:sp>
      <p:cxnSp>
        <p:nvCxnSpPr>
          <p:cNvPr id="31" name="直接箭头连接符 30"/>
          <p:cNvCxnSpPr>
            <a:stCxn id="24" idx="3"/>
            <a:endCxn id="30" idx="1"/>
          </p:cNvCxnSpPr>
          <p:nvPr>
            <p:custDataLst>
              <p:tags r:id="rId24"/>
            </p:custDataLst>
          </p:nvPr>
        </p:nvCxnSpPr>
        <p:spPr>
          <a:xfrm>
            <a:off x="9886315" y="4434840"/>
            <a:ext cx="579120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>
            <p:custDataLst>
              <p:tags r:id="rId25"/>
            </p:custDataLst>
          </p:nvPr>
        </p:nvSpPr>
        <p:spPr>
          <a:xfrm>
            <a:off x="2596515" y="3801745"/>
            <a:ext cx="680085" cy="593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33" name="直接箭头连接符 32"/>
          <p:cNvCxnSpPr>
            <a:stCxn id="19" idx="1"/>
            <a:endCxn id="32" idx="3"/>
          </p:cNvCxnSpPr>
          <p:nvPr>
            <p:custDataLst>
              <p:tags r:id="rId26"/>
            </p:custDataLst>
          </p:nvPr>
        </p:nvCxnSpPr>
        <p:spPr>
          <a:xfrm flipH="1">
            <a:off x="3276600" y="4091305"/>
            <a:ext cx="399415" cy="762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>
            <p:custDataLst>
              <p:tags r:id="rId27"/>
            </p:custDataLst>
          </p:nvPr>
        </p:nvSpPr>
        <p:spPr>
          <a:xfrm>
            <a:off x="2705100" y="4742180"/>
            <a:ext cx="940371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       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对于同一导体而言，电阻一定，加在导体两端的电压增大几倍，导体中的电流就会增大几倍。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       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而当导体两端的电压一定时，导体中的电阻增大几倍，导体中的电流就变为原来的几分之一。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 animBg="1"/>
      <p:bldP spid="21" grpId="0"/>
      <p:bldP spid="22" grpId="0"/>
      <p:bldP spid="23" grpId="0" animBg="1"/>
      <p:bldP spid="24" grpId="0" animBg="1"/>
      <p:bldP spid="28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</a:t>
            </a:r>
          </a:p>
        </p:txBody>
      </p:sp>
      <p:grpSp>
        <p:nvGrpSpPr>
          <p:cNvPr id="6" name="组合 5"/>
          <p:cNvGrpSpPr/>
          <p:nvPr>
            <p:custDataLst>
              <p:tags r:id="rId7"/>
            </p:custDataLst>
          </p:nvPr>
        </p:nvGrpSpPr>
        <p:grpSpPr>
          <a:xfrm>
            <a:off x="45720" y="1403350"/>
            <a:ext cx="12145645" cy="3725545"/>
            <a:chOff x="72" y="4502"/>
            <a:chExt cx="19127" cy="5867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/>
            <a:stretch>
              <a:fillRect/>
            </a:stretch>
          </p:blipFill>
          <p:spPr>
            <a:xfrm>
              <a:off x="72" y="4663"/>
              <a:ext cx="4319" cy="570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12"/>
              </p:custDataLst>
            </p:nvPr>
          </p:nvSpPr>
          <p:spPr>
            <a:xfrm>
              <a:off x="4391" y="4502"/>
              <a:ext cx="14809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FF0000"/>
                  </a:solidFill>
                  <a:latin typeface="+mn-ea"/>
                </a:rPr>
                <a:t>导体中的电流，跟导体两端的电压成正比，跟导体的电阻成反比。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10362" y="5735"/>
                  <a:ext cx="1354" cy="140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    </m:t>
                            </m:r>
                          </m:num>
                          <m:den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altLang="zh-CN" sz="2800" b="1" i="1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2"/>
                  </p:custDataLst>
                </p:nvPr>
              </p:nvSpPr>
              <p:spPr>
                <a:xfrm>
                  <a:off x="10362" y="5735"/>
                  <a:ext cx="1354" cy="1403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本框 17"/>
            <p:cNvSpPr txBox="1"/>
            <p:nvPr>
              <p:custDataLst>
                <p:tags r:id="rId14"/>
              </p:custDataLst>
            </p:nvPr>
          </p:nvSpPr>
          <p:spPr>
            <a:xfrm>
              <a:off x="9830" y="5987"/>
              <a:ext cx="721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9" name="圆角矩形 18"/>
            <p:cNvSpPr/>
            <p:nvPr>
              <p:custDataLst>
                <p:tags r:id="rId15"/>
              </p:custDataLst>
            </p:nvPr>
          </p:nvSpPr>
          <p:spPr>
            <a:xfrm>
              <a:off x="5789" y="5975"/>
              <a:ext cx="2642" cy="9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导体中的电流</a:t>
              </a:r>
            </a:p>
          </p:txBody>
        </p:sp>
        <p:cxnSp>
          <p:nvCxnSpPr>
            <p:cNvPr id="20" name="直接箭头连接符 19"/>
            <p:cNvCxnSpPr>
              <a:stCxn id="18" idx="1"/>
              <a:endCxn id="19" idx="3"/>
            </p:cNvCxnSpPr>
            <p:nvPr>
              <p:custDataLst>
                <p:tags r:id="rId16"/>
              </p:custDataLst>
            </p:nvPr>
          </p:nvCxnSpPr>
          <p:spPr>
            <a:xfrm flipH="1">
              <a:off x="8431" y="6437"/>
              <a:ext cx="1399" cy="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7"/>
              </p:custDataLst>
            </p:nvPr>
          </p:nvSpPr>
          <p:spPr>
            <a:xfrm>
              <a:off x="10951" y="5556"/>
              <a:ext cx="721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18"/>
              </p:custDataLst>
            </p:nvPr>
          </p:nvSpPr>
          <p:spPr>
            <a:xfrm>
              <a:off x="10951" y="6540"/>
              <a:ext cx="721" cy="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23" name="圆角矩形 22"/>
            <p:cNvSpPr/>
            <p:nvPr>
              <p:custDataLst>
                <p:tags r:id="rId19"/>
              </p:custDataLst>
            </p:nvPr>
          </p:nvSpPr>
          <p:spPr>
            <a:xfrm>
              <a:off x="12793" y="5538"/>
              <a:ext cx="2910" cy="9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导体两端的电压</a:t>
              </a:r>
            </a:p>
          </p:txBody>
        </p:sp>
        <p:sp>
          <p:nvSpPr>
            <p:cNvPr id="24" name="圆角矩形 23"/>
            <p:cNvSpPr/>
            <p:nvPr>
              <p:custDataLst>
                <p:tags r:id="rId20"/>
              </p:custDataLst>
            </p:nvPr>
          </p:nvSpPr>
          <p:spPr>
            <a:xfrm>
              <a:off x="12927" y="6516"/>
              <a:ext cx="2642" cy="9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导体的电阻</a:t>
              </a:r>
            </a:p>
          </p:txBody>
        </p:sp>
        <p:cxnSp>
          <p:nvCxnSpPr>
            <p:cNvPr id="25" name="直接箭头连接符 24"/>
            <p:cNvCxnSpPr>
              <a:stCxn id="21" idx="3"/>
              <a:endCxn id="23" idx="1"/>
            </p:cNvCxnSpPr>
            <p:nvPr>
              <p:custDataLst>
                <p:tags r:id="rId21"/>
              </p:custDataLst>
            </p:nvPr>
          </p:nvCxnSpPr>
          <p:spPr>
            <a:xfrm>
              <a:off x="11672" y="6006"/>
              <a:ext cx="1121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22" idx="3"/>
              <a:endCxn id="24" idx="1"/>
            </p:cNvCxnSpPr>
            <p:nvPr>
              <p:custDataLst>
                <p:tags r:id="rId22"/>
              </p:custDataLst>
            </p:nvPr>
          </p:nvCxnSpPr>
          <p:spPr>
            <a:xfrm flipV="1">
              <a:off x="11672" y="6984"/>
              <a:ext cx="1255" cy="6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8" name="圆角矩形 27"/>
            <p:cNvSpPr/>
            <p:nvPr>
              <p:custDataLst>
                <p:tags r:id="rId23"/>
              </p:custDataLst>
            </p:nvPr>
          </p:nvSpPr>
          <p:spPr>
            <a:xfrm>
              <a:off x="16481" y="5538"/>
              <a:ext cx="1071" cy="9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29" name="直接箭头连接符 28"/>
            <p:cNvCxnSpPr>
              <a:stCxn id="23" idx="3"/>
              <a:endCxn id="28" idx="1"/>
            </p:cNvCxnSpPr>
            <p:nvPr>
              <p:custDataLst>
                <p:tags r:id="rId24"/>
              </p:custDataLst>
            </p:nvPr>
          </p:nvCxnSpPr>
          <p:spPr>
            <a:xfrm>
              <a:off x="15703" y="6006"/>
              <a:ext cx="778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0" name="圆角矩形 29"/>
            <p:cNvSpPr/>
            <p:nvPr>
              <p:custDataLst>
                <p:tags r:id="rId25"/>
              </p:custDataLst>
            </p:nvPr>
          </p:nvSpPr>
          <p:spPr>
            <a:xfrm>
              <a:off x="16481" y="6516"/>
              <a:ext cx="1071" cy="9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Ω</a:t>
              </a:r>
            </a:p>
          </p:txBody>
        </p:sp>
        <p:cxnSp>
          <p:nvCxnSpPr>
            <p:cNvPr id="31" name="直接箭头连接符 30"/>
            <p:cNvCxnSpPr>
              <a:stCxn id="24" idx="3"/>
              <a:endCxn id="30" idx="1"/>
            </p:cNvCxnSpPr>
            <p:nvPr>
              <p:custDataLst>
                <p:tags r:id="rId26"/>
              </p:custDataLst>
            </p:nvPr>
          </p:nvCxnSpPr>
          <p:spPr>
            <a:xfrm>
              <a:off x="15569" y="6984"/>
              <a:ext cx="912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2" name="圆角矩形 31"/>
            <p:cNvSpPr/>
            <p:nvPr>
              <p:custDataLst>
                <p:tags r:id="rId27"/>
              </p:custDataLst>
            </p:nvPr>
          </p:nvSpPr>
          <p:spPr>
            <a:xfrm>
              <a:off x="4089" y="5987"/>
              <a:ext cx="1071" cy="9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33" name="直接箭头连接符 32"/>
            <p:cNvCxnSpPr>
              <a:stCxn id="19" idx="1"/>
              <a:endCxn id="32" idx="3"/>
            </p:cNvCxnSpPr>
            <p:nvPr>
              <p:custDataLst>
                <p:tags r:id="rId28"/>
              </p:custDataLst>
            </p:nvPr>
          </p:nvCxnSpPr>
          <p:spPr>
            <a:xfrm flipH="1">
              <a:off x="5160" y="6443"/>
              <a:ext cx="629" cy="12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2659380" y="4117340"/>
            <a:ext cx="940371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必须使用国际单位制中的单位；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是对同一个导体或同一段电路而言；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必须是同一时间。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755769" y="3453066"/>
                <a:ext cx="149352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𝑼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𝑰𝑹</m:t>
                      </m:r>
                    </m:oMath>
                  </m:oMathPara>
                </a14:m>
                <a:endParaRPr lang="en-US" altLang="zh-CN" sz="2800" b="1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4755769" y="3453066"/>
                <a:ext cx="1493520" cy="521970"/>
              </a:xfrm>
              <a:prstGeom prst="rect">
                <a:avLst/>
              </a:prstGeom>
              <a:blipFill rotWithShape="1">
                <a:blip r:embed="rId35"/>
                <a:stretch>
                  <a:fillRect l="-17" t="-109" r="17" b="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985889" y="3219386"/>
                <a:ext cx="1185545" cy="8883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𝑹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𝑼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n-US" altLang="zh-CN" sz="2800" b="1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6985889" y="3219386"/>
                <a:ext cx="1185545" cy="888365"/>
              </a:xfrm>
              <a:prstGeom prst="rect">
                <a:avLst/>
              </a:prstGeom>
              <a:blipFill rotWithShape="1">
                <a:blip r:embed="rId38"/>
                <a:stretch>
                  <a:fillRect l="-21" t="-64" r="21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64352 L 0 0" pathEditMode="relative" ptsTypes="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1206309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</a:t>
            </a: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一个电熨斗的电阻是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，接在电压为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220V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的电路中，通过它的电流是多少？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1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5720" y="1949450"/>
            <a:ext cx="1206373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电熨斗的电阻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R=80Ω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，电熨斗两端的电压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U=220V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根据欧姆定律可知：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答：通过电熨斗的电流是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2.75A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282251" y="3056509"/>
                <a:ext cx="940435" cy="774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𝐼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3282251" y="3056509"/>
                <a:ext cx="940435" cy="774700"/>
              </a:xfrm>
              <a:prstGeom prst="rect">
                <a:avLst/>
              </a:prstGeom>
              <a:blipFill rotWithShape="1">
                <a:blip r:embed="rId15"/>
                <a:stretch>
                  <a:fillRect l="-61" t="-33" r="61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267771" y="3056509"/>
                <a:ext cx="1213485" cy="7791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220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80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𝛺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267771" y="3056509"/>
                <a:ext cx="1213485" cy="779145"/>
              </a:xfrm>
              <a:prstGeom prst="rect">
                <a:avLst/>
              </a:prstGeom>
              <a:blipFill rotWithShape="1">
                <a:blip r:embed="rId17"/>
                <a:stretch>
                  <a:fillRect l="-47" t="-33" r="47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526341" y="3256534"/>
                <a:ext cx="136144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=2.75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5526341" y="3256534"/>
                <a:ext cx="1361440" cy="460375"/>
              </a:xfrm>
              <a:prstGeom prst="rect">
                <a:avLst/>
              </a:prstGeom>
              <a:blipFill rotWithShape="1">
                <a:blip r:embed="rId20"/>
                <a:stretch>
                  <a:fillRect l="-42" t="-55" r="42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1206309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</a:t>
            </a: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一个定值电阻的电阻是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，使用时通过的电流是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200mA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，加在这个定值电阻两端的电压是多大？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1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5720" y="2402840"/>
            <a:ext cx="1206373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定值电阻的电阻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R=10Ω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，通过定值电阻的电流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I=200mA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根据欧姆定律可知：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答：加在这个定值电阻两端的电压是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282251" y="3509899"/>
                <a:ext cx="110109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𝑈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𝐼𝑅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3282251" y="3509899"/>
                <a:ext cx="1101090" cy="460375"/>
              </a:xfrm>
              <a:prstGeom prst="rect">
                <a:avLst/>
              </a:prstGeom>
              <a:blipFill rotWithShape="1">
                <a:blip r:embed="rId16"/>
                <a:stretch>
                  <a:fillRect l="-52" t="-55" r="52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267771" y="3509899"/>
                <a:ext cx="198882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×10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267771" y="3509899"/>
                <a:ext cx="1988820" cy="460375"/>
              </a:xfrm>
              <a:prstGeom prst="rect">
                <a:avLst/>
              </a:prstGeom>
              <a:blipFill rotWithShape="1">
                <a:blip r:embed="rId18"/>
                <a:stretch>
                  <a:fillRect l="-29" t="-55" r="29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046406" y="3509899"/>
                <a:ext cx="110807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6046406" y="3509899"/>
                <a:ext cx="1108075" cy="460375"/>
              </a:xfrm>
              <a:prstGeom prst="rect">
                <a:avLst/>
              </a:prstGeom>
              <a:blipFill rotWithShape="1">
                <a:blip r:embed="rId20"/>
                <a:stretch>
                  <a:fillRect l="-52" t="-55" r="52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353871" y="2968879"/>
                <a:ext cx="108902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7353871" y="2968879"/>
                <a:ext cx="1089025" cy="460375"/>
              </a:xfrm>
              <a:prstGeom prst="rect">
                <a:avLst/>
              </a:prstGeom>
              <a:blipFill rotWithShape="1">
                <a:blip r:embed="rId23"/>
                <a:stretch>
                  <a:fillRect l="-52" t="-55" r="52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1206309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</a:t>
            </a: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某小灯泡工作时两端的电压是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2.5V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，用电流表测得此时的电流是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300mA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，该小灯泡工作时的电阻是多少？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1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45720" y="2402840"/>
            <a:ext cx="12063730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小灯泡工作时两端的电压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U=2.5V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，通过小灯泡的电流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I=300mA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根据欧姆定律可知：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答：该小灯泡工作时的电阻是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8.3Ω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314626" y="2990469"/>
                <a:ext cx="108902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=0.3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8314626" y="2990469"/>
                <a:ext cx="1089025" cy="460375"/>
              </a:xfrm>
              <a:prstGeom prst="rect">
                <a:avLst/>
              </a:prstGeom>
              <a:blipFill rotWithShape="1">
                <a:blip r:embed="rId16"/>
                <a:stretch>
                  <a:fillRect l="-52" t="-55" r="52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2251" y="3499104"/>
                <a:ext cx="1019175" cy="774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3282251" y="3499104"/>
                <a:ext cx="1019175" cy="774700"/>
              </a:xfrm>
              <a:prstGeom prst="rect">
                <a:avLst/>
              </a:prstGeom>
              <a:blipFill rotWithShape="1">
                <a:blip r:embed="rId18"/>
                <a:stretch>
                  <a:fillRect l="-56" t="-33" r="56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267771" y="3499104"/>
                <a:ext cx="1192530" cy="7867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2.5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0.3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4267771" y="3499104"/>
                <a:ext cx="1192530" cy="786765"/>
              </a:xfrm>
              <a:prstGeom prst="rect">
                <a:avLst/>
              </a:prstGeom>
              <a:blipFill rotWithShape="1">
                <a:blip r:embed="rId20"/>
                <a:stretch>
                  <a:fillRect l="-48" t="-32" r="48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526341" y="3699129"/>
                <a:ext cx="110299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=8.3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5526341" y="3699129"/>
                <a:ext cx="1102995" cy="460375"/>
              </a:xfrm>
              <a:prstGeom prst="rect">
                <a:avLst/>
              </a:prstGeom>
              <a:blipFill rotWithShape="1">
                <a:blip r:embed="rId23"/>
                <a:stretch>
                  <a:fillRect l="-52" t="-55" r="52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-10160" y="577850"/>
            <a:ext cx="12211685" cy="0"/>
          </a:xfrm>
          <a:prstGeom prst="line">
            <a:avLst/>
          </a:prstGeom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8899525" cy="568325"/>
          </a:xfrm>
          <a:prstGeom prst="rect">
            <a:avLst/>
          </a:prstGeom>
          <a:gradFill>
            <a:gsLst>
              <a:gs pos="0">
                <a:schemeClr val="accent1">
                  <a:hueOff val="-2520000"/>
                </a:schemeClr>
              </a:gs>
              <a:gs pos="100000">
                <a:schemeClr val="bg1"/>
              </a:gs>
              <a:gs pos="0">
                <a:schemeClr val="accent1"/>
              </a:gs>
              <a:gs pos="94000">
                <a:schemeClr val="bg1"/>
              </a:gs>
              <a:gs pos="86000">
                <a:schemeClr val="bg1"/>
              </a:gs>
              <a:gs pos="36000">
                <a:srgbClr val="4EAADD"/>
              </a:gs>
            </a:gsLst>
            <a:lin ang="0" scaled="0"/>
          </a:gradFill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>
            <p:custDataLst>
              <p:tags r:id="rId4"/>
            </p:custDataLst>
          </p:nvPr>
        </p:nvSpPr>
        <p:spPr>
          <a:xfrm>
            <a:off x="0" y="635"/>
            <a:ext cx="1012190" cy="568325"/>
          </a:xfrm>
          <a:custGeom>
            <a:avLst/>
            <a:gdLst>
              <a:gd name="adj" fmla="val 57094"/>
              <a:gd name="vf" fmla="val 115470"/>
              <a:gd name="maxAdj" fmla="*/ 50000 w ss"/>
              <a:gd name="a" fmla="pin 0 adj maxAdj"/>
              <a:gd name="shd2" fmla="*/ hd2 vf 100000"/>
              <a:gd name="x1" fmla="*/ ss a 100000"/>
              <a:gd name="x2" fmla="+- r 0 hd2"/>
              <a:gd name="dy1" fmla="sin hd2 3600000"/>
              <a:gd name="y1" fmla="+- vc 0 shd2"/>
              <a:gd name="y2" fmla="+- vc shd2 0"/>
              <a:gd name="q1" fmla="*/ maxAdj -1 2"/>
              <a:gd name="q2" fmla="+- a dy1 0"/>
              <a:gd name="q3" fmla="?: y1 4 2"/>
              <a:gd name="q4" fmla="?: y1 3 2"/>
              <a:gd name="q5" fmla="?: y1 dy1 0"/>
              <a:gd name="q6" fmla="+/ a q2 dy1"/>
              <a:gd name="q7" fmla="*/ q3 q1 -1"/>
              <a:gd name="q8" fmla="+- y2 q4 0"/>
              <a:gd name="il" fmla="*/ w q5 24"/>
              <a:gd name="it" fmla="*/ h q5 24"/>
              <a:gd name="ir" fmla="+- r 0 q6"/>
              <a:gd name="ib" fmla="+- b 0 q7"/>
            </a:gdLst>
            <a:ahLst/>
            <a:cxnLst>
              <a:cxn ang="0">
                <a:pos x="r" y="vc"/>
              </a:cxn>
              <a:cxn ang="cd4">
                <a:pos x="hd2" y="x2"/>
              </a:cxn>
              <a:cxn ang="cd4">
                <a:pos x="hd2" y="x2"/>
              </a:cxn>
              <a:cxn ang="cd2">
                <a:pos x="l" y="vc"/>
              </a:cxn>
              <a:cxn ang="3">
                <a:pos x="hd2" y="x1"/>
              </a:cxn>
              <a:cxn ang="3">
                <a:pos x="hd2" y="x1"/>
              </a:cxn>
            </a:cxnLst>
            <a:rect l="l" t="t" r="r" b="b"/>
            <a:pathLst>
              <a:path w="1594" h="896">
                <a:moveTo>
                  <a:pt x="0" y="0"/>
                </a:moveTo>
                <a:lnTo>
                  <a:pt x="1070" y="0"/>
                </a:lnTo>
                <a:lnTo>
                  <a:pt x="1070" y="1"/>
                </a:lnTo>
                <a:lnTo>
                  <a:pt x="1083" y="1"/>
                </a:lnTo>
                <a:lnTo>
                  <a:pt x="1594" y="449"/>
                </a:lnTo>
                <a:lnTo>
                  <a:pt x="1083" y="896"/>
                </a:lnTo>
                <a:lnTo>
                  <a:pt x="1070" y="896"/>
                </a:lnTo>
                <a:lnTo>
                  <a:pt x="1070" y="896"/>
                </a:lnTo>
                <a:lnTo>
                  <a:pt x="0" y="896"/>
                </a:lnTo>
                <a:lnTo>
                  <a:pt x="0" y="0"/>
                </a:lnTo>
                <a:close/>
              </a:path>
            </a:pathLst>
          </a:custGeom>
          <a:solidFill>
            <a:srgbClr val="8FC9E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en-US" altLang="zh-CN" sz="2400" b="1">
                <a:latin typeface="微软雅黑" panose="020B0503020204020204" charset="-122"/>
                <a:ea typeface="微软雅黑"/>
              </a:rPr>
              <a:t>17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.</a:t>
            </a:r>
            <a:r>
              <a:rPr lang="en-US" altLang="zh-CN" sz="2400" b="1">
                <a:latin typeface="微软雅黑" panose="020B0503020204020204" charset="-122"/>
                <a:ea typeface="微软雅黑"/>
              </a:rPr>
              <a:t>2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74725" y="8255"/>
            <a:ext cx="4218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chemeClr val="bg1"/>
                </a:solidFill>
              </a:rPr>
              <a:t>欧姆定律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45720" y="1364615"/>
            <a:ext cx="1206309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</a:t>
            </a:r>
            <a:r>
              <a:rPr 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如图所示，闭合开关后，电阻为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的电阻器两端电压为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通过电阻器的电流为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0.3A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）计算电阻器的电阻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</a:p>
          <a:p>
            <a:pPr inden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）调节电源电压，当电阻器两端电压变为原来的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倍时，通过电阻器的电流为原来的几倍？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-4445" y="675005"/>
            <a:ext cx="1220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charset="0"/>
              <a:buChar char="p"/>
            </a:pPr>
            <a:r>
              <a:rPr lang="zh-CN" sz="3200" b="1"/>
              <a:t>欧姆定律的应用</a:t>
            </a:r>
            <a:r>
              <a:rPr lang="en-US" altLang="zh-CN" sz="3200" b="1"/>
              <a:t>1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201150" y="675005"/>
            <a:ext cx="2990850" cy="176403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5085" y="3853815"/>
            <a:ext cx="1206373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）电阻器两端的电压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U=6V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，通过的电流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I=0.3A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根据欧姆定律，可以得出电阻器的电阻：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）根据欧姆定律，当电阻不变、电压变为原来的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倍时，通过电阻器的电流为原来的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455221" y="4842129"/>
                <a:ext cx="985520" cy="774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5455221" y="4842129"/>
                <a:ext cx="985520" cy="774700"/>
              </a:xfrm>
              <a:prstGeom prst="rect">
                <a:avLst/>
              </a:prstGeom>
              <a:blipFill rotWithShape="1">
                <a:blip r:embed="rId19"/>
                <a:stretch>
                  <a:fillRect l="-58" t="-33" r="58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440741" y="4842129"/>
                <a:ext cx="1089025" cy="7791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6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0.3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6440741" y="4842129"/>
                <a:ext cx="1089025" cy="779145"/>
              </a:xfrm>
              <a:prstGeom prst="rect">
                <a:avLst/>
              </a:prstGeom>
              <a:blipFill rotWithShape="1">
                <a:blip r:embed="rId21"/>
                <a:stretch>
                  <a:fillRect l="-52" t="-33" r="52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529766" y="5042154"/>
                <a:ext cx="104076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=20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𝛺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7529766" y="5042154"/>
                <a:ext cx="1040765" cy="460375"/>
              </a:xfrm>
              <a:prstGeom prst="rect">
                <a:avLst/>
              </a:prstGeom>
              <a:blipFill rotWithShape="1">
                <a:blip r:embed="rId23"/>
                <a:stretch>
                  <a:fillRect l="-55" t="-55" r="55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232461" y="3439414"/>
                <a:ext cx="940435" cy="7747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𝐼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6232461" y="3439414"/>
                <a:ext cx="940435" cy="774700"/>
              </a:xfrm>
              <a:prstGeom prst="rect">
                <a:avLst/>
              </a:prstGeom>
              <a:blipFill rotWithShape="1">
                <a:blip r:embed="rId25"/>
                <a:stretch>
                  <a:fillRect l="-61" t="-33" r="61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797101" y="3439414"/>
                <a:ext cx="2821305" cy="7772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现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=2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𝑈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=2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𝐼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7797101" y="3439414"/>
                <a:ext cx="2821305" cy="777240"/>
              </a:xfrm>
              <a:prstGeom prst="rect">
                <a:avLst/>
              </a:prstGeom>
              <a:blipFill rotWithShape="1">
                <a:blip r:embed="rId28"/>
                <a:stretch>
                  <a:fillRect l="-20" t="-33" r="20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3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TY1YTBmNmNkN2QzNTc4NDk5MzhkNmJiNmZhMzE4OWYifQ=="/>
  <p:tag name="RESOURCE_RECORD_KEY" val="{&quot;10&quot;:[21563686,21568878],&quot;13&quot;:[4364974],&quot;65&quot;:[20205081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9"/>
</p:tagLst>
</file>

<file path=ppt/tags/tag133.xml><?xml version="1.0" encoding="utf-8"?>
<p:tagLst xmlns:p="http://schemas.openxmlformats.org/presentationml/2006/main">
  <p:tag name="AS_UNIQUEID" val="367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5"/>
</p:tagLst>
</file>

<file path=ppt/tags/tag165.xml><?xml version="1.0" encoding="utf-8"?>
<p:tagLst xmlns:p="http://schemas.openxmlformats.org/presentationml/2006/main">
  <p:tag name="AS_UNIQUEID" val="37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9"/>
</p:tagLst>
</file>

<file path=ppt/tags/tag183.xml><?xml version="1.0" encoding="utf-8"?>
<p:tagLst xmlns:p="http://schemas.openxmlformats.org/presentationml/2006/main">
  <p:tag name="AS_UNIQUEID" val="372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1"/>
</p:tagLst>
</file>

<file path=ppt/tags/tag185.xml><?xml version="1.0" encoding="utf-8"?>
<p:tagLst xmlns:p="http://schemas.openxmlformats.org/presentationml/2006/main">
  <p:tag name="AS_UNIQUEID" val="372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p="http://schemas.openxmlformats.org/presentationml/2006/main">
  <p:tag name="AS_UNIQUEID" val="373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4"/>
</p:tagLst>
</file>

<file path=ppt/tags/tag202.xml><?xml version="1.0" encoding="utf-8"?>
<p:tagLst xmlns:p="http://schemas.openxmlformats.org/presentationml/2006/main">
  <p:tag name="AS_UNIQUEID" val="374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5"/>
</p:tagLst>
</file>

<file path=ppt/tags/tag204.xml><?xml version="1.0" encoding="utf-8"?>
<p:tagLst xmlns:p="http://schemas.openxmlformats.org/presentationml/2006/main">
  <p:tag name="AS_UNIQUEID" val="374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4"/>
</p:tagLst>
</file>

<file path=ppt/tags/tag219.xml><?xml version="1.0" encoding="utf-8"?>
<p:tagLst xmlns:p="http://schemas.openxmlformats.org/presentationml/2006/main">
  <p:tag name="AS_UNIQUEID" val="37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4"/>
</p:tagLst>
</file>

<file path=ppt/tags/tag221.xml><?xml version="1.0" encoding="utf-8"?>
<p:tagLst xmlns:p="http://schemas.openxmlformats.org/presentationml/2006/main">
  <p:tag name="AS_UNIQUEID" val="375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5"/>
</p:tagLst>
</file>

<file path=ppt/tags/tag223.xml><?xml version="1.0" encoding="utf-8"?>
<p:tagLst xmlns:p="http://schemas.openxmlformats.org/presentationml/2006/main">
  <p:tag name="AS_UNIQUEID" val="376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25.xml><?xml version="1.0" encoding="utf-8"?>
<p:tagLst xmlns:p="http://schemas.openxmlformats.org/presentationml/2006/main">
  <p:tag name="AS_UNIQUEID" val="376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p="http://schemas.openxmlformats.org/presentationml/2006/main">
  <p:tag name="AS_UNIQUEID" val="377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7"/>
</p:tagLst>
</file>

<file path=ppt/tags/tag242.xml><?xml version="1.0" encoding="utf-8"?>
<p:tagLst xmlns:p="http://schemas.openxmlformats.org/presentationml/2006/main">
  <p:tag name="AS_UNIQUEID" val="377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2"/>
</p:tagLst>
</file>

<file path=ppt/tags/tag244.xml><?xml version="1.0" encoding="utf-8"?>
<p:tagLst xmlns:p="http://schemas.openxmlformats.org/presentationml/2006/main">
  <p:tag name="AS_UNIQUEID" val="378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7"/>
</p:tagLst>
</file>

<file path=ppt/tags/tag246.xml><?xml version="1.0" encoding="utf-8"?>
<p:tagLst xmlns:p="http://schemas.openxmlformats.org/presentationml/2006/main">
  <p:tag name="AS_UNIQUEID" val="378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4"/>
</p:tagLst>
</file>

<file path=ppt/tags/tag262.xml><?xml version="1.0" encoding="utf-8"?>
<p:tagLst xmlns:p="http://schemas.openxmlformats.org/presentationml/2006/main">
  <p:tag name="AS_UNIQUEID" val="379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6"/>
</p:tagLst>
</file>

<file path=ppt/tags/tag264.xml><?xml version="1.0" encoding="utf-8"?>
<p:tagLst xmlns:p="http://schemas.openxmlformats.org/presentationml/2006/main">
  <p:tag name="AS_UNIQUEID" val="379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8"/>
</p:tagLst>
</file>

<file path=ppt/tags/tag266.xml><?xml version="1.0" encoding="utf-8"?>
<p:tagLst xmlns:p="http://schemas.openxmlformats.org/presentationml/2006/main">
  <p:tag name="AS_UNIQUEID" val="38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0"/>
</p:tagLst>
</file>

<file path=ppt/tags/tag268.xml><?xml version="1.0" encoding="utf-8"?>
<p:tagLst xmlns:p="http://schemas.openxmlformats.org/presentationml/2006/main">
  <p:tag name="AS_UNIQUEID" val="380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p="http://schemas.openxmlformats.org/presentationml/2006/main">
  <p:tag name="AS_UNIQUEID" val="380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9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2"/>
</p:tagLst>
</file>

<file path=ppt/tags/tag286.xml><?xml version="1.0" encoding="utf-8"?>
<p:tagLst xmlns:p="http://schemas.openxmlformats.org/presentationml/2006/main">
  <p:tag name="AS_UNIQUEID" val="381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ags/tag288.xml><?xml version="1.0" encoding="utf-8"?>
<p:tagLst xmlns:p="http://schemas.openxmlformats.org/presentationml/2006/main">
  <p:tag name="AS_UNIQUEID" val="382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0.xml><?xml version="1.0" encoding="utf-8"?>
<p:tagLst xmlns:p="http://schemas.openxmlformats.org/presentationml/2006/main">
  <p:tag name="AS_UNIQUEID" val="382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6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3"/>
</p:tagLst>
</file>

<file path=ppt/tags/tag315.xml><?xml version="1.0" encoding="utf-8"?>
<p:tagLst xmlns:p="http://schemas.openxmlformats.org/presentationml/2006/main">
  <p:tag name="AS_UNIQUEID" val="384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5"/>
</p:tagLst>
</file>

<file path=ppt/tags/tag317.xml><?xml version="1.0" encoding="utf-8"?>
<p:tagLst xmlns:p="http://schemas.openxmlformats.org/presentationml/2006/main">
  <p:tag name="AS_UNIQUEID" val="384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7"/>
</p:tagLst>
</file>

<file path=ppt/tags/tag319.xml><?xml version="1.0" encoding="utf-8"?>
<p:tagLst xmlns:p="http://schemas.openxmlformats.org/presentationml/2006/main">
  <p:tag name="AS_UNIQUEID" val="384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9"/>
</p:tagLst>
</file>

<file path=ppt/tags/tag321.xml><?xml version="1.0" encoding="utf-8"?>
<p:tagLst xmlns:p="http://schemas.openxmlformats.org/presentationml/2006/main">
  <p:tag name="AS_UNIQUEID" val="38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3"/>
</p:tagLst>
</file>

<file path=ppt/tags/tag326.xml><?xml version="1.0" encoding="utf-8"?>
<p:tagLst xmlns:p="http://schemas.openxmlformats.org/presentationml/2006/main">
  <p:tag name="AS_UNIQUEID" val="385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4"/>
</p:tagLst>
</file>

<file path=ppt/tags/tag328.xml><?xml version="1.0" encoding="utf-8"?>
<p:tagLst xmlns:p="http://schemas.openxmlformats.org/presentationml/2006/main">
  <p:tag name="AS_UNIQUEID" val="385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p="http://schemas.openxmlformats.org/presentationml/2006/main">
  <p:tag name="AS_UNIQUEID" val="386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9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p="http://schemas.openxmlformats.org/presentationml/2006/main">
  <p:tag name="AS_UNIQUEID" val="387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3"/>
</p:tagLst>
</file>

<file path=ppt/tags/tag355.xml><?xml version="1.0" encoding="utf-8"?>
<p:tagLst xmlns:p="http://schemas.openxmlformats.org/presentationml/2006/main">
  <p:tag name="AS_UNIQUEID" val="388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0"/>
</p:tagLst>
</file>

<file path=ppt/tags/tag357.xml><?xml version="1.0" encoding="utf-8"?>
<p:tagLst xmlns:p="http://schemas.openxmlformats.org/presentationml/2006/main">
  <p:tag name="AS_UNIQUEID" val="388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1"/>
</p:tagLst>
</file>

<file path=ppt/tags/tag359.xml><?xml version="1.0" encoding="utf-8"?>
<p:tagLst xmlns:p="http://schemas.openxmlformats.org/presentationml/2006/main">
  <p:tag name="AS_UNIQUEID" val="38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6"/>
</p:tagLst>
</file>

<file path=ppt/tags/tag376.xml><?xml version="1.0" encoding="utf-8"?>
<p:tagLst xmlns:p="http://schemas.openxmlformats.org/presentationml/2006/main">
  <p:tag name="AS_UNIQUEID" val="390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7"/>
</p:tagLst>
</file>

<file path=ppt/tags/tag378.xml><?xml version="1.0" encoding="utf-8"?>
<p:tagLst xmlns:p="http://schemas.openxmlformats.org/presentationml/2006/main">
  <p:tag name="AS_UNIQUEID" val="390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0.xml><?xml version="1.0" encoding="utf-8"?>
<p:tagLst xmlns:p="http://schemas.openxmlformats.org/presentationml/2006/main">
  <p:tag name="AS_UNIQUEID" val="390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9"/>
</p:tagLst>
</file>

<file path=ppt/tags/tag382.xml><?xml version="1.0" encoding="utf-8"?>
<p:tagLst xmlns:p="http://schemas.openxmlformats.org/presentationml/2006/main">
  <p:tag name="AS_UNIQUEID" val="390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7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4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0"/>
</p:tagLst>
</file>

<file path=ppt/tags/tag408.xml><?xml version="1.0" encoding="utf-8"?>
<p:tagLst xmlns:p="http://schemas.openxmlformats.org/presentationml/2006/main">
  <p:tag name="AS_UNIQUEID" val="393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0.xml><?xml version="1.0" encoding="utf-8"?>
<p:tagLst xmlns:p="http://schemas.openxmlformats.org/presentationml/2006/main">
  <p:tag name="AS_UNIQUEID" val="393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2"/>
</p:tagLst>
</file>

<file path=ppt/tags/tag412.xml><?xml version="1.0" encoding="utf-8"?>
<p:tagLst xmlns:p="http://schemas.openxmlformats.org/presentationml/2006/main">
  <p:tag name="AS_UNIQUEID" val="393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7"/>
</p:tagLst>
</file>

<file path=ppt/tags/tag417.xml><?xml version="1.0" encoding="utf-8"?>
<p:tagLst xmlns:p="http://schemas.openxmlformats.org/presentationml/2006/main">
  <p:tag name="AS_UNIQUEID" val="394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6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8"/>
</p:tagLst>
</file>

<file path=ppt/tags/tag435.xml><?xml version="1.0" encoding="utf-8"?>
<p:tagLst xmlns:p="http://schemas.openxmlformats.org/presentationml/2006/main">
  <p:tag name="AS_UNIQUEID" val="395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9"/>
</p:tagLst>
</file>

<file path=ppt/tags/tag437.xml><?xml version="1.0" encoding="utf-8"?>
<p:tagLst xmlns:p="http://schemas.openxmlformats.org/presentationml/2006/main">
  <p:tag name="AS_UNIQUEID" val="395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0"/>
</p:tagLst>
</file>

<file path=ppt/tags/tag439.xml><?xml version="1.0" encoding="utf-8"?>
<p:tagLst xmlns:p="http://schemas.openxmlformats.org/presentationml/2006/main">
  <p:tag name="AS_UNIQUEID" val="39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1"/>
</p:tagLst>
</file>

<file path=ppt/tags/tag441.xml><?xml version="1.0" encoding="utf-8"?>
<p:tagLst xmlns:p="http://schemas.openxmlformats.org/presentationml/2006/main">
  <p:tag name="AS_UNIQUEID" val="396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463.xml><?xml version="1.0" encoding="utf-8"?>
<p:tagLst xmlns:p="http://schemas.openxmlformats.org/presentationml/2006/main">
  <p:tag name="AS_UNIQUEID" val="398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4"/>
</p:tagLst>
</file>

<file path=ppt/tags/tag465.xml><?xml version="1.0" encoding="utf-8"?>
<p:tagLst xmlns:p="http://schemas.openxmlformats.org/presentationml/2006/main">
  <p:tag name="AS_UNIQUEID" val="398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5"/>
</p:tagLst>
</file>

<file path=ppt/tags/tag467.xml><?xml version="1.0" encoding="utf-8"?>
<p:tagLst xmlns:p="http://schemas.openxmlformats.org/presentationml/2006/main">
  <p:tag name="AS_UNIQUEID" val="398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6"/>
</p:tagLst>
</file>

<file path=ppt/tags/tag469.xml><?xml version="1.0" encoding="utf-8"?>
<p:tagLst xmlns:p="http://schemas.openxmlformats.org/presentationml/2006/main">
  <p:tag name="AS_UNIQUEID" val="39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8"/>
</p:tagLst>
</file>

<file path=ppt/tags/tag471.xml><?xml version="1.0" encoding="utf-8"?>
<p:tagLst xmlns:p="http://schemas.openxmlformats.org/presentationml/2006/main">
  <p:tag name="AS_UNIQUEID" val="399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5"/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6"/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496.xml><?xml version="1.0" encoding="utf-8"?>
<p:tagLst xmlns:p="http://schemas.openxmlformats.org/presentationml/2006/main">
  <p:tag name="AS_UNIQUEID" val="401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498.xml><?xml version="1.0" encoding="utf-8"?>
<p:tagLst xmlns:p="http://schemas.openxmlformats.org/presentationml/2006/main">
  <p:tag name="AS_UNIQUEID" val="401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00.xml><?xml version="1.0" encoding="utf-8"?>
<p:tagLst xmlns:p="http://schemas.openxmlformats.org/presentationml/2006/main">
  <p:tag name="AS_UNIQUEID" val="401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502.xml><?xml version="1.0" encoding="utf-8"?>
<p:tagLst xmlns:p="http://schemas.openxmlformats.org/presentationml/2006/main">
  <p:tag name="AS_UNIQUEID" val="402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9"/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9"/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5"/>
  <p:tag name="KSO_WM_BEAUTIFY_FLAG" val="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7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0"/>
  <p:tag name="KSO_WM_BEAUTIFY_FLAG" val="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1"/>
</p:tagLst>
</file>

<file path=ppt/tags/tag563.xml><?xml version="1.0" encoding="utf-8"?>
<p:tagLst xmlns:p="http://schemas.openxmlformats.org/presentationml/2006/main">
  <p:tag name="AS_UNIQUEID" val="153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02.xml><?xml version="1.0" encoding="utf-8"?>
<p:tagLst xmlns:p="http://schemas.openxmlformats.org/presentationml/2006/main">
  <p:tag name="AS_UNIQUEID" val="4088"/>
</p:tagLst>
</file>

<file path=ppt/tags/tag604.xml><?xml version="1.0" encoding="utf-8"?>
<p:tagLst xmlns:p="http://schemas.openxmlformats.org/presentationml/2006/main">
  <p:tag name="AS_UNIQUEID" val="4090"/>
</p:tagLst>
</file>

<file path=ppt/tags/tag606.xml><?xml version="1.0" encoding="utf-8"?>
<p:tagLst xmlns:p="http://schemas.openxmlformats.org/presentationml/2006/main">
  <p:tag name="AS_UNIQUEID" val="409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4.xml><?xml version="1.0" encoding="utf-8"?>
<p:tagLst xmlns:p="http://schemas.openxmlformats.org/presentationml/2006/main">
  <p:tag name="AS_UNIQUEID" val="41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9.xml><?xml version="1.0" encoding="utf-8"?>
<p:tagLst xmlns:p="http://schemas.openxmlformats.org/presentationml/2006/main">
  <p:tag name="AS_UNIQUEID" val="41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1.xml><?xml version="1.0" encoding="utf-8"?>
<p:tagLst xmlns:p="http://schemas.openxmlformats.org/presentationml/2006/main">
  <p:tag name="AS_UNIQUEID" val="41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5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5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5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2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2509</Words>
  <Application>Microsoft Office PowerPoint</Application>
  <PresentationFormat>宽屏</PresentationFormat>
  <Paragraphs>349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楷体</vt:lpstr>
      <vt:lpstr>微软雅黑</vt:lpstr>
      <vt:lpstr>Arial</vt:lpstr>
      <vt:lpstr>Calibri</vt:lpstr>
      <vt:lpstr>Cambria Math</vt:lpstr>
      <vt:lpstr>Times New Roman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2025-10-06T22:17:56Z</cp:lastPrinted>
  <dcterms:created xsi:type="dcterms:W3CDTF">2025-10-06T22:17:56Z</dcterms:created>
  <dcterms:modified xsi:type="dcterms:W3CDTF">2025-11-01T02:14:51Z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