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5" r:id="rId3"/>
  </p:sldMasterIdLst>
  <p:notesMasterIdLst>
    <p:notesMasterId r:id="rId4"/>
  </p:notesMasterIdLst>
  <p:sldIdLst>
    <p:sldId id="481" r:id="rId5"/>
    <p:sldId id="1116" r:id="rId6"/>
    <p:sldId id="1095" r:id="rId7"/>
    <p:sldId id="1061" r:id="rId8"/>
    <p:sldId id="1150" r:id="rId9"/>
    <p:sldId id="1096" r:id="rId10"/>
    <p:sldId id="1100" r:id="rId11"/>
    <p:sldId id="1101" r:id="rId12"/>
    <p:sldId id="1102" r:id="rId13"/>
    <p:sldId id="1103" r:id="rId14"/>
    <p:sldId id="1104" r:id="rId15"/>
    <p:sldId id="798" r:id="rId16"/>
    <p:sldId id="1007" r:id="rId17"/>
  </p:sldIdLst>
  <p:sldSz cx="12192000" cy="6858000"/>
  <p:notesSz cx="6858000" cy="9144000"/>
  <p:custDataLst>
    <p:tags r:id="rId1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9" userDrawn="1">
          <p15:clr>
            <a:srgbClr val="A4A3A4"/>
          </p15:clr>
        </p15:guide>
        <p15:guide id="2" pos="39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489"/>
        <p:guide pos="39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tags" Target="tags/tag245.xml" /><Relationship Id="rId19" Type="http://schemas.openxmlformats.org/officeDocument/2006/relationships/presProps" Target="presProps.xml" /><Relationship Id="rId2" Type="http://schemas.openxmlformats.org/officeDocument/2006/relationships/slideMaster" Target="slideMasters/slide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Master" Target="slideMasters/slideMaster2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.xml" /><Relationship Id="rId2" Type="http://schemas.openxmlformats.org/officeDocument/2006/relationships/tags" Target="../tags/tag56.xml" /><Relationship Id="rId3" Type="http://schemas.openxmlformats.org/officeDocument/2006/relationships/tags" Target="../tags/tag57.xml" /><Relationship Id="rId4" Type="http://schemas.openxmlformats.org/officeDocument/2006/relationships/tags" Target="../tags/tag58.xml" /><Relationship Id="rId5" Type="http://schemas.openxmlformats.org/officeDocument/2006/relationships/tags" Target="../tags/tag59.xml" /><Relationship Id="rId6" Type="http://schemas.openxmlformats.org/officeDocument/2006/relationships/tags" Target="../tags/tag60.xml" /><Relationship Id="rId7" Type="http://schemas.openxmlformats.org/officeDocument/2006/relationships/tags" Target="../tags/tag61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image" Target="../media/image1.jpeg" /><Relationship Id="rId4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10" Type="http://schemas.openxmlformats.org/officeDocument/2006/relationships/tags" Target="../tags/tag25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image" Target="../media/image2.png" /><Relationship Id="rId6" Type="http://schemas.openxmlformats.org/officeDocument/2006/relationships/tags" Target="../tags/tag22.xml" /><Relationship Id="rId7" Type="http://schemas.openxmlformats.org/officeDocument/2006/relationships/image" Target="../media/image3.png" /><Relationship Id="rId8" Type="http://schemas.openxmlformats.org/officeDocument/2006/relationships/tags" Target="../tags/tag23.xml" /><Relationship Id="rId9" Type="http://schemas.openxmlformats.org/officeDocument/2006/relationships/tags" Target="../tags/tag24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.xml" /><Relationship Id="rId2" Type="http://schemas.openxmlformats.org/officeDocument/2006/relationships/tags" Target="../tags/tag37.xml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标题 12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29440" y="338289"/>
            <a:ext cx="8333120" cy="476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测验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0" y="1"/>
            <a:ext cx="12192000" cy="6857999"/>
            <a:chOff x="1537366" y="844949"/>
            <a:chExt cx="9241001" cy="5075237"/>
          </a:xfrm>
        </p:grpSpPr>
        <p:sp>
          <p:nvSpPr>
            <p:cNvPr id="5" name="圆角矩形 4"/>
            <p:cNvSpPr/>
            <p:nvPr>
              <p:custDataLst>
                <p:tags r:id="rId3"/>
              </p:custDataLst>
            </p:nvPr>
          </p:nvSpPr>
          <p:spPr>
            <a:xfrm>
              <a:off x="1539455" y="868528"/>
              <a:ext cx="9238912" cy="5051658"/>
            </a:xfrm>
            <a:prstGeom prst="roundRect">
              <a:avLst>
                <a:gd name="adj" fmla="val 2559"/>
              </a:avLst>
            </a:prstGeom>
            <a:solidFill>
              <a:srgbClr val="F7F6F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同侧圆角矩形 5"/>
            <p:cNvSpPr/>
            <p:nvPr>
              <p:custDataLst>
                <p:tags r:id="rId4"/>
              </p:custDataLst>
            </p:nvPr>
          </p:nvSpPr>
          <p:spPr>
            <a:xfrm>
              <a:off x="1537366" y="844949"/>
              <a:ext cx="9241001" cy="376938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24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>
            <a:hlinkClick action="ppaction://noaction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75" y="83996"/>
            <a:ext cx="1208253" cy="3481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0865"/>
            <a:ext cx="323779" cy="368183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07989" y="620688"/>
            <a:ext cx="11376024" cy="58325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451642" y="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  <a:endParaRPr lang="zh-CN" altLang="en-US" sz="24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目录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bg>
      <p:bgPr>
        <a:solidFill>
          <a:schemeClr val="accent1">
            <a:alpha val="52156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8194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6138" y="6245275"/>
            <a:ext cx="3859725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ctr" defTabSz="1666875"/>
            <a:endParaRPr lang="en-US" altLang="en-US"/>
          </a:p>
        </p:txBody>
      </p:sp>
      <p:sp>
        <p:nvSpPr>
          <p:cNvPr id="8197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r" defTabSz="1666875"/>
            <a:fld id="{9A0DB2DC-4C9A-4742-B13C-FB6460FD3503}" type="slidenum">
              <a:rPr lang="en-US" altLang="en-US"/>
              <a:t/>
            </a:fld>
            <a:endParaRPr lang="en-US" altLang="en-US"/>
          </a:p>
        </p:txBody>
      </p:sp>
      <p:sp>
        <p:nvSpPr>
          <p:cNvPr id="8198" name="日期占位符 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defTabSz="1666875"/>
            <a:endParaRPr lang="en-US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.xml" /><Relationship Id="rId11" Type="http://schemas.openxmlformats.org/officeDocument/2006/relationships/tags" Target="../tags/tag30.xml" /><Relationship Id="rId12" Type="http://schemas.openxmlformats.org/officeDocument/2006/relationships/tags" Target="../tags/tag31.xml" /><Relationship Id="rId13" Type="http://schemas.openxmlformats.org/officeDocument/2006/relationships/tags" Target="../tags/tag32.xml" /><Relationship Id="rId14" Type="http://schemas.openxmlformats.org/officeDocument/2006/relationships/tags" Target="../tags/tag33.xml" /><Relationship Id="rId15" Type="http://schemas.openxmlformats.org/officeDocument/2006/relationships/image" Target="file:///D:\qq&#25991;&#20214;\712321467\Image\C2C\Image2\%7b75232B38-A165-1FB7-499C-2E1C792CACB5%7d.png" TargetMode="External" /><Relationship Id="rId16" Type="http://schemas.openxmlformats.org/officeDocument/2006/relationships/image" Target="../media/image4.png" /><Relationship Id="rId17" Type="http://schemas.openxmlformats.org/officeDocument/2006/relationships/tags" Target="../tags/tag34.xml" /><Relationship Id="rId18" Type="http://schemas.openxmlformats.org/officeDocument/2006/relationships/image" Target="../media/image5.jpeg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26.xml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0.xml" /><Relationship Id="rId11" Type="http://schemas.openxmlformats.org/officeDocument/2006/relationships/tags" Target="../tags/tag51.xml" /><Relationship Id="rId12" Type="http://schemas.openxmlformats.org/officeDocument/2006/relationships/tags" Target="../tags/tag52.xml" /><Relationship Id="rId13" Type="http://schemas.openxmlformats.org/officeDocument/2006/relationships/tags" Target="../tags/tag53.xml" /><Relationship Id="rId14" Type="http://schemas.openxmlformats.org/officeDocument/2006/relationships/image" Target="file:///D:\qq&#25991;&#20214;\712321467\Image\C2C\Image2\%7b75232B38-A165-1FB7-499C-2E1C792CACB5%7d.png" TargetMode="External" /><Relationship Id="rId15" Type="http://schemas.openxmlformats.org/officeDocument/2006/relationships/image" Target="../media/image4.png" /><Relationship Id="rId16" Type="http://schemas.openxmlformats.org/officeDocument/2006/relationships/tags" Target="../tags/tag54.xml" /><Relationship Id="rId17" Type="http://schemas.openxmlformats.org/officeDocument/2006/relationships/image" Target="../media/image5.jpeg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8.xml" /><Relationship Id="rId3" Type="http://schemas.openxmlformats.org/officeDocument/2006/relationships/slideLayout" Target="../slideLayouts/slideLayout9.xml" /><Relationship Id="rId4" Type="http://schemas.openxmlformats.org/officeDocument/2006/relationships/slideLayout" Target="../slideLayouts/slideLayout10.xml" /><Relationship Id="rId5" Type="http://schemas.openxmlformats.org/officeDocument/2006/relationships/tags" Target="../tags/tag45.xml" /><Relationship Id="rId6" Type="http://schemas.openxmlformats.org/officeDocument/2006/relationships/tags" Target="../tags/tag46.xml" /><Relationship Id="rId7" Type="http://schemas.openxmlformats.org/officeDocument/2006/relationships/tags" Target="../tags/tag47.xml" /><Relationship Id="rId8" Type="http://schemas.openxmlformats.org/officeDocument/2006/relationships/tags" Target="../tags/tag48.xml" /><Relationship Id="rId9" Type="http://schemas.openxmlformats.org/officeDocument/2006/relationships/tags" Target="../tags/tag4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8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 flipV="1">
            <a:off x="617281" y="721269"/>
            <a:ext cx="11575920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202919" y="138113"/>
            <a:ext cx="414362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0" y="138113"/>
            <a:ext cx="10161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0" y="6714000"/>
            <a:ext cx="12193201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>
              <p:custDataLst>
                <p:tags r:id="rId12"/>
              </p:custDataLst>
            </p:nvPr>
          </p:nvSpPr>
          <p:spPr>
            <a:xfrm>
              <a:off x="0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>
              <p:custDataLst>
                <p:tags r:id="rId13"/>
              </p:custDataLst>
            </p:nvPr>
          </p:nvSpPr>
          <p:spPr>
            <a:xfrm>
              <a:off x="3038069" y="6678000"/>
              <a:ext cx="326390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>
              <p:custDataLst>
                <p:tags r:id="rId14"/>
              </p:custDataLst>
            </p:nvPr>
          </p:nvSpPr>
          <p:spPr>
            <a:xfrm flipH="1" flipV="1">
              <a:off x="6175945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1073743875" descr="学科网 zxxk.com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17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5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1219200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>
              <p:custDataLst>
                <p:tags r:id="rId7"/>
              </p:custDataLst>
            </p:nvPr>
          </p:nvSpPr>
          <p:spPr>
            <a:xfrm>
              <a:off x="0" y="-1"/>
              <a:ext cx="5895975" cy="68580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/>
            <p:cNvSpPr/>
            <p:nvPr userDrawn="1">
              <p:custDataLst>
                <p:tags r:id="rId8"/>
              </p:custDataLst>
            </p:nvPr>
          </p:nvSpPr>
          <p:spPr>
            <a:xfrm>
              <a:off x="5122128" y="-1"/>
              <a:ext cx="6669822" cy="68707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圆角矩形 2"/>
          <p:cNvSpPr/>
          <p:nvPr userDrawn="1">
            <p:custDataLst>
              <p:tags r:id="rId9"/>
            </p:custDataLst>
          </p:nvPr>
        </p:nvSpPr>
        <p:spPr>
          <a:xfrm>
            <a:off x="594102" y="546100"/>
            <a:ext cx="11023600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2" name="组合 11"/>
          <p:cNvGrpSpPr/>
          <p:nvPr userDrawn="1">
            <p:custDataLst>
              <p:tags r:id="rId10"/>
            </p:custDataLst>
          </p:nvPr>
        </p:nvGrpSpPr>
        <p:grpSpPr>
          <a:xfrm>
            <a:off x="1139219" y="5995417"/>
            <a:ext cx="701587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>
              <p:custDataLst>
                <p:tags r:id="rId11"/>
              </p:custDataLst>
            </p:nvPr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>
              <p:custDataLst>
                <p:tags r:id="rId12"/>
              </p:custDataLst>
            </p:nvPr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>
              <p:custDataLst>
                <p:tags r:id="rId13"/>
              </p:custDataLst>
            </p:nvPr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3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2.xml" /><Relationship Id="rId3" Type="http://schemas.openxmlformats.org/officeDocument/2006/relationships/tags" Target="../tags/tag63.xml" /><Relationship Id="rId4" Type="http://schemas.openxmlformats.org/officeDocument/2006/relationships/tags" Target="../tags/tag64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05.xml" /><Relationship Id="rId11" Type="http://schemas.openxmlformats.org/officeDocument/2006/relationships/tags" Target="../tags/tag206.xml" /><Relationship Id="rId12" Type="http://schemas.openxmlformats.org/officeDocument/2006/relationships/tags" Target="../tags/tag207.xml" /><Relationship Id="rId13" Type="http://schemas.openxmlformats.org/officeDocument/2006/relationships/image" Target="../media/image24.jpeg" /><Relationship Id="rId14" Type="http://schemas.openxmlformats.org/officeDocument/2006/relationships/tags" Target="../tags/tag208.xml" /><Relationship Id="rId15" Type="http://schemas.openxmlformats.org/officeDocument/2006/relationships/tags" Target="../tags/tag209.xml" /><Relationship Id="rId16" Type="http://schemas.openxmlformats.org/officeDocument/2006/relationships/tags" Target="../tags/tag210.xml" /><Relationship Id="rId17" Type="http://schemas.openxmlformats.org/officeDocument/2006/relationships/image" Target="../media/image25.jpeg" /><Relationship Id="rId18" Type="http://schemas.openxmlformats.org/officeDocument/2006/relationships/tags" Target="../tags/tag211.xml" /><Relationship Id="rId19" Type="http://schemas.openxmlformats.org/officeDocument/2006/relationships/tags" Target="../tags/tag212.xml" /><Relationship Id="rId2" Type="http://schemas.openxmlformats.org/officeDocument/2006/relationships/tags" Target="../tags/tag197.xml" /><Relationship Id="rId20" Type="http://schemas.openxmlformats.org/officeDocument/2006/relationships/tags" Target="../tags/tag213.xml" /><Relationship Id="rId21" Type="http://schemas.openxmlformats.org/officeDocument/2006/relationships/tags" Target="../tags/tag214.xml" /><Relationship Id="rId22" Type="http://schemas.openxmlformats.org/officeDocument/2006/relationships/tags" Target="../tags/tag215.xml" /><Relationship Id="rId23" Type="http://schemas.openxmlformats.org/officeDocument/2006/relationships/tags" Target="../tags/tag216.xml" /><Relationship Id="rId3" Type="http://schemas.openxmlformats.org/officeDocument/2006/relationships/tags" Target="../tags/tag198.xml" /><Relationship Id="rId4" Type="http://schemas.openxmlformats.org/officeDocument/2006/relationships/tags" Target="../tags/tag199.xml" /><Relationship Id="rId5" Type="http://schemas.openxmlformats.org/officeDocument/2006/relationships/tags" Target="../tags/tag200.xml" /><Relationship Id="rId6" Type="http://schemas.openxmlformats.org/officeDocument/2006/relationships/tags" Target="../tags/tag201.xml" /><Relationship Id="rId7" Type="http://schemas.openxmlformats.org/officeDocument/2006/relationships/tags" Target="../tags/tag202.xml" /><Relationship Id="rId8" Type="http://schemas.openxmlformats.org/officeDocument/2006/relationships/tags" Target="../tags/tag203.xml" /><Relationship Id="rId9" Type="http://schemas.openxmlformats.org/officeDocument/2006/relationships/tags" Target="../tags/tag20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25.xml" /><Relationship Id="rId11" Type="http://schemas.openxmlformats.org/officeDocument/2006/relationships/tags" Target="../tags/tag226.xml" /><Relationship Id="rId12" Type="http://schemas.openxmlformats.org/officeDocument/2006/relationships/tags" Target="../tags/tag227.xml" /><Relationship Id="rId13" Type="http://schemas.openxmlformats.org/officeDocument/2006/relationships/tags" Target="../tags/tag228.xml" /><Relationship Id="rId14" Type="http://schemas.openxmlformats.org/officeDocument/2006/relationships/tags" Target="../tags/tag229.xml" /><Relationship Id="rId15" Type="http://schemas.openxmlformats.org/officeDocument/2006/relationships/tags" Target="../tags/tag230.xml" /><Relationship Id="rId16" Type="http://schemas.openxmlformats.org/officeDocument/2006/relationships/tags" Target="../tags/tag231.xml" /><Relationship Id="rId17" Type="http://schemas.openxmlformats.org/officeDocument/2006/relationships/tags" Target="../tags/tag232.xml" /><Relationship Id="rId18" Type="http://schemas.openxmlformats.org/officeDocument/2006/relationships/tags" Target="../tags/tag233.xml" /><Relationship Id="rId19" Type="http://schemas.openxmlformats.org/officeDocument/2006/relationships/tags" Target="../tags/tag234.xml" /><Relationship Id="rId2" Type="http://schemas.openxmlformats.org/officeDocument/2006/relationships/tags" Target="../tags/tag217.xml" /><Relationship Id="rId20" Type="http://schemas.openxmlformats.org/officeDocument/2006/relationships/tags" Target="../tags/tag235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Relationship Id="rId7" Type="http://schemas.openxmlformats.org/officeDocument/2006/relationships/tags" Target="../tags/tag222.xml" /><Relationship Id="rId8" Type="http://schemas.openxmlformats.org/officeDocument/2006/relationships/tags" Target="../tags/tag223.xml" /><Relationship Id="rId9" Type="http://schemas.openxmlformats.org/officeDocument/2006/relationships/tags" Target="../tags/tag22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36.xml" /><Relationship Id="rId3" Type="http://schemas.openxmlformats.org/officeDocument/2006/relationships/tags" Target="../tags/tag237.xml" /><Relationship Id="rId4" Type="http://schemas.openxmlformats.org/officeDocument/2006/relationships/tags" Target="../tags/tag238.xml" /><Relationship Id="rId5" Type="http://schemas.openxmlformats.org/officeDocument/2006/relationships/tags" Target="../tags/tag23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40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microsoft.com/office/2007/relationships/media" Target="../media/media2.mp4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tags" Target="../tags/tag70.xml" /><Relationship Id="rId14" Type="http://schemas.openxmlformats.org/officeDocument/2006/relationships/tags" Target="../tags/tag71.xml" /><Relationship Id="rId15" Type="http://schemas.openxmlformats.org/officeDocument/2006/relationships/tags" Target="../tags/tag72.xml" /><Relationship Id="rId16" Type="http://schemas.openxmlformats.org/officeDocument/2006/relationships/tags" Target="../tags/tag73.xml" /><Relationship Id="rId17" Type="http://schemas.openxmlformats.org/officeDocument/2006/relationships/tags" Target="../tags/tag74.xml" /><Relationship Id="rId2" Type="http://schemas.openxmlformats.org/officeDocument/2006/relationships/tags" Target="../tags/tag65.xml" /><Relationship Id="rId3" Type="http://schemas.openxmlformats.org/officeDocument/2006/relationships/image" Target="../media/image6.png" /><Relationship Id="rId4" Type="http://schemas.openxmlformats.org/officeDocument/2006/relationships/tags" Target="../tags/tag66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image" Target="../media/image7.png" /><Relationship Id="rId8" Type="http://schemas.openxmlformats.org/officeDocument/2006/relationships/tags" Target="../tags/tag67.xml" /><Relationship Id="rId9" Type="http://schemas.openxmlformats.org/officeDocument/2006/relationships/video" Target="../media/media2.mp4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8.png" /><Relationship Id="rId11" Type="http://schemas.openxmlformats.org/officeDocument/2006/relationships/tags" Target="../tags/tag83.xml" /><Relationship Id="rId12" Type="http://schemas.openxmlformats.org/officeDocument/2006/relationships/tags" Target="../tags/tag84.xml" /><Relationship Id="rId13" Type="http://schemas.openxmlformats.org/officeDocument/2006/relationships/tags" Target="../tags/tag85.xml" /><Relationship Id="rId14" Type="http://schemas.openxmlformats.org/officeDocument/2006/relationships/image" Target="../media/image9.png" /><Relationship Id="rId15" Type="http://schemas.openxmlformats.org/officeDocument/2006/relationships/tags" Target="../tags/tag86.xml" /><Relationship Id="rId16" Type="http://schemas.openxmlformats.org/officeDocument/2006/relationships/tags" Target="../tags/tag87.xml" /><Relationship Id="rId17" Type="http://schemas.openxmlformats.org/officeDocument/2006/relationships/tags" Target="../tags/tag88.xml" /><Relationship Id="rId18" Type="http://schemas.openxmlformats.org/officeDocument/2006/relationships/tags" Target="../tags/tag89.xml" /><Relationship Id="rId19" Type="http://schemas.openxmlformats.org/officeDocument/2006/relationships/tags" Target="../tags/tag90.xml" /><Relationship Id="rId2" Type="http://schemas.openxmlformats.org/officeDocument/2006/relationships/tags" Target="../tags/tag75.xml" /><Relationship Id="rId20" Type="http://schemas.openxmlformats.org/officeDocument/2006/relationships/tags" Target="../tags/tag91.xml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tags" Target="../tags/tag78.xml" /><Relationship Id="rId6" Type="http://schemas.openxmlformats.org/officeDocument/2006/relationships/tags" Target="../tags/tag79.xml" /><Relationship Id="rId7" Type="http://schemas.openxmlformats.org/officeDocument/2006/relationships/tags" Target="../tags/tag80.xml" /><Relationship Id="rId8" Type="http://schemas.openxmlformats.org/officeDocument/2006/relationships/tags" Target="../tags/tag81.xml" /><Relationship Id="rId9" Type="http://schemas.openxmlformats.org/officeDocument/2006/relationships/tags" Target="../tags/tag8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99.xml" /><Relationship Id="rId11" Type="http://schemas.openxmlformats.org/officeDocument/2006/relationships/tags" Target="../tags/tag100.xml" /><Relationship Id="rId12" Type="http://schemas.openxmlformats.org/officeDocument/2006/relationships/tags" Target="../tags/tag101.xml" /><Relationship Id="rId13" Type="http://schemas.openxmlformats.org/officeDocument/2006/relationships/tags" Target="../tags/tag102.xml" /><Relationship Id="rId14" Type="http://schemas.openxmlformats.org/officeDocument/2006/relationships/tags" Target="../tags/tag103.xml" /><Relationship Id="rId15" Type="http://schemas.openxmlformats.org/officeDocument/2006/relationships/image" Target="../media/image11.jpeg" /><Relationship Id="rId16" Type="http://schemas.openxmlformats.org/officeDocument/2006/relationships/tags" Target="../tags/tag104.xml" /><Relationship Id="rId17" Type="http://schemas.openxmlformats.org/officeDocument/2006/relationships/tags" Target="../tags/tag105.xml" /><Relationship Id="rId18" Type="http://schemas.openxmlformats.org/officeDocument/2006/relationships/tags" Target="../tags/tag106.xml" /><Relationship Id="rId2" Type="http://schemas.openxmlformats.org/officeDocument/2006/relationships/tags" Target="../tags/tag92.xml" /><Relationship Id="rId3" Type="http://schemas.openxmlformats.org/officeDocument/2006/relationships/image" Target="../media/image10.jpeg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tags" Target="../tags/tag96.xml" /><Relationship Id="rId8" Type="http://schemas.openxmlformats.org/officeDocument/2006/relationships/tags" Target="../tags/tag97.xml" /><Relationship Id="rId9" Type="http://schemas.openxmlformats.org/officeDocument/2006/relationships/tags" Target="../tags/tag98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15.xml" /><Relationship Id="rId11" Type="http://schemas.openxmlformats.org/officeDocument/2006/relationships/tags" Target="../tags/tag116.xml" /><Relationship Id="rId12" Type="http://schemas.openxmlformats.org/officeDocument/2006/relationships/tags" Target="../tags/tag117.xml" /><Relationship Id="rId13" Type="http://schemas.openxmlformats.org/officeDocument/2006/relationships/image" Target="../media/image12.jpeg" /><Relationship Id="rId14" Type="http://schemas.openxmlformats.org/officeDocument/2006/relationships/tags" Target="../tags/tag118.xml" /><Relationship Id="rId15" Type="http://schemas.openxmlformats.org/officeDocument/2006/relationships/image" Target="../media/image13.jpeg" /><Relationship Id="rId16" Type="http://schemas.openxmlformats.org/officeDocument/2006/relationships/tags" Target="../tags/tag119.xml" /><Relationship Id="rId17" Type="http://schemas.openxmlformats.org/officeDocument/2006/relationships/tags" Target="../tags/tag120.xml" /><Relationship Id="rId18" Type="http://schemas.openxmlformats.org/officeDocument/2006/relationships/tags" Target="../tags/tag121.xml" /><Relationship Id="rId2" Type="http://schemas.openxmlformats.org/officeDocument/2006/relationships/tags" Target="../tags/tag107.xml" /><Relationship Id="rId3" Type="http://schemas.openxmlformats.org/officeDocument/2006/relationships/tags" Target="../tags/tag108.xml" /><Relationship Id="rId4" Type="http://schemas.openxmlformats.org/officeDocument/2006/relationships/tags" Target="../tags/tag109.xml" /><Relationship Id="rId5" Type="http://schemas.openxmlformats.org/officeDocument/2006/relationships/tags" Target="../tags/tag110.xml" /><Relationship Id="rId6" Type="http://schemas.openxmlformats.org/officeDocument/2006/relationships/tags" Target="../tags/tag111.xml" /><Relationship Id="rId7" Type="http://schemas.openxmlformats.org/officeDocument/2006/relationships/tags" Target="../tags/tag112.xml" /><Relationship Id="rId8" Type="http://schemas.openxmlformats.org/officeDocument/2006/relationships/tags" Target="../tags/tag113.xml" /><Relationship Id="rId9" Type="http://schemas.openxmlformats.org/officeDocument/2006/relationships/tags" Target="../tags/tag11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29.xml" /><Relationship Id="rId11" Type="http://schemas.openxmlformats.org/officeDocument/2006/relationships/tags" Target="../tags/tag130.xml" /><Relationship Id="rId12" Type="http://schemas.openxmlformats.org/officeDocument/2006/relationships/tags" Target="../tags/tag131.xml" /><Relationship Id="rId13" Type="http://schemas.openxmlformats.org/officeDocument/2006/relationships/tags" Target="../tags/tag132.xml" /><Relationship Id="rId14" Type="http://schemas.openxmlformats.org/officeDocument/2006/relationships/tags" Target="../tags/tag133.xml" /><Relationship Id="rId15" Type="http://schemas.openxmlformats.org/officeDocument/2006/relationships/tags" Target="../tags/tag134.xml" /><Relationship Id="rId16" Type="http://schemas.openxmlformats.org/officeDocument/2006/relationships/tags" Target="../tags/tag135.xml" /><Relationship Id="rId2" Type="http://schemas.openxmlformats.org/officeDocument/2006/relationships/tags" Target="../tags/tag122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tags" Target="../tags/tag125.xml" /><Relationship Id="rId6" Type="http://schemas.openxmlformats.org/officeDocument/2006/relationships/tags" Target="../tags/tag126.xml" /><Relationship Id="rId7" Type="http://schemas.openxmlformats.org/officeDocument/2006/relationships/tags" Target="../tags/tag127.xml" /><Relationship Id="rId8" Type="http://schemas.openxmlformats.org/officeDocument/2006/relationships/image" Target="../media/image14.jpeg" /><Relationship Id="rId9" Type="http://schemas.openxmlformats.org/officeDocument/2006/relationships/tags" Target="../tags/tag128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43.xml" /><Relationship Id="rId11" Type="http://schemas.openxmlformats.org/officeDocument/2006/relationships/tags" Target="../tags/tag144.xml" /><Relationship Id="rId12" Type="http://schemas.openxmlformats.org/officeDocument/2006/relationships/tags" Target="../tags/tag145.xml" /><Relationship Id="rId13" Type="http://schemas.openxmlformats.org/officeDocument/2006/relationships/tags" Target="../tags/tag146.xml" /><Relationship Id="rId14" Type="http://schemas.openxmlformats.org/officeDocument/2006/relationships/tags" Target="../tags/tag147.xml" /><Relationship Id="rId15" Type="http://schemas.openxmlformats.org/officeDocument/2006/relationships/tags" Target="../tags/tag148.xml" /><Relationship Id="rId16" Type="http://schemas.openxmlformats.org/officeDocument/2006/relationships/image" Target="../media/image16.png" /><Relationship Id="rId17" Type="http://schemas.openxmlformats.org/officeDocument/2006/relationships/tags" Target="../tags/tag149.xml" /><Relationship Id="rId2" Type="http://schemas.openxmlformats.org/officeDocument/2006/relationships/tags" Target="../tags/tag136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Relationship Id="rId7" Type="http://schemas.openxmlformats.org/officeDocument/2006/relationships/tags" Target="../tags/tag141.xml" /><Relationship Id="rId8" Type="http://schemas.openxmlformats.org/officeDocument/2006/relationships/tags" Target="../tags/tag142.xml" /><Relationship Id="rId9" Type="http://schemas.openxmlformats.org/officeDocument/2006/relationships/image" Target="../media/image15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58.xml" /><Relationship Id="rId11" Type="http://schemas.openxmlformats.org/officeDocument/2006/relationships/tags" Target="../tags/tag159.xml" /><Relationship Id="rId12" Type="http://schemas.openxmlformats.org/officeDocument/2006/relationships/image" Target="../media/image17.jpeg" /><Relationship Id="rId13" Type="http://schemas.openxmlformats.org/officeDocument/2006/relationships/tags" Target="../tags/tag160.xml" /><Relationship Id="rId14" Type="http://schemas.openxmlformats.org/officeDocument/2006/relationships/image" Target="../media/image18.png" /><Relationship Id="rId15" Type="http://schemas.openxmlformats.org/officeDocument/2006/relationships/tags" Target="../tags/tag161.xml" /><Relationship Id="rId16" Type="http://schemas.openxmlformats.org/officeDocument/2006/relationships/tags" Target="../tags/tag162.xml" /><Relationship Id="rId17" Type="http://schemas.openxmlformats.org/officeDocument/2006/relationships/tags" Target="../tags/tag163.xml" /><Relationship Id="rId18" Type="http://schemas.openxmlformats.org/officeDocument/2006/relationships/image" Target="../media/image19.jpeg" /><Relationship Id="rId19" Type="http://schemas.openxmlformats.org/officeDocument/2006/relationships/tags" Target="../tags/tag164.xml" /><Relationship Id="rId2" Type="http://schemas.openxmlformats.org/officeDocument/2006/relationships/tags" Target="../tags/tag150.xml" /><Relationship Id="rId20" Type="http://schemas.openxmlformats.org/officeDocument/2006/relationships/image" Target="../media/image20.jpeg" /><Relationship Id="rId21" Type="http://schemas.openxmlformats.org/officeDocument/2006/relationships/tags" Target="../tags/tag165.xml" /><Relationship Id="rId22" Type="http://schemas.openxmlformats.org/officeDocument/2006/relationships/tags" Target="../tags/tag166.xml" /><Relationship Id="rId23" Type="http://schemas.openxmlformats.org/officeDocument/2006/relationships/tags" Target="../tags/tag167.xml" /><Relationship Id="rId24" Type="http://schemas.openxmlformats.org/officeDocument/2006/relationships/tags" Target="../tags/tag168.xml" /><Relationship Id="rId25" Type="http://schemas.openxmlformats.org/officeDocument/2006/relationships/tags" Target="../tags/tag169.xml" /><Relationship Id="rId26" Type="http://schemas.openxmlformats.org/officeDocument/2006/relationships/tags" Target="../tags/tag170.xml" /><Relationship Id="rId27" Type="http://schemas.openxmlformats.org/officeDocument/2006/relationships/tags" Target="../tags/tag171.xml" /><Relationship Id="rId28" Type="http://schemas.openxmlformats.org/officeDocument/2006/relationships/tags" Target="../tags/tag172.xml" /><Relationship Id="rId29" Type="http://schemas.openxmlformats.org/officeDocument/2006/relationships/tags" Target="../tags/tag173.xml" /><Relationship Id="rId3" Type="http://schemas.openxmlformats.org/officeDocument/2006/relationships/tags" Target="../tags/tag151.xml" /><Relationship Id="rId4" Type="http://schemas.openxmlformats.org/officeDocument/2006/relationships/tags" Target="../tags/tag152.xml" /><Relationship Id="rId5" Type="http://schemas.openxmlformats.org/officeDocument/2006/relationships/tags" Target="../tags/tag153.xml" /><Relationship Id="rId6" Type="http://schemas.openxmlformats.org/officeDocument/2006/relationships/tags" Target="../tags/tag154.xml" /><Relationship Id="rId7" Type="http://schemas.openxmlformats.org/officeDocument/2006/relationships/tags" Target="../tags/tag155.xml" /><Relationship Id="rId8" Type="http://schemas.openxmlformats.org/officeDocument/2006/relationships/tags" Target="../tags/tag156.xml" /><Relationship Id="rId9" Type="http://schemas.openxmlformats.org/officeDocument/2006/relationships/tags" Target="../tags/tag15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82.xml" /><Relationship Id="rId11" Type="http://schemas.openxmlformats.org/officeDocument/2006/relationships/tags" Target="../tags/tag183.xml" /><Relationship Id="rId12" Type="http://schemas.openxmlformats.org/officeDocument/2006/relationships/tags" Target="../tags/tag184.xml" /><Relationship Id="rId13" Type="http://schemas.openxmlformats.org/officeDocument/2006/relationships/image" Target="../media/image21.jpeg" /><Relationship Id="rId14" Type="http://schemas.openxmlformats.org/officeDocument/2006/relationships/tags" Target="../tags/tag185.xml" /><Relationship Id="rId15" Type="http://schemas.openxmlformats.org/officeDocument/2006/relationships/tags" Target="../tags/tag186.xml" /><Relationship Id="rId16" Type="http://schemas.openxmlformats.org/officeDocument/2006/relationships/tags" Target="../tags/tag187.xml" /><Relationship Id="rId17" Type="http://schemas.openxmlformats.org/officeDocument/2006/relationships/image" Target="../media/image22.jpeg" /><Relationship Id="rId18" Type="http://schemas.openxmlformats.org/officeDocument/2006/relationships/tags" Target="../tags/tag188.xml" /><Relationship Id="rId19" Type="http://schemas.openxmlformats.org/officeDocument/2006/relationships/tags" Target="../tags/tag189.xml" /><Relationship Id="rId2" Type="http://schemas.openxmlformats.org/officeDocument/2006/relationships/tags" Target="../tags/tag174.xml" /><Relationship Id="rId20" Type="http://schemas.openxmlformats.org/officeDocument/2006/relationships/image" Target="../media/image23.jpeg" /><Relationship Id="rId21" Type="http://schemas.openxmlformats.org/officeDocument/2006/relationships/tags" Target="../tags/tag190.xml" /><Relationship Id="rId22" Type="http://schemas.openxmlformats.org/officeDocument/2006/relationships/tags" Target="../tags/tag191.xml" /><Relationship Id="rId23" Type="http://schemas.openxmlformats.org/officeDocument/2006/relationships/tags" Target="../tags/tag192.xml" /><Relationship Id="rId24" Type="http://schemas.openxmlformats.org/officeDocument/2006/relationships/tags" Target="../tags/tag193.xml" /><Relationship Id="rId25" Type="http://schemas.openxmlformats.org/officeDocument/2006/relationships/tags" Target="../tags/tag194.xml" /><Relationship Id="rId26" Type="http://schemas.openxmlformats.org/officeDocument/2006/relationships/tags" Target="../tags/tag195.xml" /><Relationship Id="rId27" Type="http://schemas.openxmlformats.org/officeDocument/2006/relationships/tags" Target="../tags/tag196.xml" /><Relationship Id="rId3" Type="http://schemas.openxmlformats.org/officeDocument/2006/relationships/tags" Target="../tags/tag175.xml" /><Relationship Id="rId4" Type="http://schemas.openxmlformats.org/officeDocument/2006/relationships/tags" Target="../tags/tag176.xml" /><Relationship Id="rId5" Type="http://schemas.openxmlformats.org/officeDocument/2006/relationships/tags" Target="../tags/tag177.xml" /><Relationship Id="rId6" Type="http://schemas.openxmlformats.org/officeDocument/2006/relationships/tags" Target="../tags/tag178.xml" /><Relationship Id="rId7" Type="http://schemas.openxmlformats.org/officeDocument/2006/relationships/tags" Target="../tags/tag179.xml" /><Relationship Id="rId8" Type="http://schemas.openxmlformats.org/officeDocument/2006/relationships/tags" Target="../tags/tag180.xml" /><Relationship Id="rId9" Type="http://schemas.openxmlformats.org/officeDocument/2006/relationships/tags" Target="../tags/tag18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551180" y="2115185"/>
            <a:ext cx="110496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alt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4</a:t>
            </a:r>
            <a:r>
              <a:rPr lang="zh-CN" alt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</a:t>
            </a:r>
            <a:r>
              <a:rPr 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让声音为人类服务</a:t>
            </a:r>
            <a:endParaRPr lang="zh-CN"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4"/>
            </p:custDataLst>
          </p:nvPr>
        </p:nvSpPr>
        <p:spPr>
          <a:xfrm>
            <a:off x="5522834" y="3411117"/>
            <a:ext cx="1430694" cy="436245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ctr"/>
            <a:r>
              <a:rPr lang="zh-CN" altLang="en-US" sz="2400" b="1" u="sng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2400" b="1" u="sng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lang="en-US" altLang="zh-CN" sz="2400" b="1" u="sng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 title=""/>
          <p:cNvSpPr/>
          <p:nvPr>
            <p:custDataLst>
              <p:tags r:id="rId8"/>
            </p:custDataLst>
          </p:nvPr>
        </p:nvSpPr>
        <p:spPr>
          <a:xfrm>
            <a:off x="1055370" y="4221480"/>
            <a:ext cx="2589530" cy="1056259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          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人耳处</a:t>
            </a:r>
            <a:endParaRPr lang="zh-CN" altLang="en-US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  <a:p>
            <a:r>
              <a:rPr lang="en-US" altLang="zh-CN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       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（隔声）</a:t>
            </a:r>
            <a:endParaRPr lang="en-US" altLang="zh-CN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 rot="5400000">
            <a:off x="1783715" y="3276600"/>
            <a:ext cx="1108710" cy="5492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endParaRPr lang="zh-CN" altLang="en-US" sz="8000">
              <a:solidFill>
                <a:srgbClr val="FFC000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圆角矩形 34" title=""/>
          <p:cNvSpPr/>
          <p:nvPr>
            <p:custDataLst>
              <p:tags r:id="rId10"/>
            </p:custDataLst>
          </p:nvPr>
        </p:nvSpPr>
        <p:spPr>
          <a:xfrm>
            <a:off x="1343660" y="2337435"/>
            <a:ext cx="2109470" cy="525145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noAutofit/>
          </a:bodyPr>
          <a:lstStyle>
            <a:lvl1pPr marL="271780" indent="-27178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indent="-2717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618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050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噪声的接收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0" name="组合 9" title=""/>
          <p:cNvGrpSpPr/>
          <p:nvPr>
            <p:custDataLst>
              <p:tags r:id="rId11"/>
            </p:custDataLst>
          </p:nvPr>
        </p:nvGrpSpPr>
        <p:grpSpPr>
          <a:xfrm>
            <a:off x="5375910" y="1285240"/>
            <a:ext cx="4374515" cy="2444750"/>
            <a:chOff x="9545" y="2565"/>
            <a:chExt cx="6889" cy="3850"/>
          </a:xfrm>
        </p:grpSpPr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5610" y="3472"/>
              <a:ext cx="82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捂耳朵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6" name="http://photo-static-api.fotomore.com/creative/vcg/veer/400/new/VCG41N185084814.jpg?uid=386&amp;timestamp=1695626686&amp;sign=30815f6a1d202aac1a9223f2de24d98f" descr="templates\picture_hover\&amp;pky220_sjzg_VCG41N185084814&amp;2&amp;src_toppic_inpsrchzd1&amp;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9545" y="2565"/>
              <a:ext cx="5776" cy="3850"/>
            </a:xfrm>
            <a:prstGeom prst="rect">
              <a:avLst/>
            </a:prstGeom>
          </p:spPr>
        </p:pic>
      </p:grpSp>
      <p:grpSp>
        <p:nvGrpSpPr>
          <p:cNvPr id="11" name="组合 10" title=""/>
          <p:cNvGrpSpPr/>
          <p:nvPr>
            <p:custDataLst>
              <p:tags r:id="rId15"/>
            </p:custDataLst>
          </p:nvPr>
        </p:nvGrpSpPr>
        <p:grpSpPr>
          <a:xfrm>
            <a:off x="5429885" y="3818255"/>
            <a:ext cx="4318000" cy="2392680"/>
            <a:chOff x="9630" y="6554"/>
            <a:chExt cx="6800" cy="3768"/>
          </a:xfrm>
        </p:grpSpPr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15614" y="7259"/>
              <a:ext cx="816" cy="20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隔音耳罩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8" name="http://photo-static-api.fotomore.com/creative/vcg/veer/400/new/VCG41N472039775.jpg?uid=386&amp;timestamp=1695626724&amp;sign=536f631665df421009e1e68e550c1b0a" descr="templates\picture_hover\&amp;pky270_sjzg_VCG41N472039775&amp;2&amp;src_toppic_inpsrchzd1&amp;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9630" y="6554"/>
              <a:ext cx="5662" cy="3768"/>
            </a:xfrm>
            <a:prstGeom prst="rect">
              <a:avLst/>
            </a:prstGeom>
          </p:spPr>
        </p:pic>
      </p:grpSp>
      <p:sp>
        <p:nvSpPr>
          <p:cNvPr id="5" name="矩形 4" title=""/>
          <p:cNvSpPr/>
          <p:nvPr>
            <p:custDataLst>
              <p:tags r:id="rId19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20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噪声的控制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21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2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2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3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4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5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6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5" title=""/>
          <p:cNvSpPr/>
          <p:nvPr>
            <p:custDataLst>
              <p:tags r:id="rId8"/>
            </p:custDataLst>
          </p:nvPr>
        </p:nvSpPr>
        <p:spPr>
          <a:xfrm>
            <a:off x="1457325" y="1215390"/>
            <a:ext cx="777240" cy="4424045"/>
          </a:xfrm>
          <a:prstGeom prst="rect">
            <a:avLst/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ctr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r>
              <a:rPr lang="zh-CN" altLang="en-US" sz="32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让声音为人类服务</a:t>
            </a:r>
            <a:endParaRPr lang="zh-CN" altLang="en-US" sz="32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5" name="左大括号 24" title=""/>
          <p:cNvSpPr/>
          <p:nvPr>
            <p:custDataLst>
              <p:tags r:id="rId9"/>
            </p:custDataLst>
          </p:nvPr>
        </p:nvSpPr>
        <p:spPr>
          <a:xfrm>
            <a:off x="2397125" y="1856740"/>
            <a:ext cx="594360" cy="3109595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endParaRPr lang="zh-CN" altLang="en-US" sz="280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10"/>
            </p:custDataLst>
          </p:nvPr>
        </p:nvCxnSpPr>
        <p:spPr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3071495" y="3141345"/>
            <a:ext cx="240284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噪声的危害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3071495" y="4581525"/>
            <a:ext cx="240284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噪声的控制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6311265" y="3933825"/>
            <a:ext cx="1445895" cy="561975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声源处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4"/>
            </p:custDataLst>
          </p:nvPr>
        </p:nvSpPr>
        <p:spPr>
          <a:xfrm>
            <a:off x="3071495" y="1637030"/>
            <a:ext cx="240284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噪声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2" name="左大括号 11" title=""/>
          <p:cNvSpPr/>
          <p:nvPr>
            <p:custDataLst>
              <p:tags r:id="rId15"/>
            </p:custDataLst>
          </p:nvPr>
        </p:nvSpPr>
        <p:spPr>
          <a:xfrm>
            <a:off x="5646420" y="1424940"/>
            <a:ext cx="565150" cy="982980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6"/>
            </p:custDataLst>
          </p:nvPr>
        </p:nvSpPr>
        <p:spPr>
          <a:xfrm>
            <a:off x="6290310" y="1137285"/>
            <a:ext cx="1724025" cy="575310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物理角度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7"/>
            </p:custDataLst>
          </p:nvPr>
        </p:nvSpPr>
        <p:spPr>
          <a:xfrm>
            <a:off x="6294120" y="2001520"/>
            <a:ext cx="2441575" cy="556895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环境保护角度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8"/>
            </p:custDataLst>
          </p:nvPr>
        </p:nvSpPr>
        <p:spPr>
          <a:xfrm>
            <a:off x="6311265" y="4785995"/>
            <a:ext cx="2157730" cy="563880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传播过程中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9"/>
            </p:custDataLst>
          </p:nvPr>
        </p:nvSpPr>
        <p:spPr>
          <a:xfrm>
            <a:off x="6311265" y="5639435"/>
            <a:ext cx="1445895" cy="561975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人耳处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20" name="左大括号 19" title=""/>
          <p:cNvSpPr/>
          <p:nvPr>
            <p:custDataLst>
              <p:tags r:id="rId20"/>
            </p:custDataLst>
          </p:nvPr>
        </p:nvSpPr>
        <p:spPr>
          <a:xfrm>
            <a:off x="5663565" y="4229735"/>
            <a:ext cx="553720" cy="1734820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13" grpId="0" animBg="1"/>
      <p:bldP spid="2" grpId="0" animBg="1"/>
      <p:bldP spid="4" grpId="0" animBg="1"/>
      <p:bldP spid="7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982980" y="1268730"/>
            <a:ext cx="10088245" cy="4779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.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在我国，许多城市都十分重视人居环境，如城区内汽车禁止鸣笛、主干道路面铺设沥青、高架道路两边安装隔音板等。这些措施的共同点是(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)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A.美化居住环境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B.缓解热岛效应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C.降低噪声污染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D.减少大气污染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35730" y="2708910"/>
            <a:ext cx="124650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911225" y="1844675"/>
            <a:ext cx="10393680" cy="29514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一场大雪后，大地被上了银装，这时你会发现周围特别宁静，这是因为雪里的微孔能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。根据上面的描述，你认为会堂、剧院的四壁和顶面都做得凹凸不平或采用蜂窝状的材料，主要是为了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  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99965" y="2564765"/>
            <a:ext cx="20002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吸收声音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文本框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99740" y="3808730"/>
            <a:ext cx="3032125" cy="58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减弱声波的反射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电钻音效装修噪音（30分钟）_哔哩哔哩_bilibili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83655" y="1990725"/>
            <a:ext cx="4436110" cy="2773045"/>
          </a:xfrm>
          <a:prstGeom prst="rect">
            <a:avLst/>
          </a:prstGeom>
          <a:ln>
            <a:noFill/>
          </a:ln>
        </p:spPr>
      </p:pic>
      <p:pic>
        <p:nvPicPr>
          <p:cNvPr id="2" name="交响乐团音乐会演奏《西藏音乐》，气势磅礴,音乐,器乐,好看视频" title="">
            <a:hlinkClick action="ppaction://media"/>
          </p:cNvPr>
          <p:cNvPicPr/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>
                  <p14:trim end="289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980" y="1988820"/>
            <a:ext cx="4523105" cy="2802255"/>
          </a:xfrm>
          <a:prstGeom prst="rect">
            <a:avLst/>
          </a:prstGeom>
          <a:ln>
            <a:noFill/>
          </a:ln>
        </p:spPr>
      </p:pic>
      <p:grpSp>
        <p:nvGrpSpPr>
          <p:cNvPr id="9" name="组合 8" title=""/>
          <p:cNvGrpSpPr/>
          <p:nvPr>
            <p:custDataLst>
              <p:tags r:id="rId11"/>
            </p:custDataLst>
          </p:nvPr>
        </p:nvGrpSpPr>
        <p:grpSpPr>
          <a:xfrm>
            <a:off x="280925" y="116811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 title=""/>
          <p:cNvSpPr txBox="1"/>
          <p:nvPr>
            <p:custDataLst>
              <p:tags r:id="rId14"/>
            </p:custDataLst>
          </p:nvPr>
        </p:nvSpPr>
        <p:spPr>
          <a:xfrm>
            <a:off x="774065" y="981075"/>
            <a:ext cx="7376795" cy="744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听下面这两段声音，感受有什么不一样吗？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839470" y="4954270"/>
            <a:ext cx="4929505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听起来悦耳动听的声音是乐音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6"/>
            </p:custDataLst>
          </p:nvPr>
        </p:nvSpPr>
        <p:spPr>
          <a:xfrm>
            <a:off x="6240145" y="4943475"/>
            <a:ext cx="5012690" cy="677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听起来非常刺耳的声音是噪声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8"/>
            </p:custDataLst>
          </p:nvPr>
        </p:nvSpPr>
        <p:spPr>
          <a:xfrm>
            <a:off x="767080" y="981075"/>
            <a:ext cx="9916795" cy="11671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物理角度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，发声物体做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规则振动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发出的声音为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乐音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；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发声物体做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无规则振动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发出的声音为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噪声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。</a:t>
            </a:r>
            <a:endParaRPr lang="en-US" altLang="zh-CN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7" name="组合 6" title=""/>
          <p:cNvGrpSpPr/>
          <p:nvPr>
            <p:custDataLst>
              <p:tags r:id="rId9"/>
            </p:custDataLst>
          </p:nvPr>
        </p:nvGrpSpPr>
        <p:grpSpPr>
          <a:xfrm>
            <a:off x="911225" y="2421255"/>
            <a:ext cx="4660900" cy="3469640"/>
            <a:chOff x="1435" y="4833"/>
            <a:chExt cx="7340" cy="5464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rcRect t="8607"/>
            <a:stretch>
              <a:fillRect/>
            </a:stretch>
          </p:blipFill>
          <p:spPr>
            <a:xfrm>
              <a:off x="1435" y="4833"/>
              <a:ext cx="7340" cy="456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3817" y="9483"/>
              <a:ext cx="3532" cy="8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/>
                </a:rPr>
                <a:t>噪声的波形</a:t>
              </a:r>
              <a:endParaRPr lang="zh-CN" altLang="en-US" sz="2400"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3"/>
            </p:custDataLst>
          </p:nvPr>
        </p:nvGrpSpPr>
        <p:grpSpPr>
          <a:xfrm>
            <a:off x="5951855" y="2421255"/>
            <a:ext cx="4636135" cy="3368040"/>
            <a:chOff x="9373" y="4833"/>
            <a:chExt cx="7301" cy="5304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rcRect t="7876"/>
            <a:stretch>
              <a:fillRect/>
            </a:stretch>
          </p:blipFill>
          <p:spPr>
            <a:xfrm>
              <a:off x="9373" y="4833"/>
              <a:ext cx="7301" cy="457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6"/>
              </p:custDataLst>
            </p:nvPr>
          </p:nvSpPr>
          <p:spPr>
            <a:xfrm>
              <a:off x="11868" y="9483"/>
              <a:ext cx="3203" cy="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/>
                </a:rPr>
                <a:t>乐音的波形</a:t>
              </a:r>
              <a:endParaRPr lang="zh-CN" altLang="en-US" sz="2400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8" name="矩形 7" title=""/>
          <p:cNvSpPr/>
          <p:nvPr>
            <p:custDataLst>
              <p:tags r:id="rId17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8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>
              <p:custDataLst>
                <p:tags r:id="rId1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2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2" name="https://photo-static-api.fotomore.com/creative/vcg/veer/400/new/VCG41N522785736.jpg?uid=386&amp;timestamp=1717059735&amp;sign=25a2ee533249c6ba62a0eefb3b3d5d6c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67755" y="2348865"/>
            <a:ext cx="4843780" cy="320738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6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7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8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9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10"/>
            </p:custDataLst>
          </p:nvPr>
        </p:nvSpPr>
        <p:spPr>
          <a:xfrm>
            <a:off x="774065" y="981075"/>
            <a:ext cx="10081895" cy="1296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环境保护角度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来说，一切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干扰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人们休息、学习和工作的声音，即对身心健康，特别是对听觉有损害的声音都是噪声。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2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https://photo-static-api.fotomore.com/creative/vcg/400/new/VCG41N1207320657.jpg?uid=386&amp;timestamp=1717059650&amp;sign=b05c999c4f9b73bd39254e55f55f7fec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11225" y="2348865"/>
            <a:ext cx="4811395" cy="3207385"/>
          </a:xfrm>
          <a:prstGeom prst="rect">
            <a:avLst/>
          </a:prstGeom>
        </p:spPr>
      </p:pic>
      <p:sp>
        <p:nvSpPr>
          <p:cNvPr id="33" name="文本框 32" title=""/>
          <p:cNvSpPr txBox="1"/>
          <p:nvPr>
            <p:custDataLst>
              <p:tags r:id="rId17"/>
            </p:custDataLst>
          </p:nvPr>
        </p:nvSpPr>
        <p:spPr>
          <a:xfrm>
            <a:off x="1847215" y="5733415"/>
            <a:ext cx="3175000" cy="56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/>
              </a:rPr>
              <a:t>赛场上人群的喧闹声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18"/>
            </p:custDataLst>
          </p:nvPr>
        </p:nvSpPr>
        <p:spPr>
          <a:xfrm>
            <a:off x="7247890" y="5517515"/>
            <a:ext cx="3293110" cy="1023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/>
              </a:rPr>
              <a:t>马路上车辆的马达声，车轮与路面的摩擦声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8"/>
            </p:custDataLst>
          </p:nvPr>
        </p:nvSpPr>
        <p:spPr>
          <a:xfrm>
            <a:off x="774065" y="981075"/>
            <a:ext cx="10081895" cy="1296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环境保护角度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来说，一切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干扰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人们休息、学习和工作的声音，即对身心健康，特别是对听觉有损害的声音都是噪声。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矩形 4" title=""/>
          <p:cNvSpPr/>
          <p:nvPr>
            <p:custDataLst>
              <p:tags r:id="rId9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http://photo-static-api.fotomore.com/creative/vcg/400/version23/VCG41185013315.jpg?uid=386&amp;timestamp=1695624193&amp;sign=b47a6f2f3c17e94c44cdde628afdd15e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5419" b="9370"/>
          <a:stretch>
            <a:fillRect/>
          </a:stretch>
        </p:blipFill>
        <p:spPr>
          <a:xfrm>
            <a:off x="6096000" y="2348865"/>
            <a:ext cx="5020310" cy="3207385"/>
          </a:xfrm>
          <a:prstGeom prst="rect">
            <a:avLst/>
          </a:prstGeom>
        </p:spPr>
      </p:pic>
      <p:pic>
        <p:nvPicPr>
          <p:cNvPr id="112" name="图片 11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11225" y="2348865"/>
            <a:ext cx="4809490" cy="3207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 title=""/>
          <p:cNvSpPr txBox="1"/>
          <p:nvPr>
            <p:custDataLst>
              <p:tags r:id="rId17"/>
            </p:custDataLst>
          </p:nvPr>
        </p:nvSpPr>
        <p:spPr>
          <a:xfrm>
            <a:off x="1919605" y="5733415"/>
            <a:ext cx="3175000" cy="56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/>
              </a:rPr>
              <a:t>工厂里机器的轰鸣声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  <p:sp>
        <p:nvSpPr>
          <p:cNvPr id="38" name="文本框 37" title=""/>
          <p:cNvSpPr txBox="1"/>
          <p:nvPr>
            <p:custDataLst>
              <p:tags r:id="rId18"/>
            </p:custDataLst>
          </p:nvPr>
        </p:nvSpPr>
        <p:spPr>
          <a:xfrm>
            <a:off x="7103745" y="5733415"/>
            <a:ext cx="3851910" cy="58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/>
              </a:rPr>
              <a:t>建筑工地上嘈杂的响声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" name="图片 101" title=""/>
          <p:cNvPicPr/>
          <p:nvPr>
            <p:custDataLst>
              <p:tags r:id="rId9"/>
            </p:custDataLst>
          </p:nvPr>
        </p:nvPicPr>
        <p:blipFill>
          <a:blip r:embed="rId8"/>
          <a:srcRect r="1584"/>
          <a:stretch>
            <a:fillRect/>
          </a:stretch>
        </p:blipFill>
        <p:spPr>
          <a:xfrm>
            <a:off x="6383655" y="2348865"/>
            <a:ext cx="5304790" cy="2956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 title=""/>
          <p:cNvSpPr txBox="1"/>
          <p:nvPr>
            <p:custDataLst>
              <p:tags r:id="rId10"/>
            </p:custDataLst>
          </p:nvPr>
        </p:nvSpPr>
        <p:spPr>
          <a:xfrm>
            <a:off x="774065" y="3933190"/>
            <a:ext cx="5116195" cy="22015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若长期在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80dB~100dB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的声音环境中工作和学习，听觉就会迟钝，甚至耳朵变聋。噪声还能诱发多种疾病，严重时会导致死亡。</a:t>
            </a:r>
            <a:endParaRPr lang="zh-CN" altLang="en-US" sz="24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噪声的危害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13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21" name="矩形 20"/>
            <p:cNvSpPr/>
            <p:nvPr>
              <p:custDataLst>
                <p:tags r:id="rId1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1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 title=""/>
          <p:cNvSpPr txBox="1"/>
          <p:nvPr>
            <p:custDataLst>
              <p:tags r:id="rId16"/>
            </p:custDataLst>
          </p:nvPr>
        </p:nvSpPr>
        <p:spPr>
          <a:xfrm>
            <a:off x="774065" y="1746885"/>
            <a:ext cx="5327015" cy="2031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latin typeface="微软雅黑" panose="020b0503020204020204" charset="-122"/>
                <a:ea typeface="微软雅黑"/>
              </a:rPr>
              <a:t>       </a:t>
            </a:r>
            <a:r>
              <a:rPr lang="zh-CN" altLang="en-US" sz="2400">
                <a:latin typeface="微软雅黑" panose="020b0503020204020204" charset="-122"/>
                <a:ea typeface="微软雅黑"/>
              </a:rPr>
              <a:t>人们日常生活的理想声音环境是白天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不高于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55dB</a:t>
            </a:r>
            <a:r>
              <a:rPr lang="zh-CN" altLang="en-US" sz="2400">
                <a:latin typeface="微软雅黑" panose="020b0503020204020204" charset="-122"/>
                <a:ea typeface="微软雅黑"/>
              </a:rPr>
              <a:t>，夜间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不高于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45dB</a:t>
            </a:r>
            <a:r>
              <a:rPr lang="zh-CN" altLang="en-US" sz="2400">
                <a:latin typeface="微软雅黑" panose="020b0503020204020204" charset="-122"/>
                <a:ea typeface="微软雅黑"/>
              </a:rPr>
              <a:t>。超过</a:t>
            </a:r>
            <a:r>
              <a:rPr lang="en-US" altLang="zh-CN" sz="2400">
                <a:latin typeface="微软雅黑" panose="020b0503020204020204" charset="-122"/>
                <a:ea typeface="微软雅黑"/>
              </a:rPr>
              <a:t>79dB,</a:t>
            </a:r>
            <a:r>
              <a:rPr lang="zh-CN" altLang="en-US" sz="2400">
                <a:latin typeface="微软雅黑" panose="020b0503020204020204" charset="-122"/>
                <a:ea typeface="微软雅黑"/>
              </a:rPr>
              <a:t>人就会心烦意乱，神经紧张，导致学习与工作的效率下降。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8"/>
            </p:custDataLst>
          </p:nvPr>
        </p:nvSpPr>
        <p:spPr>
          <a:xfrm>
            <a:off x="5015865" y="2421255"/>
            <a:ext cx="5868035" cy="2800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现代城市里，为了监测噪声，常常在主要道路设置噪声监测设备，并把控制噪声列为城市环境保护的主要项目之一。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9223" name="Picture 7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82980" y="2061210"/>
            <a:ext cx="3543935" cy="3823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 title=""/>
          <p:cNvSpPr/>
          <p:nvPr>
            <p:custDataLst>
              <p:tags r:id="rId11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噪声的危害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13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21" name="矩形 20"/>
            <p:cNvSpPr/>
            <p:nvPr>
              <p:custDataLst>
                <p:tags r:id="rId1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1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0414000" y="10363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 title=""/>
          <p:cNvSpPr/>
          <p:nvPr>
            <p:custDataLst>
              <p:tags r:id="rId8"/>
            </p:custDataLst>
          </p:nvPr>
        </p:nvSpPr>
        <p:spPr>
          <a:xfrm>
            <a:off x="1031240" y="4305300"/>
            <a:ext cx="2589530" cy="578444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声源处（消声）</a:t>
            </a:r>
            <a:endParaRPr lang="zh-CN" altLang="en-US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 rot="5400000">
            <a:off x="1711325" y="3360420"/>
            <a:ext cx="1108710" cy="5492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endParaRPr lang="zh-CN" altLang="en-US" sz="8000">
              <a:solidFill>
                <a:srgbClr val="FFC000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圆角矩形 34" title=""/>
          <p:cNvSpPr/>
          <p:nvPr>
            <p:custDataLst>
              <p:tags r:id="rId10"/>
            </p:custDataLst>
          </p:nvPr>
        </p:nvSpPr>
        <p:spPr>
          <a:xfrm>
            <a:off x="1271270" y="2421255"/>
            <a:ext cx="2109470" cy="525145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noAutofit/>
          </a:bodyPr>
          <a:lstStyle>
            <a:lvl1pPr marL="271780" indent="-27178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indent="-2717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618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050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噪声的产生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11"/>
            </p:custDataLst>
          </p:nvPr>
        </p:nvGrpSpPr>
        <p:grpSpPr>
          <a:xfrm>
            <a:off x="4375150" y="1279525"/>
            <a:ext cx="6453245" cy="1905587"/>
            <a:chOff x="6992" y="2601"/>
            <a:chExt cx="10853" cy="3245"/>
          </a:xfrm>
        </p:grpSpPr>
        <p:pic>
          <p:nvPicPr>
            <p:cNvPr id="101" name="图片 100"/>
            <p:cNvPicPr/>
            <p:nvPr>
              <p:custDataLst>
                <p:tags r:id="rId13"/>
              </p:custDataLst>
            </p:nvPr>
          </p:nvPicPr>
          <p:blipFill>
            <a:blip r:embed="rId12"/>
            <a:srcRect l="7809" r="4425"/>
            <a:stretch>
              <a:fillRect/>
            </a:stretch>
          </p:blipFill>
          <p:spPr>
            <a:xfrm>
              <a:off x="13796" y="2694"/>
              <a:ext cx="4049" cy="29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92" y="2601"/>
              <a:ext cx="4013" cy="3245"/>
            </a:xfrm>
            <a:prstGeom prst="rect">
              <a:avLst/>
            </a:prstGeom>
          </p:spPr>
        </p:pic>
        <p:sp>
          <p:nvSpPr>
            <p:cNvPr id="22" name="AutoShape 8"/>
            <p:cNvSpPr/>
            <p:nvPr>
              <p:custDataLst>
                <p:tags r:id="rId16"/>
              </p:custDataLst>
            </p:nvPr>
          </p:nvSpPr>
          <p:spPr>
            <a:xfrm>
              <a:off x="11445" y="4041"/>
              <a:ext cx="1912" cy="338"/>
            </a:xfrm>
            <a:prstGeom prst="rightArrow">
              <a:avLst>
                <a:gd name="adj1" fmla="val 50000"/>
                <a:gd name="adj2" fmla="val 67035"/>
              </a:avLst>
            </a:prstGeom>
            <a:solidFill>
              <a:schemeClr val="bg1"/>
            </a:solidFill>
            <a:ln w="9525" cap="flat" cmpd="sng">
              <a:solidFill>
                <a:srgbClr val="1C99F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2800"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24" name="组合 23" title=""/>
          <p:cNvGrpSpPr/>
          <p:nvPr>
            <p:custDataLst>
              <p:tags r:id="rId17"/>
            </p:custDataLst>
          </p:nvPr>
        </p:nvGrpSpPr>
        <p:grpSpPr>
          <a:xfrm>
            <a:off x="4446270" y="3429000"/>
            <a:ext cx="6382385" cy="2486025"/>
            <a:chOff x="6992" y="5670"/>
            <a:chExt cx="10403" cy="4176"/>
          </a:xfrm>
        </p:grpSpPr>
        <p:pic>
          <p:nvPicPr>
            <p:cNvPr id="104" name="图片 103"/>
            <p:cNvPicPr/>
            <p:nvPr>
              <p:custDataLst>
                <p:tags r:id="rId19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6992" y="5846"/>
              <a:ext cx="4014" cy="31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5" name="图片 104"/>
            <p:cNvPicPr/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4023" y="5670"/>
              <a:ext cx="3372" cy="41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AutoShape 8"/>
            <p:cNvSpPr/>
            <p:nvPr>
              <p:custDataLst>
                <p:tags r:id="rId22"/>
              </p:custDataLst>
            </p:nvPr>
          </p:nvSpPr>
          <p:spPr>
            <a:xfrm>
              <a:off x="11445" y="7441"/>
              <a:ext cx="1912" cy="338"/>
            </a:xfrm>
            <a:prstGeom prst="rightArrow">
              <a:avLst>
                <a:gd name="adj1" fmla="val 50000"/>
                <a:gd name="adj2" fmla="val 67035"/>
              </a:avLst>
            </a:prstGeom>
            <a:solidFill>
              <a:schemeClr val="bg1"/>
            </a:solidFill>
            <a:ln w="9525" cap="flat" cmpd="sng">
              <a:solidFill>
                <a:srgbClr val="1C99F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2800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29" name="文本框 28" title=""/>
          <p:cNvSpPr txBox="1"/>
          <p:nvPr>
            <p:custDataLst>
              <p:tags r:id="rId23"/>
            </p:custDataLst>
          </p:nvPr>
        </p:nvSpPr>
        <p:spPr>
          <a:xfrm>
            <a:off x="11026775" y="1351280"/>
            <a:ext cx="5232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微软雅黑" panose="020b0503020204020204" charset="-122"/>
                <a:ea typeface="微软雅黑"/>
              </a:rPr>
              <a:t>安装消音器</a:t>
            </a:r>
            <a:endParaRPr lang="zh-CN" altLang="en-US" sz="2000" b="1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24"/>
            </p:custDataLst>
          </p:nvPr>
        </p:nvSpPr>
        <p:spPr>
          <a:xfrm>
            <a:off x="11026775" y="3943350"/>
            <a:ext cx="5232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微软雅黑" panose="020b0503020204020204" charset="-122"/>
                <a:ea typeface="微软雅黑"/>
              </a:rPr>
              <a:t>禁止鸣笛</a:t>
            </a:r>
            <a:endParaRPr lang="zh-CN" altLang="en-US" sz="2000" b="1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矩形 4" title=""/>
          <p:cNvSpPr/>
          <p:nvPr>
            <p:custDataLst>
              <p:tags r:id="rId25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26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噪声的控制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27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>
              <p:custDataLst>
                <p:tags r:id="rId28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9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2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 title=""/>
          <p:cNvSpPr/>
          <p:nvPr>
            <p:custDataLst>
              <p:tags r:id="rId8"/>
            </p:custDataLst>
          </p:nvPr>
        </p:nvSpPr>
        <p:spPr>
          <a:xfrm>
            <a:off x="1127125" y="4149090"/>
            <a:ext cx="2589530" cy="1056259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      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传播过程中</a:t>
            </a:r>
            <a:endParaRPr lang="zh-CN" altLang="en-US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  <a:p>
            <a:r>
              <a:rPr lang="en-US" altLang="zh-CN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       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（吸声）</a:t>
            </a:r>
            <a:endParaRPr lang="zh-CN" altLang="en-US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 rot="5400000">
            <a:off x="1807210" y="3204210"/>
            <a:ext cx="1108710" cy="5492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endParaRPr lang="zh-CN" altLang="en-US" sz="8000">
              <a:solidFill>
                <a:srgbClr val="FFC000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圆角矩形 34" title=""/>
          <p:cNvSpPr/>
          <p:nvPr>
            <p:custDataLst>
              <p:tags r:id="rId10"/>
            </p:custDataLst>
          </p:nvPr>
        </p:nvSpPr>
        <p:spPr>
          <a:xfrm>
            <a:off x="1367155" y="2265045"/>
            <a:ext cx="2109470" cy="525145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noAutofit/>
          </a:bodyPr>
          <a:lstStyle>
            <a:lvl1pPr marL="271780" indent="-27178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indent="-2717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618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050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噪声的传播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6" name="组合 5" title=""/>
          <p:cNvGrpSpPr/>
          <p:nvPr>
            <p:custDataLst>
              <p:tags r:id="rId11"/>
            </p:custDataLst>
          </p:nvPr>
        </p:nvGrpSpPr>
        <p:grpSpPr>
          <a:xfrm>
            <a:off x="6671945" y="1268730"/>
            <a:ext cx="3503930" cy="2308860"/>
            <a:chOff x="10576" y="2444"/>
            <a:chExt cx="5518" cy="3636"/>
          </a:xfrm>
        </p:grpSpPr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5270" y="3246"/>
              <a:ext cx="82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隔音墙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106" name="图片 105"/>
            <p:cNvPicPr/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576" y="2444"/>
              <a:ext cx="4694" cy="363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" name="组合 9" title=""/>
          <p:cNvGrpSpPr/>
          <p:nvPr>
            <p:custDataLst>
              <p:tags r:id="rId15"/>
            </p:custDataLst>
          </p:nvPr>
        </p:nvGrpSpPr>
        <p:grpSpPr>
          <a:xfrm>
            <a:off x="8221980" y="3583305"/>
            <a:ext cx="3465830" cy="2296160"/>
            <a:chOff x="13017" y="6089"/>
            <a:chExt cx="5458" cy="3616"/>
          </a:xfrm>
        </p:grpSpPr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17651" y="6874"/>
              <a:ext cx="824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关门关窗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109" name="图片 108"/>
            <p:cNvPicPr/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3017" y="6089"/>
              <a:ext cx="4471" cy="361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 title=""/>
          <p:cNvGrpSpPr/>
          <p:nvPr>
            <p:custDataLst>
              <p:tags r:id="rId19"/>
            </p:custDataLst>
          </p:nvPr>
        </p:nvGrpSpPr>
        <p:grpSpPr>
          <a:xfrm>
            <a:off x="4107815" y="3578225"/>
            <a:ext cx="4097655" cy="2287270"/>
            <a:chOff x="6538" y="6081"/>
            <a:chExt cx="6453" cy="3602"/>
          </a:xfrm>
        </p:grpSpPr>
        <p:pic>
          <p:nvPicPr>
            <p:cNvPr id="3" name="http://photo-static-api.fotomore.com/creative/vcg/400/new/VCG41N1697099002.jpg?uid=386&amp;timestamp=1695626217&amp;sign=13bb3e9a1ea15c7b409cc203a194646a" descr="templates\picture_hover\&amp;pky360_sjzg_VCG41N1697099002&amp;2&amp;src_toppic_inpsrchzd1&amp;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7445" y="6081"/>
              <a:ext cx="5547" cy="36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22"/>
              </p:custDataLst>
            </p:nvPr>
          </p:nvSpPr>
          <p:spPr>
            <a:xfrm>
              <a:off x="6538" y="6534"/>
              <a:ext cx="824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道路两旁种树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11" name="矩形 10" title=""/>
          <p:cNvSpPr/>
          <p:nvPr>
            <p:custDataLst>
              <p:tags r:id="rId23"/>
            </p:custDataLst>
          </p:nvPr>
        </p:nvSpPr>
        <p:spPr>
          <a:xfrm>
            <a:off x="3437579" y="159615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噪声的危害与控制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24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噪声的控制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25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2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2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2" grpId="0" animBg="1"/>
    </p:bldLst>
  </p:timing>
</p:sld>
</file>

<file path=ppt/tags/tag1.xml><?xml version="1.0" encoding="utf-8"?>
<p:tagLst xmlns:p="http://schemas.openxmlformats.org/presentationml/2006/main">
  <p:tag name="AS_UNIQUEID" val="575"/>
</p:tagLst>
</file>

<file path=ppt/tags/tag10.xml><?xml version="1.0" encoding="utf-8"?>
<p:tagLst xmlns:p="http://schemas.openxmlformats.org/presentationml/2006/main">
  <p:tag name="AS_UNIQUEID" val="584"/>
</p:tagLst>
</file>

<file path=ppt/tags/tag100.xml><?xml version="1.0" encoding="utf-8"?>
<p:tagLst xmlns:p="http://schemas.openxmlformats.org/presentationml/2006/main">
  <p:tag name="AS_UNIQUEID" val="67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1.xml><?xml version="1.0" encoding="utf-8"?>
<p:tagLst xmlns:p="http://schemas.openxmlformats.org/presentationml/2006/main">
  <p:tag name="AS_UNIQUEID" val="67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2.xml><?xml version="1.0" encoding="utf-8"?>
<p:tagLst xmlns:p="http://schemas.openxmlformats.org/presentationml/2006/main">
  <p:tag name="AS_UNIQUEID" val="674"/>
  <p:tag name="KSO_WM_BEAUTIFY_FLAG" val=""/>
</p:tagLst>
</file>

<file path=ppt/tags/tag103.xml><?xml version="1.0" encoding="utf-8"?>
<p:tagLst xmlns:p="http://schemas.openxmlformats.org/presentationml/2006/main">
  <p:tag name="AS_UNIQUEID" val="675"/>
  <p:tag name="KSO_WM_BEAUTIFY_FLAG" val=""/>
</p:tagLst>
</file>

<file path=ppt/tags/tag104.xml><?xml version="1.0" encoding="utf-8"?>
<p:tagLst xmlns:p="http://schemas.openxmlformats.org/presentationml/2006/main">
  <p:tag name="AS_UNIQUEID" val="676"/>
</p:tagLst>
</file>

<file path=ppt/tags/tag105.xml><?xml version="1.0" encoding="utf-8"?>
<p:tagLst xmlns:p="http://schemas.openxmlformats.org/presentationml/2006/main">
  <p:tag name="AS_UNIQUEID" val="677"/>
</p:tagLst>
</file>

<file path=ppt/tags/tag106.xml><?xml version="1.0" encoding="utf-8"?>
<p:tagLst xmlns:p="http://schemas.openxmlformats.org/presentationml/2006/main">
  <p:tag name="AS_UNIQUEID" val="678"/>
</p:tagLst>
</file>

<file path=ppt/tags/tag107.xml><?xml version="1.0" encoding="utf-8"?>
<p:tagLst xmlns:p="http://schemas.openxmlformats.org/presentationml/2006/main">
  <p:tag name="AS_UNIQUEID" val="679"/>
</p:tagLst>
</file>

<file path=ppt/tags/tag108.xml><?xml version="1.0" encoding="utf-8"?>
<p:tagLst xmlns:p="http://schemas.openxmlformats.org/presentationml/2006/main">
  <p:tag name="AS_UNIQUEID" val="680"/>
  <p:tag name="KSO_WM_BEAUTIFY_FLAG" val=""/>
</p:tagLst>
</file>

<file path=ppt/tags/tag109.xml><?xml version="1.0" encoding="utf-8"?>
<p:tagLst xmlns:p="http://schemas.openxmlformats.org/presentationml/2006/main">
  <p:tag name="AS_UNIQUEID" val="681"/>
</p:tagLst>
</file>

<file path=ppt/tags/tag11.xml><?xml version="1.0" encoding="utf-8"?>
<p:tagLst xmlns:p="http://schemas.openxmlformats.org/presentationml/2006/main">
  <p:tag name="AS_UNIQUEID" val="585"/>
</p:tagLst>
</file>

<file path=ppt/tags/tag110.xml><?xml version="1.0" encoding="utf-8"?>
<p:tagLst xmlns:p="http://schemas.openxmlformats.org/presentationml/2006/main">
  <p:tag name="AS_UNIQUEID" val="682"/>
  <p:tag name="KSO_WM_BEAUTIFY_FLAG" val=""/>
</p:tagLst>
</file>

<file path=ppt/tags/tag111.xml><?xml version="1.0" encoding="utf-8"?>
<p:tagLst xmlns:p="http://schemas.openxmlformats.org/presentationml/2006/main">
  <p:tag name="AS_UNIQUEID" val="683"/>
  <p:tag name="KSO_WM_BEAUTIFY_FLAG" val=""/>
</p:tagLst>
</file>

<file path=ppt/tags/tag112.xml><?xml version="1.0" encoding="utf-8"?>
<p:tagLst xmlns:p="http://schemas.openxmlformats.org/presentationml/2006/main">
  <p:tag name="AS_UNIQUEID" val="684"/>
  <p:tag name="KSO_WM_BEAUTIFY_FLAG" val=""/>
</p:tagLst>
</file>

<file path=ppt/tags/tag113.xml><?xml version="1.0" encoding="utf-8"?>
<p:tagLst xmlns:p="http://schemas.openxmlformats.org/presentationml/2006/main">
  <p:tag name="AS_UNIQUEID" val="685"/>
  <p:tag name="KSO_WM_BEAUTIFY_FLAG" val=""/>
</p:tagLst>
</file>

<file path=ppt/tags/tag114.xml><?xml version="1.0" encoding="utf-8"?>
<p:tagLst xmlns:p="http://schemas.openxmlformats.org/presentationml/2006/main">
  <p:tag name="AS_UNIQUEID" val="68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5.xml><?xml version="1.0" encoding="utf-8"?>
<p:tagLst xmlns:p="http://schemas.openxmlformats.org/presentationml/2006/main">
  <p:tag name="AS_UNIQUEID" val="68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6.xml><?xml version="1.0" encoding="utf-8"?>
<p:tagLst xmlns:p="http://schemas.openxmlformats.org/presentationml/2006/main">
  <p:tag name="AS_UNIQUEID" val="688"/>
  <p:tag name="KSO_WM_BEAUTIFY_FLAG" val=""/>
</p:tagLst>
</file>

<file path=ppt/tags/tag117.xml><?xml version="1.0" encoding="utf-8"?>
<p:tagLst xmlns:p="http://schemas.openxmlformats.org/presentationml/2006/main">
  <p:tag name="AS_UNIQUEID" val="689"/>
  <p:tag name="KSO_WM_BEAUTIFY_FLAG" val=""/>
</p:tagLst>
</file>

<file path=ppt/tags/tag118.xml><?xml version="1.0" encoding="utf-8"?>
<p:tagLst xmlns:p="http://schemas.openxmlformats.org/presentationml/2006/main">
  <p:tag name="AS_UNIQUEID" val="690"/>
</p:tagLst>
</file>

<file path=ppt/tags/tag119.xml><?xml version="1.0" encoding="utf-8"?>
<p:tagLst xmlns:p="http://schemas.openxmlformats.org/presentationml/2006/main">
  <p:tag name="AS_UNIQUEID" val="691"/>
</p:tagLst>
</file>

<file path=ppt/tags/tag12.xml><?xml version="1.0" encoding="utf-8"?>
<p:tagLst xmlns:p="http://schemas.openxmlformats.org/presentationml/2006/main">
  <p:tag name="AS_UNIQUEID" val="586"/>
</p:tagLst>
</file>

<file path=ppt/tags/tag120.xml><?xml version="1.0" encoding="utf-8"?>
<p:tagLst xmlns:p="http://schemas.openxmlformats.org/presentationml/2006/main">
  <p:tag name="AS_UNIQUEID" val="692"/>
</p:tagLst>
</file>

<file path=ppt/tags/tag121.xml><?xml version="1.0" encoding="utf-8"?>
<p:tagLst xmlns:p="http://schemas.openxmlformats.org/presentationml/2006/main">
  <p:tag name="AS_UNIQUEID" val="693"/>
</p:tagLst>
</file>

<file path=ppt/tags/tag122.xml><?xml version="1.0" encoding="utf-8"?>
<p:tagLst xmlns:p="http://schemas.openxmlformats.org/presentationml/2006/main">
  <p:tag name="AS_UNIQUEID" val="694"/>
</p:tagLst>
</file>

<file path=ppt/tags/tag123.xml><?xml version="1.0" encoding="utf-8"?>
<p:tagLst xmlns:p="http://schemas.openxmlformats.org/presentationml/2006/main">
  <p:tag name="AS_UNIQUEID" val="695"/>
  <p:tag name="KSO_WM_BEAUTIFY_FLAG" val=""/>
</p:tagLst>
</file>

<file path=ppt/tags/tag124.xml><?xml version="1.0" encoding="utf-8"?>
<p:tagLst xmlns:p="http://schemas.openxmlformats.org/presentationml/2006/main">
  <p:tag name="AS_UNIQUEID" val="696"/>
</p:tagLst>
</file>

<file path=ppt/tags/tag125.xml><?xml version="1.0" encoding="utf-8"?>
<p:tagLst xmlns:p="http://schemas.openxmlformats.org/presentationml/2006/main">
  <p:tag name="AS_UNIQUEID" val="697"/>
  <p:tag name="KSO_WM_BEAUTIFY_FLAG" val=""/>
</p:tagLst>
</file>

<file path=ppt/tags/tag126.xml><?xml version="1.0" encoding="utf-8"?>
<p:tagLst xmlns:p="http://schemas.openxmlformats.org/presentationml/2006/main">
  <p:tag name="AS_UNIQUEID" val="698"/>
  <p:tag name="KSO_WM_BEAUTIFY_FLAG" val=""/>
</p:tagLst>
</file>

<file path=ppt/tags/tag127.xml><?xml version="1.0" encoding="utf-8"?>
<p:tagLst xmlns:p="http://schemas.openxmlformats.org/presentationml/2006/main">
  <p:tag name="AS_UNIQUEID" val="699"/>
  <p:tag name="KSO_WM_BEAUTIFY_FLAG" val=""/>
</p:tagLst>
</file>

<file path=ppt/tags/tag128.xml><?xml version="1.0" encoding="utf-8"?>
<p:tagLst xmlns:p="http://schemas.openxmlformats.org/presentationml/2006/main">
  <p:tag name="AS_UNIQUEID" val="700"/>
</p:tagLst>
</file>

<file path=ppt/tags/tag129.xml><?xml version="1.0" encoding="utf-8"?>
<p:tagLst xmlns:p="http://schemas.openxmlformats.org/presentationml/2006/main">
  <p:tag name="AS_UNIQUEID" val="557"/>
</p:tagLst>
</file>

<file path=ppt/tags/tag13.xml><?xml version="1.0" encoding="utf-8"?>
<p:tagLst xmlns:p="http://schemas.openxmlformats.org/presentationml/2006/main">
  <p:tag name="AS_UNIQUEID" val="587"/>
</p:tagLst>
</file>

<file path=ppt/tags/tag130.xml><?xml version="1.0" encoding="utf-8"?>
<p:tagLst xmlns:p="http://schemas.openxmlformats.org/presentationml/2006/main">
  <p:tag name="AS_UNIQUEID" val="70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1.xml><?xml version="1.0" encoding="utf-8"?>
<p:tagLst xmlns:p="http://schemas.openxmlformats.org/presentationml/2006/main">
  <p:tag name="AS_UNIQUEID" val="70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2.xml><?xml version="1.0" encoding="utf-8"?>
<p:tagLst xmlns:p="http://schemas.openxmlformats.org/presentationml/2006/main">
  <p:tag name="AS_UNIQUEID" val="70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3.xml><?xml version="1.0" encoding="utf-8"?>
<p:tagLst xmlns:p="http://schemas.openxmlformats.org/presentationml/2006/main">
  <p:tag name="AS_UNIQUEID" val="704"/>
  <p:tag name="KSO_WM_BEAUTIFY_FLAG" val=""/>
</p:tagLst>
</file>

<file path=ppt/tags/tag134.xml><?xml version="1.0" encoding="utf-8"?>
<p:tagLst xmlns:p="http://schemas.openxmlformats.org/presentationml/2006/main">
  <p:tag name="AS_UNIQUEID" val="705"/>
  <p:tag name="KSO_WM_BEAUTIFY_FLAG" val=""/>
</p:tagLst>
</file>

<file path=ppt/tags/tag135.xml><?xml version="1.0" encoding="utf-8"?>
<p:tagLst xmlns:p="http://schemas.openxmlformats.org/presentationml/2006/main">
  <p:tag name="AS_UNIQUEID" val="706"/>
</p:tagLst>
</file>

<file path=ppt/tags/tag136.xml><?xml version="1.0" encoding="utf-8"?>
<p:tagLst xmlns:p="http://schemas.openxmlformats.org/presentationml/2006/main">
  <p:tag name="AS_UNIQUEID" val="707"/>
</p:tagLst>
</file>

<file path=ppt/tags/tag137.xml><?xml version="1.0" encoding="utf-8"?>
<p:tagLst xmlns:p="http://schemas.openxmlformats.org/presentationml/2006/main">
  <p:tag name="AS_UNIQUEID" val="708"/>
  <p:tag name="KSO_WM_BEAUTIFY_FLAG" val=""/>
</p:tagLst>
</file>

<file path=ppt/tags/tag138.xml><?xml version="1.0" encoding="utf-8"?>
<p:tagLst xmlns:p="http://schemas.openxmlformats.org/presentationml/2006/main">
  <p:tag name="AS_UNIQUEID" val="709"/>
</p:tagLst>
</file>

<file path=ppt/tags/tag139.xml><?xml version="1.0" encoding="utf-8"?>
<p:tagLst xmlns:p="http://schemas.openxmlformats.org/presentationml/2006/main">
  <p:tag name="AS_UNIQUEID" val="710"/>
  <p:tag name="KSO_WM_BEAUTIFY_FLAG" val=""/>
</p:tagLst>
</file>

<file path=ppt/tags/tag14.xml><?xml version="1.0" encoding="utf-8"?>
<p:tagLst xmlns:p="http://schemas.openxmlformats.org/presentationml/2006/main">
  <p:tag name="AS_UNIQUEID" val="588"/>
</p:tagLst>
</file>

<file path=ppt/tags/tag140.xml><?xml version="1.0" encoding="utf-8"?>
<p:tagLst xmlns:p="http://schemas.openxmlformats.org/presentationml/2006/main">
  <p:tag name="AS_UNIQUEID" val="711"/>
  <p:tag name="KSO_WM_BEAUTIFY_FLAG" val=""/>
</p:tagLst>
</file>

<file path=ppt/tags/tag141.xml><?xml version="1.0" encoding="utf-8"?>
<p:tagLst xmlns:p="http://schemas.openxmlformats.org/presentationml/2006/main">
  <p:tag name="AS_UNIQUEID" val="712"/>
  <p:tag name="KSO_WM_BEAUTIFY_FLAG" val=""/>
</p:tagLst>
</file>

<file path=ppt/tags/tag142.xml><?xml version="1.0" encoding="utf-8"?>
<p:tagLst xmlns:p="http://schemas.openxmlformats.org/presentationml/2006/main">
  <p:tag name="AS_UNIQUEID" val="713"/>
  <p:tag name="KSO_WM_BEAUTIFY_FLAG" val=""/>
</p:tagLst>
</file>

<file path=ppt/tags/tag143.xml><?xml version="1.0" encoding="utf-8"?>
<p:tagLst xmlns:p="http://schemas.openxmlformats.org/presentationml/2006/main">
  <p:tag name="AS_UNIQUEID" val="556"/>
  <p:tag name="KSO_WM_BEAUTIFY_FLAG" val=""/>
</p:tagLst>
</file>

<file path=ppt/tags/tag144.xml><?xml version="1.0" encoding="utf-8"?>
<p:tagLst xmlns:p="http://schemas.openxmlformats.org/presentationml/2006/main">
  <p:tag name="AS_UNIQUEID" val="71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5.xml><?xml version="1.0" encoding="utf-8"?>
<p:tagLst xmlns:p="http://schemas.openxmlformats.org/presentationml/2006/main">
  <p:tag name="AS_UNIQUEID" val="71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6.xml><?xml version="1.0" encoding="utf-8"?>
<p:tagLst xmlns:p="http://schemas.openxmlformats.org/presentationml/2006/main">
  <p:tag name="AS_UNIQUEID" val="71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7.xml><?xml version="1.0" encoding="utf-8"?>
<p:tagLst xmlns:p="http://schemas.openxmlformats.org/presentationml/2006/main">
  <p:tag name="AS_UNIQUEID" val="717"/>
  <p:tag name="KSO_WM_BEAUTIFY_FLAG" val=""/>
</p:tagLst>
</file>

<file path=ppt/tags/tag148.xml><?xml version="1.0" encoding="utf-8"?>
<p:tagLst xmlns:p="http://schemas.openxmlformats.org/presentationml/2006/main">
  <p:tag name="AS_UNIQUEID" val="718"/>
  <p:tag name="KSO_WM_BEAUTIFY_FLAG" val=""/>
</p:tagLst>
</file>

<file path=ppt/tags/tag149.xml><?xml version="1.0" encoding="utf-8"?>
<p:tagLst xmlns:p="http://schemas.openxmlformats.org/presentationml/2006/main">
  <p:tag name="AS_UNIQUEID" val="798"/>
</p:tagLst>
</file>

<file path=ppt/tags/tag15.xml><?xml version="1.0" encoding="utf-8"?>
<p:tagLst xmlns:p="http://schemas.openxmlformats.org/presentationml/2006/main">
  <p:tag name="AS_UNIQUEID" val="589"/>
</p:tagLst>
</file>

<file path=ppt/tags/tag150.xml><?xml version="1.0" encoding="utf-8"?>
<p:tagLst xmlns:p="http://schemas.openxmlformats.org/presentationml/2006/main">
  <p:tag name="AS_UNIQUEID" val="719"/>
</p:tagLst>
</file>

<file path=ppt/tags/tag151.xml><?xml version="1.0" encoding="utf-8"?>
<p:tagLst xmlns:p="http://schemas.openxmlformats.org/presentationml/2006/main">
  <p:tag name="AS_UNIQUEID" val="720"/>
  <p:tag name="KSO_WM_BEAUTIFY_FLAG" val=""/>
</p:tagLst>
</file>

<file path=ppt/tags/tag152.xml><?xml version="1.0" encoding="utf-8"?>
<p:tagLst xmlns:p="http://schemas.openxmlformats.org/presentationml/2006/main">
  <p:tag name="AS_UNIQUEID" val="721"/>
</p:tagLst>
</file>

<file path=ppt/tags/tag153.xml><?xml version="1.0" encoding="utf-8"?>
<p:tagLst xmlns:p="http://schemas.openxmlformats.org/presentationml/2006/main">
  <p:tag name="AS_UNIQUEID" val="722"/>
  <p:tag name="KSO_WM_BEAUTIFY_FLAG" val=""/>
</p:tagLst>
</file>

<file path=ppt/tags/tag154.xml><?xml version="1.0" encoding="utf-8"?>
<p:tagLst xmlns:p="http://schemas.openxmlformats.org/presentationml/2006/main">
  <p:tag name="AS_UNIQUEID" val="723"/>
  <p:tag name="KSO_WM_BEAUTIFY_FLAG" val=""/>
</p:tagLst>
</file>

<file path=ppt/tags/tag155.xml><?xml version="1.0" encoding="utf-8"?>
<p:tagLst xmlns:p="http://schemas.openxmlformats.org/presentationml/2006/main">
  <p:tag name="AS_UNIQUEID" val="724"/>
  <p:tag name="KSO_WM_BEAUTIFY_FLAG" val=""/>
</p:tagLst>
</file>

<file path=ppt/tags/tag156.xml><?xml version="1.0" encoding="utf-8"?>
<p:tagLst xmlns:p="http://schemas.openxmlformats.org/presentationml/2006/main">
  <p:tag name="AS_UNIQUEID" val="568"/>
  <p:tag name="KSO_WM_BEAUTIFY_FLAG" val=""/>
</p:tagLst>
</file>

<file path=ppt/tags/tag157.xml><?xml version="1.0" encoding="utf-8"?>
<p:tagLst xmlns:p="http://schemas.openxmlformats.org/presentationml/2006/main">
  <p:tag name="AS_UNIQUEID" val="571"/>
  <p:tag name="KSO_WM_BEAUTIFY_FLAG" val=""/>
</p:tagLst>
</file>

<file path=ppt/tags/tag158.xml><?xml version="1.0" encoding="utf-8"?>
<p:tagLst xmlns:p="http://schemas.openxmlformats.org/presentationml/2006/main">
  <p:tag name="AS_UNIQUEID" val="574"/>
  <p:tag name="KSO_WM_BEAUTIFY_FLAG" val=""/>
</p:tagLst>
</file>

<file path=ppt/tags/tag159.xml><?xml version="1.0" encoding="utf-8"?>
<p:tagLst xmlns:p="http://schemas.openxmlformats.org/presentationml/2006/main">
  <p:tag name="AS_UNIQUEID" val="725"/>
</p:tagLst>
</file>

<file path=ppt/tags/tag16.xml><?xml version="1.0" encoding="utf-8"?>
<p:tagLst xmlns:p="http://schemas.openxmlformats.org/presentationml/2006/main">
  <p:tag name="AS_UNIQUEID" val="590"/>
</p:tagLst>
</file>

<file path=ppt/tags/tag160.xml><?xml version="1.0" encoding="utf-8"?>
<p:tagLst xmlns:p="http://schemas.openxmlformats.org/presentationml/2006/main">
  <p:tag name="AS_UNIQUEID" val="726"/>
  <p:tag name="KSO_WM_BEAUTIFY_FLAG" val=""/>
</p:tagLst>
</file>

<file path=ppt/tags/tag161.xml><?xml version="1.0" encoding="utf-8"?>
<p:tagLst xmlns:p="http://schemas.openxmlformats.org/presentationml/2006/main">
  <p:tag name="AS_UNIQUEID" val="727"/>
  <p:tag name="KSO_WM_BEAUTIFY_FLAG" val=""/>
</p:tagLst>
</file>

<file path=ppt/tags/tag162.xml><?xml version="1.0" encoding="utf-8"?>
<p:tagLst xmlns:p="http://schemas.openxmlformats.org/presentationml/2006/main">
  <p:tag name="AS_UNIQUEID" val="728"/>
  <p:tag name="KSO_WM_BEAUTIFY_FLAG" val=""/>
</p:tagLst>
</file>

<file path=ppt/tags/tag163.xml><?xml version="1.0" encoding="utf-8"?>
<p:tagLst xmlns:p="http://schemas.openxmlformats.org/presentationml/2006/main">
  <p:tag name="AS_UNIQUEID" val="729"/>
</p:tagLst>
</file>

<file path=ppt/tags/tag164.xml><?xml version="1.0" encoding="utf-8"?>
<p:tagLst xmlns:p="http://schemas.openxmlformats.org/presentationml/2006/main">
  <p:tag name="AS_UNIQUEID" val="730"/>
  <p:tag name="KSO_WM_BEAUTIFY_FLAG" val=""/>
</p:tagLst>
</file>

<file path=ppt/tags/tag165.xml><?xml version="1.0" encoding="utf-8"?>
<p:tagLst xmlns:p="http://schemas.openxmlformats.org/presentationml/2006/main">
  <p:tag name="AS_UNIQUEID" val="731"/>
  <p:tag name="KSO_WM_BEAUTIFY_FLAG" val=""/>
</p:tagLst>
</file>

<file path=ppt/tags/tag166.xml><?xml version="1.0" encoding="utf-8"?>
<p:tagLst xmlns:p="http://schemas.openxmlformats.org/presentationml/2006/main">
  <p:tag name="AS_UNIQUEID" val="732"/>
  <p:tag name="KSO_WM_BEAUTIFY_FLAG" val=""/>
</p:tagLst>
</file>

<file path=ppt/tags/tag167.xml><?xml version="1.0" encoding="utf-8"?>
<p:tagLst xmlns:p="http://schemas.openxmlformats.org/presentationml/2006/main">
  <p:tag name="AS_UNIQUEID" val="529"/>
  <p:tag name="KSO_WM_BEAUTIFY_FLAG" val=""/>
</p:tagLst>
</file>

<file path=ppt/tags/tag168.xml><?xml version="1.0" encoding="utf-8"?>
<p:tagLst xmlns:p="http://schemas.openxmlformats.org/presentationml/2006/main">
  <p:tag name="AS_UNIQUEID" val="529"/>
  <p:tag name="KSO_WM_BEAUTIFY_FLAG" val=""/>
</p:tagLst>
</file>

<file path=ppt/tags/tag169.xml><?xml version="1.0" encoding="utf-8"?>
<p:tagLst xmlns:p="http://schemas.openxmlformats.org/presentationml/2006/main">
  <p:tag name="AS_UNIQUEID" val="73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.xml><?xml version="1.0" encoding="utf-8"?>
<p:tagLst xmlns:p="http://schemas.openxmlformats.org/presentationml/2006/main">
  <p:tag name="AS_UNIQUEID" val="591"/>
</p:tagLst>
</file>

<file path=ppt/tags/tag170.xml><?xml version="1.0" encoding="utf-8"?>
<p:tagLst xmlns:p="http://schemas.openxmlformats.org/presentationml/2006/main">
  <p:tag name="AS_UNIQUEID" val="73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1.xml><?xml version="1.0" encoding="utf-8"?>
<p:tagLst xmlns:p="http://schemas.openxmlformats.org/presentationml/2006/main">
  <p:tag name="AS_UNIQUEID" val="73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2.xml><?xml version="1.0" encoding="utf-8"?>
<p:tagLst xmlns:p="http://schemas.openxmlformats.org/presentationml/2006/main">
  <p:tag name="AS_UNIQUEID" val="736"/>
  <p:tag name="KSO_WM_BEAUTIFY_FLAG" val=""/>
</p:tagLst>
</file>

<file path=ppt/tags/tag173.xml><?xml version="1.0" encoding="utf-8"?>
<p:tagLst xmlns:p="http://schemas.openxmlformats.org/presentationml/2006/main">
  <p:tag name="AS_UNIQUEID" val="737"/>
  <p:tag name="KSO_WM_BEAUTIFY_FLAG" val=""/>
</p:tagLst>
</file>

<file path=ppt/tags/tag174.xml><?xml version="1.0" encoding="utf-8"?>
<p:tagLst xmlns:p="http://schemas.openxmlformats.org/presentationml/2006/main">
  <p:tag name="AS_UNIQUEID" val="738"/>
</p:tagLst>
</file>

<file path=ppt/tags/tag175.xml><?xml version="1.0" encoding="utf-8"?>
<p:tagLst xmlns:p="http://schemas.openxmlformats.org/presentationml/2006/main">
  <p:tag name="AS_UNIQUEID" val="739"/>
  <p:tag name="KSO_WM_BEAUTIFY_FLAG" val=""/>
</p:tagLst>
</file>

<file path=ppt/tags/tag176.xml><?xml version="1.0" encoding="utf-8"?>
<p:tagLst xmlns:p="http://schemas.openxmlformats.org/presentationml/2006/main">
  <p:tag name="AS_UNIQUEID" val="740"/>
</p:tagLst>
</file>

<file path=ppt/tags/tag177.xml><?xml version="1.0" encoding="utf-8"?>
<p:tagLst xmlns:p="http://schemas.openxmlformats.org/presentationml/2006/main">
  <p:tag name="AS_UNIQUEID" val="741"/>
  <p:tag name="KSO_WM_BEAUTIFY_FLAG" val=""/>
</p:tagLst>
</file>

<file path=ppt/tags/tag178.xml><?xml version="1.0" encoding="utf-8"?>
<p:tagLst xmlns:p="http://schemas.openxmlformats.org/presentationml/2006/main">
  <p:tag name="AS_UNIQUEID" val="742"/>
  <p:tag name="KSO_WM_BEAUTIFY_FLAG" val=""/>
</p:tagLst>
</file>

<file path=ppt/tags/tag179.xml><?xml version="1.0" encoding="utf-8"?>
<p:tagLst xmlns:p="http://schemas.openxmlformats.org/presentationml/2006/main">
  <p:tag name="AS_UNIQUEID" val="743"/>
  <p:tag name="KSO_WM_BEAUTIFY_FLAG" val=""/>
</p:tagLst>
</file>

<file path=ppt/tags/tag18.xml><?xml version="1.0" encoding="utf-8"?>
<p:tagLst xmlns:p="http://schemas.openxmlformats.org/presentationml/2006/main">
  <p:tag name="AS_UNIQUEID" val="592"/>
</p:tagLst>
</file>

<file path=ppt/tags/tag180.xml><?xml version="1.0" encoding="utf-8"?>
<p:tagLst xmlns:p="http://schemas.openxmlformats.org/presentationml/2006/main">
  <p:tag name="AS_UNIQUEID" val="568"/>
  <p:tag name="KSO_WM_BEAUTIFY_FLAG" val=""/>
</p:tagLst>
</file>

<file path=ppt/tags/tag181.xml><?xml version="1.0" encoding="utf-8"?>
<p:tagLst xmlns:p="http://schemas.openxmlformats.org/presentationml/2006/main">
  <p:tag name="AS_UNIQUEID" val="571"/>
  <p:tag name="KSO_WM_BEAUTIFY_FLAG" val=""/>
</p:tagLst>
</file>

<file path=ppt/tags/tag182.xml><?xml version="1.0" encoding="utf-8"?>
<p:tagLst xmlns:p="http://schemas.openxmlformats.org/presentationml/2006/main">
  <p:tag name="AS_UNIQUEID" val="574"/>
  <p:tag name="KSO_WM_BEAUTIFY_FLAG" val=""/>
</p:tagLst>
</file>

<file path=ppt/tags/tag183.xml><?xml version="1.0" encoding="utf-8"?>
<p:tagLst xmlns:p="http://schemas.openxmlformats.org/presentationml/2006/main">
  <p:tag name="AS_UNIQUEID" val="744"/>
</p:tagLst>
</file>

<file path=ppt/tags/tag184.xml><?xml version="1.0" encoding="utf-8"?>
<p:tagLst xmlns:p="http://schemas.openxmlformats.org/presentationml/2006/main">
  <p:tag name="AS_UNIQUEID" val="529"/>
  <p:tag name="KSO_WM_BEAUTIFY_FLAG" val=""/>
</p:tagLst>
</file>

<file path=ppt/tags/tag185.xml><?xml version="1.0" encoding="utf-8"?>
<p:tagLst xmlns:p="http://schemas.openxmlformats.org/presentationml/2006/main">
  <p:tag name="AS_UNIQUEID" val="745"/>
  <p:tag name="KSO_WM_BEAUTIFY_FLAG" val=""/>
</p:tagLst>
</file>

<file path=ppt/tags/tag186.xml><?xml version="1.0" encoding="utf-8"?>
<p:tagLst xmlns:p="http://schemas.openxmlformats.org/presentationml/2006/main">
  <p:tag name="AS_UNIQUEID" val="746"/>
</p:tagLst>
</file>

<file path=ppt/tags/tag187.xml><?xml version="1.0" encoding="utf-8"?>
<p:tagLst xmlns:p="http://schemas.openxmlformats.org/presentationml/2006/main">
  <p:tag name="AS_UNIQUEID" val="529"/>
  <p:tag name="KSO_WM_BEAUTIFY_FLAG" val=""/>
</p:tagLst>
</file>

<file path=ppt/tags/tag188.xml><?xml version="1.0" encoding="utf-8"?>
<p:tagLst xmlns:p="http://schemas.openxmlformats.org/presentationml/2006/main">
  <p:tag name="AS_UNIQUEID" val="747"/>
  <p:tag name="KSO_WM_BEAUTIFY_FLAG" val=""/>
</p:tagLst>
</file>

<file path=ppt/tags/tag189.xml><?xml version="1.0" encoding="utf-8"?>
<p:tagLst xmlns:p="http://schemas.openxmlformats.org/presentationml/2006/main">
  <p:tag name="AS_UNIQUEID" val="748"/>
</p:tagLst>
</file>

<file path=ppt/tags/tag19.xml><?xml version="1.0" encoding="utf-8"?>
<p:tagLst xmlns:p="http://schemas.openxmlformats.org/presentationml/2006/main">
  <p:tag name="AS_UNIQUEID" val="593"/>
</p:tagLst>
</file>

<file path=ppt/tags/tag190.xml><?xml version="1.0" encoding="utf-8"?>
<p:tagLst xmlns:p="http://schemas.openxmlformats.org/presentationml/2006/main">
  <p:tag name="AS_UNIQUEID" val="749"/>
</p:tagLst>
</file>

<file path=ppt/tags/tag191.xml><?xml version="1.0" encoding="utf-8"?>
<p:tagLst xmlns:p="http://schemas.openxmlformats.org/presentationml/2006/main">
  <p:tag name="AS_UNIQUEID" val="529"/>
  <p:tag name="KSO_WM_BEAUTIFY_FLAG" val=""/>
</p:tagLst>
</file>

<file path=ppt/tags/tag192.xml><?xml version="1.0" encoding="utf-8"?>
<p:tagLst xmlns:p="http://schemas.openxmlformats.org/presentationml/2006/main">
  <p:tag name="AS_UNIQUEID" val="75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3.xml><?xml version="1.0" encoding="utf-8"?>
<p:tagLst xmlns:p="http://schemas.openxmlformats.org/presentationml/2006/main">
  <p:tag name="AS_UNIQUEID" val="75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4.xml><?xml version="1.0" encoding="utf-8"?>
<p:tagLst xmlns:p="http://schemas.openxmlformats.org/presentationml/2006/main">
  <p:tag name="AS_UNIQUEID" val="75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5.xml><?xml version="1.0" encoding="utf-8"?>
<p:tagLst xmlns:p="http://schemas.openxmlformats.org/presentationml/2006/main">
  <p:tag name="AS_UNIQUEID" val="753"/>
  <p:tag name="KSO_WM_BEAUTIFY_FLAG" val=""/>
</p:tagLst>
</file>

<file path=ppt/tags/tag196.xml><?xml version="1.0" encoding="utf-8"?>
<p:tagLst xmlns:p="http://schemas.openxmlformats.org/presentationml/2006/main">
  <p:tag name="AS_UNIQUEID" val="754"/>
  <p:tag name="KSO_WM_BEAUTIFY_FLAG" val=""/>
</p:tagLst>
</file>

<file path=ppt/tags/tag197.xml><?xml version="1.0" encoding="utf-8"?>
<p:tagLst xmlns:p="http://schemas.openxmlformats.org/presentationml/2006/main">
  <p:tag name="AS_UNIQUEID" val="755"/>
</p:tagLst>
</file>

<file path=ppt/tags/tag198.xml><?xml version="1.0" encoding="utf-8"?>
<p:tagLst xmlns:p="http://schemas.openxmlformats.org/presentationml/2006/main">
  <p:tag name="AS_UNIQUEID" val="756"/>
  <p:tag name="KSO_WM_BEAUTIFY_FLAG" val=""/>
</p:tagLst>
</file>

<file path=ppt/tags/tag199.xml><?xml version="1.0" encoding="utf-8"?>
<p:tagLst xmlns:p="http://schemas.openxmlformats.org/presentationml/2006/main">
  <p:tag name="AS_UNIQUEID" val="757"/>
</p:tagLst>
</file>

<file path=ppt/tags/tag2.xml><?xml version="1.0" encoding="utf-8"?>
<p:tagLst xmlns:p="http://schemas.openxmlformats.org/presentationml/2006/main">
  <p:tag name="AS_UNIQUEID" val="576"/>
</p:tagLst>
</file>

<file path=ppt/tags/tag20.xml><?xml version="1.0" encoding="utf-8"?>
<p:tagLst xmlns:p="http://schemas.openxmlformats.org/presentationml/2006/main">
  <p:tag name="AS_UNIQUEID" val="594"/>
</p:tagLst>
</file>

<file path=ppt/tags/tag200.xml><?xml version="1.0" encoding="utf-8"?>
<p:tagLst xmlns:p="http://schemas.openxmlformats.org/presentationml/2006/main">
  <p:tag name="AS_UNIQUEID" val="758"/>
  <p:tag name="KSO_WM_BEAUTIFY_FLAG" val=""/>
</p:tagLst>
</file>

<file path=ppt/tags/tag201.xml><?xml version="1.0" encoding="utf-8"?>
<p:tagLst xmlns:p="http://schemas.openxmlformats.org/presentationml/2006/main">
  <p:tag name="AS_UNIQUEID" val="759"/>
  <p:tag name="KSO_WM_BEAUTIFY_FLAG" val=""/>
</p:tagLst>
</file>

<file path=ppt/tags/tag202.xml><?xml version="1.0" encoding="utf-8"?>
<p:tagLst xmlns:p="http://schemas.openxmlformats.org/presentationml/2006/main">
  <p:tag name="AS_UNIQUEID" val="760"/>
  <p:tag name="KSO_WM_BEAUTIFY_FLAG" val=""/>
</p:tagLst>
</file>

<file path=ppt/tags/tag203.xml><?xml version="1.0" encoding="utf-8"?>
<p:tagLst xmlns:p="http://schemas.openxmlformats.org/presentationml/2006/main">
  <p:tag name="AS_UNIQUEID" val="568"/>
  <p:tag name="KSO_WM_BEAUTIFY_FLAG" val=""/>
</p:tagLst>
</file>

<file path=ppt/tags/tag204.xml><?xml version="1.0" encoding="utf-8"?>
<p:tagLst xmlns:p="http://schemas.openxmlformats.org/presentationml/2006/main">
  <p:tag name="AS_UNIQUEID" val="571"/>
  <p:tag name="KSO_WM_BEAUTIFY_FLAG" val=""/>
</p:tagLst>
</file>

<file path=ppt/tags/tag205.xml><?xml version="1.0" encoding="utf-8"?>
<p:tagLst xmlns:p="http://schemas.openxmlformats.org/presentationml/2006/main">
  <p:tag name="AS_UNIQUEID" val="574"/>
  <p:tag name="KSO_WM_BEAUTIFY_FLAG" val=""/>
</p:tagLst>
</file>

<file path=ppt/tags/tag206.xml><?xml version="1.0" encoding="utf-8"?>
<p:tagLst xmlns:p="http://schemas.openxmlformats.org/presentationml/2006/main">
  <p:tag name="AS_UNIQUEID" val="761"/>
</p:tagLst>
</file>

<file path=ppt/tags/tag207.xml><?xml version="1.0" encoding="utf-8"?>
<p:tagLst xmlns:p="http://schemas.openxmlformats.org/presentationml/2006/main">
  <p:tag name="AS_UNIQUEID" val="529"/>
  <p:tag name="KSO_WM_BEAUTIFY_FLAG" val=""/>
</p:tagLst>
</file>

<file path=ppt/tags/tag208.xml><?xml version="1.0" encoding="utf-8"?>
<p:tagLst xmlns:p="http://schemas.openxmlformats.org/presentationml/2006/main">
  <p:tag name="AS_UNIQUEID" val="762"/>
</p:tagLst>
</file>

<file path=ppt/tags/tag209.xml><?xml version="1.0" encoding="utf-8"?>
<p:tagLst xmlns:p="http://schemas.openxmlformats.org/presentationml/2006/main">
  <p:tag name="AS_UNIQUEID" val="763"/>
</p:tagLst>
</file>

<file path=ppt/tags/tag21.xml><?xml version="1.0" encoding="utf-8"?>
<p:tagLst xmlns:p="http://schemas.openxmlformats.org/presentationml/2006/main">
  <p:tag name="AS_UNIQUEID" val="595"/>
</p:tagLst>
</file>

<file path=ppt/tags/tag210.xml><?xml version="1.0" encoding="utf-8"?>
<p:tagLst xmlns:p="http://schemas.openxmlformats.org/presentationml/2006/main">
  <p:tag name="AS_UNIQUEID" val="529"/>
  <p:tag name="KSO_WM_BEAUTIFY_FLAG" val=""/>
</p:tagLst>
</file>

<file path=ppt/tags/tag211.xml><?xml version="1.0" encoding="utf-8"?>
<p:tagLst xmlns:p="http://schemas.openxmlformats.org/presentationml/2006/main">
  <p:tag name="AS_UNIQUEID" val="764"/>
</p:tagLst>
</file>

<file path=ppt/tags/tag212.xml><?xml version="1.0" encoding="utf-8"?>
<p:tagLst xmlns:p="http://schemas.openxmlformats.org/presentationml/2006/main">
  <p:tag name="AS_UNIQUEID" val="76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3.xml><?xml version="1.0" encoding="utf-8"?>
<p:tagLst xmlns:p="http://schemas.openxmlformats.org/presentationml/2006/main">
  <p:tag name="AS_UNIQUEID" val="76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4.xml><?xml version="1.0" encoding="utf-8"?>
<p:tagLst xmlns:p="http://schemas.openxmlformats.org/presentationml/2006/main">
  <p:tag name="AS_UNIQUEID" val="76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5.xml><?xml version="1.0" encoding="utf-8"?>
<p:tagLst xmlns:p="http://schemas.openxmlformats.org/presentationml/2006/main">
  <p:tag name="AS_UNIQUEID" val="768"/>
  <p:tag name="KSO_WM_BEAUTIFY_FLAG" val=""/>
</p:tagLst>
</file>

<file path=ppt/tags/tag216.xml><?xml version="1.0" encoding="utf-8"?>
<p:tagLst xmlns:p="http://schemas.openxmlformats.org/presentationml/2006/main">
  <p:tag name="AS_UNIQUEID" val="769"/>
  <p:tag name="KSO_WM_BEAUTIFY_FLAG" val=""/>
</p:tagLst>
</file>

<file path=ppt/tags/tag217.xml><?xml version="1.0" encoding="utf-8"?>
<p:tagLst xmlns:p="http://schemas.openxmlformats.org/presentationml/2006/main">
  <p:tag name="AS_UNIQUEID" val="770"/>
</p:tagLst>
</file>

<file path=ppt/tags/tag218.xml><?xml version="1.0" encoding="utf-8"?>
<p:tagLst xmlns:p="http://schemas.openxmlformats.org/presentationml/2006/main">
  <p:tag name="AS_UNIQUEID" val="771"/>
  <p:tag name="KSO_WM_BEAUTIFY_FLAG" val=""/>
</p:tagLst>
</file>

<file path=ppt/tags/tag219.xml><?xml version="1.0" encoding="utf-8"?>
<p:tagLst xmlns:p="http://schemas.openxmlformats.org/presentationml/2006/main">
  <p:tag name="AS_UNIQUEID" val="772"/>
  <p:tag name="KSO_WM_BEAUTIFY_FLAG" val=""/>
</p:tagLst>
</file>

<file path=ppt/tags/tag22.xml><?xml version="1.0" encoding="utf-8"?>
<p:tagLst xmlns:p="http://schemas.openxmlformats.org/presentationml/2006/main">
  <p:tag name="AS_UNIQUEID" val="596"/>
</p:tagLst>
</file>

<file path=ppt/tags/tag220.xml><?xml version="1.0" encoding="utf-8"?>
<p:tagLst xmlns:p="http://schemas.openxmlformats.org/presentationml/2006/main">
  <p:tag name="AS_UNIQUEID" val="773"/>
  <p:tag name="KSO_WM_BEAUTIFY_FLAG" val=""/>
</p:tagLst>
</file>

<file path=ppt/tags/tag221.xml><?xml version="1.0" encoding="utf-8"?>
<p:tagLst xmlns:p="http://schemas.openxmlformats.org/presentationml/2006/main">
  <p:tag name="AS_UNIQUEID" val="774"/>
  <p:tag name="KSO_WM_BEAUTIFY_FLAG" val=""/>
</p:tagLst>
</file>

<file path=ppt/tags/tag222.xml><?xml version="1.0" encoding="utf-8"?>
<p:tagLst xmlns:p="http://schemas.openxmlformats.org/presentationml/2006/main">
  <p:tag name="AS_UNIQUEID" val="775"/>
  <p:tag name="KSO_WM_BEAUTIFY_FLAG" val=""/>
</p:tagLst>
</file>

<file path=ppt/tags/tag223.xml><?xml version="1.0" encoding="utf-8"?>
<p:tagLst xmlns:p="http://schemas.openxmlformats.org/presentationml/2006/main">
  <p:tag name="AS_UNIQUEID" val="77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4.xml><?xml version="1.0" encoding="utf-8"?>
<p:tagLst xmlns:p="http://schemas.openxmlformats.org/presentationml/2006/main">
  <p:tag name="AS_UNIQUEID" val="77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5.xml><?xml version="1.0" encoding="utf-8"?>
<p:tagLst xmlns:p="http://schemas.openxmlformats.org/presentationml/2006/main">
  <p:tag name="AS_UNIQUEID" val="778"/>
</p:tagLst>
</file>

<file path=ppt/tags/tag226.xml><?xml version="1.0" encoding="utf-8"?>
<p:tagLst xmlns:p="http://schemas.openxmlformats.org/presentationml/2006/main">
  <p:tag name="AS_UNIQUEID" val="77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7.xml><?xml version="1.0" encoding="utf-8"?>
<p:tagLst xmlns:p="http://schemas.openxmlformats.org/presentationml/2006/main">
  <p:tag name="AS_UNIQUEID" val="7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8.xml><?xml version="1.0" encoding="utf-8"?>
<p:tagLst xmlns:p="http://schemas.openxmlformats.org/presentationml/2006/main">
  <p:tag name="AS_UNIQUEID" val="781"/>
</p:tagLst>
</file>

<file path=ppt/tags/tag229.xml><?xml version="1.0" encoding="utf-8"?>
<p:tagLst xmlns:p="http://schemas.openxmlformats.org/presentationml/2006/main">
  <p:tag name="AS_UNIQUEID" val="78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.xml><?xml version="1.0" encoding="utf-8"?>
<p:tagLst xmlns:p="http://schemas.openxmlformats.org/presentationml/2006/main">
  <p:tag name="AS_UNIQUEID" val="597"/>
</p:tagLst>
</file>

<file path=ppt/tags/tag230.xml><?xml version="1.0" encoding="utf-8"?>
<p:tagLst xmlns:p="http://schemas.openxmlformats.org/presentationml/2006/main">
  <p:tag name="AS_UNIQUEID" val="78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31.xml><?xml version="1.0" encoding="utf-8"?>
<p:tagLst xmlns:p="http://schemas.openxmlformats.org/presentationml/2006/main">
  <p:tag name="AS_UNIQUEID" val="784"/>
</p:tagLst>
</file>

<file path=ppt/tags/tag232.xml><?xml version="1.0" encoding="utf-8"?>
<p:tagLst xmlns:p="http://schemas.openxmlformats.org/presentationml/2006/main">
  <p:tag name="AS_UNIQUEID" val="785"/>
</p:tagLst>
</file>

<file path=ppt/tags/tag233.xml><?xml version="1.0" encoding="utf-8"?>
<p:tagLst xmlns:p="http://schemas.openxmlformats.org/presentationml/2006/main">
  <p:tag name="AS_UNIQUEID" val="786"/>
</p:tagLst>
</file>

<file path=ppt/tags/tag234.xml><?xml version="1.0" encoding="utf-8"?>
<p:tagLst xmlns:p="http://schemas.openxmlformats.org/presentationml/2006/main">
  <p:tag name="AS_UNIQUEID" val="787"/>
</p:tagLst>
</file>

<file path=ppt/tags/tag235.xml><?xml version="1.0" encoding="utf-8"?>
<p:tagLst xmlns:p="http://schemas.openxmlformats.org/presentationml/2006/main">
  <p:tag name="AS_UNIQUEID" val="78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36.xml><?xml version="1.0" encoding="utf-8"?>
<p:tagLst xmlns:p="http://schemas.openxmlformats.org/presentationml/2006/main">
  <p:tag name="AS_UNIQUEID" val="789"/>
</p:tagLst>
</file>

<file path=ppt/tags/tag237.xml><?xml version="1.0" encoding="utf-8"?>
<p:tagLst xmlns:p="http://schemas.openxmlformats.org/presentationml/2006/main">
  <p:tag name="AS_UNIQUEID" val="790"/>
  <p:tag name="KSO_WM_BEAUTIFY_FLAG" val=""/>
</p:tagLst>
</file>

<file path=ppt/tags/tag238.xml><?xml version="1.0" encoding="utf-8"?>
<p:tagLst xmlns:p="http://schemas.openxmlformats.org/presentationml/2006/main">
  <p:tag name="AS_UNIQUEID" val="791"/>
  <p:tag name="KSO_WM_BEAUTIFY_FLAG" val=""/>
</p:tagLst>
</file>

<file path=ppt/tags/tag239.xml><?xml version="1.0" encoding="utf-8"?>
<p:tagLst xmlns:p="http://schemas.openxmlformats.org/presentationml/2006/main">
  <p:tag name="AS_UNIQUEID" val="792"/>
  <p:tag name="KSO_WM_BEAUTIFY_FLAG" val=""/>
</p:tagLst>
</file>

<file path=ppt/tags/tag24.xml><?xml version="1.0" encoding="utf-8"?>
<p:tagLst xmlns:p="http://schemas.openxmlformats.org/presentationml/2006/main">
  <p:tag name="AS_UNIQUEID" val="598"/>
</p:tagLst>
</file>

<file path=ppt/tags/tag240.xml><?xml version="1.0" encoding="utf-8"?>
<p:tagLst xmlns:p="http://schemas.openxmlformats.org/presentationml/2006/main">
  <p:tag name="AS_UNIQUEID" val="793"/>
</p:tagLst>
</file>

<file path=ppt/tags/tag241.xml><?xml version="1.0" encoding="utf-8"?>
<p:tagLst xmlns:p="http://schemas.openxmlformats.org/presentationml/2006/main">
  <p:tag name="AS_UNIQUEID" val="794"/>
  <p:tag name="KSO_WM_BEAUTIFY_FLAG" val=""/>
</p:tagLst>
</file>

<file path=ppt/tags/tag242.xml><?xml version="1.0" encoding="utf-8"?>
<p:tagLst xmlns:p="http://schemas.openxmlformats.org/presentationml/2006/main">
  <p:tag name="AS_UNIQUEID" val="795"/>
</p:tagLst>
</file>

<file path=ppt/tags/tag243.xml><?xml version="1.0" encoding="utf-8"?>
<p:tagLst xmlns:p="http://schemas.openxmlformats.org/presentationml/2006/main">
  <p:tag name="AS_UNIQUEID" val="796"/>
  <p:tag name="KSO_WM_BEAUTIFY_FLAG" val=""/>
</p:tagLst>
</file>

<file path=ppt/tags/tag244.xml><?xml version="1.0" encoding="utf-8"?>
<p:tagLst xmlns:p="http://schemas.openxmlformats.org/presentationml/2006/main">
  <p:tag name="AS_UNIQUEID" val="797"/>
  <p:tag name="KSO_WM_BEAUTIFY_FLAG" val=""/>
</p:tagLst>
</file>

<file path=ppt/tags/tag24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ThiMzE1MzlkNmVkMmI2ZDg2N2RhNjM2YjI3NmE3N2IifQ=="/>
  <p:tag name="KSO_WPP_MARK_KEY" val="0bdc71da-dbe0-4495-b4e9-319b3fea4dc2"/>
</p:tagLst>
</file>

<file path=ppt/tags/tag25.xml><?xml version="1.0" encoding="utf-8"?>
<p:tagLst xmlns:p="http://schemas.openxmlformats.org/presentationml/2006/main">
  <p:tag name="AS_UNIQUEID" val="599"/>
</p:tagLst>
</file>

<file path=ppt/tags/tag26.xml><?xml version="1.0" encoding="utf-8"?>
<p:tagLst xmlns:p="http://schemas.openxmlformats.org/presentationml/2006/main">
  <p:tag name="AS_UNIQUEID" val="600"/>
</p:tagLst>
</file>

<file path=ppt/tags/tag27.xml><?xml version="1.0" encoding="utf-8"?>
<p:tagLst xmlns:p="http://schemas.openxmlformats.org/presentationml/2006/main">
  <p:tag name="AS_UNIQUEID" val="601"/>
</p:tagLst>
</file>

<file path=ppt/tags/tag28.xml><?xml version="1.0" encoding="utf-8"?>
<p:tagLst xmlns:p="http://schemas.openxmlformats.org/presentationml/2006/main">
  <p:tag name="AS_UNIQUEID" val="602"/>
</p:tagLst>
</file>

<file path=ppt/tags/tag29.xml><?xml version="1.0" encoding="utf-8"?>
<p:tagLst xmlns:p="http://schemas.openxmlformats.org/presentationml/2006/main">
  <p:tag name="AS_UNIQUEID" val="603"/>
</p:tagLst>
</file>

<file path=ppt/tags/tag3.xml><?xml version="1.0" encoding="utf-8"?>
<p:tagLst xmlns:p="http://schemas.openxmlformats.org/presentationml/2006/main">
  <p:tag name="AS_UNIQUEID" val="577"/>
</p:tagLst>
</file>

<file path=ppt/tags/tag30.xml><?xml version="1.0" encoding="utf-8"?>
<p:tagLst xmlns:p="http://schemas.openxmlformats.org/presentationml/2006/main">
  <p:tag name="AS_UNIQUEID" val="604"/>
</p:tagLst>
</file>

<file path=ppt/tags/tag31.xml><?xml version="1.0" encoding="utf-8"?>
<p:tagLst xmlns:p="http://schemas.openxmlformats.org/presentationml/2006/main">
  <p:tag name="AS_UNIQUEID" val="605"/>
</p:tagLst>
</file>

<file path=ppt/tags/tag32.xml><?xml version="1.0" encoding="utf-8"?>
<p:tagLst xmlns:p="http://schemas.openxmlformats.org/presentationml/2006/main">
  <p:tag name="AS_UNIQUEID" val="606"/>
</p:tagLst>
</file>

<file path=ppt/tags/tag33.xml><?xml version="1.0" encoding="utf-8"?>
<p:tagLst xmlns:p="http://schemas.openxmlformats.org/presentationml/2006/main">
  <p:tag name="AS_UNIQUEID" val="607"/>
</p:tagLst>
</file>

<file path=ppt/tags/tag34.xml><?xml version="1.0" encoding="utf-8"?>
<p:tagLst xmlns:p="http://schemas.openxmlformats.org/presentationml/2006/main">
  <p:tag name="AS_UNIQUEID" val="608"/>
</p:tagLst>
</file>

<file path=ppt/tags/tag35.xml><?xml version="1.0" encoding="utf-8"?>
<p:tagLst xmlns:p="http://schemas.openxmlformats.org/presentationml/2006/main">
  <p:tag name="AS_UNIQUEID" val="609"/>
</p:tagLst>
</file>

<file path=ppt/tags/tag36.xml><?xml version="1.0" encoding="utf-8"?>
<p:tagLst xmlns:p="http://schemas.openxmlformats.org/presentationml/2006/main">
  <p:tag name="AS_UNIQUEID" val="610"/>
</p:tagLst>
</file>

<file path=ppt/tags/tag37.xml><?xml version="1.0" encoding="utf-8"?>
<p:tagLst xmlns:p="http://schemas.openxmlformats.org/presentationml/2006/main">
  <p:tag name="AS_UNIQUEID" val="611"/>
</p:tagLst>
</file>

<file path=ppt/tags/tag38.xml><?xml version="1.0" encoding="utf-8"?>
<p:tagLst xmlns:p="http://schemas.openxmlformats.org/presentationml/2006/main">
  <p:tag name="AS_UNIQUEID" val="612"/>
</p:tagLst>
</file>

<file path=ppt/tags/tag39.xml><?xml version="1.0" encoding="utf-8"?>
<p:tagLst xmlns:p="http://schemas.openxmlformats.org/presentationml/2006/main">
  <p:tag name="AS_UNIQUEID" val="613"/>
</p:tagLst>
</file>

<file path=ppt/tags/tag4.xml><?xml version="1.0" encoding="utf-8"?>
<p:tagLst xmlns:p="http://schemas.openxmlformats.org/presentationml/2006/main">
  <p:tag name="AS_UNIQUEID" val="578"/>
</p:tagLst>
</file>

<file path=ppt/tags/tag40.xml><?xml version="1.0" encoding="utf-8"?>
<p:tagLst xmlns:p="http://schemas.openxmlformats.org/presentationml/2006/main">
  <p:tag name="AS_UNIQUEID" val="614"/>
</p:tagLst>
</file>

<file path=ppt/tags/tag41.xml><?xml version="1.0" encoding="utf-8"?>
<p:tagLst xmlns:p="http://schemas.openxmlformats.org/presentationml/2006/main">
  <p:tag name="AS_UNIQUEID" val="615"/>
</p:tagLst>
</file>

<file path=ppt/tags/tag42.xml><?xml version="1.0" encoding="utf-8"?>
<p:tagLst xmlns:p="http://schemas.openxmlformats.org/presentationml/2006/main">
  <p:tag name="AS_UNIQUEID" val="616"/>
</p:tagLst>
</file>

<file path=ppt/tags/tag43.xml><?xml version="1.0" encoding="utf-8"?>
<p:tagLst xmlns:p="http://schemas.openxmlformats.org/presentationml/2006/main">
  <p:tag name="AS_UNIQUEID" val="617"/>
</p:tagLst>
</file>

<file path=ppt/tags/tag44.xml><?xml version="1.0" encoding="utf-8"?>
<p:tagLst xmlns:p="http://schemas.openxmlformats.org/presentationml/2006/main">
  <p:tag name="AS_UNIQUEID" val="618"/>
</p:tagLst>
</file>

<file path=ppt/tags/tag45.xml><?xml version="1.0" encoding="utf-8"?>
<p:tagLst xmlns:p="http://schemas.openxmlformats.org/presentationml/2006/main">
  <p:tag name="AS_UNIQUEID" val="619"/>
</p:tagLst>
</file>

<file path=ppt/tags/tag46.xml><?xml version="1.0" encoding="utf-8"?>
<p:tagLst xmlns:p="http://schemas.openxmlformats.org/presentationml/2006/main">
  <p:tag name="AS_UNIQUEID" val="620"/>
</p:tagLst>
</file>

<file path=ppt/tags/tag47.xml><?xml version="1.0" encoding="utf-8"?>
<p:tagLst xmlns:p="http://schemas.openxmlformats.org/presentationml/2006/main">
  <p:tag name="AS_UNIQUEID" val="621"/>
</p:tagLst>
</file>

<file path=ppt/tags/tag48.xml><?xml version="1.0" encoding="utf-8"?>
<p:tagLst xmlns:p="http://schemas.openxmlformats.org/presentationml/2006/main">
  <p:tag name="AS_UNIQUEID" val="622"/>
</p:tagLst>
</file>

<file path=ppt/tags/tag49.xml><?xml version="1.0" encoding="utf-8"?>
<p:tagLst xmlns:p="http://schemas.openxmlformats.org/presentationml/2006/main">
  <p:tag name="AS_UNIQUEID" val="623"/>
</p:tagLst>
</file>

<file path=ppt/tags/tag5.xml><?xml version="1.0" encoding="utf-8"?>
<p:tagLst xmlns:p="http://schemas.openxmlformats.org/presentationml/2006/main">
  <p:tag name="AS_UNIQUEID" val="579"/>
</p:tagLst>
</file>

<file path=ppt/tags/tag50.xml><?xml version="1.0" encoding="utf-8"?>
<p:tagLst xmlns:p="http://schemas.openxmlformats.org/presentationml/2006/main">
  <p:tag name="AS_UNIQUEID" val="624"/>
</p:tagLst>
</file>

<file path=ppt/tags/tag51.xml><?xml version="1.0" encoding="utf-8"?>
<p:tagLst xmlns:p="http://schemas.openxmlformats.org/presentationml/2006/main">
  <p:tag name="AS_UNIQUEID" val="625"/>
</p:tagLst>
</file>

<file path=ppt/tags/tag52.xml><?xml version="1.0" encoding="utf-8"?>
<p:tagLst xmlns:p="http://schemas.openxmlformats.org/presentationml/2006/main">
  <p:tag name="AS_UNIQUEID" val="626"/>
</p:tagLst>
</file>

<file path=ppt/tags/tag53.xml><?xml version="1.0" encoding="utf-8"?>
<p:tagLst xmlns:p="http://schemas.openxmlformats.org/presentationml/2006/main">
  <p:tag name="AS_UNIQUEID" val="627"/>
</p:tagLst>
</file>

<file path=ppt/tags/tag54.xml><?xml version="1.0" encoding="utf-8"?>
<p:tagLst xmlns:p="http://schemas.openxmlformats.org/presentationml/2006/main">
  <p:tag name="AS_UNIQUEID" val="628"/>
</p:tagLst>
</file>

<file path=ppt/tags/tag55.xml><?xml version="1.0" encoding="utf-8"?>
<p:tagLst xmlns:p="http://schemas.openxmlformats.org/presentationml/2006/main">
  <p:tag name="AS_UNIQUEID" val="629"/>
</p:tagLst>
</file>

<file path=ppt/tags/tag56.xml><?xml version="1.0" encoding="utf-8"?>
<p:tagLst xmlns:p="http://schemas.openxmlformats.org/presentationml/2006/main">
  <p:tag name="AS_UNIQUEID" val="630"/>
</p:tagLst>
</file>

<file path=ppt/tags/tag57.xml><?xml version="1.0" encoding="utf-8"?>
<p:tagLst xmlns:p="http://schemas.openxmlformats.org/presentationml/2006/main">
  <p:tag name="AS_UNIQUEID" val="631"/>
</p:tagLst>
</file>

<file path=ppt/tags/tag58.xml><?xml version="1.0" encoding="utf-8"?>
<p:tagLst xmlns:p="http://schemas.openxmlformats.org/presentationml/2006/main">
  <p:tag name="AS_UNIQUEID" val="632"/>
</p:tagLst>
</file>

<file path=ppt/tags/tag59.xml><?xml version="1.0" encoding="utf-8"?>
<p:tagLst xmlns:p="http://schemas.openxmlformats.org/presentationml/2006/main">
  <p:tag name="AS_UNIQUEID" val="633"/>
</p:tagLst>
</file>

<file path=ppt/tags/tag6.xml><?xml version="1.0" encoding="utf-8"?>
<p:tagLst xmlns:p="http://schemas.openxmlformats.org/presentationml/2006/main">
  <p:tag name="AS_UNIQUEID" val="580"/>
</p:tagLst>
</file>

<file path=ppt/tags/tag60.xml><?xml version="1.0" encoding="utf-8"?>
<p:tagLst xmlns:p="http://schemas.openxmlformats.org/presentationml/2006/main">
  <p:tag name="AS_UNIQUEID" val="634"/>
</p:tagLst>
</file>

<file path=ppt/tags/tag61.xml><?xml version="1.0" encoding="utf-8"?>
<p:tagLst xmlns:p="http://schemas.openxmlformats.org/presentationml/2006/main">
  <p:tag name="AS_UNIQUEID" val="635"/>
</p:tagLst>
</file>

<file path=ppt/tags/tag62.xml><?xml version="1.0" encoding="utf-8"?>
<p:tagLst xmlns:p="http://schemas.openxmlformats.org/presentationml/2006/main">
  <p:tag name="AS_UNIQUEID" val="636"/>
</p:tagLst>
</file>

<file path=ppt/tags/tag63.xml><?xml version="1.0" encoding="utf-8"?>
<p:tagLst xmlns:p="http://schemas.openxmlformats.org/presentationml/2006/main">
  <p:tag name="AS_UNIQUEID" val="63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4.xml><?xml version="1.0" encoding="utf-8"?>
<p:tagLst xmlns:p="http://schemas.openxmlformats.org/presentationml/2006/main">
  <p:tag name="AS_UNIQUEID" val="638"/>
</p:tagLst>
</file>

<file path=ppt/tags/tag65.xml><?xml version="1.0" encoding="utf-8"?>
<p:tagLst xmlns:p="http://schemas.openxmlformats.org/presentationml/2006/main">
  <p:tag name="AS_UNIQUEID" val="639"/>
</p:tagLst>
</file>

<file path=ppt/tags/tag66.xml><?xml version="1.0" encoding="utf-8"?>
<p:tagLst xmlns:p="http://schemas.openxmlformats.org/presentationml/2006/main">
  <p:tag name="AS_UNIQUEID" val="640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2978*1669*1028*1028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67.xml><?xml version="1.0" encoding="utf-8"?>
<p:tagLst xmlns:p="http://schemas.openxmlformats.org/presentationml/2006/main">
  <p:tag name="AS_UNIQUEID" val="641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047*1692*1028*1028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68.xml><?xml version="1.0" encoding="utf-8"?>
<p:tagLst xmlns:p="http://schemas.openxmlformats.org/presentationml/2006/main">
  <p:tag name="AS_UNIQUEID" val="64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9.xml><?xml version="1.0" encoding="utf-8"?>
<p:tagLst xmlns:p="http://schemas.openxmlformats.org/presentationml/2006/main">
  <p:tag name="AS_UNIQUEID" val="643"/>
  <p:tag name="KSO_WM_BEAUTIFY_FLAG" val=""/>
</p:tagLst>
</file>

<file path=ppt/tags/tag7.xml><?xml version="1.0" encoding="utf-8"?>
<p:tagLst xmlns:p="http://schemas.openxmlformats.org/presentationml/2006/main">
  <p:tag name="AS_UNIQUEID" val="581"/>
</p:tagLst>
</file>

<file path=ppt/tags/tag70.xml><?xml version="1.0" encoding="utf-8"?>
<p:tagLst xmlns:p="http://schemas.openxmlformats.org/presentationml/2006/main">
  <p:tag name="AS_UNIQUEID" val="644"/>
  <p:tag name="KSO_WM_BEAUTIFY_FLAG" val=""/>
</p:tagLst>
</file>

<file path=ppt/tags/tag71.xml><?xml version="1.0" encoding="utf-8"?>
<p:tagLst xmlns:p="http://schemas.openxmlformats.org/presentationml/2006/main">
  <p:tag name="AS_UNIQUEID" val="645"/>
</p:tagLst>
</file>

<file path=ppt/tags/tag72.xml><?xml version="1.0" encoding="utf-8"?>
<p:tagLst xmlns:p="http://schemas.openxmlformats.org/presentationml/2006/main">
  <p:tag name="AS_UNIQUEID" val="646"/>
</p:tagLst>
</file>

<file path=ppt/tags/tag73.xml><?xml version="1.0" encoding="utf-8"?>
<p:tagLst xmlns:p="http://schemas.openxmlformats.org/presentationml/2006/main">
  <p:tag name="AS_UNIQUEID" val="647"/>
</p:tagLst>
</file>

<file path=ppt/tags/tag74.xml><?xml version="1.0" encoding="utf-8"?>
<p:tagLst xmlns:p="http://schemas.openxmlformats.org/presentationml/2006/main">
  <p:tag name="AS_UNIQUEID" val="648"/>
  <p:tag name="KSO_WM_BEAUTIFY_FLAG" val=""/>
</p:tagLst>
</file>

<file path=ppt/tags/tag75.xml><?xml version="1.0" encoding="utf-8"?>
<p:tagLst xmlns:p="http://schemas.openxmlformats.org/presentationml/2006/main">
  <p:tag name="AS_UNIQUEID" val="649"/>
</p:tagLst>
</file>

<file path=ppt/tags/tag76.xml><?xml version="1.0" encoding="utf-8"?>
<p:tagLst xmlns:p="http://schemas.openxmlformats.org/presentationml/2006/main">
  <p:tag name="AS_UNIQUEID" val="650"/>
  <p:tag name="KSO_WM_BEAUTIFY_FLAG" val=""/>
</p:tagLst>
</file>

<file path=ppt/tags/tag77.xml><?xml version="1.0" encoding="utf-8"?>
<p:tagLst xmlns:p="http://schemas.openxmlformats.org/presentationml/2006/main">
  <p:tag name="AS_UNIQUEID" val="651"/>
</p:tagLst>
</file>

<file path=ppt/tags/tag78.xml><?xml version="1.0" encoding="utf-8"?>
<p:tagLst xmlns:p="http://schemas.openxmlformats.org/presentationml/2006/main">
  <p:tag name="AS_UNIQUEID" val="652"/>
  <p:tag name="KSO_WM_BEAUTIFY_FLAG" val=""/>
</p:tagLst>
</file>

<file path=ppt/tags/tag79.xml><?xml version="1.0" encoding="utf-8"?>
<p:tagLst xmlns:p="http://schemas.openxmlformats.org/presentationml/2006/main">
  <p:tag name="AS_UNIQUEID" val="653"/>
  <p:tag name="KSO_WM_BEAUTIFY_FLAG" val=""/>
</p:tagLst>
</file>

<file path=ppt/tags/tag8.xml><?xml version="1.0" encoding="utf-8"?>
<p:tagLst xmlns:p="http://schemas.openxmlformats.org/presentationml/2006/main">
  <p:tag name="AS_UNIQUEID" val="582"/>
</p:tagLst>
</file>

<file path=ppt/tags/tag80.xml><?xml version="1.0" encoding="utf-8"?>
<p:tagLst xmlns:p="http://schemas.openxmlformats.org/presentationml/2006/main">
  <p:tag name="AS_UNIQUEID" val="654"/>
  <p:tag name="KSO_WM_BEAUTIFY_FLAG" val=""/>
</p:tagLst>
</file>

<file path=ppt/tags/tag81.xml><?xml version="1.0" encoding="utf-8"?>
<p:tagLst xmlns:p="http://schemas.openxmlformats.org/presentationml/2006/main">
  <p:tag name="AS_UNIQUEID" val="655"/>
  <p:tag name="KSO_WM_BEAUTIFY_FLAG" val=""/>
</p:tagLst>
</file>

<file path=ppt/tags/tag82.xml><?xml version="1.0" encoding="utf-8"?>
<p:tagLst xmlns:p="http://schemas.openxmlformats.org/presentationml/2006/main">
  <p:tag name="AS_UNIQUEID" val="656"/>
</p:tagLst>
</file>

<file path=ppt/tags/tag83.xml><?xml version="1.0" encoding="utf-8"?>
<p:tagLst xmlns:p="http://schemas.openxmlformats.org/presentationml/2006/main">
  <p:tag name="AS_UNIQUEID" val="520"/>
  <p:tag name="KSO_WM_BEAUTIFY_FLAG" val=""/>
</p:tagLst>
</file>

<file path=ppt/tags/tag84.xml><?xml version="1.0" encoding="utf-8"?>
<p:tagLst xmlns:p="http://schemas.openxmlformats.org/presentationml/2006/main">
  <p:tag name="AS_UNIQUEID" val="657"/>
  <p:tag name="KSO_WM_BEAUTIFY_FLAG" val=""/>
</p:tagLst>
</file>

<file path=ppt/tags/tag85.xml><?xml version="1.0" encoding="utf-8"?>
<p:tagLst xmlns:p="http://schemas.openxmlformats.org/presentationml/2006/main">
  <p:tag name="AS_UNIQUEID" val="658"/>
</p:tagLst>
</file>

<file path=ppt/tags/tag86.xml><?xml version="1.0" encoding="utf-8"?>
<p:tagLst xmlns:p="http://schemas.openxmlformats.org/presentationml/2006/main">
  <p:tag name="AS_UNIQUEID" val="519"/>
  <p:tag name="KSO_WM_BEAUTIFY_FLAG" val=""/>
  <p:tag name="KSO_WM_UNIT_PLACING_PICTURE_USER_VIEWPORT" val="{&quot;height&quot;:3810,&quot;width&quot;:5600}"/>
</p:tagLst>
</file>

<file path=ppt/tags/tag87.xml><?xml version="1.0" encoding="utf-8"?>
<p:tagLst xmlns:p="http://schemas.openxmlformats.org/presentationml/2006/main">
  <p:tag name="AS_UNIQUEID" val="659"/>
  <p:tag name="KSO_WM_BEAUTIFY_FLAG" val=""/>
</p:tagLst>
</file>

<file path=ppt/tags/tag88.xml><?xml version="1.0" encoding="utf-8"?>
<p:tagLst xmlns:p="http://schemas.openxmlformats.org/presentationml/2006/main">
  <p:tag name="AS_UNIQUEID" val="6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9.xml><?xml version="1.0" encoding="utf-8"?>
<p:tagLst xmlns:p="http://schemas.openxmlformats.org/presentationml/2006/main">
  <p:tag name="AS_UNIQUEID" val="66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.xml><?xml version="1.0" encoding="utf-8"?>
<p:tagLst xmlns:p="http://schemas.openxmlformats.org/presentationml/2006/main">
  <p:tag name="AS_UNIQUEID" val="583"/>
</p:tagLst>
</file>

<file path=ppt/tags/tag90.xml><?xml version="1.0" encoding="utf-8"?>
<p:tagLst xmlns:p="http://schemas.openxmlformats.org/presentationml/2006/main">
  <p:tag name="AS_UNIQUEID" val="662"/>
  <p:tag name="KSO_WM_BEAUTIFY_FLAG" val=""/>
</p:tagLst>
</file>

<file path=ppt/tags/tag91.xml><?xml version="1.0" encoding="utf-8"?>
<p:tagLst xmlns:p="http://schemas.openxmlformats.org/presentationml/2006/main">
  <p:tag name="AS_UNIQUEID" val="663"/>
  <p:tag name="KSO_WM_BEAUTIFY_FLAG" val=""/>
</p:tagLst>
</file>

<file path=ppt/tags/tag92.xml><?xml version="1.0" encoding="utf-8"?>
<p:tagLst xmlns:p="http://schemas.openxmlformats.org/presentationml/2006/main">
  <p:tag name="AS_UNIQUEID" val="664"/>
</p:tagLst>
</file>

<file path=ppt/tags/tag93.xml><?xml version="1.0" encoding="utf-8"?>
<p:tagLst xmlns:p="http://schemas.openxmlformats.org/presentationml/2006/main">
  <p:tag name="AS_UNIQUEID" val="665"/>
</p:tagLst>
</file>

<file path=ppt/tags/tag94.xml><?xml version="1.0" encoding="utf-8"?>
<p:tagLst xmlns:p="http://schemas.openxmlformats.org/presentationml/2006/main">
  <p:tag name="AS_UNIQUEID" val="666"/>
  <p:tag name="KSO_WM_BEAUTIFY_FLAG" val=""/>
</p:tagLst>
</file>

<file path=ppt/tags/tag95.xml><?xml version="1.0" encoding="utf-8"?>
<p:tagLst xmlns:p="http://schemas.openxmlformats.org/presentationml/2006/main">
  <p:tag name="AS_UNIQUEID" val="667"/>
</p:tagLst>
</file>

<file path=ppt/tags/tag96.xml><?xml version="1.0" encoding="utf-8"?>
<p:tagLst xmlns:p="http://schemas.openxmlformats.org/presentationml/2006/main">
  <p:tag name="AS_UNIQUEID" val="668"/>
  <p:tag name="KSO_WM_BEAUTIFY_FLAG" val=""/>
</p:tagLst>
</file>

<file path=ppt/tags/tag97.xml><?xml version="1.0" encoding="utf-8"?>
<p:tagLst xmlns:p="http://schemas.openxmlformats.org/presentationml/2006/main">
  <p:tag name="AS_UNIQUEID" val="669"/>
  <p:tag name="KSO_WM_BEAUTIFY_FLAG" val=""/>
</p:tagLst>
</file>

<file path=ppt/tags/tag98.xml><?xml version="1.0" encoding="utf-8"?>
<p:tagLst xmlns:p="http://schemas.openxmlformats.org/presentationml/2006/main">
  <p:tag name="AS_UNIQUEID" val="670"/>
  <p:tag name="KSO_WM_BEAUTIFY_FLAG" val=""/>
</p:tagLst>
</file>

<file path=ppt/tags/tag99.xml><?xml version="1.0" encoding="utf-8"?>
<p:tagLst xmlns:p="http://schemas.openxmlformats.org/presentationml/2006/main">
  <p:tag name="AS_UNIQUEID" val="671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77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微软雅黑</vt:lpstr>
      <vt:lpstr>Times New Roman</vt:lpstr>
      <vt:lpstr>黑体</vt:lpstr>
      <vt:lpstr>楷体</vt:lpstr>
      <vt:lpstr>Calibri Light</vt:lpstr>
      <vt:lpstr>Calibri</vt:lpstr>
      <vt:lpstr>宋体</vt:lpstr>
      <vt:lpstr>Impact</vt:lpstr>
      <vt:lpstr>Wingdings</vt:lpstr>
      <vt:lpstr>Wingdings 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2024-08-18T18:19:19Z</cp:lastPrinted>
  <dcterms:created xsi:type="dcterms:W3CDTF">2024-08-18T18:19:19Z</dcterms:created>
  <dcterms:modified xsi:type="dcterms:W3CDTF">2024-08-18T10:19:19Z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