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2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3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4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5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6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7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8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9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60.xml" ContentType="application/vnd.openxmlformats-officedocument.presentationml.tags+xml"/>
  <Override PartName="/ppt/tags/tag562.xml" ContentType="application/vnd.openxmlformats-officedocument.presentationml.tags+xml"/>
  <Override PartName="/ppt/notesSlides/notesSlide10.xml" ContentType="application/vnd.openxmlformats-officedocument.presentationml.notesSlide+xml"/>
  <Override PartName="/ppt/tags/tag564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11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12.xml" ContentType="application/vnd.openxmlformats-officedocument.presentationml.notesSlide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13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14.xml" ContentType="application/vnd.openxmlformats-officedocument.presentationml.notesSlide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15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16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1.xml" ContentType="application/vnd.openxmlformats-officedocument.presentationml.tags+xml"/>
  <Override PartName="/ppt/notesSlides/notesSlide17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notesSlides/notesSlide18.xml" ContentType="application/vnd.openxmlformats-officedocument.presentationml.notesSlide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notesSlides/notesSlide19.xml" ContentType="application/vnd.openxmlformats-officedocument.presentationml.notesSlide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20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5.xml" ContentType="application/vnd.openxmlformats-officedocument.presentationml.tags+xml"/>
  <Override PartName="/ppt/tags/tag657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559.xml" ContentType="application/vnd.openxmlformats-officedocument.presentationml.tags+xml"/>
  <Override PartName="/ppt/tags/tag561.xml" ContentType="application/vnd.openxmlformats-officedocument.presentationml.tags+xml"/>
  <Override PartName="/ppt/tags/tag563.xml" ContentType="application/vnd.openxmlformats-officedocument.presentationml.tags+xml"/>
  <Override PartName="/ppt/tags/tag565.xml" ContentType="application/vnd.openxmlformats-officedocument.presentationml.tags+xml"/>
  <Override PartName="/ppt/tags/tag578.xml" ContentType="application/vnd.openxmlformats-officedocument.presentationml.tags+xml"/>
  <Override PartName="/ppt/tags/tag588.xml" ContentType="application/vnd.openxmlformats-officedocument.presentationml.tags+xml"/>
  <Override PartName="/ppt/tags/tag607.xml" ContentType="application/vnd.openxmlformats-officedocument.presentationml.tags+xml"/>
  <Override PartName="/ppt/tags/tag620.xml" ContentType="application/vnd.openxmlformats-officedocument.presentationml.tags+xml"/>
  <Override PartName="/ppt/tags/tag624.xml" ContentType="application/vnd.openxmlformats-officedocument.presentationml.tags+xml"/>
  <Override PartName="/ppt/tags/tag654.xml" ContentType="application/vnd.openxmlformats-officedocument.presentationml.tags+xml"/>
  <Override PartName="/ppt/tags/tag656.xml" ContentType="application/vnd.openxmlformats-officedocument.presentationml.tags+xml"/>
  <Override PartName="/ppt/tags/tag658.xml" ContentType="application/vnd.openxmlformats-officedocument.presentationml.tags+xml"/>
  <Override PartName="/ppt/tags/tag665.xml" ContentType="application/vnd.openxmlformats-officedocument.presentationml.tags+xml"/>
  <Override PartName="/ppt/tags/tag674.xml" ContentType="application/vnd.openxmlformats-officedocument.presentationml.tags+xml"/>
  <Override PartName="/ppt/tags/tag692.xml" ContentType="application/vnd.openxmlformats-officedocument.presentationml.tags+xml"/>
  <Override PartName="/ppt/tags/tag701.xml" ContentType="application/vnd.openxmlformats-officedocument.presentationml.tags+xml"/>
  <Override PartName="/ppt/tags/tag705.xml" ContentType="application/vnd.openxmlformats-officedocument.presentationml.tags+xml"/>
  <Override PartName="/ppt/tags/tag707.xml" ContentType="application/vnd.openxmlformats-officedocument.presentationml.tags+xml"/>
  <Override PartName="/ppt/tags/tag71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2"/>
  </p:notesMasterIdLst>
  <p:sldIdLst>
    <p:sldId id="549" r:id="rId3"/>
    <p:sldId id="605" r:id="rId4"/>
    <p:sldId id="862" r:id="rId5"/>
    <p:sldId id="863" r:id="rId6"/>
    <p:sldId id="864" r:id="rId7"/>
    <p:sldId id="865" r:id="rId8"/>
    <p:sldId id="866" r:id="rId9"/>
    <p:sldId id="867" r:id="rId10"/>
    <p:sldId id="868" r:id="rId11"/>
    <p:sldId id="881" r:id="rId12"/>
    <p:sldId id="882" r:id="rId13"/>
    <p:sldId id="871" r:id="rId14"/>
    <p:sldId id="872" r:id="rId15"/>
    <p:sldId id="883" r:id="rId16"/>
    <p:sldId id="873" r:id="rId17"/>
    <p:sldId id="874" r:id="rId18"/>
    <p:sldId id="875" r:id="rId19"/>
    <p:sldId id="87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83" r:id="rId38"/>
    <p:sldId id="274" r:id="rId39"/>
    <p:sldId id="879" r:id="rId40"/>
    <p:sldId id="550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62"/>
            <p14:sldId id="863"/>
            <p14:sldId id="864"/>
            <p14:sldId id="865"/>
            <p14:sldId id="866"/>
            <p14:sldId id="867"/>
            <p14:sldId id="868"/>
            <p14:sldId id="881"/>
            <p14:sldId id="882"/>
            <p14:sldId id="871"/>
            <p14:sldId id="872"/>
            <p14:sldId id="883"/>
            <p14:sldId id="873"/>
            <p14:sldId id="874"/>
            <p14:sldId id="875"/>
            <p14:sldId id="87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3"/>
            <p14:sldId id="274"/>
            <p14:sldId id="879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/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heme" Target="../theme/theme3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4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87.xml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25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30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5" Type="http://schemas.openxmlformats.org/officeDocument/2006/relationships/slide" Target="../slides/slide34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36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4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48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6866" name="文本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2025/4/22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9438975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3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audio" Target="../media/audio1.wav"/><Relationship Id="rId2" Type="http://schemas.openxmlformats.org/officeDocument/2006/relationships/tags" Target="../tags/tag19.xml"/><Relationship Id="rId16" Type="http://schemas.openxmlformats.org/officeDocument/2006/relationships/image" Target="../media/image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55.xml"/><Relationship Id="rId21" Type="http://schemas.openxmlformats.org/officeDocument/2006/relationships/tags" Target="../tags/tag159.xml"/><Relationship Id="rId42" Type="http://schemas.openxmlformats.org/officeDocument/2006/relationships/tags" Target="../tags/tag180.xml"/><Relationship Id="rId63" Type="http://schemas.openxmlformats.org/officeDocument/2006/relationships/tags" Target="../tags/tag201.xml"/><Relationship Id="rId84" Type="http://schemas.openxmlformats.org/officeDocument/2006/relationships/tags" Target="../tags/tag222.xml"/><Relationship Id="rId138" Type="http://schemas.openxmlformats.org/officeDocument/2006/relationships/tags" Target="../tags/tag276.xml"/><Relationship Id="rId159" Type="http://schemas.openxmlformats.org/officeDocument/2006/relationships/tags" Target="../tags/tag297.xml"/><Relationship Id="rId170" Type="http://schemas.openxmlformats.org/officeDocument/2006/relationships/slideLayout" Target="../slideLayouts/slideLayout2.xml"/><Relationship Id="rId107" Type="http://schemas.openxmlformats.org/officeDocument/2006/relationships/tags" Target="../tags/tag245.xml"/><Relationship Id="rId11" Type="http://schemas.openxmlformats.org/officeDocument/2006/relationships/tags" Target="../tags/tag149.xml"/><Relationship Id="rId32" Type="http://schemas.openxmlformats.org/officeDocument/2006/relationships/tags" Target="../tags/tag170.xml"/><Relationship Id="rId53" Type="http://schemas.openxmlformats.org/officeDocument/2006/relationships/tags" Target="../tags/tag191.xml"/><Relationship Id="rId74" Type="http://schemas.openxmlformats.org/officeDocument/2006/relationships/tags" Target="../tags/tag212.xml"/><Relationship Id="rId128" Type="http://schemas.openxmlformats.org/officeDocument/2006/relationships/tags" Target="../tags/tag266.xml"/><Relationship Id="rId149" Type="http://schemas.openxmlformats.org/officeDocument/2006/relationships/tags" Target="../tags/tag287.xml"/><Relationship Id="rId5" Type="http://schemas.openxmlformats.org/officeDocument/2006/relationships/tags" Target="../tags/tag143.xml"/><Relationship Id="rId95" Type="http://schemas.openxmlformats.org/officeDocument/2006/relationships/tags" Target="../tags/tag233.xml"/><Relationship Id="rId160" Type="http://schemas.openxmlformats.org/officeDocument/2006/relationships/tags" Target="../tags/tag298.xml"/><Relationship Id="rId22" Type="http://schemas.openxmlformats.org/officeDocument/2006/relationships/tags" Target="../tags/tag160.xml"/><Relationship Id="rId43" Type="http://schemas.openxmlformats.org/officeDocument/2006/relationships/tags" Target="../tags/tag181.xml"/><Relationship Id="rId64" Type="http://schemas.openxmlformats.org/officeDocument/2006/relationships/tags" Target="../tags/tag202.xml"/><Relationship Id="rId118" Type="http://schemas.openxmlformats.org/officeDocument/2006/relationships/tags" Target="../tags/tag256.xml"/><Relationship Id="rId139" Type="http://schemas.openxmlformats.org/officeDocument/2006/relationships/tags" Target="../tags/tag277.xml"/><Relationship Id="rId85" Type="http://schemas.openxmlformats.org/officeDocument/2006/relationships/tags" Target="../tags/tag223.xml"/><Relationship Id="rId150" Type="http://schemas.openxmlformats.org/officeDocument/2006/relationships/tags" Target="../tags/tag288.xml"/><Relationship Id="rId171" Type="http://schemas.openxmlformats.org/officeDocument/2006/relationships/image" Target="../media/image27.png"/><Relationship Id="rId12" Type="http://schemas.openxmlformats.org/officeDocument/2006/relationships/tags" Target="../tags/tag150.xml"/><Relationship Id="rId33" Type="http://schemas.openxmlformats.org/officeDocument/2006/relationships/tags" Target="../tags/tag171.xml"/><Relationship Id="rId108" Type="http://schemas.openxmlformats.org/officeDocument/2006/relationships/tags" Target="../tags/tag246.xml"/><Relationship Id="rId129" Type="http://schemas.openxmlformats.org/officeDocument/2006/relationships/tags" Target="../tags/tag267.xml"/><Relationship Id="rId54" Type="http://schemas.openxmlformats.org/officeDocument/2006/relationships/tags" Target="../tags/tag192.xml"/><Relationship Id="rId75" Type="http://schemas.openxmlformats.org/officeDocument/2006/relationships/tags" Target="../tags/tag213.xml"/><Relationship Id="rId96" Type="http://schemas.openxmlformats.org/officeDocument/2006/relationships/tags" Target="../tags/tag234.xml"/><Relationship Id="rId140" Type="http://schemas.openxmlformats.org/officeDocument/2006/relationships/tags" Target="../tags/tag278.xml"/><Relationship Id="rId161" Type="http://schemas.openxmlformats.org/officeDocument/2006/relationships/tags" Target="../tags/tag29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49" Type="http://schemas.openxmlformats.org/officeDocument/2006/relationships/tags" Target="../tags/tag187.xml"/><Relationship Id="rId114" Type="http://schemas.openxmlformats.org/officeDocument/2006/relationships/tags" Target="../tags/tag252.xml"/><Relationship Id="rId119" Type="http://schemas.openxmlformats.org/officeDocument/2006/relationships/tags" Target="../tags/tag257.xml"/><Relationship Id="rId44" Type="http://schemas.openxmlformats.org/officeDocument/2006/relationships/tags" Target="../tags/tag182.xml"/><Relationship Id="rId60" Type="http://schemas.openxmlformats.org/officeDocument/2006/relationships/tags" Target="../tags/tag198.xml"/><Relationship Id="rId65" Type="http://schemas.openxmlformats.org/officeDocument/2006/relationships/tags" Target="../tags/tag203.xml"/><Relationship Id="rId81" Type="http://schemas.openxmlformats.org/officeDocument/2006/relationships/tags" Target="../tags/tag219.xml"/><Relationship Id="rId86" Type="http://schemas.openxmlformats.org/officeDocument/2006/relationships/tags" Target="../tags/tag224.xml"/><Relationship Id="rId130" Type="http://schemas.openxmlformats.org/officeDocument/2006/relationships/tags" Target="../tags/tag268.xml"/><Relationship Id="rId135" Type="http://schemas.openxmlformats.org/officeDocument/2006/relationships/tags" Target="../tags/tag273.xml"/><Relationship Id="rId151" Type="http://schemas.openxmlformats.org/officeDocument/2006/relationships/tags" Target="../tags/tag289.xml"/><Relationship Id="rId156" Type="http://schemas.openxmlformats.org/officeDocument/2006/relationships/tags" Target="../tags/tag294.xml"/><Relationship Id="rId172" Type="http://schemas.openxmlformats.org/officeDocument/2006/relationships/image" Target="../media/image28.png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9" Type="http://schemas.openxmlformats.org/officeDocument/2006/relationships/tags" Target="../tags/tag177.xml"/><Relationship Id="rId109" Type="http://schemas.openxmlformats.org/officeDocument/2006/relationships/tags" Target="../tags/tag247.xml"/><Relationship Id="rId34" Type="http://schemas.openxmlformats.org/officeDocument/2006/relationships/tags" Target="../tags/tag172.xml"/><Relationship Id="rId50" Type="http://schemas.openxmlformats.org/officeDocument/2006/relationships/tags" Target="../tags/tag188.xml"/><Relationship Id="rId55" Type="http://schemas.openxmlformats.org/officeDocument/2006/relationships/tags" Target="../tags/tag193.xml"/><Relationship Id="rId76" Type="http://schemas.openxmlformats.org/officeDocument/2006/relationships/tags" Target="../tags/tag214.xml"/><Relationship Id="rId97" Type="http://schemas.openxmlformats.org/officeDocument/2006/relationships/tags" Target="../tags/tag235.xml"/><Relationship Id="rId104" Type="http://schemas.openxmlformats.org/officeDocument/2006/relationships/tags" Target="../tags/tag242.xml"/><Relationship Id="rId120" Type="http://schemas.openxmlformats.org/officeDocument/2006/relationships/tags" Target="../tags/tag258.xml"/><Relationship Id="rId125" Type="http://schemas.openxmlformats.org/officeDocument/2006/relationships/tags" Target="../tags/tag263.xml"/><Relationship Id="rId141" Type="http://schemas.openxmlformats.org/officeDocument/2006/relationships/tags" Target="../tags/tag279.xml"/><Relationship Id="rId146" Type="http://schemas.openxmlformats.org/officeDocument/2006/relationships/tags" Target="../tags/tag284.xml"/><Relationship Id="rId167" Type="http://schemas.openxmlformats.org/officeDocument/2006/relationships/tags" Target="../tags/tag305.xml"/><Relationship Id="rId7" Type="http://schemas.openxmlformats.org/officeDocument/2006/relationships/tags" Target="../tags/tag145.xml"/><Relationship Id="rId71" Type="http://schemas.openxmlformats.org/officeDocument/2006/relationships/tags" Target="../tags/tag209.xml"/><Relationship Id="rId92" Type="http://schemas.openxmlformats.org/officeDocument/2006/relationships/tags" Target="../tags/tag230.xml"/><Relationship Id="rId162" Type="http://schemas.openxmlformats.org/officeDocument/2006/relationships/tags" Target="../tags/tag300.xml"/><Relationship Id="rId2" Type="http://schemas.openxmlformats.org/officeDocument/2006/relationships/tags" Target="../tags/tag140.xml"/><Relationship Id="rId29" Type="http://schemas.openxmlformats.org/officeDocument/2006/relationships/tags" Target="../tags/tag167.xml"/><Relationship Id="rId24" Type="http://schemas.openxmlformats.org/officeDocument/2006/relationships/tags" Target="../tags/tag162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66" Type="http://schemas.openxmlformats.org/officeDocument/2006/relationships/tags" Target="../tags/tag204.xml"/><Relationship Id="rId87" Type="http://schemas.openxmlformats.org/officeDocument/2006/relationships/tags" Target="../tags/tag225.xml"/><Relationship Id="rId110" Type="http://schemas.openxmlformats.org/officeDocument/2006/relationships/tags" Target="../tags/tag248.xml"/><Relationship Id="rId115" Type="http://schemas.openxmlformats.org/officeDocument/2006/relationships/tags" Target="../tags/tag253.xml"/><Relationship Id="rId131" Type="http://schemas.openxmlformats.org/officeDocument/2006/relationships/tags" Target="../tags/tag269.xml"/><Relationship Id="rId136" Type="http://schemas.openxmlformats.org/officeDocument/2006/relationships/tags" Target="../tags/tag274.xml"/><Relationship Id="rId157" Type="http://schemas.openxmlformats.org/officeDocument/2006/relationships/tags" Target="../tags/tag295.xml"/><Relationship Id="rId61" Type="http://schemas.openxmlformats.org/officeDocument/2006/relationships/tags" Target="../tags/tag199.xml"/><Relationship Id="rId82" Type="http://schemas.openxmlformats.org/officeDocument/2006/relationships/tags" Target="../tags/tag220.xml"/><Relationship Id="rId152" Type="http://schemas.openxmlformats.org/officeDocument/2006/relationships/tags" Target="../tags/tag290.xml"/><Relationship Id="rId173" Type="http://schemas.openxmlformats.org/officeDocument/2006/relationships/image" Target="../media/image29.png"/><Relationship Id="rId19" Type="http://schemas.openxmlformats.org/officeDocument/2006/relationships/tags" Target="../tags/tag157.xml"/><Relationship Id="rId14" Type="http://schemas.openxmlformats.org/officeDocument/2006/relationships/tags" Target="../tags/tag152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56" Type="http://schemas.openxmlformats.org/officeDocument/2006/relationships/tags" Target="../tags/tag194.xml"/><Relationship Id="rId77" Type="http://schemas.openxmlformats.org/officeDocument/2006/relationships/tags" Target="../tags/tag215.xml"/><Relationship Id="rId100" Type="http://schemas.openxmlformats.org/officeDocument/2006/relationships/tags" Target="../tags/tag238.xml"/><Relationship Id="rId105" Type="http://schemas.openxmlformats.org/officeDocument/2006/relationships/tags" Target="../tags/tag243.xml"/><Relationship Id="rId126" Type="http://schemas.openxmlformats.org/officeDocument/2006/relationships/tags" Target="../tags/tag264.xml"/><Relationship Id="rId147" Type="http://schemas.openxmlformats.org/officeDocument/2006/relationships/tags" Target="../tags/tag285.xml"/><Relationship Id="rId168" Type="http://schemas.openxmlformats.org/officeDocument/2006/relationships/tags" Target="../tags/tag306.xml"/><Relationship Id="rId8" Type="http://schemas.openxmlformats.org/officeDocument/2006/relationships/tags" Target="../tags/tag146.xml"/><Relationship Id="rId51" Type="http://schemas.openxmlformats.org/officeDocument/2006/relationships/tags" Target="../tags/tag189.xml"/><Relationship Id="rId72" Type="http://schemas.openxmlformats.org/officeDocument/2006/relationships/tags" Target="../tags/tag210.xml"/><Relationship Id="rId93" Type="http://schemas.openxmlformats.org/officeDocument/2006/relationships/tags" Target="../tags/tag231.xml"/><Relationship Id="rId98" Type="http://schemas.openxmlformats.org/officeDocument/2006/relationships/tags" Target="../tags/tag236.xml"/><Relationship Id="rId121" Type="http://schemas.openxmlformats.org/officeDocument/2006/relationships/tags" Target="../tags/tag259.xml"/><Relationship Id="rId142" Type="http://schemas.openxmlformats.org/officeDocument/2006/relationships/tags" Target="../tags/tag280.xml"/><Relationship Id="rId163" Type="http://schemas.openxmlformats.org/officeDocument/2006/relationships/tags" Target="../tags/tag301.xml"/><Relationship Id="rId3" Type="http://schemas.openxmlformats.org/officeDocument/2006/relationships/tags" Target="../tags/tag141.xml"/><Relationship Id="rId25" Type="http://schemas.openxmlformats.org/officeDocument/2006/relationships/tags" Target="../tags/tag163.xml"/><Relationship Id="rId46" Type="http://schemas.openxmlformats.org/officeDocument/2006/relationships/tags" Target="../tags/tag184.xml"/><Relationship Id="rId67" Type="http://schemas.openxmlformats.org/officeDocument/2006/relationships/tags" Target="../tags/tag205.xml"/><Relationship Id="rId116" Type="http://schemas.openxmlformats.org/officeDocument/2006/relationships/tags" Target="../tags/tag254.xml"/><Relationship Id="rId137" Type="http://schemas.openxmlformats.org/officeDocument/2006/relationships/tags" Target="../tags/tag275.xml"/><Relationship Id="rId158" Type="http://schemas.openxmlformats.org/officeDocument/2006/relationships/tags" Target="../tags/tag296.xml"/><Relationship Id="rId20" Type="http://schemas.openxmlformats.org/officeDocument/2006/relationships/tags" Target="../tags/tag158.xml"/><Relationship Id="rId41" Type="http://schemas.openxmlformats.org/officeDocument/2006/relationships/tags" Target="../tags/tag179.xml"/><Relationship Id="rId62" Type="http://schemas.openxmlformats.org/officeDocument/2006/relationships/tags" Target="../tags/tag200.xml"/><Relationship Id="rId83" Type="http://schemas.openxmlformats.org/officeDocument/2006/relationships/tags" Target="../tags/tag221.xml"/><Relationship Id="rId88" Type="http://schemas.openxmlformats.org/officeDocument/2006/relationships/tags" Target="../tags/tag226.xml"/><Relationship Id="rId111" Type="http://schemas.openxmlformats.org/officeDocument/2006/relationships/tags" Target="../tags/tag249.xml"/><Relationship Id="rId132" Type="http://schemas.openxmlformats.org/officeDocument/2006/relationships/tags" Target="../tags/tag270.xml"/><Relationship Id="rId153" Type="http://schemas.openxmlformats.org/officeDocument/2006/relationships/tags" Target="../tags/tag291.xml"/><Relationship Id="rId15" Type="http://schemas.openxmlformats.org/officeDocument/2006/relationships/tags" Target="../tags/tag153.xml"/><Relationship Id="rId36" Type="http://schemas.openxmlformats.org/officeDocument/2006/relationships/tags" Target="../tags/tag174.xml"/><Relationship Id="rId57" Type="http://schemas.openxmlformats.org/officeDocument/2006/relationships/tags" Target="../tags/tag195.xml"/><Relationship Id="rId106" Type="http://schemas.openxmlformats.org/officeDocument/2006/relationships/tags" Target="../tags/tag244.xml"/><Relationship Id="rId127" Type="http://schemas.openxmlformats.org/officeDocument/2006/relationships/tags" Target="../tags/tag265.xml"/><Relationship Id="rId10" Type="http://schemas.openxmlformats.org/officeDocument/2006/relationships/tags" Target="../tags/tag148.xml"/><Relationship Id="rId31" Type="http://schemas.openxmlformats.org/officeDocument/2006/relationships/tags" Target="../tags/tag169.xml"/><Relationship Id="rId52" Type="http://schemas.openxmlformats.org/officeDocument/2006/relationships/tags" Target="../tags/tag190.xml"/><Relationship Id="rId73" Type="http://schemas.openxmlformats.org/officeDocument/2006/relationships/tags" Target="../tags/tag211.xml"/><Relationship Id="rId78" Type="http://schemas.openxmlformats.org/officeDocument/2006/relationships/tags" Target="../tags/tag216.xml"/><Relationship Id="rId94" Type="http://schemas.openxmlformats.org/officeDocument/2006/relationships/tags" Target="../tags/tag232.xml"/><Relationship Id="rId99" Type="http://schemas.openxmlformats.org/officeDocument/2006/relationships/tags" Target="../tags/tag237.xml"/><Relationship Id="rId101" Type="http://schemas.openxmlformats.org/officeDocument/2006/relationships/tags" Target="../tags/tag239.xml"/><Relationship Id="rId122" Type="http://schemas.openxmlformats.org/officeDocument/2006/relationships/tags" Target="../tags/tag260.xml"/><Relationship Id="rId143" Type="http://schemas.openxmlformats.org/officeDocument/2006/relationships/tags" Target="../tags/tag281.xml"/><Relationship Id="rId148" Type="http://schemas.openxmlformats.org/officeDocument/2006/relationships/tags" Target="../tags/tag286.xml"/><Relationship Id="rId164" Type="http://schemas.openxmlformats.org/officeDocument/2006/relationships/tags" Target="../tags/tag302.xml"/><Relationship Id="rId169" Type="http://schemas.openxmlformats.org/officeDocument/2006/relationships/tags" Target="../tags/tag307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26" Type="http://schemas.openxmlformats.org/officeDocument/2006/relationships/tags" Target="../tags/tag164.xml"/><Relationship Id="rId47" Type="http://schemas.openxmlformats.org/officeDocument/2006/relationships/tags" Target="../tags/tag185.xml"/><Relationship Id="rId68" Type="http://schemas.openxmlformats.org/officeDocument/2006/relationships/tags" Target="../tags/tag206.xml"/><Relationship Id="rId89" Type="http://schemas.openxmlformats.org/officeDocument/2006/relationships/tags" Target="../tags/tag227.xml"/><Relationship Id="rId112" Type="http://schemas.openxmlformats.org/officeDocument/2006/relationships/tags" Target="../tags/tag250.xml"/><Relationship Id="rId133" Type="http://schemas.openxmlformats.org/officeDocument/2006/relationships/tags" Target="../tags/tag271.xml"/><Relationship Id="rId154" Type="http://schemas.openxmlformats.org/officeDocument/2006/relationships/tags" Target="../tags/tag292.xml"/><Relationship Id="rId16" Type="http://schemas.openxmlformats.org/officeDocument/2006/relationships/tags" Target="../tags/tag154.xml"/><Relationship Id="rId37" Type="http://schemas.openxmlformats.org/officeDocument/2006/relationships/tags" Target="../tags/tag175.xml"/><Relationship Id="rId58" Type="http://schemas.openxmlformats.org/officeDocument/2006/relationships/tags" Target="../tags/tag196.xml"/><Relationship Id="rId79" Type="http://schemas.openxmlformats.org/officeDocument/2006/relationships/tags" Target="../tags/tag217.xml"/><Relationship Id="rId102" Type="http://schemas.openxmlformats.org/officeDocument/2006/relationships/tags" Target="../tags/tag240.xml"/><Relationship Id="rId123" Type="http://schemas.openxmlformats.org/officeDocument/2006/relationships/tags" Target="../tags/tag261.xml"/><Relationship Id="rId144" Type="http://schemas.openxmlformats.org/officeDocument/2006/relationships/tags" Target="../tags/tag282.xml"/><Relationship Id="rId90" Type="http://schemas.openxmlformats.org/officeDocument/2006/relationships/tags" Target="../tags/tag228.xml"/><Relationship Id="rId165" Type="http://schemas.openxmlformats.org/officeDocument/2006/relationships/tags" Target="../tags/tag303.xml"/><Relationship Id="rId27" Type="http://schemas.openxmlformats.org/officeDocument/2006/relationships/tags" Target="../tags/tag165.xml"/><Relationship Id="rId48" Type="http://schemas.openxmlformats.org/officeDocument/2006/relationships/tags" Target="../tags/tag186.xml"/><Relationship Id="rId69" Type="http://schemas.openxmlformats.org/officeDocument/2006/relationships/tags" Target="../tags/tag207.xml"/><Relationship Id="rId113" Type="http://schemas.openxmlformats.org/officeDocument/2006/relationships/tags" Target="../tags/tag251.xml"/><Relationship Id="rId134" Type="http://schemas.openxmlformats.org/officeDocument/2006/relationships/tags" Target="../tags/tag272.xml"/><Relationship Id="rId80" Type="http://schemas.openxmlformats.org/officeDocument/2006/relationships/tags" Target="../tags/tag218.xml"/><Relationship Id="rId155" Type="http://schemas.openxmlformats.org/officeDocument/2006/relationships/tags" Target="../tags/tag293.xml"/><Relationship Id="rId17" Type="http://schemas.openxmlformats.org/officeDocument/2006/relationships/tags" Target="../tags/tag155.xml"/><Relationship Id="rId38" Type="http://schemas.openxmlformats.org/officeDocument/2006/relationships/tags" Target="../tags/tag176.xml"/><Relationship Id="rId59" Type="http://schemas.openxmlformats.org/officeDocument/2006/relationships/tags" Target="../tags/tag197.xml"/><Relationship Id="rId103" Type="http://schemas.openxmlformats.org/officeDocument/2006/relationships/tags" Target="../tags/tag241.xml"/><Relationship Id="rId124" Type="http://schemas.openxmlformats.org/officeDocument/2006/relationships/tags" Target="../tags/tag262.xml"/><Relationship Id="rId70" Type="http://schemas.openxmlformats.org/officeDocument/2006/relationships/tags" Target="../tags/tag208.xml"/><Relationship Id="rId91" Type="http://schemas.openxmlformats.org/officeDocument/2006/relationships/tags" Target="../tags/tag229.xml"/><Relationship Id="rId145" Type="http://schemas.openxmlformats.org/officeDocument/2006/relationships/tags" Target="../tags/tag283.xml"/><Relationship Id="rId166" Type="http://schemas.openxmlformats.org/officeDocument/2006/relationships/tags" Target="../tags/tag3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10" Type="http://schemas.openxmlformats.org/officeDocument/2006/relationships/image" Target="../media/image30.png"/><Relationship Id="rId4" Type="http://schemas.openxmlformats.org/officeDocument/2006/relationships/tags" Target="../tags/tag311.xml"/><Relationship Id="rId9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342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47" Type="http://schemas.openxmlformats.org/officeDocument/2006/relationships/tags" Target="../tags/tag363.xml"/><Relationship Id="rId50" Type="http://schemas.openxmlformats.org/officeDocument/2006/relationships/tags" Target="../tags/tag366.xml"/><Relationship Id="rId55" Type="http://schemas.openxmlformats.org/officeDocument/2006/relationships/tags" Target="../tags/tag371.xml"/><Relationship Id="rId63" Type="http://schemas.openxmlformats.org/officeDocument/2006/relationships/tags" Target="../tags/tag379.xml"/><Relationship Id="rId7" Type="http://schemas.openxmlformats.org/officeDocument/2006/relationships/tags" Target="../tags/tag323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361.xml"/><Relationship Id="rId53" Type="http://schemas.openxmlformats.org/officeDocument/2006/relationships/tags" Target="../tags/tag369.xml"/><Relationship Id="rId58" Type="http://schemas.openxmlformats.org/officeDocument/2006/relationships/tags" Target="../tags/tag374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321.xml"/><Relationship Id="rId61" Type="http://schemas.openxmlformats.org/officeDocument/2006/relationships/tags" Target="../tags/tag377.xml"/><Relationship Id="rId19" Type="http://schemas.openxmlformats.org/officeDocument/2006/relationships/tags" Target="../tags/tag33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tags" Target="../tags/tag359.xml"/><Relationship Id="rId48" Type="http://schemas.openxmlformats.org/officeDocument/2006/relationships/tags" Target="../tags/tag364.xml"/><Relationship Id="rId56" Type="http://schemas.openxmlformats.org/officeDocument/2006/relationships/tags" Target="../tags/tag372.xml"/><Relationship Id="rId64" Type="http://schemas.openxmlformats.org/officeDocument/2006/relationships/tags" Target="../tags/tag380.xml"/><Relationship Id="rId8" Type="http://schemas.openxmlformats.org/officeDocument/2006/relationships/tags" Target="../tags/tag324.xml"/><Relationship Id="rId51" Type="http://schemas.openxmlformats.org/officeDocument/2006/relationships/tags" Target="../tags/tag367.xml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46" Type="http://schemas.openxmlformats.org/officeDocument/2006/relationships/tags" Target="../tags/tag362.xml"/><Relationship Id="rId59" Type="http://schemas.openxmlformats.org/officeDocument/2006/relationships/tags" Target="../tags/tag375.xml"/><Relationship Id="rId67" Type="http://schemas.openxmlformats.org/officeDocument/2006/relationships/image" Target="../media/image31.jpeg"/><Relationship Id="rId20" Type="http://schemas.openxmlformats.org/officeDocument/2006/relationships/tags" Target="../tags/tag336.xml"/><Relationship Id="rId41" Type="http://schemas.openxmlformats.org/officeDocument/2006/relationships/tags" Target="../tags/tag357.xml"/><Relationship Id="rId54" Type="http://schemas.openxmlformats.org/officeDocument/2006/relationships/tags" Target="../tags/tag370.xml"/><Relationship Id="rId62" Type="http://schemas.openxmlformats.org/officeDocument/2006/relationships/tags" Target="../tags/tag37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49" Type="http://schemas.openxmlformats.org/officeDocument/2006/relationships/tags" Target="../tags/tag365.xml"/><Relationship Id="rId57" Type="http://schemas.openxmlformats.org/officeDocument/2006/relationships/tags" Target="../tags/tag373.xml"/><Relationship Id="rId10" Type="http://schemas.openxmlformats.org/officeDocument/2006/relationships/tags" Target="../tags/tag326.xml"/><Relationship Id="rId31" Type="http://schemas.openxmlformats.org/officeDocument/2006/relationships/tags" Target="../tags/tag347.xml"/><Relationship Id="rId44" Type="http://schemas.openxmlformats.org/officeDocument/2006/relationships/tags" Target="../tags/tag360.xml"/><Relationship Id="rId52" Type="http://schemas.openxmlformats.org/officeDocument/2006/relationships/tags" Target="../tags/tag368.xml"/><Relationship Id="rId60" Type="http://schemas.openxmlformats.org/officeDocument/2006/relationships/tags" Target="../tags/tag376.xml"/><Relationship Id="rId65" Type="http://schemas.openxmlformats.org/officeDocument/2006/relationships/tags" Target="../tags/tag381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39" Type="http://schemas.openxmlformats.org/officeDocument/2006/relationships/tags" Target="../tags/tag35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tags" Target="../tags/tag407.xml"/><Relationship Id="rId39" Type="http://schemas.openxmlformats.org/officeDocument/2006/relationships/tags" Target="../tags/tag420.xml"/><Relationship Id="rId21" Type="http://schemas.openxmlformats.org/officeDocument/2006/relationships/tags" Target="../tags/tag402.xml"/><Relationship Id="rId34" Type="http://schemas.openxmlformats.org/officeDocument/2006/relationships/tags" Target="../tags/tag415.xml"/><Relationship Id="rId42" Type="http://schemas.openxmlformats.org/officeDocument/2006/relationships/tags" Target="../tags/tag423.xml"/><Relationship Id="rId7" Type="http://schemas.openxmlformats.org/officeDocument/2006/relationships/tags" Target="../tags/tag388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29" Type="http://schemas.openxmlformats.org/officeDocument/2006/relationships/tags" Target="../tags/tag410.xml"/><Relationship Id="rId41" Type="http://schemas.openxmlformats.org/officeDocument/2006/relationships/tags" Target="../tags/tag422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tags" Target="../tags/tag405.xml"/><Relationship Id="rId32" Type="http://schemas.openxmlformats.org/officeDocument/2006/relationships/tags" Target="../tags/tag413.xml"/><Relationship Id="rId37" Type="http://schemas.openxmlformats.org/officeDocument/2006/relationships/tags" Target="../tags/tag418.xml"/><Relationship Id="rId40" Type="http://schemas.openxmlformats.org/officeDocument/2006/relationships/tags" Target="../tags/tag421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28" Type="http://schemas.openxmlformats.org/officeDocument/2006/relationships/tags" Target="../tags/tag409.xml"/><Relationship Id="rId36" Type="http://schemas.openxmlformats.org/officeDocument/2006/relationships/tags" Target="../tags/tag417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tags" Target="../tags/tag412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tags" Target="../tags/tag408.xml"/><Relationship Id="rId30" Type="http://schemas.openxmlformats.org/officeDocument/2006/relationships/tags" Target="../tags/tag411.xml"/><Relationship Id="rId35" Type="http://schemas.openxmlformats.org/officeDocument/2006/relationships/tags" Target="../tags/tag416.xml"/><Relationship Id="rId43" Type="http://schemas.openxmlformats.org/officeDocument/2006/relationships/tags" Target="../tags/tag424.xml"/><Relationship Id="rId8" Type="http://schemas.openxmlformats.org/officeDocument/2006/relationships/tags" Target="../tags/tag389.xml"/><Relationship Id="rId3" Type="http://schemas.openxmlformats.org/officeDocument/2006/relationships/tags" Target="../tags/tag384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tags" Target="../tags/tag406.xml"/><Relationship Id="rId33" Type="http://schemas.openxmlformats.org/officeDocument/2006/relationships/tags" Target="../tags/tag414.xml"/><Relationship Id="rId38" Type="http://schemas.openxmlformats.org/officeDocument/2006/relationships/tags" Target="../tags/tag4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image" Target="../media/image32.png"/><Relationship Id="rId5" Type="http://schemas.openxmlformats.org/officeDocument/2006/relationships/tags" Target="../tags/tag429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28.xml"/><Relationship Id="rId9" Type="http://schemas.openxmlformats.org/officeDocument/2006/relationships/tags" Target="../tags/tag4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tags" Target="../tags/tag451.xml"/><Relationship Id="rId3" Type="http://schemas.openxmlformats.org/officeDocument/2006/relationships/tags" Target="../tags/tag436.xml"/><Relationship Id="rId21" Type="http://schemas.openxmlformats.org/officeDocument/2006/relationships/image" Target="../media/image33.png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10" Type="http://schemas.openxmlformats.org/officeDocument/2006/relationships/tags" Target="../tags/tag443.xml"/><Relationship Id="rId19" Type="http://schemas.openxmlformats.org/officeDocument/2006/relationships/tags" Target="../tags/tag452.xml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3" Type="http://schemas.openxmlformats.org/officeDocument/2006/relationships/tags" Target="../tags/tag455.xml"/><Relationship Id="rId21" Type="http://schemas.openxmlformats.org/officeDocument/2006/relationships/image" Target="../media/image35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10" Type="http://schemas.openxmlformats.org/officeDocument/2006/relationships/tags" Target="../tags/tag462.xml"/><Relationship Id="rId19" Type="http://schemas.openxmlformats.org/officeDocument/2006/relationships/tags" Target="../tags/tag471.xml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3" Type="http://schemas.openxmlformats.org/officeDocument/2006/relationships/tags" Target="../tags/tag474.xml"/><Relationship Id="rId21" Type="http://schemas.openxmlformats.org/officeDocument/2006/relationships/image" Target="../media/image36.png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image" Target="../media/image34.png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10" Type="http://schemas.openxmlformats.org/officeDocument/2006/relationships/tags" Target="../tags/tag48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image" Target="../media/image38.png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image" Target="../media/image37.png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4.xml"/><Relationship Id="rId15" Type="http://schemas.openxmlformats.org/officeDocument/2006/relationships/image" Target="../media/image40.png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7" Type="http://schemas.openxmlformats.org/officeDocument/2006/relationships/image" Target="../media/image41.jpeg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8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image" Target="../media/image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microsoft.com/office/2007/relationships/hdphoto" Target="../media/hdphoto1.wdp"/><Relationship Id="rId20" Type="http://schemas.openxmlformats.org/officeDocument/2006/relationships/tags" Target="../tags/tag48.xml"/><Relationship Id="rId4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5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13" Type="http://schemas.openxmlformats.org/officeDocument/2006/relationships/image" Target="../media/image41.jpeg"/><Relationship Id="rId18" Type="http://schemas.openxmlformats.org/officeDocument/2006/relationships/tags" Target="../tags/tag563.xml"/><Relationship Id="rId3" Type="http://schemas.openxmlformats.org/officeDocument/2006/relationships/tags" Target="../tags/tag522.xml"/><Relationship Id="rId21" Type="http://schemas.openxmlformats.org/officeDocument/2006/relationships/image" Target="../media/image46.png"/><Relationship Id="rId7" Type="http://schemas.openxmlformats.org/officeDocument/2006/relationships/tags" Target="../tags/tag526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44.png"/><Relationship Id="rId2" Type="http://schemas.openxmlformats.org/officeDocument/2006/relationships/tags" Target="../tags/tag521.xml"/><Relationship Id="rId16" Type="http://schemas.openxmlformats.org/officeDocument/2006/relationships/tags" Target="../tags/tag561.xml"/><Relationship Id="rId20" Type="http://schemas.openxmlformats.org/officeDocument/2006/relationships/tags" Target="../tags/tag565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24.xml"/><Relationship Id="rId15" Type="http://schemas.openxmlformats.org/officeDocument/2006/relationships/image" Target="../media/image43.png"/><Relationship Id="rId10" Type="http://schemas.openxmlformats.org/officeDocument/2006/relationships/tags" Target="../tags/tag529.xml"/><Relationship Id="rId19" Type="http://schemas.openxmlformats.org/officeDocument/2006/relationships/image" Target="../media/image45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59.xml"/><Relationship Id="rId22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5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image" Target="../media/image48.png"/><Relationship Id="rId5" Type="http://schemas.openxmlformats.org/officeDocument/2006/relationships/tags" Target="../tags/tag537.xml"/><Relationship Id="rId10" Type="http://schemas.openxmlformats.org/officeDocument/2006/relationships/tags" Target="../tags/tag578.xml"/><Relationship Id="rId4" Type="http://schemas.openxmlformats.org/officeDocument/2006/relationships/tags" Target="../tags/tag536.xml"/><Relationship Id="rId9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544.xml"/><Relationship Id="rId7" Type="http://schemas.openxmlformats.org/officeDocument/2006/relationships/tags" Target="../tags/tag588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jpeg"/><Relationship Id="rId4" Type="http://schemas.openxmlformats.org/officeDocument/2006/relationships/tags" Target="../tags/tag545.xml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551.xml"/><Relationship Id="rId7" Type="http://schemas.openxmlformats.org/officeDocument/2006/relationships/image" Target="../media/image46.jpeg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3" Type="http://schemas.openxmlformats.org/officeDocument/2006/relationships/tags" Target="../tags/tag558.xml"/><Relationship Id="rId7" Type="http://schemas.openxmlformats.org/officeDocument/2006/relationships/notesSlide" Target="../notesSlides/notesSlide10.xml"/><Relationship Id="rId12" Type="http://schemas.openxmlformats.org/officeDocument/2006/relationships/slide" Target="slide2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9.jpeg"/><Relationship Id="rId5" Type="http://schemas.openxmlformats.org/officeDocument/2006/relationships/tags" Target="../tags/tag562.xml"/><Relationship Id="rId10" Type="http://schemas.openxmlformats.org/officeDocument/2006/relationships/image" Target="../media/image48.jpeg"/><Relationship Id="rId4" Type="http://schemas.openxmlformats.org/officeDocument/2006/relationships/tags" Target="../tags/tag560.xml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624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12" Type="http://schemas.openxmlformats.org/officeDocument/2006/relationships/image" Target="../media/image58.png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620.xml"/><Relationship Id="rId5" Type="http://schemas.openxmlformats.org/officeDocument/2006/relationships/tags" Target="../tags/tag572.xml"/><Relationship Id="rId15" Type="http://schemas.openxmlformats.org/officeDocument/2006/relationships/slide" Target="slide2.xml"/><Relationship Id="rId10" Type="http://schemas.openxmlformats.org/officeDocument/2006/relationships/image" Target="../media/image50.jpeg"/><Relationship Id="rId4" Type="http://schemas.openxmlformats.org/officeDocument/2006/relationships/tags" Target="../tags/tag571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5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5" Type="http://schemas.openxmlformats.org/officeDocument/2006/relationships/tags" Target="../tags/tag583.xml"/><Relationship Id="rId10" Type="http://schemas.openxmlformats.org/officeDocument/2006/relationships/slide" Target="slide2.xml"/><Relationship Id="rId4" Type="http://schemas.openxmlformats.org/officeDocument/2006/relationships/tags" Target="../tags/tag582.xml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91.xml"/><Relationship Id="rId7" Type="http://schemas.openxmlformats.org/officeDocument/2006/relationships/image" Target="../media/image53.jpeg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6" Type="http://schemas.openxmlformats.org/officeDocument/2006/relationships/image" Target="../media/image5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2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1.jpeg"/><Relationship Id="rId2" Type="http://schemas.openxmlformats.org/officeDocument/2006/relationships/tags" Target="../tags/tag71.xml"/><Relationship Id="rId16" Type="http://schemas.openxmlformats.org/officeDocument/2006/relationships/image" Target="../media/image15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15" Type="http://schemas.openxmlformats.org/officeDocument/2006/relationships/image" Target="../media/image14.png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64.png"/><Relationship Id="rId3" Type="http://schemas.openxmlformats.org/officeDocument/2006/relationships/tags" Target="../tags/tag597.xml"/><Relationship Id="rId7" Type="http://schemas.openxmlformats.org/officeDocument/2006/relationships/slideLayout" Target="../slideLayouts/slideLayout2.xml"/><Relationship Id="rId12" Type="http://schemas.openxmlformats.org/officeDocument/2006/relationships/tags" Target="../tags/tag656.xml"/><Relationship Id="rId2" Type="http://schemas.openxmlformats.org/officeDocument/2006/relationships/tags" Target="../tags/tag596.xml"/><Relationship Id="rId16" Type="http://schemas.openxmlformats.org/officeDocument/2006/relationships/image" Target="../media/image65.png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image" Target="../media/image63.png"/><Relationship Id="rId5" Type="http://schemas.openxmlformats.org/officeDocument/2006/relationships/tags" Target="../tags/tag599.xml"/><Relationship Id="rId15" Type="http://schemas.openxmlformats.org/officeDocument/2006/relationships/tags" Target="../tags/tag658.xml"/><Relationship Id="rId10" Type="http://schemas.openxmlformats.org/officeDocument/2006/relationships/tags" Target="../tags/tag654.xml"/><Relationship Id="rId4" Type="http://schemas.openxmlformats.org/officeDocument/2006/relationships/tags" Target="../tags/tag598.xml"/><Relationship Id="rId9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tags" Target="../tags/tag606.xml"/><Relationship Id="rId7" Type="http://schemas.openxmlformats.org/officeDocument/2006/relationships/image" Target="../media/image66.png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6" Type="http://schemas.openxmlformats.org/officeDocument/2006/relationships/tags" Target="../tags/tag66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jpeg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image" Target="../media/image67.png"/><Relationship Id="rId5" Type="http://schemas.openxmlformats.org/officeDocument/2006/relationships/tags" Target="../tags/tag674.xml"/><Relationship Id="rId4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tags" Target="../tags/tag618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1.xml"/><Relationship Id="rId4" Type="http://schemas.openxmlformats.org/officeDocument/2006/relationships/tags" Target="../tags/tag619.xml"/><Relationship Id="rId9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jpeg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image" Target="../media/image68.png"/><Relationship Id="rId5" Type="http://schemas.openxmlformats.org/officeDocument/2006/relationships/tags" Target="../tags/tag692.xml"/><Relationship Id="rId4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633.xml"/><Relationship Id="rId7" Type="http://schemas.openxmlformats.org/officeDocument/2006/relationships/tags" Target="../tags/tag701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image" Target="../media/image54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639.xml"/><Relationship Id="rId7" Type="http://schemas.openxmlformats.org/officeDocument/2006/relationships/tags" Target="../tags/tag707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6" Type="http://schemas.openxmlformats.org/officeDocument/2006/relationships/image" Target="../media/image71.png"/><Relationship Id="rId5" Type="http://schemas.openxmlformats.org/officeDocument/2006/relationships/tags" Target="../tags/tag70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slide" Target="slide2.xml"/><Relationship Id="rId3" Type="http://schemas.openxmlformats.org/officeDocument/2006/relationships/tags" Target="../tags/tag6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4.png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11" Type="http://schemas.openxmlformats.org/officeDocument/2006/relationships/tags" Target="../tags/tag719.xml"/><Relationship Id="rId5" Type="http://schemas.openxmlformats.org/officeDocument/2006/relationships/tags" Target="../tags/tag644.xml"/><Relationship Id="rId10" Type="http://schemas.openxmlformats.org/officeDocument/2006/relationships/image" Target="../media/image55.jpeg"/><Relationship Id="rId4" Type="http://schemas.openxmlformats.org/officeDocument/2006/relationships/tags" Target="../tags/tag643.xml"/><Relationship Id="rId9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59.xml"/><Relationship Id="rId13" Type="http://schemas.openxmlformats.org/officeDocument/2006/relationships/tags" Target="../tags/tag664.xml"/><Relationship Id="rId18" Type="http://schemas.openxmlformats.org/officeDocument/2006/relationships/tags" Target="../tags/tag670.xml"/><Relationship Id="rId3" Type="http://schemas.openxmlformats.org/officeDocument/2006/relationships/tags" Target="../tags/tag651.xml"/><Relationship Id="rId21" Type="http://schemas.openxmlformats.org/officeDocument/2006/relationships/image" Target="../media/image56.wmf"/><Relationship Id="rId7" Type="http://schemas.openxmlformats.org/officeDocument/2006/relationships/tags" Target="../tags/tag657.xml"/><Relationship Id="rId12" Type="http://schemas.openxmlformats.org/officeDocument/2006/relationships/tags" Target="../tags/tag663.xml"/><Relationship Id="rId17" Type="http://schemas.openxmlformats.org/officeDocument/2006/relationships/tags" Target="../tags/tag669.xml"/><Relationship Id="rId2" Type="http://schemas.openxmlformats.org/officeDocument/2006/relationships/tags" Target="../tags/tag650.xml"/><Relationship Id="rId16" Type="http://schemas.openxmlformats.org/officeDocument/2006/relationships/tags" Target="../tags/tag668.xml"/><Relationship Id="rId20" Type="http://schemas.openxmlformats.org/officeDocument/2006/relationships/oleObject" Target="../embeddings/oleObject1.bin"/><Relationship Id="rId1" Type="http://schemas.openxmlformats.org/officeDocument/2006/relationships/tags" Target="../tags/tag649.xml"/><Relationship Id="rId6" Type="http://schemas.openxmlformats.org/officeDocument/2006/relationships/tags" Target="../tags/tag655.xml"/><Relationship Id="rId11" Type="http://schemas.openxmlformats.org/officeDocument/2006/relationships/tags" Target="../tags/tag662.xml"/><Relationship Id="rId5" Type="http://schemas.openxmlformats.org/officeDocument/2006/relationships/tags" Target="../tags/tag653.xml"/><Relationship Id="rId15" Type="http://schemas.openxmlformats.org/officeDocument/2006/relationships/tags" Target="../tags/tag667.xml"/><Relationship Id="rId23" Type="http://schemas.openxmlformats.org/officeDocument/2006/relationships/image" Target="../media/image57.wmf"/><Relationship Id="rId10" Type="http://schemas.openxmlformats.org/officeDocument/2006/relationships/tags" Target="../tags/tag66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52.xml"/><Relationship Id="rId9" Type="http://schemas.openxmlformats.org/officeDocument/2006/relationships/tags" Target="../tags/tag660.xml"/><Relationship Id="rId14" Type="http://schemas.openxmlformats.org/officeDocument/2006/relationships/tags" Target="../tags/tag666.xml"/><Relationship Id="rId22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image" Target="../media/image60.png"/><Relationship Id="rId39" Type="http://schemas.openxmlformats.org/officeDocument/2006/relationships/image" Target="../media/image83.png"/><Relationship Id="rId21" Type="http://schemas.openxmlformats.org/officeDocument/2006/relationships/tags" Target="../tags/tag693.xml"/><Relationship Id="rId34" Type="http://schemas.openxmlformats.org/officeDocument/2006/relationships/image" Target="../media/image78.png"/><Relationship Id="rId7" Type="http://schemas.openxmlformats.org/officeDocument/2006/relationships/tags" Target="../tags/tag678.xml"/><Relationship Id="rId2" Type="http://schemas.openxmlformats.org/officeDocument/2006/relationships/tags" Target="../tags/tag672.xml"/><Relationship Id="rId16" Type="http://schemas.openxmlformats.org/officeDocument/2006/relationships/tags" Target="../tags/tag687.xml"/><Relationship Id="rId20" Type="http://schemas.openxmlformats.org/officeDocument/2006/relationships/tags" Target="../tags/tag691.xml"/><Relationship Id="rId29" Type="http://schemas.openxmlformats.org/officeDocument/2006/relationships/image" Target="../media/image69.png"/><Relationship Id="rId41" Type="http://schemas.openxmlformats.org/officeDocument/2006/relationships/image" Target="../media/image85.png"/><Relationship Id="rId1" Type="http://schemas.openxmlformats.org/officeDocument/2006/relationships/tags" Target="../tags/tag671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tags" Target="../tags/tag695.xml"/><Relationship Id="rId28" Type="http://schemas.openxmlformats.org/officeDocument/2006/relationships/image" Target="../media/image62.png"/><Relationship Id="rId36" Type="http://schemas.openxmlformats.org/officeDocument/2006/relationships/image" Target="../media/image80.png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31" Type="http://schemas.openxmlformats.org/officeDocument/2006/relationships/image" Target="../media/image75.png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tags" Target="../tags/tag694.xml"/><Relationship Id="rId27" Type="http://schemas.openxmlformats.org/officeDocument/2006/relationships/image" Target="../media/image61.png"/><Relationship Id="rId30" Type="http://schemas.openxmlformats.org/officeDocument/2006/relationships/image" Target="../media/image73.png"/><Relationship Id="rId35" Type="http://schemas.openxmlformats.org/officeDocument/2006/relationships/image" Target="../media/image79.png"/><Relationship Id="rId8" Type="http://schemas.openxmlformats.org/officeDocument/2006/relationships/tags" Target="../tags/tag679.xml"/><Relationship Id="rId3" Type="http://schemas.openxmlformats.org/officeDocument/2006/relationships/tags" Target="../tags/tag673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audio" Target="../media/audio1.wav"/><Relationship Id="rId33" Type="http://schemas.openxmlformats.org/officeDocument/2006/relationships/image" Target="../media/image77.png"/><Relationship Id="rId38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image" Target="../media/image17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image" Target="../media/image16.png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19" Type="http://schemas.openxmlformats.org/officeDocument/2006/relationships/image" Target="../media/image18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19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1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17.png"/><Relationship Id="rId5" Type="http://schemas.openxmlformats.org/officeDocument/2006/relationships/tags" Target="../tags/tag102.xml"/><Relationship Id="rId10" Type="http://schemas.openxmlformats.org/officeDocument/2006/relationships/image" Target="../media/image16.png"/><Relationship Id="rId4" Type="http://schemas.openxmlformats.org/officeDocument/2006/relationships/tags" Target="../tags/tag101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23.jpe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22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15" Type="http://schemas.openxmlformats.org/officeDocument/2006/relationships/image" Target="../media/image25.jpeg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image" Target="../media/image26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image" Target="../media/image22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6.6.2</a:t>
              </a:r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滑轮组和轮轴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第六章 力和机械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>
            <p:custDataLst>
              <p:tags r:id="rId1"/>
            </p:custDataLst>
          </p:nvPr>
        </p:nvGrpSpPr>
        <p:grpSpPr>
          <a:xfrm>
            <a:off x="3565525" y="2157413"/>
            <a:ext cx="1190625" cy="2571750"/>
            <a:chOff x="432" y="432"/>
            <a:chExt cx="864" cy="2982"/>
          </a:xfrm>
        </p:grpSpPr>
        <p:grpSp>
          <p:nvGrpSpPr>
            <p:cNvPr id="34818" name="Group 20"/>
            <p:cNvGrpSpPr/>
            <p:nvPr>
              <p:custDataLst>
                <p:tags r:id="rId120"/>
              </p:custDataLst>
            </p:nvPr>
          </p:nvGrpSpPr>
          <p:grpSpPr>
            <a:xfrm>
              <a:off x="432" y="432"/>
              <a:ext cx="706" cy="2937"/>
              <a:chOff x="432" y="432"/>
              <a:chExt cx="706" cy="2937"/>
            </a:xfrm>
          </p:grpSpPr>
          <p:grpSp>
            <p:nvGrpSpPr>
              <p:cNvPr id="34819" name="Group 21"/>
              <p:cNvGrpSpPr/>
              <p:nvPr>
                <p:custDataLst>
                  <p:tags r:id="rId122"/>
                </p:custDataLst>
              </p:nvPr>
            </p:nvGrpSpPr>
            <p:grpSpPr>
              <a:xfrm>
                <a:off x="624" y="1872"/>
                <a:ext cx="340" cy="794"/>
                <a:chOff x="5232" y="2745"/>
                <a:chExt cx="340" cy="794"/>
              </a:xfrm>
            </p:grpSpPr>
            <p:grpSp>
              <p:nvGrpSpPr>
                <p:cNvPr id="34820" name="Group 22"/>
                <p:cNvGrpSpPr/>
                <p:nvPr>
                  <p:custDataLst>
                    <p:tags r:id="rId158"/>
                  </p:custDataLst>
                </p:nvPr>
              </p:nvGrpSpPr>
              <p:grpSpPr>
                <a:xfrm>
                  <a:off x="5232" y="2980"/>
                  <a:ext cx="340" cy="341"/>
                  <a:chOff x="4896" y="2775"/>
                  <a:chExt cx="680" cy="681"/>
                </a:xfrm>
              </p:grpSpPr>
              <p:grpSp>
                <p:nvGrpSpPr>
                  <p:cNvPr id="34821" name="Group 23"/>
                  <p:cNvGrpSpPr/>
                  <p:nvPr>
                    <p:custDataLst>
                      <p:tags r:id="rId165"/>
                    </p:custDataLst>
                  </p:nvPr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34822" name="Oval 24"/>
                    <p:cNvSpPr/>
                    <p:nvPr>
                      <p:custDataLst>
                        <p:tags r:id="rId168"/>
                      </p:custDataLst>
                    </p:nvPr>
                  </p:nvSpPr>
                  <p:spPr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rgbClr val="477AB1"/>
                    </a:solidFill>
                    <a:ln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4823" name="Oval 25"/>
                    <p:cNvSpPr/>
                    <p:nvPr>
                      <p:custDataLst>
                        <p:tags r:id="rId169"/>
                      </p:custDataLst>
                    </p:nvPr>
                  </p:nvSpPr>
                  <p:spPr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rgbClr val="477AB1"/>
                    </a:solidFill>
                    <a:ln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34824" name="Oval 26"/>
                  <p:cNvSpPr/>
                  <p:nvPr>
                    <p:custDataLst>
                      <p:tags r:id="rId166"/>
                    </p:custDataLst>
                  </p:nvPr>
                </p:nvSpPr>
                <p:spPr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rgbClr val="001B36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825" name="AutoShape 27"/>
                  <p:cNvSpPr/>
                  <p:nvPr>
                    <p:custDataLst>
                      <p:tags r:id="rId167"/>
                    </p:custDataLst>
                  </p:nvPr>
                </p:nvSpPr>
                <p:spPr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826" name="Group 28"/>
                <p:cNvGrpSpPr/>
                <p:nvPr>
                  <p:custDataLst>
                    <p:tags r:id="rId159"/>
                  </p:custDataLst>
                </p:nvPr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34827" name="Oval 29"/>
                  <p:cNvSpPr/>
                  <p:nvPr>
                    <p:custDataLst>
                      <p:tags r:id="rId163"/>
                    </p:custDataLst>
                  </p:nvPr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828" name="Freeform 30"/>
                  <p:cNvSpPr/>
                  <p:nvPr>
                    <p:custDataLst>
                      <p:tags r:id="rId164"/>
                    </p:custDataLst>
                  </p:nvPr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4829" name="Group 31"/>
                <p:cNvGrpSpPr/>
                <p:nvPr>
                  <p:custDataLst>
                    <p:tags r:id="rId160"/>
                  </p:custDataLst>
                </p:nvPr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34830" name="Oval 32"/>
                  <p:cNvSpPr/>
                  <p:nvPr>
                    <p:custDataLst>
                      <p:tags r:id="rId161"/>
                    </p:custDataLst>
                  </p:nvPr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831" name="Freeform 33"/>
                  <p:cNvSpPr/>
                  <p:nvPr>
                    <p:custDataLst>
                      <p:tags r:id="rId162"/>
                    </p:custDataLst>
                  </p:nvPr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4832" name="Group 34"/>
              <p:cNvGrpSpPr/>
              <p:nvPr>
                <p:custDataLst>
                  <p:tags r:id="rId123"/>
                </p:custDataLst>
              </p:nvPr>
            </p:nvGrpSpPr>
            <p:grpSpPr>
              <a:xfrm>
                <a:off x="624" y="738"/>
                <a:ext cx="340" cy="794"/>
                <a:chOff x="5232" y="2745"/>
                <a:chExt cx="340" cy="794"/>
              </a:xfrm>
            </p:grpSpPr>
            <p:grpSp>
              <p:nvGrpSpPr>
                <p:cNvPr id="34833" name="Group 35"/>
                <p:cNvGrpSpPr/>
                <p:nvPr>
                  <p:custDataLst>
                    <p:tags r:id="rId146"/>
                  </p:custDataLst>
                </p:nvPr>
              </p:nvGrpSpPr>
              <p:grpSpPr>
                <a:xfrm>
                  <a:off x="5232" y="2980"/>
                  <a:ext cx="340" cy="341"/>
                  <a:chOff x="4896" y="2775"/>
                  <a:chExt cx="680" cy="681"/>
                </a:xfrm>
              </p:grpSpPr>
              <p:grpSp>
                <p:nvGrpSpPr>
                  <p:cNvPr id="34834" name="Group 36"/>
                  <p:cNvGrpSpPr/>
                  <p:nvPr>
                    <p:custDataLst>
                      <p:tags r:id="rId153"/>
                    </p:custDataLst>
                  </p:nvPr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34835" name="Oval 37"/>
                    <p:cNvSpPr/>
                    <p:nvPr>
                      <p:custDataLst>
                        <p:tags r:id="rId156"/>
                      </p:custDataLst>
                    </p:nvPr>
                  </p:nvSpPr>
                  <p:spPr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rgbClr val="477AB1"/>
                    </a:solidFill>
                    <a:ln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4836" name="Oval 38"/>
                    <p:cNvSpPr/>
                    <p:nvPr>
                      <p:custDataLst>
                        <p:tags r:id="rId157"/>
                      </p:custDataLst>
                    </p:nvPr>
                  </p:nvSpPr>
                  <p:spPr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rgbClr val="477AB1"/>
                    </a:solidFill>
                    <a:ln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34837" name="Oval 39"/>
                  <p:cNvSpPr/>
                  <p:nvPr>
                    <p:custDataLst>
                      <p:tags r:id="rId154"/>
                    </p:custDataLst>
                  </p:nvPr>
                </p:nvSpPr>
                <p:spPr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rgbClr val="001B36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838" name="AutoShape 40"/>
                  <p:cNvSpPr/>
                  <p:nvPr>
                    <p:custDataLst>
                      <p:tags r:id="rId155"/>
                    </p:custDataLst>
                  </p:nvPr>
                </p:nvSpPr>
                <p:spPr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839" name="Group 41"/>
                <p:cNvGrpSpPr/>
                <p:nvPr>
                  <p:custDataLst>
                    <p:tags r:id="rId147"/>
                  </p:custDataLst>
                </p:nvPr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34840" name="Oval 42"/>
                  <p:cNvSpPr/>
                  <p:nvPr>
                    <p:custDataLst>
                      <p:tags r:id="rId151"/>
                    </p:custDataLst>
                  </p:nvPr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841" name="Freeform 43"/>
                  <p:cNvSpPr/>
                  <p:nvPr>
                    <p:custDataLst>
                      <p:tags r:id="rId152"/>
                    </p:custDataLst>
                  </p:nvPr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4842" name="Group 44"/>
                <p:cNvGrpSpPr/>
                <p:nvPr>
                  <p:custDataLst>
                    <p:tags r:id="rId148"/>
                  </p:custDataLst>
                </p:nvPr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34843" name="Oval 45"/>
                  <p:cNvSpPr/>
                  <p:nvPr>
                    <p:custDataLst>
                      <p:tags r:id="rId149"/>
                    </p:custDataLst>
                  </p:nvPr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844" name="Freeform 46"/>
                  <p:cNvSpPr/>
                  <p:nvPr>
                    <p:custDataLst>
                      <p:tags r:id="rId150"/>
                    </p:custDataLst>
                  </p:nvPr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4845" name="Group 47"/>
              <p:cNvGrpSpPr/>
              <p:nvPr>
                <p:custDataLst>
                  <p:tags r:id="rId124"/>
                </p:custDataLst>
              </p:nvPr>
            </p:nvGrpSpPr>
            <p:grpSpPr>
              <a:xfrm flipV="1">
                <a:off x="432" y="432"/>
                <a:ext cx="706" cy="49"/>
                <a:chOff x="4680" y="7053"/>
                <a:chExt cx="1764" cy="123"/>
              </a:xfrm>
            </p:grpSpPr>
            <p:grpSp>
              <p:nvGrpSpPr>
                <p:cNvPr id="34846" name="Group 48"/>
                <p:cNvGrpSpPr/>
                <p:nvPr>
                  <p:custDataLst>
                    <p:tags r:id="rId133"/>
                  </p:custDataLst>
                </p:nvPr>
              </p:nvGrpSpPr>
              <p:grpSpPr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34847" name="Line 49"/>
                  <p:cNvSpPr/>
                  <p:nvPr>
                    <p:custDataLst>
                      <p:tags r:id="rId141"/>
                    </p:custDataLst>
                  </p:nvPr>
                </p:nvSpPr>
                <p:spPr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4848" name="Line 50"/>
                  <p:cNvSpPr/>
                  <p:nvPr>
                    <p:custDataLst>
                      <p:tags r:id="rId142"/>
                    </p:custDataLst>
                  </p:nvPr>
                </p:nvSpPr>
                <p:spPr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4849" name="Line 51"/>
                  <p:cNvSpPr/>
                  <p:nvPr>
                    <p:custDataLst>
                      <p:tags r:id="rId143"/>
                    </p:custDataLst>
                  </p:nvPr>
                </p:nvSpPr>
                <p:spPr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4850" name="Line 52"/>
                  <p:cNvSpPr/>
                  <p:nvPr>
                    <p:custDataLst>
                      <p:tags r:id="rId144"/>
                    </p:custDataLst>
                  </p:nvPr>
                </p:nvSpPr>
                <p:spPr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4851" name="Line 53"/>
                  <p:cNvSpPr/>
                  <p:nvPr>
                    <p:custDataLst>
                      <p:tags r:id="rId145"/>
                    </p:custDataLst>
                  </p:nvPr>
                </p:nvSpPr>
                <p:spPr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sp>
              <p:nvSpPr>
                <p:cNvPr id="34852" name="Line 54"/>
                <p:cNvSpPr/>
                <p:nvPr>
                  <p:custDataLst>
                    <p:tags r:id="rId134"/>
                  </p:custDataLst>
                </p:nvPr>
              </p:nvSpPr>
              <p:spPr>
                <a:xfrm>
                  <a:off x="4845" y="7053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grpSp>
              <p:nvGrpSpPr>
                <p:cNvPr id="34853" name="Group 55"/>
                <p:cNvGrpSpPr/>
                <p:nvPr>
                  <p:custDataLst>
                    <p:tags r:id="rId135"/>
                  </p:custDataLst>
                </p:nvPr>
              </p:nvGrpSpPr>
              <p:grpSpPr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34854" name="Line 56"/>
                  <p:cNvSpPr/>
                  <p:nvPr>
                    <p:custDataLst>
                      <p:tags r:id="rId136"/>
                    </p:custDataLst>
                  </p:nvPr>
                </p:nvSpPr>
                <p:spPr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4855" name="Line 57"/>
                  <p:cNvSpPr/>
                  <p:nvPr>
                    <p:custDataLst>
                      <p:tags r:id="rId137"/>
                    </p:custDataLst>
                  </p:nvPr>
                </p:nvSpPr>
                <p:spPr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4856" name="Line 58"/>
                  <p:cNvSpPr/>
                  <p:nvPr>
                    <p:custDataLst>
                      <p:tags r:id="rId138"/>
                    </p:custDataLst>
                  </p:nvPr>
                </p:nvSpPr>
                <p:spPr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4857" name="Line 59"/>
                  <p:cNvSpPr/>
                  <p:nvPr>
                    <p:custDataLst>
                      <p:tags r:id="rId139"/>
                    </p:custDataLst>
                  </p:nvPr>
                </p:nvSpPr>
                <p:spPr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4858" name="Line 60"/>
                  <p:cNvSpPr/>
                  <p:nvPr>
                    <p:custDataLst>
                      <p:tags r:id="rId140"/>
                    </p:custDataLst>
                  </p:nvPr>
                </p:nvSpPr>
                <p:spPr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34859" name="Line 61"/>
              <p:cNvSpPr/>
              <p:nvPr>
                <p:custDataLst>
                  <p:tags r:id="rId125"/>
                </p:custDataLst>
              </p:nvPr>
            </p:nvSpPr>
            <p:spPr>
              <a:xfrm flipH="1">
                <a:off x="780" y="480"/>
                <a:ext cx="0" cy="28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34860" name="Group 62"/>
              <p:cNvGrpSpPr/>
              <p:nvPr>
                <p:custDataLst>
                  <p:tags r:id="rId126"/>
                </p:custDataLst>
              </p:nvPr>
            </p:nvGrpSpPr>
            <p:grpSpPr>
              <a:xfrm>
                <a:off x="702" y="2649"/>
                <a:ext cx="192" cy="720"/>
                <a:chOff x="768" y="3120"/>
                <a:chExt cx="192" cy="720"/>
              </a:xfrm>
            </p:grpSpPr>
            <p:sp>
              <p:nvSpPr>
                <p:cNvPr id="34861" name="Rectangle 63"/>
                <p:cNvSpPr/>
                <p:nvPr>
                  <p:custDataLst>
                    <p:tags r:id="rId127"/>
                  </p:custDataLst>
                </p:nvPr>
              </p:nvSpPr>
              <p:spPr>
                <a:xfrm>
                  <a:off x="768" y="321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62" name="Rectangle 64"/>
                <p:cNvSpPr/>
                <p:nvPr>
                  <p:custDataLst>
                    <p:tags r:id="rId128"/>
                  </p:custDataLst>
                </p:nvPr>
              </p:nvSpPr>
              <p:spPr>
                <a:xfrm>
                  <a:off x="768" y="345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63" name="Rectangle 65"/>
                <p:cNvSpPr/>
                <p:nvPr>
                  <p:custDataLst>
                    <p:tags r:id="rId129"/>
                  </p:custDataLst>
                </p:nvPr>
              </p:nvSpPr>
              <p:spPr>
                <a:xfrm>
                  <a:off x="768" y="36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64" name="Line 66"/>
                <p:cNvSpPr/>
                <p:nvPr>
                  <p:custDataLst>
                    <p:tags r:id="rId130"/>
                  </p:custDataLst>
                </p:nvPr>
              </p:nvSpPr>
              <p:spPr>
                <a:xfrm flipH="1">
                  <a:off x="855" y="336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865" name="Line 67"/>
                <p:cNvSpPr/>
                <p:nvPr>
                  <p:custDataLst>
                    <p:tags r:id="rId131"/>
                  </p:custDataLst>
                </p:nvPr>
              </p:nvSpPr>
              <p:spPr>
                <a:xfrm flipH="1">
                  <a:off x="855" y="312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866" name="Line 68"/>
                <p:cNvSpPr/>
                <p:nvPr>
                  <p:custDataLst>
                    <p:tags r:id="rId132"/>
                  </p:custDataLst>
                </p:nvPr>
              </p:nvSpPr>
              <p:spPr>
                <a:xfrm flipH="1">
                  <a:off x="855" y="360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34867" name="Text Box 69"/>
            <p:cNvSpPr txBox="1"/>
            <p:nvPr>
              <p:custDataLst>
                <p:tags r:id="rId121"/>
              </p:custDataLst>
            </p:nvPr>
          </p:nvSpPr>
          <p:spPr>
            <a:xfrm>
              <a:off x="960" y="2880"/>
              <a:ext cx="336" cy="5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18" name="Group 70"/>
          <p:cNvGrpSpPr/>
          <p:nvPr>
            <p:custDataLst>
              <p:tags r:id="rId2"/>
            </p:custDataLst>
          </p:nvPr>
        </p:nvGrpSpPr>
        <p:grpSpPr>
          <a:xfrm>
            <a:off x="5611813" y="2149475"/>
            <a:ext cx="1101725" cy="2551732"/>
            <a:chOff x="2256" y="432"/>
            <a:chExt cx="772" cy="2635"/>
          </a:xfrm>
        </p:grpSpPr>
        <p:grpSp>
          <p:nvGrpSpPr>
            <p:cNvPr id="34869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2688" y="672"/>
              <a:ext cx="340" cy="794"/>
              <a:chOff x="5232" y="2745"/>
              <a:chExt cx="340" cy="794"/>
            </a:xfrm>
          </p:grpSpPr>
          <p:grpSp>
            <p:nvGrpSpPr>
              <p:cNvPr id="34870" name="Group 72"/>
              <p:cNvGrpSpPr/>
              <p:nvPr>
                <p:custDataLst>
                  <p:tags r:id="rId108"/>
                </p:custDataLst>
              </p:nvPr>
            </p:nvGrpSpPr>
            <p:grpSpPr>
              <a:xfrm>
                <a:off x="5232" y="2980"/>
                <a:ext cx="340" cy="341"/>
                <a:chOff x="4896" y="2775"/>
                <a:chExt cx="680" cy="681"/>
              </a:xfrm>
            </p:grpSpPr>
            <p:grpSp>
              <p:nvGrpSpPr>
                <p:cNvPr id="34871" name="Group 73"/>
                <p:cNvGrpSpPr/>
                <p:nvPr>
                  <p:custDataLst>
                    <p:tags r:id="rId115"/>
                  </p:custDataLst>
                </p:nvPr>
              </p:nvGrpSpPr>
              <p:grpSpPr>
                <a:xfrm>
                  <a:off x="4896" y="2775"/>
                  <a:ext cx="680" cy="680"/>
                  <a:chOff x="192" y="3351"/>
                  <a:chExt cx="680" cy="680"/>
                </a:xfrm>
              </p:grpSpPr>
              <p:sp>
                <p:nvSpPr>
                  <p:cNvPr id="34872" name="Oval 74"/>
                  <p:cNvSpPr/>
                  <p:nvPr>
                    <p:custDataLst>
                      <p:tags r:id="rId118"/>
                    </p:custDataLst>
                  </p:nvPr>
                </p:nvSpPr>
                <p:spPr>
                  <a:xfrm>
                    <a:off x="192" y="3351"/>
                    <a:ext cx="680" cy="680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873" name="Oval 75"/>
                  <p:cNvSpPr/>
                  <p:nvPr>
                    <p:custDataLst>
                      <p:tags r:id="rId119"/>
                    </p:custDataLst>
                  </p:nvPr>
                </p:nvSpPr>
                <p:spPr>
                  <a:xfrm>
                    <a:off x="240" y="3408"/>
                    <a:ext cx="576" cy="576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4874" name="Oval 76"/>
                <p:cNvSpPr/>
                <p:nvPr>
                  <p:custDataLst>
                    <p:tags r:id="rId116"/>
                  </p:custDataLst>
                </p:nvPr>
              </p:nvSpPr>
              <p:spPr>
                <a:xfrm>
                  <a:off x="5133" y="3018"/>
                  <a:ext cx="192" cy="192"/>
                </a:xfrm>
                <a:prstGeom prst="ellipse">
                  <a:avLst/>
                </a:prstGeom>
                <a:solidFill>
                  <a:srgbClr val="001B3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75" name="AutoShape 77"/>
                <p:cNvSpPr/>
                <p:nvPr>
                  <p:custDataLst>
                    <p:tags r:id="rId117"/>
                  </p:custDataLst>
                </p:nvPr>
              </p:nvSpPr>
              <p:spPr>
                <a:xfrm>
                  <a:off x="5175" y="2784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76" name="Group 78"/>
              <p:cNvGrpSpPr/>
              <p:nvPr>
                <p:custDataLst>
                  <p:tags r:id="rId109"/>
                </p:custDataLst>
              </p:nvPr>
            </p:nvGrpSpPr>
            <p:grpSpPr>
              <a:xfrm>
                <a:off x="5346" y="3312"/>
                <a:ext cx="102" cy="227"/>
                <a:chOff x="1015" y="3264"/>
                <a:chExt cx="148" cy="320"/>
              </a:xfrm>
            </p:grpSpPr>
            <p:sp>
              <p:nvSpPr>
                <p:cNvPr id="34877" name="Oval 79"/>
                <p:cNvSpPr/>
                <p:nvPr>
                  <p:custDataLst>
                    <p:tags r:id="rId113"/>
                  </p:custDataLst>
                </p:nvPr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rgbClr val="477AB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78" name="Freeform 80"/>
                <p:cNvSpPr/>
                <p:nvPr>
                  <p:custDataLst>
                    <p:tags r:id="rId114"/>
                  </p:custDataLst>
                </p:nvPr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79" name="Group 81"/>
              <p:cNvGrpSpPr/>
              <p:nvPr>
                <p:custDataLst>
                  <p:tags r:id="rId110"/>
                </p:custDataLst>
              </p:nvPr>
            </p:nvGrpSpPr>
            <p:grpSpPr>
              <a:xfrm flipH="1" flipV="1">
                <a:off x="5337" y="2745"/>
                <a:ext cx="102" cy="227"/>
                <a:chOff x="1015" y="3264"/>
                <a:chExt cx="148" cy="320"/>
              </a:xfrm>
            </p:grpSpPr>
            <p:sp>
              <p:nvSpPr>
                <p:cNvPr id="34880" name="Oval 82"/>
                <p:cNvSpPr/>
                <p:nvPr>
                  <p:custDataLst>
                    <p:tags r:id="rId111"/>
                  </p:custDataLst>
                </p:nvPr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rgbClr val="477AB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81" name="Freeform 83"/>
                <p:cNvSpPr/>
                <p:nvPr>
                  <p:custDataLst>
                    <p:tags r:id="rId112"/>
                  </p:custDataLst>
                </p:nvPr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4882" name="Group 84"/>
            <p:cNvGrpSpPr/>
            <p:nvPr>
              <p:custDataLst>
                <p:tags r:id="rId72"/>
              </p:custDataLst>
            </p:nvPr>
          </p:nvGrpSpPr>
          <p:grpSpPr>
            <a:xfrm>
              <a:off x="2352" y="1536"/>
              <a:ext cx="340" cy="794"/>
              <a:chOff x="5232" y="2745"/>
              <a:chExt cx="340" cy="794"/>
            </a:xfrm>
          </p:grpSpPr>
          <p:grpSp>
            <p:nvGrpSpPr>
              <p:cNvPr id="34883" name="Group 85"/>
              <p:cNvGrpSpPr/>
              <p:nvPr>
                <p:custDataLst>
                  <p:tags r:id="rId96"/>
                </p:custDataLst>
              </p:nvPr>
            </p:nvGrpSpPr>
            <p:grpSpPr>
              <a:xfrm>
                <a:off x="5232" y="2980"/>
                <a:ext cx="340" cy="341"/>
                <a:chOff x="4896" y="2775"/>
                <a:chExt cx="680" cy="681"/>
              </a:xfrm>
            </p:grpSpPr>
            <p:grpSp>
              <p:nvGrpSpPr>
                <p:cNvPr id="34884" name="Group 86"/>
                <p:cNvGrpSpPr/>
                <p:nvPr>
                  <p:custDataLst>
                    <p:tags r:id="rId103"/>
                  </p:custDataLst>
                </p:nvPr>
              </p:nvGrpSpPr>
              <p:grpSpPr>
                <a:xfrm>
                  <a:off x="4896" y="2775"/>
                  <a:ext cx="680" cy="680"/>
                  <a:chOff x="192" y="3351"/>
                  <a:chExt cx="680" cy="680"/>
                </a:xfrm>
              </p:grpSpPr>
              <p:sp>
                <p:nvSpPr>
                  <p:cNvPr id="34885" name="Oval 87"/>
                  <p:cNvSpPr/>
                  <p:nvPr>
                    <p:custDataLst>
                      <p:tags r:id="rId106"/>
                    </p:custDataLst>
                  </p:nvPr>
                </p:nvSpPr>
                <p:spPr>
                  <a:xfrm>
                    <a:off x="192" y="3351"/>
                    <a:ext cx="680" cy="680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886" name="Oval 88"/>
                  <p:cNvSpPr/>
                  <p:nvPr>
                    <p:custDataLst>
                      <p:tags r:id="rId107"/>
                    </p:custDataLst>
                  </p:nvPr>
                </p:nvSpPr>
                <p:spPr>
                  <a:xfrm>
                    <a:off x="240" y="3408"/>
                    <a:ext cx="576" cy="576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4887" name="Oval 89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5133" y="3018"/>
                  <a:ext cx="192" cy="192"/>
                </a:xfrm>
                <a:prstGeom prst="ellipse">
                  <a:avLst/>
                </a:prstGeom>
                <a:solidFill>
                  <a:srgbClr val="001B3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88" name="AutoShape 90"/>
                <p:cNvSpPr/>
                <p:nvPr>
                  <p:custDataLst>
                    <p:tags r:id="rId105"/>
                  </p:custDataLst>
                </p:nvPr>
              </p:nvSpPr>
              <p:spPr>
                <a:xfrm>
                  <a:off x="5175" y="2784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889" name="Group 91"/>
              <p:cNvGrpSpPr/>
              <p:nvPr>
                <p:custDataLst>
                  <p:tags r:id="rId97"/>
                </p:custDataLst>
              </p:nvPr>
            </p:nvGrpSpPr>
            <p:grpSpPr>
              <a:xfrm>
                <a:off x="5346" y="3312"/>
                <a:ext cx="102" cy="227"/>
                <a:chOff x="1015" y="3264"/>
                <a:chExt cx="148" cy="320"/>
              </a:xfrm>
            </p:grpSpPr>
            <p:sp>
              <p:nvSpPr>
                <p:cNvPr id="34890" name="Oval 92"/>
                <p:cNvSpPr/>
                <p:nvPr>
                  <p:custDataLst>
                    <p:tags r:id="rId101"/>
                  </p:custDataLst>
                </p:nvPr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rgbClr val="477AB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91" name="Freeform 93"/>
                <p:cNvSpPr/>
                <p:nvPr>
                  <p:custDataLst>
                    <p:tags r:id="rId102"/>
                  </p:custDataLst>
                </p:nvPr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892" name="Group 94"/>
              <p:cNvGrpSpPr/>
              <p:nvPr>
                <p:custDataLst>
                  <p:tags r:id="rId98"/>
                </p:custDataLst>
              </p:nvPr>
            </p:nvGrpSpPr>
            <p:grpSpPr>
              <a:xfrm flipH="1" flipV="1">
                <a:off x="5337" y="2745"/>
                <a:ext cx="102" cy="227"/>
                <a:chOff x="1015" y="3264"/>
                <a:chExt cx="148" cy="320"/>
              </a:xfrm>
            </p:grpSpPr>
            <p:sp>
              <p:nvSpPr>
                <p:cNvPr id="34893" name="Oval 95"/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rgbClr val="477AB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94" name="Freeform 96"/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4895" name="Group 97"/>
            <p:cNvGrpSpPr/>
            <p:nvPr>
              <p:custDataLst>
                <p:tags r:id="rId73"/>
              </p:custDataLst>
            </p:nvPr>
          </p:nvGrpSpPr>
          <p:grpSpPr>
            <a:xfrm flipV="1">
              <a:off x="2256" y="432"/>
              <a:ext cx="706" cy="49"/>
              <a:chOff x="4680" y="7053"/>
              <a:chExt cx="1764" cy="123"/>
            </a:xfrm>
          </p:grpSpPr>
          <p:grpSp>
            <p:nvGrpSpPr>
              <p:cNvPr id="34896" name="Group 98"/>
              <p:cNvGrpSpPr/>
              <p:nvPr>
                <p:custDataLst>
                  <p:tags r:id="rId83"/>
                </p:custDataLst>
              </p:nvPr>
            </p:nvGrpSpPr>
            <p:grpSpPr>
              <a:xfrm>
                <a:off x="4680" y="7056"/>
                <a:ext cx="864" cy="120"/>
                <a:chOff x="6480" y="6239"/>
                <a:chExt cx="864" cy="120"/>
              </a:xfrm>
            </p:grpSpPr>
            <p:sp>
              <p:nvSpPr>
                <p:cNvPr id="34897" name="Line 99"/>
                <p:cNvSpPr/>
                <p:nvPr>
                  <p:custDataLst>
                    <p:tags r:id="rId91"/>
                  </p:custDataLst>
                </p:nvPr>
              </p:nvSpPr>
              <p:spPr>
                <a:xfrm flipH="1">
                  <a:off x="648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898" name="Line 100"/>
                <p:cNvSpPr/>
                <p:nvPr>
                  <p:custDataLst>
                    <p:tags r:id="rId92"/>
                  </p:custDataLst>
                </p:nvPr>
              </p:nvSpPr>
              <p:spPr>
                <a:xfrm flipH="1">
                  <a:off x="666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899" name="Line 101"/>
                <p:cNvSpPr/>
                <p:nvPr>
                  <p:custDataLst>
                    <p:tags r:id="rId93"/>
                  </p:custDataLst>
                </p:nvPr>
              </p:nvSpPr>
              <p:spPr>
                <a:xfrm flipH="1">
                  <a:off x="684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00" name="Line 102"/>
                <p:cNvSpPr/>
                <p:nvPr>
                  <p:custDataLst>
                    <p:tags r:id="rId94"/>
                  </p:custDataLst>
                </p:nvPr>
              </p:nvSpPr>
              <p:spPr>
                <a:xfrm flipH="1">
                  <a:off x="702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01" name="Line 103"/>
                <p:cNvSpPr/>
                <p:nvPr>
                  <p:custDataLst>
                    <p:tags r:id="rId95"/>
                  </p:custDataLst>
                </p:nvPr>
              </p:nvSpPr>
              <p:spPr>
                <a:xfrm flipH="1">
                  <a:off x="7164" y="6246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34902" name="Line 104"/>
              <p:cNvSpPr/>
              <p:nvPr>
                <p:custDataLst>
                  <p:tags r:id="rId84"/>
                </p:custDataLst>
              </p:nvPr>
            </p:nvSpPr>
            <p:spPr>
              <a:xfrm>
                <a:off x="4845" y="7053"/>
                <a:ext cx="159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34903" name="Group 105"/>
              <p:cNvGrpSpPr/>
              <p:nvPr>
                <p:custDataLst>
                  <p:tags r:id="rId85"/>
                </p:custDataLst>
              </p:nvPr>
            </p:nvGrpSpPr>
            <p:grpSpPr>
              <a:xfrm>
                <a:off x="5580" y="7056"/>
                <a:ext cx="864" cy="120"/>
                <a:chOff x="6480" y="6239"/>
                <a:chExt cx="864" cy="120"/>
              </a:xfrm>
            </p:grpSpPr>
            <p:sp>
              <p:nvSpPr>
                <p:cNvPr id="34904" name="Line 106"/>
                <p:cNvSpPr/>
                <p:nvPr>
                  <p:custDataLst>
                    <p:tags r:id="rId86"/>
                  </p:custDataLst>
                </p:nvPr>
              </p:nvSpPr>
              <p:spPr>
                <a:xfrm flipH="1">
                  <a:off x="648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05" name="Line 107"/>
                <p:cNvSpPr/>
                <p:nvPr>
                  <p:custDataLst>
                    <p:tags r:id="rId87"/>
                  </p:custDataLst>
                </p:nvPr>
              </p:nvSpPr>
              <p:spPr>
                <a:xfrm flipH="1">
                  <a:off x="666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06" name="Line 108"/>
                <p:cNvSpPr/>
                <p:nvPr>
                  <p:custDataLst>
                    <p:tags r:id="rId88"/>
                  </p:custDataLst>
                </p:nvPr>
              </p:nvSpPr>
              <p:spPr>
                <a:xfrm flipH="1">
                  <a:off x="684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07" name="Line 109"/>
                <p:cNvSpPr/>
                <p:nvPr>
                  <p:custDataLst>
                    <p:tags r:id="rId89"/>
                  </p:custDataLst>
                </p:nvPr>
              </p:nvSpPr>
              <p:spPr>
                <a:xfrm flipH="1">
                  <a:off x="702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08" name="Line 110"/>
                <p:cNvSpPr/>
                <p:nvPr>
                  <p:custDataLst>
                    <p:tags r:id="rId90"/>
                  </p:custDataLst>
                </p:nvPr>
              </p:nvSpPr>
              <p:spPr>
                <a:xfrm flipH="1">
                  <a:off x="7164" y="6246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34909" name="Line 111"/>
            <p:cNvSpPr/>
            <p:nvPr>
              <p:custDataLst>
                <p:tags r:id="rId74"/>
              </p:custDataLst>
            </p:nvPr>
          </p:nvSpPr>
          <p:spPr>
            <a:xfrm flipH="1">
              <a:off x="2832" y="480"/>
              <a:ext cx="0" cy="19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34910" name="Group 112"/>
            <p:cNvGrpSpPr/>
            <p:nvPr>
              <p:custDataLst>
                <p:tags r:id="rId75"/>
              </p:custDataLst>
            </p:nvPr>
          </p:nvGrpSpPr>
          <p:grpSpPr>
            <a:xfrm>
              <a:off x="2427" y="2334"/>
              <a:ext cx="192" cy="720"/>
              <a:chOff x="768" y="3120"/>
              <a:chExt cx="192" cy="720"/>
            </a:xfrm>
          </p:grpSpPr>
          <p:sp>
            <p:nvSpPr>
              <p:cNvPr id="34911" name="Rectangle 113"/>
              <p:cNvSpPr/>
              <p:nvPr>
                <p:custDataLst>
                  <p:tags r:id="rId77"/>
                </p:custDataLst>
              </p:nvPr>
            </p:nvSpPr>
            <p:spPr>
              <a:xfrm>
                <a:off x="768" y="321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912" name="Rectangle 114"/>
              <p:cNvSpPr/>
              <p:nvPr>
                <p:custDataLst>
                  <p:tags r:id="rId78"/>
                </p:custDataLst>
              </p:nvPr>
            </p:nvSpPr>
            <p:spPr>
              <a:xfrm>
                <a:off x="768" y="345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913" name="Rectangle 115"/>
              <p:cNvSpPr/>
              <p:nvPr>
                <p:custDataLst>
                  <p:tags r:id="rId79"/>
                </p:custDataLst>
              </p:nvPr>
            </p:nvSpPr>
            <p:spPr>
              <a:xfrm>
                <a:off x="768" y="36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914" name="Line 116"/>
              <p:cNvSpPr/>
              <p:nvPr>
                <p:custDataLst>
                  <p:tags r:id="rId80"/>
                </p:custDataLst>
              </p:nvPr>
            </p:nvSpPr>
            <p:spPr>
              <a:xfrm flipH="1">
                <a:off x="855" y="336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915" name="Line 117"/>
              <p:cNvSpPr/>
              <p:nvPr>
                <p:custDataLst>
                  <p:tags r:id="rId81"/>
                </p:custDataLst>
              </p:nvPr>
            </p:nvSpPr>
            <p:spPr>
              <a:xfrm flipH="1">
                <a:off x="855" y="312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916" name="Line 118"/>
              <p:cNvSpPr/>
              <p:nvPr>
                <p:custDataLst>
                  <p:tags r:id="rId82"/>
                </p:custDataLst>
              </p:nvPr>
            </p:nvSpPr>
            <p:spPr>
              <a:xfrm flipH="1">
                <a:off x="855" y="360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4917" name="Text Box 119"/>
            <p:cNvSpPr txBox="1"/>
            <p:nvPr>
              <p:custDataLst>
                <p:tags r:id="rId76"/>
              </p:custDataLst>
            </p:nvPr>
          </p:nvSpPr>
          <p:spPr>
            <a:xfrm>
              <a:off x="2640" y="2592"/>
              <a:ext cx="336" cy="4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12332" name="Group 120"/>
          <p:cNvGrpSpPr/>
          <p:nvPr>
            <p:custDataLst>
              <p:tags r:id="rId3"/>
            </p:custDataLst>
          </p:nvPr>
        </p:nvGrpSpPr>
        <p:grpSpPr>
          <a:xfrm>
            <a:off x="7418388" y="2165350"/>
            <a:ext cx="1169987" cy="2587625"/>
            <a:chOff x="3936" y="432"/>
            <a:chExt cx="864" cy="2978"/>
          </a:xfrm>
        </p:grpSpPr>
        <p:grpSp>
          <p:nvGrpSpPr>
            <p:cNvPr id="34919" name="Group 121"/>
            <p:cNvGrpSpPr/>
            <p:nvPr>
              <p:custDataLst>
                <p:tags r:id="rId22"/>
              </p:custDataLst>
            </p:nvPr>
          </p:nvGrpSpPr>
          <p:grpSpPr>
            <a:xfrm>
              <a:off x="4176" y="720"/>
              <a:ext cx="340" cy="794"/>
              <a:chOff x="5232" y="2745"/>
              <a:chExt cx="340" cy="794"/>
            </a:xfrm>
          </p:grpSpPr>
          <p:grpSp>
            <p:nvGrpSpPr>
              <p:cNvPr id="34920" name="Group 122"/>
              <p:cNvGrpSpPr/>
              <p:nvPr>
                <p:custDataLst>
                  <p:tags r:id="rId59"/>
                </p:custDataLst>
              </p:nvPr>
            </p:nvGrpSpPr>
            <p:grpSpPr>
              <a:xfrm>
                <a:off x="5232" y="2980"/>
                <a:ext cx="340" cy="341"/>
                <a:chOff x="4896" y="2775"/>
                <a:chExt cx="680" cy="681"/>
              </a:xfrm>
            </p:grpSpPr>
            <p:grpSp>
              <p:nvGrpSpPr>
                <p:cNvPr id="34921" name="Group 123"/>
                <p:cNvGrpSpPr/>
                <p:nvPr>
                  <p:custDataLst>
                    <p:tags r:id="rId66"/>
                  </p:custDataLst>
                </p:nvPr>
              </p:nvGrpSpPr>
              <p:grpSpPr>
                <a:xfrm>
                  <a:off x="4896" y="2775"/>
                  <a:ext cx="680" cy="680"/>
                  <a:chOff x="192" y="3351"/>
                  <a:chExt cx="680" cy="680"/>
                </a:xfrm>
              </p:grpSpPr>
              <p:sp>
                <p:nvSpPr>
                  <p:cNvPr id="34922" name="Oval 124"/>
                  <p:cNvSpPr/>
                  <p:nvPr>
                    <p:custDataLst>
                      <p:tags r:id="rId69"/>
                    </p:custDataLst>
                  </p:nvPr>
                </p:nvSpPr>
                <p:spPr>
                  <a:xfrm>
                    <a:off x="192" y="3351"/>
                    <a:ext cx="680" cy="680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923" name="Oval 125"/>
                  <p:cNvSpPr/>
                  <p:nvPr>
                    <p:custDataLst>
                      <p:tags r:id="rId70"/>
                    </p:custDataLst>
                  </p:nvPr>
                </p:nvSpPr>
                <p:spPr>
                  <a:xfrm>
                    <a:off x="240" y="3408"/>
                    <a:ext cx="576" cy="576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4924" name="Oval 126"/>
                <p:cNvSpPr/>
                <p:nvPr>
                  <p:custDataLst>
                    <p:tags r:id="rId67"/>
                  </p:custDataLst>
                </p:nvPr>
              </p:nvSpPr>
              <p:spPr>
                <a:xfrm>
                  <a:off x="5133" y="3018"/>
                  <a:ext cx="192" cy="192"/>
                </a:xfrm>
                <a:prstGeom prst="ellipse">
                  <a:avLst/>
                </a:prstGeom>
                <a:solidFill>
                  <a:srgbClr val="001B3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925" name="AutoShape 127"/>
                <p:cNvSpPr/>
                <p:nvPr>
                  <p:custDataLst>
                    <p:tags r:id="rId68"/>
                  </p:custDataLst>
                </p:nvPr>
              </p:nvSpPr>
              <p:spPr>
                <a:xfrm>
                  <a:off x="5175" y="2784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926" name="Group 128"/>
              <p:cNvGrpSpPr/>
              <p:nvPr>
                <p:custDataLst>
                  <p:tags r:id="rId60"/>
                </p:custDataLst>
              </p:nvPr>
            </p:nvGrpSpPr>
            <p:grpSpPr>
              <a:xfrm>
                <a:off x="5346" y="3312"/>
                <a:ext cx="102" cy="227"/>
                <a:chOff x="1015" y="3264"/>
                <a:chExt cx="148" cy="320"/>
              </a:xfrm>
            </p:grpSpPr>
            <p:sp>
              <p:nvSpPr>
                <p:cNvPr id="34927" name="Oval 129"/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rgbClr val="477AB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928" name="Freeform 130"/>
                <p:cNvSpPr/>
                <p:nvPr>
                  <p:custDataLst>
                    <p:tags r:id="rId65"/>
                  </p:custDataLst>
                </p:nvPr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29" name="Group 131"/>
              <p:cNvGrpSpPr/>
              <p:nvPr>
                <p:custDataLst>
                  <p:tags r:id="rId61"/>
                </p:custDataLst>
              </p:nvPr>
            </p:nvGrpSpPr>
            <p:grpSpPr>
              <a:xfrm flipH="1" flipV="1">
                <a:off x="5337" y="2745"/>
                <a:ext cx="102" cy="227"/>
                <a:chOff x="1015" y="3264"/>
                <a:chExt cx="148" cy="320"/>
              </a:xfrm>
            </p:grpSpPr>
            <p:sp>
              <p:nvSpPr>
                <p:cNvPr id="34930" name="Oval 132"/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rgbClr val="477AB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931" name="Freeform 133"/>
                <p:cNvSpPr/>
                <p:nvPr>
                  <p:custDataLst>
                    <p:tags r:id="rId63"/>
                  </p:custDataLst>
                </p:nvPr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4932" name="Group 134"/>
            <p:cNvGrpSpPr/>
            <p:nvPr>
              <p:custDataLst>
                <p:tags r:id="rId23"/>
              </p:custDataLst>
            </p:nvPr>
          </p:nvGrpSpPr>
          <p:grpSpPr>
            <a:xfrm>
              <a:off x="4176" y="1846"/>
              <a:ext cx="340" cy="794"/>
              <a:chOff x="5232" y="2745"/>
              <a:chExt cx="340" cy="794"/>
            </a:xfrm>
          </p:grpSpPr>
          <p:grpSp>
            <p:nvGrpSpPr>
              <p:cNvPr id="34933" name="Group 135"/>
              <p:cNvGrpSpPr/>
              <p:nvPr>
                <p:custDataLst>
                  <p:tags r:id="rId47"/>
                </p:custDataLst>
              </p:nvPr>
            </p:nvGrpSpPr>
            <p:grpSpPr>
              <a:xfrm>
                <a:off x="5232" y="2980"/>
                <a:ext cx="340" cy="341"/>
                <a:chOff x="4896" y="2775"/>
                <a:chExt cx="680" cy="681"/>
              </a:xfrm>
            </p:grpSpPr>
            <p:grpSp>
              <p:nvGrpSpPr>
                <p:cNvPr id="34934" name="Group 136"/>
                <p:cNvGrpSpPr/>
                <p:nvPr>
                  <p:custDataLst>
                    <p:tags r:id="rId54"/>
                  </p:custDataLst>
                </p:nvPr>
              </p:nvGrpSpPr>
              <p:grpSpPr>
                <a:xfrm>
                  <a:off x="4896" y="2775"/>
                  <a:ext cx="680" cy="680"/>
                  <a:chOff x="192" y="3351"/>
                  <a:chExt cx="680" cy="680"/>
                </a:xfrm>
              </p:grpSpPr>
              <p:sp>
                <p:nvSpPr>
                  <p:cNvPr id="34935" name="Oval 137"/>
                  <p:cNvSpPr/>
                  <p:nvPr>
                    <p:custDataLst>
                      <p:tags r:id="rId57"/>
                    </p:custDataLst>
                  </p:nvPr>
                </p:nvSpPr>
                <p:spPr>
                  <a:xfrm>
                    <a:off x="192" y="3351"/>
                    <a:ext cx="680" cy="680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936" name="Oval 138"/>
                  <p:cNvSpPr/>
                  <p:nvPr>
                    <p:custDataLst>
                      <p:tags r:id="rId58"/>
                    </p:custDataLst>
                  </p:nvPr>
                </p:nvSpPr>
                <p:spPr>
                  <a:xfrm>
                    <a:off x="240" y="3408"/>
                    <a:ext cx="576" cy="576"/>
                  </a:xfrm>
                  <a:prstGeom prst="ellipse">
                    <a:avLst/>
                  </a:prstGeom>
                  <a:solidFill>
                    <a:srgbClr val="477AB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4937" name="Oval 139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5133" y="3018"/>
                  <a:ext cx="192" cy="192"/>
                </a:xfrm>
                <a:prstGeom prst="ellipse">
                  <a:avLst/>
                </a:prstGeom>
                <a:solidFill>
                  <a:srgbClr val="001B3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938" name="AutoShape 140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5175" y="2784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939" name="Group 141"/>
              <p:cNvGrpSpPr/>
              <p:nvPr>
                <p:custDataLst>
                  <p:tags r:id="rId48"/>
                </p:custDataLst>
              </p:nvPr>
            </p:nvGrpSpPr>
            <p:grpSpPr>
              <a:xfrm>
                <a:off x="5346" y="3312"/>
                <a:ext cx="102" cy="227"/>
                <a:chOff x="1015" y="3264"/>
                <a:chExt cx="148" cy="320"/>
              </a:xfrm>
            </p:grpSpPr>
            <p:sp>
              <p:nvSpPr>
                <p:cNvPr id="34940" name="Oval 142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rgbClr val="477AB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941" name="Freeform 143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942" name="Group 144"/>
              <p:cNvGrpSpPr/>
              <p:nvPr>
                <p:custDataLst>
                  <p:tags r:id="rId49"/>
                </p:custDataLst>
              </p:nvPr>
            </p:nvGrpSpPr>
            <p:grpSpPr>
              <a:xfrm flipH="1" flipV="1">
                <a:off x="5337" y="2745"/>
                <a:ext cx="102" cy="227"/>
                <a:chOff x="1015" y="3264"/>
                <a:chExt cx="148" cy="320"/>
              </a:xfrm>
            </p:grpSpPr>
            <p:sp>
              <p:nvSpPr>
                <p:cNvPr id="34943" name="Oval 145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rgbClr val="477AB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944" name="Freeform 146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4945" name="Group 147"/>
            <p:cNvGrpSpPr/>
            <p:nvPr>
              <p:custDataLst>
                <p:tags r:id="rId24"/>
              </p:custDataLst>
            </p:nvPr>
          </p:nvGrpSpPr>
          <p:grpSpPr>
            <a:xfrm flipV="1">
              <a:off x="3936" y="432"/>
              <a:ext cx="706" cy="49"/>
              <a:chOff x="4680" y="7053"/>
              <a:chExt cx="1764" cy="123"/>
            </a:xfrm>
          </p:grpSpPr>
          <p:grpSp>
            <p:nvGrpSpPr>
              <p:cNvPr id="34946" name="Group 148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4680" y="7056"/>
                <a:ext cx="864" cy="120"/>
                <a:chOff x="6480" y="6239"/>
                <a:chExt cx="864" cy="120"/>
              </a:xfrm>
            </p:grpSpPr>
            <p:sp>
              <p:nvSpPr>
                <p:cNvPr id="34947" name="Line 149"/>
                <p:cNvSpPr/>
                <p:nvPr>
                  <p:custDataLst>
                    <p:tags r:id="rId42"/>
                  </p:custDataLst>
                </p:nvPr>
              </p:nvSpPr>
              <p:spPr>
                <a:xfrm flipH="1">
                  <a:off x="648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48" name="Line 150"/>
                <p:cNvSpPr/>
                <p:nvPr>
                  <p:custDataLst>
                    <p:tags r:id="rId43"/>
                  </p:custDataLst>
                </p:nvPr>
              </p:nvSpPr>
              <p:spPr>
                <a:xfrm flipH="1">
                  <a:off x="666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49" name="Line 151"/>
                <p:cNvSpPr/>
                <p:nvPr>
                  <p:custDataLst>
                    <p:tags r:id="rId44"/>
                  </p:custDataLst>
                </p:nvPr>
              </p:nvSpPr>
              <p:spPr>
                <a:xfrm flipH="1">
                  <a:off x="684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50" name="Line 152"/>
                <p:cNvSpPr/>
                <p:nvPr>
                  <p:custDataLst>
                    <p:tags r:id="rId45"/>
                  </p:custDataLst>
                </p:nvPr>
              </p:nvSpPr>
              <p:spPr>
                <a:xfrm flipH="1">
                  <a:off x="702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51" name="Line 153"/>
                <p:cNvSpPr/>
                <p:nvPr>
                  <p:custDataLst>
                    <p:tags r:id="rId46"/>
                  </p:custDataLst>
                </p:nvPr>
              </p:nvSpPr>
              <p:spPr>
                <a:xfrm flipH="1">
                  <a:off x="7164" y="6246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34952" name="Line 154"/>
              <p:cNvSpPr/>
              <p:nvPr>
                <p:custDataLst>
                  <p:tags r:id="rId35"/>
                </p:custDataLst>
              </p:nvPr>
            </p:nvSpPr>
            <p:spPr>
              <a:xfrm>
                <a:off x="4845" y="7053"/>
                <a:ext cx="159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34953" name="Group 155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5580" y="7056"/>
                <a:ext cx="864" cy="120"/>
                <a:chOff x="6480" y="6239"/>
                <a:chExt cx="864" cy="120"/>
              </a:xfrm>
            </p:grpSpPr>
            <p:sp>
              <p:nvSpPr>
                <p:cNvPr id="34954" name="Line 156"/>
                <p:cNvSpPr/>
                <p:nvPr>
                  <p:custDataLst>
                    <p:tags r:id="rId37"/>
                  </p:custDataLst>
                </p:nvPr>
              </p:nvSpPr>
              <p:spPr>
                <a:xfrm flipH="1">
                  <a:off x="648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55" name="Line 157"/>
                <p:cNvSpPr/>
                <p:nvPr>
                  <p:custDataLst>
                    <p:tags r:id="rId38"/>
                  </p:custDataLst>
                </p:nvPr>
              </p:nvSpPr>
              <p:spPr>
                <a:xfrm flipH="1">
                  <a:off x="666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56" name="Line 158"/>
                <p:cNvSpPr/>
                <p:nvPr>
                  <p:custDataLst>
                    <p:tags r:id="rId39"/>
                  </p:custDataLst>
                </p:nvPr>
              </p:nvSpPr>
              <p:spPr>
                <a:xfrm flipH="1">
                  <a:off x="684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57" name="Line 159"/>
                <p:cNvSpPr/>
                <p:nvPr>
                  <p:custDataLst>
                    <p:tags r:id="rId40"/>
                  </p:custDataLst>
                </p:nvPr>
              </p:nvSpPr>
              <p:spPr>
                <a:xfrm flipH="1">
                  <a:off x="702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4958" name="Line 160"/>
                <p:cNvSpPr/>
                <p:nvPr>
                  <p:custDataLst>
                    <p:tags r:id="rId41"/>
                  </p:custDataLst>
                </p:nvPr>
              </p:nvSpPr>
              <p:spPr>
                <a:xfrm flipH="1">
                  <a:off x="7164" y="6246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34959" name="Line 161"/>
            <p:cNvSpPr/>
            <p:nvPr>
              <p:custDataLst>
                <p:tags r:id="rId25"/>
              </p:custDataLst>
            </p:nvPr>
          </p:nvSpPr>
          <p:spPr>
            <a:xfrm flipH="1">
              <a:off x="4320" y="480"/>
              <a:ext cx="0" cy="24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34960" name="Group 162"/>
            <p:cNvGrpSpPr/>
            <p:nvPr>
              <p:custDataLst>
                <p:tags r:id="rId26"/>
              </p:custDataLst>
            </p:nvPr>
          </p:nvGrpSpPr>
          <p:grpSpPr>
            <a:xfrm>
              <a:off x="4251" y="2640"/>
              <a:ext cx="192" cy="720"/>
              <a:chOff x="768" y="3120"/>
              <a:chExt cx="192" cy="720"/>
            </a:xfrm>
          </p:grpSpPr>
          <p:sp>
            <p:nvSpPr>
              <p:cNvPr id="34961" name="Rectangle 163"/>
              <p:cNvSpPr/>
              <p:nvPr>
                <p:custDataLst>
                  <p:tags r:id="rId28"/>
                </p:custDataLst>
              </p:nvPr>
            </p:nvSpPr>
            <p:spPr>
              <a:xfrm>
                <a:off x="768" y="321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962" name="Rectangle 164"/>
              <p:cNvSpPr/>
              <p:nvPr>
                <p:custDataLst>
                  <p:tags r:id="rId29"/>
                </p:custDataLst>
              </p:nvPr>
            </p:nvSpPr>
            <p:spPr>
              <a:xfrm>
                <a:off x="768" y="345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963" name="Rectangle 165"/>
              <p:cNvSpPr/>
              <p:nvPr>
                <p:custDataLst>
                  <p:tags r:id="rId30"/>
                </p:custDataLst>
              </p:nvPr>
            </p:nvSpPr>
            <p:spPr>
              <a:xfrm>
                <a:off x="768" y="36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964" name="Line 166"/>
              <p:cNvSpPr/>
              <p:nvPr>
                <p:custDataLst>
                  <p:tags r:id="rId31"/>
                </p:custDataLst>
              </p:nvPr>
            </p:nvSpPr>
            <p:spPr>
              <a:xfrm flipH="1">
                <a:off x="855" y="336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965" name="Line 167"/>
              <p:cNvSpPr/>
              <p:nvPr>
                <p:custDataLst>
                  <p:tags r:id="rId32"/>
                </p:custDataLst>
              </p:nvPr>
            </p:nvSpPr>
            <p:spPr>
              <a:xfrm flipH="1">
                <a:off x="855" y="312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966" name="Line 168"/>
              <p:cNvSpPr/>
              <p:nvPr>
                <p:custDataLst>
                  <p:tags r:id="rId33"/>
                </p:custDataLst>
              </p:nvPr>
            </p:nvSpPr>
            <p:spPr>
              <a:xfrm flipH="1">
                <a:off x="855" y="3600"/>
                <a:ext cx="0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4967" name="Text Box 169"/>
            <p:cNvSpPr txBox="1"/>
            <p:nvPr>
              <p:custDataLst>
                <p:tags r:id="rId27"/>
              </p:custDataLst>
            </p:nvPr>
          </p:nvSpPr>
          <p:spPr>
            <a:xfrm>
              <a:off x="4512" y="2880"/>
              <a:ext cx="288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cxnSp>
        <p:nvCxnSpPr>
          <p:cNvPr id="164" name="直接连接符 163"/>
          <p:cNvCxnSpPr/>
          <p:nvPr>
            <p:custDataLst>
              <p:tags r:id="rId4"/>
            </p:custDataLst>
          </p:nvPr>
        </p:nvCxnSpPr>
        <p:spPr>
          <a:xfrm>
            <a:off x="4008438" y="3068638"/>
            <a:ext cx="290512" cy="67945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直接连接符 164"/>
          <p:cNvCxnSpPr/>
          <p:nvPr>
            <p:custDataLst>
              <p:tags r:id="rId5"/>
            </p:custDataLst>
          </p:nvPr>
        </p:nvCxnSpPr>
        <p:spPr>
          <a:xfrm flipH="1">
            <a:off x="3862388" y="2773363"/>
            <a:ext cx="0" cy="97790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直接连接符 165"/>
          <p:cNvCxnSpPr/>
          <p:nvPr>
            <p:custDataLst>
              <p:tags r:id="rId6"/>
            </p:custDataLst>
          </p:nvPr>
        </p:nvCxnSpPr>
        <p:spPr>
          <a:xfrm>
            <a:off x="5715000" y="2151063"/>
            <a:ext cx="33338" cy="146050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直接连接符 166"/>
          <p:cNvCxnSpPr/>
          <p:nvPr>
            <p:custDataLst>
              <p:tags r:id="rId7"/>
            </p:custDataLst>
          </p:nvPr>
        </p:nvCxnSpPr>
        <p:spPr>
          <a:xfrm>
            <a:off x="6227763" y="2774950"/>
            <a:ext cx="6350" cy="836613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直接连接符 167"/>
          <p:cNvCxnSpPr/>
          <p:nvPr>
            <p:custDataLst>
              <p:tags r:id="rId8"/>
            </p:custDataLst>
          </p:nvPr>
        </p:nvCxnSpPr>
        <p:spPr>
          <a:xfrm flipH="1">
            <a:off x="7743825" y="2770188"/>
            <a:ext cx="31750" cy="974725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直接连接符 168"/>
          <p:cNvCxnSpPr/>
          <p:nvPr>
            <p:custDataLst>
              <p:tags r:id="rId9"/>
            </p:custDataLst>
          </p:nvPr>
        </p:nvCxnSpPr>
        <p:spPr>
          <a:xfrm flipV="1">
            <a:off x="7978775" y="2787650"/>
            <a:ext cx="234950" cy="588963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直接连接符 170"/>
          <p:cNvCxnSpPr/>
          <p:nvPr>
            <p:custDataLst>
              <p:tags r:id="rId10"/>
            </p:custDataLst>
          </p:nvPr>
        </p:nvCxnSpPr>
        <p:spPr>
          <a:xfrm flipH="1" flipV="1">
            <a:off x="8197850" y="3567113"/>
            <a:ext cx="0" cy="21590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直接连接符 36866"/>
          <p:cNvCxnSpPr/>
          <p:nvPr>
            <p:custDataLst>
              <p:tags r:id="rId11"/>
            </p:custDataLst>
          </p:nvPr>
        </p:nvCxnSpPr>
        <p:spPr>
          <a:xfrm flipH="1">
            <a:off x="6713538" y="2820988"/>
            <a:ext cx="0" cy="59848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直接连接符 36868"/>
          <p:cNvCxnSpPr/>
          <p:nvPr>
            <p:custDataLst>
              <p:tags r:id="rId12"/>
            </p:custDataLst>
          </p:nvPr>
        </p:nvCxnSpPr>
        <p:spPr>
          <a:xfrm>
            <a:off x="4298950" y="2771775"/>
            <a:ext cx="160338" cy="44450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4" name="图片 3686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1"/>
          <a:srcRect l="18108" t="12019" r="24207" b="13203"/>
          <a:stretch>
            <a:fillRect/>
          </a:stretch>
        </p:blipFill>
        <p:spPr>
          <a:xfrm>
            <a:off x="6440488" y="3319463"/>
            <a:ext cx="577850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" name="图片 20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72"/>
          <a:srcRect l="18108" t="12019" r="24207" b="13203"/>
          <a:stretch>
            <a:fillRect/>
          </a:stretch>
        </p:blipFill>
        <p:spPr>
          <a:xfrm rot="-1457777">
            <a:off x="4340225" y="3078163"/>
            <a:ext cx="576263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" name="图片 3687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73"/>
          <a:stretch>
            <a:fillRect/>
          </a:stretch>
        </p:blipFill>
        <p:spPr>
          <a:xfrm>
            <a:off x="7962900" y="2592388"/>
            <a:ext cx="520700" cy="103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" name="文本框 36871"/>
          <p:cNvSpPr txBox="1"/>
          <p:nvPr>
            <p:custDataLst>
              <p:tags r:id="rId16"/>
            </p:custDataLst>
          </p:nvPr>
        </p:nvSpPr>
        <p:spPr>
          <a:xfrm>
            <a:off x="4757738" y="5749925"/>
            <a:ext cx="26765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探究滑轮组的作用</a:t>
            </a:r>
          </a:p>
        </p:txBody>
      </p:sp>
      <p:sp>
        <p:nvSpPr>
          <p:cNvPr id="178" name="文本框 36872"/>
          <p:cNvSpPr txBox="1"/>
          <p:nvPr>
            <p:custDataLst>
              <p:tags r:id="rId17"/>
            </p:custDataLst>
          </p:nvPr>
        </p:nvSpPr>
        <p:spPr>
          <a:xfrm>
            <a:off x="3538538" y="4762500"/>
            <a:ext cx="10747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文本框 210"/>
          <p:cNvSpPr txBox="1"/>
          <p:nvPr>
            <p:custDataLst>
              <p:tags r:id="rId18"/>
            </p:custDataLst>
          </p:nvPr>
        </p:nvSpPr>
        <p:spPr>
          <a:xfrm>
            <a:off x="5607050" y="4806950"/>
            <a:ext cx="10096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（b）</a:t>
            </a:r>
          </a:p>
        </p:txBody>
      </p:sp>
      <p:sp>
        <p:nvSpPr>
          <p:cNvPr id="180" name="文本框 211"/>
          <p:cNvSpPr txBox="1"/>
          <p:nvPr>
            <p:custDataLst>
              <p:tags r:id="rId19"/>
            </p:custDataLst>
          </p:nvPr>
        </p:nvSpPr>
        <p:spPr>
          <a:xfrm>
            <a:off x="7586663" y="4800600"/>
            <a:ext cx="774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（c）</a:t>
            </a:r>
          </a:p>
        </p:txBody>
      </p:sp>
      <p:sp>
        <p:nvSpPr>
          <p:cNvPr id="34984" name="文本框 3"/>
          <p:cNvSpPr txBox="1"/>
          <p:nvPr>
            <p:custDataLst>
              <p:tags r:id="rId20"/>
            </p:custDataLst>
          </p:nvPr>
        </p:nvSpPr>
        <p:spPr>
          <a:xfrm>
            <a:off x="2770188" y="927100"/>
            <a:ext cx="64008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 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使用滑轮组时拉力与物重的关系</a:t>
            </a:r>
          </a:p>
        </p:txBody>
      </p:sp>
      <p:sp>
        <p:nvSpPr>
          <p:cNvPr id="34985" name="文本框 4103"/>
          <p:cNvSpPr txBox="1"/>
          <p:nvPr>
            <p:custDataLst>
              <p:tags r:id="rId21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/>
      <p:bldP spid="179" grpId="0"/>
      <p:bldP spid="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文本框 2"/>
          <p:cNvSpPr txBox="1"/>
          <p:nvPr>
            <p:custDataLst>
              <p:tags r:id="rId1"/>
            </p:custDataLst>
          </p:nvPr>
        </p:nvSpPr>
        <p:spPr>
          <a:xfrm>
            <a:off x="3708400" y="719138"/>
            <a:ext cx="50673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滑轮组中拉力与物重的数据表格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84450" y="1247775"/>
          <a:ext cx="7315200" cy="219469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86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实验序号</a:t>
                      </a: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477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钩码的重力</a:t>
                      </a:r>
                      <a:r>
                        <a:rPr lang="en-US" altLang="zh-CN" sz="2000" b="1" i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G</a:t>
                      </a:r>
                      <a:r>
                        <a:rPr lang="en-US" altLang="zh-CN" sz="2000" b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/N</a:t>
                      </a: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477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弹簧测力计的拉力</a:t>
                      </a:r>
                      <a:r>
                        <a:rPr lang="en-US" altLang="zh-CN" sz="2000" b="1" i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F</a:t>
                      </a:r>
                      <a:r>
                        <a:rPr lang="en-US" altLang="zh-CN" sz="2000" b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/N</a:t>
                      </a: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477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吊起动滑轮的绳子段数</a:t>
                      </a:r>
                      <a:r>
                        <a:rPr lang="en-US" altLang="zh-CN" sz="2000" b="1" i="1">
                          <a:solidFill>
                            <a:sysClr val="window" lastClr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n</a:t>
                      </a: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477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b</a:t>
                      </a: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c</a:t>
                      </a: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43" marB="4574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77AB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43" name="文本框 11"/>
          <p:cNvSpPr txBox="1"/>
          <p:nvPr>
            <p:custDataLst>
              <p:tags r:id="rId3"/>
            </p:custDataLst>
          </p:nvPr>
        </p:nvSpPr>
        <p:spPr>
          <a:xfrm>
            <a:off x="2516188" y="3678238"/>
            <a:ext cx="66294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从表中的实验数据中可以找出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的关系</a:t>
            </a:r>
          </a:p>
        </p:txBody>
      </p:sp>
      <p:sp>
        <p:nvSpPr>
          <p:cNvPr id="14" name="爆炸形 1 13"/>
          <p:cNvSpPr/>
          <p:nvPr>
            <p:custDataLst>
              <p:tags r:id="rId4"/>
            </p:custDataLst>
          </p:nvPr>
        </p:nvSpPr>
        <p:spPr>
          <a:xfrm>
            <a:off x="1270953" y="5085715"/>
            <a:ext cx="1439863" cy="1089025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rgbClr val="477AB1">
              <a:shade val="50000"/>
            </a:srgbClr>
          </a:lnRef>
          <a:fillRef idx="1">
            <a:srgbClr val="477AB1"/>
          </a:fillRef>
          <a:effectRef idx="0">
            <a:srgbClr val="477AB1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黑体" panose="02010609060101010101" pitchFamily="49" charset="-122"/>
                <a:cs typeface="+mn-ea"/>
              </a:rPr>
              <a:t>注意</a:t>
            </a:r>
          </a:p>
        </p:txBody>
      </p:sp>
      <p:sp>
        <p:nvSpPr>
          <p:cNvPr id="38946" name="文本框 14"/>
          <p:cNvSpPr txBox="1"/>
          <p:nvPr>
            <p:custDataLst>
              <p:tags r:id="rId5"/>
            </p:custDataLst>
          </p:nvPr>
        </p:nvSpPr>
        <p:spPr>
          <a:xfrm>
            <a:off x="2960370" y="5013325"/>
            <a:ext cx="741362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使用滑轮组吊重物时，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若动滑轮自重、绳重和摩擦不计，动滑轮被几段绳子吊起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，所用的力就是物重的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几分之一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" name="横卷形 1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</p:nvPr>
        </p:nvSpPr>
        <p:spPr>
          <a:xfrm>
            <a:off x="5181600" y="4271963"/>
            <a:ext cx="1817688" cy="708025"/>
          </a:xfrm>
          <a:prstGeom prst="horizontalScroll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5873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43" grpId="0"/>
      <p:bldP spid="14" grpId="0" animBg="1"/>
      <p:bldP spid="389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90"/>
          <p:cNvSpPr txBox="1"/>
          <p:nvPr>
            <p:custDataLst>
              <p:tags r:id="rId1"/>
            </p:custDataLst>
          </p:nvPr>
        </p:nvSpPr>
        <p:spPr>
          <a:xfrm>
            <a:off x="2371725" y="4398963"/>
            <a:ext cx="7677150" cy="2030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汽车重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2×10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，陷入泥中，受到的阻力为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3×10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。用如图所示装置，则至少要用多大的力才能将汽车拉出？</a:t>
            </a:r>
          </a:p>
        </p:txBody>
      </p:sp>
      <p:grpSp>
        <p:nvGrpSpPr>
          <p:cNvPr id="37890" name="组合 17555"/>
          <p:cNvGrpSpPr/>
          <p:nvPr>
            <p:custDataLst>
              <p:tags r:id="rId2"/>
            </p:custDataLst>
          </p:nvPr>
        </p:nvGrpSpPr>
        <p:grpSpPr>
          <a:xfrm>
            <a:off x="2495550" y="549275"/>
            <a:ext cx="7027863" cy="3746500"/>
            <a:chOff x="497" y="431"/>
            <a:chExt cx="4427" cy="2360"/>
          </a:xfrm>
        </p:grpSpPr>
        <p:pic>
          <p:nvPicPr>
            <p:cNvPr id="37891" name="图片 17469" descr="1keshu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7"/>
            <a:stretch>
              <a:fillRect/>
            </a:stretch>
          </p:blipFill>
          <p:spPr>
            <a:xfrm>
              <a:off x="3560" y="431"/>
              <a:ext cx="1364" cy="2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2" name="Text Box 91"/>
            <p:cNvSpPr txBox="1"/>
            <p:nvPr>
              <p:custDataLst>
                <p:tags r:id="rId5"/>
              </p:custDataLst>
            </p:nvPr>
          </p:nvSpPr>
          <p:spPr>
            <a:xfrm>
              <a:off x="3135" y="1650"/>
              <a:ext cx="31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 b="1" i="1">
                  <a:latin typeface="宋体" panose="02010600030101010101" pitchFamily="2" charset="-122"/>
                  <a:ea typeface="宋体" panose="02010600030101010101" pitchFamily="2" charset="-122"/>
                </a:rPr>
                <a:t>F</a:t>
              </a:r>
            </a:p>
          </p:txBody>
        </p:sp>
        <p:grpSp>
          <p:nvGrpSpPr>
            <p:cNvPr id="37893" name="组合 17554"/>
            <p:cNvGrpSpPr/>
            <p:nvPr>
              <p:custDataLst>
                <p:tags r:id="rId6"/>
              </p:custDataLst>
            </p:nvPr>
          </p:nvGrpSpPr>
          <p:grpSpPr>
            <a:xfrm>
              <a:off x="497" y="1791"/>
              <a:ext cx="3687" cy="766"/>
              <a:chOff x="497" y="1791"/>
              <a:chExt cx="3687" cy="766"/>
            </a:xfrm>
          </p:grpSpPr>
          <p:grpSp>
            <p:nvGrpSpPr>
              <p:cNvPr id="37894" name="组合 17466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2653" y="2018"/>
                <a:ext cx="1531" cy="255"/>
                <a:chOff x="2880" y="515"/>
                <a:chExt cx="1928" cy="315"/>
              </a:xfrm>
            </p:grpSpPr>
            <p:sp>
              <p:nvSpPr>
                <p:cNvPr id="37895" name="Line 223"/>
                <p:cNvSpPr/>
                <p:nvPr>
                  <p:custDataLst>
                    <p:tags r:id="rId38"/>
                  </p:custDataLst>
                </p:nvPr>
              </p:nvSpPr>
              <p:spPr>
                <a:xfrm rot="5400000" flipH="1">
                  <a:off x="3589" y="204"/>
                  <a:ext cx="0" cy="624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round/>
                  <a:headEnd type="stealth" w="med" len="lg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7896" name="Line 222"/>
                <p:cNvSpPr/>
                <p:nvPr>
                  <p:custDataLst>
                    <p:tags r:id="rId39"/>
                  </p:custDataLst>
                </p:nvPr>
              </p:nvSpPr>
              <p:spPr>
                <a:xfrm rot="5400000" flipH="1">
                  <a:off x="3900" y="198"/>
                  <a:ext cx="0" cy="1243"/>
                </a:xfrm>
                <a:prstGeom prst="line">
                  <a:avLst/>
                </a:prstGeom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7897" name="Line 236"/>
                <p:cNvSpPr/>
                <p:nvPr>
                  <p:custDataLst>
                    <p:tags r:id="rId40"/>
                  </p:custDataLst>
                </p:nvPr>
              </p:nvSpPr>
              <p:spPr>
                <a:xfrm rot="-5400000" flipH="1" flipV="1">
                  <a:off x="3951" y="140"/>
                  <a:ext cx="141" cy="879"/>
                </a:xfrm>
                <a:prstGeom prst="line">
                  <a:avLst/>
                </a:prstGeom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grpSp>
              <p:nvGrpSpPr>
                <p:cNvPr id="37898" name="Group 256"/>
                <p:cNvGrpSpPr/>
                <p:nvPr>
                  <p:custDataLst>
                    <p:tags r:id="rId41"/>
                  </p:custDataLst>
                </p:nvPr>
              </p:nvGrpSpPr>
              <p:grpSpPr>
                <a:xfrm rot="5400000">
                  <a:off x="3073" y="308"/>
                  <a:ext cx="315" cy="715"/>
                  <a:chOff x="1669" y="2585"/>
                  <a:chExt cx="304" cy="634"/>
                </a:xfrm>
              </p:grpSpPr>
              <p:sp>
                <p:nvSpPr>
                  <p:cNvPr id="37899" name="Oval 224"/>
                  <p:cNvSpPr/>
                  <p:nvPr>
                    <p:custDataLst>
                      <p:tags r:id="rId54"/>
                    </p:custDataLst>
                  </p:nvPr>
                </p:nvSpPr>
                <p:spPr>
                  <a:xfrm>
                    <a:off x="1669" y="2725"/>
                    <a:ext cx="304" cy="297"/>
                  </a:xfrm>
                  <a:prstGeom prst="ellipse">
                    <a:avLst/>
                  </a:prstGeom>
                  <a:solidFill>
                    <a:srgbClr val="C0C0C0"/>
                  </a:solidFill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 vert="eaVert"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00" name="Rectangle 225"/>
                  <p:cNvSpPr/>
                  <p:nvPr>
                    <p:custDataLst>
                      <p:tags r:id="rId55"/>
                    </p:custDataLst>
                  </p:nvPr>
                </p:nvSpPr>
                <p:spPr>
                  <a:xfrm>
                    <a:off x="1794" y="2669"/>
                    <a:ext cx="41" cy="395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rot="10800000" vert="eaVert"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37901" name="Group 226"/>
                  <p:cNvGrpSpPr/>
                  <p:nvPr>
                    <p:custDataLst>
                      <p:tags r:id="rId56"/>
                    </p:custDataLst>
                  </p:nvPr>
                </p:nvGrpSpPr>
                <p:grpSpPr>
                  <a:xfrm>
                    <a:off x="1779" y="2585"/>
                    <a:ext cx="69" cy="84"/>
                    <a:chOff x="990" y="2466"/>
                    <a:chExt cx="109" cy="131"/>
                  </a:xfrm>
                </p:grpSpPr>
                <p:sp>
                  <p:nvSpPr>
                    <p:cNvPr id="37902" name="Oval 227"/>
                    <p:cNvSpPr/>
                    <p:nvPr>
                      <p:custDataLst>
                        <p:tags r:id="rId63"/>
                      </p:custDataLst>
                    </p:nvPr>
                  </p:nvSpPr>
                  <p:spPr>
                    <a:xfrm>
                      <a:off x="1023" y="2466"/>
                      <a:ext cx="76" cy="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rot="10800000" vert="eaVert"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03" name="Rectangle 228"/>
                    <p:cNvSpPr/>
                    <p:nvPr>
                      <p:custDataLst>
                        <p:tags r:id="rId64"/>
                      </p:custDataLst>
                    </p:nvPr>
                  </p:nvSpPr>
                  <p:spPr>
                    <a:xfrm>
                      <a:off x="990" y="2490"/>
                      <a:ext cx="65" cy="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</a:ln>
                  </p:spPr>
                  <p:txBody>
                    <a:bodyPr rot="10800000" vert="eaVert"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04" name="Line 229"/>
                    <p:cNvSpPr/>
                    <p:nvPr>
                      <p:custDataLst>
                        <p:tags r:id="rId65"/>
                      </p:custDataLst>
                    </p:nvPr>
                  </p:nvSpPr>
                  <p:spPr>
                    <a:xfrm flipH="1">
                      <a:off x="1055" y="2537"/>
                      <a:ext cx="0" cy="6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37905" name="Oval 230"/>
                  <p:cNvSpPr/>
                  <p:nvPr>
                    <p:custDataLst>
                      <p:tags r:id="rId57"/>
                    </p:custDataLst>
                  </p:nvPr>
                </p:nvSpPr>
                <p:spPr>
                  <a:xfrm>
                    <a:off x="1807" y="2867"/>
                    <a:ext cx="28" cy="1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 vert="eaVert"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06" name="Line 232"/>
                  <p:cNvSpPr/>
                  <p:nvPr>
                    <p:custDataLst>
                      <p:tags r:id="rId58"/>
                    </p:custDataLst>
                  </p:nvPr>
                </p:nvSpPr>
                <p:spPr>
                  <a:xfrm flipH="1">
                    <a:off x="1807" y="3163"/>
                    <a:ext cx="0" cy="5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grpSp>
                <p:nvGrpSpPr>
                  <p:cNvPr id="37907" name="Group 237"/>
                  <p:cNvGrpSpPr/>
                  <p:nvPr>
                    <p:custDataLst>
                      <p:tags r:id="rId59"/>
                    </p:custDataLst>
                  </p:nvPr>
                </p:nvGrpSpPr>
                <p:grpSpPr>
                  <a:xfrm flipH="1" flipV="1">
                    <a:off x="1790" y="3071"/>
                    <a:ext cx="70" cy="85"/>
                    <a:chOff x="990" y="2466"/>
                    <a:chExt cx="109" cy="131"/>
                  </a:xfrm>
                </p:grpSpPr>
                <p:sp>
                  <p:nvSpPr>
                    <p:cNvPr id="37908" name="Oval 238"/>
                    <p:cNvSpPr/>
                    <p:nvPr>
                      <p:custDataLst>
                        <p:tags r:id="rId60"/>
                      </p:custDataLst>
                    </p:nvPr>
                  </p:nvSpPr>
                  <p:spPr>
                    <a:xfrm>
                      <a:off x="1023" y="2466"/>
                      <a:ext cx="76" cy="71"/>
                    </a:xfrm>
                    <a:prstGeom prst="ellipse">
                      <a:avLst/>
                    </a:prstGeom>
                    <a:solidFill>
                      <a:srgbClr val="FFF9F9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eaVert"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09" name="Rectangle 239"/>
                    <p:cNvSpPr/>
                    <p:nvPr>
                      <p:custDataLst>
                        <p:tags r:id="rId61"/>
                      </p:custDataLst>
                    </p:nvPr>
                  </p:nvSpPr>
                  <p:spPr>
                    <a:xfrm>
                      <a:off x="990" y="2490"/>
                      <a:ext cx="65" cy="60"/>
                    </a:xfrm>
                    <a:prstGeom prst="rect">
                      <a:avLst/>
                    </a:prstGeom>
                    <a:solidFill>
                      <a:srgbClr val="FFF9F9"/>
                    </a:solidFill>
                    <a:ln w="9525">
                      <a:noFill/>
                    </a:ln>
                  </p:spPr>
                  <p:txBody>
                    <a:bodyPr vert="eaVert"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10" name="Line 240"/>
                    <p:cNvSpPr/>
                    <p:nvPr>
                      <p:custDataLst>
                        <p:tags r:id="rId62"/>
                      </p:custDataLst>
                    </p:nvPr>
                  </p:nvSpPr>
                  <p:spPr>
                    <a:xfrm flipH="1">
                      <a:off x="1055" y="2537"/>
                      <a:ext cx="0" cy="6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</p:grpSp>
            </p:grpSp>
            <p:grpSp>
              <p:nvGrpSpPr>
                <p:cNvPr id="37911" name="Group 255"/>
                <p:cNvGrpSpPr/>
                <p:nvPr>
                  <p:custDataLst>
                    <p:tags r:id="rId42"/>
                  </p:custDataLst>
                </p:nvPr>
              </p:nvGrpSpPr>
              <p:grpSpPr>
                <a:xfrm rot="5400000">
                  <a:off x="4334" y="356"/>
                  <a:ext cx="315" cy="618"/>
                  <a:chOff x="1669" y="1394"/>
                  <a:chExt cx="304" cy="552"/>
                </a:xfrm>
              </p:grpSpPr>
              <p:sp>
                <p:nvSpPr>
                  <p:cNvPr id="37912" name="Oval 233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 flipV="1">
                    <a:off x="1669" y="1522"/>
                    <a:ext cx="304" cy="295"/>
                  </a:xfrm>
                  <a:prstGeom prst="ellipse">
                    <a:avLst/>
                  </a:prstGeom>
                  <a:solidFill>
                    <a:srgbClr val="C0C0C0"/>
                  </a:solidFill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eaVert"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13" name="Rectangle 234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 flipV="1">
                    <a:off x="1794" y="1479"/>
                    <a:ext cx="46" cy="39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vert="eaVert"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14" name="Oval 235"/>
                  <p:cNvSpPr/>
                  <p:nvPr>
                    <p:custDataLst>
                      <p:tags r:id="rId45"/>
                    </p:custDataLst>
                  </p:nvPr>
                </p:nvSpPr>
                <p:spPr>
                  <a:xfrm>
                    <a:off x="1794" y="1661"/>
                    <a:ext cx="28" cy="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 vert="eaVert"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37915" name="Group 241"/>
                  <p:cNvGrpSpPr/>
                  <p:nvPr>
                    <p:custDataLst>
                      <p:tags r:id="rId46"/>
                    </p:custDataLst>
                  </p:nvPr>
                </p:nvGrpSpPr>
                <p:grpSpPr>
                  <a:xfrm flipH="1">
                    <a:off x="1790" y="1394"/>
                    <a:ext cx="70" cy="85"/>
                    <a:chOff x="990" y="2466"/>
                    <a:chExt cx="109" cy="131"/>
                  </a:xfrm>
                </p:grpSpPr>
                <p:sp>
                  <p:nvSpPr>
                    <p:cNvPr id="37916" name="Oval 242"/>
                    <p:cNvSpPr/>
                    <p:nvPr>
                      <p:custDataLst>
                        <p:tags r:id="rId51"/>
                      </p:custDataLst>
                    </p:nvPr>
                  </p:nvSpPr>
                  <p:spPr>
                    <a:xfrm>
                      <a:off x="1023" y="2466"/>
                      <a:ext cx="76" cy="71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rot="10800000" vert="eaVert"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17" name="Rectangle 243"/>
                    <p:cNvSpPr/>
                    <p:nvPr>
                      <p:custDataLst>
                        <p:tags r:id="rId52"/>
                      </p:custDataLst>
                    </p:nvPr>
                  </p:nvSpPr>
                  <p:spPr>
                    <a:xfrm>
                      <a:off x="990" y="2490"/>
                      <a:ext cx="65" cy="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</a:ln>
                  </p:spPr>
                  <p:txBody>
                    <a:bodyPr rot="10800000" vert="eaVert"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18" name="Line 244"/>
                    <p:cNvSpPr/>
                    <p:nvPr>
                      <p:custDataLst>
                        <p:tags r:id="rId53"/>
                      </p:custDataLst>
                    </p:nvPr>
                  </p:nvSpPr>
                  <p:spPr>
                    <a:xfrm flipH="1">
                      <a:off x="1055" y="2537"/>
                      <a:ext cx="0" cy="6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</p:grpSp>
              <p:grpSp>
                <p:nvGrpSpPr>
                  <p:cNvPr id="37919" name="Group 245"/>
                  <p:cNvGrpSpPr/>
                  <p:nvPr>
                    <p:custDataLst>
                      <p:tags r:id="rId47"/>
                    </p:custDataLst>
                  </p:nvPr>
                </p:nvGrpSpPr>
                <p:grpSpPr>
                  <a:xfrm flipV="1">
                    <a:off x="1760" y="1861"/>
                    <a:ext cx="69" cy="85"/>
                    <a:chOff x="990" y="2466"/>
                    <a:chExt cx="109" cy="131"/>
                  </a:xfrm>
                </p:grpSpPr>
                <p:sp>
                  <p:nvSpPr>
                    <p:cNvPr id="37920" name="Oval 246"/>
                    <p:cNvSpPr/>
                    <p:nvPr>
                      <p:custDataLst>
                        <p:tags r:id="rId48"/>
                      </p:custDataLst>
                    </p:nvPr>
                  </p:nvSpPr>
                  <p:spPr>
                    <a:xfrm>
                      <a:off x="1023" y="2466"/>
                      <a:ext cx="76" cy="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vert="eaVert"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21" name="Rectangle 247"/>
                    <p:cNvSpPr/>
                    <p:nvPr>
                      <p:custDataLst>
                        <p:tags r:id="rId49"/>
                      </p:custDataLst>
                    </p:nvPr>
                  </p:nvSpPr>
                  <p:spPr>
                    <a:xfrm>
                      <a:off x="990" y="2490"/>
                      <a:ext cx="65" cy="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</a:ln>
                  </p:spPr>
                  <p:txBody>
                    <a:bodyPr vert="eaVert"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22" name="Line 248"/>
                    <p:cNvSpPr/>
                    <p:nvPr>
                      <p:custDataLst>
                        <p:tags r:id="rId50"/>
                      </p:custDataLst>
                    </p:nvPr>
                  </p:nvSpPr>
                  <p:spPr>
                    <a:xfrm flipH="1">
                      <a:off x="1055" y="2537"/>
                      <a:ext cx="0" cy="6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</p:grpSp>
            </p:grpSp>
          </p:grpSp>
          <p:grpSp>
            <p:nvGrpSpPr>
              <p:cNvPr id="37923" name="组合 17553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497" y="1791"/>
                <a:ext cx="1816" cy="766"/>
                <a:chOff x="470" y="1791"/>
                <a:chExt cx="1816" cy="766"/>
              </a:xfrm>
            </p:grpSpPr>
            <p:sp>
              <p:nvSpPr>
                <p:cNvPr id="37924" name="任意多边形 17471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499" y="2273"/>
                  <a:ext cx="1787" cy="284"/>
                </a:xfrm>
                <a:custGeom>
                  <a:avLst/>
                  <a:gdLst/>
                  <a:ahLst/>
                  <a:cxnLst>
                    <a:cxn ang="0">
                      <a:pos x="318" y="35"/>
                    </a:cxn>
                    <a:cxn ang="0">
                      <a:pos x="1124" y="10"/>
                    </a:cxn>
                    <a:cxn ang="0">
                      <a:pos x="1566" y="95"/>
                    </a:cxn>
                    <a:cxn ang="0">
                      <a:pos x="2142" y="72"/>
                    </a:cxn>
                    <a:cxn ang="0">
                      <a:pos x="3095" y="242"/>
                    </a:cxn>
                    <a:cxn ang="0">
                      <a:pos x="1683" y="549"/>
                    </a:cxn>
                    <a:cxn ang="0">
                      <a:pos x="824" y="436"/>
                    </a:cxn>
                    <a:cxn ang="0">
                      <a:pos x="395" y="436"/>
                    </a:cxn>
                    <a:cxn ang="0">
                      <a:pos x="94" y="407"/>
                    </a:cxn>
                    <a:cxn ang="0">
                      <a:pos x="8" y="237"/>
                    </a:cxn>
                    <a:cxn ang="0">
                      <a:pos x="136" y="95"/>
                    </a:cxn>
                    <a:cxn ang="0">
                      <a:pos x="309" y="39"/>
                    </a:cxn>
                  </a:cxnLst>
                  <a:rect l="0" t="0" r="0" b="0"/>
                  <a:pathLst>
                    <a:path w="3171" h="581">
                      <a:moveTo>
                        <a:pt x="318" y="35"/>
                      </a:moveTo>
                      <a:cubicBezTo>
                        <a:pt x="451" y="29"/>
                        <a:pt x="916" y="0"/>
                        <a:pt x="1124" y="10"/>
                      </a:cubicBezTo>
                      <a:cubicBezTo>
                        <a:pt x="1332" y="20"/>
                        <a:pt x="1396" y="85"/>
                        <a:pt x="1566" y="95"/>
                      </a:cubicBezTo>
                      <a:cubicBezTo>
                        <a:pt x="1736" y="105"/>
                        <a:pt x="1887" y="48"/>
                        <a:pt x="2142" y="72"/>
                      </a:cubicBezTo>
                      <a:cubicBezTo>
                        <a:pt x="2397" y="96"/>
                        <a:pt x="3171" y="163"/>
                        <a:pt x="3095" y="242"/>
                      </a:cubicBezTo>
                      <a:cubicBezTo>
                        <a:pt x="3019" y="321"/>
                        <a:pt x="2061" y="517"/>
                        <a:pt x="1683" y="549"/>
                      </a:cubicBezTo>
                      <a:cubicBezTo>
                        <a:pt x="1305" y="581"/>
                        <a:pt x="1039" y="455"/>
                        <a:pt x="824" y="436"/>
                      </a:cubicBezTo>
                      <a:cubicBezTo>
                        <a:pt x="609" y="417"/>
                        <a:pt x="516" y="441"/>
                        <a:pt x="395" y="436"/>
                      </a:cubicBezTo>
                      <a:cubicBezTo>
                        <a:pt x="274" y="431"/>
                        <a:pt x="158" y="440"/>
                        <a:pt x="94" y="407"/>
                      </a:cubicBezTo>
                      <a:cubicBezTo>
                        <a:pt x="30" y="374"/>
                        <a:pt x="0" y="289"/>
                        <a:pt x="8" y="237"/>
                      </a:cubicBezTo>
                      <a:cubicBezTo>
                        <a:pt x="15" y="185"/>
                        <a:pt x="86" y="128"/>
                        <a:pt x="136" y="95"/>
                      </a:cubicBezTo>
                      <a:cubicBezTo>
                        <a:pt x="186" y="62"/>
                        <a:pt x="247" y="50"/>
                        <a:pt x="309" y="39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8AAB47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7925" name="组合 17551"/>
                <p:cNvGrpSpPr/>
                <p:nvPr>
                  <p:custDataLst>
                    <p:tags r:id="rId11"/>
                  </p:custDataLst>
                </p:nvPr>
              </p:nvGrpSpPr>
              <p:grpSpPr>
                <a:xfrm>
                  <a:off x="470" y="1791"/>
                  <a:ext cx="1673" cy="596"/>
                  <a:chOff x="867" y="1905"/>
                  <a:chExt cx="1446" cy="482"/>
                </a:xfrm>
              </p:grpSpPr>
              <p:sp>
                <p:nvSpPr>
                  <p:cNvPr id="37926" name="矩形 17525"/>
                  <p:cNvSpPr>
                    <a:spLocks noChangeAspect="1"/>
                  </p:cNvSpPr>
                  <p:nvPr>
                    <p:custDataLst>
                      <p:tags r:id="rId12"/>
                    </p:custDataLst>
                  </p:nvPr>
                </p:nvSpPr>
                <p:spPr>
                  <a:xfrm flipH="1">
                    <a:off x="867" y="1905"/>
                    <a:ext cx="943" cy="359"/>
                  </a:xfrm>
                  <a:prstGeom prst="rect">
                    <a:avLst/>
                  </a:prstGeom>
                  <a:solidFill>
                    <a:srgbClr val="5884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27" name="矩形 17526"/>
                  <p:cNvSpPr>
                    <a:spLocks noChangeAspect="1"/>
                  </p:cNvSpPr>
                  <p:nvPr>
                    <p:custDataLst>
                      <p:tags r:id="rId13"/>
                    </p:custDataLst>
                  </p:nvPr>
                </p:nvSpPr>
                <p:spPr>
                  <a:xfrm flipH="1">
                    <a:off x="1761" y="2174"/>
                    <a:ext cx="67" cy="100"/>
                  </a:xfrm>
                  <a:prstGeom prst="rect">
                    <a:avLst/>
                  </a:prstGeom>
                  <a:solidFill>
                    <a:srgbClr val="588400"/>
                  </a:solidFill>
                  <a:ln w="9525" cap="flat" cmpd="sng">
                    <a:solidFill>
                      <a:srgbClr val="333333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28" name="任意多边形 17527"/>
                  <p:cNvSpPr>
                    <a:spLocks noChangeAspect="1"/>
                  </p:cNvSpPr>
                  <p:nvPr>
                    <p:custDataLst>
                      <p:tags r:id="rId14"/>
                    </p:custDataLst>
                  </p:nvPr>
                </p:nvSpPr>
                <p:spPr>
                  <a:xfrm flipH="1">
                    <a:off x="1829" y="1940"/>
                    <a:ext cx="313" cy="183"/>
                  </a:xfrm>
                  <a:custGeom>
                    <a:avLst/>
                    <a:gdLst/>
                    <a:ahLst/>
                    <a:cxnLst>
                      <a:cxn ang="0">
                        <a:pos x="464" y="0"/>
                      </a:cxn>
                      <a:cxn ang="0">
                        <a:pos x="967" y="6"/>
                      </a:cxn>
                      <a:cxn ang="0">
                        <a:pos x="967" y="874"/>
                      </a:cxn>
                      <a:cxn ang="0">
                        <a:pos x="0" y="874"/>
                      </a:cxn>
                      <a:cxn ang="0">
                        <a:pos x="464" y="0"/>
                      </a:cxn>
                    </a:cxnLst>
                    <a:rect l="0" t="0" r="0" b="0"/>
                    <a:pathLst>
                      <a:path w="964" h="874">
                        <a:moveTo>
                          <a:pt x="464" y="0"/>
                        </a:moveTo>
                        <a:lnTo>
                          <a:pt x="967" y="6"/>
                        </a:lnTo>
                        <a:lnTo>
                          <a:pt x="967" y="874"/>
                        </a:lnTo>
                        <a:lnTo>
                          <a:pt x="0" y="874"/>
                        </a:ln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rgbClr val="588400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29" name="任意多边形 17528"/>
                  <p:cNvSpPr>
                    <a:spLocks noChangeAspect="1"/>
                  </p:cNvSpPr>
                  <p:nvPr>
                    <p:custDataLst>
                      <p:tags r:id="rId15"/>
                    </p:custDataLst>
                  </p:nvPr>
                </p:nvSpPr>
                <p:spPr>
                  <a:xfrm flipH="1">
                    <a:off x="1829" y="2116"/>
                    <a:ext cx="484" cy="165"/>
                  </a:xfrm>
                  <a:custGeom>
                    <a:avLst/>
                    <a:gdLst/>
                    <a:ahLst/>
                    <a:cxnLst>
                      <a:cxn ang="0">
                        <a:pos x="152" y="0"/>
                      </a:cxn>
                      <a:cxn ang="0">
                        <a:pos x="1497" y="3"/>
                      </a:cxn>
                      <a:cxn ang="0">
                        <a:pos x="1497" y="455"/>
                      </a:cxn>
                      <a:cxn ang="0">
                        <a:pos x="0" y="440"/>
                      </a:cxn>
                      <a:cxn ang="0">
                        <a:pos x="152" y="0"/>
                      </a:cxn>
                    </a:cxnLst>
                    <a:rect l="0" t="0" r="0" b="0"/>
                    <a:pathLst>
                      <a:path w="1497" h="455">
                        <a:moveTo>
                          <a:pt x="152" y="0"/>
                        </a:moveTo>
                        <a:lnTo>
                          <a:pt x="1497" y="3"/>
                        </a:lnTo>
                        <a:lnTo>
                          <a:pt x="1497" y="455"/>
                        </a:lnTo>
                        <a:lnTo>
                          <a:pt x="0" y="440"/>
                        </a:lnTo>
                        <a:lnTo>
                          <a:pt x="152" y="0"/>
                        </a:lnTo>
                        <a:close/>
                      </a:path>
                    </a:pathLst>
                  </a:custGeom>
                  <a:solidFill>
                    <a:srgbClr val="588400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30" name="任意多边形 17529"/>
                  <p:cNvSpPr>
                    <a:spLocks noChangeAspect="1"/>
                  </p:cNvSpPr>
                  <p:nvPr>
                    <p:custDataLst>
                      <p:tags r:id="rId16"/>
                    </p:custDataLst>
                  </p:nvPr>
                </p:nvSpPr>
                <p:spPr>
                  <a:xfrm flipH="1">
                    <a:off x="1875" y="2004"/>
                    <a:ext cx="166" cy="98"/>
                  </a:xfrm>
                  <a:custGeom>
                    <a:avLst/>
                    <a:gdLst/>
                    <a:ahLst/>
                    <a:cxnLst>
                      <a:cxn ang="0">
                        <a:pos x="464" y="0"/>
                      </a:cxn>
                      <a:cxn ang="0">
                        <a:pos x="967" y="6"/>
                      </a:cxn>
                      <a:cxn ang="0">
                        <a:pos x="967" y="874"/>
                      </a:cxn>
                      <a:cxn ang="0">
                        <a:pos x="0" y="874"/>
                      </a:cxn>
                      <a:cxn ang="0">
                        <a:pos x="464" y="0"/>
                      </a:cxn>
                    </a:cxnLst>
                    <a:rect l="0" t="0" r="0" b="0"/>
                    <a:pathLst>
                      <a:path w="964" h="874">
                        <a:moveTo>
                          <a:pt x="464" y="0"/>
                        </a:moveTo>
                        <a:lnTo>
                          <a:pt x="967" y="6"/>
                        </a:lnTo>
                        <a:lnTo>
                          <a:pt x="967" y="874"/>
                        </a:lnTo>
                        <a:lnTo>
                          <a:pt x="0" y="874"/>
                        </a:ln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7931" name="组合 17530"/>
                  <p:cNvGrpSpPr>
                    <a:grpSpLocks noChangeAspect="1"/>
                  </p:cNvGrpSpPr>
                  <p:nvPr>
                    <p:custDataLst>
                      <p:tags r:id="rId17"/>
                    </p:custDataLst>
                  </p:nvPr>
                </p:nvGrpSpPr>
                <p:grpSpPr>
                  <a:xfrm flipH="1">
                    <a:off x="1990" y="2182"/>
                    <a:ext cx="208" cy="205"/>
                    <a:chOff x="2757" y="3484"/>
                    <a:chExt cx="1612" cy="1627"/>
                  </a:xfrm>
                </p:grpSpPr>
                <p:sp>
                  <p:nvSpPr>
                    <p:cNvPr id="37932" name="椭圆 17531"/>
                    <p:cNvSpPr>
                      <a:spLocks noChangeAspect="1"/>
                    </p:cNvSpPr>
                    <p:nvPr>
                      <p:custDataLst>
                        <p:tags r:id="rId29"/>
                      </p:custDataLst>
                    </p:nvPr>
                  </p:nvSpPr>
                  <p:spPr>
                    <a:xfrm>
                      <a:off x="2757" y="3484"/>
                      <a:ext cx="1612" cy="162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33" name="任意多边形 17532"/>
                    <p:cNvSpPr>
                      <a:spLocks noChangeAspect="1"/>
                    </p:cNvSpPr>
                    <p:nvPr>
                      <p:custDataLst>
                        <p:tags r:id="rId30"/>
                      </p:custDataLst>
                    </p:nvPr>
                  </p:nvSpPr>
                  <p:spPr>
                    <a:xfrm>
                      <a:off x="3437" y="4541"/>
                      <a:ext cx="280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3"/>
                        </a:cxn>
                        <a:cxn ang="0">
                          <a:pos x="107" y="0"/>
                        </a:cxn>
                        <a:cxn ang="0">
                          <a:pos x="175" y="0"/>
                        </a:cxn>
                        <a:cxn ang="0">
                          <a:pos x="280" y="335"/>
                        </a:cxn>
                        <a:cxn ang="0">
                          <a:pos x="145" y="348"/>
                        </a:cxn>
                        <a:cxn ang="0">
                          <a:pos x="0" y="323"/>
                        </a:cxn>
                      </a:cxnLst>
                      <a:rect l="0" t="0" r="0" b="0"/>
                      <a:pathLst>
                        <a:path w="280" h="348">
                          <a:moveTo>
                            <a:pt x="0" y="323"/>
                          </a:moveTo>
                          <a:lnTo>
                            <a:pt x="107" y="0"/>
                          </a:lnTo>
                          <a:lnTo>
                            <a:pt x="175" y="0"/>
                          </a:lnTo>
                          <a:lnTo>
                            <a:pt x="280" y="335"/>
                          </a:lnTo>
                          <a:lnTo>
                            <a:pt x="145" y="348"/>
                          </a:lnTo>
                          <a:lnTo>
                            <a:pt x="0" y="323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34" name="任意多边形 17533"/>
                    <p:cNvSpPr>
                      <a:spLocks noChangeAspect="1"/>
                    </p:cNvSpPr>
                    <p:nvPr>
                      <p:custDataLst>
                        <p:tags r:id="rId31"/>
                      </p:custDataLst>
                    </p:nvPr>
                  </p:nvSpPr>
                  <p:spPr>
                    <a:xfrm>
                      <a:off x="3419" y="3701"/>
                      <a:ext cx="290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5"/>
                        </a:cxn>
                        <a:cxn ang="0">
                          <a:pos x="115" y="348"/>
                        </a:cxn>
                        <a:cxn ang="0">
                          <a:pos x="185" y="348"/>
                        </a:cxn>
                        <a:cxn ang="0">
                          <a:pos x="290" y="15"/>
                        </a:cxn>
                        <a:cxn ang="0">
                          <a:pos x="150" y="0"/>
                        </a:cxn>
                        <a:cxn ang="0">
                          <a:pos x="0" y="25"/>
                        </a:cxn>
                      </a:cxnLst>
                      <a:rect l="0" t="0" r="0" b="0"/>
                      <a:pathLst>
                        <a:path w="290" h="348">
                          <a:moveTo>
                            <a:pt x="0" y="25"/>
                          </a:moveTo>
                          <a:lnTo>
                            <a:pt x="115" y="348"/>
                          </a:lnTo>
                          <a:lnTo>
                            <a:pt x="185" y="348"/>
                          </a:lnTo>
                          <a:lnTo>
                            <a:pt x="290" y="15"/>
                          </a:lnTo>
                          <a:lnTo>
                            <a:pt x="150" y="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35" name="任意多边形 17534"/>
                    <p:cNvSpPr>
                      <a:spLocks noChangeAspect="1"/>
                    </p:cNvSpPr>
                    <p:nvPr>
                      <p:custDataLst>
                        <p:tags r:id="rId32"/>
                      </p:custDataLst>
                    </p:nvPr>
                  </p:nvSpPr>
                  <p:spPr>
                    <a:xfrm>
                      <a:off x="3804" y="4146"/>
                      <a:ext cx="348" cy="283"/>
                    </a:xfrm>
                    <a:custGeom>
                      <a:avLst/>
                      <a:gdLst/>
                      <a:ahLst/>
                      <a:cxnLst>
                        <a:cxn ang="0">
                          <a:pos x="323" y="0"/>
                        </a:cxn>
                        <a:cxn ang="0">
                          <a:pos x="0" y="113"/>
                        </a:cxn>
                        <a:cxn ang="0">
                          <a:pos x="0" y="180"/>
                        </a:cxn>
                        <a:cxn ang="0">
                          <a:pos x="333" y="283"/>
                        </a:cxn>
                        <a:cxn ang="0">
                          <a:pos x="348" y="148"/>
                        </a:cxn>
                        <a:cxn ang="0">
                          <a:pos x="323" y="0"/>
                        </a:cxn>
                      </a:cxnLst>
                      <a:rect l="0" t="0" r="0" b="0"/>
                      <a:pathLst>
                        <a:path w="348" h="283">
                          <a:moveTo>
                            <a:pt x="323" y="0"/>
                          </a:moveTo>
                          <a:lnTo>
                            <a:pt x="0" y="113"/>
                          </a:lnTo>
                          <a:lnTo>
                            <a:pt x="0" y="180"/>
                          </a:lnTo>
                          <a:lnTo>
                            <a:pt x="333" y="283"/>
                          </a:lnTo>
                          <a:lnTo>
                            <a:pt x="348" y="148"/>
                          </a:lnTo>
                          <a:lnTo>
                            <a:pt x="323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36" name="任意多边形 17535"/>
                    <p:cNvSpPr>
                      <a:spLocks noChangeAspect="1"/>
                    </p:cNvSpPr>
                    <p:nvPr>
                      <p:custDataLst>
                        <p:tags r:id="rId33"/>
                      </p:custDataLst>
                    </p:nvPr>
                  </p:nvSpPr>
                  <p:spPr>
                    <a:xfrm>
                      <a:off x="2977" y="4146"/>
                      <a:ext cx="347" cy="283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347" y="113"/>
                        </a:cxn>
                        <a:cxn ang="0">
                          <a:pos x="347" y="180"/>
                        </a:cxn>
                        <a:cxn ang="0">
                          <a:pos x="15" y="283"/>
                        </a:cxn>
                        <a:cxn ang="0">
                          <a:pos x="0" y="148"/>
                        </a:cxn>
                        <a:cxn ang="0">
                          <a:pos x="25" y="0"/>
                        </a:cxn>
                      </a:cxnLst>
                      <a:rect l="0" t="0" r="0" b="0"/>
                      <a:pathLst>
                        <a:path w="347" h="283">
                          <a:moveTo>
                            <a:pt x="25" y="0"/>
                          </a:moveTo>
                          <a:lnTo>
                            <a:pt x="347" y="113"/>
                          </a:lnTo>
                          <a:lnTo>
                            <a:pt x="347" y="180"/>
                          </a:lnTo>
                          <a:lnTo>
                            <a:pt x="15" y="283"/>
                          </a:lnTo>
                          <a:lnTo>
                            <a:pt x="0" y="148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37" name="椭圆 17536"/>
                    <p:cNvSpPr>
                      <a:spLocks noChangeAspect="1"/>
                    </p:cNvSpPr>
                    <p:nvPr>
                      <p:custDataLst>
                        <p:tags r:id="rId34"/>
                      </p:custDataLst>
                    </p:nvPr>
                  </p:nvSpPr>
                  <p:spPr>
                    <a:xfrm>
                      <a:off x="2974" y="3696"/>
                      <a:ext cx="1165" cy="118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37938" name="组合 17537"/>
                    <p:cNvGrpSpPr>
                      <a:grpSpLocks noChangeAspect="1"/>
                    </p:cNvGrpSpPr>
                    <p:nvPr>
                      <p:custDataLst>
                        <p:tags r:id="rId35"/>
                      </p:custDataLst>
                    </p:nvPr>
                  </p:nvGrpSpPr>
                  <p:grpSpPr>
                    <a:xfrm>
                      <a:off x="3339" y="4061"/>
                      <a:ext cx="443" cy="450"/>
                      <a:chOff x="3081" y="3057"/>
                      <a:chExt cx="443" cy="450"/>
                    </a:xfrm>
                  </p:grpSpPr>
                  <p:sp>
                    <p:nvSpPr>
                      <p:cNvPr id="37939" name="椭圆 17538"/>
                      <p:cNvSpPr>
                        <a:spLocks noChangeAspect="1"/>
                      </p:cNvSpPr>
                      <p:nvPr>
                        <p:custDataLst>
                          <p:tags r:id="rId36"/>
                        </p:custDataLst>
                      </p:nvPr>
                    </p:nvSpPr>
                    <p:spPr>
                      <a:xfrm>
                        <a:off x="3081" y="3057"/>
                        <a:ext cx="443" cy="45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7940" name="椭圆 17539"/>
                      <p:cNvSpPr>
                        <a:spLocks noChangeAspect="1"/>
                      </p:cNvSpPr>
                      <p:nvPr>
                        <p:custDataLst>
                          <p:tags r:id="rId37"/>
                        </p:custDataLst>
                      </p:nvPr>
                    </p:nvSpPr>
                    <p:spPr>
                      <a:xfrm>
                        <a:off x="3174" y="3152"/>
                        <a:ext cx="250" cy="26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37941" name="任意多边形 17540"/>
                  <p:cNvSpPr>
                    <a:spLocks noChangeAspect="1"/>
                  </p:cNvSpPr>
                  <p:nvPr>
                    <p:custDataLst>
                      <p:tags r:id="rId18"/>
                    </p:custDataLst>
                  </p:nvPr>
                </p:nvSpPr>
                <p:spPr>
                  <a:xfrm flipH="1">
                    <a:off x="1914" y="2022"/>
                    <a:ext cx="56" cy="80"/>
                  </a:xfrm>
                  <a:custGeom>
                    <a:avLst/>
                    <a:gdLst/>
                    <a:ahLst/>
                    <a:cxnLst>
                      <a:cxn ang="0">
                        <a:pos x="137" y="508"/>
                      </a:cxn>
                      <a:cxn ang="0">
                        <a:pos x="110" y="426"/>
                      </a:cxn>
                      <a:cxn ang="0">
                        <a:pos x="82" y="291"/>
                      </a:cxn>
                      <a:cxn ang="0">
                        <a:pos x="82" y="162"/>
                      </a:cxn>
                      <a:cxn ang="0">
                        <a:pos x="101" y="83"/>
                      </a:cxn>
                      <a:cxn ang="0">
                        <a:pos x="152" y="28"/>
                      </a:cxn>
                      <a:cxn ang="0">
                        <a:pos x="249" y="0"/>
                      </a:cxn>
                      <a:cxn ang="0">
                        <a:pos x="345" y="14"/>
                      </a:cxn>
                      <a:cxn ang="0">
                        <a:pos x="418" y="55"/>
                      </a:cxn>
                      <a:cxn ang="0">
                        <a:pos x="488" y="152"/>
                      </a:cxn>
                      <a:cxn ang="0">
                        <a:pos x="558" y="272"/>
                      </a:cxn>
                      <a:cxn ang="0">
                        <a:pos x="613" y="439"/>
                      </a:cxn>
                      <a:cxn ang="0">
                        <a:pos x="623" y="578"/>
                      </a:cxn>
                      <a:cxn ang="0">
                        <a:pos x="608" y="694"/>
                      </a:cxn>
                      <a:cxn ang="0">
                        <a:pos x="558" y="749"/>
                      </a:cxn>
                      <a:cxn ang="0">
                        <a:pos x="469" y="776"/>
                      </a:cxn>
                      <a:cxn ang="0">
                        <a:pos x="363" y="772"/>
                      </a:cxn>
                      <a:cxn ang="0">
                        <a:pos x="277" y="703"/>
                      </a:cxn>
                      <a:cxn ang="0">
                        <a:pos x="207" y="624"/>
                      </a:cxn>
                      <a:cxn ang="0">
                        <a:pos x="192" y="597"/>
                      </a:cxn>
                      <a:cxn ang="0">
                        <a:pos x="40" y="694"/>
                      </a:cxn>
                      <a:cxn ang="0">
                        <a:pos x="4" y="694"/>
                      </a:cxn>
                      <a:cxn ang="0">
                        <a:pos x="0" y="665"/>
                      </a:cxn>
                      <a:cxn ang="0">
                        <a:pos x="152" y="536"/>
                      </a:cxn>
                      <a:cxn ang="0">
                        <a:pos x="137" y="508"/>
                      </a:cxn>
                    </a:cxnLst>
                    <a:rect l="0" t="0" r="0" b="0"/>
                    <a:pathLst>
                      <a:path w="623" h="776">
                        <a:moveTo>
                          <a:pt x="137" y="508"/>
                        </a:moveTo>
                        <a:lnTo>
                          <a:pt x="110" y="426"/>
                        </a:lnTo>
                        <a:lnTo>
                          <a:pt x="82" y="291"/>
                        </a:lnTo>
                        <a:lnTo>
                          <a:pt x="82" y="162"/>
                        </a:lnTo>
                        <a:lnTo>
                          <a:pt x="101" y="83"/>
                        </a:lnTo>
                        <a:lnTo>
                          <a:pt x="152" y="28"/>
                        </a:lnTo>
                        <a:lnTo>
                          <a:pt x="249" y="0"/>
                        </a:lnTo>
                        <a:lnTo>
                          <a:pt x="345" y="14"/>
                        </a:lnTo>
                        <a:lnTo>
                          <a:pt x="418" y="55"/>
                        </a:lnTo>
                        <a:lnTo>
                          <a:pt x="488" y="152"/>
                        </a:lnTo>
                        <a:lnTo>
                          <a:pt x="558" y="272"/>
                        </a:lnTo>
                        <a:lnTo>
                          <a:pt x="613" y="439"/>
                        </a:lnTo>
                        <a:lnTo>
                          <a:pt x="623" y="578"/>
                        </a:lnTo>
                        <a:lnTo>
                          <a:pt x="608" y="694"/>
                        </a:lnTo>
                        <a:lnTo>
                          <a:pt x="558" y="749"/>
                        </a:lnTo>
                        <a:lnTo>
                          <a:pt x="469" y="776"/>
                        </a:lnTo>
                        <a:lnTo>
                          <a:pt x="363" y="772"/>
                        </a:lnTo>
                        <a:lnTo>
                          <a:pt x="277" y="703"/>
                        </a:lnTo>
                        <a:lnTo>
                          <a:pt x="207" y="624"/>
                        </a:lnTo>
                        <a:lnTo>
                          <a:pt x="192" y="597"/>
                        </a:lnTo>
                        <a:lnTo>
                          <a:pt x="40" y="694"/>
                        </a:lnTo>
                        <a:lnTo>
                          <a:pt x="4" y="694"/>
                        </a:lnTo>
                        <a:lnTo>
                          <a:pt x="0" y="665"/>
                        </a:lnTo>
                        <a:lnTo>
                          <a:pt x="152" y="536"/>
                        </a:lnTo>
                        <a:lnTo>
                          <a:pt x="137" y="5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7942" name="组合 17541"/>
                  <p:cNvGrpSpPr>
                    <a:grpSpLocks noChangeAspect="1"/>
                  </p:cNvGrpSpPr>
                  <p:nvPr>
                    <p:custDataLst>
                      <p:tags r:id="rId19"/>
                    </p:custDataLst>
                  </p:nvPr>
                </p:nvGrpSpPr>
                <p:grpSpPr>
                  <a:xfrm flipH="1">
                    <a:off x="1072" y="2188"/>
                    <a:ext cx="220" cy="199"/>
                    <a:chOff x="2757" y="3484"/>
                    <a:chExt cx="1612" cy="1627"/>
                  </a:xfrm>
                </p:grpSpPr>
                <p:sp>
                  <p:nvSpPr>
                    <p:cNvPr id="37943" name="椭圆 17542"/>
                    <p:cNvSpPr>
                      <a:spLocks noChangeAspect="1"/>
                    </p:cNvSpPr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2757" y="3484"/>
                      <a:ext cx="1612" cy="162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944" name="任意多边形 17543"/>
                    <p:cNvSpPr>
                      <a:spLocks noChangeAspect="1"/>
                    </p:cNvSpPr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3437" y="4541"/>
                      <a:ext cx="280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3"/>
                        </a:cxn>
                        <a:cxn ang="0">
                          <a:pos x="107" y="0"/>
                        </a:cxn>
                        <a:cxn ang="0">
                          <a:pos x="175" y="0"/>
                        </a:cxn>
                        <a:cxn ang="0">
                          <a:pos x="280" y="335"/>
                        </a:cxn>
                        <a:cxn ang="0">
                          <a:pos x="145" y="348"/>
                        </a:cxn>
                        <a:cxn ang="0">
                          <a:pos x="0" y="323"/>
                        </a:cxn>
                      </a:cxnLst>
                      <a:rect l="0" t="0" r="0" b="0"/>
                      <a:pathLst>
                        <a:path w="280" h="348">
                          <a:moveTo>
                            <a:pt x="0" y="323"/>
                          </a:moveTo>
                          <a:lnTo>
                            <a:pt x="107" y="0"/>
                          </a:lnTo>
                          <a:lnTo>
                            <a:pt x="175" y="0"/>
                          </a:lnTo>
                          <a:lnTo>
                            <a:pt x="280" y="335"/>
                          </a:lnTo>
                          <a:lnTo>
                            <a:pt x="145" y="348"/>
                          </a:lnTo>
                          <a:lnTo>
                            <a:pt x="0" y="323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45" name="任意多边形 17544"/>
                    <p:cNvSpPr>
                      <a:spLocks noChangeAspect="1"/>
                    </p:cNvSpPr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3419" y="3701"/>
                      <a:ext cx="290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5"/>
                        </a:cxn>
                        <a:cxn ang="0">
                          <a:pos x="115" y="348"/>
                        </a:cxn>
                        <a:cxn ang="0">
                          <a:pos x="185" y="348"/>
                        </a:cxn>
                        <a:cxn ang="0">
                          <a:pos x="290" y="15"/>
                        </a:cxn>
                        <a:cxn ang="0">
                          <a:pos x="150" y="0"/>
                        </a:cxn>
                        <a:cxn ang="0">
                          <a:pos x="0" y="25"/>
                        </a:cxn>
                      </a:cxnLst>
                      <a:rect l="0" t="0" r="0" b="0"/>
                      <a:pathLst>
                        <a:path w="290" h="348">
                          <a:moveTo>
                            <a:pt x="0" y="25"/>
                          </a:moveTo>
                          <a:lnTo>
                            <a:pt x="115" y="348"/>
                          </a:lnTo>
                          <a:lnTo>
                            <a:pt x="185" y="348"/>
                          </a:lnTo>
                          <a:lnTo>
                            <a:pt x="290" y="15"/>
                          </a:lnTo>
                          <a:lnTo>
                            <a:pt x="150" y="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46" name="任意多边形 17545"/>
                    <p:cNvSpPr>
                      <a:spLocks noChangeAspect="1"/>
                    </p:cNvSpPr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3804" y="4146"/>
                      <a:ext cx="348" cy="283"/>
                    </a:xfrm>
                    <a:custGeom>
                      <a:avLst/>
                      <a:gdLst/>
                      <a:ahLst/>
                      <a:cxnLst>
                        <a:cxn ang="0">
                          <a:pos x="323" y="0"/>
                        </a:cxn>
                        <a:cxn ang="0">
                          <a:pos x="0" y="113"/>
                        </a:cxn>
                        <a:cxn ang="0">
                          <a:pos x="0" y="180"/>
                        </a:cxn>
                        <a:cxn ang="0">
                          <a:pos x="333" y="283"/>
                        </a:cxn>
                        <a:cxn ang="0">
                          <a:pos x="348" y="148"/>
                        </a:cxn>
                        <a:cxn ang="0">
                          <a:pos x="323" y="0"/>
                        </a:cxn>
                      </a:cxnLst>
                      <a:rect l="0" t="0" r="0" b="0"/>
                      <a:pathLst>
                        <a:path w="348" h="283">
                          <a:moveTo>
                            <a:pt x="323" y="0"/>
                          </a:moveTo>
                          <a:lnTo>
                            <a:pt x="0" y="113"/>
                          </a:lnTo>
                          <a:lnTo>
                            <a:pt x="0" y="180"/>
                          </a:lnTo>
                          <a:lnTo>
                            <a:pt x="333" y="283"/>
                          </a:lnTo>
                          <a:lnTo>
                            <a:pt x="348" y="148"/>
                          </a:lnTo>
                          <a:lnTo>
                            <a:pt x="323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47" name="任意多边形 17546"/>
                    <p:cNvSpPr>
                      <a:spLocks noChangeAspect="1"/>
                    </p:cNvSpPr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2977" y="4146"/>
                      <a:ext cx="347" cy="283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347" y="113"/>
                        </a:cxn>
                        <a:cxn ang="0">
                          <a:pos x="347" y="180"/>
                        </a:cxn>
                        <a:cxn ang="0">
                          <a:pos x="15" y="283"/>
                        </a:cxn>
                        <a:cxn ang="0">
                          <a:pos x="0" y="148"/>
                        </a:cxn>
                        <a:cxn ang="0">
                          <a:pos x="25" y="0"/>
                        </a:cxn>
                      </a:cxnLst>
                      <a:rect l="0" t="0" r="0" b="0"/>
                      <a:pathLst>
                        <a:path w="347" h="283">
                          <a:moveTo>
                            <a:pt x="25" y="0"/>
                          </a:moveTo>
                          <a:lnTo>
                            <a:pt x="347" y="113"/>
                          </a:lnTo>
                          <a:lnTo>
                            <a:pt x="347" y="180"/>
                          </a:lnTo>
                          <a:lnTo>
                            <a:pt x="15" y="283"/>
                          </a:lnTo>
                          <a:lnTo>
                            <a:pt x="0" y="148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48" name="椭圆 17547"/>
                    <p:cNvSpPr>
                      <a:spLocks noChangeAspect="1"/>
                    </p:cNvSpPr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2974" y="3696"/>
                      <a:ext cx="1165" cy="118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37949" name="组合 17548"/>
                    <p:cNvGrpSpPr>
                      <a:grpSpLocks noChangeAspect="1"/>
                    </p:cNvGrpSpPr>
                    <p:nvPr>
                      <p:custDataLst>
                        <p:tags r:id="rId26"/>
                      </p:custDataLst>
                    </p:nvPr>
                  </p:nvGrpSpPr>
                  <p:grpSpPr>
                    <a:xfrm>
                      <a:off x="3339" y="4061"/>
                      <a:ext cx="443" cy="450"/>
                      <a:chOff x="3081" y="3057"/>
                      <a:chExt cx="443" cy="450"/>
                    </a:xfrm>
                  </p:grpSpPr>
                  <p:sp>
                    <p:nvSpPr>
                      <p:cNvPr id="37950" name="椭圆 17549"/>
                      <p:cNvSpPr>
                        <a:spLocks noChangeAspect="1"/>
                      </p:cNvSpPr>
                      <p:nvPr>
                        <p:custDataLst>
                          <p:tags r:id="rId27"/>
                        </p:custDataLst>
                      </p:nvPr>
                    </p:nvSpPr>
                    <p:spPr>
                      <a:xfrm>
                        <a:off x="3081" y="3057"/>
                        <a:ext cx="443" cy="45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7951" name="椭圆 17550"/>
                      <p:cNvSpPr>
                        <a:spLocks noChangeAspect="1"/>
                      </p:cNvSpPr>
                      <p:nvPr>
                        <p:custDataLst>
                          <p:tags r:id="rId28"/>
                        </p:custDataLst>
                      </p:nvPr>
                    </p:nvSpPr>
                    <p:spPr>
                      <a:xfrm>
                        <a:off x="3174" y="3152"/>
                        <a:ext cx="250" cy="26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C0C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37952" name="直接连接符 17552"/>
              <p:cNvSpPr/>
              <p:nvPr>
                <p:custDataLst>
                  <p:tags r:id="rId9"/>
                </p:custDataLst>
              </p:nvPr>
            </p:nvSpPr>
            <p:spPr>
              <a:xfrm>
                <a:off x="2114" y="2132"/>
                <a:ext cx="5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37953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87"/>
          <p:cNvSpPr/>
          <p:nvPr>
            <p:custDataLst>
              <p:tags r:id="rId1"/>
            </p:custDataLst>
          </p:nvPr>
        </p:nvSpPr>
        <p:spPr>
          <a:xfrm>
            <a:off x="5619750" y="1916113"/>
            <a:ext cx="4248150" cy="72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物体能被提起吗？</a:t>
            </a:r>
          </a:p>
        </p:txBody>
      </p:sp>
      <p:sp>
        <p:nvSpPr>
          <p:cNvPr id="27" name="Rectangle 88"/>
          <p:cNvSpPr/>
          <p:nvPr>
            <p:custDataLst>
              <p:tags r:id="rId2"/>
            </p:custDataLst>
          </p:nvPr>
        </p:nvSpPr>
        <p:spPr>
          <a:xfrm>
            <a:off x="5621338" y="2563813"/>
            <a:ext cx="4606925" cy="72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动滑轮对物体的拉力？</a:t>
            </a:r>
          </a:p>
        </p:txBody>
      </p:sp>
      <p:sp>
        <p:nvSpPr>
          <p:cNvPr id="28" name="Rectangle 89"/>
          <p:cNvSpPr/>
          <p:nvPr>
            <p:custDataLst>
              <p:tags r:id="rId3"/>
            </p:custDataLst>
          </p:nvPr>
        </p:nvSpPr>
        <p:spPr>
          <a:xfrm>
            <a:off x="5621338" y="3213100"/>
            <a:ext cx="4749800" cy="72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地面对物体的支持力？</a:t>
            </a:r>
          </a:p>
        </p:txBody>
      </p:sp>
      <p:sp>
        <p:nvSpPr>
          <p:cNvPr id="29" name="Rectangle 90"/>
          <p:cNvSpPr/>
          <p:nvPr>
            <p:custDataLst>
              <p:tags r:id="rId4"/>
            </p:custDataLst>
          </p:nvPr>
        </p:nvSpPr>
        <p:spPr>
          <a:xfrm>
            <a:off x="5621338" y="3860800"/>
            <a:ext cx="4462462" cy="72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物体对地面的压力？</a:t>
            </a:r>
          </a:p>
        </p:txBody>
      </p:sp>
      <p:sp>
        <p:nvSpPr>
          <p:cNvPr id="38917" name="Text Box 78"/>
          <p:cNvSpPr txBox="1"/>
          <p:nvPr>
            <p:custDataLst>
              <p:tags r:id="rId5"/>
            </p:custDataLst>
          </p:nvPr>
        </p:nvSpPr>
        <p:spPr>
          <a:xfrm>
            <a:off x="2270125" y="2979738"/>
            <a:ext cx="13684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F=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10 N</a:t>
            </a:r>
          </a:p>
        </p:txBody>
      </p:sp>
      <p:sp>
        <p:nvSpPr>
          <p:cNvPr id="38918" name="Text Box 79"/>
          <p:cNvSpPr txBox="1"/>
          <p:nvPr>
            <p:custDataLst>
              <p:tags r:id="rId6"/>
            </p:custDataLst>
          </p:nvPr>
        </p:nvSpPr>
        <p:spPr>
          <a:xfrm>
            <a:off x="4070350" y="3744913"/>
            <a:ext cx="12604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动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=5 N</a:t>
            </a:r>
          </a:p>
          <a:p>
            <a:endParaRPr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=50 N</a:t>
            </a:r>
          </a:p>
        </p:txBody>
      </p:sp>
      <p:grpSp>
        <p:nvGrpSpPr>
          <p:cNvPr id="38919" name="组合 18495"/>
          <p:cNvGrpSpPr/>
          <p:nvPr>
            <p:custDataLst>
              <p:tags r:id="rId7"/>
            </p:custDataLst>
          </p:nvPr>
        </p:nvGrpSpPr>
        <p:grpSpPr>
          <a:xfrm>
            <a:off x="3260725" y="1449388"/>
            <a:ext cx="876300" cy="2897187"/>
            <a:chOff x="1179" y="856"/>
            <a:chExt cx="552" cy="1825"/>
          </a:xfrm>
        </p:grpSpPr>
        <p:sp>
          <p:nvSpPr>
            <p:cNvPr id="38920" name="Line 223"/>
            <p:cNvSpPr/>
            <p:nvPr>
              <p:custDataLst>
                <p:tags r:id="rId15"/>
              </p:custDataLst>
            </p:nvPr>
          </p:nvSpPr>
          <p:spPr>
            <a:xfrm flipV="1">
              <a:off x="1207" y="1140"/>
              <a:ext cx="85" cy="102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stealth" w="med" len="lg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921" name="Line 222"/>
            <p:cNvSpPr/>
            <p:nvPr>
              <p:custDataLst>
                <p:tags r:id="rId16"/>
              </p:custDataLst>
            </p:nvPr>
          </p:nvSpPr>
          <p:spPr>
            <a:xfrm flipH="1">
              <a:off x="1604" y="1112"/>
              <a:ext cx="0" cy="1243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922" name="Line 236"/>
            <p:cNvSpPr/>
            <p:nvPr>
              <p:custDataLst>
                <p:tags r:id="rId17"/>
              </p:custDataLst>
            </p:nvPr>
          </p:nvSpPr>
          <p:spPr>
            <a:xfrm flipH="1">
              <a:off x="1292" y="1395"/>
              <a:ext cx="150" cy="936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38923" name="Group 256"/>
            <p:cNvGrpSpPr/>
            <p:nvPr>
              <p:custDataLst>
                <p:tags r:id="rId18"/>
              </p:custDataLst>
            </p:nvPr>
          </p:nvGrpSpPr>
          <p:grpSpPr>
            <a:xfrm>
              <a:off x="1292" y="2047"/>
              <a:ext cx="315" cy="634"/>
              <a:chOff x="1669" y="2585"/>
              <a:chExt cx="304" cy="634"/>
            </a:xfrm>
          </p:grpSpPr>
          <p:sp>
            <p:nvSpPr>
              <p:cNvPr id="38924" name="Oval 224"/>
              <p:cNvSpPr/>
              <p:nvPr>
                <p:custDataLst>
                  <p:tags r:id="rId32"/>
                </p:custDataLst>
              </p:nvPr>
            </p:nvSpPr>
            <p:spPr>
              <a:xfrm>
                <a:off x="1669" y="2725"/>
                <a:ext cx="304" cy="297"/>
              </a:xfrm>
              <a:prstGeom prst="ellipse">
                <a:avLst/>
              </a:prstGeom>
              <a:solidFill>
                <a:srgbClr val="C0C0C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25" name="Rectangle 225"/>
              <p:cNvSpPr/>
              <p:nvPr>
                <p:custDataLst>
                  <p:tags r:id="rId33"/>
                </p:custDataLst>
              </p:nvPr>
            </p:nvSpPr>
            <p:spPr>
              <a:xfrm>
                <a:off x="1794" y="2669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8926" name="Group 226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1779" y="2585"/>
                <a:ext cx="69" cy="84"/>
                <a:chOff x="990" y="2466"/>
                <a:chExt cx="109" cy="131"/>
              </a:xfrm>
            </p:grpSpPr>
            <p:sp>
              <p:nvSpPr>
                <p:cNvPr id="38927" name="Oval 227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8" name="Rectangle 228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9" name="Line 229"/>
                <p:cNvSpPr/>
                <p:nvPr>
                  <p:custDataLst>
                    <p:tags r:id="rId43"/>
                  </p:custDataLst>
                </p:nvPr>
              </p:nvSpPr>
              <p:spPr>
                <a:xfrm flipH="1">
                  <a:off x="1055" y="2537"/>
                  <a:ext cx="0" cy="6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38930" name="Oval 230"/>
              <p:cNvSpPr/>
              <p:nvPr>
                <p:custDataLst>
                  <p:tags r:id="rId35"/>
                </p:custDataLst>
              </p:nvPr>
            </p:nvSpPr>
            <p:spPr>
              <a:xfrm>
                <a:off x="1807" y="2867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31" name="Line 232"/>
              <p:cNvSpPr/>
              <p:nvPr>
                <p:custDataLst>
                  <p:tags r:id="rId36"/>
                </p:custDataLst>
              </p:nvPr>
            </p:nvSpPr>
            <p:spPr>
              <a:xfrm flipH="1">
                <a:off x="1807" y="3163"/>
                <a:ext cx="0" cy="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38932" name="Group 237"/>
              <p:cNvGrpSpPr/>
              <p:nvPr>
                <p:custDataLst>
                  <p:tags r:id="rId37"/>
                </p:custDataLst>
              </p:nvPr>
            </p:nvGrpSpPr>
            <p:grpSpPr>
              <a:xfrm flipH="1" flipV="1">
                <a:off x="1790" y="3071"/>
                <a:ext cx="70" cy="85"/>
                <a:chOff x="990" y="2466"/>
                <a:chExt cx="109" cy="131"/>
              </a:xfrm>
            </p:grpSpPr>
            <p:sp>
              <p:nvSpPr>
                <p:cNvPr id="38933" name="Oval 238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4" name="Rectangle 239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 w="9525">
                  <a:noFill/>
                </a:ln>
              </p:spPr>
              <p:txBody>
                <a:bodyPr rot="10800000"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5" name="Line 240"/>
                <p:cNvSpPr/>
                <p:nvPr>
                  <p:custDataLst>
                    <p:tags r:id="rId40"/>
                  </p:custDataLst>
                </p:nvPr>
              </p:nvSpPr>
              <p:spPr>
                <a:xfrm flipH="1">
                  <a:off x="1055" y="2537"/>
                  <a:ext cx="0" cy="6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grpSp>
          <p:nvGrpSpPr>
            <p:cNvPr id="38936" name="Group 255"/>
            <p:cNvGrpSpPr/>
            <p:nvPr>
              <p:custDataLst>
                <p:tags r:id="rId19"/>
              </p:custDataLst>
            </p:nvPr>
          </p:nvGrpSpPr>
          <p:grpSpPr>
            <a:xfrm>
              <a:off x="1292" y="856"/>
              <a:ext cx="315" cy="596"/>
              <a:chOff x="1669" y="1394"/>
              <a:chExt cx="304" cy="552"/>
            </a:xfrm>
          </p:grpSpPr>
          <p:sp>
            <p:nvSpPr>
              <p:cNvPr id="38937" name="Oval 233"/>
              <p:cNvSpPr/>
              <p:nvPr>
                <p:custDataLst>
                  <p:tags r:id="rId21"/>
                </p:custDataLst>
              </p:nvPr>
            </p:nvSpPr>
            <p:spPr>
              <a:xfrm flipV="1">
                <a:off x="1669" y="1522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38" name="Rectangle 234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1794" y="1479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39" name="Oval 235"/>
              <p:cNvSpPr/>
              <p:nvPr>
                <p:custDataLst>
                  <p:tags r:id="rId23"/>
                </p:custDataLst>
              </p:nvPr>
            </p:nvSpPr>
            <p:spPr>
              <a:xfrm>
                <a:off x="1794" y="1661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8940" name="Group 241"/>
              <p:cNvGrpSpPr/>
              <p:nvPr>
                <p:custDataLst>
                  <p:tags r:id="rId24"/>
                </p:custDataLst>
              </p:nvPr>
            </p:nvGrpSpPr>
            <p:grpSpPr>
              <a:xfrm flipH="1">
                <a:off x="1790" y="1394"/>
                <a:ext cx="70" cy="85"/>
                <a:chOff x="990" y="2466"/>
                <a:chExt cx="109" cy="131"/>
              </a:xfrm>
            </p:grpSpPr>
            <p:sp>
              <p:nvSpPr>
                <p:cNvPr id="38941" name="Oval 242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CC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2" name="Rectangle 243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3" name="Line 244"/>
                <p:cNvSpPr/>
                <p:nvPr>
                  <p:custDataLst>
                    <p:tags r:id="rId31"/>
                  </p:custDataLst>
                </p:nvPr>
              </p:nvSpPr>
              <p:spPr>
                <a:xfrm flipH="1">
                  <a:off x="1055" y="2537"/>
                  <a:ext cx="0" cy="6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grpSp>
            <p:nvGrpSpPr>
              <p:cNvPr id="38944" name="Group 245"/>
              <p:cNvGrpSpPr/>
              <p:nvPr>
                <p:custDataLst>
                  <p:tags r:id="rId25"/>
                </p:custDataLst>
              </p:nvPr>
            </p:nvGrpSpPr>
            <p:grpSpPr>
              <a:xfrm flipV="1">
                <a:off x="1760" y="1861"/>
                <a:ext cx="69" cy="85"/>
                <a:chOff x="990" y="2466"/>
                <a:chExt cx="109" cy="131"/>
              </a:xfrm>
            </p:grpSpPr>
            <p:sp>
              <p:nvSpPr>
                <p:cNvPr id="38945" name="Oval 246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6" name="Rectangle 247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rot="10800000"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7" name="Line 248"/>
                <p:cNvSpPr/>
                <p:nvPr>
                  <p:custDataLst>
                    <p:tags r:id="rId28"/>
                  </p:custDataLst>
                </p:nvPr>
              </p:nvSpPr>
              <p:spPr>
                <a:xfrm flipH="1">
                  <a:off x="1055" y="2537"/>
                  <a:ext cx="0" cy="6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38948" name="Line 249"/>
            <p:cNvSpPr/>
            <p:nvPr>
              <p:custDataLst>
                <p:tags r:id="rId20"/>
              </p:custDataLst>
            </p:nvPr>
          </p:nvSpPr>
          <p:spPr>
            <a:xfrm>
              <a:off x="1179" y="884"/>
              <a:ext cx="552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8949" name="组合 18494"/>
          <p:cNvGrpSpPr/>
          <p:nvPr>
            <p:custDataLst>
              <p:tags r:id="rId8"/>
            </p:custDataLst>
          </p:nvPr>
        </p:nvGrpSpPr>
        <p:grpSpPr>
          <a:xfrm>
            <a:off x="2765425" y="5454650"/>
            <a:ext cx="2160588" cy="134938"/>
            <a:chOff x="697" y="3861"/>
            <a:chExt cx="1361" cy="85"/>
          </a:xfrm>
        </p:grpSpPr>
        <p:sp>
          <p:nvSpPr>
            <p:cNvPr id="38950" name="矩形 18492"/>
            <p:cNvSpPr/>
            <p:nvPr>
              <p:custDataLst>
                <p:tags r:id="rId13"/>
              </p:custDataLst>
            </p:nvPr>
          </p:nvSpPr>
          <p:spPr>
            <a:xfrm>
              <a:off x="697" y="3861"/>
              <a:ext cx="1361" cy="85"/>
            </a:xfrm>
            <a:prstGeom prst="rect">
              <a:avLst/>
            </a:prstGeom>
            <a:pattFill prst="wdUpDiag">
              <a:fgClr>
                <a:srgbClr val="990000"/>
              </a:fgClr>
              <a:bgClr>
                <a:srgbClr val="FFBC79"/>
              </a:bgClr>
            </a:pattFill>
            <a:ln w="9525">
              <a:noFill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51" name="直接连接符 18493"/>
            <p:cNvSpPr/>
            <p:nvPr>
              <p:custDataLst>
                <p:tags r:id="rId14"/>
              </p:custDataLst>
            </p:nvPr>
          </p:nvSpPr>
          <p:spPr>
            <a:xfrm>
              <a:off x="697" y="3861"/>
              <a:ext cx="1361" cy="0"/>
            </a:xfrm>
            <a:prstGeom prst="line">
              <a:avLst/>
            </a:prstGeom>
            <a:ln w="28575" cap="flat" cmpd="sng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8952" name="组合 18497"/>
          <p:cNvGrpSpPr/>
          <p:nvPr>
            <p:custDataLst>
              <p:tags r:id="rId9"/>
            </p:custDataLst>
          </p:nvPr>
        </p:nvGrpSpPr>
        <p:grpSpPr>
          <a:xfrm>
            <a:off x="3395663" y="4240213"/>
            <a:ext cx="539750" cy="1214437"/>
            <a:chOff x="1094" y="3096"/>
            <a:chExt cx="340" cy="765"/>
          </a:xfrm>
        </p:grpSpPr>
        <p:sp>
          <p:nvSpPr>
            <p:cNvPr id="38953" name="矩形 18491"/>
            <p:cNvSpPr/>
            <p:nvPr>
              <p:custDataLst>
                <p:tags r:id="rId11"/>
              </p:custDataLst>
            </p:nvPr>
          </p:nvSpPr>
          <p:spPr>
            <a:xfrm>
              <a:off x="1094" y="3549"/>
              <a:ext cx="340" cy="312"/>
            </a:xfrm>
            <a:prstGeom prst="rect">
              <a:avLst/>
            </a:prstGeom>
            <a:solidFill>
              <a:srgbClr val="777777"/>
            </a:solidFill>
            <a:ln w="19050" cap="flat" cmpd="sng">
              <a:solidFill>
                <a:srgbClr val="4D4D4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54" name="直接连接符 18496"/>
            <p:cNvSpPr/>
            <p:nvPr>
              <p:custDataLst>
                <p:tags r:id="rId12"/>
              </p:custDataLst>
            </p:nvPr>
          </p:nvSpPr>
          <p:spPr>
            <a:xfrm flipH="1">
              <a:off x="1264" y="3096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8955" name="文本框 4103"/>
          <p:cNvSpPr txBox="1"/>
          <p:nvPr>
            <p:custDataLst>
              <p:tags r:id="rId10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/>
          <p:nvPr>
            <p:custDataLst>
              <p:tags r:id="rId1"/>
            </p:custDataLst>
          </p:nvPr>
        </p:nvSpPr>
        <p:spPr>
          <a:xfrm>
            <a:off x="2033905" y="1692275"/>
            <a:ext cx="7491095" cy="41846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轮轴的定义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由轮和轴组成，能绕共同轴心转动的机械，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叫作轮轴。</a:t>
            </a:r>
          </a:p>
          <a:p>
            <a:pPr>
              <a:spcBef>
                <a:spcPct val="100000"/>
              </a:spcBef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轮轴的实质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能够连续旋转的</a:t>
            </a:r>
            <a:r>
              <a:rPr lang="zh-CN" altLang="en-US" sz="2800" u="sng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杠杆</a:t>
            </a:r>
            <a:r>
              <a:rPr lang="zh-CN" altLang="en-US" sz="2800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支点就在</a:t>
            </a:r>
            <a:r>
              <a:rPr lang="zh-CN" altLang="en-US" sz="2800" u="sng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轴线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，轮轴在转动时轮与轴有相同的转速。</a:t>
            </a:r>
          </a:p>
        </p:txBody>
      </p:sp>
      <p:grpSp>
        <p:nvGrpSpPr>
          <p:cNvPr id="39938" name="组合 6147"/>
          <p:cNvGrpSpPr/>
          <p:nvPr>
            <p:custDataLst>
              <p:tags r:id="rId2"/>
            </p:custDataLst>
          </p:nvPr>
        </p:nvGrpSpPr>
        <p:grpSpPr>
          <a:xfrm>
            <a:off x="119380" y="476568"/>
            <a:ext cx="2232025" cy="808990"/>
            <a:chOff x="0" y="0"/>
            <a:chExt cx="3516" cy="1273"/>
          </a:xfrm>
        </p:grpSpPr>
        <p:sp>
          <p:nvSpPr>
            <p:cNvPr id="39939" name="矩形 7"/>
            <p:cNvSpPr/>
            <p:nvPr>
              <p:custDataLst>
                <p:tags r:id="rId5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0" name="任意多边形 16"/>
            <p:cNvSpPr/>
            <p:nvPr>
              <p:custDataLst>
                <p:tags r:id="rId6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1" name="矩形 17"/>
            <p:cNvSpPr/>
            <p:nvPr>
              <p:custDataLst>
                <p:tags r:id="rId7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2" name="文本框 6151"/>
            <p:cNvSpPr txBox="1"/>
            <p:nvPr>
              <p:custDataLst>
                <p:tags r:id="rId8"/>
              </p:custDataLst>
            </p:nvPr>
          </p:nvSpPr>
          <p:spPr>
            <a:xfrm>
              <a:off x="878" y="432"/>
              <a:ext cx="1408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轮轴</a:t>
              </a:r>
            </a:p>
          </p:txBody>
        </p:sp>
        <p:sp>
          <p:nvSpPr>
            <p:cNvPr id="39943" name="文本框 6152"/>
            <p:cNvSpPr txBox="1"/>
            <p:nvPr>
              <p:custDataLst>
                <p:tags r:id="rId9"/>
              </p:custDataLst>
            </p:nvPr>
          </p:nvSpPr>
          <p:spPr>
            <a:xfrm>
              <a:off x="0" y="452"/>
              <a:ext cx="87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39944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861800" y="12458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6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24">
                                            <p:txEl>
                                              <p:charRg st="6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39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24">
                                            <p:txEl>
                                              <p:charRg st="39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45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4">
                                            <p:txEl>
                                              <p:charRg st="45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41985"/>
          <p:cNvSpPr/>
          <p:nvPr>
            <p:custDataLst>
              <p:tags r:id="rId1"/>
            </p:custDataLst>
          </p:nvPr>
        </p:nvSpPr>
        <p:spPr>
          <a:xfrm>
            <a:off x="2043113" y="849313"/>
            <a:ext cx="7994650" cy="18992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下面是几种轮轴</a:t>
            </a: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井上的辘轳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从右边看过去，可画成下图：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7" name="文本框 41986"/>
          <p:cNvSpPr txBox="1"/>
          <p:nvPr>
            <p:custDataLst>
              <p:tags r:id="rId2"/>
            </p:custDataLst>
          </p:nvPr>
        </p:nvSpPr>
        <p:spPr>
          <a:xfrm>
            <a:off x="3822700" y="5919788"/>
            <a:ext cx="550545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动力臂大于阻力臂 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 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省力杠杆。</a:t>
            </a:r>
          </a:p>
        </p:txBody>
      </p:sp>
      <p:grpSp>
        <p:nvGrpSpPr>
          <p:cNvPr id="40963" name="组合 41987"/>
          <p:cNvGrpSpPr/>
          <p:nvPr>
            <p:custDataLst>
              <p:tags r:id="rId3"/>
            </p:custDataLst>
          </p:nvPr>
        </p:nvGrpSpPr>
        <p:grpSpPr>
          <a:xfrm>
            <a:off x="2538413" y="2759075"/>
            <a:ext cx="3657600" cy="3044825"/>
            <a:chOff x="0" y="0"/>
            <a:chExt cx="2304" cy="1918"/>
          </a:xfrm>
        </p:grpSpPr>
        <p:grpSp>
          <p:nvGrpSpPr>
            <p:cNvPr id="40964" name="组合 41988"/>
            <p:cNvGrpSpPr/>
            <p:nvPr>
              <p:custDataLst>
                <p:tags r:id="rId16"/>
              </p:custDataLst>
            </p:nvPr>
          </p:nvGrpSpPr>
          <p:grpSpPr>
            <a:xfrm>
              <a:off x="0" y="0"/>
              <a:ext cx="2304" cy="1918"/>
              <a:chOff x="0" y="0"/>
              <a:chExt cx="1811" cy="1830"/>
            </a:xfrm>
          </p:grpSpPr>
          <p:sp>
            <p:nvSpPr>
              <p:cNvPr id="40965" name="矩形 41989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98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38" name="矩形 4199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40967" name="图片 41991" descr="3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58" y="88"/>
              <a:ext cx="2082" cy="17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8" name="组合 41992"/>
          <p:cNvGrpSpPr/>
          <p:nvPr>
            <p:custDataLst>
              <p:tags r:id="rId4"/>
            </p:custDataLst>
          </p:nvPr>
        </p:nvGrpSpPr>
        <p:grpSpPr>
          <a:xfrm>
            <a:off x="6481763" y="2759075"/>
            <a:ext cx="3614737" cy="3044825"/>
            <a:chOff x="0" y="0"/>
            <a:chExt cx="2277" cy="1918"/>
          </a:xfrm>
        </p:grpSpPr>
        <p:grpSp>
          <p:nvGrpSpPr>
            <p:cNvPr id="40969" name="组合 41993"/>
            <p:cNvGrpSpPr/>
            <p:nvPr>
              <p:custDataLst>
                <p:tags r:id="rId6"/>
              </p:custDataLst>
            </p:nvPr>
          </p:nvGrpSpPr>
          <p:grpSpPr>
            <a:xfrm>
              <a:off x="0" y="0"/>
              <a:ext cx="2112" cy="1918"/>
              <a:chOff x="0" y="0"/>
              <a:chExt cx="1811" cy="1830"/>
            </a:xfrm>
          </p:grpSpPr>
          <p:sp>
            <p:nvSpPr>
              <p:cNvPr id="40970" name="矩形 41994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98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3" name="矩形 4199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0972" name="组合 41996"/>
            <p:cNvGrpSpPr/>
            <p:nvPr>
              <p:custDataLst>
                <p:tags r:id="rId7"/>
              </p:custDataLst>
            </p:nvPr>
          </p:nvGrpSpPr>
          <p:grpSpPr>
            <a:xfrm>
              <a:off x="138" y="233"/>
              <a:ext cx="2139" cy="1603"/>
              <a:chOff x="0" y="0"/>
              <a:chExt cx="2139" cy="1603"/>
            </a:xfrm>
          </p:grpSpPr>
          <p:pic>
            <p:nvPicPr>
              <p:cNvPr id="40973" name="图片 41997" descr="4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/>
              <a:stretch>
                <a:fillRect/>
              </a:stretch>
            </p:blipFill>
            <p:spPr>
              <a:xfrm>
                <a:off x="0" y="0"/>
                <a:ext cx="1751" cy="15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0974" name="矩形 41998"/>
              <p:cNvSpPr/>
              <p:nvPr>
                <p:custDataLst>
                  <p:tags r:id="rId9"/>
                </p:custDataLst>
              </p:nvPr>
            </p:nvSpPr>
            <p:spPr>
              <a:xfrm>
                <a:off x="705" y="58"/>
                <a:ext cx="478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  <p:sp>
            <p:nvSpPr>
              <p:cNvPr id="40975" name="文本框 4199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8" y="103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40976" name="文本框 4200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63" y="779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40977" name="矩形 42001"/>
              <p:cNvSpPr/>
              <p:nvPr>
                <p:custDataLst>
                  <p:tags r:id="rId12"/>
                </p:custDataLst>
              </p:nvPr>
            </p:nvSpPr>
            <p:spPr>
              <a:xfrm>
                <a:off x="453" y="617"/>
                <a:ext cx="422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   </a:t>
                </a:r>
              </a:p>
            </p:txBody>
          </p:sp>
          <p:sp>
            <p:nvSpPr>
              <p:cNvPr id="40978" name="矩形 42002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9" y="1293"/>
                <a:ext cx="478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</p:grpSp>
      </p:grpSp>
      <p:sp>
        <p:nvSpPr>
          <p:cNvPr id="40979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43009"/>
          <p:cNvSpPr/>
          <p:nvPr>
            <p:custDataLst>
              <p:tags r:id="rId1"/>
            </p:custDataLst>
          </p:nvPr>
        </p:nvSpPr>
        <p:spPr>
          <a:xfrm>
            <a:off x="2098675" y="925513"/>
            <a:ext cx="7994650" cy="1470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汽车的方向盘</a:t>
            </a:r>
          </a:p>
          <a:p>
            <a:pPr>
              <a:lnSpc>
                <a:spcPct val="16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从上边看下去，也可画成下图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3011" name="文本框 43010"/>
          <p:cNvSpPr txBox="1"/>
          <p:nvPr>
            <p:custDataLst>
              <p:tags r:id="rId2"/>
            </p:custDataLst>
          </p:nvPr>
        </p:nvSpPr>
        <p:spPr>
          <a:xfrm>
            <a:off x="3527425" y="5805488"/>
            <a:ext cx="531495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动力臂大于阻力臂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省力杠杆。</a:t>
            </a:r>
          </a:p>
        </p:txBody>
      </p:sp>
      <p:grpSp>
        <p:nvGrpSpPr>
          <p:cNvPr id="41987" name="组合 43011"/>
          <p:cNvGrpSpPr/>
          <p:nvPr>
            <p:custDataLst>
              <p:tags r:id="rId3"/>
            </p:custDataLst>
          </p:nvPr>
        </p:nvGrpSpPr>
        <p:grpSpPr>
          <a:xfrm>
            <a:off x="2543175" y="2513013"/>
            <a:ext cx="3657600" cy="3044825"/>
            <a:chOff x="0" y="0"/>
            <a:chExt cx="2304" cy="1918"/>
          </a:xfrm>
        </p:grpSpPr>
        <p:grpSp>
          <p:nvGrpSpPr>
            <p:cNvPr id="41988" name="组合 43012"/>
            <p:cNvGrpSpPr/>
            <p:nvPr>
              <p:custDataLst>
                <p:tags r:id="rId16"/>
              </p:custDataLst>
            </p:nvPr>
          </p:nvGrpSpPr>
          <p:grpSpPr>
            <a:xfrm>
              <a:off x="0" y="0"/>
              <a:ext cx="2304" cy="1918"/>
              <a:chOff x="0" y="0"/>
              <a:chExt cx="1811" cy="1830"/>
            </a:xfrm>
          </p:grpSpPr>
          <p:sp>
            <p:nvSpPr>
              <p:cNvPr id="41989" name="矩形 43013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98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62" name="矩形 430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41991" name="图片 43015" descr="2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294" y="184"/>
              <a:ext cx="1755" cy="167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1992" name="组合 43016"/>
          <p:cNvGrpSpPr/>
          <p:nvPr>
            <p:custDataLst>
              <p:tags r:id="rId4"/>
            </p:custDataLst>
          </p:nvPr>
        </p:nvGrpSpPr>
        <p:grpSpPr>
          <a:xfrm>
            <a:off x="6572250" y="2513013"/>
            <a:ext cx="3614738" cy="3044825"/>
            <a:chOff x="0" y="0"/>
            <a:chExt cx="2277" cy="1918"/>
          </a:xfrm>
        </p:grpSpPr>
        <p:grpSp>
          <p:nvGrpSpPr>
            <p:cNvPr id="41993" name="组合 43017"/>
            <p:cNvGrpSpPr/>
            <p:nvPr>
              <p:custDataLst>
                <p:tags r:id="rId6"/>
              </p:custDataLst>
            </p:nvPr>
          </p:nvGrpSpPr>
          <p:grpSpPr>
            <a:xfrm>
              <a:off x="0" y="0"/>
              <a:ext cx="2112" cy="1918"/>
              <a:chOff x="0" y="0"/>
              <a:chExt cx="1811" cy="1830"/>
            </a:xfrm>
          </p:grpSpPr>
          <p:sp>
            <p:nvSpPr>
              <p:cNvPr id="41994" name="矩形 43018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98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67" name="矩形 4301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996" name="组合 43020"/>
            <p:cNvGrpSpPr/>
            <p:nvPr>
              <p:custDataLst>
                <p:tags r:id="rId7"/>
              </p:custDataLst>
            </p:nvPr>
          </p:nvGrpSpPr>
          <p:grpSpPr>
            <a:xfrm>
              <a:off x="138" y="233"/>
              <a:ext cx="2139" cy="1603"/>
              <a:chOff x="0" y="0"/>
              <a:chExt cx="2139" cy="1603"/>
            </a:xfrm>
          </p:grpSpPr>
          <p:pic>
            <p:nvPicPr>
              <p:cNvPr id="41997" name="图片 43021" descr="4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/>
              <a:stretch>
                <a:fillRect/>
              </a:stretch>
            </p:blipFill>
            <p:spPr>
              <a:xfrm>
                <a:off x="0" y="0"/>
                <a:ext cx="1751" cy="15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998" name="矩形 43022"/>
              <p:cNvSpPr/>
              <p:nvPr>
                <p:custDataLst>
                  <p:tags r:id="rId9"/>
                </p:custDataLst>
              </p:nvPr>
            </p:nvSpPr>
            <p:spPr>
              <a:xfrm>
                <a:off x="705" y="58"/>
                <a:ext cx="478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  <p:sp>
            <p:nvSpPr>
              <p:cNvPr id="41999" name="文本框 4302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8" y="103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42000" name="文本框 4302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63" y="779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42001" name="矩形 43025"/>
              <p:cNvSpPr/>
              <p:nvPr>
                <p:custDataLst>
                  <p:tags r:id="rId12"/>
                </p:custDataLst>
              </p:nvPr>
            </p:nvSpPr>
            <p:spPr>
              <a:xfrm>
                <a:off x="453" y="617"/>
                <a:ext cx="422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   </a:t>
                </a:r>
              </a:p>
            </p:txBody>
          </p:sp>
          <p:sp>
            <p:nvSpPr>
              <p:cNvPr id="42002" name="矩形 430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9" y="1293"/>
                <a:ext cx="478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</p:grpSp>
      </p:grpSp>
      <p:sp>
        <p:nvSpPr>
          <p:cNvPr id="42003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组合 44033"/>
          <p:cNvGrpSpPr/>
          <p:nvPr>
            <p:custDataLst>
              <p:tags r:id="rId1"/>
            </p:custDataLst>
          </p:nvPr>
        </p:nvGrpSpPr>
        <p:grpSpPr>
          <a:xfrm>
            <a:off x="2543175" y="2513013"/>
            <a:ext cx="3657600" cy="3044825"/>
            <a:chOff x="0" y="0"/>
            <a:chExt cx="1811" cy="1830"/>
          </a:xfrm>
        </p:grpSpPr>
        <p:sp>
          <p:nvSpPr>
            <p:cNvPr id="43010" name="矩形 44034"/>
            <p:cNvSpPr/>
            <p:nvPr>
              <p:custDataLst>
                <p:tags r:id="rId17"/>
              </p:custDataLst>
            </p:nvPr>
          </p:nvSpPr>
          <p:spPr>
            <a:xfrm>
              <a:off x="10" y="11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5098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3" name="矩形 440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7999"/>
                  </a:srgbClr>
                </a:gs>
                <a:gs pos="50000">
                  <a:srgbClr val="FFFFFF">
                    <a:alpha val="81998"/>
                  </a:srgbClr>
                </a:gs>
                <a:gs pos="100000">
                  <a:srgbClr val="FFFFFF">
                    <a:alpha val="57999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3012" name="组合 44036"/>
          <p:cNvGrpSpPr/>
          <p:nvPr>
            <p:custDataLst>
              <p:tags r:id="rId2"/>
            </p:custDataLst>
          </p:nvPr>
        </p:nvGrpSpPr>
        <p:grpSpPr>
          <a:xfrm>
            <a:off x="6572250" y="2513013"/>
            <a:ext cx="3614738" cy="3044825"/>
            <a:chOff x="0" y="0"/>
            <a:chExt cx="2277" cy="1918"/>
          </a:xfrm>
        </p:grpSpPr>
        <p:grpSp>
          <p:nvGrpSpPr>
            <p:cNvPr id="43013" name="组合 44037"/>
            <p:cNvGrpSpPr/>
            <p:nvPr>
              <p:custDataLst>
                <p:tags r:id="rId7"/>
              </p:custDataLst>
            </p:nvPr>
          </p:nvGrpSpPr>
          <p:grpSpPr>
            <a:xfrm>
              <a:off x="0" y="0"/>
              <a:ext cx="2112" cy="1918"/>
              <a:chOff x="0" y="0"/>
              <a:chExt cx="1811" cy="1830"/>
            </a:xfrm>
          </p:grpSpPr>
          <p:sp>
            <p:nvSpPr>
              <p:cNvPr id="43014" name="矩形 44038"/>
              <p:cNvSpPr/>
              <p:nvPr>
                <p:custDataLst>
                  <p:tags r:id="rId15"/>
                </p:custDataLst>
              </p:nvPr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98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87" name="矩形 4403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3016" name="组合 44040"/>
            <p:cNvGrpSpPr/>
            <p:nvPr>
              <p:custDataLst>
                <p:tags r:id="rId8"/>
              </p:custDataLst>
            </p:nvPr>
          </p:nvGrpSpPr>
          <p:grpSpPr>
            <a:xfrm>
              <a:off x="138" y="233"/>
              <a:ext cx="2139" cy="1603"/>
              <a:chOff x="0" y="0"/>
              <a:chExt cx="2139" cy="1603"/>
            </a:xfrm>
          </p:grpSpPr>
          <p:pic>
            <p:nvPicPr>
              <p:cNvPr id="43017" name="图片 44041" descr="42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>
                <a:off x="0" y="0"/>
                <a:ext cx="1751" cy="15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3018" name="矩形 44042"/>
              <p:cNvSpPr/>
              <p:nvPr>
                <p:custDataLst>
                  <p:tags r:id="rId10"/>
                </p:custDataLst>
              </p:nvPr>
            </p:nvSpPr>
            <p:spPr>
              <a:xfrm>
                <a:off x="705" y="58"/>
                <a:ext cx="478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  <p:sp>
            <p:nvSpPr>
              <p:cNvPr id="43019" name="文本框 4404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58" y="103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43020" name="文本框 4404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63" y="779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43021" name="矩形 44045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3" y="617"/>
                <a:ext cx="422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   </a:t>
                </a:r>
              </a:p>
            </p:txBody>
          </p:sp>
          <p:sp>
            <p:nvSpPr>
              <p:cNvPr id="43022" name="矩形 4404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339" y="1293"/>
                <a:ext cx="478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600" b="1" i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</p:grpSp>
      </p:grpSp>
      <p:sp>
        <p:nvSpPr>
          <p:cNvPr id="43023" name="矩形 44047"/>
          <p:cNvSpPr/>
          <p:nvPr>
            <p:custDataLst>
              <p:tags r:id="rId3"/>
            </p:custDataLst>
          </p:nvPr>
        </p:nvSpPr>
        <p:spPr>
          <a:xfrm>
            <a:off x="2085975" y="938213"/>
            <a:ext cx="7994650" cy="1470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水龙头</a:t>
            </a:r>
          </a:p>
          <a:p>
            <a:pPr>
              <a:lnSpc>
                <a:spcPct val="16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从上边看下去，也可画成下图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4049" name="文本框 44048"/>
          <p:cNvSpPr txBox="1"/>
          <p:nvPr>
            <p:custDataLst>
              <p:tags r:id="rId4"/>
            </p:custDataLst>
          </p:nvPr>
        </p:nvSpPr>
        <p:spPr>
          <a:xfrm>
            <a:off x="3541713" y="5797550"/>
            <a:ext cx="533876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动力臂大于阻力臂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省力杠杆。</a:t>
            </a:r>
          </a:p>
        </p:txBody>
      </p:sp>
      <p:pic>
        <p:nvPicPr>
          <p:cNvPr id="43025" name="图片 440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092450" y="2822575"/>
            <a:ext cx="2782888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6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450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551238" y="1174750"/>
            <a:ext cx="1687512" cy="2189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矩形 45058"/>
          <p:cNvSpPr/>
          <p:nvPr>
            <p:custDataLst>
              <p:tags r:id="rId2"/>
            </p:custDataLst>
          </p:nvPr>
        </p:nvSpPr>
        <p:spPr>
          <a:xfrm>
            <a:off x="3998913" y="3476625"/>
            <a:ext cx="13385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船舵      </a:t>
            </a:r>
          </a:p>
        </p:txBody>
      </p:sp>
      <p:sp>
        <p:nvSpPr>
          <p:cNvPr id="44035" name="矩形 45059"/>
          <p:cNvSpPr/>
          <p:nvPr>
            <p:custDataLst>
              <p:tags r:id="rId3"/>
            </p:custDataLst>
          </p:nvPr>
        </p:nvSpPr>
        <p:spPr>
          <a:xfrm>
            <a:off x="7127875" y="3479800"/>
            <a:ext cx="191643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门的把手     </a:t>
            </a:r>
          </a:p>
        </p:txBody>
      </p:sp>
      <p:sp>
        <p:nvSpPr>
          <p:cNvPr id="44036" name="矩形 45060"/>
          <p:cNvSpPr/>
          <p:nvPr>
            <p:custDataLst>
              <p:tags r:id="rId4"/>
            </p:custDataLst>
          </p:nvPr>
        </p:nvSpPr>
        <p:spPr>
          <a:xfrm>
            <a:off x="3814763" y="5781675"/>
            <a:ext cx="13385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螺丝刀  </a:t>
            </a:r>
          </a:p>
        </p:txBody>
      </p:sp>
      <p:sp>
        <p:nvSpPr>
          <p:cNvPr id="44037" name="矩形 45061"/>
          <p:cNvSpPr/>
          <p:nvPr>
            <p:custDataLst>
              <p:tags r:id="rId5"/>
            </p:custDataLst>
          </p:nvPr>
        </p:nvSpPr>
        <p:spPr>
          <a:xfrm>
            <a:off x="7023100" y="5842000"/>
            <a:ext cx="208153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单车的踏板   </a:t>
            </a:r>
          </a:p>
        </p:txBody>
      </p:sp>
      <p:pic>
        <p:nvPicPr>
          <p:cNvPr id="44038" name="图片 4506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696075" y="1458913"/>
            <a:ext cx="2228850" cy="164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506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62738" y="4113213"/>
            <a:ext cx="2590800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0" name="矩形 45064"/>
          <p:cNvSpPr/>
          <p:nvPr>
            <p:custDataLst>
              <p:tags r:id="rId8"/>
            </p:custDataLst>
          </p:nvPr>
        </p:nvSpPr>
        <p:spPr>
          <a:xfrm>
            <a:off x="1838325" y="568325"/>
            <a:ext cx="3889375" cy="7804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其他轮轴</a:t>
            </a:r>
          </a:p>
        </p:txBody>
      </p:sp>
      <p:pic>
        <p:nvPicPr>
          <p:cNvPr id="44041" name="图片 4506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rcRect t="30798" b="41283"/>
          <a:stretch>
            <a:fillRect/>
          </a:stretch>
        </p:blipFill>
        <p:spPr>
          <a:xfrm>
            <a:off x="2970213" y="4641850"/>
            <a:ext cx="2765425" cy="77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2" name="文本框 4103"/>
          <p:cNvSpPr txBox="1"/>
          <p:nvPr>
            <p:custDataLst>
              <p:tags r:id="rId10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6118fe908?vcp=1&amp;pid=112881a14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滑轮组</a:t>
            </a:r>
            <a:endParaRPr lang="en-US" altLang="zh-CN" sz="3467"/>
          </a:p>
        </p:txBody>
      </p:sp>
      <p:pic>
        <p:nvPicPr>
          <p:cNvPr id="3" name="QO_6_BD.1_1#3454115bd?iti=1&amp;htil=1&amp;vcp=1&amp;vis=1&amp;pid=6118fe908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4359" y="1472607"/>
            <a:ext cx="3157728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1_2#3454115bd?iti=1&amp;htil=1&amp;vcp=1&amp;vis=1&amp;pid=6118fe908&amp;color=0,0,0&amp;vtp=1&amp;bbb=1"/>
          <p:cNvSpPr/>
          <p:nvPr>
            <p:custDataLst>
              <p:tags r:id="rId3"/>
            </p:custDataLst>
          </p:nvPr>
        </p:nvSpPr>
        <p:spPr>
          <a:xfrm>
            <a:off x="8883315" y="4750900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（第1题）</a:t>
            </a:r>
            <a:endParaRPr lang="en-US" altLang="zh-CN" sz="3200"/>
          </a:p>
        </p:txBody>
      </p:sp>
      <p:sp>
        <p:nvSpPr>
          <p:cNvPr id="5" name="QO_6_BD.1_3#3454115bd?htil=1&amp;sp=1&amp;vcp=1&amp;vis=1&amp;pid=6118fe908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1411647"/>
            <a:ext cx="7412736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1.某小组在使用轻绳探究“滑轮组工作的特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点”时，得到的数据如表所示，实验装置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字母 </a:t>
            </a:r>
            <a:r>
              <a:rPr lang="en-US" altLang="zh-CN" sz="400">
                <a:solidFill>
                  <a:schemeClr val="bg1"/>
                </a:solidFill>
              </a:rPr>
              <a:t>O </a:t>
            </a:r>
            <a:r>
              <a:rPr lang="zh-CN" altLang="en-US" sz="400">
                <a:solidFill>
                  <a:schemeClr val="bg1"/>
                </a:solidFill>
              </a:rPr>
              <a:t>，得出杠杆的平衡条件：动力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动力臂 </a:t>
            </a:r>
            <a:r>
              <a:rPr lang="en-US" altLang="zh-CN" sz="400">
                <a:solidFill>
                  <a:schemeClr val="bg1"/>
                </a:solidFill>
              </a:rPr>
              <a:t>= </a:t>
            </a:r>
            <a:r>
              <a:rPr lang="zh-CN" altLang="en-US" sz="400">
                <a:solidFill>
                  <a:schemeClr val="bg1"/>
                </a:solidFill>
              </a:rPr>
              <a:t>阻力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阻力臂，用公式表示为</a:t>
            </a:r>
            <a:r>
              <a:rPr lang="en-US" altLang="zh-CN" sz="400">
                <a:solidFill>
                  <a:schemeClr val="bg1"/>
                </a:solidFill>
              </a:rPr>
              <a:t>\(F₁L₁ = F₂L₂\)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应用杠杆的了解滑轮组既能省力又能改变力的方向。讲解滑轮组绳子绕法的设计原则，让学生学会根据要求组装简单的滑轮组。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引导学生回顾本节课所学的主要内容，包括弹力、重力、摩擦力、杠杆、滑轮的相关知识。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展示一些与本节课知识点相关的练习题，包括选择题、填空题、计算题和作图题等。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布置课后作业，包括课本上的练习题和一些拓展性的作业，如让学生观察生活中还有哪些地方应用了力和机械的知识，并写一篇小报告。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运用，学生对力和机械的知识有了较为深入的理解和掌握。在实验教学中，学生积极参与，动手能力和探究能力得到了锻炼。但在教学过程中也发现了一些问题，如部分学生对力臂的画法掌握不够熟练，在运用杠杆平衡条件解决实际问题时存在困难。在今后的教学中，应加强对这些重点和难点知识的讲解和练习，关注学生的个体差异，及时给予辅导和帮助，确保每个学生都能跟上教学进度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25808" y="23305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QO_6_BD.1_4#3454115bd?colgroup=2,3,5,5,6&amp;vcp=1&amp;vis=1&amp;pid=6118fe908&amp;color=0,0,0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1386046"/>
              <a:ext cx="10692384" cy="3950380"/>
            </p:xfrm>
            <a:graphic>
              <a:graphicData uri="http://schemas.openxmlformats.org/drawingml/2006/table">
                <a:tbl>
                  <a:tblPr/>
                  <a:tblGrid>
                    <a:gridCol w="1158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66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011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290828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实验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次数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钩码重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G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钩码上升高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度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h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绳子自由端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拉力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F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绳端移动距离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s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2.7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1.8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8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8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___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QO_6_BD.1_4#3454115bd?colgroup=2,3,5,5,6&amp;vcp=1&amp;vis=1&amp;pid=6118fe908&amp;color=0,0,0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1386046"/>
              <a:ext cx="10692384" cy="3950380"/>
            </p:xfrm>
            <a:graphic>
              <a:graphicData uri="http://schemas.openxmlformats.org/drawingml/2006/table">
                <a:tbl>
                  <a:tblPr/>
                  <a:tblGrid>
                    <a:gridCol w="1158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66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011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290828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实验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次数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4094" t="-472" r="-425503" b="-2174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6684" t="-472" r="-228497" b="-2174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684" t="-472" r="-128497" b="-2174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5263" t="-472" r="-405" b="-2174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2.7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1.8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8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8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___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BD.2_1#2c85af5f0?iti=2&amp;htil=2&amp;vcp=1&amp;vis=1&amp;pid=3454115bd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0016" y="1056355"/>
            <a:ext cx="2938272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2_2#2c85af5f0?iti=2&amp;htil=2&amp;vcp=1&amp;vis=1&amp;pid=3454115bd&amp;color=0,0,0&amp;vtp=1&amp;bbb=1"/>
          <p:cNvSpPr/>
          <p:nvPr>
            <p:custDataLst>
              <p:tags r:id="rId2"/>
            </p:custDataLst>
          </p:nvPr>
        </p:nvSpPr>
        <p:spPr>
          <a:xfrm>
            <a:off x="9019244" y="4125691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（第1题）</a:t>
            </a:r>
            <a:endParaRPr lang="en-US" altLang="zh-CN" sz="3200"/>
          </a:p>
        </p:txBody>
      </p:sp>
      <p:sp>
        <p:nvSpPr>
          <p:cNvPr id="4" name="QB_7_BD.2_3#2c85af5f0?htil=2&amp;vcp=1&amp;vis=1&amp;pid=3454115bd&amp;color=0,0,0&amp;vtp=1&amp;bt=1&amp;bbb=1&amp;hb=1&amp;hs=1"/>
          <p:cNvSpPr/>
          <p:nvPr>
            <p:custDataLst>
              <p:tags r:id="rId3"/>
            </p:custDataLst>
          </p:nvPr>
        </p:nvSpPr>
        <p:spPr>
          <a:xfrm>
            <a:off x="719328" y="861283"/>
            <a:ext cx="764438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（1）实验中应沿竖直方向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拉动弹簧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测力计（未画出）。</a:t>
            </a:r>
            <a:endParaRPr lang="en-US" altLang="zh-CN" sz="3200"/>
          </a:p>
        </p:txBody>
      </p:sp>
      <p:sp>
        <p:nvSpPr>
          <p:cNvPr id="5" name="QB_7_AN.3_1#2c85af5f0.blank?vcp=1&amp;vis=1&amp;pid=3454115bd&amp;color=0,0,0&amp;vpa=1&amp;vtp=1&amp;bbb=1"/>
          <p:cNvSpPr/>
          <p:nvPr>
            <p:custDataLst>
              <p:tags r:id="rId4"/>
            </p:custDataLst>
          </p:nvPr>
        </p:nvSpPr>
        <p:spPr>
          <a:xfrm>
            <a:off x="5415154" y="824029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</a:t>
            </a:r>
            <a:endParaRPr lang="en-US" altLang="zh-CN" sz="3200"/>
          </a:p>
        </p:txBody>
      </p:sp>
      <p:sp>
        <p:nvSpPr>
          <p:cNvPr id="6" name="QO_7_BD.4_1#5db4a8895?htil=2&amp;vcp=1&amp;vis=1&amp;pid=3454115bd&amp;color=0,0,0&amp;vtp=1&amp;bbb=1&amp;hb=1&amp;hs=1"/>
          <p:cNvSpPr/>
          <p:nvPr>
            <p:custDataLst>
              <p:tags r:id="rId5"/>
            </p:custDataLst>
          </p:nvPr>
        </p:nvSpPr>
        <p:spPr>
          <a:xfrm>
            <a:off x="719328" y="2330758"/>
            <a:ext cx="7644384" cy="2873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（2）用甲、乙、丙、丁装置分别进行了4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次实验，前三个装置使用的滑轮是相同的，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根据前三个装置各参数的关系进行推理，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请将表中第4次实验数据填写完整。</a:t>
            </a:r>
            <a:endParaRPr lang="en-US" altLang="zh-CN" sz="3200"/>
          </a:p>
        </p:txBody>
      </p:sp>
      <p:sp>
        <p:nvSpPr>
          <p:cNvPr id="7" name="QO_7_AN.5_1#5db4a8895?vcp=1&amp;vis=1&amp;pid=3454115bd&amp;color=0,0,0&amp;vtp=1&amp;bbb=1&amp;hs=1"/>
          <p:cNvSpPr/>
          <p:nvPr>
            <p:custDataLst>
              <p:tags r:id="rId6"/>
            </p:custDataLst>
          </p:nvPr>
        </p:nvSpPr>
        <p:spPr>
          <a:xfrm>
            <a:off x="719328" y="5256922"/>
            <a:ext cx="1075334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0.4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BD.6_1#49a1e2f68?iti=3&amp;htil=3&amp;vcp=1&amp;vis=1&amp;pid=3454115bd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3748" y="783728"/>
            <a:ext cx="2877312" cy="28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6_2#49a1e2f68?iti=3&amp;htil=3&amp;vcp=1&amp;vis=1&amp;pid=3454115bd&amp;color=0,0,0&amp;vtp=1&amp;bbb=1"/>
          <p:cNvSpPr/>
          <p:nvPr>
            <p:custDataLst>
              <p:tags r:id="rId2"/>
            </p:custDataLst>
          </p:nvPr>
        </p:nvSpPr>
        <p:spPr>
          <a:xfrm>
            <a:off x="8942496" y="3793798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（第1题）</a:t>
            </a:r>
            <a:endParaRPr lang="en-US" altLang="zh-CN" sz="3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7_BD.6_3#49a1e2f68?htil=3&amp;vcp=1&amp;vis=1&amp;pid=3454115bd&amp;color=0,0,0&amp;vtp=1&amp;bt=1&amp;bbb=1&amp;h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722770"/>
                <a:ext cx="7693152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（3）若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为滑轮组动滑轮上承担动滑轮重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和钩码重的绳子股数，则绳端移动距离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与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钩码上升高度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的关系为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7_BD.6_3#49a1e2f68?htil=3&amp;vcp=1&amp;vis=1&amp;pid=3454115bd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722770"/>
                <a:ext cx="7693152" cy="2122932"/>
              </a:xfrm>
              <a:prstGeom prst="rect">
                <a:avLst/>
              </a:prstGeom>
              <a:blipFill>
                <a:blip r:embed="rId15"/>
                <a:stretch>
                  <a:fillRect l="-3170" r="-1030" b="-1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7_AN.7_1#49a1e2f68.blank?vcp=1&amp;vis=1&amp;pid=3454115bd&amp;color=0,0,0&amp;vpa=2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5031572" y="2297145"/>
                <a:ext cx="1398779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7_AN.7_1#49a1e2f68.blank?vcp=1&amp;vis=1&amp;pid=3454115bd&amp;color=0,0,0&amp;vpa=2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5031572" y="2297145"/>
                <a:ext cx="1398779" cy="4712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7_BD.8_1#1546fb93e?htil=3&amp;vcp=1&amp;vis=1&amp;pid=3454115bd&amp;color=0,0,0&amp;vtp=1&amp;bbb=1&amp;hb=1&amp;hs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2845531"/>
                <a:ext cx="7693152" cy="24778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（4）若（3）中条件不变，你推测绳子自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由端拉力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与物重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物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、动滑轮重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动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的关系</a:t>
                </a:r>
              </a:p>
              <a:p>
                <a:pPr latinLnBrk="1">
                  <a:lnSpc>
                    <a:spcPts val="92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</a:t>
                </a:r>
                <a:r>
                  <a:rPr lang="en-US" altLang="zh-CN" sz="5200" u="sng" kern="0" spc="-100000">
                    <a:solidFill>
                      <a:srgbClr val="FF00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7_BD.8_1#1546fb93e?htil=3&amp;vcp=1&amp;vis=1&amp;pid=3454115bd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719328" y="2845531"/>
                <a:ext cx="7693152" cy="2477855"/>
              </a:xfrm>
              <a:prstGeom prst="rect">
                <a:avLst/>
              </a:prstGeom>
              <a:blipFill>
                <a:blip r:embed="rId19"/>
                <a:stretch>
                  <a:fillRect l="-3170" r="-158" b="-9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7_AN.9_1#1546fb93e.blank?vcp=1&amp;vis=1&amp;pid=3454115bd&amp;color=0,0,0&amp;vpa=3&amp;vtp=1&amp;bbb=1&amp;rh=44.49504"/>
              <p:cNvSpPr/>
              <p:nvPr>
                <p:custDataLst>
                  <p:tags r:id="rId6"/>
                </p:custDataLst>
              </p:nvPr>
            </p:nvSpPr>
            <p:spPr>
              <a:xfrm>
                <a:off x="1157479" y="4476548"/>
                <a:ext cx="2171192" cy="7470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物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7_AN.9_1#1546fb93e.blank?vcp=1&amp;vis=1&amp;pid=3454115bd&amp;color=0,0,0&amp;vpa=3&amp;vtp=1&amp;bbb=1&amp;rh=44.4950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1157479" y="4476548"/>
                <a:ext cx="2171192" cy="747099"/>
              </a:xfrm>
              <a:prstGeom prst="rect">
                <a:avLst/>
              </a:prstGeom>
              <a:blipFill>
                <a:blip r:embed="rId21"/>
                <a:stretch>
                  <a:fillRect b="-1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7_BD.10_1#5c72453ed?vcp=1&amp;vis=1&amp;pid=3454115bd&amp;color=0,0,0&amp;vtp=1&amp;bbb=1&amp;hs=1"/>
          <p:cNvSpPr/>
          <p:nvPr>
            <p:custDataLst>
              <p:tags r:id="rId7"/>
            </p:custDataLst>
          </p:nvPr>
        </p:nvSpPr>
        <p:spPr>
          <a:xfrm>
            <a:off x="719328" y="5330498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（5）使用滑轮组既可以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，又可以改变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9" name="QB_7_AN.11_1#5c72453ed.blank?vcp=1&amp;vis=1&amp;pid=3454115bd&amp;color=0,0,0&amp;vpa=4&amp;vtp=1&amp;bbb=1"/>
          <p:cNvSpPr/>
          <p:nvPr>
            <p:custDataLst>
              <p:tags r:id="rId8"/>
            </p:custDataLst>
          </p:nvPr>
        </p:nvSpPr>
        <p:spPr>
          <a:xfrm>
            <a:off x="5008754" y="5264457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省力</a:t>
            </a:r>
            <a:endParaRPr lang="en-US" altLang="zh-CN" sz="3200">
              <a:solidFill>
                <a:srgbClr val="C00000"/>
              </a:solidFill>
            </a:endParaRPr>
          </a:p>
        </p:txBody>
      </p:sp>
      <p:sp>
        <p:nvSpPr>
          <p:cNvPr id="10" name="QB_7_AN.12_1#5c72453ed.blank?vcp=1&amp;vis=1&amp;pid=3454115bd&amp;color=0,0,0&amp;vpa=5&amp;vtp=1&amp;bbb=1"/>
          <p:cNvSpPr/>
          <p:nvPr>
            <p:custDataLst>
              <p:tags r:id="rId9"/>
            </p:custDataLst>
          </p:nvPr>
        </p:nvSpPr>
        <p:spPr>
          <a:xfrm>
            <a:off x="8666353" y="5264457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力的方向</a:t>
            </a:r>
            <a:endParaRPr lang="en-US" altLang="zh-CN" sz="3200">
              <a:solidFill>
                <a:srgbClr val="C00000"/>
              </a:solidFill>
            </a:endParaRPr>
          </a:p>
        </p:txBody>
      </p:sp>
      <p:sp>
        <p:nvSpPr>
          <p:cNvPr id="12" name="object 54">
            <a:hlinkClick r:id="rId2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uiExpand="1" build="p" animBg="1"/>
      <p:bldP spid="10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BD.13_1#d57f0876e?iti=4&amp;htil=4&amp;vcp=1&amp;vis=1&amp;pid=6118fe908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112" y="1298883"/>
            <a:ext cx="2170176" cy="35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13_2#d57f0876e?iti=4&amp;htil=4&amp;vcp=1&amp;vis=1&amp;pid=6118fe908&amp;color=0,0,0&amp;vtp=1&amp;bbb=1"/>
          <p:cNvSpPr/>
          <p:nvPr>
            <p:custDataLst>
              <p:tags r:id="rId2"/>
            </p:custDataLst>
          </p:nvPr>
        </p:nvSpPr>
        <p:spPr>
          <a:xfrm>
            <a:off x="9403292" y="5016088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（第2题）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BD.13_3#d57f0876e?htil=4&amp;sp=1&amp;vcp=1&amp;vis=1&amp;pid=6118fe908&amp;color=0,0,0&amp;vtp=1&amp;bt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103811"/>
                <a:ext cx="8400288" cy="2873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2.如图所示的滑轮组中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滑轮，使用它的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好处是能改变力的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（填“大小”或“方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向”），电动机拉绳的速度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（填“大于”“等于”或“小于”）电梯厢运动的速度。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BD.13_3#d57f0876e?htil=4&amp;sp=1&amp;vcp=1&amp;vis=1&amp;pid=6118fe90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1103811"/>
                <a:ext cx="8400288" cy="2873333"/>
              </a:xfrm>
              <a:prstGeom prst="rect">
                <a:avLst/>
              </a:prstGeom>
              <a:blipFill>
                <a:blip r:embed="rId11"/>
                <a:stretch>
                  <a:fillRect l="-2903" r="-7983" b="-8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14_1#d57f0876e.blank?vcp=1&amp;vis=1&amp;pid=6118fe908&amp;color=0,0,0&amp;vpa=6&amp;vtp=1"/>
          <p:cNvSpPr/>
          <p:nvPr>
            <p:custDataLst>
              <p:tags r:id="rId4"/>
            </p:custDataLst>
          </p:nvPr>
        </p:nvSpPr>
        <p:spPr>
          <a:xfrm>
            <a:off x="5372566" y="1066557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定</a:t>
            </a:r>
            <a:endParaRPr lang="en-US" altLang="zh-CN" sz="3200"/>
          </a:p>
        </p:txBody>
      </p:sp>
      <p:sp>
        <p:nvSpPr>
          <p:cNvPr id="6" name="QB_6_AN.15_1#d57f0876e.blank?vcp=1&amp;vis=1&amp;pid=6118fe908&amp;color=0,0,0&amp;vpa=7&amp;vtp=1&amp;bbb=1"/>
          <p:cNvSpPr/>
          <p:nvPr>
            <p:custDataLst>
              <p:tags r:id="rId5"/>
            </p:custDataLst>
          </p:nvPr>
        </p:nvSpPr>
        <p:spPr>
          <a:xfrm>
            <a:off x="3992753" y="1811624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方向</a:t>
            </a:r>
            <a:endParaRPr lang="en-US" altLang="zh-CN" sz="3200"/>
          </a:p>
        </p:txBody>
      </p:sp>
      <p:sp>
        <p:nvSpPr>
          <p:cNvPr id="7" name="QB_6_AN.16_1#d57f0876e.blank?vcp=1&amp;vis=1&amp;pid=6118fe908&amp;color=0,0,0&amp;vpa=8&amp;vtp=1&amp;bbb=1"/>
          <p:cNvSpPr/>
          <p:nvPr>
            <p:custDataLst>
              <p:tags r:id="rId6"/>
            </p:custDataLst>
          </p:nvPr>
        </p:nvSpPr>
        <p:spPr>
          <a:xfrm>
            <a:off x="5391870" y="255669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大于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8_BD.17_1#d867ed8ea?sp=1&amp;vcp=1&amp;vis=1&amp;pid=69679fe6e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874026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3.（1）①如图甲所示的滑轮组，用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的力提起重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250 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 err="1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物体，请你画出绕绳方法。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8_BD.17_1#d867ed8ea?sp=1&amp;vcp=1&amp;vis=1&amp;pid=69679fe6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874026"/>
                <a:ext cx="10753344" cy="1383453"/>
              </a:xfrm>
              <a:prstGeom prst="rect">
                <a:avLst/>
              </a:prstGeom>
              <a:blipFill>
                <a:blip r:embed="rId8"/>
                <a:stretch>
                  <a:fillRect l="-2268" r="-2154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7_2#d867ed8ea?htil=5&amp;vcp=1&amp;vis=1&amp;pid=69679fe6e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040" y="3137080"/>
            <a:ext cx="707136" cy="2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AN.18_1#d867ed8ea?htil=5&amp;vcp=1&amp;vis=1&amp;pid=69679fe6e&amp;color=0,0,0&amp;vtp=1&amp;bbb=1"/>
          <p:cNvSpPr/>
          <p:nvPr>
            <p:custDataLst>
              <p:tags r:id="rId3"/>
            </p:custDataLst>
          </p:nvPr>
        </p:nvSpPr>
        <p:spPr>
          <a:xfrm>
            <a:off x="6083808" y="2341552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如图甲所示。</a:t>
            </a:r>
            <a:endParaRPr lang="en-US" altLang="zh-CN" sz="3200"/>
          </a:p>
        </p:txBody>
      </p:sp>
      <p:pic>
        <p:nvPicPr>
          <p:cNvPr id="5" name="QO_8_AN.18_2#d867ed8ea?htil=5&amp;vcp=1&amp;vis=1&amp;pid=69679fe6e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149272"/>
            <a:ext cx="926592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8_BD.19_1#8561e5b52?sp=1&amp;vcp=1&amp;vis=1&amp;pid=69679fe6e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80122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②[2023·泰州]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工人站在地面上，利用如图乙所示的滑轮组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提升重物，请在图中画出滑轮组的绕绳方法。</a:t>
            </a:r>
            <a:endParaRPr lang="en-US" altLang="zh-CN" sz="3200"/>
          </a:p>
        </p:txBody>
      </p:sp>
      <p:pic>
        <p:nvPicPr>
          <p:cNvPr id="3" name="QO_8_BD.19_2#8561e5b52?htil=6&amp;vcp=1&amp;vis=1&amp;pid=69679fe6e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656" y="3009064"/>
            <a:ext cx="743712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AN.20_1#8561e5b52?htil=6&amp;vcp=1&amp;vis=1&amp;pid=69679fe6e&amp;color=0,0,0&amp;vtp=1&amp;bbb=1"/>
          <p:cNvSpPr/>
          <p:nvPr>
            <p:custDataLst>
              <p:tags r:id="rId3"/>
            </p:custDataLst>
          </p:nvPr>
        </p:nvSpPr>
        <p:spPr>
          <a:xfrm>
            <a:off x="6083808" y="2347648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如图乙所示。</a:t>
            </a:r>
            <a:endParaRPr lang="en-US" altLang="zh-CN" sz="3200"/>
          </a:p>
        </p:txBody>
      </p:sp>
      <p:pic>
        <p:nvPicPr>
          <p:cNvPr id="5" name="QO_8_AN.20_2#8561e5b52?htil=6&amp;vcp=1&amp;vis=1&amp;pid=69679fe6e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155368"/>
            <a:ext cx="926592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7_BD.21_1#696d7cb17?sp=1&amp;vcp=1&amp;vis=1&amp;pid=9695ebf1b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270986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（2）如图丙所示，用滑轮组将物块从位置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err="1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匀速拉到位置</a:t>
                </a:r>
                <a:endParaRPr lang="en-US" altLang="zh-CN" sz="3200">
                  <a:solidFill>
                    <a:srgbClr val="000000"/>
                  </a:solidFill>
                  <a:latin typeface="Times New Roman" pitchFamily="34" charset="0"/>
                  <a:ea typeface="微软雅黑" panose="020B0503020204020204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，请在图中画出最省力的绕线方法。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7_BD.21_1#696d7cb17?sp=1&amp;vcp=1&amp;vis=1&amp;pid=9695ebf1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270986"/>
                <a:ext cx="10753344" cy="1383453"/>
              </a:xfrm>
              <a:prstGeom prst="rect">
                <a:avLst/>
              </a:prstGeom>
              <a:blipFill>
                <a:blip r:embed="rId9"/>
                <a:stretch>
                  <a:fillRect l="-2268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BD.21_2#696d7cb17?htil=7&amp;vcp=1&amp;vis=1&amp;pid=9695ebf1b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944" y="3605753"/>
            <a:ext cx="53035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AN.22_1#696d7cb17?htil=7&amp;vcp=1&amp;vis=1&amp;pid=9695ebf1b&amp;color=0,0,0&amp;vtp=1&amp;bbb=1"/>
          <p:cNvSpPr/>
          <p:nvPr>
            <p:custDataLst>
              <p:tags r:id="rId3"/>
            </p:custDataLst>
          </p:nvPr>
        </p:nvSpPr>
        <p:spPr>
          <a:xfrm>
            <a:off x="6083808" y="2663921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如图丙所示。</a:t>
            </a:r>
            <a:endParaRPr lang="en-US" altLang="zh-CN" sz="3200"/>
          </a:p>
        </p:txBody>
      </p:sp>
      <p:pic>
        <p:nvPicPr>
          <p:cNvPr id="5" name="QO_7_AN.22_2#696d7cb17?htil=7&amp;vcp=1&amp;vis=1&amp;pid=9695ebf1b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471641"/>
            <a:ext cx="5315712" cy="19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bbb562665?vcp=1&amp;pid=112881a14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轮轴</a:t>
            </a:r>
            <a:endParaRPr lang="en-US" altLang="zh-CN" sz="3467"/>
          </a:p>
        </p:txBody>
      </p:sp>
      <p:pic>
        <p:nvPicPr>
          <p:cNvPr id="3" name="QB_6_BD.23_1#4fe2e9117?htil=8&amp;vcp=1&amp;vis=1&amp;pid=bbb562665&amp;color=0,0,0&amp;tib=255,255,255&amp;vtp=1&amp;hs=1&amp;hs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2732" y="1472607"/>
            <a:ext cx="3023616" cy="1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BD.23_2#4fe2e9117?htil=8&amp;sp=1&amp;vcp=1&amp;vis=1&amp;pid=bbb562665&amp;color=0,0,0&amp;vtp=1&amp;bbb=1&amp;h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411647"/>
                <a:ext cx="7546848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4.[2023·武汉期末]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如图甲，方向盘相当于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一个轮轴，若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，轮的半径为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，轴的半径为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，不计摩擦阻力，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BD.23_2#4fe2e9117?htil=8&amp;sp=1&amp;vcp=1&amp;vis=1&amp;pid=bbb56266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1411647"/>
                <a:ext cx="7546848" cy="2128520"/>
              </a:xfrm>
              <a:prstGeom prst="rect">
                <a:avLst/>
              </a:prstGeom>
              <a:blipFill>
                <a:blip r:embed="rId12"/>
                <a:stretch>
                  <a:fillRect l="-3231" r="-3796" b="-1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24_1#4fe2e9117.blank?vcp=1&amp;vis=1&amp;pid=bbb562665&amp;color=0,0,0&amp;vpa=9&amp;vtp=1&amp;bbb=1"/>
          <p:cNvSpPr/>
          <p:nvPr>
            <p:custDataLst>
              <p:tags r:id="rId4"/>
            </p:custDataLst>
          </p:nvPr>
        </p:nvSpPr>
        <p:spPr>
          <a:xfrm>
            <a:off x="3986997" y="3501136"/>
            <a:ext cx="9038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200</a:t>
            </a:r>
            <a:endParaRPr lang="en-US" altLang="zh-CN" sz="3200"/>
          </a:p>
        </p:txBody>
      </p:sp>
      <p:sp>
        <p:nvSpPr>
          <p:cNvPr id="6" name="QB_6_AN.25_1#4fe2e9117.blank?vcp=1&amp;vis=1&amp;pid=bbb562665&amp;color=0,0,0&amp;vpa=10&amp;vtp=1&amp;bbb=1"/>
          <p:cNvSpPr/>
          <p:nvPr>
            <p:custDataLst>
              <p:tags r:id="rId5"/>
            </p:custDataLst>
          </p:nvPr>
        </p:nvSpPr>
        <p:spPr>
          <a:xfrm>
            <a:off x="741554" y="4217416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省力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BD.23_2#4fe2e9117?htil=8&amp;sp=1&amp;vcp=1&amp;vis=1&amp;pid=bbb562665&amp;color=0,0,0&amp;vtp=1&amp;bbb=1&amp;hb=1&amp;hs=1">
                <a:extLst>
                  <a:ext uri="{FF2B5EF4-FFF2-40B4-BE49-F238E27FC236}">
                    <a16:creationId xmlns:a16="http://schemas.microsoft.com/office/drawing/2014/main" id="{CADB3685-E408-DB21-9E4C-D5DDA90BBBB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3538390"/>
                <a:ext cx="10752000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该轮轴平衡时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。如图乙，门锁的把手相当于一个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（填“省力”或“费力”）轮轴。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6_BD.23_2#4fe2e9117?htil=8&amp;sp=1&amp;vcp=1&amp;vis=1&amp;pid=bbb562665&amp;color=0,0,0&amp;vtp=1&amp;bbb=1&amp;hb=1&amp;hs=1">
                <a:extLst>
                  <a:ext uri="{FF2B5EF4-FFF2-40B4-BE49-F238E27FC236}">
                    <a16:creationId xmlns:a16="http://schemas.microsoft.com/office/drawing/2014/main" id="{CADB3685-E408-DB21-9E4C-D5DDA90BB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19328" y="3538390"/>
                <a:ext cx="10752000" cy="1377865"/>
              </a:xfrm>
              <a:prstGeom prst="rect">
                <a:avLst/>
              </a:prstGeom>
              <a:blipFill>
                <a:blip r:embed="rId14"/>
                <a:stretch>
                  <a:fillRect l="-2268" r="-1304" b="-18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54">
            <a:hlinkClick r:id="rId1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a3e0a89b1?vcp=1&amp;pid=112881a14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知识点3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斜面</a:t>
            </a:r>
            <a:endParaRPr lang="en-US" altLang="zh-CN" sz="3467"/>
          </a:p>
        </p:txBody>
      </p:sp>
      <p:sp>
        <p:nvSpPr>
          <p:cNvPr id="3" name="QB_6_BD.26_1#86087f946?sp=1&amp;vcp=1&amp;vis=1&amp;pid=a3e0a89b1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5.如图是某风景区的一段盘山公路，盘山公路相当于简单机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械中的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，使用它可以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（填“省力”或“省距离”）。</a:t>
            </a:r>
            <a:endParaRPr lang="en-US" altLang="zh-CN" sz="3200"/>
          </a:p>
        </p:txBody>
      </p:sp>
      <p:sp>
        <p:nvSpPr>
          <p:cNvPr id="4" name="QB_6_AN.27_1#86087f946.blank?vcp=1&amp;vis=1&amp;pid=a3e0a89b1&amp;color=0,0,0&amp;vpa=11&amp;vtp=1&amp;bbb=1"/>
          <p:cNvSpPr/>
          <p:nvPr>
            <p:custDataLst>
              <p:tags r:id="rId3"/>
            </p:custDataLst>
          </p:nvPr>
        </p:nvSpPr>
        <p:spPr>
          <a:xfrm>
            <a:off x="1960754" y="209067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斜面</a:t>
            </a:r>
            <a:endParaRPr lang="en-US" altLang="zh-CN" sz="3200"/>
          </a:p>
        </p:txBody>
      </p:sp>
      <p:sp>
        <p:nvSpPr>
          <p:cNvPr id="5" name="QB_6_AN.29_1#86087f946.blank?vcp=1&amp;vis=1&amp;pid=a3e0a89b1&amp;color=0,0,0&amp;vpa=12&amp;vtp=1&amp;bbb=1"/>
          <p:cNvSpPr/>
          <p:nvPr>
            <p:custDataLst>
              <p:tags r:id="rId4"/>
            </p:custDataLst>
          </p:nvPr>
        </p:nvSpPr>
        <p:spPr>
          <a:xfrm>
            <a:off x="5618354" y="209067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省力</a:t>
            </a:r>
            <a:endParaRPr lang="en-US" altLang="zh-CN" sz="3200"/>
          </a:p>
        </p:txBody>
      </p:sp>
      <p:pic>
        <p:nvPicPr>
          <p:cNvPr id="6" name="QB_6_BD.28_1#86087f946?vcp=1&amp;vis=1&amp;pid=a3e0a89b1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608" y="2960963"/>
            <a:ext cx="2462784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5_BD.30_1#f68b3c0a1?vcp=1&amp;vis=1&amp;pid=64f4e99a9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33107"/>
            <a:ext cx="10752672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</a:t>
            </a:r>
            <a:r>
              <a:rPr lang="en-US" altLang="zh-CN" sz="3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明代宋应星在《天工开物》中记载的农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业生产汲水装置——辘轳，沿用至今。如图甲是一种辘轳，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由具有共同转动轴的大轮和小轮组成。提水时，用力使大轮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转动，小轮随之转动并缠绕井绳，提起水桶。</a:t>
            </a:r>
            <a:endParaRPr lang="en-US" altLang="zh-CN" sz="3200"/>
          </a:p>
        </p:txBody>
      </p:sp>
      <p:pic>
        <p:nvPicPr>
          <p:cNvPr id="3" name="QO_5_BD.30_1#f68b3c0a1?vcp=1&amp;vis=1&amp;pid=64f4e99a9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171" y="630059"/>
            <a:ext cx="3352800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O_5_BD.30_2#f68b3c0a1?vcp=1&amp;vis=1&amp;pid=64f4e99a9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544" y="3682461"/>
            <a:ext cx="6522720" cy="23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4"/>
          <p:cNvSpPr txBox="1"/>
          <p:nvPr>
            <p:custDataLst>
              <p:tags r:id="rId1"/>
            </p:custDataLst>
          </p:nvPr>
        </p:nvSpPr>
        <p:spPr>
          <a:xfrm>
            <a:off x="2026920" y="875030"/>
            <a:ext cx="77292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定滑轮可以改变力的方向，但不能省力。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动滑轮可以省力，但不能改变力的方向。</a:t>
            </a:r>
            <a:endParaRPr lang="zh-CN" altLang="en-US" sz="28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3"/>
          <p:cNvGrpSpPr/>
          <p:nvPr>
            <p:custDataLst>
              <p:tags r:id="rId2"/>
            </p:custDataLst>
          </p:nvPr>
        </p:nvGrpSpPr>
        <p:grpSpPr>
          <a:xfrm>
            <a:off x="2206943" y="2277110"/>
            <a:ext cx="7877175" cy="1291504"/>
            <a:chOff x="1643" y="2463"/>
            <a:chExt cx="12403" cy="2036"/>
          </a:xfrm>
        </p:grpSpPr>
        <p:pic>
          <p:nvPicPr>
            <p:cNvPr id="27651" name="Picture 6" descr="？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755" y="2463"/>
              <a:ext cx="987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2" name="文本框 2"/>
            <p:cNvSpPr txBox="1"/>
            <p:nvPr>
              <p:custDataLst>
                <p:tags r:id="rId10"/>
              </p:custDataLst>
            </p:nvPr>
          </p:nvSpPr>
          <p:spPr>
            <a:xfrm>
              <a:off x="1643" y="2716"/>
              <a:ext cx="12403" cy="17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en-US" altLang="zh-CN" sz="26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6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能否得到这样一种机械，它既可以省力，又可以改变力的方向呢？</a:t>
              </a:r>
            </a:p>
          </p:txBody>
        </p:sp>
      </p:grpSp>
      <p:sp>
        <p:nvSpPr>
          <p:cNvPr id="27653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  <p:pic>
        <p:nvPicPr>
          <p:cNvPr id="27654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3988" y="3768725"/>
            <a:ext cx="2090737" cy="253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37300" y="3573463"/>
            <a:ext cx="1814513" cy="241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 l="30785" t="38782" r="19482" b="22438"/>
          <a:stretch>
            <a:fillRect/>
          </a:stretch>
        </p:blipFill>
        <p:spPr>
          <a:xfrm>
            <a:off x="7023100" y="3573463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7657" name="直接连接符 11"/>
          <p:cNvCxnSpPr/>
          <p:nvPr>
            <p:custDataLst>
              <p:tags r:id="rId7"/>
            </p:custDataLst>
          </p:nvPr>
        </p:nvCxnSpPr>
        <p:spPr>
          <a:xfrm flipH="1">
            <a:off x="7175500" y="3878263"/>
            <a:ext cx="0" cy="53975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658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99300" y="4660900"/>
            <a:ext cx="457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31_1#134962b4d?htil=9&amp;vcp=1&amp;vis=1&amp;pid=f68b3c0a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7633" y="931640"/>
            <a:ext cx="5084064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1_2#134962b4d?htil=9&amp;vcp=1&amp;vis=1&amp;pid=f68b3c0a1&amp;color=0,0,0&amp;mp=1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870682"/>
            <a:ext cx="5498592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（1）图甲所示，辘轳可视为不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等臂杠杆，为方便提水，它是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按照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（填“省力”或“费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4" name="QB_6_AN.32_1#134962b4d.blank?vcp=1&amp;vis=1&amp;pid=f68b3c0a1&amp;color=0,0,0&amp;mp=1&amp;vpa=13&amp;vtp=1&amp;bbb=1"/>
          <p:cNvSpPr/>
          <p:nvPr>
            <p:custDataLst>
              <p:tags r:id="rId3"/>
            </p:custDataLst>
          </p:nvPr>
        </p:nvSpPr>
        <p:spPr>
          <a:xfrm>
            <a:off x="1554354" y="2294775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省力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AN.33_1#134962b4d.blank?vcp=1&amp;vis=1&amp;pid=f68b3c0a1&amp;color=0,0,0&amp;mp=1&amp;vpa=14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5916760" y="3905979"/>
                <a:ext cx="485056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6_AN.33_1#134962b4d.blank?vcp=1&amp;vis=1&amp;pid=f68b3c0a1&amp;color=0,0,0&amp;mp=1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916760" y="3905979"/>
                <a:ext cx="485056" cy="471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S.34_1#134962b4d?htil=9&amp;vcp=1&amp;vis=1&amp;pid=f68b3c0a1&amp;color=0,0,0&amp;vtp=1&amp;bbb=1&amp;hb=1&amp;hs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4464950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为方便提水，根据题图可知，它是按照省力杠杆来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设计的；由于辘轳围绕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点旋转，可知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点为其支点。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6_AS.34_1#134962b4d?htil=9&amp;vcp=1&amp;vis=1&amp;pid=f68b3c0a1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19328" y="4464950"/>
                <a:ext cx="10753344" cy="1383453"/>
              </a:xfrm>
              <a:prstGeom prst="rect">
                <a:avLst/>
              </a:prstGeom>
              <a:blipFill>
                <a:blip r:embed="rId13"/>
                <a:stretch>
                  <a:fillRect l="-2268" r="-680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BD.31_2#134962b4d?htil=9&amp;vcp=1&amp;vis=1&amp;pid=f68b3c0a1&amp;color=0,0,0&amp;mp=1&amp;vtp=1&amp;bt=1&amp;bbb=1&amp;hb=1&amp;hs=1">
                <a:extLst>
                  <a:ext uri="{FF2B5EF4-FFF2-40B4-BE49-F238E27FC236}">
                    <a16:creationId xmlns:a16="http://schemas.microsoft.com/office/drawing/2014/main" id="{D2038241-9DFE-A644-88F3-B7F77481FE4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3076925"/>
                <a:ext cx="10752000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力”）杠杆来设计的。用辘轳提水的某时刻示意图如图乙所示，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它的支点是“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”或“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”中的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6_BD.31_2#134962b4d?htil=9&amp;vcp=1&amp;vis=1&amp;pid=f68b3c0a1&amp;color=0,0,0&amp;mp=1&amp;vtp=1&amp;bt=1&amp;bbb=1&amp;hb=1&amp;hs=1">
                <a:extLst>
                  <a:ext uri="{FF2B5EF4-FFF2-40B4-BE49-F238E27FC236}">
                    <a16:creationId xmlns:a16="http://schemas.microsoft.com/office/drawing/2014/main" id="{D2038241-9DFE-A644-88F3-B7F77481F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719328" y="3076925"/>
                <a:ext cx="10752000" cy="1377865"/>
              </a:xfrm>
              <a:prstGeom prst="rect">
                <a:avLst/>
              </a:prstGeom>
              <a:blipFill>
                <a:blip r:embed="rId16"/>
                <a:stretch>
                  <a:fillRect l="-2268" r="-6179" b="-17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35_1#ebd3bb92a?vcp=1&amp;vis=1&amp;pid=f68b3c0a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88510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（2）设大轮与小轮的半径比为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3:1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，水桶受到的总重力为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90 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。若要使辘轳静止在图乙所示位置，作用在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点最小的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力应为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。（不计井绳的粗细和自重）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BD.35_1#ebd3bb92a?vcp=1&amp;vis=1&amp;pid=f68b3c0a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688510"/>
                <a:ext cx="10753344" cy="2122932"/>
              </a:xfrm>
              <a:prstGeom prst="rect">
                <a:avLst/>
              </a:prstGeom>
              <a:blipFill>
                <a:blip r:embed="rId7"/>
                <a:stretch>
                  <a:fillRect l="-2268" b="-1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6_1#ebd3bb92a.blank?vcp=1&amp;vis=1&amp;pid=f68b3c0a1&amp;color=0,0,0&amp;vpa=15&amp;vtp=1&amp;bbb=1"/>
          <p:cNvSpPr/>
          <p:nvPr>
            <p:custDataLst>
              <p:tags r:id="rId2"/>
            </p:custDataLst>
          </p:nvPr>
        </p:nvSpPr>
        <p:spPr>
          <a:xfrm>
            <a:off x="1960754" y="2112603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30</a:t>
            </a:r>
            <a:endParaRPr lang="en-US" altLang="zh-CN" sz="3200"/>
          </a:p>
        </p:txBody>
      </p:sp>
      <p:pic>
        <p:nvPicPr>
          <p:cNvPr id="4" name="QO_5_BD.35_2#ebd3bb92a?vcp=1&amp;vis=1&amp;pid=f68b3c0a1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3371" y="2980604"/>
            <a:ext cx="8325259" cy="30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AS.37_1#ebd3bb92a?vcp=1&amp;vis=1&amp;pid=f68b3c0a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258116"/>
                <a:ext cx="10753344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大轮与小轮的半径比为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3:1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，当动力臂为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时，作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用在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点的力最小，根据杠杆平衡条件可知，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C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BC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BC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=90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C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AS.37_1#ebd3bb92a?vcp=1&amp;vis=1&amp;pid=f68b3c0a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258116"/>
                <a:ext cx="10753344" cy="2128520"/>
              </a:xfrm>
              <a:prstGeom prst="rect">
                <a:avLst/>
              </a:prstGeom>
              <a:blipFill>
                <a:blip r:embed="rId6"/>
                <a:stretch>
                  <a:fillRect l="-2268" r="-3741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AS.37_2#ebd3bb92a?vcp=1&amp;vis=1&amp;pid=f68b3c0a1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3550212"/>
            <a:ext cx="5376672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38_1#b9f8e8cfc?vcp=1&amp;vis=1&amp;pid=f68b3c0a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904549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（3）图丙所示水龙头开关的设计也应用了同样的原理，为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了更省力，开关应选用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（填“①”或“②”）。</a:t>
            </a:r>
            <a:endParaRPr lang="en-US" altLang="zh-CN" sz="3200"/>
          </a:p>
        </p:txBody>
      </p:sp>
      <p:sp>
        <p:nvSpPr>
          <p:cNvPr id="3" name="QB_6_AN.39_1#b9f8e8cfc.blank?vcp=1&amp;vis=1&amp;pid=f68b3c0a1&amp;color=0,0,0&amp;vpa=16&amp;vtp=1"/>
          <p:cNvSpPr/>
          <p:nvPr>
            <p:custDataLst>
              <p:tags r:id="rId2"/>
            </p:custDataLst>
          </p:nvPr>
        </p:nvSpPr>
        <p:spPr>
          <a:xfrm>
            <a:off x="4805554" y="1583575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①</a:t>
            </a:r>
            <a:endParaRPr lang="en-US" altLang="zh-CN" sz="3200"/>
          </a:p>
        </p:txBody>
      </p:sp>
      <p:pic>
        <p:nvPicPr>
          <p:cNvPr id="4" name="QO_5_BD.38_2#b9f8e8cfc?vcp=1&amp;vis=1&amp;pid=f68b3c0a1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2466816"/>
            <a:ext cx="4876800" cy="17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AS.40_1#b9f8e8cfc?vcp=1&amp;vis=1&amp;pid=f68b3c0a1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4431083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水龙头的开关是一种轮轴，动力作用在轮上，所以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为了更省力，开关应选用动力臂较大的，故开关应选用①。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41_1#7d66a886d?sp=1&amp;vcp=1&amp;vis=1&amp;pid=64f4e99a9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74593"/>
                <a:ext cx="10753344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7.某同学用两个滑轮组成的滑轮组（图甲），在同一种绕绳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方式下匀速提升不同质量的重物，得到了多组竖直作用在绳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子自由端的拉力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与重物所受重力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的大小关系，并绘制出如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图乙所示的图像。（不计绳重与摩擦）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5_BD.41_1#7d66a886d?sp=1&amp;vcp=1&amp;vis=1&amp;pid=64f4e99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674593"/>
                <a:ext cx="10753344" cy="2873587"/>
              </a:xfrm>
              <a:prstGeom prst="rect">
                <a:avLst/>
              </a:prstGeom>
              <a:blipFill>
                <a:blip r:embed="rId6"/>
                <a:stretch>
                  <a:fillRect l="-2268" r="-1927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41_2#7d66a886d?vcp=1&amp;vis=1&amp;pid=64f4e99a9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544" y="3694823"/>
            <a:ext cx="3474720" cy="23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42_1#b36f4705a?htil=10&amp;vcp=1&amp;vis=1&amp;pid=7d66a886d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5494" y="2324536"/>
            <a:ext cx="3107541" cy="21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BD.42_2#b36f4705a?htil=10&amp;vcp=1&amp;vis=1&amp;pid=7d66a886d&amp;color=0,0,0&amp;mp=1&amp;vtp=1&amp;bt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2263577"/>
                <a:ext cx="7144512" cy="1419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（1）试根据图像计算动滑轮所受重力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动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6_BD.42_2#b36f4705a?htil=10&amp;vcp=1&amp;vis=1&amp;pid=7d66a886d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2263577"/>
                <a:ext cx="7144512" cy="1419860"/>
              </a:xfrm>
              <a:prstGeom prst="rect">
                <a:avLst/>
              </a:prstGeom>
              <a:blipFill>
                <a:blip r:embed="rId8"/>
                <a:stretch>
                  <a:fillRect l="-3413" b="-16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AN.43_1#b36f4705a.blank?vcp=1&amp;vis=1&amp;pid=7d66a886d&amp;color=0,0,0&amp;mp=1&amp;vpa=17&amp;vtp=1&amp;bbb=1"/>
          <p:cNvSpPr/>
          <p:nvPr>
            <p:custDataLst>
              <p:tags r:id="rId3"/>
            </p:custDataLst>
          </p:nvPr>
        </p:nvSpPr>
        <p:spPr>
          <a:xfrm>
            <a:off x="1689058" y="2943195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10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AS.44_1#b36f4705a?htil=10&amp;vcp=1&amp;vis=1&amp;pid=7d66a886d&amp;color=0,0,0&amp;vtp=1&amp;bbb=1&amp;hb=1&amp;hs=1">
                <a:extLst>
                  <a:ext uri="{FF2B5EF4-FFF2-40B4-BE49-F238E27FC236}">
                    <a16:creationId xmlns:a16="http://schemas.microsoft.com/office/drawing/2014/main" id="{764DCD79-F8D0-A713-0413-C34768F31610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97034"/>
                <a:ext cx="7144512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设滑轮组绳子有效股数为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,由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图乙知，当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AS.44_1#b36f4705a?htil=10&amp;vcp=1&amp;vis=1&amp;pid=7d66a886d&amp;color=0,0,0&amp;vtp=1&amp;bbb=1&amp;hb=1&amp;hs=1">
                <a:extLst>
                  <a:ext uri="{FF2B5EF4-FFF2-40B4-BE49-F238E27FC236}">
                    <a16:creationId xmlns:a16="http://schemas.microsoft.com/office/drawing/2014/main" id="{764DCD79-F8D0-A713-0413-C34768F31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697034"/>
                <a:ext cx="7144512" cy="1383453"/>
              </a:xfrm>
              <a:prstGeom prst="rect">
                <a:avLst/>
              </a:prstGeom>
              <a:blipFill>
                <a:blip r:embed="rId6"/>
                <a:stretch>
                  <a:fillRect l="-3413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S.44_1#b36f4705a?htil=10&amp;vcp=1&amp;vis=1&amp;pid=7d66a886d&amp;color=0,0,0&amp;vtp=1&amp;bbb=1&amp;hb=1&amp;hs=1">
                <a:extLst>
                  <a:ext uri="{FF2B5EF4-FFF2-40B4-BE49-F238E27FC236}">
                    <a16:creationId xmlns:a16="http://schemas.microsoft.com/office/drawing/2014/main" id="{0D0ACC7C-2FD1-7B8E-4AFC-F5C1B3EA6022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20000" y="2094958"/>
                <a:ext cx="7292208" cy="3961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=50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，不计绳重</a:t>
                </a:r>
              </a:p>
              <a:p>
                <a:pPr latinLnBrk="1">
                  <a:lnSpc>
                    <a:spcPts val="65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与摩擦，则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物</m:t>
                            </m:r>
                          </m:sub>
                        </m:s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,则有</a:t>
                </a:r>
              </a:p>
              <a:p>
                <a:pPr latinLnBrk="1">
                  <a:lnSpc>
                    <a:spcPts val="66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①,</a:t>
                </a:r>
              </a:p>
              <a:p>
                <a:pPr latinLnBrk="1">
                  <a:lnSpc>
                    <a:spcPts val="66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50 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②,联立①②，解</a:t>
                </a:r>
              </a:p>
              <a:p>
                <a:pPr latinLnBrk="1">
                  <a:lnSpc>
                    <a:spcPts val="60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动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6_AS.44_1#b36f4705a?htil=10&amp;vcp=1&amp;vis=1&amp;pid=7d66a886d&amp;color=0,0,0&amp;vtp=1&amp;bbb=1&amp;hb=1&amp;hs=1">
                <a:extLst>
                  <a:ext uri="{FF2B5EF4-FFF2-40B4-BE49-F238E27FC236}">
                    <a16:creationId xmlns:a16="http://schemas.microsoft.com/office/drawing/2014/main" id="{0D0ACC7C-2FD1-7B8E-4AFC-F5C1B3EA6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20000" y="2094958"/>
                <a:ext cx="7292208" cy="3961639"/>
              </a:xfrm>
              <a:prstGeom prst="rect">
                <a:avLst/>
              </a:prstGeom>
              <a:blipFill>
                <a:blip r:embed="rId8"/>
                <a:stretch>
                  <a:fillRect l="-3344" b="-5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BD.42_1#b36f4705a?htil=10&amp;vcp=1&amp;vis=1&amp;pid=7d66a886d&amp;color=0,0,0&amp;tib=255,255,255&amp;vtp=1&amp;hs=1&amp;hs=1">
            <a:extLst>
              <a:ext uri="{FF2B5EF4-FFF2-40B4-BE49-F238E27FC236}">
                <a16:creationId xmlns:a16="http://schemas.microsoft.com/office/drawing/2014/main" id="{58FFA82F-4173-AE17-1AEB-0D66EE49BF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4582" y="1033916"/>
            <a:ext cx="3107541" cy="21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71283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45_1#d3bf06796?vcp=1&amp;vis=1&amp;pid=7d66a886d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863908"/>
            <a:ext cx="1075334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（2）在图甲中画出该同学的绕绳方法。</a:t>
            </a:r>
            <a:endParaRPr lang="en-US" altLang="zh-CN" sz="3200"/>
          </a:p>
        </p:txBody>
      </p:sp>
      <p:pic>
        <p:nvPicPr>
          <p:cNvPr id="3" name="QO_5_BD.45_2#d3bf06796?htil=11&amp;vcp=1&amp;vis=1&amp;pid=7d66a886d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7968" y="2213409"/>
            <a:ext cx="4145280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46_1#d3bf06796?htil=11&amp;vcp=1&amp;vis=1&amp;pid=7d66a886d&amp;color=0,0,0&amp;vtp=1&amp;bbb=1"/>
          <p:cNvSpPr/>
          <p:nvPr>
            <p:custDataLst>
              <p:tags r:id="rId3"/>
            </p:custDataLst>
          </p:nvPr>
        </p:nvSpPr>
        <p:spPr>
          <a:xfrm>
            <a:off x="6083808" y="1515417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5" name="QO_6_AN.46_2#d3bf06796?htil=11&amp;vcp=1&amp;vis=1&amp;pid=7d66a886d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2323137"/>
            <a:ext cx="1036320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QO_6_AS.47_1#d3bf06796?vcp=1&amp;vis=1&amp;pid=7d66a886d&amp;color=0,0,0&amp;vtp=1&amp;bb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5174457"/>
                <a:ext cx="10753344" cy="6383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可知，从定滑轮开始绕绳。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O_6_AS.47_1#d3bf06796?vcp=1&amp;vis=1&amp;pid=7d66a886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5174457"/>
                <a:ext cx="10753344" cy="638387"/>
              </a:xfrm>
              <a:prstGeom prst="rect">
                <a:avLst/>
              </a:prstGeom>
              <a:blipFill>
                <a:blip r:embed="rId12"/>
                <a:stretch>
                  <a:fillRect l="-2268" b="-3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1"/>
          <p:cNvSpPr txBox="1"/>
          <p:nvPr>
            <p:custDataLst>
              <p:tags r:id="rId1"/>
            </p:custDataLst>
          </p:nvPr>
        </p:nvSpPr>
        <p:spPr>
          <a:xfrm>
            <a:off x="2214563" y="2449513"/>
            <a:ext cx="642937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滑轮组和轮轴</a:t>
            </a:r>
          </a:p>
        </p:txBody>
      </p:sp>
      <p:sp>
        <p:nvSpPr>
          <p:cNvPr id="45058" name="文本框 4"/>
          <p:cNvSpPr txBox="1"/>
          <p:nvPr>
            <p:custDataLst>
              <p:tags r:id="rId2"/>
            </p:custDataLst>
          </p:nvPr>
        </p:nvSpPr>
        <p:spPr>
          <a:xfrm>
            <a:off x="3505200" y="2528888"/>
            <a:ext cx="11255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滑轮组</a:t>
            </a:r>
          </a:p>
        </p:txBody>
      </p:sp>
      <p:sp>
        <p:nvSpPr>
          <p:cNvPr id="45059" name="文本框 5"/>
          <p:cNvSpPr txBox="1"/>
          <p:nvPr>
            <p:custDataLst>
              <p:tags r:id="rId3"/>
            </p:custDataLst>
          </p:nvPr>
        </p:nvSpPr>
        <p:spPr>
          <a:xfrm>
            <a:off x="3422650" y="4268788"/>
            <a:ext cx="11747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轮轴</a:t>
            </a:r>
          </a:p>
        </p:txBody>
      </p:sp>
      <p:sp>
        <p:nvSpPr>
          <p:cNvPr id="45060" name="AutoShape 14"/>
          <p:cNvSpPr/>
          <p:nvPr>
            <p:custDataLst>
              <p:tags r:id="rId4"/>
            </p:custDataLst>
          </p:nvPr>
        </p:nvSpPr>
        <p:spPr>
          <a:xfrm>
            <a:off x="5140325" y="1952625"/>
            <a:ext cx="161925" cy="1584325"/>
          </a:xfrm>
          <a:prstGeom prst="leftBrace">
            <a:avLst>
              <a:gd name="adj1" fmla="val 69350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左箭头 18"/>
          <p:cNvSpPr/>
          <p:nvPr>
            <p:custDataLst>
              <p:tags r:id="rId5"/>
            </p:custDataLst>
          </p:nvPr>
        </p:nvSpPr>
        <p:spPr>
          <a:xfrm flipH="1">
            <a:off x="4597400" y="2600325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2" name="AutoShape 14"/>
          <p:cNvSpPr/>
          <p:nvPr>
            <p:custDataLst>
              <p:tags r:id="rId6"/>
            </p:custDataLst>
          </p:nvPr>
        </p:nvSpPr>
        <p:spPr>
          <a:xfrm>
            <a:off x="3019425" y="2620963"/>
            <a:ext cx="315913" cy="2041525"/>
          </a:xfrm>
          <a:prstGeom prst="leftBrace">
            <a:avLst>
              <a:gd name="adj1" fmla="val 69200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3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课堂小结</a:t>
            </a:r>
          </a:p>
        </p:txBody>
      </p:sp>
      <p:sp>
        <p:nvSpPr>
          <p:cNvPr id="45064" name="文本框 1"/>
          <p:cNvSpPr txBox="1"/>
          <p:nvPr>
            <p:custDataLst>
              <p:tags r:id="rId8"/>
            </p:custDataLst>
          </p:nvPr>
        </p:nvSpPr>
        <p:spPr>
          <a:xfrm>
            <a:off x="5353050" y="1779588"/>
            <a:ext cx="4450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定滑轮与动滑轮的组合叫滑轮组</a:t>
            </a:r>
          </a:p>
        </p:txBody>
      </p:sp>
      <p:grpSp>
        <p:nvGrpSpPr>
          <p:cNvPr id="45065" name="组合 5"/>
          <p:cNvGrpSpPr/>
          <p:nvPr>
            <p:custDataLst>
              <p:tags r:id="rId9"/>
            </p:custDataLst>
          </p:nvPr>
        </p:nvGrpSpPr>
        <p:grpSpPr>
          <a:xfrm>
            <a:off x="5353050" y="2371725"/>
            <a:ext cx="4537710" cy="741999"/>
            <a:chOff x="5442" y="3397"/>
            <a:chExt cx="7145" cy="1167"/>
          </a:xfrm>
        </p:grpSpPr>
        <p:graphicFrame>
          <p:nvGraphicFramePr>
            <p:cNvPr id="45066" name="Object 25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9596" y="3397"/>
            <a:ext cx="2991" cy="1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1040765" imgH="405765" progId="Equation.DSMT4">
                    <p:embed/>
                  </p:oleObj>
                </mc:Choice>
                <mc:Fallback>
                  <p:oleObj r:id="rId20" imgW="1040765" imgH="40576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596" y="3397"/>
                          <a:ext cx="2991" cy="11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7" name="文本框 2"/>
            <p:cNvSpPr txBox="1"/>
            <p:nvPr>
              <p:custDataLst>
                <p:tags r:id="rId18"/>
              </p:custDataLst>
            </p:nvPr>
          </p:nvSpPr>
          <p:spPr>
            <a:xfrm>
              <a:off x="5442" y="3623"/>
              <a:ext cx="4127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绳子自由端的拉力</a:t>
              </a:r>
            </a:p>
          </p:txBody>
        </p:sp>
      </p:grpSp>
      <p:grpSp>
        <p:nvGrpSpPr>
          <p:cNvPr id="45068" name="组合 4"/>
          <p:cNvGrpSpPr/>
          <p:nvPr>
            <p:custDataLst>
              <p:tags r:id="rId10"/>
            </p:custDataLst>
          </p:nvPr>
        </p:nvGrpSpPr>
        <p:grpSpPr>
          <a:xfrm>
            <a:off x="5353050" y="3273425"/>
            <a:ext cx="3726498" cy="473710"/>
            <a:chOff x="5465" y="4589"/>
            <a:chExt cx="5869" cy="746"/>
          </a:xfrm>
        </p:grpSpPr>
        <p:sp>
          <p:nvSpPr>
            <p:cNvPr id="45069" name="文本框 3"/>
            <p:cNvSpPr txBox="1"/>
            <p:nvPr>
              <p:custDataLst>
                <p:tags r:id="rId15"/>
              </p:custDataLst>
            </p:nvPr>
          </p:nvSpPr>
          <p:spPr>
            <a:xfrm>
              <a:off x="5465" y="4610"/>
              <a:ext cx="412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绳子自由端的距离</a:t>
              </a:r>
            </a:p>
          </p:txBody>
        </p:sp>
        <p:graphicFrame>
          <p:nvGraphicFramePr>
            <p:cNvPr id="45070" name="Object 26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9697" y="4589"/>
            <a:ext cx="1637" cy="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443865" imgH="177800" progId="Equation.DSMT4">
                    <p:embed/>
                  </p:oleObj>
                </mc:Choice>
                <mc:Fallback>
                  <p:oleObj r:id="rId22" imgW="443865" imgH="177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697" y="4589"/>
                          <a:ext cx="1637" cy="6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071" name="AutoShape 14"/>
          <p:cNvSpPr/>
          <p:nvPr>
            <p:custDataLst>
              <p:tags r:id="rId11"/>
            </p:custDataLst>
          </p:nvPr>
        </p:nvSpPr>
        <p:spPr>
          <a:xfrm>
            <a:off x="4957763" y="4003675"/>
            <a:ext cx="84137" cy="990600"/>
          </a:xfrm>
          <a:prstGeom prst="leftBrace">
            <a:avLst>
              <a:gd name="adj1" fmla="val 69061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左箭头 2"/>
          <p:cNvSpPr/>
          <p:nvPr>
            <p:custDataLst>
              <p:tags r:id="rId12"/>
            </p:custDataLst>
          </p:nvPr>
        </p:nvSpPr>
        <p:spPr>
          <a:xfrm flipH="1">
            <a:off x="4270375" y="4354513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73" name="文本框 3"/>
          <p:cNvSpPr txBox="1"/>
          <p:nvPr>
            <p:custDataLst>
              <p:tags r:id="rId13"/>
            </p:custDataLst>
          </p:nvPr>
        </p:nvSpPr>
        <p:spPr>
          <a:xfrm>
            <a:off x="5140325" y="383222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定义</a:t>
            </a:r>
          </a:p>
        </p:txBody>
      </p:sp>
      <p:sp>
        <p:nvSpPr>
          <p:cNvPr id="45074" name="文本框 4"/>
          <p:cNvSpPr txBox="1"/>
          <p:nvPr>
            <p:custDataLst>
              <p:tags r:id="rId14"/>
            </p:custDataLst>
          </p:nvPr>
        </p:nvSpPr>
        <p:spPr>
          <a:xfrm>
            <a:off x="5140325" y="4662488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实质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>
            <p:custDataLst>
              <p:tags r:id="rId1"/>
            </p:custDataLst>
          </p:nvPr>
        </p:nvSpPr>
        <p:spPr>
          <a:xfrm>
            <a:off x="2295525" y="2260600"/>
            <a:ext cx="75660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知道滑轮组的使用及特点；（重点）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知道滑轮组中拉力与被提物体重力间的关系。（重点）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了解轮轴的简单应用。</a:t>
            </a:r>
          </a:p>
        </p:txBody>
      </p:sp>
      <p:sp>
        <p:nvSpPr>
          <p:cNvPr id="28674" name="文本框 2"/>
          <p:cNvSpPr txBox="1"/>
          <p:nvPr>
            <p:custDataLst>
              <p:tags r:id="rId2"/>
            </p:custDataLst>
          </p:nvPr>
        </p:nvSpPr>
        <p:spPr>
          <a:xfrm>
            <a:off x="5111750" y="1204913"/>
            <a:ext cx="1730375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28675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079875" y="2058988"/>
            <a:ext cx="1228725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711450" y="2058988"/>
            <a:ext cx="1133475" cy="318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902325" y="2103438"/>
            <a:ext cx="15621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496300" y="1627188"/>
            <a:ext cx="120015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7" name="AutoShape 9"/>
          <p:cNvSpPr/>
          <p:nvPr>
            <p:custDataLst>
              <p:tags r:id="rId5"/>
            </p:custDataLst>
          </p:nvPr>
        </p:nvSpPr>
        <p:spPr>
          <a:xfrm>
            <a:off x="5087938" y="3500438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19050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8" name="AutoShape 10"/>
          <p:cNvSpPr/>
          <p:nvPr>
            <p:custDataLst>
              <p:tags r:id="rId6"/>
            </p:custDataLst>
          </p:nvPr>
        </p:nvSpPr>
        <p:spPr>
          <a:xfrm>
            <a:off x="7464425" y="3500438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19050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2" name="Text Box 4"/>
          <p:cNvSpPr txBox="1"/>
          <p:nvPr>
            <p:custDataLst>
              <p:tags r:id="rId7"/>
            </p:custDataLst>
          </p:nvPr>
        </p:nvSpPr>
        <p:spPr>
          <a:xfrm>
            <a:off x="2254250" y="1304925"/>
            <a:ext cx="5353050" cy="591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定滑轮与动滑轮的组合叫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滑轮组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5188" y="5545138"/>
            <a:ext cx="8177213" cy="67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结论：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使用滑轮组既可以省力；又可以改变力的方向。</a:t>
            </a:r>
          </a:p>
        </p:txBody>
      </p:sp>
      <p:grpSp>
        <p:nvGrpSpPr>
          <p:cNvPr id="29705" name="组合 6147"/>
          <p:cNvGrpSpPr/>
          <p:nvPr>
            <p:custDataLst>
              <p:tags r:id="rId9"/>
            </p:custDataLst>
          </p:nvPr>
        </p:nvGrpSpPr>
        <p:grpSpPr>
          <a:xfrm>
            <a:off x="103505" y="404813"/>
            <a:ext cx="2232025" cy="808990"/>
            <a:chOff x="0" y="0"/>
            <a:chExt cx="3516" cy="1274"/>
          </a:xfrm>
        </p:grpSpPr>
        <p:sp>
          <p:nvSpPr>
            <p:cNvPr id="29706" name="矩形 7"/>
            <p:cNvSpPr/>
            <p:nvPr>
              <p:custDataLst>
                <p:tags r:id="rId11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任意多边形 16"/>
            <p:cNvSpPr/>
            <p:nvPr>
              <p:custDataLst>
                <p:tags r:id="rId12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矩形 17"/>
            <p:cNvSpPr/>
            <p:nvPr>
              <p:custDataLst>
                <p:tags r:id="rId13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9" name="文本框 6151"/>
            <p:cNvSpPr txBox="1"/>
            <p:nvPr>
              <p:custDataLst>
                <p:tags r:id="rId14"/>
              </p:custDataLst>
            </p:nvPr>
          </p:nvSpPr>
          <p:spPr>
            <a:xfrm>
              <a:off x="878" y="432"/>
              <a:ext cx="196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滑轮组</a:t>
              </a:r>
            </a:p>
          </p:txBody>
        </p:sp>
        <p:sp>
          <p:nvSpPr>
            <p:cNvPr id="29710" name="文本框 6152"/>
            <p:cNvSpPr txBox="1"/>
            <p:nvPr>
              <p:custDataLst>
                <p:tags r:id="rId15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29711" name="文本框 4103"/>
          <p:cNvSpPr txBox="1"/>
          <p:nvPr>
            <p:custDataLst>
              <p:tags r:id="rId10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8" grpId="0" animBg="1"/>
      <p:bldP spid="3278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79875" y="1916113"/>
            <a:ext cx="1228725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1450" y="1916113"/>
            <a:ext cx="1133475" cy="318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2325" y="1960563"/>
            <a:ext cx="15621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96300" y="1484313"/>
            <a:ext cx="120015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AutoShape 7"/>
          <p:cNvSpPr/>
          <p:nvPr>
            <p:custDataLst>
              <p:tags r:id="rId5"/>
            </p:custDataLst>
          </p:nvPr>
        </p:nvSpPr>
        <p:spPr>
          <a:xfrm>
            <a:off x="5087938" y="3357563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19050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6" name="AutoShape 8"/>
          <p:cNvSpPr/>
          <p:nvPr>
            <p:custDataLst>
              <p:tags r:id="rId6"/>
            </p:custDataLst>
          </p:nvPr>
        </p:nvSpPr>
        <p:spPr>
          <a:xfrm>
            <a:off x="7464425" y="3357563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19050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6975" y="5434013"/>
            <a:ext cx="5105400" cy="6776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想一想：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还有别的绕线方法吗？</a:t>
            </a:r>
          </a:p>
        </p:txBody>
      </p:sp>
      <p:sp>
        <p:nvSpPr>
          <p:cNvPr id="30728" name="文本框 4103"/>
          <p:cNvSpPr txBox="1"/>
          <p:nvPr>
            <p:custDataLst>
              <p:tags r:id="rId8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29050" y="5354638"/>
            <a:ext cx="4635500" cy="6767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这两种绕线方法有什么不同？</a:t>
            </a:r>
          </a:p>
        </p:txBody>
      </p:sp>
      <p:pic>
        <p:nvPicPr>
          <p:cNvPr id="33805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10025" y="1266825"/>
            <a:ext cx="942975" cy="364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6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221288" y="1257300"/>
            <a:ext cx="914400" cy="364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6"/>
          <p:cNvSpPr/>
          <p:nvPr>
            <p:custDataLst>
              <p:tags r:id="rId4"/>
            </p:custDataLst>
          </p:nvPr>
        </p:nvSpPr>
        <p:spPr>
          <a:xfrm>
            <a:off x="6681788" y="2002810"/>
            <a:ext cx="3024187" cy="2315806"/>
          </a:xfrm>
          <a:prstGeom prst="roundRect">
            <a:avLst>
              <a:gd name="adj" fmla="val 16667"/>
            </a:avLst>
          </a:prstGeom>
          <a:solidFill>
            <a:srgbClr val="AEC87A"/>
          </a:solidFill>
          <a:ln w="25400" cap="flat" cmpd="sng">
            <a:solidFill>
              <a:srgbClr val="71893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绳子的起点</a:t>
            </a:r>
          </a:p>
          <a:p>
            <a:pPr algn="ctr">
              <a:lnSpc>
                <a:spcPct val="125000"/>
              </a:lnSpc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拉力的方向</a:t>
            </a:r>
          </a:p>
          <a:p>
            <a:pPr algn="ctr">
              <a:lnSpc>
                <a:spcPct val="125000"/>
              </a:lnSpc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拉力的大小</a:t>
            </a:r>
          </a:p>
          <a:p>
            <a:pPr algn="ctr">
              <a:lnSpc>
                <a:spcPct val="125000"/>
              </a:lnSpc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移动的距离</a:t>
            </a:r>
          </a:p>
        </p:txBody>
      </p:sp>
      <p:sp>
        <p:nvSpPr>
          <p:cNvPr id="31749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4" name="TextBox 1"/>
          <p:cNvSpPr txBox="1"/>
          <p:nvPr>
            <p:custDataLst>
              <p:tags r:id="rId6"/>
            </p:custDataLst>
          </p:nvPr>
        </p:nvSpPr>
        <p:spPr>
          <a:xfrm>
            <a:off x="2146300" y="912813"/>
            <a:ext cx="1066791" cy="5441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讨 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3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24363" y="1554163"/>
            <a:ext cx="5580063" cy="14312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利用两个定滑轮和两个动滑轮，可以怎样绕绳子呢？</a:t>
            </a:r>
          </a:p>
        </p:txBody>
      </p:sp>
      <p:pic>
        <p:nvPicPr>
          <p:cNvPr id="32770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59063" y="2138363"/>
            <a:ext cx="752475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143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230938" y="3832225"/>
            <a:ext cx="819150" cy="2252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143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703763" y="3829050"/>
            <a:ext cx="1477962" cy="2249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3" name="组合 14349"/>
          <p:cNvGrpSpPr/>
          <p:nvPr>
            <p:custDataLst>
              <p:tags r:id="rId5"/>
            </p:custDataLst>
          </p:nvPr>
        </p:nvGrpSpPr>
        <p:grpSpPr>
          <a:xfrm>
            <a:off x="7221538" y="5138738"/>
            <a:ext cx="2114550" cy="585787"/>
            <a:chOff x="3532" y="3407"/>
            <a:chExt cx="1099" cy="340"/>
          </a:xfrm>
        </p:grpSpPr>
        <p:sp>
          <p:nvSpPr>
            <p:cNvPr id="32774" name="任意多边形 14347"/>
            <p:cNvSpPr/>
            <p:nvPr>
              <p:custDataLst>
                <p:tags r:id="rId9"/>
              </p:custDataLst>
            </p:nvPr>
          </p:nvSpPr>
          <p:spPr>
            <a:xfrm>
              <a:off x="3532" y="3407"/>
              <a:ext cx="1099" cy="340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310" y="22"/>
                </a:cxn>
                <a:cxn ang="0">
                  <a:pos x="472" y="15"/>
                </a:cxn>
                <a:cxn ang="0">
                  <a:pos x="517" y="111"/>
                </a:cxn>
                <a:cxn ang="0">
                  <a:pos x="576" y="118"/>
                </a:cxn>
                <a:cxn ang="0">
                  <a:pos x="628" y="155"/>
                </a:cxn>
                <a:cxn ang="0">
                  <a:pos x="509" y="192"/>
                </a:cxn>
                <a:cxn ang="0">
                  <a:pos x="384" y="170"/>
                </a:cxn>
                <a:cxn ang="0">
                  <a:pos x="264" y="209"/>
                </a:cxn>
                <a:cxn ang="0">
                  <a:pos x="251" y="288"/>
                </a:cxn>
                <a:cxn ang="0">
                  <a:pos x="292" y="322"/>
                </a:cxn>
                <a:cxn ang="0">
                  <a:pos x="434" y="350"/>
                </a:cxn>
                <a:cxn ang="0">
                  <a:pos x="805" y="355"/>
                </a:cxn>
                <a:cxn ang="0">
                  <a:pos x="989" y="347"/>
                </a:cxn>
                <a:cxn ang="0">
                  <a:pos x="1085" y="384"/>
                </a:cxn>
                <a:cxn ang="0">
                  <a:pos x="1071" y="465"/>
                </a:cxn>
              </a:cxnLst>
              <a:rect l="0" t="0" r="0" b="0"/>
              <a:pathLst>
                <a:path w="1099" h="465">
                  <a:moveTo>
                    <a:pt x="0" y="141"/>
                  </a:moveTo>
                  <a:cubicBezTo>
                    <a:pt x="52" y="120"/>
                    <a:pt x="231" y="43"/>
                    <a:pt x="310" y="22"/>
                  </a:cubicBezTo>
                  <a:cubicBezTo>
                    <a:pt x="389" y="1"/>
                    <a:pt x="438" y="0"/>
                    <a:pt x="472" y="15"/>
                  </a:cubicBezTo>
                  <a:cubicBezTo>
                    <a:pt x="506" y="30"/>
                    <a:pt x="500" y="94"/>
                    <a:pt x="517" y="111"/>
                  </a:cubicBezTo>
                  <a:cubicBezTo>
                    <a:pt x="534" y="128"/>
                    <a:pt x="558" y="111"/>
                    <a:pt x="576" y="118"/>
                  </a:cubicBezTo>
                  <a:cubicBezTo>
                    <a:pt x="594" y="125"/>
                    <a:pt x="639" y="143"/>
                    <a:pt x="628" y="155"/>
                  </a:cubicBezTo>
                  <a:cubicBezTo>
                    <a:pt x="617" y="167"/>
                    <a:pt x="550" y="189"/>
                    <a:pt x="509" y="192"/>
                  </a:cubicBezTo>
                  <a:cubicBezTo>
                    <a:pt x="468" y="195"/>
                    <a:pt x="425" y="167"/>
                    <a:pt x="384" y="170"/>
                  </a:cubicBezTo>
                  <a:cubicBezTo>
                    <a:pt x="343" y="173"/>
                    <a:pt x="286" y="189"/>
                    <a:pt x="264" y="209"/>
                  </a:cubicBezTo>
                  <a:cubicBezTo>
                    <a:pt x="242" y="229"/>
                    <a:pt x="246" y="269"/>
                    <a:pt x="251" y="288"/>
                  </a:cubicBezTo>
                  <a:cubicBezTo>
                    <a:pt x="256" y="307"/>
                    <a:pt x="262" y="312"/>
                    <a:pt x="292" y="322"/>
                  </a:cubicBezTo>
                  <a:cubicBezTo>
                    <a:pt x="322" y="332"/>
                    <a:pt x="349" y="345"/>
                    <a:pt x="434" y="350"/>
                  </a:cubicBezTo>
                  <a:cubicBezTo>
                    <a:pt x="519" y="355"/>
                    <a:pt x="713" y="355"/>
                    <a:pt x="805" y="355"/>
                  </a:cubicBezTo>
                  <a:cubicBezTo>
                    <a:pt x="897" y="355"/>
                    <a:pt x="942" y="342"/>
                    <a:pt x="989" y="347"/>
                  </a:cubicBezTo>
                  <a:cubicBezTo>
                    <a:pt x="1036" y="352"/>
                    <a:pt x="1071" y="364"/>
                    <a:pt x="1085" y="384"/>
                  </a:cubicBezTo>
                  <a:cubicBezTo>
                    <a:pt x="1099" y="404"/>
                    <a:pt x="1074" y="448"/>
                    <a:pt x="1071" y="465"/>
                  </a:cubicBezTo>
                </a:path>
              </a:pathLst>
            </a:custGeom>
            <a:noFill/>
            <a:ln w="28575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5" name="任意多边形 14348"/>
            <p:cNvSpPr/>
            <p:nvPr>
              <p:custDataLst>
                <p:tags r:id="rId10"/>
              </p:custDataLst>
            </p:nvPr>
          </p:nvSpPr>
          <p:spPr>
            <a:xfrm>
              <a:off x="3532" y="3407"/>
              <a:ext cx="1099" cy="340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310" y="22"/>
                </a:cxn>
                <a:cxn ang="0">
                  <a:pos x="472" y="15"/>
                </a:cxn>
                <a:cxn ang="0">
                  <a:pos x="517" y="111"/>
                </a:cxn>
                <a:cxn ang="0">
                  <a:pos x="576" y="118"/>
                </a:cxn>
                <a:cxn ang="0">
                  <a:pos x="628" y="155"/>
                </a:cxn>
                <a:cxn ang="0">
                  <a:pos x="509" y="192"/>
                </a:cxn>
                <a:cxn ang="0">
                  <a:pos x="384" y="170"/>
                </a:cxn>
                <a:cxn ang="0">
                  <a:pos x="264" y="209"/>
                </a:cxn>
                <a:cxn ang="0">
                  <a:pos x="251" y="288"/>
                </a:cxn>
                <a:cxn ang="0">
                  <a:pos x="292" y="322"/>
                </a:cxn>
                <a:cxn ang="0">
                  <a:pos x="434" y="350"/>
                </a:cxn>
                <a:cxn ang="0">
                  <a:pos x="805" y="355"/>
                </a:cxn>
                <a:cxn ang="0">
                  <a:pos x="989" y="347"/>
                </a:cxn>
                <a:cxn ang="0">
                  <a:pos x="1085" y="384"/>
                </a:cxn>
                <a:cxn ang="0">
                  <a:pos x="1071" y="465"/>
                </a:cxn>
              </a:cxnLst>
              <a:rect l="0" t="0" r="0" b="0"/>
              <a:pathLst>
                <a:path w="1099" h="465">
                  <a:moveTo>
                    <a:pt x="0" y="141"/>
                  </a:moveTo>
                  <a:cubicBezTo>
                    <a:pt x="52" y="120"/>
                    <a:pt x="231" y="43"/>
                    <a:pt x="310" y="22"/>
                  </a:cubicBezTo>
                  <a:cubicBezTo>
                    <a:pt x="389" y="1"/>
                    <a:pt x="438" y="0"/>
                    <a:pt x="472" y="15"/>
                  </a:cubicBezTo>
                  <a:cubicBezTo>
                    <a:pt x="506" y="30"/>
                    <a:pt x="500" y="94"/>
                    <a:pt x="517" y="111"/>
                  </a:cubicBezTo>
                  <a:cubicBezTo>
                    <a:pt x="534" y="128"/>
                    <a:pt x="558" y="111"/>
                    <a:pt x="576" y="118"/>
                  </a:cubicBezTo>
                  <a:cubicBezTo>
                    <a:pt x="594" y="125"/>
                    <a:pt x="639" y="143"/>
                    <a:pt x="628" y="155"/>
                  </a:cubicBezTo>
                  <a:cubicBezTo>
                    <a:pt x="617" y="167"/>
                    <a:pt x="550" y="189"/>
                    <a:pt x="509" y="192"/>
                  </a:cubicBezTo>
                  <a:cubicBezTo>
                    <a:pt x="468" y="195"/>
                    <a:pt x="425" y="167"/>
                    <a:pt x="384" y="170"/>
                  </a:cubicBezTo>
                  <a:cubicBezTo>
                    <a:pt x="343" y="173"/>
                    <a:pt x="286" y="189"/>
                    <a:pt x="264" y="209"/>
                  </a:cubicBezTo>
                  <a:cubicBezTo>
                    <a:pt x="242" y="229"/>
                    <a:pt x="246" y="269"/>
                    <a:pt x="251" y="288"/>
                  </a:cubicBezTo>
                  <a:cubicBezTo>
                    <a:pt x="256" y="307"/>
                    <a:pt x="262" y="312"/>
                    <a:pt x="292" y="322"/>
                  </a:cubicBezTo>
                  <a:cubicBezTo>
                    <a:pt x="322" y="332"/>
                    <a:pt x="349" y="345"/>
                    <a:pt x="434" y="350"/>
                  </a:cubicBezTo>
                  <a:cubicBezTo>
                    <a:pt x="519" y="355"/>
                    <a:pt x="713" y="355"/>
                    <a:pt x="805" y="355"/>
                  </a:cubicBezTo>
                  <a:cubicBezTo>
                    <a:pt x="897" y="355"/>
                    <a:pt x="942" y="342"/>
                    <a:pt x="989" y="347"/>
                  </a:cubicBezTo>
                  <a:cubicBezTo>
                    <a:pt x="1036" y="352"/>
                    <a:pt x="1071" y="364"/>
                    <a:pt x="1085" y="384"/>
                  </a:cubicBezTo>
                  <a:cubicBezTo>
                    <a:pt x="1099" y="404"/>
                    <a:pt x="1074" y="448"/>
                    <a:pt x="1071" y="465"/>
                  </a:cubicBezTo>
                </a:path>
              </a:pathLst>
            </a:custGeom>
            <a:noFill/>
            <a:ln w="1905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2776" name="图片 143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796338" y="4733925"/>
            <a:ext cx="1123950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7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4" name="TextBox 1"/>
          <p:cNvSpPr txBox="1"/>
          <p:nvPr>
            <p:custDataLst>
              <p:tags r:id="rId8"/>
            </p:custDataLst>
          </p:nvPr>
        </p:nvSpPr>
        <p:spPr>
          <a:xfrm>
            <a:off x="2146300" y="912813"/>
            <a:ext cx="1232355" cy="5446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试一试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295775" y="1700213"/>
            <a:ext cx="752475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359650" y="1639888"/>
            <a:ext cx="752475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Line 7"/>
          <p:cNvSpPr/>
          <p:nvPr>
            <p:custDataLst>
              <p:tags r:id="rId3"/>
            </p:custDataLst>
          </p:nvPr>
        </p:nvSpPr>
        <p:spPr>
          <a:xfrm flipH="1">
            <a:off x="4511675" y="2997200"/>
            <a:ext cx="144463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48" name="Line 8"/>
          <p:cNvSpPr/>
          <p:nvPr>
            <p:custDataLst>
              <p:tags r:id="rId4"/>
            </p:custDataLst>
          </p:nvPr>
        </p:nvSpPr>
        <p:spPr>
          <a:xfrm flipH="1" flipV="1">
            <a:off x="4800600" y="2565400"/>
            <a:ext cx="0" cy="12239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49" name="Line 9"/>
          <p:cNvSpPr/>
          <p:nvPr>
            <p:custDataLst>
              <p:tags r:id="rId5"/>
            </p:custDataLst>
          </p:nvPr>
        </p:nvSpPr>
        <p:spPr>
          <a:xfrm flipH="1">
            <a:off x="4440238" y="2636838"/>
            <a:ext cx="71437" cy="16557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50" name="Line 10"/>
          <p:cNvSpPr/>
          <p:nvPr>
            <p:custDataLst>
              <p:tags r:id="rId6"/>
            </p:custDataLst>
          </p:nvPr>
        </p:nvSpPr>
        <p:spPr>
          <a:xfrm flipH="1" flipV="1">
            <a:off x="4943475" y="2205038"/>
            <a:ext cx="0" cy="20875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51" name="Line 11"/>
          <p:cNvSpPr/>
          <p:nvPr>
            <p:custDataLst>
              <p:tags r:id="rId7"/>
            </p:custDataLst>
          </p:nvPr>
        </p:nvSpPr>
        <p:spPr>
          <a:xfrm flipH="1">
            <a:off x="4151313" y="2205038"/>
            <a:ext cx="288925" cy="1800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5854" name="Line 14"/>
          <p:cNvSpPr/>
          <p:nvPr>
            <p:custDataLst>
              <p:tags r:id="rId8"/>
            </p:custDataLst>
          </p:nvPr>
        </p:nvSpPr>
        <p:spPr>
          <a:xfrm flipV="1">
            <a:off x="7751763" y="2565400"/>
            <a:ext cx="144462" cy="86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55" name="Line 15"/>
          <p:cNvSpPr/>
          <p:nvPr>
            <p:custDataLst>
              <p:tags r:id="rId9"/>
            </p:custDataLst>
          </p:nvPr>
        </p:nvSpPr>
        <p:spPr>
          <a:xfrm flipH="1">
            <a:off x="7581900" y="2581275"/>
            <a:ext cx="0" cy="1133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56" name="Line 16"/>
          <p:cNvSpPr/>
          <p:nvPr>
            <p:custDataLst>
              <p:tags r:id="rId10"/>
            </p:custDataLst>
          </p:nvPr>
        </p:nvSpPr>
        <p:spPr>
          <a:xfrm flipV="1">
            <a:off x="7896225" y="2133600"/>
            <a:ext cx="104775" cy="15827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57" name="Line 17"/>
          <p:cNvSpPr/>
          <p:nvPr>
            <p:custDataLst>
              <p:tags r:id="rId11"/>
            </p:custDataLst>
          </p:nvPr>
        </p:nvSpPr>
        <p:spPr>
          <a:xfrm flipH="1">
            <a:off x="7505700" y="2133600"/>
            <a:ext cx="0" cy="2171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5858" name="Line 18"/>
          <p:cNvSpPr/>
          <p:nvPr>
            <p:custDataLst>
              <p:tags r:id="rId12"/>
            </p:custDataLst>
          </p:nvPr>
        </p:nvSpPr>
        <p:spPr>
          <a:xfrm flipH="1" flipV="1">
            <a:off x="7996238" y="3438525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5859" name="Text Box 19"/>
          <p:cNvSpPr txBox="1"/>
          <p:nvPr>
            <p:custDataLst>
              <p:tags r:id="rId13"/>
            </p:custDataLst>
          </p:nvPr>
        </p:nvSpPr>
        <p:spPr>
          <a:xfrm>
            <a:off x="3754438" y="3833813"/>
            <a:ext cx="2984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i="1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35860" name="Text Box 20"/>
          <p:cNvSpPr txBox="1"/>
          <p:nvPr>
            <p:custDataLst>
              <p:tags r:id="rId14"/>
            </p:custDataLst>
          </p:nvPr>
        </p:nvSpPr>
        <p:spPr>
          <a:xfrm>
            <a:off x="8040688" y="3284538"/>
            <a:ext cx="2984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i="1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8" name="圆角矩形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86125" y="5589588"/>
            <a:ext cx="5826125" cy="6767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讨论：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这两种绕线方法有什么不同？</a:t>
            </a:r>
          </a:p>
        </p:txBody>
      </p:sp>
      <p:sp>
        <p:nvSpPr>
          <p:cNvPr id="33808" name="文本框 4103"/>
          <p:cNvSpPr txBox="1"/>
          <p:nvPr>
            <p:custDataLst>
              <p:tags r:id="rId16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4" name="TextBox 1"/>
          <p:cNvSpPr txBox="1"/>
          <p:nvPr>
            <p:custDataLst>
              <p:tags r:id="rId17"/>
            </p:custDataLst>
          </p:nvPr>
        </p:nvSpPr>
        <p:spPr>
          <a:xfrm>
            <a:off x="2146300" y="912813"/>
            <a:ext cx="1232355" cy="5446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议一议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/>
      <p:bldP spid="35860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"/>
</p:tagLst>
</file>

<file path=ppt/tags/tag559.xml><?xml version="1.0" encoding="utf-8"?>
<p:tagLst xmlns:p="http://schemas.openxmlformats.org/presentationml/2006/main">
  <p:tag name="AS_UNIQUEID" val="18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</p:tagLst>
</file>

<file path=ppt/tags/tag561.xml><?xml version="1.0" encoding="utf-8"?>
<p:tagLst xmlns:p="http://schemas.openxmlformats.org/presentationml/2006/main">
  <p:tag name="AS_UNIQUEID" val="182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</p:tagLst>
</file>

<file path=ppt/tags/tag563.xml><?xml version="1.0" encoding="utf-8"?>
<p:tagLst xmlns:p="http://schemas.openxmlformats.org/presentationml/2006/main">
  <p:tag name="AS_UNIQUEID" val="183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</p:tagLst>
</file>

<file path=ppt/tags/tag565.xml><?xml version="1.0" encoding="utf-8"?>
<p:tagLst xmlns:p="http://schemas.openxmlformats.org/presentationml/2006/main">
  <p:tag name="AS_UNIQUEID" val="18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"/>
</p:tagLst>
</file>

<file path=ppt/tags/tag578.xml><?xml version="1.0" encoding="utf-8"?>
<p:tagLst xmlns:p="http://schemas.openxmlformats.org/presentationml/2006/main">
  <p:tag name="AS_UNIQUEID" val="184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</p:tagLst>
</file>

<file path=ppt/tags/tag588.xml><?xml version="1.0" encoding="utf-8"?>
<p:tagLst xmlns:p="http://schemas.openxmlformats.org/presentationml/2006/main">
  <p:tag name="AS_UNIQUEID" val="185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5"/>
</p:tagLst>
</file>

<file path=ppt/tags/tag607.xml><?xml version="1.0" encoding="utf-8"?>
<p:tagLst xmlns:p="http://schemas.openxmlformats.org/presentationml/2006/main">
  <p:tag name="AS_UNIQUEID" val="187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20.xml><?xml version="1.0" encoding="utf-8"?>
<p:tagLst xmlns:p="http://schemas.openxmlformats.org/presentationml/2006/main">
  <p:tag name="AS_UNIQUEID" val="188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6"/>
</p:tagLst>
</file>

<file path=ppt/tags/tag624.xml><?xml version="1.0" encoding="utf-8"?>
<p:tagLst xmlns:p="http://schemas.openxmlformats.org/presentationml/2006/main">
  <p:tag name="AS_UNIQUEID" val="189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"/>
</p:tagLst>
</file>

<file path=ppt/tags/tag654.xml><?xml version="1.0" encoding="utf-8"?>
<p:tagLst xmlns:p="http://schemas.openxmlformats.org/presentationml/2006/main">
  <p:tag name="AS_UNIQUEID" val="192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"/>
</p:tagLst>
</file>

<file path=ppt/tags/tag656.xml><?xml version="1.0" encoding="utf-8"?>
<p:tagLst xmlns:p="http://schemas.openxmlformats.org/presentationml/2006/main">
  <p:tag name="AS_UNIQUEID" val="192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"/>
</p:tagLst>
</file>

<file path=ppt/tags/tag658.xml><?xml version="1.0" encoding="utf-8"?>
<p:tagLst xmlns:p="http://schemas.openxmlformats.org/presentationml/2006/main">
  <p:tag name="AS_UNIQUEID" val="192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4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6"/>
</p:tagLst>
</file>

<file path=ppt/tags/tag665.xml><?xml version="1.0" encoding="utf-8"?>
<p:tagLst xmlns:p="http://schemas.openxmlformats.org/presentationml/2006/main">
  <p:tag name="AS_UNIQUEID" val="193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674.xml><?xml version="1.0" encoding="utf-8"?>
<p:tagLst xmlns:p="http://schemas.openxmlformats.org/presentationml/2006/main">
  <p:tag name="AS_UNIQUEID" val="194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692.xml><?xml version="1.0" encoding="utf-8"?>
<p:tagLst xmlns:p="http://schemas.openxmlformats.org/presentationml/2006/main">
  <p:tag name="AS_UNIQUEID" val="196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01.xml><?xml version="1.0" encoding="utf-8"?>
<p:tagLst xmlns:p="http://schemas.openxmlformats.org/presentationml/2006/main">
  <p:tag name="AS_UNIQUEID" val="1969"/>
</p:tagLst>
</file>

<file path=ppt/tags/tag705.xml><?xml version="1.0" encoding="utf-8"?>
<p:tagLst xmlns:p="http://schemas.openxmlformats.org/presentationml/2006/main">
  <p:tag name="AS_UNIQUEID" val="1973"/>
</p:tagLst>
</file>

<file path=ppt/tags/tag707.xml><?xml version="1.0" encoding="utf-8"?>
<p:tagLst xmlns:p="http://schemas.openxmlformats.org/presentationml/2006/main">
  <p:tag name="AS_UNIQUEID" val="19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19.xml><?xml version="1.0" encoding="utf-8"?>
<p:tagLst xmlns:p="http://schemas.openxmlformats.org/presentationml/2006/main">
  <p:tag name="AS_UNIQUEID" val="19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Application>Microsoft Office PowerPoint</Application>
  <PresentationFormat>宽屏</PresentationFormat>
  <Paragraphs>304</Paragraphs>
  <Slides>39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5" baseType="lpstr">
      <vt:lpstr>方正粗黑宋简体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Franklin Gothic Book</vt:lpstr>
      <vt:lpstr>Times New Roman</vt:lpstr>
      <vt:lpstr>Wingdings</vt:lpstr>
      <vt:lpstr>2_自定义设计方案</vt:lpstr>
      <vt:lpstr>6_自定义设计方案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2025-04-06T21:35:41Z</cp:lastPrinted>
  <dcterms:created xsi:type="dcterms:W3CDTF">2025-04-06T21:35:41Z</dcterms:created>
  <dcterms:modified xsi:type="dcterms:W3CDTF">2025-04-22T14:09:29Z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