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Default Extension="emf" ContentType="image/x-emf"/>
  <Default Extension="wdp" ContentType="image/vnd.ms-photo"/>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 id="2147483660" r:id="rId2"/>
  </p:sldMasterIdLst>
  <p:notesMasterIdLst>
    <p:notesMasterId r:id="rId3"/>
  </p:notesMasterIdLst>
  <p:handoutMasterIdLst>
    <p:handoutMasterId r:id="rId4"/>
  </p:handoutMasterIdLst>
  <p:sldIdLst>
    <p:sldId id="257" r:id="rId5"/>
    <p:sldId id="260" r:id="rId6"/>
    <p:sldId id="332" r:id="rId7"/>
    <p:sldId id="325" r:id="rId8"/>
    <p:sldId id="379" r:id="rId9"/>
    <p:sldId id="331" r:id="rId10"/>
    <p:sldId id="340" r:id="rId11"/>
    <p:sldId id="342" r:id="rId12"/>
    <p:sldId id="343" r:id="rId13"/>
    <p:sldId id="347" r:id="rId14"/>
    <p:sldId id="348" r:id="rId15"/>
    <p:sldId id="341" r:id="rId16"/>
    <p:sldId id="339" r:id="rId17"/>
    <p:sldId id="364" r:id="rId18"/>
    <p:sldId id="362" r:id="rId19"/>
    <p:sldId id="361" r:id="rId20"/>
    <p:sldId id="365" r:id="rId21"/>
    <p:sldId id="363" r:id="rId22"/>
    <p:sldId id="367" r:id="rId23"/>
    <p:sldId id="368" r:id="rId24"/>
    <p:sldId id="369" r:id="rId25"/>
    <p:sldId id="366" r:id="rId26"/>
    <p:sldId id="372" r:id="rId27"/>
    <p:sldId id="373" r:id="rId28"/>
    <p:sldId id="374" r:id="rId29"/>
    <p:sldId id="375" r:id="rId30"/>
    <p:sldId id="377" r:id="rId31"/>
    <p:sldId id="378" r:id="rId32"/>
    <p:sldId id="303" r:id="rId33"/>
    <p:sldId id="380" r:id="rId34"/>
    <p:sldId id="383" r:id="rId35"/>
    <p:sldId id="382" r:id="rId36"/>
  </p:sldIdLst>
  <p:sldSz cx="12192000" cy="6858000"/>
  <p:notesSz cx="6858000" cy="9144000"/>
  <p:embeddedFontLst>
    <p:embeddedFont>
      <p:font typeface="楷体" panose="02010609060101010101" pitchFamily="49" charset="-122"/>
      <p:regular r:id="rId38"/>
    </p:embeddedFont>
    <p:embeddedFont>
      <p:font typeface="华文楷体" panose="02010600040101010101" pitchFamily="2" charset="-122"/>
      <p:regular r:id="rId39"/>
    </p:embeddedFont>
    <p:embeddedFont>
      <p:font typeface="微软雅黑" panose="020B0503020204020204" charset="-122"/>
      <p:regular r:id="rId40"/>
    </p:embeddedFont>
    <p:embeddedFont>
      <p:font typeface="等线" panose="02010600030101010101" charset="-122"/>
      <p:regular r:id="rId41"/>
    </p:embeddedFont>
    <p:embeddedFont>
      <p:font typeface="黑体" panose="02010609060101010101" pitchFamily="49" charset="-122"/>
      <p:regular r:id="rId42"/>
    </p:embeddedFont>
    <p:embeddedFont>
      <p:font typeface="Verdana" panose="020B0604030504040204" pitchFamily="34" charset="0"/>
      <p:regular r:id="rId43"/>
      <p:bold r:id="rId44"/>
      <p:italic r:id="rId45"/>
      <p:boldItalic r:id="rId46"/>
    </p:embeddedFont>
  </p:embeddedFontLst>
  <p:custDataLst>
    <p:tags r:id="rId37"/>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02" userDrawn="1">
          <p15:clr>
            <a:srgbClr val="A4A3A4"/>
          </p15:clr>
        </p15:guide>
        <p15:guide id="2" pos="3801"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103" d="100"/>
          <a:sy n="103" d="100"/>
        </p:scale>
        <p:origin x="-1206" y="-96"/>
      </p:cViewPr>
      <p:guideLst>
        <p:guide orient="horz" pos="2202"/>
        <p:guide pos="3801"/>
      </p:guideLst>
    </p:cSldViewPr>
  </p:slideViewPr>
  <p:notesTextViewPr>
    <p:cViewPr>
      <p:scale>
        <a:sx n="100" d="100"/>
        <a:sy n="100" d="100"/>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2.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tags" Target="tags/tag582.xml" /><Relationship Id="rId38" Type="http://schemas.openxmlformats.org/officeDocument/2006/relationships/font" Target="fonts/font1.fntdata" /><Relationship Id="rId39" Type="http://schemas.openxmlformats.org/officeDocument/2006/relationships/font" Target="fonts/font2.fntdata" /><Relationship Id="rId4" Type="http://schemas.openxmlformats.org/officeDocument/2006/relationships/handoutMaster" Target="handoutMasters/handoutMaster1.xml" /><Relationship Id="rId40" Type="http://schemas.openxmlformats.org/officeDocument/2006/relationships/font" Target="fonts/font3.fntdata" /><Relationship Id="rId41" Type="http://schemas.openxmlformats.org/officeDocument/2006/relationships/font" Target="fonts/font4.fntdata" /><Relationship Id="rId42" Type="http://schemas.openxmlformats.org/officeDocument/2006/relationships/font" Target="fonts/font5.fntdata" /><Relationship Id="rId43" Type="http://schemas.openxmlformats.org/officeDocument/2006/relationships/font" Target="fonts/font6.fntdata" /><Relationship Id="rId44" Type="http://schemas.openxmlformats.org/officeDocument/2006/relationships/font" Target="fonts/font7.fntdata" /><Relationship Id="rId45" Type="http://schemas.openxmlformats.org/officeDocument/2006/relationships/font" Target="fonts/font8.fntdata" /><Relationship Id="rId46" Type="http://schemas.openxmlformats.org/officeDocument/2006/relationships/font" Target="fonts/font9.fntdata" /><Relationship Id="rId47" Type="http://schemas.openxmlformats.org/officeDocument/2006/relationships/presProps" Target="presProps.xml" /><Relationship Id="rId48" Type="http://schemas.openxmlformats.org/officeDocument/2006/relationships/viewProps" Target="viewProps.xml" /><Relationship Id="rId49" Type="http://schemas.openxmlformats.org/officeDocument/2006/relationships/theme" Target="theme/theme1.xml" /><Relationship Id="rId5" Type="http://schemas.openxmlformats.org/officeDocument/2006/relationships/slide" Target="slides/slide1.xml" /><Relationship Id="rId50" Type="http://schemas.openxmlformats.org/officeDocument/2006/relationships/tableStyles" Target="tableStyles.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180.xml" /><Relationship Id="rId2" Type="http://schemas.openxmlformats.org/officeDocument/2006/relationships/tags" Target="../tags/tag181.xml" /><Relationship Id="rId3" Type="http://schemas.openxmlformats.org/officeDocument/2006/relationships/tags" Target="../tags/tag182.xml" /><Relationship Id="rId4" Type="http://schemas.openxmlformats.org/officeDocument/2006/relationships/tags" Target="../tags/tag183.xml" /><Relationship Id="rId5" Type="http://schemas.openxmlformats.org/officeDocument/2006/relationships/tags" Target="../tags/tag184.xml" /><Relationship Id="rId6"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楷体" panose="02010609060101010101" pitchFamily="49" charset="-122"/>
            </a:endParaRPr>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楷体" panose="02010609060101010101" pitchFamily="49" charset="-122"/>
              </a:rPr>
              <a:t/>
            </a:fld>
            <a:endParaRPr lang="zh-CN" altLang="en-US">
              <a:ea typeface="楷体" panose="02010609060101010101" pitchFamily="49" charset="-122"/>
            </a:endParaRPr>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楷体" panose="02010609060101010101" pitchFamily="49" charset="-122"/>
            </a:endParaRPr>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楷体" panose="02010609060101010101" pitchFamily="49" charset="-122"/>
              </a:rPr>
              <a:t/>
            </a:fld>
            <a:endParaRPr lang="zh-CN" altLang="en-US">
              <a:ea typeface="楷体" panose="02010609060101010101" pitchFamily="49" charset="-122"/>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173.xml" /><Relationship Id="rId2" Type="http://schemas.openxmlformats.org/officeDocument/2006/relationships/tags" Target="../tags/tag174.xml" /><Relationship Id="rId3" Type="http://schemas.openxmlformats.org/officeDocument/2006/relationships/tags" Target="../tags/tag175.xml" /><Relationship Id="rId4" Type="http://schemas.openxmlformats.org/officeDocument/2006/relationships/tags" Target="../tags/tag176.xml" /><Relationship Id="rId5" Type="http://schemas.openxmlformats.org/officeDocument/2006/relationships/tags" Target="../tags/tag177.xml" /><Relationship Id="rId6" Type="http://schemas.openxmlformats.org/officeDocument/2006/relationships/tags" Target="../tags/tag178.xml" /><Relationship Id="rId7" Type="http://schemas.openxmlformats.org/officeDocument/2006/relationships/tags" Target="../tags/tag179.xml" /><Relationship Id="rId8"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Pr>
        <a:solidFill>
          <a:schemeClr val="bg1"/>
        </a:solidFill>
        <a:effectLst/>
      </p:bgPr>
    </p:bg>
    <p:spTree>
      <p:nvGrpSpPr>
        <p:cNvPr id="1" name=""/>
        <p:cNvGrpSpPr/>
        <p:nvPr>
          <p:custDataLst>
            <p:tags r:id="rId1"/>
          </p:custDataLst>
        </p:nvPr>
      </p:nvGrpSpPr>
      <p:grpSpPr/>
      <p:sp>
        <p:nvSpPr>
          <p:cNvPr id="32770" name="页眉占位符 32769"/>
          <p:cNvSpPr>
            <a:spLocks noGrp="1"/>
          </p:cNvSpPr>
          <p:nvPr>
            <p:ph type="hdr" sz="quarter"/>
            <p:custDataLst>
              <p:tags r:id="rId2"/>
            </p:custDataLst>
          </p:nvPr>
        </p:nvSpPr>
        <p:spPr>
          <a:xfrm>
            <a:off x="0" y="0"/>
            <a:ext cx="2971800" cy="457200"/>
          </a:xfrm>
          <a:prstGeom prst="rect">
            <a:avLst/>
          </a:prstGeom>
          <a:noFill/>
          <a:ln w="9525">
            <a:noFill/>
          </a:ln>
        </p:spPr>
        <p:txBody>
          <a:bodyPr/>
          <a:lstStyle/>
          <a:p>
            <a:pPr lvl="0"/>
            <a:endParaRPr lang="zh-CN" altLang="en-US" sz="1200">
              <a:ea typeface="楷体" panose="02010609060101010101" pitchFamily="49" charset="-122"/>
            </a:endParaRPr>
          </a:p>
        </p:txBody>
      </p:sp>
      <p:sp>
        <p:nvSpPr>
          <p:cNvPr id="32771" name="日期占位符 32770"/>
          <p:cNvSpPr>
            <a:spLocks noGrp="1"/>
          </p:cNvSpPr>
          <p:nvPr>
            <p:ph type="dt" idx="1"/>
            <p:custDataLst>
              <p:tags r:id="rId3"/>
            </p:custDataLst>
          </p:nvPr>
        </p:nvSpPr>
        <p:spPr>
          <a:xfrm>
            <a:off x="3884613" y="0"/>
            <a:ext cx="2971800" cy="457200"/>
          </a:xfrm>
          <a:prstGeom prst="rect">
            <a:avLst/>
          </a:prstGeom>
          <a:noFill/>
          <a:ln w="9525">
            <a:noFill/>
          </a:ln>
        </p:spPr>
        <p:txBody>
          <a:bodyPr/>
          <a:lstStyle/>
          <a:p>
            <a:pPr lvl="0" algn="r"/>
            <a:endParaRPr lang="zh-CN" altLang="en-US" sz="1200">
              <a:ea typeface="楷体" panose="02010609060101010101" pitchFamily="49" charset="-122"/>
            </a:endParaRPr>
          </a:p>
        </p:txBody>
      </p:sp>
      <p:sp>
        <p:nvSpPr>
          <p:cNvPr id="32772" name="幻灯片图像占位符 32771"/>
          <p:cNvSpPr>
            <a:spLocks noRot="1" noTextEdit="1"/>
          </p:cNvSpPr>
          <p:nvPr>
            <p:ph type="sldImg" idx="2"/>
            <p:custDataLst>
              <p:tags r:id="rId4"/>
            </p:custDataLst>
          </p:nvPr>
        </p:nvSpPr>
        <p:spPr>
          <a:xfrm>
            <a:off x="381000" y="685800"/>
            <a:ext cx="6096000" cy="3429000"/>
          </a:xfrm>
          <a:prstGeom prst="rect">
            <a:avLst/>
          </a:prstGeom>
          <a:ln w="9525" cap="flat" cmpd="sng">
            <a:solidFill>
              <a:srgbClr val="000000"/>
            </a:solidFill>
            <a:prstDash val="solid"/>
            <a:miter/>
            <a:headEnd type="none" w="med" len="med"/>
            <a:tailEnd type="none" w="med" len="med"/>
          </a:ln>
        </p:spPr>
      </p:sp>
      <p:sp>
        <p:nvSpPr>
          <p:cNvPr id="32773" name="文本占位符 32772"/>
          <p:cNvSpPr>
            <a:spLocks noGrp="1"/>
          </p:cNvSpPr>
          <p:nvPr>
            <p:ph type="body" sz="quarter" idx="3"/>
            <p:custDataLst>
              <p:tags r:id="rId5"/>
            </p:custDataLst>
          </p:nvPr>
        </p:nvSpPr>
        <p:spPr>
          <a:xfrm>
            <a:off x="685800" y="4343400"/>
            <a:ext cx="5486400" cy="4114800"/>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2774" name="页脚占位符 32773"/>
          <p:cNvSpPr>
            <a:spLocks noGrp="1"/>
          </p:cNvSpPr>
          <p:nvPr>
            <p:ph type="ftr" sz="quarter" idx="4"/>
            <p:custDataLst>
              <p:tags r:id="rId6"/>
            </p:custDataLst>
          </p:nvPr>
        </p:nvSpPr>
        <p:spPr>
          <a:xfrm>
            <a:off x="0" y="8685213"/>
            <a:ext cx="2971800" cy="457200"/>
          </a:xfrm>
          <a:prstGeom prst="rect">
            <a:avLst/>
          </a:prstGeom>
          <a:noFill/>
          <a:ln w="9525">
            <a:noFill/>
          </a:ln>
        </p:spPr>
        <p:txBody>
          <a:bodyPr anchor="b"/>
          <a:lstStyle/>
          <a:p>
            <a:pPr lvl="0"/>
            <a:endParaRPr lang="zh-CN" altLang="en-US" sz="1200">
              <a:ea typeface="楷体" panose="02010609060101010101" pitchFamily="49" charset="-122"/>
            </a:endParaRPr>
          </a:p>
        </p:txBody>
      </p:sp>
      <p:sp>
        <p:nvSpPr>
          <p:cNvPr id="32775" name="灯片编号占位符 32774"/>
          <p:cNvSpPr>
            <a:spLocks noGrp="1"/>
          </p:cNvSpPr>
          <p:nvPr>
            <p:ph type="sldNum" sz="quarter" idx="5"/>
            <p:custDataLst>
              <p:tags r:id="rId7"/>
            </p:custDataLst>
          </p:nvPr>
        </p:nvSpPr>
        <p:spPr>
          <a:xfrm>
            <a:off x="3884613" y="8685213"/>
            <a:ext cx="2971800" cy="457200"/>
          </a:xfrm>
          <a:prstGeom prst="rect">
            <a:avLst/>
          </a:prstGeom>
          <a:noFill/>
          <a:ln w="9525">
            <a:noFill/>
          </a:ln>
        </p:spPr>
        <p:txBody>
          <a:bodyPr anchor="b"/>
          <a:lstStyle/>
          <a:p>
            <a:pPr lvl="0" algn="r"/>
            <a:fld id="{9A0DB2DC-4C9A-4742-B13C-FB6460FD3503}" type="slidenum">
              <a:rPr lang="zh-CN" altLang="en-US" sz="1200">
                <a:ea typeface="楷体" panose="02010609060101010101" pitchFamily="49" charset="-122"/>
              </a:rPr>
              <a:t/>
            </a:fld>
            <a:endParaRPr lang="zh-CN" altLang="en-US" sz="1200">
              <a:ea typeface="楷体" panose="02010609060101010101" pitchFamily="49" charset="-122"/>
            </a:endParaRPr>
          </a:p>
        </p:txBody>
      </p:sp>
    </p:spTree>
  </p:cSld>
  <p:clrMap bg1="lt1" tx1="dk1" bg2="lt2" tx2="dk2" accent1="accent1" accent2="accent2" accent3="accent3" accent4="accent4" accent5="accent5" accent6="accent6" hlink="hlink" folHlink="folHlink"/>
  <p:hf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楷体" panose="02010609060101010101" pitchFamily="49"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楷体" panose="02010609060101010101" pitchFamily="49"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楷体" panose="02010609060101010101" pitchFamily="49"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楷体" panose="02010609060101010101" pitchFamily="49"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楷体" panose="02010609060101010101" pitchFamily="49"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474.xml" /><Relationship Id="rId4" Type="http://schemas.openxmlformats.org/officeDocument/2006/relationships/tags" Target="../tags/tag475.xml" /><Relationship Id="rId5" Type="http://schemas.openxmlformats.org/officeDocument/2006/relationships/tags" Target="../tags/tag476.xml" /><Relationship Id="rId6" Type="http://schemas.openxmlformats.org/officeDocument/2006/relationships/tags" Target="../tags/tag477.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485.xml" /><Relationship Id="rId4" Type="http://schemas.openxmlformats.org/officeDocument/2006/relationships/tags" Target="../tags/tag486.xml" /><Relationship Id="rId5" Type="http://schemas.openxmlformats.org/officeDocument/2006/relationships/tags" Target="../tags/tag487.xml" /><Relationship Id="rId6" Type="http://schemas.openxmlformats.org/officeDocument/2006/relationships/tags" Target="../tags/tag488.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 Id="rId3" Type="http://schemas.openxmlformats.org/officeDocument/2006/relationships/tags" Target="../tags/tag495.xml" /><Relationship Id="rId4" Type="http://schemas.openxmlformats.org/officeDocument/2006/relationships/tags" Target="../tags/tag496.xml" /><Relationship Id="rId5" Type="http://schemas.openxmlformats.org/officeDocument/2006/relationships/tags" Target="../tags/tag497.xml" /><Relationship Id="rId6" Type="http://schemas.openxmlformats.org/officeDocument/2006/relationships/tags" Target="../tags/tag498.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tags" Target="../tags/tag507.xml" /><Relationship Id="rId4" Type="http://schemas.openxmlformats.org/officeDocument/2006/relationships/tags" Target="../tags/tag508.xml" /><Relationship Id="rId5" Type="http://schemas.openxmlformats.org/officeDocument/2006/relationships/tags" Target="../tags/tag509.xml" /><Relationship Id="rId6" Type="http://schemas.openxmlformats.org/officeDocument/2006/relationships/tags" Target="../tags/tag510.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p:cNvSpPr>
          <p:nvPr>
            <p:ph type="sldImg" idx="2"/>
            <p:custDataLst>
              <p:tags r:id="rId4"/>
            </p:custDataLst>
          </p:nvPr>
        </p:nvSpPr>
        <p:spPr/>
      </p:sp>
      <p:sp>
        <p:nvSpPr>
          <p:cNvPr id="3" name="文本占位符 2"/>
          <p:cNvSpPr txBox="1">
            <a:spLocks noGrp="1"/>
          </p:cNvSpPr>
          <p:nvPr>
            <p:ph type="body" idx="3"/>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pPr lvl="0" algn="r"/>
            <a:fld id="{9A0DB2DC-4C9A-4742-B13C-FB6460FD3503}" type="slidenum">
              <a:rPr lang="zh-CN" altLang="en-US" sz="1200">
                <a:ea typeface="楷体" panose="02010609060101010101" pitchFamily="49" charset="-122"/>
              </a:rPr>
              <a:t>18</a:t>
            </a:fld>
            <a:endParaRPr lang="zh-CN" altLang="en-US" sz="1200">
              <a:ea typeface="楷体" panose="02010609060101010101" pitchFamily="49"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p:cNvSpPr>
          <p:nvPr>
            <p:ph type="sldImg" idx="2"/>
            <p:custDataLst>
              <p:tags r:id="rId4"/>
            </p:custDataLst>
          </p:nvPr>
        </p:nvSpPr>
        <p:spPr/>
      </p:sp>
      <p:sp>
        <p:nvSpPr>
          <p:cNvPr id="3" name="文本占位符 2"/>
          <p:cNvSpPr txBox="1">
            <a:spLocks noGrp="1"/>
          </p:cNvSpPr>
          <p:nvPr>
            <p:ph type="body" idx="3"/>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pPr lvl="0" algn="r"/>
            <a:fld id="{9A0DB2DC-4C9A-4742-B13C-FB6460FD3503}" type="slidenum">
              <a:rPr lang="zh-CN" altLang="en-US" sz="1200">
                <a:ea typeface="楷体" panose="02010609060101010101" pitchFamily="49" charset="-122"/>
              </a:rPr>
              <a:t>19</a:t>
            </a:fld>
            <a:endParaRPr lang="zh-CN" altLang="en-US" sz="1200">
              <a:ea typeface="楷体" panose="02010609060101010101" pitchFamily="49"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p:cNvSpPr>
          <p:nvPr>
            <p:ph type="sldImg" idx="2"/>
            <p:custDataLst>
              <p:tags r:id="rId4"/>
            </p:custDataLst>
          </p:nvPr>
        </p:nvSpPr>
        <p:spPr/>
      </p:sp>
      <p:sp>
        <p:nvSpPr>
          <p:cNvPr id="3" name="文本占位符 2"/>
          <p:cNvSpPr txBox="1">
            <a:spLocks noGrp="1"/>
          </p:cNvSpPr>
          <p:nvPr>
            <p:ph type="body" idx="3"/>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pPr lvl="0" algn="r"/>
            <a:fld id="{9A0DB2DC-4C9A-4742-B13C-FB6460FD3503}" type="slidenum">
              <a:rPr lang="zh-CN" altLang="en-US" sz="1200">
                <a:ea typeface="楷体" panose="02010609060101010101" pitchFamily="49" charset="-122"/>
              </a:rPr>
              <a:t>20</a:t>
            </a:fld>
            <a:endParaRPr lang="zh-CN" altLang="en-US" sz="1200">
              <a:ea typeface="楷体" panose="02010609060101010101" pitchFamily="49"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p:cNvSpPr>
          <p:nvPr>
            <p:ph type="sldImg" idx="2"/>
            <p:custDataLst>
              <p:tags r:id="rId4"/>
            </p:custDataLst>
          </p:nvPr>
        </p:nvSpPr>
        <p:spPr/>
      </p:sp>
      <p:sp>
        <p:nvSpPr>
          <p:cNvPr id="3" name="文本占位符 2"/>
          <p:cNvSpPr txBox="1">
            <a:spLocks noGrp="1"/>
          </p:cNvSpPr>
          <p:nvPr>
            <p:ph type="body" idx="3"/>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pPr lvl="0" algn="r"/>
            <a:fld id="{9A0DB2DC-4C9A-4742-B13C-FB6460FD3503}" type="slidenum">
              <a:rPr lang="zh-CN" altLang="en-US" sz="1200">
                <a:ea typeface="楷体" panose="02010609060101010101" pitchFamily="49" charset="-122"/>
              </a:rPr>
              <a:t>21</a:t>
            </a:fld>
            <a:endParaRPr lang="zh-CN" altLang="en-US" sz="1200">
              <a:ea typeface="楷体" panose="02010609060101010101" pitchFamily="49" charset="-122"/>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67.xml" /><Relationship Id="rId2" Type="http://schemas.openxmlformats.org/officeDocument/2006/relationships/tags" Target="../tags/tag68.xml" /><Relationship Id="rId3" Type="http://schemas.openxmlformats.org/officeDocument/2006/relationships/tags" Target="../tags/tag69.xml" /><Relationship Id="rId4" Type="http://schemas.openxmlformats.org/officeDocument/2006/relationships/tags" Target="../tags/tag70.xml" /><Relationship Id="rId5" Type="http://schemas.openxmlformats.org/officeDocument/2006/relationships/tags" Target="../tags/tag71.xml" /><Relationship Id="rId6" Type="http://schemas.openxmlformats.org/officeDocument/2006/relationships/tags" Target="../tags/tag72.xml" /><Relationship Id="rId7"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73.xml" /><Relationship Id="rId2" Type="http://schemas.openxmlformats.org/officeDocument/2006/relationships/tags" Target="../tags/tag74.xml" /><Relationship Id="rId3" Type="http://schemas.openxmlformats.org/officeDocument/2006/relationships/tags" Target="../tags/tag75.xml" /><Relationship Id="rId4" Type="http://schemas.openxmlformats.org/officeDocument/2006/relationships/tags" Target="../tags/tag76.xml" /><Relationship Id="rId5" Type="http://schemas.openxmlformats.org/officeDocument/2006/relationships/tags" Target="../tags/tag77.xml" /><Relationship Id="rId6" Type="http://schemas.openxmlformats.org/officeDocument/2006/relationships/tags" Target="../tags/tag78.xml" /><Relationship Id="rId7"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87.xml" /><Relationship Id="rId2" Type="http://schemas.openxmlformats.org/officeDocument/2006/relationships/tags" Target="../tags/tag88.xml" /><Relationship Id="rId3" Type="http://schemas.openxmlformats.org/officeDocument/2006/relationships/tags" Target="../tags/tag89.xml" /><Relationship Id="rId4" Type="http://schemas.openxmlformats.org/officeDocument/2006/relationships/tags" Target="../tags/tag90.xml" /><Relationship Id="rId5" Type="http://schemas.openxmlformats.org/officeDocument/2006/relationships/tags" Target="../tags/tag91.xml" /><Relationship Id="rId6" Type="http://schemas.openxmlformats.org/officeDocument/2006/relationships/tags" Target="../tags/tag92.xml" /><Relationship Id="rId7"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93.xml" /><Relationship Id="rId2" Type="http://schemas.openxmlformats.org/officeDocument/2006/relationships/tags" Target="../tags/tag94.xml" /><Relationship Id="rId3" Type="http://schemas.openxmlformats.org/officeDocument/2006/relationships/tags" Target="../tags/tag95.xml" /><Relationship Id="rId4" Type="http://schemas.openxmlformats.org/officeDocument/2006/relationships/tags" Target="../tags/tag96.xml" /><Relationship Id="rId5" Type="http://schemas.openxmlformats.org/officeDocument/2006/relationships/tags" Target="../tags/tag97.xml" /><Relationship Id="rId6" Type="http://schemas.openxmlformats.org/officeDocument/2006/relationships/tags" Target="../tags/tag98.xml" /><Relationship Id="rId7"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99.xml" /><Relationship Id="rId2" Type="http://schemas.openxmlformats.org/officeDocument/2006/relationships/tags" Target="../tags/tag100.xml" /><Relationship Id="rId3" Type="http://schemas.openxmlformats.org/officeDocument/2006/relationships/tags" Target="../tags/tag101.xml" /><Relationship Id="rId4" Type="http://schemas.openxmlformats.org/officeDocument/2006/relationships/tags" Target="../tags/tag102.xml" /><Relationship Id="rId5" Type="http://schemas.openxmlformats.org/officeDocument/2006/relationships/tags" Target="../tags/tag103.xml" /><Relationship Id="rId6" Type="http://schemas.openxmlformats.org/officeDocument/2006/relationships/tags" Target="../tags/tag104.xml" /><Relationship Id="rId7"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105.xml" /><Relationship Id="rId2" Type="http://schemas.openxmlformats.org/officeDocument/2006/relationships/tags" Target="../tags/tag106.xml" /><Relationship Id="rId3" Type="http://schemas.openxmlformats.org/officeDocument/2006/relationships/tags" Target="../tags/tag107.xml" /><Relationship Id="rId4" Type="http://schemas.openxmlformats.org/officeDocument/2006/relationships/tags" Target="../tags/tag108.xml" /><Relationship Id="rId5" Type="http://schemas.openxmlformats.org/officeDocument/2006/relationships/tags" Target="../tags/tag109.xml" /><Relationship Id="rId6" Type="http://schemas.openxmlformats.org/officeDocument/2006/relationships/tags" Target="../tags/tag110.xml" /><Relationship Id="rId7" Type="http://schemas.openxmlformats.org/officeDocument/2006/relationships/tags" Target="../tags/tag111.xml" /><Relationship Id="rId8"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112.xml" /><Relationship Id="rId10" Type="http://schemas.openxmlformats.org/officeDocument/2006/relationships/slideMaster" Target="../slideMasters/slideMaster2.xml" /><Relationship Id="rId2" Type="http://schemas.openxmlformats.org/officeDocument/2006/relationships/tags" Target="../tags/tag113.xml" /><Relationship Id="rId3" Type="http://schemas.openxmlformats.org/officeDocument/2006/relationships/tags" Target="../tags/tag114.xml" /><Relationship Id="rId4" Type="http://schemas.openxmlformats.org/officeDocument/2006/relationships/tags" Target="../tags/tag115.xml" /><Relationship Id="rId5" Type="http://schemas.openxmlformats.org/officeDocument/2006/relationships/tags" Target="../tags/tag116.xml" /><Relationship Id="rId6" Type="http://schemas.openxmlformats.org/officeDocument/2006/relationships/tags" Target="../tags/tag117.xml" /><Relationship Id="rId7" Type="http://schemas.openxmlformats.org/officeDocument/2006/relationships/tags" Target="../tags/tag118.xml" /><Relationship Id="rId8" Type="http://schemas.openxmlformats.org/officeDocument/2006/relationships/tags" Target="../tags/tag119.xml" /><Relationship Id="rId9" Type="http://schemas.openxmlformats.org/officeDocument/2006/relationships/tags" Target="../tags/tag120.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121.xml" /><Relationship Id="rId10" Type="http://schemas.openxmlformats.org/officeDocument/2006/relationships/slideMaster" Target="../slideMasters/slideMaster2.xml" /><Relationship Id="rId2" Type="http://schemas.openxmlformats.org/officeDocument/2006/relationships/tags" Target="../tags/tag122.xml" /><Relationship Id="rId3" Type="http://schemas.openxmlformats.org/officeDocument/2006/relationships/tags" Target="../tags/tag123.xml" /><Relationship Id="rId4" Type="http://schemas.openxmlformats.org/officeDocument/2006/relationships/tags" Target="../tags/tag124.xml" /><Relationship Id="rId5" Type="http://schemas.openxmlformats.org/officeDocument/2006/relationships/tags" Target="../tags/tag125.xml" /><Relationship Id="rId6" Type="http://schemas.openxmlformats.org/officeDocument/2006/relationships/tags" Target="../tags/tag126.xml" /><Relationship Id="rId7" Type="http://schemas.openxmlformats.org/officeDocument/2006/relationships/tags" Target="../tags/tag127.xml" /><Relationship Id="rId8" Type="http://schemas.openxmlformats.org/officeDocument/2006/relationships/tags" Target="../tags/tag128.xml" /><Relationship Id="rId9" Type="http://schemas.openxmlformats.org/officeDocument/2006/relationships/tags" Target="../tags/tag129.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130.xml" /><Relationship Id="rId10" Type="http://schemas.openxmlformats.org/officeDocument/2006/relationships/slideMaster" Target="../slideMasters/slideMaster2.xml" /><Relationship Id="rId2" Type="http://schemas.openxmlformats.org/officeDocument/2006/relationships/tags" Target="../tags/tag131.xml" /><Relationship Id="rId3" Type="http://schemas.openxmlformats.org/officeDocument/2006/relationships/tags" Target="../tags/tag132.xml" /><Relationship Id="rId4" Type="http://schemas.openxmlformats.org/officeDocument/2006/relationships/tags" Target="../tags/tag133.xml" /><Relationship Id="rId5" Type="http://schemas.openxmlformats.org/officeDocument/2006/relationships/tags" Target="../tags/tag134.xml" /><Relationship Id="rId6" Type="http://schemas.openxmlformats.org/officeDocument/2006/relationships/tags" Target="../tags/tag135.xml" /><Relationship Id="rId7" Type="http://schemas.openxmlformats.org/officeDocument/2006/relationships/tags" Target="../tags/tag136.xml" /><Relationship Id="rId8" Type="http://schemas.openxmlformats.org/officeDocument/2006/relationships/tags" Target="../tags/tag137.xml" /><Relationship Id="rId9" Type="http://schemas.openxmlformats.org/officeDocument/2006/relationships/tags" Target="../tags/tag138.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139.xml" /><Relationship Id="rId2" Type="http://schemas.openxmlformats.org/officeDocument/2006/relationships/tags" Target="../tags/tag140.xml" /><Relationship Id="rId3" Type="http://schemas.openxmlformats.org/officeDocument/2006/relationships/tags" Target="../tags/tag141.xml" /><Relationship Id="rId4" Type="http://schemas.openxmlformats.org/officeDocument/2006/relationships/tags" Target="../tags/tag142.xml" /><Relationship Id="rId5" Type="http://schemas.openxmlformats.org/officeDocument/2006/relationships/tags" Target="../tags/tag143.xml" /><Relationship Id="rId6" Type="http://schemas.openxmlformats.org/officeDocument/2006/relationships/tags" Target="../tags/tag144.xml" /><Relationship Id="rId7" Type="http://schemas.openxmlformats.org/officeDocument/2006/relationships/tags" Target="../tags/tag145.xml" /><Relationship Id="rId8"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146.xml" /><Relationship Id="rId2" Type="http://schemas.openxmlformats.org/officeDocument/2006/relationships/tags" Target="../tags/tag147.xml" /><Relationship Id="rId3" Type="http://schemas.openxmlformats.org/officeDocument/2006/relationships/tags" Target="../tags/tag148.xml" /><Relationship Id="rId4" Type="http://schemas.openxmlformats.org/officeDocument/2006/relationships/tags" Target="../tags/tag149.xml" /><Relationship Id="rId5" Type="http://schemas.openxmlformats.org/officeDocument/2006/relationships/tags" Target="../tags/tag150.xml" /><Relationship Id="rId6" Type="http://schemas.openxmlformats.org/officeDocument/2006/relationships/tags" Target="../tags/tag151.xml" /><Relationship Id="rId7" Type="http://schemas.openxmlformats.org/officeDocument/2006/relationships/tags" Target="../tags/tag152.xml" /><Relationship Id="rId8"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153.xml" /><Relationship Id="rId2" Type="http://schemas.openxmlformats.org/officeDocument/2006/relationships/tags" Target="../tags/tag154.xml" /><Relationship Id="rId3" Type="http://schemas.openxmlformats.org/officeDocument/2006/relationships/tags" Target="../tags/tag155.xml" /><Relationship Id="rId4" Type="http://schemas.openxmlformats.org/officeDocument/2006/relationships/tags" Target="../tags/tag156.xml" /><Relationship Id="rId5" Type="http://schemas.openxmlformats.org/officeDocument/2006/relationships/tags" Target="../tags/tag157.xml" /><Relationship Id="rId6" Type="http://schemas.openxmlformats.org/officeDocument/2006/relationships/tags" Target="../tags/tag158.xml" /><Relationship Id="rId7"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159.xml" /><Relationship Id="rId2" Type="http://schemas.openxmlformats.org/officeDocument/2006/relationships/tags" Target="../tags/tag160.xml" /><Relationship Id="rId3" Type="http://schemas.openxmlformats.org/officeDocument/2006/relationships/tags" Target="../tags/tag161.xml" /><Relationship Id="rId4" Type="http://schemas.openxmlformats.org/officeDocument/2006/relationships/tags" Target="../tags/tag162.xml" /><Relationship Id="rId5" Type="http://schemas.openxmlformats.org/officeDocument/2006/relationships/tags" Target="../tags/tag163.xml" /><Relationship Id="rId6" Type="http://schemas.openxmlformats.org/officeDocument/2006/relationships/tags" Target="../tags/tag164.xml" /><Relationship Id="rId7"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10" Type="http://schemas.openxmlformats.org/officeDocument/2006/relationships/slideMaster" Target="../slideMasters/slideMaster1.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tags" Target="../tags/tag40.xml" /><Relationship Id="rId7" Type="http://schemas.openxmlformats.org/officeDocument/2006/relationships/tags" Target="../tags/tag41.xml" /><Relationship Id="rId8" Type="http://schemas.openxmlformats.org/officeDocument/2006/relationships/tags" Target="../tags/tag42.xml" /><Relationship Id="rId9" Type="http://schemas.openxmlformats.org/officeDocument/2006/relationships/tags" Target="../tags/tag43.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4.xml" /><Relationship Id="rId10" Type="http://schemas.openxmlformats.org/officeDocument/2006/relationships/slideMaster" Target="../slideMasters/slideMaster1.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tags" Target="../tags/tag51.xml" /><Relationship Id="rId9" Type="http://schemas.openxmlformats.org/officeDocument/2006/relationships/tags" Target="../tags/tag52.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53.xml" /><Relationship Id="rId2" Type="http://schemas.openxmlformats.org/officeDocument/2006/relationships/tags" Target="../tags/tag54.xml" /><Relationship Id="rId3" Type="http://schemas.openxmlformats.org/officeDocument/2006/relationships/tags" Target="../tags/tag55.xml" /><Relationship Id="rId4" Type="http://schemas.openxmlformats.org/officeDocument/2006/relationships/tags" Target="../tags/tag56.xml" /><Relationship Id="rId5" Type="http://schemas.openxmlformats.org/officeDocument/2006/relationships/tags" Target="../tags/tag57.xml" /><Relationship Id="rId6" Type="http://schemas.openxmlformats.org/officeDocument/2006/relationships/tags" Target="../tags/tag58.xml" /><Relationship Id="rId7" Type="http://schemas.openxmlformats.org/officeDocument/2006/relationships/tags" Target="../tags/tag59.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60.xml" /><Relationship Id="rId2" Type="http://schemas.openxmlformats.org/officeDocument/2006/relationships/tags" Target="../tags/tag61.xml" /><Relationship Id="rId3" Type="http://schemas.openxmlformats.org/officeDocument/2006/relationships/tags" Target="../tags/tag62.xml" /><Relationship Id="rId4" Type="http://schemas.openxmlformats.org/officeDocument/2006/relationships/tags" Target="../tags/tag63.xml" /><Relationship Id="rId5" Type="http://schemas.openxmlformats.org/officeDocument/2006/relationships/tags" Target="../tags/tag64.xml" /><Relationship Id="rId6" Type="http://schemas.openxmlformats.org/officeDocument/2006/relationships/tags" Target="../tags/tag65.xml" /><Relationship Id="rId7" Type="http://schemas.openxmlformats.org/officeDocument/2006/relationships/tags" Target="../tags/tag66.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版">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6" name="页脚占位符 5"/>
          <p:cNvSpPr>
            <a:spLocks noGrp="1"/>
          </p:cNvSpPr>
          <p:nvPr>
            <p:ph type="ftr" sz="quarter" idx="11"/>
            <p:custDataLst>
              <p:tags r:id="rId6"/>
            </p:custDataLst>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custDataLst>
              <p:tags r:id="rId7"/>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8" name="页脚占位符 7"/>
          <p:cNvSpPr>
            <a:spLocks noGrp="1"/>
          </p:cNvSpPr>
          <p:nvPr>
            <p:ph type="ftr" sz="quarter" idx="11"/>
            <p:custDataLst>
              <p:tags r:id="rId8"/>
            </p:custDataLst>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custDataLst>
              <p:tags r:id="rId9"/>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4" name="页脚占位符 3"/>
          <p:cNvSpPr>
            <a:spLocks noGrp="1"/>
          </p:cNvSpPr>
          <p:nvPr>
            <p:ph type="ftr" sz="quarter" idx="11"/>
            <p:custDataLst>
              <p:tags r:id="rId3"/>
            </p:custDataLst>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custDataLst>
              <p:tags r:id="rId4"/>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cxnSp>
        <p:nvCxnSpPr>
          <p:cNvPr id="6" name="直接连接符 5"/>
          <p:cNvCxnSpPr/>
          <p:nvPr userDrawn="1">
            <p:custDataLst>
              <p:tags r:id="rId5"/>
            </p:custDataLst>
          </p:nvPr>
        </p:nvCxnSpPr>
        <p:spPr>
          <a:xfrm flipV="1">
            <a:off x="839630" y="621119"/>
            <a:ext cx="5556738" cy="0"/>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userDrawn="1">
            <p:custDataLst>
              <p:tags r:id="rId6"/>
            </p:custDataLst>
          </p:nvPr>
        </p:nvGrpSpPr>
        <p:grpSpPr>
          <a:xfrm>
            <a:off x="276919" y="362522"/>
            <a:ext cx="445481" cy="469613"/>
            <a:chOff x="2121873" y="1511588"/>
            <a:chExt cx="445481" cy="469613"/>
          </a:xfrm>
        </p:grpSpPr>
        <p:sp>
          <p:nvSpPr>
            <p:cNvPr id="8" name="矩形 7"/>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文本框 9"/>
          <p:cNvSpPr txBox="1"/>
          <p:nvPr userDrawn="1">
            <p:custDataLst>
              <p:tags r:id="rId9"/>
            </p:custDataLst>
          </p:nvPr>
        </p:nvSpPr>
        <p:spPr>
          <a:xfrm>
            <a:off x="640080" y="65405"/>
            <a:ext cx="6411595" cy="553085"/>
          </a:xfrm>
          <a:prstGeom prst="rect">
            <a:avLst/>
          </a:prstGeom>
          <a:noFill/>
        </p:spPr>
        <p:txBody>
          <a:bodyPr wrap="square" rtlCol="0">
            <a:spAutoFit/>
          </a:bodyPr>
          <a:lstStyle/>
          <a:p>
            <a:pPr algn="ctr"/>
            <a:r>
              <a:rPr lang="zh-CN" altLang="zh-CN" sz="3000"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跨学科实践：制作望远镜</a:t>
            </a:r>
            <a:endParaRPr lang="zh-CN" altLang="zh-CN" sz="3000"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pPr lvl="0"/>
            <a:fld id="{BB962C8B-B14F-4D97-AF65-F5344CB8AC3E}" type="datetime1">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
        <p:nvSpPr>
          <p:cNvPr id="3" name="页脚占位符 2"/>
          <p:cNvSpPr>
            <a:spLocks noGrp="1"/>
          </p:cNvSpPr>
          <p:nvPr>
            <p:ph type="ftr" sz="quarter" idx="11"/>
            <p:custDataLst>
              <p:tags r:id="rId3"/>
            </p:custDataLst>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custDataLst>
              <p:tags r:id="rId4"/>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cxnSp>
        <p:nvCxnSpPr>
          <p:cNvPr id="6" name="直接连接符 5"/>
          <p:cNvCxnSpPr/>
          <p:nvPr userDrawn="1">
            <p:custDataLst>
              <p:tags r:id="rId5"/>
            </p:custDataLst>
          </p:nvPr>
        </p:nvCxnSpPr>
        <p:spPr>
          <a:xfrm flipV="1">
            <a:off x="839630" y="621119"/>
            <a:ext cx="5556738" cy="0"/>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userDrawn="1">
            <p:custDataLst>
              <p:tags r:id="rId6"/>
            </p:custDataLst>
          </p:nvPr>
        </p:nvGrpSpPr>
        <p:grpSpPr>
          <a:xfrm>
            <a:off x="276919" y="362522"/>
            <a:ext cx="445481" cy="469613"/>
            <a:chOff x="2121873" y="1511588"/>
            <a:chExt cx="445481" cy="469613"/>
          </a:xfrm>
        </p:grpSpPr>
        <p:sp>
          <p:nvSpPr>
            <p:cNvPr id="8" name="矩形 7"/>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文本框 9"/>
          <p:cNvSpPr txBox="1"/>
          <p:nvPr userDrawn="1">
            <p:custDataLst>
              <p:tags r:id="rId9"/>
            </p:custDataLst>
          </p:nvPr>
        </p:nvSpPr>
        <p:spPr>
          <a:xfrm>
            <a:off x="640080" y="65405"/>
            <a:ext cx="6411595" cy="553085"/>
          </a:xfrm>
          <a:prstGeom prst="rect">
            <a:avLst/>
          </a:prstGeom>
          <a:noFill/>
        </p:spPr>
        <p:txBody>
          <a:bodyPr wrap="square" rtlCol="0">
            <a:spAutoFit/>
          </a:bodyPr>
          <a:lstStyle/>
          <a:p>
            <a:pPr algn="ctr"/>
            <a:r>
              <a:rPr lang="zh-CN" altLang="zh-CN" sz="3000"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跨学科实践：制作望远镜</a:t>
            </a:r>
            <a:endParaRPr lang="zh-CN" altLang="zh-CN" sz="3000"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6" name="页脚占位符 5"/>
          <p:cNvSpPr>
            <a:spLocks noGrp="1"/>
          </p:cNvSpPr>
          <p:nvPr>
            <p:ph type="ftr" sz="quarter" idx="11"/>
            <p:custDataLst>
              <p:tags r:id="rId6"/>
            </p:custDataLst>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custDataLst>
              <p:tags r:id="rId7"/>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6" name="页脚占位符 5"/>
          <p:cNvSpPr>
            <a:spLocks noGrp="1"/>
          </p:cNvSpPr>
          <p:nvPr>
            <p:ph type="ftr" sz="quarter" idx="11"/>
            <p:custDataLst>
              <p:tags r:id="rId6"/>
            </p:custDataLst>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custDataLst>
              <p:tags r:id="rId7"/>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版">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6" name="页脚占位符 5"/>
          <p:cNvSpPr>
            <a:spLocks noGrp="1"/>
          </p:cNvSpPr>
          <p:nvPr>
            <p:ph type="ftr" sz="quarter" idx="11"/>
            <p:custDataLst>
              <p:tags r:id="rId6"/>
            </p:custDataLst>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custDataLst>
              <p:tags r:id="rId7"/>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8" name="页脚占位符 7"/>
          <p:cNvSpPr>
            <a:spLocks noGrp="1"/>
          </p:cNvSpPr>
          <p:nvPr>
            <p:ph type="ftr" sz="quarter" idx="11"/>
            <p:custDataLst>
              <p:tags r:id="rId8"/>
            </p:custDataLst>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custDataLst>
              <p:tags r:id="rId9"/>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4" name="页脚占位符 3"/>
          <p:cNvSpPr>
            <a:spLocks noGrp="1"/>
          </p:cNvSpPr>
          <p:nvPr>
            <p:ph type="ftr" sz="quarter" idx="11"/>
            <p:custDataLst>
              <p:tags r:id="rId3"/>
            </p:custDataLst>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custDataLst>
              <p:tags r:id="rId4"/>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cxnSp>
        <p:nvCxnSpPr>
          <p:cNvPr id="6" name="直接连接符 5"/>
          <p:cNvCxnSpPr/>
          <p:nvPr userDrawn="1">
            <p:custDataLst>
              <p:tags r:id="rId5"/>
            </p:custDataLst>
          </p:nvPr>
        </p:nvCxnSpPr>
        <p:spPr>
          <a:xfrm flipV="1">
            <a:off x="839630" y="621119"/>
            <a:ext cx="5556738" cy="0"/>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userDrawn="1">
            <p:custDataLst>
              <p:tags r:id="rId6"/>
            </p:custDataLst>
          </p:nvPr>
        </p:nvGrpSpPr>
        <p:grpSpPr>
          <a:xfrm>
            <a:off x="276919" y="362522"/>
            <a:ext cx="445481" cy="469613"/>
            <a:chOff x="2121873" y="1511588"/>
            <a:chExt cx="445481" cy="469613"/>
          </a:xfrm>
        </p:grpSpPr>
        <p:sp>
          <p:nvSpPr>
            <p:cNvPr id="8" name="矩形 7"/>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文本框 9"/>
          <p:cNvSpPr txBox="1"/>
          <p:nvPr userDrawn="1">
            <p:custDataLst>
              <p:tags r:id="rId9"/>
            </p:custDataLst>
          </p:nvPr>
        </p:nvSpPr>
        <p:spPr>
          <a:xfrm>
            <a:off x="640080" y="65405"/>
            <a:ext cx="6411595" cy="553085"/>
          </a:xfrm>
          <a:prstGeom prst="rect">
            <a:avLst/>
          </a:prstGeom>
          <a:noFill/>
        </p:spPr>
        <p:txBody>
          <a:bodyPr wrap="square" rtlCol="0">
            <a:spAutoFit/>
          </a:bodyPr>
          <a:lstStyle/>
          <a:p>
            <a:pPr algn="ctr"/>
            <a:r>
              <a:rPr lang="zh-CN" altLang="zh-CN" sz="3000"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跨学科实践：制作望远镜</a:t>
            </a:r>
            <a:endParaRPr lang="zh-CN" altLang="zh-CN" sz="3000"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pPr lvl="0"/>
            <a:fld id="{BB962C8B-B14F-4D97-AF65-F5344CB8AC3E}" type="datetime1">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
        <p:nvSpPr>
          <p:cNvPr id="3" name="页脚占位符 2"/>
          <p:cNvSpPr>
            <a:spLocks noGrp="1"/>
          </p:cNvSpPr>
          <p:nvPr>
            <p:ph type="ftr" sz="quarter" idx="11"/>
            <p:custDataLst>
              <p:tags r:id="rId3"/>
            </p:custDataLst>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custDataLst>
              <p:tags r:id="rId4"/>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cxnSp>
        <p:nvCxnSpPr>
          <p:cNvPr id="6" name="直接连接符 5"/>
          <p:cNvCxnSpPr/>
          <p:nvPr userDrawn="1">
            <p:custDataLst>
              <p:tags r:id="rId5"/>
            </p:custDataLst>
          </p:nvPr>
        </p:nvCxnSpPr>
        <p:spPr>
          <a:xfrm flipV="1">
            <a:off x="839630" y="621119"/>
            <a:ext cx="5556738" cy="0"/>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userDrawn="1">
            <p:custDataLst>
              <p:tags r:id="rId6"/>
            </p:custDataLst>
          </p:nvPr>
        </p:nvGrpSpPr>
        <p:grpSpPr>
          <a:xfrm>
            <a:off x="276919" y="362522"/>
            <a:ext cx="445481" cy="469613"/>
            <a:chOff x="2121873" y="1511588"/>
            <a:chExt cx="445481" cy="469613"/>
          </a:xfrm>
        </p:grpSpPr>
        <p:sp>
          <p:nvSpPr>
            <p:cNvPr id="8" name="矩形 7"/>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文本框 9"/>
          <p:cNvSpPr txBox="1"/>
          <p:nvPr userDrawn="1">
            <p:custDataLst>
              <p:tags r:id="rId9"/>
            </p:custDataLst>
          </p:nvPr>
        </p:nvSpPr>
        <p:spPr>
          <a:xfrm>
            <a:off x="640080" y="65405"/>
            <a:ext cx="6411595" cy="553085"/>
          </a:xfrm>
          <a:prstGeom prst="rect">
            <a:avLst/>
          </a:prstGeom>
          <a:noFill/>
        </p:spPr>
        <p:txBody>
          <a:bodyPr wrap="square" rtlCol="0">
            <a:spAutoFit/>
          </a:bodyPr>
          <a:lstStyle/>
          <a:p>
            <a:pPr algn="ctr"/>
            <a:r>
              <a:rPr lang="zh-CN" altLang="zh-CN" sz="3000"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跨学科实践：制作望远镜</a:t>
            </a:r>
            <a:endParaRPr lang="zh-CN" altLang="zh-CN" sz="3000" b="1">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6" name="页脚占位符 5"/>
          <p:cNvSpPr>
            <a:spLocks noGrp="1"/>
          </p:cNvSpPr>
          <p:nvPr>
            <p:ph type="ftr" sz="quarter" idx="11"/>
            <p:custDataLst>
              <p:tags r:id="rId6"/>
            </p:custDataLst>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custDataLst>
              <p:tags r:id="rId7"/>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lvl1pPr>
              <a:defRPr>
                <a:ea typeface="楷体" panose="02010609060101010101" pitchFamily="49" charset="-122"/>
              </a:defRPr>
            </a:lvl1pPr>
          </a:lstStyle>
          <a:p>
            <a:pPr lvl="0"/>
            <a:endParaRPr lang="zh-CN" altLang="en-US">
              <a:latin typeface="Arial" panose="020b0604020202020204" pitchFamily="34" charset="0"/>
            </a:endParaRPr>
          </a:p>
        </p:txBody>
      </p:sp>
      <p:sp>
        <p:nvSpPr>
          <p:cNvPr id="6" name="页脚占位符 5"/>
          <p:cNvSpPr>
            <a:spLocks noGrp="1"/>
          </p:cNvSpPr>
          <p:nvPr>
            <p:ph type="ftr" sz="quarter" idx="11"/>
            <p:custDataLst>
              <p:tags r:id="rId6"/>
            </p:custDataLst>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custDataLst>
              <p:tags r:id="rId7"/>
            </p:custDataLst>
          </p:nvPr>
        </p:nvSpPr>
        <p:spPr/>
        <p:txBody>
          <a:body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79.xml" /><Relationship Id="rId13" Type="http://schemas.openxmlformats.org/officeDocument/2006/relationships/image" Target="../media/image1.jpeg" /><Relationship Id="rId14" Type="http://schemas.openxmlformats.org/officeDocument/2006/relationships/tags" Target="../tags/tag80.xml" /><Relationship Id="rId15" Type="http://schemas.openxmlformats.org/officeDocument/2006/relationships/tags" Target="../tags/tag81.xml" /><Relationship Id="rId16" Type="http://schemas.openxmlformats.org/officeDocument/2006/relationships/tags" Target="../tags/tag82.xml" /><Relationship Id="rId17" Type="http://schemas.openxmlformats.org/officeDocument/2006/relationships/tags" Target="../tags/tag83.xml" /><Relationship Id="rId18" Type="http://schemas.openxmlformats.org/officeDocument/2006/relationships/tags" Target="../tags/tag84.xml" /><Relationship Id="rId19" Type="http://schemas.openxmlformats.org/officeDocument/2006/relationships/tags" Target="../tags/tag85.xml" /><Relationship Id="rId2" Type="http://schemas.openxmlformats.org/officeDocument/2006/relationships/slideLayout" Target="../slideLayouts/slideLayout2.xml" /><Relationship Id="rId20" Type="http://schemas.openxmlformats.org/officeDocument/2006/relationships/image" Target="file:///D:\qq&#25991;&#20214;\712321467\Image\C2C\Image2\%7b75232B38-A165-1FB7-499C-2E1C792CACB5%7d.png" TargetMode="External" /><Relationship Id="rId21" Type="http://schemas.openxmlformats.org/officeDocument/2006/relationships/image" Target="../media/image2.png" /><Relationship Id="rId22" Type="http://schemas.openxmlformats.org/officeDocument/2006/relationships/tags" Target="../tags/tag86.xml" /><Relationship Id="rId23" Type="http://schemas.openxmlformats.org/officeDocument/2006/relationships/image" Target="../media/image3.png" /><Relationship Id="rId24"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tags" Target="../tags/tag165.xml" /><Relationship Id="rId13" Type="http://schemas.openxmlformats.org/officeDocument/2006/relationships/image" Target="../media/image1.jpeg" /><Relationship Id="rId14" Type="http://schemas.openxmlformats.org/officeDocument/2006/relationships/tags" Target="../tags/tag166.xml" /><Relationship Id="rId15" Type="http://schemas.openxmlformats.org/officeDocument/2006/relationships/tags" Target="../tags/tag167.xml" /><Relationship Id="rId16" Type="http://schemas.openxmlformats.org/officeDocument/2006/relationships/tags" Target="../tags/tag168.xml" /><Relationship Id="rId17" Type="http://schemas.openxmlformats.org/officeDocument/2006/relationships/tags" Target="../tags/tag169.xml" /><Relationship Id="rId18" Type="http://schemas.openxmlformats.org/officeDocument/2006/relationships/tags" Target="../tags/tag170.xml" /><Relationship Id="rId19" Type="http://schemas.openxmlformats.org/officeDocument/2006/relationships/tags" Target="../tags/tag171.xml" /><Relationship Id="rId2" Type="http://schemas.openxmlformats.org/officeDocument/2006/relationships/slideLayout" Target="../slideLayouts/slideLayout13.xml" /><Relationship Id="rId20" Type="http://schemas.openxmlformats.org/officeDocument/2006/relationships/image" Target="file:///D:\qq&#25991;&#20214;\712321467\Image\C2C\Image2\%7b75232B38-A165-1FB7-499C-2E1C792CACB5%7d.png" TargetMode="External" /><Relationship Id="rId21" Type="http://schemas.openxmlformats.org/officeDocument/2006/relationships/image" Target="../media/image2.png" /><Relationship Id="rId22" Type="http://schemas.openxmlformats.org/officeDocument/2006/relationships/tags" Target="../tags/tag172.xml" /><Relationship Id="rId23" Type="http://schemas.openxmlformats.org/officeDocument/2006/relationships/image" Target="../media/image3.png" /><Relationship Id="rId24" Type="http://schemas.openxmlformats.org/officeDocument/2006/relationships/theme" Target="../theme/theme2.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rotWithShape="0">
          <a:blip r:embed="rId23"/>
          <a:stretch>
            <a:fillRect/>
          </a:stretch>
        </a:blipFill>
        <a:effectLst/>
      </p:bgPr>
    </p:bg>
    <p:spTree>
      <p:nvGrpSpPr>
        <p:cNvPr id="1" name=""/>
        <p:cNvGrpSpPr/>
        <p:nvPr>
          <p:custDataLst>
            <p:tags r:id="rId12"/>
          </p:custDataLst>
        </p:nvPr>
      </p:nvGrpSpPr>
      <p:grpSpPr/>
      <p:pic>
        <p:nvPicPr>
          <p:cNvPr id="1031" name="图片 1030" descr="课件母版背景副本"/>
          <p:cNvPicPr>
            <a:picLocks noChangeAspect="1"/>
          </p:cNvPicPr>
          <p:nvPr userDrawn="1">
            <p:custDataLst>
              <p:tags r:id="rId14"/>
            </p:custDataLst>
          </p:nvPr>
        </p:nvPicPr>
        <p:blipFill>
          <a:blip r:embed="rId13"/>
          <a:stretch>
            <a:fillRect/>
          </a:stretch>
        </p:blipFill>
        <p:spPr>
          <a:xfrm>
            <a:off x="0" y="0"/>
            <a:ext cx="12192000" cy="6858000"/>
          </a:xfrm>
          <a:prstGeom prst="rect">
            <a:avLst/>
          </a:prstGeom>
          <a:noFill/>
          <a:ln w="9525">
            <a:noFill/>
          </a:ln>
        </p:spPr>
      </p:pic>
      <p:sp>
        <p:nvSpPr>
          <p:cNvPr id="1026" name="标题 1025"/>
          <p:cNvSpPr>
            <a:spLocks noGrp="1"/>
          </p:cNvSpPr>
          <p:nvPr>
            <p:ph type="title"/>
            <p:custDataLst>
              <p:tags r:id="rId15"/>
            </p:custDataLst>
          </p:nvPr>
        </p:nvSpPr>
        <p:spPr>
          <a:xfrm>
            <a:off x="609600" y="274638"/>
            <a:ext cx="10972800" cy="1143000"/>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1026"/>
          <p:cNvSpPr>
            <a:spLocks noGrp="1"/>
          </p:cNvSpPr>
          <p:nvPr>
            <p:ph type="body" idx="1"/>
            <p:custDataLst>
              <p:tags r:id="rId16"/>
            </p:custDataLst>
          </p:nvPr>
        </p:nvSpPr>
        <p:spPr>
          <a:xfrm>
            <a:off x="609600" y="1600200"/>
            <a:ext cx="10972800" cy="4525963"/>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custDataLst>
              <p:tags r:id="rId17"/>
            </p:custDataLst>
          </p:nvPr>
        </p:nvSpPr>
        <p:spPr>
          <a:xfrm>
            <a:off x="609600" y="6245225"/>
            <a:ext cx="2844800" cy="476250"/>
          </a:xfrm>
          <a:prstGeom prst="rect">
            <a:avLst/>
          </a:prstGeom>
          <a:noFill/>
          <a:ln w="9525">
            <a:noFill/>
          </a:ln>
        </p:spPr>
        <p:txBody>
          <a:bodyPr/>
          <a:lstStyle>
            <a:lvl1pPr>
              <a:defRPr sz="1400"/>
            </a:lvl1pPr>
          </a:lstStyle>
          <a:p>
            <a:pPr lvl="0"/>
            <a:fld id="{BB962C8B-B14F-4D97-AF65-F5344CB8AC3E}" type="datetime1">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
        <p:nvSpPr>
          <p:cNvPr id="1029" name="页脚占位符 1028"/>
          <p:cNvSpPr>
            <a:spLocks noGrp="1"/>
          </p:cNvSpPr>
          <p:nvPr>
            <p:ph type="ftr" sz="quarter" idx="3"/>
            <p:custDataLst>
              <p:tags r:id="rId18"/>
            </p:custDataLst>
          </p:nvPr>
        </p:nvSpPr>
        <p:spPr>
          <a:xfrm>
            <a:off x="4165600" y="6245225"/>
            <a:ext cx="3860800" cy="476250"/>
          </a:xfrm>
          <a:prstGeom prst="rect">
            <a:avLst/>
          </a:prstGeom>
          <a:noFill/>
          <a:ln w="9525">
            <a:noFill/>
          </a:ln>
        </p:spPr>
        <p:txBody>
          <a:bodyPr/>
          <a:lstStyle>
            <a:lvl1pPr algn="ctr">
              <a:defRPr sz="1400">
                <a:ea typeface="楷体" panose="02010609060101010101" pitchFamily="49" charset="-122"/>
              </a:defRPr>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custDataLst>
              <p:tags r:id="rId19"/>
            </p:custDataLst>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pic>
        <p:nvPicPr>
          <p:cNvPr id="1032" name="图片 1073743875" descr="学科网 zxxk.com" title=""/>
          <p:cNvPicPr>
            <a:picLocks noChangeAspect="1"/>
          </p:cNvPicPr>
          <p:nvPr>
            <p:custDataLst>
              <p:tags r:id="rId22"/>
            </p:custDataLst>
          </p:nvPr>
        </p:nvPicPr>
        <p:blipFill>
          <a:blip r:embed="rId21" r:link="rId20"/>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楷体" panose="02010609060101010101" pitchFamily="49" charset="-122"/>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楷体" panose="02010609060101010101" pitchFamily="49" charset="-122"/>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楷体" panose="02010609060101010101" pitchFamily="49" charset="-122"/>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楷体" panose="02010609060101010101" pitchFamily="49" charset="-122"/>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楷体" panose="02010609060101010101" pitchFamily="49" charset="-122"/>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楷体" panose="02010609060101010101" pitchFamily="49" charset="-122"/>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rotWithShape="0">
          <a:blip r:embed="rId23"/>
          <a:stretch>
            <a:fillRect/>
          </a:stretch>
        </a:blipFill>
        <a:effectLst/>
      </p:bgPr>
    </p:bg>
    <p:spTree>
      <p:nvGrpSpPr>
        <p:cNvPr id="1" name=""/>
        <p:cNvGrpSpPr/>
        <p:nvPr>
          <p:custDataLst>
            <p:tags r:id="rId12"/>
          </p:custDataLst>
        </p:nvPr>
      </p:nvGrpSpPr>
      <p:grpSpPr/>
      <p:pic>
        <p:nvPicPr>
          <p:cNvPr id="1031" name="图片 1030" descr="课件母版背景副本"/>
          <p:cNvPicPr>
            <a:picLocks noChangeAspect="1"/>
          </p:cNvPicPr>
          <p:nvPr userDrawn="1">
            <p:custDataLst>
              <p:tags r:id="rId14"/>
            </p:custDataLst>
          </p:nvPr>
        </p:nvPicPr>
        <p:blipFill>
          <a:blip r:embed="rId13"/>
          <a:stretch>
            <a:fillRect/>
          </a:stretch>
        </p:blipFill>
        <p:spPr>
          <a:xfrm>
            <a:off x="0" y="0"/>
            <a:ext cx="12192000" cy="6858000"/>
          </a:xfrm>
          <a:prstGeom prst="rect">
            <a:avLst/>
          </a:prstGeom>
          <a:noFill/>
          <a:ln w="9525">
            <a:noFill/>
          </a:ln>
        </p:spPr>
      </p:pic>
      <p:sp>
        <p:nvSpPr>
          <p:cNvPr id="1026" name="标题 1025"/>
          <p:cNvSpPr>
            <a:spLocks noGrp="1"/>
          </p:cNvSpPr>
          <p:nvPr>
            <p:ph type="title"/>
            <p:custDataLst>
              <p:tags r:id="rId15"/>
            </p:custDataLst>
          </p:nvPr>
        </p:nvSpPr>
        <p:spPr>
          <a:xfrm>
            <a:off x="609600" y="274638"/>
            <a:ext cx="10972800" cy="1143000"/>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1026"/>
          <p:cNvSpPr>
            <a:spLocks noGrp="1"/>
          </p:cNvSpPr>
          <p:nvPr>
            <p:ph type="body" idx="1"/>
            <p:custDataLst>
              <p:tags r:id="rId16"/>
            </p:custDataLst>
          </p:nvPr>
        </p:nvSpPr>
        <p:spPr>
          <a:xfrm>
            <a:off x="609600" y="1600200"/>
            <a:ext cx="10972800" cy="4525963"/>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custDataLst>
              <p:tags r:id="rId17"/>
            </p:custDataLst>
          </p:nvPr>
        </p:nvSpPr>
        <p:spPr>
          <a:xfrm>
            <a:off x="609600" y="6245225"/>
            <a:ext cx="2844800" cy="476250"/>
          </a:xfrm>
          <a:prstGeom prst="rect">
            <a:avLst/>
          </a:prstGeom>
          <a:noFill/>
          <a:ln w="9525">
            <a:noFill/>
          </a:ln>
        </p:spPr>
        <p:txBody>
          <a:bodyPr/>
          <a:lstStyle>
            <a:lvl1pPr>
              <a:defRPr sz="1400"/>
            </a:lvl1pPr>
          </a:lstStyle>
          <a:p>
            <a:pPr lvl="0"/>
            <a:fld id="{BB962C8B-B14F-4D97-AF65-F5344CB8AC3E}" type="datetime1">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sp>
        <p:nvSpPr>
          <p:cNvPr id="1029" name="页脚占位符 1028"/>
          <p:cNvSpPr>
            <a:spLocks noGrp="1"/>
          </p:cNvSpPr>
          <p:nvPr>
            <p:ph type="ftr" sz="quarter" idx="3"/>
            <p:custDataLst>
              <p:tags r:id="rId18"/>
            </p:custDataLst>
          </p:nvPr>
        </p:nvSpPr>
        <p:spPr>
          <a:xfrm>
            <a:off x="4165600" y="6245225"/>
            <a:ext cx="3860800" cy="476250"/>
          </a:xfrm>
          <a:prstGeom prst="rect">
            <a:avLst/>
          </a:prstGeom>
          <a:noFill/>
          <a:ln w="9525">
            <a:noFill/>
          </a:ln>
        </p:spPr>
        <p:txBody>
          <a:bodyPr/>
          <a:lstStyle>
            <a:lvl1pPr algn="ctr">
              <a:defRPr sz="1400">
                <a:ea typeface="楷体" panose="02010609060101010101" pitchFamily="49" charset="-122"/>
              </a:defRPr>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custDataLst>
              <p:tags r:id="rId19"/>
            </p:custDataLst>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ea typeface="楷体" panose="02010609060101010101" pitchFamily="49" charset="-122"/>
              </a:rPr>
              <a:t/>
            </a:fld>
            <a:endParaRPr lang="zh-CN" altLang="en-US">
              <a:latin typeface="Arial" panose="020b0604020202020204" pitchFamily="34" charset="0"/>
              <a:ea typeface="楷体" panose="02010609060101010101" pitchFamily="49" charset="-122"/>
            </a:endParaRPr>
          </a:p>
        </p:txBody>
      </p:sp>
      <p:pic>
        <p:nvPicPr>
          <p:cNvPr id="1032" name="图片 1073743875" descr="学科网 zxxk.com" title=""/>
          <p:cNvPicPr>
            <a:picLocks noChangeAspect="1"/>
          </p:cNvPicPr>
          <p:nvPr>
            <p:custDataLst>
              <p:tags r:id="rId22"/>
            </p:custDataLst>
          </p:nvPr>
        </p:nvPicPr>
        <p:blipFill>
          <a:blip r:embed="rId21" r:link="rId20"/>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楷体" panose="02010609060101010101" pitchFamily="49" charset="-122"/>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楷体" panose="02010609060101010101" pitchFamily="49" charset="-122"/>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楷体" panose="02010609060101010101" pitchFamily="49" charset="-122"/>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楷体" panose="02010609060101010101" pitchFamily="49" charset="-122"/>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楷体" panose="02010609060101010101" pitchFamily="49" charset="-122"/>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楷体" panose="02010609060101010101" pitchFamily="49" charset="-122"/>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85.xml" /><Relationship Id="rId3" Type="http://schemas.openxmlformats.org/officeDocument/2006/relationships/tags" Target="../tags/tag186.xml" /><Relationship Id="rId4" Type="http://schemas.openxmlformats.org/officeDocument/2006/relationships/tags" Target="../tags/tag187.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332.xml" /><Relationship Id="rId11" Type="http://schemas.openxmlformats.org/officeDocument/2006/relationships/tags" Target="../tags/tag333.xml" /><Relationship Id="rId12" Type="http://schemas.openxmlformats.org/officeDocument/2006/relationships/tags" Target="../tags/tag334.xml" /><Relationship Id="rId13" Type="http://schemas.openxmlformats.org/officeDocument/2006/relationships/tags" Target="../tags/tag335.xml" /><Relationship Id="rId14" Type="http://schemas.openxmlformats.org/officeDocument/2006/relationships/tags" Target="../tags/tag336.xml" /><Relationship Id="rId15" Type="http://schemas.openxmlformats.org/officeDocument/2006/relationships/tags" Target="../tags/tag337.xml" /><Relationship Id="rId16" Type="http://schemas.openxmlformats.org/officeDocument/2006/relationships/tags" Target="../tags/tag338.xml" /><Relationship Id="rId17" Type="http://schemas.openxmlformats.org/officeDocument/2006/relationships/tags" Target="../tags/tag339.xml" /><Relationship Id="rId18" Type="http://schemas.openxmlformats.org/officeDocument/2006/relationships/tags" Target="../tags/tag340.xml" /><Relationship Id="rId19" Type="http://schemas.openxmlformats.org/officeDocument/2006/relationships/tags" Target="../tags/tag341.xml" /><Relationship Id="rId2" Type="http://schemas.openxmlformats.org/officeDocument/2006/relationships/tags" Target="../tags/tag325.xml" /><Relationship Id="rId20" Type="http://schemas.openxmlformats.org/officeDocument/2006/relationships/tags" Target="../tags/tag342.xml" /><Relationship Id="rId21" Type="http://schemas.openxmlformats.org/officeDocument/2006/relationships/tags" Target="../tags/tag343.xml" /><Relationship Id="rId3" Type="http://schemas.openxmlformats.org/officeDocument/2006/relationships/tags" Target="../tags/tag326.xml" /><Relationship Id="rId4" Type="http://schemas.openxmlformats.org/officeDocument/2006/relationships/tags" Target="../tags/tag327.xml" /><Relationship Id="rId5" Type="http://schemas.openxmlformats.org/officeDocument/2006/relationships/tags" Target="../tags/tag328.xml" /><Relationship Id="rId6" Type="http://schemas.openxmlformats.org/officeDocument/2006/relationships/image" Target="../media/image18.jpeg" /><Relationship Id="rId7" Type="http://schemas.openxmlformats.org/officeDocument/2006/relationships/tags" Target="../tags/tag329.xml" /><Relationship Id="rId8" Type="http://schemas.openxmlformats.org/officeDocument/2006/relationships/tags" Target="../tags/tag330.xml" /><Relationship Id="rId9" Type="http://schemas.openxmlformats.org/officeDocument/2006/relationships/tags" Target="../tags/tag331.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351.xml" /><Relationship Id="rId11" Type="http://schemas.openxmlformats.org/officeDocument/2006/relationships/tags" Target="../tags/tag352.xml" /><Relationship Id="rId12" Type="http://schemas.openxmlformats.org/officeDocument/2006/relationships/tags" Target="../tags/tag353.xml" /><Relationship Id="rId13" Type="http://schemas.openxmlformats.org/officeDocument/2006/relationships/tags" Target="../tags/tag354.xml" /><Relationship Id="rId14" Type="http://schemas.openxmlformats.org/officeDocument/2006/relationships/tags" Target="../tags/tag355.xml" /><Relationship Id="rId15" Type="http://schemas.openxmlformats.org/officeDocument/2006/relationships/tags" Target="../tags/tag356.xml" /><Relationship Id="rId16" Type="http://schemas.openxmlformats.org/officeDocument/2006/relationships/tags" Target="../tags/tag357.xml" /><Relationship Id="rId17" Type="http://schemas.openxmlformats.org/officeDocument/2006/relationships/tags" Target="../tags/tag358.xml" /><Relationship Id="rId18" Type="http://schemas.openxmlformats.org/officeDocument/2006/relationships/tags" Target="../tags/tag359.xml" /><Relationship Id="rId19" Type="http://schemas.openxmlformats.org/officeDocument/2006/relationships/tags" Target="../tags/tag360.xml" /><Relationship Id="rId2" Type="http://schemas.openxmlformats.org/officeDocument/2006/relationships/tags" Target="../tags/tag344.xml" /><Relationship Id="rId20" Type="http://schemas.openxmlformats.org/officeDocument/2006/relationships/tags" Target="../tags/tag361.xml" /><Relationship Id="rId21" Type="http://schemas.openxmlformats.org/officeDocument/2006/relationships/tags" Target="../tags/tag362.xml" /><Relationship Id="rId3" Type="http://schemas.openxmlformats.org/officeDocument/2006/relationships/tags" Target="../tags/tag345.xml" /><Relationship Id="rId4" Type="http://schemas.openxmlformats.org/officeDocument/2006/relationships/tags" Target="../tags/tag346.xml" /><Relationship Id="rId5" Type="http://schemas.openxmlformats.org/officeDocument/2006/relationships/tags" Target="../tags/tag347.xml" /><Relationship Id="rId6" Type="http://schemas.openxmlformats.org/officeDocument/2006/relationships/image" Target="../media/image18.jpeg" /><Relationship Id="rId7" Type="http://schemas.openxmlformats.org/officeDocument/2006/relationships/tags" Target="../tags/tag348.xml" /><Relationship Id="rId8" Type="http://schemas.openxmlformats.org/officeDocument/2006/relationships/tags" Target="../tags/tag349.xml" /><Relationship Id="rId9" Type="http://schemas.openxmlformats.org/officeDocument/2006/relationships/tags" Target="../tags/tag350.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369.xml" /><Relationship Id="rId11" Type="http://schemas.openxmlformats.org/officeDocument/2006/relationships/tags" Target="../tags/tag370.xml" /><Relationship Id="rId12" Type="http://schemas.openxmlformats.org/officeDocument/2006/relationships/tags" Target="../tags/tag371.xml" /><Relationship Id="rId13" Type="http://schemas.openxmlformats.org/officeDocument/2006/relationships/tags" Target="../tags/tag372.xml" /><Relationship Id="rId14" Type="http://schemas.openxmlformats.org/officeDocument/2006/relationships/tags" Target="../tags/tag373.xml" /><Relationship Id="rId15" Type="http://schemas.openxmlformats.org/officeDocument/2006/relationships/tags" Target="../tags/tag374.xml" /><Relationship Id="rId16" Type="http://schemas.openxmlformats.org/officeDocument/2006/relationships/tags" Target="../tags/tag375.xml" /><Relationship Id="rId17" Type="http://schemas.openxmlformats.org/officeDocument/2006/relationships/tags" Target="../tags/tag376.xml" /><Relationship Id="rId18" Type="http://schemas.openxmlformats.org/officeDocument/2006/relationships/tags" Target="../tags/tag377.xml" /><Relationship Id="rId19" Type="http://schemas.openxmlformats.org/officeDocument/2006/relationships/tags" Target="../tags/tag378.xml" /><Relationship Id="rId2" Type="http://schemas.openxmlformats.org/officeDocument/2006/relationships/tags" Target="../tags/tag363.xml" /><Relationship Id="rId20" Type="http://schemas.openxmlformats.org/officeDocument/2006/relationships/tags" Target="../tags/tag379.xml" /><Relationship Id="rId21" Type="http://schemas.openxmlformats.org/officeDocument/2006/relationships/tags" Target="../tags/tag380.xml" /><Relationship Id="rId22" Type="http://schemas.openxmlformats.org/officeDocument/2006/relationships/tags" Target="../tags/tag381.xml" /><Relationship Id="rId23" Type="http://schemas.openxmlformats.org/officeDocument/2006/relationships/image" Target="../media/image12.png" /><Relationship Id="rId24" Type="http://schemas.microsoft.com/office/2007/relationships/hdphoto" Target="../media/image13.wdp" /><Relationship Id="rId25" Type="http://schemas.openxmlformats.org/officeDocument/2006/relationships/tags" Target="../tags/tag382.xml" /><Relationship Id="rId26" Type="http://schemas.openxmlformats.org/officeDocument/2006/relationships/tags" Target="../tags/tag383.xml" /><Relationship Id="rId27" Type="http://schemas.openxmlformats.org/officeDocument/2006/relationships/tags" Target="../tags/tag384.xml" /><Relationship Id="rId28" Type="http://schemas.openxmlformats.org/officeDocument/2006/relationships/tags" Target="../tags/tag385.xml" /><Relationship Id="rId29" Type="http://schemas.openxmlformats.org/officeDocument/2006/relationships/tags" Target="../tags/tag386.xml" /><Relationship Id="rId3" Type="http://schemas.openxmlformats.org/officeDocument/2006/relationships/tags" Target="../tags/tag364.xml" /><Relationship Id="rId30" Type="http://schemas.openxmlformats.org/officeDocument/2006/relationships/tags" Target="../tags/tag387.xml" /><Relationship Id="rId31" Type="http://schemas.openxmlformats.org/officeDocument/2006/relationships/tags" Target="../tags/tag388.xml" /><Relationship Id="rId32" Type="http://schemas.openxmlformats.org/officeDocument/2006/relationships/tags" Target="../tags/tag389.xml" /><Relationship Id="rId33" Type="http://schemas.openxmlformats.org/officeDocument/2006/relationships/tags" Target="../tags/tag390.xml" /><Relationship Id="rId34" Type="http://schemas.openxmlformats.org/officeDocument/2006/relationships/image" Target="../media/image21.png" /><Relationship Id="rId35" Type="http://schemas.microsoft.com/office/2007/relationships/hdphoto" Target="../media/image22.wdp" /><Relationship Id="rId36" Type="http://schemas.openxmlformats.org/officeDocument/2006/relationships/tags" Target="../tags/tag391.xml" /><Relationship Id="rId37" Type="http://schemas.openxmlformats.org/officeDocument/2006/relationships/tags" Target="../tags/tag392.xml" /><Relationship Id="rId38" Type="http://schemas.openxmlformats.org/officeDocument/2006/relationships/tags" Target="../tags/tag393.xml" /><Relationship Id="rId39" Type="http://schemas.openxmlformats.org/officeDocument/2006/relationships/tags" Target="../tags/tag394.xml" /><Relationship Id="rId4" Type="http://schemas.openxmlformats.org/officeDocument/2006/relationships/tags" Target="../tags/tag365.xml" /><Relationship Id="rId40" Type="http://schemas.openxmlformats.org/officeDocument/2006/relationships/tags" Target="../tags/tag395.xml" /><Relationship Id="rId41" Type="http://schemas.openxmlformats.org/officeDocument/2006/relationships/tags" Target="../tags/tag396.xml" /><Relationship Id="rId42" Type="http://schemas.openxmlformats.org/officeDocument/2006/relationships/tags" Target="../tags/tag397.xml" /><Relationship Id="rId43" Type="http://schemas.openxmlformats.org/officeDocument/2006/relationships/tags" Target="../tags/tag398.xml" /><Relationship Id="rId44" Type="http://schemas.openxmlformats.org/officeDocument/2006/relationships/tags" Target="../tags/tag399.xml" /><Relationship Id="rId45" Type="http://schemas.openxmlformats.org/officeDocument/2006/relationships/tags" Target="../tags/tag400.xml" /><Relationship Id="rId46" Type="http://schemas.openxmlformats.org/officeDocument/2006/relationships/tags" Target="../tags/tag401.xml" /><Relationship Id="rId47" Type="http://schemas.openxmlformats.org/officeDocument/2006/relationships/tags" Target="../tags/tag402.xml" /><Relationship Id="rId48" Type="http://schemas.openxmlformats.org/officeDocument/2006/relationships/tags" Target="../tags/tag403.xml" /><Relationship Id="rId49" Type="http://schemas.openxmlformats.org/officeDocument/2006/relationships/tags" Target="../tags/tag404.xml" /><Relationship Id="rId5" Type="http://schemas.openxmlformats.org/officeDocument/2006/relationships/image" Target="../media/image19.png" /><Relationship Id="rId50" Type="http://schemas.openxmlformats.org/officeDocument/2006/relationships/tags" Target="../tags/tag405.xml" /><Relationship Id="rId51" Type="http://schemas.openxmlformats.org/officeDocument/2006/relationships/tags" Target="../tags/tag406.xml" /><Relationship Id="rId52" Type="http://schemas.openxmlformats.org/officeDocument/2006/relationships/tags" Target="../tags/tag407.xml" /><Relationship Id="rId53" Type="http://schemas.openxmlformats.org/officeDocument/2006/relationships/tags" Target="../tags/tag408.xml" /><Relationship Id="rId54" Type="http://schemas.openxmlformats.org/officeDocument/2006/relationships/tags" Target="../tags/tag409.xml" /><Relationship Id="rId55" Type="http://schemas.openxmlformats.org/officeDocument/2006/relationships/tags" Target="../tags/tag410.xml" /><Relationship Id="rId56" Type="http://schemas.openxmlformats.org/officeDocument/2006/relationships/tags" Target="../tags/tag411.xml" /><Relationship Id="rId57" Type="http://schemas.openxmlformats.org/officeDocument/2006/relationships/tags" Target="../tags/tag412.xml" /><Relationship Id="rId58" Type="http://schemas.openxmlformats.org/officeDocument/2006/relationships/tags" Target="../tags/tag413.xml" /><Relationship Id="rId59" Type="http://schemas.openxmlformats.org/officeDocument/2006/relationships/tags" Target="../tags/tag414.xml" /><Relationship Id="rId6" Type="http://schemas.microsoft.com/office/2007/relationships/hdphoto" Target="../media/image20.wdp" /><Relationship Id="rId60" Type="http://schemas.openxmlformats.org/officeDocument/2006/relationships/tags" Target="../tags/tag415.xml" /><Relationship Id="rId61" Type="http://schemas.openxmlformats.org/officeDocument/2006/relationships/tags" Target="../tags/tag416.xml" /><Relationship Id="rId62" Type="http://schemas.openxmlformats.org/officeDocument/2006/relationships/tags" Target="../tags/tag417.xml" /><Relationship Id="rId63" Type="http://schemas.openxmlformats.org/officeDocument/2006/relationships/image" Target="../media/image23.png" /><Relationship Id="rId64" Type="http://schemas.microsoft.com/office/2007/relationships/hdphoto" Target="../media/image24.wdp" /><Relationship Id="rId65" Type="http://schemas.openxmlformats.org/officeDocument/2006/relationships/tags" Target="../tags/tag418.xml" /><Relationship Id="rId66" Type="http://schemas.openxmlformats.org/officeDocument/2006/relationships/tags" Target="../tags/tag419.xml" /><Relationship Id="rId7" Type="http://schemas.openxmlformats.org/officeDocument/2006/relationships/tags" Target="../tags/tag366.xml" /><Relationship Id="rId8" Type="http://schemas.openxmlformats.org/officeDocument/2006/relationships/tags" Target="../tags/tag367.xml" /><Relationship Id="rId9" Type="http://schemas.openxmlformats.org/officeDocument/2006/relationships/tags" Target="../tags/tag368.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image" Target="../media/image26.png" /><Relationship Id="rId11" Type="http://schemas.openxmlformats.org/officeDocument/2006/relationships/tags" Target="../tags/tag427.xml" /><Relationship Id="rId12" Type="http://schemas.openxmlformats.org/officeDocument/2006/relationships/image" Target="../media/image27.png" /><Relationship Id="rId13" Type="http://schemas.openxmlformats.org/officeDocument/2006/relationships/tags" Target="../tags/tag428.xml" /><Relationship Id="rId14" Type="http://schemas.openxmlformats.org/officeDocument/2006/relationships/tags" Target="../tags/tag429.xml" /><Relationship Id="rId15" Type="http://schemas.openxmlformats.org/officeDocument/2006/relationships/tags" Target="../tags/tag430.xml" /><Relationship Id="rId2" Type="http://schemas.openxmlformats.org/officeDocument/2006/relationships/tags" Target="../tags/tag420.xml" /><Relationship Id="rId3" Type="http://schemas.openxmlformats.org/officeDocument/2006/relationships/tags" Target="../tags/tag421.xml" /><Relationship Id="rId4" Type="http://schemas.openxmlformats.org/officeDocument/2006/relationships/tags" Target="../tags/tag422.xml" /><Relationship Id="rId5" Type="http://schemas.openxmlformats.org/officeDocument/2006/relationships/tags" Target="../tags/tag423.xml" /><Relationship Id="rId6" Type="http://schemas.openxmlformats.org/officeDocument/2006/relationships/tags" Target="../tags/tag424.xml" /><Relationship Id="rId7" Type="http://schemas.openxmlformats.org/officeDocument/2006/relationships/image" Target="../media/image25.png" /><Relationship Id="rId8" Type="http://schemas.openxmlformats.org/officeDocument/2006/relationships/tags" Target="../tags/tag425.xml" /><Relationship Id="rId9" Type="http://schemas.openxmlformats.org/officeDocument/2006/relationships/tags" Target="../tags/tag426.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39.xml" /><Relationship Id="rId11" Type="http://schemas.openxmlformats.org/officeDocument/2006/relationships/tags" Target="../tags/tag440.xml" /><Relationship Id="rId12" Type="http://schemas.openxmlformats.org/officeDocument/2006/relationships/image" Target="../media/image28.png" /><Relationship Id="rId13" Type="http://schemas.openxmlformats.org/officeDocument/2006/relationships/tags" Target="../tags/tag441.xml" /><Relationship Id="rId14" Type="http://schemas.openxmlformats.org/officeDocument/2006/relationships/tags" Target="../tags/tag442.xml" /><Relationship Id="rId15" Type="http://schemas.openxmlformats.org/officeDocument/2006/relationships/tags" Target="../tags/tag443.xml" /><Relationship Id="rId2" Type="http://schemas.openxmlformats.org/officeDocument/2006/relationships/tags" Target="../tags/tag431.xml" /><Relationship Id="rId3" Type="http://schemas.openxmlformats.org/officeDocument/2006/relationships/tags" Target="../tags/tag432.xml" /><Relationship Id="rId4" Type="http://schemas.openxmlformats.org/officeDocument/2006/relationships/tags" Target="../tags/tag433.xml" /><Relationship Id="rId5" Type="http://schemas.openxmlformats.org/officeDocument/2006/relationships/tags" Target="../tags/tag434.xml" /><Relationship Id="rId6" Type="http://schemas.openxmlformats.org/officeDocument/2006/relationships/tags" Target="../tags/tag435.xml" /><Relationship Id="rId7" Type="http://schemas.openxmlformats.org/officeDocument/2006/relationships/tags" Target="../tags/tag436.xml" /><Relationship Id="rId8" Type="http://schemas.openxmlformats.org/officeDocument/2006/relationships/tags" Target="../tags/tag437.xml" /><Relationship Id="rId9" Type="http://schemas.openxmlformats.org/officeDocument/2006/relationships/tags" Target="../tags/tag438.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50.xml" /><Relationship Id="rId11" Type="http://schemas.openxmlformats.org/officeDocument/2006/relationships/tags" Target="../tags/tag451.xml" /><Relationship Id="rId12" Type="http://schemas.openxmlformats.org/officeDocument/2006/relationships/tags" Target="../tags/tag452.xml" /><Relationship Id="rId13" Type="http://schemas.openxmlformats.org/officeDocument/2006/relationships/tags" Target="../tags/tag453.xml" /><Relationship Id="rId2" Type="http://schemas.openxmlformats.org/officeDocument/2006/relationships/tags" Target="../tags/tag444.xml" /><Relationship Id="rId3" Type="http://schemas.openxmlformats.org/officeDocument/2006/relationships/tags" Target="../tags/tag445.xml" /><Relationship Id="rId4" Type="http://schemas.openxmlformats.org/officeDocument/2006/relationships/tags" Target="../tags/tag446.xml" /><Relationship Id="rId5" Type="http://schemas.openxmlformats.org/officeDocument/2006/relationships/tags" Target="../tags/tag447.xml" /><Relationship Id="rId6" Type="http://schemas.openxmlformats.org/officeDocument/2006/relationships/tags" Target="../tags/tag448.xml" /><Relationship Id="rId7" Type="http://schemas.openxmlformats.org/officeDocument/2006/relationships/image" Target="../media/image29.png" /><Relationship Id="rId8" Type="http://schemas.openxmlformats.org/officeDocument/2006/relationships/tags" Target="../tags/tag449.xml" /><Relationship Id="rId9" Type="http://schemas.openxmlformats.org/officeDocument/2006/relationships/image" Target="../media/image30.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61.xml" /><Relationship Id="rId11" Type="http://schemas.openxmlformats.org/officeDocument/2006/relationships/tags" Target="../tags/tag462.xml" /><Relationship Id="rId12" Type="http://schemas.openxmlformats.org/officeDocument/2006/relationships/tags" Target="../tags/tag463.xml" /><Relationship Id="rId13" Type="http://schemas.openxmlformats.org/officeDocument/2006/relationships/tags" Target="../tags/tag464.xml" /><Relationship Id="rId2" Type="http://schemas.openxmlformats.org/officeDocument/2006/relationships/tags" Target="../tags/tag454.xml" /><Relationship Id="rId3" Type="http://schemas.openxmlformats.org/officeDocument/2006/relationships/tags" Target="../tags/tag455.xml" /><Relationship Id="rId4" Type="http://schemas.openxmlformats.org/officeDocument/2006/relationships/tags" Target="../tags/tag456.xml" /><Relationship Id="rId5" Type="http://schemas.openxmlformats.org/officeDocument/2006/relationships/tags" Target="../tags/tag457.xml" /><Relationship Id="rId6" Type="http://schemas.openxmlformats.org/officeDocument/2006/relationships/image" Target="../media/image31.jpeg" /><Relationship Id="rId7" Type="http://schemas.openxmlformats.org/officeDocument/2006/relationships/tags" Target="../tags/tag458.xml" /><Relationship Id="rId8" Type="http://schemas.openxmlformats.org/officeDocument/2006/relationships/tags" Target="../tags/tag459.xml" /><Relationship Id="rId9" Type="http://schemas.openxmlformats.org/officeDocument/2006/relationships/tags" Target="../tags/tag460.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71.xml" /><Relationship Id="rId11" Type="http://schemas.openxmlformats.org/officeDocument/2006/relationships/tags" Target="../tags/tag472.xml" /><Relationship Id="rId12" Type="http://schemas.openxmlformats.org/officeDocument/2006/relationships/tags" Target="../tags/tag473.xml" /><Relationship Id="rId2" Type="http://schemas.openxmlformats.org/officeDocument/2006/relationships/tags" Target="../tags/tag465.xml" /><Relationship Id="rId3" Type="http://schemas.openxmlformats.org/officeDocument/2006/relationships/tags" Target="../tags/tag466.xml" /><Relationship Id="rId4" Type="http://schemas.openxmlformats.org/officeDocument/2006/relationships/tags" Target="../tags/tag467.xml" /><Relationship Id="rId5" Type="http://schemas.openxmlformats.org/officeDocument/2006/relationships/image" Target="../media/image31.jpeg" /><Relationship Id="rId6" Type="http://schemas.openxmlformats.org/officeDocument/2006/relationships/tags" Target="../tags/tag468.xml" /><Relationship Id="rId7" Type="http://schemas.openxmlformats.org/officeDocument/2006/relationships/image" Target="../media/image29.png" /><Relationship Id="rId8" Type="http://schemas.openxmlformats.org/officeDocument/2006/relationships/tags" Target="../tags/tag469.xml" /><Relationship Id="rId9" Type="http://schemas.openxmlformats.org/officeDocument/2006/relationships/tags" Target="../tags/tag470.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84.xml" /><Relationship Id="rId2" Type="http://schemas.openxmlformats.org/officeDocument/2006/relationships/notesSlide" Target="../notesSlides/notesSlide1.xml" /><Relationship Id="rId3" Type="http://schemas.openxmlformats.org/officeDocument/2006/relationships/tags" Target="../tags/tag478.xml" /><Relationship Id="rId4" Type="http://schemas.openxmlformats.org/officeDocument/2006/relationships/tags" Target="../tags/tag479.xml" /><Relationship Id="rId5" Type="http://schemas.openxmlformats.org/officeDocument/2006/relationships/tags" Target="../tags/tag480.xml" /><Relationship Id="rId6" Type="http://schemas.openxmlformats.org/officeDocument/2006/relationships/tags" Target="../tags/tag481.xml" /><Relationship Id="rId7" Type="http://schemas.openxmlformats.org/officeDocument/2006/relationships/image" Target="../media/image28.png" /><Relationship Id="rId8" Type="http://schemas.openxmlformats.org/officeDocument/2006/relationships/tags" Target="../tags/tag482.xml" /><Relationship Id="rId9" Type="http://schemas.openxmlformats.org/officeDocument/2006/relationships/tags" Target="../tags/tag483.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tags" Target="../tags/tag489.xml" /><Relationship Id="rId4" Type="http://schemas.openxmlformats.org/officeDocument/2006/relationships/tags" Target="../tags/tag490.xml" /><Relationship Id="rId5" Type="http://schemas.openxmlformats.org/officeDocument/2006/relationships/tags" Target="../tags/tag491.xml" /><Relationship Id="rId6" Type="http://schemas.openxmlformats.org/officeDocument/2006/relationships/tags" Target="../tags/tag492.xml" /><Relationship Id="rId7" Type="http://schemas.openxmlformats.org/officeDocument/2006/relationships/image" Target="../media/image32.jpeg" /><Relationship Id="rId8" Type="http://schemas.openxmlformats.org/officeDocument/2006/relationships/tags" Target="../tags/tag493.xml" /><Relationship Id="rId9" Type="http://schemas.openxmlformats.org/officeDocument/2006/relationships/tags" Target="../tags/tag494.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96.xml" /><Relationship Id="rId11" Type="http://schemas.openxmlformats.org/officeDocument/2006/relationships/tags" Target="../tags/tag197.xml" /><Relationship Id="rId12" Type="http://schemas.openxmlformats.org/officeDocument/2006/relationships/tags" Target="../tags/tag198.xml" /><Relationship Id="rId13" Type="http://schemas.openxmlformats.org/officeDocument/2006/relationships/tags" Target="../tags/tag199.xml" /><Relationship Id="rId14" Type="http://schemas.openxmlformats.org/officeDocument/2006/relationships/tags" Target="../tags/tag200.xml" /><Relationship Id="rId15" Type="http://schemas.openxmlformats.org/officeDocument/2006/relationships/tags" Target="../tags/tag201.xml" /><Relationship Id="rId16" Type="http://schemas.openxmlformats.org/officeDocument/2006/relationships/tags" Target="../tags/tag202.xml" /><Relationship Id="rId17" Type="http://schemas.openxmlformats.org/officeDocument/2006/relationships/tags" Target="../tags/tag203.xml" /><Relationship Id="rId18" Type="http://schemas.openxmlformats.org/officeDocument/2006/relationships/tags" Target="../tags/tag204.xml" /><Relationship Id="rId19" Type="http://schemas.openxmlformats.org/officeDocument/2006/relationships/tags" Target="../tags/tag205.xml" /><Relationship Id="rId2" Type="http://schemas.openxmlformats.org/officeDocument/2006/relationships/tags" Target="../tags/tag188.xml" /><Relationship Id="rId20" Type="http://schemas.openxmlformats.org/officeDocument/2006/relationships/tags" Target="../tags/tag206.xml" /><Relationship Id="rId21" Type="http://schemas.openxmlformats.org/officeDocument/2006/relationships/tags" Target="../tags/tag207.xml" /><Relationship Id="rId22" Type="http://schemas.openxmlformats.org/officeDocument/2006/relationships/tags" Target="../tags/tag208.xml" /><Relationship Id="rId23" Type="http://schemas.openxmlformats.org/officeDocument/2006/relationships/tags" Target="../tags/tag209.xml" /><Relationship Id="rId24" Type="http://schemas.openxmlformats.org/officeDocument/2006/relationships/tags" Target="../tags/tag210.xml" /><Relationship Id="rId25" Type="http://schemas.openxmlformats.org/officeDocument/2006/relationships/tags" Target="../tags/tag211.xml" /><Relationship Id="rId26" Type="http://schemas.openxmlformats.org/officeDocument/2006/relationships/tags" Target="../tags/tag212.xml" /><Relationship Id="rId27" Type="http://schemas.openxmlformats.org/officeDocument/2006/relationships/tags" Target="../tags/tag213.xml" /><Relationship Id="rId28" Type="http://schemas.openxmlformats.org/officeDocument/2006/relationships/tags" Target="../tags/tag214.xml" /><Relationship Id="rId29" Type="http://schemas.openxmlformats.org/officeDocument/2006/relationships/tags" Target="../tags/tag215.xml" /><Relationship Id="rId3" Type="http://schemas.openxmlformats.org/officeDocument/2006/relationships/tags" Target="../tags/tag189.xml" /><Relationship Id="rId30" Type="http://schemas.openxmlformats.org/officeDocument/2006/relationships/image" Target="../media/image4.jpeg" /><Relationship Id="rId31" Type="http://schemas.openxmlformats.org/officeDocument/2006/relationships/tags" Target="../tags/tag216.xml" /><Relationship Id="rId32" Type="http://schemas.openxmlformats.org/officeDocument/2006/relationships/image" Target="../media/image5.png" /><Relationship Id="rId33" Type="http://schemas.microsoft.com/office/2007/relationships/hdphoto" Target="../media/image6.wdp" /><Relationship Id="rId34" Type="http://schemas.openxmlformats.org/officeDocument/2006/relationships/tags" Target="../tags/tag217.xml" /><Relationship Id="rId35" Type="http://schemas.openxmlformats.org/officeDocument/2006/relationships/image" Target="../media/image7.jpeg" /><Relationship Id="rId36" Type="http://schemas.openxmlformats.org/officeDocument/2006/relationships/tags" Target="../tags/tag218.xml" /><Relationship Id="rId4" Type="http://schemas.openxmlformats.org/officeDocument/2006/relationships/tags" Target="../tags/tag190.xml" /><Relationship Id="rId5" Type="http://schemas.openxmlformats.org/officeDocument/2006/relationships/tags" Target="../tags/tag191.xml" /><Relationship Id="rId6" Type="http://schemas.openxmlformats.org/officeDocument/2006/relationships/tags" Target="../tags/tag192.xml" /><Relationship Id="rId7" Type="http://schemas.openxmlformats.org/officeDocument/2006/relationships/tags" Target="../tags/tag193.xml" /><Relationship Id="rId8" Type="http://schemas.openxmlformats.org/officeDocument/2006/relationships/tags" Target="../tags/tag194.xml" /><Relationship Id="rId9" Type="http://schemas.openxmlformats.org/officeDocument/2006/relationships/tags" Target="../tags/tag195.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33.png" /><Relationship Id="rId11" Type="http://schemas.openxmlformats.org/officeDocument/2006/relationships/tags" Target="../tags/tag505.xml" /><Relationship Id="rId12" Type="http://schemas.openxmlformats.org/officeDocument/2006/relationships/image" Target="../media/image34.png" /><Relationship Id="rId13" Type="http://schemas.openxmlformats.org/officeDocument/2006/relationships/tags" Target="../tags/tag506.xml" /><Relationship Id="rId2" Type="http://schemas.openxmlformats.org/officeDocument/2006/relationships/notesSlide" Target="../notesSlides/notesSlide3.xml" /><Relationship Id="rId3" Type="http://schemas.openxmlformats.org/officeDocument/2006/relationships/tags" Target="../tags/tag499.xml" /><Relationship Id="rId4" Type="http://schemas.openxmlformats.org/officeDocument/2006/relationships/tags" Target="../tags/tag500.xml" /><Relationship Id="rId5" Type="http://schemas.openxmlformats.org/officeDocument/2006/relationships/tags" Target="../tags/tag501.xml" /><Relationship Id="rId6" Type="http://schemas.openxmlformats.org/officeDocument/2006/relationships/tags" Target="../tags/tag502.xml" /><Relationship Id="rId7" Type="http://schemas.openxmlformats.org/officeDocument/2006/relationships/tags" Target="../tags/tag503.xml" /><Relationship Id="rId8" Type="http://schemas.openxmlformats.org/officeDocument/2006/relationships/image" Target="../media/image26.png" /><Relationship Id="rId9" Type="http://schemas.openxmlformats.org/officeDocument/2006/relationships/tags" Target="../tags/tag504.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tags" Target="../tags/tag511.xml" /><Relationship Id="rId4" Type="http://schemas.openxmlformats.org/officeDocument/2006/relationships/tags" Target="../tags/tag512.xml" /><Relationship Id="rId5" Type="http://schemas.openxmlformats.org/officeDocument/2006/relationships/tags" Target="../tags/tag513.xml" /><Relationship Id="rId6" Type="http://schemas.openxmlformats.org/officeDocument/2006/relationships/tags" Target="../tags/tag514.xml" /><Relationship Id="rId7" Type="http://schemas.openxmlformats.org/officeDocument/2006/relationships/tags" Target="../tags/tag515.xml" /><Relationship Id="rId8" Type="http://schemas.openxmlformats.org/officeDocument/2006/relationships/tags" Target="../tags/tag516.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17.xml" /><Relationship Id="rId3" Type="http://schemas.openxmlformats.org/officeDocument/2006/relationships/tags" Target="../tags/tag518.xml" /><Relationship Id="rId4" Type="http://schemas.openxmlformats.org/officeDocument/2006/relationships/tags" Target="../tags/tag519.xml" /><Relationship Id="rId5" Type="http://schemas.openxmlformats.org/officeDocument/2006/relationships/tags" Target="../tags/tag520.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527.xml" /><Relationship Id="rId11" Type="http://schemas.openxmlformats.org/officeDocument/2006/relationships/image" Target="../media/image37.png" /><Relationship Id="rId12" Type="http://schemas.openxmlformats.org/officeDocument/2006/relationships/tags" Target="../tags/tag528.xml" /><Relationship Id="rId13" Type="http://schemas.openxmlformats.org/officeDocument/2006/relationships/tags" Target="../tags/tag529.xml" /><Relationship Id="rId14" Type="http://schemas.openxmlformats.org/officeDocument/2006/relationships/tags" Target="../tags/tag530.xml" /><Relationship Id="rId15" Type="http://schemas.openxmlformats.org/officeDocument/2006/relationships/image" Target="../media/image38.png" /><Relationship Id="rId16" Type="http://schemas.openxmlformats.org/officeDocument/2006/relationships/tags" Target="../tags/tag531.xml" /><Relationship Id="rId17" Type="http://schemas.openxmlformats.org/officeDocument/2006/relationships/tags" Target="../tags/tag532.xml" /><Relationship Id="rId18" Type="http://schemas.openxmlformats.org/officeDocument/2006/relationships/tags" Target="../tags/tag533.xml" /><Relationship Id="rId2" Type="http://schemas.openxmlformats.org/officeDocument/2006/relationships/tags" Target="../tags/tag521.xml" /><Relationship Id="rId3" Type="http://schemas.openxmlformats.org/officeDocument/2006/relationships/image" Target="../media/image35.jpeg" /><Relationship Id="rId4" Type="http://schemas.openxmlformats.org/officeDocument/2006/relationships/tags" Target="../tags/tag522.xml" /><Relationship Id="rId5" Type="http://schemas.openxmlformats.org/officeDocument/2006/relationships/tags" Target="../tags/tag523.xml" /><Relationship Id="rId6" Type="http://schemas.openxmlformats.org/officeDocument/2006/relationships/tags" Target="../tags/tag524.xml" /><Relationship Id="rId7" Type="http://schemas.openxmlformats.org/officeDocument/2006/relationships/tags" Target="../tags/tag525.xml" /><Relationship Id="rId8" Type="http://schemas.openxmlformats.org/officeDocument/2006/relationships/image" Target="../media/image36.jpeg" /><Relationship Id="rId9" Type="http://schemas.openxmlformats.org/officeDocument/2006/relationships/tags" Target="../tags/tag526.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34.xml" /><Relationship Id="rId3" Type="http://schemas.openxmlformats.org/officeDocument/2006/relationships/tags" Target="../tags/tag535.xml" /><Relationship Id="rId4" Type="http://schemas.openxmlformats.org/officeDocument/2006/relationships/tags" Target="../tags/tag536.xml" /><Relationship Id="rId5" Type="http://schemas.openxmlformats.org/officeDocument/2006/relationships/tags" Target="../tags/tag537.xml" /><Relationship Id="rId6" Type="http://schemas.openxmlformats.org/officeDocument/2006/relationships/image" Target="../media/image39.jpeg" /><Relationship Id="rId7" Type="http://schemas.openxmlformats.org/officeDocument/2006/relationships/tags" Target="../tags/tag538.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39.xml" /><Relationship Id="rId3" Type="http://schemas.openxmlformats.org/officeDocument/2006/relationships/tags" Target="../tags/tag540.xml" /><Relationship Id="rId4" Type="http://schemas.openxmlformats.org/officeDocument/2006/relationships/tags" Target="../tags/tag541.xml" /><Relationship Id="rId5" Type="http://schemas.openxmlformats.org/officeDocument/2006/relationships/image" Target="../media/image40.jpeg" /><Relationship Id="rId6" Type="http://schemas.openxmlformats.org/officeDocument/2006/relationships/tags" Target="../tags/tag542.xml" /><Relationship Id="rId7" Type="http://schemas.openxmlformats.org/officeDocument/2006/relationships/tags" Target="../tags/tag543.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44.xml" /><Relationship Id="rId3" Type="http://schemas.openxmlformats.org/officeDocument/2006/relationships/tags" Target="../tags/tag545.xml" /><Relationship Id="rId4" Type="http://schemas.openxmlformats.org/officeDocument/2006/relationships/image" Target="../media/image41.jpeg" /><Relationship Id="rId5" Type="http://schemas.openxmlformats.org/officeDocument/2006/relationships/tags" Target="../tags/tag546.xml" /><Relationship Id="rId6" Type="http://schemas.openxmlformats.org/officeDocument/2006/relationships/tags" Target="../tags/tag547.xml" /><Relationship Id="rId7" Type="http://schemas.openxmlformats.org/officeDocument/2006/relationships/tags" Target="../tags/tag548.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49.xml" /><Relationship Id="rId3" Type="http://schemas.openxmlformats.org/officeDocument/2006/relationships/tags" Target="../tags/tag550.xml" /><Relationship Id="rId4" Type="http://schemas.openxmlformats.org/officeDocument/2006/relationships/image" Target="../media/image42.png" /><Relationship Id="rId5" Type="http://schemas.openxmlformats.org/officeDocument/2006/relationships/tags" Target="../tags/tag551.xml" /><Relationship Id="rId6" Type="http://schemas.openxmlformats.org/officeDocument/2006/relationships/tags" Target="../tags/tag552.xml" /><Relationship Id="rId7" Type="http://schemas.openxmlformats.org/officeDocument/2006/relationships/tags" Target="../tags/tag553.xml" /><Relationship Id="rId8" Type="http://schemas.openxmlformats.org/officeDocument/2006/relationships/image" Target="../media/image43.png" /><Relationship Id="rId9" Type="http://schemas.openxmlformats.org/officeDocument/2006/relationships/tags" Target="../tags/tag554.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55.xml" /><Relationship Id="rId3" Type="http://schemas.openxmlformats.org/officeDocument/2006/relationships/tags" Target="../tags/tag556.xml" /><Relationship Id="rId4" Type="http://schemas.openxmlformats.org/officeDocument/2006/relationships/image" Target="../media/image44.png" /><Relationship Id="rId5" Type="http://schemas.openxmlformats.org/officeDocument/2006/relationships/tags" Target="../tags/tag557.xml" /><Relationship Id="rId6" Type="http://schemas.openxmlformats.org/officeDocument/2006/relationships/image" Target="../media/image45.png" /><Relationship Id="rId7" Type="http://schemas.openxmlformats.org/officeDocument/2006/relationships/tags" Target="../tags/tag558.xml" /><Relationship Id="rId8" Type="http://schemas.openxmlformats.org/officeDocument/2006/relationships/tags" Target="../tags/tag559.xml" /><Relationship Id="rId9" Type="http://schemas.openxmlformats.org/officeDocument/2006/relationships/tags" Target="../tags/tag560.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61.xml" /><Relationship Id="rId3" Type="http://schemas.openxmlformats.org/officeDocument/2006/relationships/tags" Target="../tags/tag562.xml" /><Relationship Id="rId4" Type="http://schemas.openxmlformats.org/officeDocument/2006/relationships/tags" Target="../tags/tag563.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219.xml" /><Relationship Id="rId3" Type="http://schemas.openxmlformats.org/officeDocument/2006/relationships/tags" Target="../tags/tag220.xml" /><Relationship Id="rId4" Type="http://schemas.openxmlformats.org/officeDocument/2006/relationships/tags" Target="../tags/tag221.xml" /><Relationship Id="rId5" Type="http://schemas.openxmlformats.org/officeDocument/2006/relationships/image" Target="../media/image8.jpeg" /><Relationship Id="rId6" Type="http://schemas.openxmlformats.org/officeDocument/2006/relationships/tags" Target="../tags/tag222.xml" /><Relationship Id="rId7" Type="http://schemas.openxmlformats.org/officeDocument/2006/relationships/tags" Target="../tags/tag22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64.xml" /><Relationship Id="rId3" Type="http://schemas.openxmlformats.org/officeDocument/2006/relationships/tags" Target="../tags/tag565.xml" /><Relationship Id="rId4" Type="http://schemas.openxmlformats.org/officeDocument/2006/relationships/tags" Target="../tags/tag566.xml" /><Relationship Id="rId5" Type="http://schemas.openxmlformats.org/officeDocument/2006/relationships/tags" Target="../tags/tag567.xml" /><Relationship Id="rId6" Type="http://schemas.openxmlformats.org/officeDocument/2006/relationships/tags" Target="../tags/tag568.xml" /><Relationship Id="rId7" Type="http://schemas.openxmlformats.org/officeDocument/2006/relationships/tags" Target="../tags/tag569.xml" /><Relationship Id="rId8" Type="http://schemas.openxmlformats.org/officeDocument/2006/relationships/tags" Target="../tags/tag570.xml" /><Relationship Id="rId9" Type="http://schemas.openxmlformats.org/officeDocument/2006/relationships/tags" Target="../tags/tag571.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72.xml" /><Relationship Id="rId3" Type="http://schemas.openxmlformats.org/officeDocument/2006/relationships/tags" Target="../tags/tag573.xml" /><Relationship Id="rId4" Type="http://schemas.openxmlformats.org/officeDocument/2006/relationships/tags" Target="../tags/tag574.xml" /><Relationship Id="rId5" Type="http://schemas.openxmlformats.org/officeDocument/2006/relationships/image" Target="../media/image46.png" /><Relationship Id="rId6" Type="http://schemas.microsoft.com/office/2007/relationships/hdphoto" Target="../media/image47.wdp" /><Relationship Id="rId7" Type="http://schemas.openxmlformats.org/officeDocument/2006/relationships/tags" Target="../tags/tag575.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76.xml" /><Relationship Id="rId3" Type="http://schemas.openxmlformats.org/officeDocument/2006/relationships/tags" Target="../tags/tag577.xml" /><Relationship Id="rId4" Type="http://schemas.openxmlformats.org/officeDocument/2006/relationships/tags" Target="../tags/tag578.xml" /><Relationship Id="rId5" Type="http://schemas.openxmlformats.org/officeDocument/2006/relationships/tags" Target="../tags/tag579.xml" /><Relationship Id="rId6" Type="http://schemas.openxmlformats.org/officeDocument/2006/relationships/tags" Target="../tags/tag580.xml" /><Relationship Id="rId7" Type="http://schemas.openxmlformats.org/officeDocument/2006/relationships/image" Target="../media/image48.png" /><Relationship Id="rId8" Type="http://schemas.openxmlformats.org/officeDocument/2006/relationships/tags" Target="../tags/tag581.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24.xml" /><Relationship Id="rId3" Type="http://schemas.openxmlformats.org/officeDocument/2006/relationships/tags" Target="../tags/tag225.xml" /><Relationship Id="rId4" Type="http://schemas.openxmlformats.org/officeDocument/2006/relationships/tags" Target="../tags/tag226.xml" /><Relationship Id="rId5" Type="http://schemas.openxmlformats.org/officeDocument/2006/relationships/tags" Target="../tags/tag227.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28.xml" /><Relationship Id="rId3" Type="http://schemas.openxmlformats.org/officeDocument/2006/relationships/image" Target="../media/image9.png" /><Relationship Id="rId4" Type="http://schemas.openxmlformats.org/officeDocument/2006/relationships/tags" Target="../tags/tag229.xml" /><Relationship Id="rId5" Type="http://schemas.openxmlformats.org/officeDocument/2006/relationships/image" Target="../media/image10.png" /><Relationship Id="rId6" Type="http://schemas.openxmlformats.org/officeDocument/2006/relationships/tags" Target="../tags/tag230.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238.xml" /><Relationship Id="rId11" Type="http://schemas.openxmlformats.org/officeDocument/2006/relationships/tags" Target="../tags/tag239.xml" /><Relationship Id="rId12" Type="http://schemas.openxmlformats.org/officeDocument/2006/relationships/tags" Target="../tags/tag240.xml" /><Relationship Id="rId13" Type="http://schemas.openxmlformats.org/officeDocument/2006/relationships/tags" Target="../tags/tag241.xml" /><Relationship Id="rId2" Type="http://schemas.openxmlformats.org/officeDocument/2006/relationships/tags" Target="../tags/tag231.xml" /><Relationship Id="rId3" Type="http://schemas.openxmlformats.org/officeDocument/2006/relationships/tags" Target="../tags/tag232.xml" /><Relationship Id="rId4" Type="http://schemas.openxmlformats.org/officeDocument/2006/relationships/tags" Target="../tags/tag233.xml" /><Relationship Id="rId5" Type="http://schemas.openxmlformats.org/officeDocument/2006/relationships/tags" Target="../tags/tag234.xml" /><Relationship Id="rId6" Type="http://schemas.openxmlformats.org/officeDocument/2006/relationships/tags" Target="../tags/tag235.xml" /><Relationship Id="rId7" Type="http://schemas.openxmlformats.org/officeDocument/2006/relationships/tags" Target="../tags/tag236.xml" /><Relationship Id="rId8" Type="http://schemas.openxmlformats.org/officeDocument/2006/relationships/image" Target="../media/image11.emf" /><Relationship Id="rId9" Type="http://schemas.openxmlformats.org/officeDocument/2006/relationships/tags" Target="../tags/tag237.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250.xml" /><Relationship Id="rId11" Type="http://schemas.openxmlformats.org/officeDocument/2006/relationships/tags" Target="../tags/tag251.xml" /><Relationship Id="rId12" Type="http://schemas.openxmlformats.org/officeDocument/2006/relationships/tags" Target="../tags/tag252.xml" /><Relationship Id="rId13" Type="http://schemas.openxmlformats.org/officeDocument/2006/relationships/tags" Target="../tags/tag253.xml" /><Relationship Id="rId14" Type="http://schemas.openxmlformats.org/officeDocument/2006/relationships/tags" Target="../tags/tag254.xml" /><Relationship Id="rId15" Type="http://schemas.openxmlformats.org/officeDocument/2006/relationships/tags" Target="../tags/tag255.xml" /><Relationship Id="rId16" Type="http://schemas.openxmlformats.org/officeDocument/2006/relationships/tags" Target="../tags/tag256.xml" /><Relationship Id="rId17" Type="http://schemas.openxmlformats.org/officeDocument/2006/relationships/tags" Target="../tags/tag257.xml" /><Relationship Id="rId18" Type="http://schemas.openxmlformats.org/officeDocument/2006/relationships/tags" Target="../tags/tag258.xml" /><Relationship Id="rId19" Type="http://schemas.openxmlformats.org/officeDocument/2006/relationships/tags" Target="../tags/tag259.xml" /><Relationship Id="rId2" Type="http://schemas.openxmlformats.org/officeDocument/2006/relationships/tags" Target="../tags/tag242.xml" /><Relationship Id="rId20" Type="http://schemas.openxmlformats.org/officeDocument/2006/relationships/tags" Target="../tags/tag260.xml" /><Relationship Id="rId21" Type="http://schemas.openxmlformats.org/officeDocument/2006/relationships/tags" Target="../tags/tag261.xml" /><Relationship Id="rId22" Type="http://schemas.openxmlformats.org/officeDocument/2006/relationships/tags" Target="../tags/tag262.xml" /><Relationship Id="rId23" Type="http://schemas.openxmlformats.org/officeDocument/2006/relationships/tags" Target="../tags/tag263.xml" /><Relationship Id="rId24" Type="http://schemas.openxmlformats.org/officeDocument/2006/relationships/tags" Target="../tags/tag264.xml" /><Relationship Id="rId25" Type="http://schemas.openxmlformats.org/officeDocument/2006/relationships/tags" Target="../tags/tag265.xml" /><Relationship Id="rId26" Type="http://schemas.openxmlformats.org/officeDocument/2006/relationships/tags" Target="../tags/tag266.xml" /><Relationship Id="rId27" Type="http://schemas.openxmlformats.org/officeDocument/2006/relationships/tags" Target="../tags/tag267.xml" /><Relationship Id="rId28" Type="http://schemas.openxmlformats.org/officeDocument/2006/relationships/tags" Target="../tags/tag268.xml" /><Relationship Id="rId29" Type="http://schemas.openxmlformats.org/officeDocument/2006/relationships/tags" Target="../tags/tag269.xml" /><Relationship Id="rId3" Type="http://schemas.openxmlformats.org/officeDocument/2006/relationships/tags" Target="../tags/tag243.xml" /><Relationship Id="rId30" Type="http://schemas.openxmlformats.org/officeDocument/2006/relationships/tags" Target="../tags/tag270.xml" /><Relationship Id="rId31" Type="http://schemas.openxmlformats.org/officeDocument/2006/relationships/tags" Target="../tags/tag271.xml" /><Relationship Id="rId32" Type="http://schemas.openxmlformats.org/officeDocument/2006/relationships/tags" Target="../tags/tag272.xml" /><Relationship Id="rId33" Type="http://schemas.openxmlformats.org/officeDocument/2006/relationships/tags" Target="../tags/tag273.xml" /><Relationship Id="rId34" Type="http://schemas.openxmlformats.org/officeDocument/2006/relationships/tags" Target="../tags/tag274.xml" /><Relationship Id="rId35" Type="http://schemas.openxmlformats.org/officeDocument/2006/relationships/tags" Target="../tags/tag275.xml" /><Relationship Id="rId36" Type="http://schemas.openxmlformats.org/officeDocument/2006/relationships/tags" Target="../tags/tag276.xml" /><Relationship Id="rId37" Type="http://schemas.openxmlformats.org/officeDocument/2006/relationships/tags" Target="../tags/tag277.xml" /><Relationship Id="rId38" Type="http://schemas.openxmlformats.org/officeDocument/2006/relationships/tags" Target="../tags/tag278.xml" /><Relationship Id="rId39" Type="http://schemas.openxmlformats.org/officeDocument/2006/relationships/tags" Target="../tags/tag279.xml" /><Relationship Id="rId4" Type="http://schemas.openxmlformats.org/officeDocument/2006/relationships/tags" Target="../tags/tag244.xml" /><Relationship Id="rId40" Type="http://schemas.openxmlformats.org/officeDocument/2006/relationships/tags" Target="../tags/tag280.xml" /><Relationship Id="rId41" Type="http://schemas.openxmlformats.org/officeDocument/2006/relationships/tags" Target="../tags/tag281.xml" /><Relationship Id="rId42" Type="http://schemas.openxmlformats.org/officeDocument/2006/relationships/tags" Target="../tags/tag282.xml" /><Relationship Id="rId43" Type="http://schemas.openxmlformats.org/officeDocument/2006/relationships/tags" Target="../tags/tag283.xml" /><Relationship Id="rId44" Type="http://schemas.openxmlformats.org/officeDocument/2006/relationships/image" Target="../media/image12.png" /><Relationship Id="rId45" Type="http://schemas.microsoft.com/office/2007/relationships/hdphoto" Target="../media/image13.wdp" /><Relationship Id="rId46" Type="http://schemas.openxmlformats.org/officeDocument/2006/relationships/tags" Target="../tags/tag284.xml" /><Relationship Id="rId47" Type="http://schemas.openxmlformats.org/officeDocument/2006/relationships/tags" Target="../tags/tag285.xml" /><Relationship Id="rId48" Type="http://schemas.openxmlformats.org/officeDocument/2006/relationships/tags" Target="../tags/tag286.xml" /><Relationship Id="rId49" Type="http://schemas.openxmlformats.org/officeDocument/2006/relationships/tags" Target="../tags/tag287.xml" /><Relationship Id="rId5" Type="http://schemas.openxmlformats.org/officeDocument/2006/relationships/tags" Target="../tags/tag245.xml" /><Relationship Id="rId50" Type="http://schemas.openxmlformats.org/officeDocument/2006/relationships/tags" Target="../tags/tag288.xml" /><Relationship Id="rId51" Type="http://schemas.openxmlformats.org/officeDocument/2006/relationships/tags" Target="../tags/tag289.xml" /><Relationship Id="rId52" Type="http://schemas.openxmlformats.org/officeDocument/2006/relationships/tags" Target="../tags/tag290.xml" /><Relationship Id="rId53" Type="http://schemas.openxmlformats.org/officeDocument/2006/relationships/tags" Target="../tags/tag291.xml" /><Relationship Id="rId54" Type="http://schemas.openxmlformats.org/officeDocument/2006/relationships/tags" Target="../tags/tag292.xml" /><Relationship Id="rId55" Type="http://schemas.openxmlformats.org/officeDocument/2006/relationships/tags" Target="../tags/tag293.xml" /><Relationship Id="rId56" Type="http://schemas.openxmlformats.org/officeDocument/2006/relationships/tags" Target="../tags/tag294.xml" /><Relationship Id="rId57" Type="http://schemas.openxmlformats.org/officeDocument/2006/relationships/tags" Target="../tags/tag295.xml" /><Relationship Id="rId58" Type="http://schemas.openxmlformats.org/officeDocument/2006/relationships/tags" Target="../tags/tag296.xml" /><Relationship Id="rId59" Type="http://schemas.openxmlformats.org/officeDocument/2006/relationships/tags" Target="../tags/tag297.xml" /><Relationship Id="rId6" Type="http://schemas.openxmlformats.org/officeDocument/2006/relationships/tags" Target="../tags/tag246.xml" /><Relationship Id="rId60" Type="http://schemas.openxmlformats.org/officeDocument/2006/relationships/tags" Target="../tags/tag298.xml" /><Relationship Id="rId61" Type="http://schemas.openxmlformats.org/officeDocument/2006/relationships/tags" Target="../tags/tag299.xml" /><Relationship Id="rId62" Type="http://schemas.openxmlformats.org/officeDocument/2006/relationships/tags" Target="../tags/tag300.xml" /><Relationship Id="rId63" Type="http://schemas.openxmlformats.org/officeDocument/2006/relationships/tags" Target="../tags/tag301.xml" /><Relationship Id="rId64" Type="http://schemas.openxmlformats.org/officeDocument/2006/relationships/tags" Target="../tags/tag302.xml" /><Relationship Id="rId65" Type="http://schemas.openxmlformats.org/officeDocument/2006/relationships/tags" Target="../tags/tag303.xml" /><Relationship Id="rId66" Type="http://schemas.openxmlformats.org/officeDocument/2006/relationships/tags" Target="../tags/tag304.xml" /><Relationship Id="rId67" Type="http://schemas.openxmlformats.org/officeDocument/2006/relationships/tags" Target="../tags/tag305.xml" /><Relationship Id="rId7" Type="http://schemas.openxmlformats.org/officeDocument/2006/relationships/tags" Target="../tags/tag247.xml" /><Relationship Id="rId8" Type="http://schemas.openxmlformats.org/officeDocument/2006/relationships/tags" Target="../tags/tag248.xml" /><Relationship Id="rId9" Type="http://schemas.openxmlformats.org/officeDocument/2006/relationships/tags" Target="../tags/tag249.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313.xml" /><Relationship Id="rId11" Type="http://schemas.openxmlformats.org/officeDocument/2006/relationships/image" Target="../media/image15.png" /><Relationship Id="rId12" Type="http://schemas.openxmlformats.org/officeDocument/2006/relationships/tags" Target="../tags/tag314.xml" /><Relationship Id="rId13" Type="http://schemas.openxmlformats.org/officeDocument/2006/relationships/tags" Target="../tags/tag315.xml" /><Relationship Id="rId14" Type="http://schemas.openxmlformats.org/officeDocument/2006/relationships/tags" Target="../tags/tag316.xml" /><Relationship Id="rId2" Type="http://schemas.openxmlformats.org/officeDocument/2006/relationships/tags" Target="../tags/tag306.xml" /><Relationship Id="rId3" Type="http://schemas.openxmlformats.org/officeDocument/2006/relationships/tags" Target="../tags/tag307.xml" /><Relationship Id="rId4" Type="http://schemas.openxmlformats.org/officeDocument/2006/relationships/tags" Target="../tags/tag308.xml" /><Relationship Id="rId5" Type="http://schemas.openxmlformats.org/officeDocument/2006/relationships/tags" Target="../tags/tag309.xml" /><Relationship Id="rId6" Type="http://schemas.openxmlformats.org/officeDocument/2006/relationships/tags" Target="../tags/tag310.xml" /><Relationship Id="rId7" Type="http://schemas.openxmlformats.org/officeDocument/2006/relationships/tags" Target="../tags/tag311.xml" /><Relationship Id="rId8" Type="http://schemas.openxmlformats.org/officeDocument/2006/relationships/tags" Target="../tags/tag312.xml" /><Relationship Id="rId9" Type="http://schemas.openxmlformats.org/officeDocument/2006/relationships/image" Target="../media/image14.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323.xml" /><Relationship Id="rId11" Type="http://schemas.openxmlformats.org/officeDocument/2006/relationships/tags" Target="../tags/tag324.xml" /><Relationship Id="rId2" Type="http://schemas.openxmlformats.org/officeDocument/2006/relationships/tags" Target="../tags/tag317.xml" /><Relationship Id="rId3" Type="http://schemas.openxmlformats.org/officeDocument/2006/relationships/tags" Target="../tags/tag318.xml" /><Relationship Id="rId4" Type="http://schemas.openxmlformats.org/officeDocument/2006/relationships/tags" Target="../tags/tag319.xml" /><Relationship Id="rId5" Type="http://schemas.openxmlformats.org/officeDocument/2006/relationships/tags" Target="../tags/tag320.xml" /><Relationship Id="rId6" Type="http://schemas.openxmlformats.org/officeDocument/2006/relationships/image" Target="../media/image16.jpeg" /><Relationship Id="rId7" Type="http://schemas.openxmlformats.org/officeDocument/2006/relationships/tags" Target="../tags/tag321.xml" /><Relationship Id="rId8" Type="http://schemas.openxmlformats.org/officeDocument/2006/relationships/image" Target="../media/image17.png" /><Relationship Id="rId9" Type="http://schemas.openxmlformats.org/officeDocument/2006/relationships/tags" Target="../tags/tag322.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27649" name="Text Box 4" title=""/>
          <p:cNvSpPr txBox="1"/>
          <p:nvPr>
            <p:custDataLst>
              <p:tags r:id="rId3"/>
            </p:custDataLst>
          </p:nvPr>
        </p:nvSpPr>
        <p:spPr>
          <a:xfrm>
            <a:off x="177800" y="1703388"/>
            <a:ext cx="7845425" cy="829945"/>
          </a:xfrm>
          <a:prstGeom prst="rect">
            <a:avLst/>
          </a:prstGeom>
          <a:noFill/>
          <a:ln w="9525">
            <a:noFill/>
          </a:ln>
        </p:spPr>
        <p:txBody>
          <a:bodyPr anchor="t" anchorCtr="0">
            <a:spAutoFit/>
          </a:bodyPr>
          <a:lstStyle/>
          <a:p>
            <a:r>
              <a:rPr lang="zh-CN" altLang="en-US" sz="4800">
                <a:solidFill>
                  <a:srgbClr val="070707"/>
                </a:solidFill>
                <a:latin typeface="隶书" panose="02010509060101010101" pitchFamily="49" charset="-122"/>
                <a:ea typeface="隶书" panose="02010509060101010101" pitchFamily="49" charset="-122"/>
                <a:cs typeface="Times New Roman" panose="02020603050405020304" pitchFamily="18" charset="0"/>
              </a:rPr>
              <a:t>第五章    透镜及其应用</a:t>
            </a:r>
            <a:endParaRPr lang="zh-CN" altLang="en-US" sz="4800">
              <a:solidFill>
                <a:srgbClr val="070707"/>
              </a:solidFill>
              <a:latin typeface="隶书" panose="02010509060101010101" pitchFamily="49" charset="-122"/>
              <a:ea typeface="隶书" panose="02010509060101010101" pitchFamily="49" charset="-122"/>
              <a:cs typeface="Times New Roman" panose="02020603050405020304" pitchFamily="18" charset="0"/>
            </a:endParaRPr>
          </a:p>
        </p:txBody>
      </p:sp>
      <p:sp>
        <p:nvSpPr>
          <p:cNvPr id="27650" name="Rectangle 5" title=""/>
          <p:cNvSpPr/>
          <p:nvPr>
            <p:custDataLst>
              <p:tags r:id="rId4"/>
            </p:custDataLst>
          </p:nvPr>
        </p:nvSpPr>
        <p:spPr>
          <a:xfrm>
            <a:off x="3244216" y="3100706"/>
            <a:ext cx="8291195" cy="970915"/>
          </a:xfrm>
          <a:prstGeom prst="rect">
            <a:avLst/>
          </a:prstGeom>
          <a:noFill/>
          <a:ln w="9525">
            <a:noFill/>
          </a:ln>
        </p:spPr>
        <p:txBody>
          <a:bodyPr wrap="none" anchor="ctr" anchorCtr="0">
            <a:spAutoFit/>
          </a:bodyPr>
          <a:lstStyle/>
          <a:p>
            <a:pPr algn="ctr">
              <a:lnSpc>
                <a:spcPct val="130000"/>
              </a:lnSpc>
            </a:pPr>
            <a:r>
              <a:rPr lang="zh-CN" altLang="zh-CN" sz="4400" b="1">
                <a:solidFill>
                  <a:srgbClr val="FF0000"/>
                </a:solidFill>
                <a:latin typeface="隶书" panose="02010509060101010101" pitchFamily="49" charset="-122"/>
                <a:ea typeface="隶书" panose="02010509060101010101" pitchFamily="49" charset="-122"/>
                <a:cs typeface="Times New Roman" panose="02020603050405020304" pitchFamily="18" charset="0"/>
              </a:rPr>
              <a:t>第</a:t>
            </a:r>
            <a:r>
              <a:rPr lang="en-US" altLang="zh-CN" sz="4400" b="1">
                <a:solidFill>
                  <a:srgbClr val="FF0000"/>
                </a:solidFill>
                <a:latin typeface="隶书" panose="02010509060101010101" pitchFamily="49" charset="-122"/>
                <a:ea typeface="隶书" panose="02010509060101010101" pitchFamily="49" charset="-122"/>
                <a:cs typeface="Times New Roman" panose="02020603050405020304" pitchFamily="18" charset="0"/>
              </a:rPr>
              <a:t>5</a:t>
            </a:r>
            <a:r>
              <a:rPr lang="zh-CN" altLang="en-US" sz="4400" b="1">
                <a:solidFill>
                  <a:srgbClr val="FF0000"/>
                </a:solidFill>
                <a:latin typeface="隶书" panose="02010509060101010101" pitchFamily="49" charset="-122"/>
                <a:ea typeface="隶书" panose="02010509060101010101" pitchFamily="49" charset="-122"/>
                <a:cs typeface="Times New Roman" panose="02020603050405020304" pitchFamily="18" charset="0"/>
              </a:rPr>
              <a:t>节</a:t>
            </a:r>
            <a:r>
              <a:rPr lang="zh-CN" altLang="zh-CN" sz="4400" b="1">
                <a:solidFill>
                  <a:srgbClr val="FF0000"/>
                </a:solidFill>
                <a:latin typeface="隶书" panose="02010509060101010101" pitchFamily="49" charset="-122"/>
                <a:ea typeface="隶书" panose="02010509060101010101" pitchFamily="49" charset="-122"/>
                <a:cs typeface="Times New Roman" panose="02020603050405020304" pitchFamily="18" charset="0"/>
              </a:rPr>
              <a:t>   跨学科实践：制作望远镜</a:t>
            </a:r>
            <a:endParaRPr lang="zh-CN" altLang="zh-CN" sz="4400" b="1">
              <a:solidFill>
                <a:srgbClr val="FF0000"/>
              </a:solidFill>
              <a:latin typeface="隶书" panose="02010509060101010101" pitchFamily="49" charset="-122"/>
              <a:ea typeface="隶书" panose="02010509060101010101" pitchFamily="49" charset="-122"/>
              <a:cs typeface="Times New Roman" panose="02020603050405020304" pitchFamily="18" charset="0"/>
            </a:endParaRPr>
          </a:p>
        </p:txBody>
      </p:sp>
    </p:spTree>
  </p:cSld>
  <p:clrMapOvr>
    <a:masterClrMapping/>
  </p:clrMapOvr>
  <p:transition spd="slow">
    <p:randomBar dir="vert"/>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5" name="文本框 4" title=""/>
          <p:cNvSpPr txBox="1"/>
          <p:nvPr>
            <p:custDataLst>
              <p:tags r:id="rId5"/>
            </p:custDataLst>
          </p:nvPr>
        </p:nvSpPr>
        <p:spPr>
          <a:xfrm>
            <a:off x="5448554" y="1268448"/>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视角</a:t>
            </a:r>
            <a:endParaRPr lang="zh-CN" altLang="en-US" sz="3200" b="1">
              <a:solidFill>
                <a:prstClr val="black"/>
              </a:solidFill>
              <a:latin typeface="华文楷体" panose="02010600040101010101" pitchFamily="2" charset="-122"/>
              <a:ea typeface="华文楷体" panose="02010600040101010101" pitchFamily="2" charset="-122"/>
            </a:endParaRPr>
          </a:p>
        </p:txBody>
      </p:sp>
      <p:pic>
        <p:nvPicPr>
          <p:cNvPr id="20481" name="图片 22529" title=""/>
          <p:cNvPicPr>
            <a:picLocks noChangeAspect="1"/>
          </p:cNvPicPr>
          <p:nvPr>
            <p:custDataLst>
              <p:tags r:id="rId7"/>
            </p:custDataLst>
          </p:nvPr>
        </p:nvPicPr>
        <p:blipFill>
          <a:blip r:embed="rId6"/>
          <a:stretch>
            <a:fillRect/>
          </a:stretch>
        </p:blipFill>
        <p:spPr>
          <a:xfrm rot="2438882">
            <a:off x="9830435" y="4351338"/>
            <a:ext cx="752475" cy="752475"/>
          </a:xfrm>
          <a:prstGeom prst="rect">
            <a:avLst/>
          </a:prstGeom>
          <a:noFill/>
          <a:ln w="9525">
            <a:noFill/>
          </a:ln>
        </p:spPr>
      </p:pic>
      <p:pic>
        <p:nvPicPr>
          <p:cNvPr id="20482" name="图片 22530" title=""/>
          <p:cNvPicPr>
            <a:picLocks noChangeAspect="1"/>
          </p:cNvPicPr>
          <p:nvPr>
            <p:custDataLst>
              <p:tags r:id="rId8"/>
            </p:custDataLst>
          </p:nvPr>
        </p:nvPicPr>
        <p:blipFill>
          <a:blip r:embed="rId6"/>
          <a:stretch>
            <a:fillRect/>
          </a:stretch>
        </p:blipFill>
        <p:spPr>
          <a:xfrm rot="2438882">
            <a:off x="9830435" y="2505075"/>
            <a:ext cx="752475" cy="752475"/>
          </a:xfrm>
          <a:prstGeom prst="rect">
            <a:avLst/>
          </a:prstGeom>
          <a:noFill/>
          <a:ln w="9525">
            <a:noFill/>
          </a:ln>
        </p:spPr>
      </p:pic>
      <p:sp>
        <p:nvSpPr>
          <p:cNvPr id="22532" name="直接连接符 22531" title=""/>
          <p:cNvSpPr/>
          <p:nvPr>
            <p:custDataLst>
              <p:tags r:id="rId9"/>
            </p:custDataLst>
          </p:nvPr>
        </p:nvSpPr>
        <p:spPr>
          <a:xfrm flipV="1">
            <a:off x="3215323" y="2911475"/>
            <a:ext cx="6796087" cy="715963"/>
          </a:xfrm>
          <a:prstGeom prst="line">
            <a:avLst/>
          </a:prstGeom>
          <a:ln w="19050" cap="flat" cmpd="sng">
            <a:solidFill>
              <a:srgbClr val="0066CC"/>
            </a:solidFill>
            <a:prstDash val="solid"/>
            <a:round/>
            <a:headEnd type="none" w="med" len="med"/>
            <a:tailEnd type="none" w="med" len="med"/>
          </a:ln>
        </p:spPr>
        <p:txBody>
          <a:bodyPr/>
          <a:lstStyle/>
          <a:p/>
        </p:txBody>
      </p:sp>
      <p:sp>
        <p:nvSpPr>
          <p:cNvPr id="20484" name="Tree" title=""/>
          <p:cNvSpPr>
            <a:spLocks noEditPoints="1"/>
          </p:cNvSpPr>
          <p:nvPr>
            <p:custDataLst>
              <p:tags r:id="rId10"/>
            </p:custDataLst>
          </p:nvPr>
        </p:nvSpPr>
        <p:spPr>
          <a:xfrm>
            <a:off x="2450148" y="1246188"/>
            <a:ext cx="1524000" cy="2362200"/>
          </a:xfrm>
          <a:custGeom>
            <a:cxnLst>
              <a:cxn ang="17694720">
                <a:pos x="10800" y="0"/>
              </a:cxn>
              <a:cxn ang="11796480">
                <a:pos x="6171" y="6300"/>
              </a:cxn>
              <a:cxn ang="11796480">
                <a:pos x="3086" y="12600"/>
              </a:cxn>
              <a:cxn ang="11796480">
                <a:pos x="0" y="18900"/>
              </a:cxn>
              <a:cxn ang="0">
                <a:pos x="15429" y="6300"/>
              </a:cxn>
              <a:cxn ang="0">
                <a:pos x="18514" y="12600"/>
              </a:cxn>
              <a:cxn ang="0">
                <a:pos x="21600" y="18900"/>
              </a:cxn>
            </a:cxnLst>
            <a:rect l="l" t="t" r="r" b="b"/>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cap="flat" cmpd="sng">
            <a:solidFill>
              <a:srgbClr val="000000"/>
            </a:solidFill>
            <a:prstDash val="solid"/>
            <a:miter/>
            <a:headEnd type="none" w="med" len="med"/>
            <a:tailEnd type="none" w="med" len="med"/>
          </a:ln>
          <a:effectLst>
            <a:outerShdw dist="107763" dir="2699999" algn="ctr" rotWithShape="0">
              <a:srgbClr val="808080"/>
            </a:outerShdw>
          </a:effectLst>
        </p:spPr>
        <p:txBody>
          <a:bodyPr/>
          <a:lstStyle/>
          <a:p>
            <a:endParaRPr lang="zh-CN" altLang="en-US">
              <a:ea typeface="楷体" panose="02010609060101010101" pitchFamily="49" charset="-122"/>
            </a:endParaRPr>
          </a:p>
        </p:txBody>
      </p:sp>
      <p:sp>
        <p:nvSpPr>
          <p:cNvPr id="22534" name="直接连接符 22533" title=""/>
          <p:cNvSpPr/>
          <p:nvPr>
            <p:custDataLst>
              <p:tags r:id="rId11"/>
            </p:custDataLst>
          </p:nvPr>
        </p:nvSpPr>
        <p:spPr>
          <a:xfrm>
            <a:off x="3215323" y="1246188"/>
            <a:ext cx="6840537" cy="1665287"/>
          </a:xfrm>
          <a:prstGeom prst="line">
            <a:avLst/>
          </a:prstGeom>
          <a:ln w="19050" cap="flat" cmpd="sng">
            <a:solidFill>
              <a:srgbClr val="0066CC"/>
            </a:solidFill>
            <a:prstDash val="solid"/>
            <a:round/>
            <a:headEnd type="none" w="med" len="med"/>
            <a:tailEnd type="none" w="med" len="med"/>
          </a:ln>
        </p:spPr>
        <p:txBody>
          <a:bodyPr/>
          <a:lstStyle/>
          <a:p/>
        </p:txBody>
      </p:sp>
      <p:sp>
        <p:nvSpPr>
          <p:cNvPr id="22535" name="圆角矩形标注 22534" title=""/>
          <p:cNvSpPr/>
          <p:nvPr>
            <p:custDataLst>
              <p:tags r:id="rId12"/>
            </p:custDataLst>
          </p:nvPr>
        </p:nvSpPr>
        <p:spPr>
          <a:xfrm>
            <a:off x="7850823" y="1200150"/>
            <a:ext cx="1485900" cy="533400"/>
          </a:xfrm>
          <a:prstGeom prst="wedgeRoundRectCallout">
            <a:avLst>
              <a:gd name="adj1" fmla="val 35361"/>
              <a:gd name="adj2" fmla="val 257736"/>
              <a:gd name="adj3" fmla="val 16667"/>
            </a:avLst>
          </a:prstGeom>
          <a:solidFill>
            <a:srgbClr val="FFFFD9"/>
          </a:solidFill>
          <a:ln w="9525" cap="flat" cmpd="sng">
            <a:solidFill>
              <a:srgbClr val="000000"/>
            </a:solidFill>
            <a:prstDash val="solid"/>
            <a:miter/>
            <a:headEnd type="none" w="med" len="med"/>
            <a:tailEnd type="none" w="med" len="med"/>
          </a:ln>
        </p:spPr>
        <p:txBody>
          <a:bodyPr anchor="t" anchorCtr="0"/>
          <a:lstStyle/>
          <a:p>
            <a:pPr algn="ctr"/>
            <a:r>
              <a:rPr lang="zh-CN" altLang="en-US" sz="2800">
                <a:solidFill>
                  <a:srgbClr val="FF3300"/>
                </a:solidFill>
                <a:latin typeface="楷体" panose="02010609060101010101" pitchFamily="49" charset="-122"/>
                <a:ea typeface="楷体" panose="02010609060101010101" pitchFamily="49" charset="-122"/>
              </a:rPr>
              <a:t>视角大</a:t>
            </a:r>
            <a:endParaRPr lang="zh-CN" altLang="en-US" sz="2800">
              <a:solidFill>
                <a:srgbClr val="FF3300"/>
              </a:solidFill>
              <a:latin typeface="楷体" panose="02010609060101010101" pitchFamily="49" charset="-122"/>
              <a:ea typeface="楷体" panose="02010609060101010101" pitchFamily="49" charset="-122"/>
            </a:endParaRPr>
          </a:p>
        </p:txBody>
      </p:sp>
      <p:sp>
        <p:nvSpPr>
          <p:cNvPr id="22536" name="直接连接符 22535" title=""/>
          <p:cNvSpPr/>
          <p:nvPr>
            <p:custDataLst>
              <p:tags r:id="rId13"/>
            </p:custDataLst>
          </p:nvPr>
        </p:nvSpPr>
        <p:spPr>
          <a:xfrm flipV="1">
            <a:off x="3215323" y="4756150"/>
            <a:ext cx="6796087" cy="539750"/>
          </a:xfrm>
          <a:prstGeom prst="line">
            <a:avLst/>
          </a:prstGeom>
          <a:ln w="19050" cap="flat" cmpd="sng">
            <a:solidFill>
              <a:srgbClr val="0066CC"/>
            </a:solidFill>
            <a:prstDash val="solid"/>
            <a:round/>
            <a:headEnd type="none" w="med" len="med"/>
            <a:tailEnd type="none" w="med" len="med"/>
          </a:ln>
        </p:spPr>
        <p:txBody>
          <a:bodyPr/>
          <a:lstStyle/>
          <a:p/>
        </p:txBody>
      </p:sp>
      <p:sp>
        <p:nvSpPr>
          <p:cNvPr id="20488" name="Tree" title=""/>
          <p:cNvSpPr>
            <a:spLocks noEditPoints="1"/>
          </p:cNvSpPr>
          <p:nvPr>
            <p:custDataLst>
              <p:tags r:id="rId14"/>
            </p:custDataLst>
          </p:nvPr>
        </p:nvSpPr>
        <p:spPr>
          <a:xfrm>
            <a:off x="2585085" y="3856038"/>
            <a:ext cx="1171575" cy="1439862"/>
          </a:xfrm>
          <a:custGeom>
            <a:cxnLst>
              <a:cxn ang="17694720">
                <a:pos x="10800" y="0"/>
              </a:cxn>
              <a:cxn ang="11796480">
                <a:pos x="6171" y="6300"/>
              </a:cxn>
              <a:cxn ang="11796480">
                <a:pos x="3086" y="12600"/>
              </a:cxn>
              <a:cxn ang="11796480">
                <a:pos x="0" y="18900"/>
              </a:cxn>
              <a:cxn ang="0">
                <a:pos x="15429" y="6300"/>
              </a:cxn>
              <a:cxn ang="0">
                <a:pos x="18514" y="12600"/>
              </a:cxn>
              <a:cxn ang="0">
                <a:pos x="21600" y="18900"/>
              </a:cxn>
            </a:cxnLst>
            <a:rect l="l" t="t" r="r" b="b"/>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cap="flat" cmpd="sng">
            <a:solidFill>
              <a:srgbClr val="000000"/>
            </a:solidFill>
            <a:prstDash val="solid"/>
            <a:miter/>
            <a:headEnd type="none" w="med" len="med"/>
            <a:tailEnd type="none" w="med" len="med"/>
          </a:ln>
          <a:effectLst>
            <a:outerShdw dist="107763" dir="2699999" algn="ctr" rotWithShape="0">
              <a:srgbClr val="808080"/>
            </a:outerShdw>
          </a:effectLst>
        </p:spPr>
        <p:txBody>
          <a:bodyPr/>
          <a:lstStyle/>
          <a:p>
            <a:endParaRPr lang="zh-CN" altLang="en-US">
              <a:ea typeface="楷体" panose="02010609060101010101" pitchFamily="49" charset="-122"/>
            </a:endParaRPr>
          </a:p>
        </p:txBody>
      </p:sp>
      <p:sp>
        <p:nvSpPr>
          <p:cNvPr id="22538" name="直接连接符 22537" title=""/>
          <p:cNvSpPr/>
          <p:nvPr>
            <p:custDataLst>
              <p:tags r:id="rId15"/>
            </p:custDataLst>
          </p:nvPr>
        </p:nvSpPr>
        <p:spPr>
          <a:xfrm>
            <a:off x="3170873" y="3856038"/>
            <a:ext cx="6840537" cy="900112"/>
          </a:xfrm>
          <a:prstGeom prst="line">
            <a:avLst/>
          </a:prstGeom>
          <a:ln w="19050" cap="flat" cmpd="sng">
            <a:solidFill>
              <a:srgbClr val="0066CC"/>
            </a:solidFill>
            <a:prstDash val="solid"/>
            <a:round/>
            <a:headEnd type="none" w="med" len="med"/>
            <a:tailEnd type="none" w="med" len="med"/>
          </a:ln>
        </p:spPr>
        <p:txBody>
          <a:bodyPr/>
          <a:lstStyle/>
          <a:p/>
        </p:txBody>
      </p:sp>
      <p:sp>
        <p:nvSpPr>
          <p:cNvPr id="22540" name="任意多边形 22539" title=""/>
          <p:cNvSpPr/>
          <p:nvPr>
            <p:custDataLst>
              <p:tags r:id="rId16"/>
            </p:custDataLst>
          </p:nvPr>
        </p:nvSpPr>
        <p:spPr>
          <a:xfrm rot="13682" flipH="1">
            <a:off x="8660448" y="2595563"/>
            <a:ext cx="88900" cy="449262"/>
          </a:xfrm>
          <a:custGeom>
            <a:cxnLst>
              <a:cxn ang="270">
                <a:pos x="4402" y="0"/>
              </a:cxn>
              <a:cxn ang="90">
                <a:pos x="5110" y="42133"/>
              </a:cxn>
              <a:cxn ang="180">
                <a:pos x="0" y="21147"/>
              </a:cxn>
            </a:cxnLst>
            <a:rect l="l" t="t" r="r" b="b"/>
            <a:pathLst>
              <a:path w="21600" h="42134" fill="none">
                <a:moveTo>
                  <a:pt x="4402" y="0"/>
                </a:moveTo>
                <a:cubicBezTo>
                  <a:pt x="14226" y="2035"/>
                  <a:pt x="21600" y="10730"/>
                  <a:pt x="21600" y="21147"/>
                </a:cubicBezTo>
                <a:cubicBezTo>
                  <a:pt x="21600" y="31314"/>
                  <a:pt x="14575" y="39841"/>
                  <a:pt x="5121" y="42136"/>
                </a:cubicBezTo>
              </a:path>
              <a:path w="21600" h="42134" stroke="0">
                <a:moveTo>
                  <a:pt x="4402" y="0"/>
                </a:moveTo>
                <a:cubicBezTo>
                  <a:pt x="14226" y="2035"/>
                  <a:pt x="21600" y="10730"/>
                  <a:pt x="21600" y="21147"/>
                </a:cubicBezTo>
                <a:cubicBezTo>
                  <a:pt x="21600" y="31314"/>
                  <a:pt x="14575" y="39841"/>
                  <a:pt x="5121" y="42136"/>
                </a:cubicBezTo>
                <a:lnTo>
                  <a:pt x="0" y="21147"/>
                </a:lnTo>
                <a:close/>
              </a:path>
            </a:pathLst>
          </a:custGeom>
          <a:noFill/>
          <a:ln w="28575" cap="flat" cmpd="sng">
            <a:solidFill>
              <a:srgbClr val="CC0000"/>
            </a:solidFill>
            <a:prstDash val="solid"/>
            <a:round/>
            <a:headEnd type="none" w="med" len="med"/>
            <a:tailEnd type="none" w="med" len="med"/>
          </a:ln>
        </p:spPr>
        <p:txBody>
          <a:bodyPr/>
          <a:lstStyle/>
          <a:p>
            <a:endParaRPr lang="zh-CN" altLang="en-US">
              <a:ea typeface="楷体" panose="02010609060101010101" pitchFamily="49" charset="-122"/>
            </a:endParaRPr>
          </a:p>
        </p:txBody>
      </p:sp>
      <p:sp>
        <p:nvSpPr>
          <p:cNvPr id="22541" name="文本框 22540" title=""/>
          <p:cNvSpPr txBox="1"/>
          <p:nvPr>
            <p:custDataLst>
              <p:tags r:id="rId17"/>
            </p:custDataLst>
          </p:nvPr>
        </p:nvSpPr>
        <p:spPr>
          <a:xfrm>
            <a:off x="8615998" y="2551113"/>
            <a:ext cx="584200" cy="492125"/>
          </a:xfrm>
          <a:prstGeom prst="rect">
            <a:avLst/>
          </a:prstGeom>
          <a:noFill/>
          <a:ln w="9525">
            <a:noFill/>
          </a:ln>
        </p:spPr>
        <p:txBody>
          <a:bodyPr lIns="0" tIns="0" rIns="0" bIns="0" anchor="t" anchorCtr="0">
            <a:spAutoFit/>
          </a:bodyPr>
          <a:lstStyle/>
          <a:p>
            <a:pPr algn="ctr"/>
            <a:r>
              <a:rPr lang="zh-CN" altLang="en-US" sz="3200" b="1" i="1">
                <a:solidFill>
                  <a:srgbClr val="0066CC"/>
                </a:solidFill>
                <a:latin typeface="Symbol" panose="05050102010706020507" pitchFamily="18" charset="2"/>
                <a:ea typeface="楷体_GB2312" pitchFamily="49" charset="-122"/>
              </a:rPr>
              <a:t>a</a:t>
            </a:r>
            <a:endParaRPr lang="el-GR" altLang="en-US" sz="3200" b="1" i="1">
              <a:solidFill>
                <a:srgbClr val="0066CC"/>
              </a:solidFill>
              <a:latin typeface="楷体_GB2312" pitchFamily="49" charset="-122"/>
              <a:ea typeface="楷体_GB2312" pitchFamily="49" charset="-122"/>
            </a:endParaRPr>
          </a:p>
        </p:txBody>
      </p:sp>
      <p:sp>
        <p:nvSpPr>
          <p:cNvPr id="22542" name="任意多边形 22541" title=""/>
          <p:cNvSpPr/>
          <p:nvPr>
            <p:custDataLst>
              <p:tags r:id="rId18"/>
            </p:custDataLst>
          </p:nvPr>
        </p:nvSpPr>
        <p:spPr>
          <a:xfrm rot="251695" flipH="1">
            <a:off x="8930323" y="4621213"/>
            <a:ext cx="44450" cy="225425"/>
          </a:xfrm>
          <a:custGeom>
            <a:cxnLst>
              <a:cxn ang="270">
                <a:pos x="4402" y="0"/>
              </a:cxn>
              <a:cxn ang="90">
                <a:pos x="5110" y="42133"/>
              </a:cxn>
              <a:cxn ang="180">
                <a:pos x="0" y="21147"/>
              </a:cxn>
            </a:cxnLst>
            <a:rect l="l" t="t" r="r" b="b"/>
            <a:pathLst>
              <a:path w="21600" h="42134" fill="none">
                <a:moveTo>
                  <a:pt x="4402" y="0"/>
                </a:moveTo>
                <a:cubicBezTo>
                  <a:pt x="14226" y="2035"/>
                  <a:pt x="21600" y="10730"/>
                  <a:pt x="21600" y="21147"/>
                </a:cubicBezTo>
                <a:cubicBezTo>
                  <a:pt x="21600" y="31314"/>
                  <a:pt x="14575" y="39841"/>
                  <a:pt x="5121" y="42136"/>
                </a:cubicBezTo>
              </a:path>
              <a:path w="21600" h="42134" stroke="0">
                <a:moveTo>
                  <a:pt x="4402" y="0"/>
                </a:moveTo>
                <a:cubicBezTo>
                  <a:pt x="14226" y="2035"/>
                  <a:pt x="21600" y="10730"/>
                  <a:pt x="21600" y="21147"/>
                </a:cubicBezTo>
                <a:cubicBezTo>
                  <a:pt x="21600" y="31314"/>
                  <a:pt x="14575" y="39841"/>
                  <a:pt x="5121" y="42136"/>
                </a:cubicBezTo>
                <a:lnTo>
                  <a:pt x="0" y="21147"/>
                </a:lnTo>
                <a:close/>
              </a:path>
            </a:pathLst>
          </a:custGeom>
          <a:noFill/>
          <a:ln w="28575" cap="flat" cmpd="sng">
            <a:solidFill>
              <a:srgbClr val="CC0000"/>
            </a:solidFill>
            <a:prstDash val="solid"/>
            <a:round/>
            <a:headEnd type="none" w="med" len="med"/>
            <a:tailEnd type="none" w="med" len="med"/>
          </a:ln>
        </p:spPr>
        <p:txBody>
          <a:bodyPr/>
          <a:lstStyle/>
          <a:p>
            <a:endParaRPr lang="zh-CN" altLang="en-US">
              <a:ea typeface="楷体" panose="02010609060101010101" pitchFamily="49" charset="-122"/>
            </a:endParaRPr>
          </a:p>
        </p:txBody>
      </p:sp>
      <p:sp>
        <p:nvSpPr>
          <p:cNvPr id="22543" name="圆角矩形标注 22542" title=""/>
          <p:cNvSpPr/>
          <p:nvPr>
            <p:custDataLst>
              <p:tags r:id="rId19"/>
            </p:custDataLst>
          </p:nvPr>
        </p:nvSpPr>
        <p:spPr>
          <a:xfrm>
            <a:off x="7806373" y="3405188"/>
            <a:ext cx="1350962" cy="495300"/>
          </a:xfrm>
          <a:prstGeom prst="wedgeRoundRectCallout">
            <a:avLst>
              <a:gd name="adj1" fmla="val 52116"/>
              <a:gd name="adj2" fmla="val 217306"/>
              <a:gd name="adj3" fmla="val 16667"/>
            </a:avLst>
          </a:prstGeom>
          <a:solidFill>
            <a:srgbClr val="FFFFD9"/>
          </a:solidFill>
          <a:ln w="9525" cap="flat" cmpd="sng">
            <a:solidFill>
              <a:srgbClr val="000000"/>
            </a:solidFill>
            <a:prstDash val="solid"/>
            <a:miter/>
            <a:headEnd type="none" w="med" len="med"/>
            <a:tailEnd type="none" w="med" len="med"/>
          </a:ln>
        </p:spPr>
        <p:txBody>
          <a:bodyPr anchor="t" anchorCtr="0"/>
          <a:lstStyle/>
          <a:p>
            <a:pPr algn="ctr"/>
            <a:r>
              <a:rPr lang="zh-CN" altLang="en-US" sz="2800">
                <a:solidFill>
                  <a:srgbClr val="FF3300"/>
                </a:solidFill>
                <a:latin typeface="楷体" panose="02010609060101010101" pitchFamily="49" charset="-122"/>
                <a:ea typeface="楷体" panose="02010609060101010101" pitchFamily="49" charset="-122"/>
              </a:rPr>
              <a:t>视角小</a:t>
            </a:r>
            <a:endParaRPr lang="zh-CN" altLang="en-US" sz="2800">
              <a:solidFill>
                <a:srgbClr val="FF3300"/>
              </a:solidFill>
              <a:latin typeface="楷体" panose="02010609060101010101" pitchFamily="49" charset="-122"/>
              <a:ea typeface="楷体" panose="02010609060101010101" pitchFamily="49" charset="-122"/>
            </a:endParaRPr>
          </a:p>
        </p:txBody>
      </p:sp>
      <p:sp>
        <p:nvSpPr>
          <p:cNvPr id="22544" name="文本框 22543" title=""/>
          <p:cNvSpPr txBox="1"/>
          <p:nvPr>
            <p:custDataLst>
              <p:tags r:id="rId20"/>
            </p:custDataLst>
          </p:nvPr>
        </p:nvSpPr>
        <p:spPr>
          <a:xfrm>
            <a:off x="8346123" y="4395788"/>
            <a:ext cx="584200" cy="492125"/>
          </a:xfrm>
          <a:prstGeom prst="rect">
            <a:avLst/>
          </a:prstGeom>
          <a:noFill/>
          <a:ln w="9525">
            <a:noFill/>
          </a:ln>
        </p:spPr>
        <p:txBody>
          <a:bodyPr lIns="0" tIns="0" rIns="0" bIns="0" anchor="t" anchorCtr="0">
            <a:spAutoFit/>
          </a:bodyPr>
          <a:lstStyle/>
          <a:p>
            <a:pPr algn="ctr"/>
            <a:r>
              <a:rPr lang="zh-CN" altLang="en-US" sz="3200" b="1" i="1">
                <a:solidFill>
                  <a:srgbClr val="0066CC"/>
                </a:solidFill>
                <a:latin typeface="Symbol" panose="05050102010706020507" pitchFamily="18" charset="2"/>
                <a:ea typeface="楷体_GB2312" pitchFamily="49" charset="-122"/>
              </a:rPr>
              <a:t>a</a:t>
            </a:r>
            <a:endParaRPr lang="el-GR" altLang="en-US" sz="3200" b="1" i="1">
              <a:solidFill>
                <a:srgbClr val="0066CC"/>
              </a:solidFill>
              <a:latin typeface="楷体_GB2312" pitchFamily="49" charset="-122"/>
              <a:ea typeface="楷体_GB2312" pitchFamily="49" charset="-122"/>
            </a:endParaRPr>
          </a:p>
        </p:txBody>
      </p:sp>
      <p:sp>
        <p:nvSpPr>
          <p:cNvPr id="22545" name="文本框 22544" title=""/>
          <p:cNvSpPr txBox="1"/>
          <p:nvPr>
            <p:custDataLst>
              <p:tags r:id="rId21"/>
            </p:custDataLst>
          </p:nvPr>
        </p:nvSpPr>
        <p:spPr>
          <a:xfrm>
            <a:off x="2662873" y="6007100"/>
            <a:ext cx="8151813" cy="629920"/>
          </a:xfrm>
          <a:prstGeom prst="rect">
            <a:avLst/>
          </a:prstGeom>
          <a:solidFill>
            <a:srgbClr val="FFFFD9"/>
          </a:solidFill>
          <a:ln w="22225">
            <a:solidFill>
              <a:srgbClr val="2DB7B7">
                <a:lumMod val="75000"/>
              </a:srgbClr>
            </a:solidFill>
          </a:ln>
        </p:spPr>
        <p:txBody>
          <a:bodyPr wrap="square" anchor="t">
            <a:spAutoFit/>
          </a:bodyPr>
          <a:lstStyle/>
          <a:p>
            <a:pPr>
              <a:lnSpc>
                <a:spcPct val="125000"/>
              </a:lnSpc>
            </a:pPr>
            <a:r>
              <a:rPr lang="en-US" altLang="zh-CN" sz="2800" noProof="1">
                <a:latin typeface="楷体" panose="02010609060101010101" pitchFamily="49" charset="-122"/>
                <a:ea typeface="楷体" panose="02010609060101010101" pitchFamily="49" charset="-122"/>
                <a:cs typeface="+mn-ea"/>
              </a:rPr>
              <a:t> </a:t>
            </a:r>
            <a:r>
              <a:rPr lang="en-US" altLang="zh-CN" sz="2800" noProof="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距离相等时，大物体的视角大，小物体的视角小。</a:t>
            </a:r>
            <a:endParaRPr lang="zh-CN" altLang="en-US" sz="2800" noProof="1">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5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54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3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54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54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22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animBg="1"/>
      <p:bldP spid="22541" grpId="0"/>
      <p:bldP spid="22543" grpId="0" animBg="1"/>
      <p:bldP spid="22544" grpId="0"/>
      <p:bldP spid="22545" grpId="0" animBg="1"/>
      <p:bldP spid="22545" grpId="1"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5" name="文本框 4" title=""/>
          <p:cNvSpPr txBox="1"/>
          <p:nvPr>
            <p:custDataLst>
              <p:tags r:id="rId5"/>
            </p:custDataLst>
          </p:nvPr>
        </p:nvSpPr>
        <p:spPr>
          <a:xfrm>
            <a:off x="5448554" y="1268448"/>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视角</a:t>
            </a:r>
            <a:endParaRPr lang="zh-CN" altLang="en-US" sz="3200" b="1">
              <a:solidFill>
                <a:prstClr val="black"/>
              </a:solidFill>
              <a:latin typeface="华文楷体" panose="02010600040101010101" pitchFamily="2" charset="-122"/>
              <a:ea typeface="华文楷体" panose="02010600040101010101" pitchFamily="2" charset="-122"/>
            </a:endParaRPr>
          </a:p>
        </p:txBody>
      </p:sp>
      <p:pic>
        <p:nvPicPr>
          <p:cNvPr id="21505" name="图片 23553" title=""/>
          <p:cNvPicPr>
            <a:picLocks noChangeAspect="1"/>
          </p:cNvPicPr>
          <p:nvPr>
            <p:custDataLst>
              <p:tags r:id="rId7"/>
            </p:custDataLst>
          </p:nvPr>
        </p:nvPicPr>
        <p:blipFill>
          <a:blip r:embed="rId6"/>
          <a:stretch>
            <a:fillRect/>
          </a:stretch>
        </p:blipFill>
        <p:spPr>
          <a:xfrm rot="2438882">
            <a:off x="9664700" y="4564063"/>
            <a:ext cx="752475" cy="752475"/>
          </a:xfrm>
          <a:prstGeom prst="rect">
            <a:avLst/>
          </a:prstGeom>
          <a:noFill/>
          <a:ln w="9525">
            <a:noFill/>
          </a:ln>
        </p:spPr>
      </p:pic>
      <p:pic>
        <p:nvPicPr>
          <p:cNvPr id="21506" name="图片 23554" title=""/>
          <p:cNvPicPr>
            <a:picLocks noChangeAspect="1"/>
          </p:cNvPicPr>
          <p:nvPr>
            <p:custDataLst>
              <p:tags r:id="rId8"/>
            </p:custDataLst>
          </p:nvPr>
        </p:nvPicPr>
        <p:blipFill>
          <a:blip r:embed="rId6"/>
          <a:stretch>
            <a:fillRect/>
          </a:stretch>
        </p:blipFill>
        <p:spPr>
          <a:xfrm rot="2438882">
            <a:off x="9652000" y="2425700"/>
            <a:ext cx="752475" cy="752475"/>
          </a:xfrm>
          <a:prstGeom prst="rect">
            <a:avLst/>
          </a:prstGeom>
          <a:noFill/>
          <a:ln w="9525">
            <a:noFill/>
          </a:ln>
        </p:spPr>
      </p:pic>
      <p:sp>
        <p:nvSpPr>
          <p:cNvPr id="23556" name="直接连接符 23555" title=""/>
          <p:cNvSpPr/>
          <p:nvPr>
            <p:custDataLst>
              <p:tags r:id="rId9"/>
            </p:custDataLst>
          </p:nvPr>
        </p:nvSpPr>
        <p:spPr>
          <a:xfrm flipV="1">
            <a:off x="2819400" y="2830513"/>
            <a:ext cx="7056438" cy="827087"/>
          </a:xfrm>
          <a:prstGeom prst="line">
            <a:avLst/>
          </a:prstGeom>
          <a:ln w="28575" cap="flat" cmpd="sng">
            <a:solidFill>
              <a:srgbClr val="0066CC"/>
            </a:solidFill>
            <a:prstDash val="solid"/>
            <a:round/>
            <a:headEnd type="none" w="med" len="med"/>
            <a:tailEnd type="none" w="med" len="med"/>
          </a:ln>
        </p:spPr>
        <p:txBody>
          <a:bodyPr/>
          <a:lstStyle/>
          <a:p/>
        </p:txBody>
      </p:sp>
      <p:sp>
        <p:nvSpPr>
          <p:cNvPr id="21508" name="Tree" title=""/>
          <p:cNvSpPr>
            <a:spLocks noEditPoints="1"/>
          </p:cNvSpPr>
          <p:nvPr>
            <p:custDataLst>
              <p:tags r:id="rId10"/>
            </p:custDataLst>
          </p:nvPr>
        </p:nvSpPr>
        <p:spPr>
          <a:xfrm>
            <a:off x="5749925" y="3482975"/>
            <a:ext cx="1350963" cy="2071688"/>
          </a:xfrm>
          <a:custGeom>
            <a:cxnLst>
              <a:cxn ang="17694720">
                <a:pos x="10800" y="0"/>
              </a:cxn>
              <a:cxn ang="11796480">
                <a:pos x="6171" y="6300"/>
              </a:cxn>
              <a:cxn ang="11796480">
                <a:pos x="3086" y="12600"/>
              </a:cxn>
              <a:cxn ang="11796480">
                <a:pos x="0" y="18900"/>
              </a:cxn>
              <a:cxn ang="0">
                <a:pos x="15429" y="6300"/>
              </a:cxn>
              <a:cxn ang="0">
                <a:pos x="18514" y="12600"/>
              </a:cxn>
              <a:cxn ang="0">
                <a:pos x="21600" y="18900"/>
              </a:cxn>
            </a:cxnLst>
            <a:rect l="l" t="t" r="r" b="b"/>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cap="flat" cmpd="sng">
            <a:solidFill>
              <a:srgbClr val="000000"/>
            </a:solidFill>
            <a:prstDash val="solid"/>
            <a:miter/>
            <a:headEnd type="none" w="med" len="med"/>
            <a:tailEnd type="none" w="med" len="med"/>
          </a:ln>
          <a:effectLst>
            <a:outerShdw dist="107763" dir="2699999" algn="ctr" rotWithShape="0">
              <a:srgbClr val="808080"/>
            </a:outerShdw>
          </a:effectLst>
        </p:spPr>
        <p:txBody>
          <a:bodyPr/>
          <a:lstStyle/>
          <a:p>
            <a:endParaRPr lang="zh-CN" altLang="en-US">
              <a:ea typeface="楷体" panose="02010609060101010101" pitchFamily="49" charset="-122"/>
            </a:endParaRPr>
          </a:p>
        </p:txBody>
      </p:sp>
      <p:sp>
        <p:nvSpPr>
          <p:cNvPr id="23558" name="直接连接符 23557" title=""/>
          <p:cNvSpPr/>
          <p:nvPr>
            <p:custDataLst>
              <p:tags r:id="rId11"/>
            </p:custDataLst>
          </p:nvPr>
        </p:nvSpPr>
        <p:spPr>
          <a:xfrm>
            <a:off x="2855913" y="1614488"/>
            <a:ext cx="6975475" cy="1216025"/>
          </a:xfrm>
          <a:prstGeom prst="line">
            <a:avLst/>
          </a:prstGeom>
          <a:ln w="28575" cap="flat" cmpd="sng">
            <a:solidFill>
              <a:srgbClr val="0066CC"/>
            </a:solidFill>
            <a:prstDash val="solid"/>
            <a:round/>
            <a:headEnd type="none" w="med" len="med"/>
            <a:tailEnd type="none" w="med" len="med"/>
          </a:ln>
        </p:spPr>
        <p:txBody>
          <a:bodyPr/>
          <a:lstStyle/>
          <a:p/>
        </p:txBody>
      </p:sp>
      <p:sp>
        <p:nvSpPr>
          <p:cNvPr id="23559" name="圆角矩形标注 23558" title=""/>
          <p:cNvSpPr/>
          <p:nvPr>
            <p:custDataLst>
              <p:tags r:id="rId12"/>
            </p:custDataLst>
          </p:nvPr>
        </p:nvSpPr>
        <p:spPr>
          <a:xfrm>
            <a:off x="8031163" y="1481138"/>
            <a:ext cx="1574800" cy="533400"/>
          </a:xfrm>
          <a:prstGeom prst="wedgeRoundRectCallout">
            <a:avLst>
              <a:gd name="adj1" fmla="val 29736"/>
              <a:gd name="adj2" fmla="val 205060"/>
              <a:gd name="adj3" fmla="val 16667"/>
            </a:avLst>
          </a:prstGeom>
          <a:noFill/>
          <a:ln w="9525" cap="flat" cmpd="sng">
            <a:solidFill>
              <a:srgbClr val="000000"/>
            </a:solidFill>
            <a:prstDash val="solid"/>
            <a:miter/>
            <a:headEnd type="none" w="med" len="med"/>
            <a:tailEnd type="none" w="med" len="med"/>
          </a:ln>
        </p:spPr>
        <p:txBody>
          <a:bodyPr anchor="t" anchorCtr="0"/>
          <a:lstStyle/>
          <a:p>
            <a:pPr algn="ctr"/>
            <a:r>
              <a:rPr lang="zh-CN" altLang="en-US" sz="2800">
                <a:solidFill>
                  <a:srgbClr val="FF0000"/>
                </a:solidFill>
                <a:latin typeface="楷体" panose="02010609060101010101" pitchFamily="49" charset="-122"/>
                <a:ea typeface="楷体" panose="02010609060101010101" pitchFamily="49" charset="-122"/>
              </a:rPr>
              <a:t>视角小</a:t>
            </a:r>
            <a:endParaRPr lang="zh-CN" altLang="en-US" sz="2800">
              <a:solidFill>
                <a:srgbClr val="FF0000"/>
              </a:solidFill>
              <a:latin typeface="楷体" panose="02010609060101010101" pitchFamily="49" charset="-122"/>
              <a:ea typeface="楷体" panose="02010609060101010101" pitchFamily="49" charset="-122"/>
            </a:endParaRPr>
          </a:p>
        </p:txBody>
      </p:sp>
      <p:sp>
        <p:nvSpPr>
          <p:cNvPr id="23560" name="直接连接符 23559" title=""/>
          <p:cNvSpPr/>
          <p:nvPr>
            <p:custDataLst>
              <p:tags r:id="rId13"/>
            </p:custDataLst>
          </p:nvPr>
        </p:nvSpPr>
        <p:spPr>
          <a:xfrm flipV="1">
            <a:off x="6469063" y="5013325"/>
            <a:ext cx="3392487" cy="539750"/>
          </a:xfrm>
          <a:prstGeom prst="line">
            <a:avLst/>
          </a:prstGeom>
          <a:ln w="28575" cap="flat" cmpd="sng">
            <a:solidFill>
              <a:srgbClr val="0066CC"/>
            </a:solidFill>
            <a:prstDash val="solid"/>
            <a:round/>
            <a:headEnd type="none" w="med" len="med"/>
            <a:tailEnd type="none" w="med" len="med"/>
          </a:ln>
        </p:spPr>
        <p:txBody>
          <a:bodyPr/>
          <a:lstStyle/>
          <a:p/>
        </p:txBody>
      </p:sp>
      <p:sp>
        <p:nvSpPr>
          <p:cNvPr id="21512" name="Tree" title=""/>
          <p:cNvSpPr>
            <a:spLocks noEditPoints="1"/>
          </p:cNvSpPr>
          <p:nvPr>
            <p:custDataLst>
              <p:tags r:id="rId14"/>
            </p:custDataLst>
          </p:nvPr>
        </p:nvSpPr>
        <p:spPr>
          <a:xfrm>
            <a:off x="2225675" y="1614488"/>
            <a:ext cx="1344613" cy="2047875"/>
          </a:xfrm>
          <a:custGeom>
            <a:cxnLst>
              <a:cxn ang="17694720">
                <a:pos x="10800" y="0"/>
              </a:cxn>
              <a:cxn ang="11796480">
                <a:pos x="6171" y="6300"/>
              </a:cxn>
              <a:cxn ang="11796480">
                <a:pos x="3086" y="12600"/>
              </a:cxn>
              <a:cxn ang="11796480">
                <a:pos x="0" y="18900"/>
              </a:cxn>
              <a:cxn ang="0">
                <a:pos x="15429" y="6300"/>
              </a:cxn>
              <a:cxn ang="0">
                <a:pos x="18514" y="12600"/>
              </a:cxn>
              <a:cxn ang="0">
                <a:pos x="21600" y="18900"/>
              </a:cxn>
            </a:cxnLst>
            <a:rect l="l" t="t" r="r" b="b"/>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cap="flat" cmpd="sng">
            <a:solidFill>
              <a:srgbClr val="000000"/>
            </a:solidFill>
            <a:prstDash val="solid"/>
            <a:miter/>
            <a:headEnd type="none" w="med" len="med"/>
            <a:tailEnd type="none" w="med" len="med"/>
          </a:ln>
          <a:effectLst>
            <a:outerShdw dist="107763" dir="2699999" algn="ctr" rotWithShape="0">
              <a:srgbClr val="808080"/>
            </a:outerShdw>
          </a:effectLst>
        </p:spPr>
        <p:txBody>
          <a:bodyPr/>
          <a:lstStyle/>
          <a:p>
            <a:endParaRPr lang="zh-CN" altLang="en-US">
              <a:ea typeface="楷体" panose="02010609060101010101" pitchFamily="49" charset="-122"/>
            </a:endParaRPr>
          </a:p>
        </p:txBody>
      </p:sp>
      <p:sp>
        <p:nvSpPr>
          <p:cNvPr id="23562" name="直接连接符 23561" title=""/>
          <p:cNvSpPr/>
          <p:nvPr>
            <p:custDataLst>
              <p:tags r:id="rId15"/>
            </p:custDataLst>
          </p:nvPr>
        </p:nvSpPr>
        <p:spPr>
          <a:xfrm>
            <a:off x="6424613" y="3482975"/>
            <a:ext cx="3419475" cy="1530350"/>
          </a:xfrm>
          <a:prstGeom prst="line">
            <a:avLst/>
          </a:prstGeom>
          <a:ln w="28575" cap="flat" cmpd="sng">
            <a:solidFill>
              <a:srgbClr val="0066CC"/>
            </a:solidFill>
            <a:prstDash val="solid"/>
            <a:round/>
            <a:headEnd type="none" w="med" len="med"/>
            <a:tailEnd type="none" w="med" len="med"/>
          </a:ln>
        </p:spPr>
        <p:txBody>
          <a:bodyPr/>
          <a:lstStyle/>
          <a:p/>
        </p:txBody>
      </p:sp>
      <p:sp>
        <p:nvSpPr>
          <p:cNvPr id="23564" name="文本框 23563" title=""/>
          <p:cNvSpPr txBox="1"/>
          <p:nvPr>
            <p:custDataLst>
              <p:tags r:id="rId16"/>
            </p:custDataLst>
          </p:nvPr>
        </p:nvSpPr>
        <p:spPr>
          <a:xfrm>
            <a:off x="730250" y="6054725"/>
            <a:ext cx="10684510" cy="629920"/>
          </a:xfrm>
          <a:prstGeom prst="rect">
            <a:avLst/>
          </a:prstGeom>
          <a:solidFill>
            <a:srgbClr val="FFFFD9"/>
          </a:solidFill>
          <a:ln w="22225">
            <a:solidFill>
              <a:srgbClr val="2DB7B7">
                <a:lumMod val="75000"/>
              </a:srgbClr>
            </a:solidFill>
          </a:ln>
        </p:spPr>
        <p:txBody>
          <a:bodyPr wrap="square" anchor="t">
            <a:spAutoFit/>
          </a:bodyPr>
          <a:lstStyle/>
          <a:p>
            <a:pPr>
              <a:lnSpc>
                <a:spcPct val="125000"/>
              </a:lnSpc>
            </a:pPr>
            <a:r>
              <a:rPr lang="en-US" altLang="zh-CN" sz="2800" noProof="1">
                <a:solidFill>
                  <a:srgbClr val="000000"/>
                </a:solidFill>
                <a:latin typeface="楷体" panose="02010609060101010101" pitchFamily="49" charset="-122"/>
                <a:ea typeface="楷体" panose="02010609060101010101" pitchFamily="49" charset="-122"/>
                <a:cs typeface="+mn-ea"/>
              </a:rPr>
              <a:t>    </a:t>
            </a:r>
            <a:r>
              <a:rPr lang="en-US" altLang="zh-CN" sz="2800" noProof="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物体大小一定时，看近处的物体，视角大，远处的物体视角小。</a:t>
            </a:r>
            <a:endParaRPr lang="en-US" altLang="zh-CN" sz="2800" noProof="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23565" name="圆角矩形标注 23564" title=""/>
          <p:cNvSpPr/>
          <p:nvPr>
            <p:custDataLst>
              <p:tags r:id="rId17"/>
            </p:custDataLst>
          </p:nvPr>
        </p:nvSpPr>
        <p:spPr>
          <a:xfrm>
            <a:off x="8134350" y="3394075"/>
            <a:ext cx="1350963" cy="577850"/>
          </a:xfrm>
          <a:prstGeom prst="wedgeRoundRectCallout">
            <a:avLst>
              <a:gd name="adj1" fmla="val 34134"/>
              <a:gd name="adj2" fmla="val 225000"/>
              <a:gd name="adj3" fmla="val 16667"/>
            </a:avLst>
          </a:prstGeom>
          <a:noFill/>
          <a:ln w="9525" cap="flat" cmpd="sng">
            <a:solidFill>
              <a:srgbClr val="000000"/>
            </a:solidFill>
            <a:prstDash val="solid"/>
            <a:miter/>
            <a:headEnd type="none" w="med" len="med"/>
            <a:tailEnd type="none" w="med" len="med"/>
          </a:ln>
        </p:spPr>
        <p:txBody>
          <a:bodyPr anchor="t" anchorCtr="0"/>
          <a:lstStyle/>
          <a:p>
            <a:pPr algn="ctr"/>
            <a:r>
              <a:rPr lang="zh-CN" altLang="en-US" sz="2800">
                <a:solidFill>
                  <a:srgbClr val="FF0000"/>
                </a:solidFill>
                <a:latin typeface="楷体" panose="02010609060101010101" pitchFamily="49" charset="-122"/>
                <a:ea typeface="楷体" panose="02010609060101010101" pitchFamily="49" charset="-122"/>
              </a:rPr>
              <a:t>视角大</a:t>
            </a:r>
            <a:endParaRPr lang="zh-CN" altLang="en-US" sz="2800">
              <a:solidFill>
                <a:srgbClr val="FF0000"/>
              </a:solidFill>
              <a:latin typeface="楷体" panose="02010609060101010101" pitchFamily="49" charset="-122"/>
              <a:ea typeface="楷体" panose="02010609060101010101" pitchFamily="49" charset="-122"/>
            </a:endParaRPr>
          </a:p>
        </p:txBody>
      </p:sp>
      <p:sp>
        <p:nvSpPr>
          <p:cNvPr id="23566" name="任意多边形 23565" title=""/>
          <p:cNvSpPr/>
          <p:nvPr>
            <p:custDataLst>
              <p:tags r:id="rId18"/>
            </p:custDataLst>
          </p:nvPr>
        </p:nvSpPr>
        <p:spPr>
          <a:xfrm rot="13682" flipH="1">
            <a:off x="9078913" y="4699000"/>
            <a:ext cx="88900" cy="449263"/>
          </a:xfrm>
          <a:custGeom>
            <a:cxnLst>
              <a:cxn ang="270">
                <a:pos x="4402" y="0"/>
              </a:cxn>
              <a:cxn ang="90">
                <a:pos x="5110" y="42133"/>
              </a:cxn>
              <a:cxn ang="180">
                <a:pos x="0" y="21147"/>
              </a:cxn>
            </a:cxnLst>
            <a:rect l="l" t="t" r="r" b="b"/>
            <a:pathLst>
              <a:path w="21600" h="42134" fill="none">
                <a:moveTo>
                  <a:pt x="4402" y="0"/>
                </a:moveTo>
                <a:cubicBezTo>
                  <a:pt x="14226" y="2035"/>
                  <a:pt x="21600" y="10730"/>
                  <a:pt x="21600" y="21147"/>
                </a:cubicBezTo>
                <a:cubicBezTo>
                  <a:pt x="21600" y="31314"/>
                  <a:pt x="14575" y="39841"/>
                  <a:pt x="5121" y="42136"/>
                </a:cubicBezTo>
              </a:path>
              <a:path w="21600" h="42134" stroke="0">
                <a:moveTo>
                  <a:pt x="4402" y="0"/>
                </a:moveTo>
                <a:cubicBezTo>
                  <a:pt x="14226" y="2035"/>
                  <a:pt x="21600" y="10730"/>
                  <a:pt x="21600" y="21147"/>
                </a:cubicBezTo>
                <a:cubicBezTo>
                  <a:pt x="21600" y="31314"/>
                  <a:pt x="14575" y="39841"/>
                  <a:pt x="5121" y="42136"/>
                </a:cubicBezTo>
                <a:lnTo>
                  <a:pt x="0" y="21147"/>
                </a:lnTo>
                <a:close/>
              </a:path>
            </a:pathLst>
          </a:custGeom>
          <a:noFill/>
          <a:ln w="28575" cap="flat" cmpd="sng">
            <a:solidFill>
              <a:srgbClr val="CC0000"/>
            </a:solidFill>
            <a:prstDash val="solid"/>
            <a:round/>
            <a:headEnd type="none" w="med" len="med"/>
            <a:tailEnd type="none" w="med" len="med"/>
          </a:ln>
        </p:spPr>
        <p:txBody>
          <a:bodyPr/>
          <a:lstStyle/>
          <a:p>
            <a:endParaRPr lang="zh-CN" altLang="en-US">
              <a:ea typeface="楷体" panose="02010609060101010101" pitchFamily="49" charset="-122"/>
            </a:endParaRPr>
          </a:p>
        </p:txBody>
      </p:sp>
      <p:sp>
        <p:nvSpPr>
          <p:cNvPr id="23567" name="文本框 23566" title=""/>
          <p:cNvSpPr txBox="1"/>
          <p:nvPr>
            <p:custDataLst>
              <p:tags r:id="rId19"/>
            </p:custDataLst>
          </p:nvPr>
        </p:nvSpPr>
        <p:spPr>
          <a:xfrm>
            <a:off x="8256588" y="2514600"/>
            <a:ext cx="584200" cy="492125"/>
          </a:xfrm>
          <a:prstGeom prst="rect">
            <a:avLst/>
          </a:prstGeom>
          <a:noFill/>
          <a:ln w="9525">
            <a:noFill/>
          </a:ln>
        </p:spPr>
        <p:txBody>
          <a:bodyPr lIns="0" tIns="0" rIns="0" bIns="0" anchor="t" anchorCtr="0">
            <a:spAutoFit/>
          </a:bodyPr>
          <a:lstStyle/>
          <a:p>
            <a:pPr algn="ctr"/>
            <a:r>
              <a:rPr lang="zh-CN" altLang="en-US" sz="3200" b="1" i="1">
                <a:solidFill>
                  <a:srgbClr val="0066CC"/>
                </a:solidFill>
                <a:latin typeface="Symbol" panose="05050102010706020507" pitchFamily="18" charset="2"/>
                <a:ea typeface="楷体_GB2312" pitchFamily="49" charset="-122"/>
              </a:rPr>
              <a:t>a</a:t>
            </a:r>
            <a:endParaRPr lang="el-GR" altLang="en-US" sz="3200" b="1" i="1">
              <a:solidFill>
                <a:srgbClr val="0066CC"/>
              </a:solidFill>
              <a:latin typeface="楷体_GB2312" pitchFamily="49" charset="-122"/>
              <a:ea typeface="楷体_GB2312" pitchFamily="49" charset="-122"/>
            </a:endParaRPr>
          </a:p>
        </p:txBody>
      </p:sp>
      <p:sp>
        <p:nvSpPr>
          <p:cNvPr id="23568" name="任意多边形 23567" title=""/>
          <p:cNvSpPr/>
          <p:nvPr>
            <p:custDataLst>
              <p:tags r:id="rId20"/>
            </p:custDataLst>
          </p:nvPr>
        </p:nvSpPr>
        <p:spPr>
          <a:xfrm rot="-35749" flipH="1">
            <a:off x="9066213" y="2695575"/>
            <a:ext cx="44450" cy="225425"/>
          </a:xfrm>
          <a:custGeom>
            <a:cxnLst>
              <a:cxn ang="270">
                <a:pos x="4402" y="0"/>
              </a:cxn>
              <a:cxn ang="90">
                <a:pos x="5110" y="42133"/>
              </a:cxn>
              <a:cxn ang="180">
                <a:pos x="0" y="21147"/>
              </a:cxn>
            </a:cxnLst>
            <a:rect l="l" t="t" r="r" b="b"/>
            <a:pathLst>
              <a:path w="21600" h="42134" fill="none">
                <a:moveTo>
                  <a:pt x="4402" y="0"/>
                </a:moveTo>
                <a:cubicBezTo>
                  <a:pt x="14226" y="2035"/>
                  <a:pt x="21600" y="10730"/>
                  <a:pt x="21600" y="21147"/>
                </a:cubicBezTo>
                <a:cubicBezTo>
                  <a:pt x="21600" y="31314"/>
                  <a:pt x="14575" y="39841"/>
                  <a:pt x="5121" y="42136"/>
                </a:cubicBezTo>
              </a:path>
              <a:path w="21600" h="42134" stroke="0">
                <a:moveTo>
                  <a:pt x="4402" y="0"/>
                </a:moveTo>
                <a:cubicBezTo>
                  <a:pt x="14226" y="2035"/>
                  <a:pt x="21600" y="10730"/>
                  <a:pt x="21600" y="21147"/>
                </a:cubicBezTo>
                <a:cubicBezTo>
                  <a:pt x="21600" y="31314"/>
                  <a:pt x="14575" y="39841"/>
                  <a:pt x="5121" y="42136"/>
                </a:cubicBezTo>
                <a:lnTo>
                  <a:pt x="0" y="21147"/>
                </a:lnTo>
                <a:close/>
              </a:path>
            </a:pathLst>
          </a:custGeom>
          <a:noFill/>
          <a:ln w="28575" cap="flat" cmpd="sng">
            <a:solidFill>
              <a:srgbClr val="CC0000"/>
            </a:solidFill>
            <a:prstDash val="solid"/>
            <a:round/>
            <a:headEnd type="none" w="med" len="med"/>
            <a:tailEnd type="none" w="med" len="med"/>
          </a:ln>
        </p:spPr>
        <p:txBody>
          <a:bodyPr/>
          <a:lstStyle/>
          <a:p>
            <a:endParaRPr lang="zh-CN" altLang="en-US">
              <a:ea typeface="楷体" panose="02010609060101010101" pitchFamily="49" charset="-122"/>
            </a:endParaRPr>
          </a:p>
        </p:txBody>
      </p:sp>
      <p:sp>
        <p:nvSpPr>
          <p:cNvPr id="23569" name="文本框 23568" title=""/>
          <p:cNvSpPr txBox="1"/>
          <p:nvPr>
            <p:custDataLst>
              <p:tags r:id="rId21"/>
            </p:custDataLst>
          </p:nvPr>
        </p:nvSpPr>
        <p:spPr>
          <a:xfrm>
            <a:off x="8494713" y="4608513"/>
            <a:ext cx="584200" cy="492125"/>
          </a:xfrm>
          <a:prstGeom prst="rect">
            <a:avLst/>
          </a:prstGeom>
          <a:noFill/>
          <a:ln w="9525">
            <a:noFill/>
          </a:ln>
        </p:spPr>
        <p:txBody>
          <a:bodyPr lIns="0" tIns="0" rIns="0" bIns="0" anchor="t" anchorCtr="0">
            <a:spAutoFit/>
          </a:bodyPr>
          <a:lstStyle/>
          <a:p>
            <a:pPr algn="ctr"/>
            <a:r>
              <a:rPr lang="zh-CN" altLang="en-US" sz="3200" b="1" i="1">
                <a:solidFill>
                  <a:srgbClr val="0066CC"/>
                </a:solidFill>
                <a:latin typeface="Symbol" panose="05050102010706020507" pitchFamily="18" charset="2"/>
                <a:ea typeface="楷体_GB2312" pitchFamily="49" charset="-122"/>
              </a:rPr>
              <a:t>a</a:t>
            </a:r>
            <a:endParaRPr lang="el-GR" altLang="en-US" sz="3200" b="1" i="1">
              <a:solidFill>
                <a:srgbClr val="0066CC"/>
              </a:solidFill>
              <a:latin typeface="楷体_GB2312" pitchFamily="49" charset="-122"/>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6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5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56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55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56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nimBg="1"/>
      <p:bldP spid="23564" grpId="0" animBg="1"/>
      <p:bldP spid="23565" grpId="0" animBg="1"/>
      <p:bldP spid="23567" grpId="0"/>
      <p:bldP spid="23569"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pic>
        <p:nvPicPr>
          <p:cNvPr id="86" name="Picture 2" title=""/>
          <p:cNvPicPr>
            <a:picLocks noChangeAspect="1" noChangeArrowheads="1"/>
          </p:cNvPicPr>
          <p:nvPr>
            <p:custDataLst>
              <p:tags r:id="rId7"/>
            </p:custDataLst>
          </p:nvPr>
        </p:nvPicPr>
        <p:blipFill>
          <a:blip r:embed="rId5">
            <a:extLst>
              <a:ext uri="{BEBA8EAE-BF5A-486C-A8C5-ECC9F3942E4B}">
                <a14:imgProps xmlns:a14="http://schemas.microsoft.com/office/drawing/2010/main">
                  <a14:imgLayer r:embed="rId6">
                    <a14:imgEffect>
                      <a14:artisticCrisscrossEtching trans="75000"/>
                    </a14:imgEffect>
                    <a14:imgEffect>
                      <a14:backgroundRemoval b="93000" l="33111" r="68333" t="6167">
                        <a14:foregroundMark x1="51889" x2="51889" y1="42000" y2="42000"/>
                        <a14:foregroundMark x1="53333" x2="48556" y1="40833" y2="44500"/>
                        <a14:foregroundMark x1="45556" x2="57000" y1="6333" y2="7500"/>
                        <a14:foregroundMark x1="56556" x2="59889" y1="89500" y2="93000"/>
                        <a14:foregroundMark x1="49778" x2="43556" y1="90167" y2="92000"/>
                      </a14:backgroundRemoval>
                    </a14:imgEffect>
                    <a14:imgEffect>
                      <a14:brightnessContrast bright="-20000" contrast="40000"/>
                    </a14:imgEffect>
                    <a14:imgEffect>
                      <a14:colorTemperature colorTemp="5461"/>
                    </a14:imgEffect>
                    <a14:imgEffect>
                      <a14:saturation sat="112000"/>
                    </a14:imgEffect>
                  </a14:imgLayer>
                </a14:imgProps>
              </a:ext>
              <a:ext uri="{28A0092B-C50C-407E-A947-70E740481C1C}">
                <a14:useLocalDpi xmlns:a14="http://schemas.microsoft.com/office/drawing/2010/main" val="0"/>
              </a:ext>
            </a:extLst>
          </a:blip>
          <a:srcRect l="28820" r="27038"/>
          <a:stretch>
            <a:fillRect/>
          </a:stretch>
        </p:blipFill>
        <p:spPr bwMode="auto">
          <a:xfrm rot="10800000">
            <a:off x="5163523" y="3381060"/>
            <a:ext cx="1232531" cy="2091054"/>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接连接符 34" title=""/>
          <p:cNvCxnSpPr/>
          <p:nvPr>
            <p:custDataLst>
              <p:tags r:id="rId8"/>
            </p:custDataLst>
          </p:nvPr>
        </p:nvCxnSpPr>
        <p:spPr>
          <a:xfrm>
            <a:off x="4967706" y="3270639"/>
            <a:ext cx="2998691" cy="633355"/>
          </a:xfrm>
          <a:prstGeom prst="line">
            <a:avLst/>
          </a:prstGeom>
          <a:ln w="12700" cmpd="sng">
            <a:solidFill>
              <a:srgbClr val="00B050"/>
            </a:solidFill>
            <a:prstDash val="lgDash"/>
          </a:ln>
        </p:spPr>
        <p:style>
          <a:lnRef idx="1">
            <a:srgbClr val="4472C4"/>
          </a:lnRef>
          <a:fillRef idx="0">
            <a:srgbClr val="4472C4"/>
          </a:fillRef>
          <a:effectRef idx="0">
            <a:srgbClr val="4472C4"/>
          </a:effectRef>
          <a:fontRef idx="minor">
            <a:sysClr val="windowText" lastClr="000000"/>
          </a:fontRef>
        </p:style>
      </p:cxnSp>
      <p:cxnSp>
        <p:nvCxnSpPr>
          <p:cNvPr id="36" name="直接连接符 35" title=""/>
          <p:cNvCxnSpPr/>
          <p:nvPr>
            <p:custDataLst>
              <p:tags r:id="rId9"/>
            </p:custDataLst>
          </p:nvPr>
        </p:nvCxnSpPr>
        <p:spPr>
          <a:xfrm flipV="1">
            <a:off x="5076157" y="4803735"/>
            <a:ext cx="2916302" cy="652999"/>
          </a:xfrm>
          <a:prstGeom prst="line">
            <a:avLst/>
          </a:prstGeom>
          <a:ln w="12700" cmpd="sng">
            <a:solidFill>
              <a:srgbClr val="00B050"/>
            </a:solidFill>
            <a:prstDash val="lgDash"/>
          </a:ln>
        </p:spPr>
        <p:style>
          <a:lnRef idx="1">
            <a:srgbClr val="4472C4"/>
          </a:lnRef>
          <a:fillRef idx="0">
            <a:srgbClr val="4472C4"/>
          </a:fillRef>
          <a:effectRef idx="0">
            <a:srgbClr val="4472C4"/>
          </a:effectRef>
          <a:fontRef idx="minor">
            <a:sysClr val="windowText" lastClr="000000"/>
          </a:fontRef>
        </p:style>
      </p:cxnSp>
      <p:grpSp>
        <p:nvGrpSpPr>
          <p:cNvPr id="12" name="组合 11" title=""/>
          <p:cNvGrpSpPr/>
          <p:nvPr>
            <p:custDataLst>
              <p:tags r:id="rId10"/>
            </p:custDataLst>
          </p:nvPr>
        </p:nvGrpSpPr>
        <p:grpSpPr>
          <a:xfrm>
            <a:off x="2472867" y="3908770"/>
            <a:ext cx="5524376" cy="967555"/>
            <a:chOff x="936802" y="2763865"/>
            <a:chExt cx="5524376" cy="967555"/>
          </a:xfrm>
        </p:grpSpPr>
        <p:grpSp>
          <p:nvGrpSpPr>
            <p:cNvPr id="58" name="组合 57"/>
            <p:cNvGrpSpPr/>
            <p:nvPr>
              <p:custDataLst>
                <p:tags r:id="rId11"/>
              </p:custDataLst>
            </p:nvPr>
          </p:nvGrpSpPr>
          <p:grpSpPr>
            <a:xfrm>
              <a:off x="946925" y="2763865"/>
              <a:ext cx="2326456" cy="7969"/>
              <a:chOff x="984400" y="2441517"/>
              <a:chExt cx="2174779" cy="2048"/>
            </a:xfrm>
          </p:grpSpPr>
          <p:cxnSp>
            <p:nvCxnSpPr>
              <p:cNvPr id="26" name="直接箭头连接符 25"/>
              <p:cNvCxnSpPr/>
              <p:nvPr>
                <p:custDataLst>
                  <p:tags r:id="rId12"/>
                </p:custDataLst>
              </p:nvPr>
            </p:nvCxnSpPr>
            <p:spPr>
              <a:xfrm>
                <a:off x="984400" y="2441517"/>
                <a:ext cx="1411599" cy="1057"/>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27" name="直接连接符 26"/>
              <p:cNvCxnSpPr/>
              <p:nvPr>
                <p:custDataLst>
                  <p:tags r:id="rId13"/>
                </p:custDataLst>
              </p:nvPr>
            </p:nvCxnSpPr>
            <p:spPr>
              <a:xfrm>
                <a:off x="1687036" y="2441517"/>
                <a:ext cx="1472143" cy="2048"/>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nvGrpSpPr>
            <p:cNvPr id="62" name="组合 61"/>
            <p:cNvGrpSpPr/>
            <p:nvPr>
              <p:custDataLst>
                <p:tags r:id="rId14"/>
              </p:custDataLst>
            </p:nvPr>
          </p:nvGrpSpPr>
          <p:grpSpPr>
            <a:xfrm rot="20585824">
              <a:off x="3456670" y="2996033"/>
              <a:ext cx="2976292" cy="578185"/>
              <a:chOff x="1003210" y="2429553"/>
              <a:chExt cx="2129202" cy="25900"/>
            </a:xfrm>
          </p:grpSpPr>
          <p:cxnSp>
            <p:nvCxnSpPr>
              <p:cNvPr id="63" name="直接箭头连接符 62"/>
              <p:cNvCxnSpPr/>
              <p:nvPr>
                <p:custDataLst>
                  <p:tags r:id="rId15"/>
                </p:custDataLst>
              </p:nvPr>
            </p:nvCxnSpPr>
            <p:spPr>
              <a:xfrm rot="1014177" flipV="1">
                <a:off x="1003210" y="2433590"/>
                <a:ext cx="910153" cy="16570"/>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64" name="直接连接符 63"/>
              <p:cNvCxnSpPr/>
              <p:nvPr>
                <p:custDataLst>
                  <p:tags r:id="rId16"/>
                </p:custDataLst>
              </p:nvPr>
            </p:nvCxnSpPr>
            <p:spPr>
              <a:xfrm rot="1014177" flipV="1">
                <a:off x="1718285" y="2429553"/>
                <a:ext cx="1414127" cy="25900"/>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nvGrpSpPr>
            <p:cNvPr id="65" name="组合 64"/>
            <p:cNvGrpSpPr/>
            <p:nvPr>
              <p:custDataLst>
                <p:tags r:id="rId17"/>
              </p:custDataLst>
            </p:nvPr>
          </p:nvGrpSpPr>
          <p:grpSpPr>
            <a:xfrm>
              <a:off x="936802" y="3723451"/>
              <a:ext cx="2326456" cy="7969"/>
              <a:chOff x="984400" y="2441517"/>
              <a:chExt cx="2174779" cy="2048"/>
            </a:xfrm>
          </p:grpSpPr>
          <p:cxnSp>
            <p:nvCxnSpPr>
              <p:cNvPr id="66" name="直接箭头连接符 65"/>
              <p:cNvCxnSpPr/>
              <p:nvPr>
                <p:custDataLst>
                  <p:tags r:id="rId18"/>
                </p:custDataLst>
              </p:nvPr>
            </p:nvCxnSpPr>
            <p:spPr>
              <a:xfrm>
                <a:off x="984400" y="2441517"/>
                <a:ext cx="1411599" cy="1057"/>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67" name="直接连接符 66"/>
              <p:cNvCxnSpPr/>
              <p:nvPr>
                <p:custDataLst>
                  <p:tags r:id="rId19"/>
                </p:custDataLst>
              </p:nvPr>
            </p:nvCxnSpPr>
            <p:spPr>
              <a:xfrm>
                <a:off x="1687036" y="2441517"/>
                <a:ext cx="1472143" cy="2048"/>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nvGrpSpPr>
            <p:cNvPr id="68" name="组合 67"/>
            <p:cNvGrpSpPr/>
            <p:nvPr>
              <p:custDataLst>
                <p:tags r:id="rId20"/>
              </p:custDataLst>
            </p:nvPr>
          </p:nvGrpSpPr>
          <p:grpSpPr>
            <a:xfrm rot="925857">
              <a:off x="3503862" y="2894905"/>
              <a:ext cx="2957316" cy="596624"/>
              <a:chOff x="1001583" y="2429336"/>
              <a:chExt cx="2026593" cy="26726"/>
            </a:xfrm>
          </p:grpSpPr>
          <p:cxnSp>
            <p:nvCxnSpPr>
              <p:cNvPr id="69" name="直接箭头连接符 68"/>
              <p:cNvCxnSpPr/>
              <p:nvPr>
                <p:custDataLst>
                  <p:tags r:id="rId21"/>
                </p:custDataLst>
              </p:nvPr>
            </p:nvCxnSpPr>
            <p:spPr>
              <a:xfrm rot="20674144">
                <a:off x="1001583" y="2434290"/>
                <a:ext cx="824927" cy="15261"/>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70" name="直接连接符 69"/>
              <p:cNvCxnSpPr/>
              <p:nvPr>
                <p:custDataLst>
                  <p:tags r:id="rId22"/>
                </p:custDataLst>
              </p:nvPr>
            </p:nvCxnSpPr>
            <p:spPr>
              <a:xfrm rot="20674144">
                <a:off x="1592028" y="2429336"/>
                <a:ext cx="1436148" cy="26726"/>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pic>
        <p:nvPicPr>
          <p:cNvPr id="76" name="Picture 2" title=""/>
          <p:cNvPicPr>
            <a:picLocks noChangeAspect="1" noChangeArrowheads="1"/>
          </p:cNvPicPr>
          <p:nvPr>
            <p:custDataLst>
              <p:tags r:id="rId25"/>
            </p:custDataLst>
          </p:nvPr>
        </p:nvPicPr>
        <p:blipFill>
          <a:blip r:embed="rId23">
            <a:clrChange>
              <a:clrFrom>
                <a:srgbClr val="FFFFFF"/>
              </a:clrFrom>
              <a:clrTo>
                <a:srgbClr val="FFFFFF">
                  <a:alpha val="0"/>
                </a:srgbClr>
              </a:clrTo>
            </a:clrChange>
            <a:extLst>
              <a:ext uri="{BEBA8EAE-BF5A-486C-A8C5-ECC9F3942E4B}">
                <a14:imgProps xmlns:a14="http://schemas.microsoft.com/office/drawing/2010/main">
                  <a14:imgLayer r:embed="rId24">
                    <a14:imgEffect>
                      <a14:artisticCrisscrossEtching trans="75000"/>
                    </a14:imgEffect>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tretch>
            <a:fillRect/>
          </a:stretch>
        </p:blipFill>
        <p:spPr bwMode="auto">
          <a:xfrm rot="829085">
            <a:off x="9325283" y="3814961"/>
            <a:ext cx="1026370" cy="1228263"/>
          </a:xfrm>
          <a:prstGeom prst="rect">
            <a:avLst/>
          </a:prstGeom>
          <a:noFill/>
          <a:ln>
            <a:noFill/>
          </a:ln>
        </p:spPr>
      </p:pic>
      <p:grpSp>
        <p:nvGrpSpPr>
          <p:cNvPr id="15" name="组合 14" title=""/>
          <p:cNvGrpSpPr/>
          <p:nvPr>
            <p:custDataLst>
              <p:tags r:id="rId26"/>
            </p:custDataLst>
          </p:nvPr>
        </p:nvGrpSpPr>
        <p:grpSpPr>
          <a:xfrm>
            <a:off x="8201532" y="3776867"/>
            <a:ext cx="1175301" cy="1059231"/>
            <a:chOff x="6665467" y="2631962"/>
            <a:chExt cx="1175301" cy="1059231"/>
          </a:xfrm>
        </p:grpSpPr>
        <p:grpSp>
          <p:nvGrpSpPr>
            <p:cNvPr id="80" name="组合 79"/>
            <p:cNvGrpSpPr/>
            <p:nvPr>
              <p:custDataLst>
                <p:tags r:id="rId27"/>
              </p:custDataLst>
            </p:nvPr>
          </p:nvGrpSpPr>
          <p:grpSpPr>
            <a:xfrm rot="1630140">
              <a:off x="6680701" y="2631962"/>
              <a:ext cx="1160067" cy="578185"/>
              <a:chOff x="1003210" y="2424319"/>
              <a:chExt cx="1760329" cy="25900"/>
            </a:xfrm>
          </p:grpSpPr>
          <p:cxnSp>
            <p:nvCxnSpPr>
              <p:cNvPr id="81" name="直接箭头连接符 80"/>
              <p:cNvCxnSpPr/>
              <p:nvPr>
                <p:custDataLst>
                  <p:tags r:id="rId28"/>
                </p:custDataLst>
              </p:nvPr>
            </p:nvCxnSpPr>
            <p:spPr>
              <a:xfrm rot="1014177" flipV="1">
                <a:off x="1003210" y="2433590"/>
                <a:ext cx="910153" cy="16570"/>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82" name="直接连接符 81"/>
              <p:cNvCxnSpPr/>
              <p:nvPr>
                <p:custDataLst>
                  <p:tags r:id="rId29"/>
                </p:custDataLst>
              </p:nvPr>
            </p:nvCxnSpPr>
            <p:spPr>
              <a:xfrm rot="1014177" flipV="1">
                <a:off x="1349412" y="2424319"/>
                <a:ext cx="1414127" cy="25900"/>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nvGrpSpPr>
            <p:cNvPr id="83" name="组合 82"/>
            <p:cNvGrpSpPr/>
            <p:nvPr>
              <p:custDataLst>
                <p:tags r:id="rId30"/>
              </p:custDataLst>
            </p:nvPr>
          </p:nvGrpSpPr>
          <p:grpSpPr>
            <a:xfrm>
              <a:off x="6665467" y="3113008"/>
              <a:ext cx="1160067" cy="578185"/>
              <a:chOff x="1003210" y="2424319"/>
              <a:chExt cx="1760329" cy="25900"/>
            </a:xfrm>
          </p:grpSpPr>
          <p:cxnSp>
            <p:nvCxnSpPr>
              <p:cNvPr id="84" name="直接箭头连接符 83"/>
              <p:cNvCxnSpPr/>
              <p:nvPr>
                <p:custDataLst>
                  <p:tags r:id="rId31"/>
                </p:custDataLst>
              </p:nvPr>
            </p:nvCxnSpPr>
            <p:spPr>
              <a:xfrm rot="1014177" flipV="1">
                <a:off x="1003210" y="2433590"/>
                <a:ext cx="910153" cy="16570"/>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85" name="直接连接符 84"/>
              <p:cNvCxnSpPr/>
              <p:nvPr>
                <p:custDataLst>
                  <p:tags r:id="rId32"/>
                </p:custDataLst>
              </p:nvPr>
            </p:nvCxnSpPr>
            <p:spPr>
              <a:xfrm rot="1014177" flipV="1">
                <a:off x="1349412" y="2424319"/>
                <a:ext cx="1414127" cy="25900"/>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grpSp>
        <p:nvGrpSpPr>
          <p:cNvPr id="13" name="组合 12" title=""/>
          <p:cNvGrpSpPr/>
          <p:nvPr>
            <p:custDataLst>
              <p:tags r:id="rId33"/>
            </p:custDataLst>
          </p:nvPr>
        </p:nvGrpSpPr>
        <p:grpSpPr>
          <a:xfrm>
            <a:off x="6282420" y="2906068"/>
            <a:ext cx="2139950" cy="1724723"/>
            <a:chOff x="4746355" y="1761163"/>
            <a:chExt cx="2139950" cy="1724723"/>
          </a:xfrm>
        </p:grpSpPr>
        <p:pic>
          <p:nvPicPr>
            <p:cNvPr id="75" name="Picture 2"/>
            <p:cNvPicPr>
              <a:picLocks noChangeAspect="1" noChangeArrowheads="1"/>
            </p:cNvPicPr>
            <p:nvPr>
              <p:custDataLst>
                <p:tags r:id="rId36"/>
              </p:custDataLst>
            </p:nvPr>
          </p:nvPicPr>
          <p:blipFill>
            <a:blip r:embed="rId34">
              <a:extLst>
                <a:ext uri="{BEBA8EAE-BF5A-486C-A8C5-ECC9F3942E4B}">
                  <a14:imgProps xmlns:a14="http://schemas.microsoft.com/office/drawing/2010/main">
                    <a14:imgLayer r:embed="rId35">
                      <a14:imgEffect>
                        <a14:backgroundRemoval b="93000" l="33111" r="68333" t="6167">
                          <a14:foregroundMark x1="51889" x2="51889" y1="42000" y2="42000"/>
                          <a14:foregroundMark x1="53333" x2="48556" y1="40833" y2="44500"/>
                          <a14:foregroundMark x1="45556" x2="57000" y1="6333" y2="7500"/>
                          <a14:foregroundMark x1="56556" x2="59889" y1="89500" y2="93000"/>
                          <a14:foregroundMark x1="49778" x2="43556" y1="90167" y2="92000"/>
                        </a14:backgroundRemoval>
                      </a14:imgEffect>
                    </a14:imgLayer>
                  </a14:imgProps>
                </a:ext>
                <a:ext uri="{28A0092B-C50C-407E-A947-70E740481C1C}">
                  <a14:useLocalDpi xmlns:a14="http://schemas.microsoft.com/office/drawing/2010/main" val="0"/>
                </a:ext>
              </a:extLst>
            </a:blip>
            <a:srcRect l="28820" r="27038"/>
            <a:stretch>
              <a:fillRect/>
            </a:stretch>
          </p:blipFill>
          <p:spPr bwMode="auto">
            <a:xfrm rot="10800000">
              <a:off x="5750833" y="3004259"/>
              <a:ext cx="283885" cy="481627"/>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组合 88"/>
            <p:cNvGrpSpPr/>
            <p:nvPr>
              <p:custDataLst>
                <p:tags r:id="rId37"/>
              </p:custDataLst>
            </p:nvPr>
          </p:nvGrpSpPr>
          <p:grpSpPr>
            <a:xfrm>
              <a:off x="4746355" y="1761163"/>
              <a:ext cx="2139950" cy="1586623"/>
              <a:chOff x="1633534" y="4030637"/>
              <a:chExt cx="2139950" cy="1586623"/>
            </a:xfrm>
          </p:grpSpPr>
          <p:cxnSp>
            <p:nvCxnSpPr>
              <p:cNvPr id="90" name="直接连接符 89"/>
              <p:cNvCxnSpPr>
                <a:stCxn id="91" idx="2"/>
              </p:cNvCxnSpPr>
              <p:nvPr>
                <p:custDataLst>
                  <p:tags r:id="rId38"/>
                </p:custDataLst>
              </p:nvPr>
            </p:nvCxnSpPr>
            <p:spPr>
              <a:xfrm>
                <a:off x="2703488" y="5036915"/>
                <a:ext cx="409240" cy="580345"/>
              </a:xfrm>
              <a:prstGeom prst="line">
                <a:avLst/>
              </a:prstGeom>
              <a:ln w="12700">
                <a:solidFill>
                  <a:sysClr val="windowText" lastClr="000000"/>
                </a:solidFill>
                <a:prstDash val="dash"/>
              </a:ln>
            </p:spPr>
            <p:style>
              <a:lnRef idx="1">
                <a:srgbClr val="4472C4"/>
              </a:lnRef>
              <a:fillRef idx="0">
                <a:srgbClr val="4472C4"/>
              </a:fillRef>
              <a:effectRef idx="0">
                <a:srgbClr val="4472C4"/>
              </a:effectRef>
              <a:fontRef idx="minor">
                <a:sysClr val="windowText" lastClr="000000"/>
              </a:fontRef>
            </p:style>
          </p:cxnSp>
          <p:sp>
            <p:nvSpPr>
              <p:cNvPr id="91" name="文本框 90"/>
              <p:cNvSpPr txBox="1"/>
              <p:nvPr>
                <p:custDataLst>
                  <p:tags r:id="rId39"/>
                </p:custDataLst>
              </p:nvPr>
            </p:nvSpPr>
            <p:spPr>
              <a:xfrm>
                <a:off x="1633534" y="4030637"/>
                <a:ext cx="2139950" cy="1006738"/>
              </a:xfrm>
              <a:prstGeom prst="rect">
                <a:avLst/>
              </a:prstGeom>
              <a:noFill/>
            </p:spPr>
            <p:txBody>
              <a:bodyPr wrap="square" rtlCol="0">
                <a:spAutoFit/>
                <a:scene3d>
                  <a:camera prst="orthographicFront"/>
                  <a:lightRig rig="threePt" dir="t"/>
                </a:scene3d>
              </a:bodyPr>
              <a:lstStyle/>
              <a:p>
                <a:pPr lvl="0" algn="l">
                  <a:buClrTx/>
                  <a:buSzTx/>
                  <a:buFontTx/>
                </a:pPr>
                <a:r>
                  <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等线" panose="02010600030101010101" charset="-122"/>
                  </a:rPr>
                  <a:t>物镜成倒立、</a:t>
                </a:r>
                <a:endPar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Arial" panose="020b0604020202020204" pitchFamily="34" charset="0"/>
                </a:endParaRPr>
              </a:p>
              <a:p>
                <a:pPr lvl="0" algn="l">
                  <a:buClrTx/>
                  <a:buSzTx/>
                  <a:buFontTx/>
                </a:pPr>
                <a:r>
                  <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等线" panose="02010600030101010101" charset="-122"/>
                  </a:rPr>
                  <a:t>缩小的实像。</a:t>
                </a:r>
                <a:endPar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等线" panose="02010600030101010101" charset="-122"/>
                </a:endParaRPr>
              </a:p>
            </p:txBody>
          </p:sp>
        </p:grpSp>
      </p:grpSp>
      <p:grpSp>
        <p:nvGrpSpPr>
          <p:cNvPr id="94" name="组合 93" title=""/>
          <p:cNvGrpSpPr/>
          <p:nvPr>
            <p:custDataLst>
              <p:tags r:id="rId40"/>
            </p:custDataLst>
          </p:nvPr>
        </p:nvGrpSpPr>
        <p:grpSpPr>
          <a:xfrm>
            <a:off x="5382901" y="5093305"/>
            <a:ext cx="2025448" cy="1236825"/>
            <a:chOff x="1633534" y="3623757"/>
            <a:chExt cx="2025448" cy="1236825"/>
          </a:xfrm>
        </p:grpSpPr>
        <p:cxnSp>
          <p:nvCxnSpPr>
            <p:cNvPr id="95" name="直接连接符 94"/>
            <p:cNvCxnSpPr/>
            <p:nvPr>
              <p:custDataLst>
                <p:tags r:id="rId41"/>
              </p:custDataLst>
            </p:nvPr>
          </p:nvCxnSpPr>
          <p:spPr>
            <a:xfrm>
              <a:off x="2402943" y="3623757"/>
              <a:ext cx="271526" cy="467827"/>
            </a:xfrm>
            <a:prstGeom prst="line">
              <a:avLst/>
            </a:prstGeom>
            <a:ln w="19050">
              <a:solidFill>
                <a:sysClr val="windowText" lastClr="000000"/>
              </a:solidFill>
              <a:prstDash val="dash"/>
            </a:ln>
          </p:spPr>
          <p:style>
            <a:lnRef idx="1">
              <a:srgbClr val="4472C4"/>
            </a:lnRef>
            <a:fillRef idx="0">
              <a:srgbClr val="4472C4"/>
            </a:fillRef>
            <a:effectRef idx="0">
              <a:srgbClr val="4472C4"/>
            </a:effectRef>
            <a:fontRef idx="minor">
              <a:sysClr val="windowText" lastClr="000000"/>
            </a:fontRef>
          </p:style>
        </p:cxnSp>
        <p:sp>
          <p:nvSpPr>
            <p:cNvPr id="96" name="文本框 95"/>
            <p:cNvSpPr txBox="1"/>
            <p:nvPr>
              <p:custDataLst>
                <p:tags r:id="rId42"/>
              </p:custDataLst>
            </p:nvPr>
          </p:nvSpPr>
          <p:spPr>
            <a:xfrm>
              <a:off x="1633534" y="4030637"/>
              <a:ext cx="2025448" cy="829945"/>
            </a:xfrm>
            <a:prstGeom prst="rect">
              <a:avLst/>
            </a:prstGeom>
            <a:noFill/>
          </p:spPr>
          <p:txBody>
            <a:bodyPr wrap="square">
              <a:spAutoFit/>
            </a:bodyPr>
            <a:lstStyle/>
            <a:p>
              <a:pPr marL="0" marR="0" lvl="0" algn="l" defTabSz="914400" rtl="0" eaLnBrk="1" latinLnBrk="0" hangingPunct="1">
                <a:lnSpc>
                  <a:spcPct val="100000"/>
                </a:lnSpc>
                <a:buClrTx/>
                <a:buSzTx/>
                <a:buFontTx/>
                <a:buNone/>
              </a:pPr>
              <a:r>
                <a:rPr kumimoji="0" lang="zh-CN" altLang="en-US" sz="24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等线" panose="02010600030101010101" charset="-122"/>
                </a:rPr>
                <a:t>目镜成的正立、</a:t>
              </a:r>
              <a:endParaRPr kumimoji="0" lang="zh-CN" altLang="en-US" sz="24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Arial" panose="020b0604020202020204" pitchFamily="34" charset="0"/>
              </a:endParaRPr>
            </a:p>
            <a:p>
              <a:pPr marL="0" marR="0" lvl="0" algn="l" defTabSz="914400" rtl="0" eaLnBrk="1" latinLnBrk="0" hangingPunct="1">
                <a:lnSpc>
                  <a:spcPct val="100000"/>
                </a:lnSpc>
                <a:buClrTx/>
                <a:buSzTx/>
                <a:buFontTx/>
                <a:buNone/>
              </a:pPr>
              <a:r>
                <a:rPr kumimoji="0" lang="zh-CN" altLang="en-US" sz="24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等线" panose="02010600030101010101" charset="-122"/>
                </a:rPr>
                <a:t>放大的虚像。</a:t>
              </a:r>
              <a:endParaRPr kumimoji="0" lang="zh-CN" altLang="en-US" sz="24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等线" panose="02010600030101010101" charset="-122"/>
              </a:endParaRPr>
            </a:p>
          </p:txBody>
        </p:sp>
      </p:grpSp>
      <p:grpSp>
        <p:nvGrpSpPr>
          <p:cNvPr id="8" name="组合 7" title=""/>
          <p:cNvGrpSpPr/>
          <p:nvPr>
            <p:custDataLst>
              <p:tags r:id="rId43"/>
            </p:custDataLst>
          </p:nvPr>
        </p:nvGrpSpPr>
        <p:grpSpPr>
          <a:xfrm>
            <a:off x="2711869" y="3146156"/>
            <a:ext cx="7612380" cy="2616712"/>
            <a:chOff x="1175804" y="2001251"/>
            <a:chExt cx="7612380" cy="2616712"/>
          </a:xfrm>
        </p:grpSpPr>
        <p:sp>
          <p:nvSpPr>
            <p:cNvPr id="87" name="Text Box 55"/>
            <p:cNvSpPr txBox="1"/>
            <p:nvPr>
              <p:custDataLst>
                <p:tags r:id="rId44"/>
              </p:custDataLst>
            </p:nvPr>
          </p:nvSpPr>
          <p:spPr>
            <a:xfrm>
              <a:off x="2485973" y="2001251"/>
              <a:ext cx="1441450" cy="400110"/>
            </a:xfrm>
            <a:prstGeom prst="rect">
              <a:avLst/>
            </a:prstGeom>
            <a:noFill/>
            <a:ln w="9525">
              <a:noFill/>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5pPr>
            </a:lstStyle>
            <a:p>
              <a:pPr>
                <a:spcBef>
                  <a:spcPct val="50000"/>
                </a:spcBef>
              </a:pPr>
              <a:r>
                <a:rPr sz="2000">
                  <a:ln w="9525" cap="flat" cmpd="sng" algn="ctr">
                    <a:noFill/>
                    <a:prstDash val="solid"/>
                    <a:round/>
                    <a:headEnd type="none" w="med" len="med"/>
                    <a:tailEnd type="none" w="med" len="med"/>
                  </a:ln>
                  <a:latin typeface="思源宋体 CN Heavy" panose="02020900000000000000" pitchFamily="18" charset="-122"/>
                  <a:ea typeface="思源宋体 CN Heavy" panose="02020900000000000000" pitchFamily="18" charset="-122"/>
                  <a:sym typeface="Wingdings" panose="05000000000000000000"/>
                </a:rPr>
                <a:t>物镜</a:t>
              </a:r>
              <a:endParaRPr sz="2000">
                <a:latin typeface="思源宋体 CN Heavy" panose="02020900000000000000" pitchFamily="18" charset="-122"/>
                <a:ea typeface="思源宋体 CN Heavy" panose="02020900000000000000" pitchFamily="18" charset="-122"/>
              </a:endParaRPr>
            </a:p>
          </p:txBody>
        </p:sp>
        <p:sp>
          <p:nvSpPr>
            <p:cNvPr id="88" name="Text Box 56"/>
            <p:cNvSpPr txBox="1"/>
            <p:nvPr>
              <p:custDataLst>
                <p:tags r:id="rId45"/>
              </p:custDataLst>
            </p:nvPr>
          </p:nvSpPr>
          <p:spPr>
            <a:xfrm>
              <a:off x="6140375" y="4219183"/>
              <a:ext cx="1219200" cy="398780"/>
            </a:xfrm>
            <a:prstGeom prst="rect">
              <a:avLst/>
            </a:prstGeom>
            <a:noFill/>
            <a:ln w="9525">
              <a:noFill/>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5pPr>
            </a:lstStyle>
            <a:p>
              <a:pPr>
                <a:spcBef>
                  <a:spcPct val="50000"/>
                </a:spcBef>
              </a:pPr>
              <a:r>
                <a:rPr sz="2000">
                  <a:ln w="9525" cap="flat" cmpd="sng" algn="ctr">
                    <a:noFill/>
                    <a:prstDash val="solid"/>
                    <a:round/>
                    <a:headEnd type="none" w="med" len="med"/>
                    <a:tailEnd type="none" w="med" len="med"/>
                  </a:ln>
                  <a:latin typeface="思源宋体 CN Heavy" panose="02020900000000000000" pitchFamily="18" charset="-122"/>
                  <a:ea typeface="思源宋体 CN Heavy" panose="02020900000000000000" pitchFamily="18" charset="-122"/>
                  <a:sym typeface="Wingdings" panose="05000000000000000000"/>
                </a:rPr>
                <a:t>目镜</a:t>
              </a:r>
              <a:endParaRPr sz="2000">
                <a:ln w="9525" cap="flat" cmpd="sng" algn="ctr">
                  <a:noFill/>
                  <a:prstDash val="solid"/>
                  <a:round/>
                  <a:headEnd type="none" w="med" len="med"/>
                  <a:tailEnd type="none" w="med" len="med"/>
                </a:ln>
                <a:latin typeface="思源宋体 CN Heavy" panose="02020900000000000000" pitchFamily="18" charset="-122"/>
                <a:ea typeface="思源宋体 CN Heavy" panose="02020900000000000000" pitchFamily="18" charset="-122"/>
              </a:endParaRPr>
            </a:p>
          </p:txBody>
        </p:sp>
        <p:grpSp>
          <p:nvGrpSpPr>
            <p:cNvPr id="3" name="组合 2"/>
            <p:cNvGrpSpPr/>
            <p:nvPr>
              <p:custDataLst>
                <p:tags r:id="rId46"/>
              </p:custDataLst>
            </p:nvPr>
          </p:nvGrpSpPr>
          <p:grpSpPr>
            <a:xfrm>
              <a:off x="1175804" y="2138964"/>
              <a:ext cx="7612380" cy="2125345"/>
              <a:chOff x="1175804" y="2138964"/>
              <a:chExt cx="7612380" cy="2125345"/>
            </a:xfrm>
          </p:grpSpPr>
          <p:grpSp>
            <p:nvGrpSpPr>
              <p:cNvPr id="4" name="组合 3"/>
              <p:cNvGrpSpPr/>
              <p:nvPr>
                <p:custDataLst>
                  <p:tags r:id="rId47"/>
                </p:custDataLst>
              </p:nvPr>
            </p:nvGrpSpPr>
            <p:grpSpPr>
              <a:xfrm>
                <a:off x="1175804" y="2138964"/>
                <a:ext cx="7612380" cy="2125345"/>
                <a:chOff x="785" y="2451"/>
                <a:chExt cx="11988" cy="3347"/>
              </a:xfrm>
            </p:grpSpPr>
            <p:cxnSp>
              <p:nvCxnSpPr>
                <p:cNvPr id="5" name="直接连接符 4"/>
                <p:cNvCxnSpPr/>
                <p:nvPr>
                  <p:custDataLst>
                    <p:tags r:id="rId48"/>
                  </p:custDataLst>
                </p:nvPr>
              </p:nvCxnSpPr>
              <p:spPr>
                <a:xfrm>
                  <a:off x="785" y="4179"/>
                  <a:ext cx="11988" cy="0"/>
                </a:xfrm>
                <a:prstGeom prst="line">
                  <a:avLst/>
                </a:prstGeom>
                <a:ln w="12700">
                  <a:solidFill>
                    <a:sysClr val="windowText" lastClr="000000"/>
                  </a:solidFill>
                  <a:prstDash val="lgDashDot"/>
                </a:ln>
              </p:spPr>
              <p:style>
                <a:lnRef idx="1">
                  <a:srgbClr val="4472C4"/>
                </a:lnRef>
                <a:fillRef idx="0">
                  <a:srgbClr val="4472C4"/>
                </a:fillRef>
                <a:effectRef idx="0">
                  <a:srgbClr val="4472C4"/>
                </a:effectRef>
                <a:fontRef idx="minor">
                  <a:sysClr val="windowText" lastClr="000000"/>
                </a:fontRef>
              </p:style>
            </p:cxnSp>
            <p:sp>
              <p:nvSpPr>
                <p:cNvPr id="6" name="椭圆 5"/>
                <p:cNvSpPr/>
                <p:nvPr>
                  <p:custDataLst>
                    <p:tags r:id="rId49"/>
                  </p:custDataLst>
                </p:nvPr>
              </p:nvSpPr>
              <p:spPr>
                <a:xfrm>
                  <a:off x="4164" y="2451"/>
                  <a:ext cx="313" cy="3293"/>
                </a:xfrm>
                <a:prstGeom prst="ellipse">
                  <a:avLst/>
                </a:prstGeom>
                <a:solidFill>
                  <a:srgbClr val="5B9BD5">
                    <a:lumMod val="40000"/>
                    <a:lumOff val="60000"/>
                  </a:srgbClr>
                </a:solidFill>
                <a:ln>
                  <a:solidFill>
                    <a:sysClr val="window" lastClr="FFFFFF"/>
                  </a:solidFill>
                </a:ln>
                <a:effectLst>
                  <a:glow rad="63500">
                    <a:srgbClr val="A5A5A5">
                      <a:satMod val="175000"/>
                      <a:alpha val="40000"/>
                    </a:srgbClr>
                  </a:glo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9" name="椭圆 8"/>
                <p:cNvSpPr/>
                <p:nvPr>
                  <p:custDataLst>
                    <p:tags r:id="rId50"/>
                  </p:custDataLst>
                </p:nvPr>
              </p:nvSpPr>
              <p:spPr>
                <a:xfrm>
                  <a:off x="4295" y="4125"/>
                  <a:ext cx="85" cy="85"/>
                </a:xfrm>
                <a:prstGeom prst="ellipse">
                  <a:avLst/>
                </a:prstGeom>
                <a:solidFill>
                  <a:sysClr val="window" lastClr="FFFFFF"/>
                </a:solidFill>
                <a:ln>
                  <a:solidFill>
                    <a:srgbClr val="A5A5A5"/>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10" name="椭圆 9"/>
                <p:cNvSpPr/>
                <p:nvPr>
                  <p:custDataLst>
                    <p:tags r:id="rId51"/>
                  </p:custDataLst>
                </p:nvPr>
              </p:nvSpPr>
              <p:spPr>
                <a:xfrm>
                  <a:off x="6919" y="4065"/>
                  <a:ext cx="194" cy="209"/>
                </a:xfrm>
                <a:prstGeom prst="ellipse">
                  <a:avLst/>
                </a:prstGeom>
                <a:solidFill>
                  <a:srgbClr val="2EA2CF"/>
                </a:solidFill>
                <a:ln>
                  <a:solidFill>
                    <a:srgbClr val="00B0F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11" name="椭圆 10"/>
                <p:cNvSpPr/>
                <p:nvPr>
                  <p:custDataLst>
                    <p:tags r:id="rId52"/>
                  </p:custDataLst>
                </p:nvPr>
              </p:nvSpPr>
              <p:spPr>
                <a:xfrm>
                  <a:off x="9023" y="2505"/>
                  <a:ext cx="394" cy="3293"/>
                </a:xfrm>
                <a:prstGeom prst="ellipse">
                  <a:avLst/>
                </a:prstGeom>
                <a:solidFill>
                  <a:srgbClr val="5B9BD5"/>
                </a:solidFill>
                <a:ln w="19050">
                  <a:solidFill>
                    <a:sysClr val="window" lastClr="FFFFFF"/>
                  </a:solidFill>
                </a:ln>
                <a:effectLst>
                  <a:glow rad="63500">
                    <a:srgbClr val="A5A5A5">
                      <a:satMod val="175000"/>
                      <a:alpha val="40000"/>
                    </a:srgbClr>
                  </a:glo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14" name="椭圆 13"/>
                <p:cNvSpPr/>
                <p:nvPr>
                  <p:custDataLst>
                    <p:tags r:id="rId53"/>
                  </p:custDataLst>
                </p:nvPr>
              </p:nvSpPr>
              <p:spPr>
                <a:xfrm>
                  <a:off x="9173" y="4125"/>
                  <a:ext cx="85" cy="85"/>
                </a:xfrm>
                <a:prstGeom prst="ellipse">
                  <a:avLst/>
                </a:prstGeom>
                <a:solidFill>
                  <a:sysClr val="window" lastClr="FFFFFF"/>
                </a:solidFill>
                <a:ln>
                  <a:solidFill>
                    <a:srgbClr val="A5A5A5"/>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grpSp>
          <p:sp>
            <p:nvSpPr>
              <p:cNvPr id="98" name="文本框 97"/>
              <p:cNvSpPr txBox="1"/>
              <p:nvPr>
                <p:custDataLst>
                  <p:tags r:id="rId54"/>
                </p:custDataLst>
              </p:nvPr>
            </p:nvSpPr>
            <p:spPr>
              <a:xfrm>
                <a:off x="4910314" y="3388290"/>
                <a:ext cx="693420" cy="398780"/>
              </a:xfrm>
              <a:prstGeom prst="rect">
                <a:avLst/>
              </a:prstGeom>
              <a:noFill/>
            </p:spPr>
            <p:txBody>
              <a:bodyPr wrap="none" rtlCol="0">
                <a:spAutoFit/>
                <a:scene3d>
                  <a:camera prst="orthographicFront"/>
                  <a:lightRig rig="threePt" dir="t"/>
                </a:scene3d>
              </a:bodyPr>
              <a:lstStyle/>
              <a:p>
                <a:r>
                  <a:rPr lang="zh-CN" altLang="en-US" sz="2000" b="1">
                    <a:ln w="9525" cap="flat" cmpd="sng" algn="ctr">
                      <a:noFill/>
                      <a:prstDash val="solid"/>
                      <a:round/>
                      <a:headEnd type="none" w="med" len="med"/>
                      <a:tailEnd type="none" w="med" len="med"/>
                    </a:ln>
                    <a:solidFill>
                      <a:sysClr val="windowText" lastClr="000000"/>
                    </a:solidFill>
                    <a:latin typeface="思源宋体 CN Heavy" panose="02020900000000000000" pitchFamily="18" charset="-122"/>
                    <a:ea typeface="思源宋体 CN Heavy" panose="02020900000000000000" pitchFamily="18" charset="-122"/>
                  </a:rPr>
                  <a:t>焦点</a:t>
                </a:r>
                <a:endParaRPr lang="zh-CN" altLang="en-US" sz="1600" baseline="-25000">
                  <a:latin typeface="微软雅黑" panose="020b0503020204020204" charset="-122"/>
                  <a:ea typeface="微软雅黑" panose="020b0503020204020204" charset="-122"/>
                </a:endParaRPr>
              </a:p>
            </p:txBody>
          </p:sp>
        </p:grpSp>
      </p:grpSp>
      <p:sp>
        <p:nvSpPr>
          <p:cNvPr id="100" name="文本框 99" title=""/>
          <p:cNvSpPr txBox="1"/>
          <p:nvPr>
            <p:custDataLst>
              <p:tags r:id="rId55"/>
            </p:custDataLst>
          </p:nvPr>
        </p:nvSpPr>
        <p:spPr>
          <a:xfrm>
            <a:off x="1199515" y="1825625"/>
            <a:ext cx="10075545" cy="963295"/>
          </a:xfrm>
          <a:prstGeom prst="rect">
            <a:avLst/>
          </a:prstGeom>
          <a:noFill/>
        </p:spPr>
        <p:txBody>
          <a:bodyPr wrap="square">
            <a:spAutoFit/>
          </a:bodyPr>
          <a:lstStyle/>
          <a:p>
            <a:pPr marL="0" marR="0" lvl="0" indent="457200" algn="l" defTabSz="914400" rtl="0" eaLnBrk="0" latinLnBrk="0" hangingPunct="0">
              <a:lnSpc>
                <a:spcPts val="3400"/>
              </a:lnSpc>
              <a:buClrTx/>
              <a:buSzTx/>
              <a:buFontTx/>
              <a:buNone/>
            </a:pPr>
            <a:r>
              <a:rPr kumimoji="0" lang="zh-CN" altLang="en-US" sz="28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望远镜的物镜所成的像虽然比原来的物体小，但它离我们的眼睛很近</a:t>
            </a:r>
            <a:r>
              <a:rPr kumimoji="0" lang="en-US" altLang="zh-CN" sz="28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a:t>
            </a:r>
            <a:r>
              <a:rPr kumimoji="0" lang="zh-CN" altLang="en-US" sz="28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再</a:t>
            </a:r>
            <a:r>
              <a:rPr kumimoji="0" lang="en-US" altLang="zh-CN" sz="28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加上目镜的放大作用，视角就可以变很大。</a:t>
            </a:r>
            <a:endParaRPr kumimoji="0" lang="en-US" altLang="zh-CN" sz="28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grpSp>
        <p:nvGrpSpPr>
          <p:cNvPr id="104" name="组合 103" title=""/>
          <p:cNvGrpSpPr/>
          <p:nvPr>
            <p:custDataLst>
              <p:tags r:id="rId56"/>
            </p:custDataLst>
          </p:nvPr>
        </p:nvGrpSpPr>
        <p:grpSpPr>
          <a:xfrm>
            <a:off x="8579868" y="3982186"/>
            <a:ext cx="695698" cy="510601"/>
            <a:chOff x="7017155" y="2837281"/>
            <a:chExt cx="695698" cy="510601"/>
          </a:xfrm>
        </p:grpSpPr>
        <p:sp>
          <p:nvSpPr>
            <p:cNvPr id="102" name="弧形 101"/>
            <p:cNvSpPr/>
            <p:nvPr>
              <p:custDataLst>
                <p:tags r:id="rId57"/>
              </p:custDataLst>
            </p:nvPr>
          </p:nvSpPr>
          <p:spPr>
            <a:xfrm rot="11695682">
              <a:off x="7372460" y="2910083"/>
              <a:ext cx="340393" cy="437799"/>
            </a:xfrm>
            <a:prstGeom prst="arc">
              <a:avLst>
                <a:gd name="adj1" fmla="val 16363230"/>
                <a:gd name="adj2" fmla="val 2139781"/>
              </a:avLst>
            </a:prstGeom>
            <a:ln w="19050"/>
          </p:spPr>
          <p:style>
            <a:lnRef idx="1">
              <a:srgbClr val="4472C4"/>
            </a:lnRef>
            <a:fillRef idx="0">
              <a:srgbClr val="4472C4"/>
            </a:fillRef>
            <a:effectRef idx="0">
              <a:srgbClr val="4472C4"/>
            </a:effectRef>
            <a:fontRef idx="minor">
              <a:sysClr val="windowText" lastClr="000000"/>
            </a:fontRef>
          </p:style>
          <p:txBody>
            <a:bodyPr rtlCol="0" anchor="ctr"/>
            <a:lstStyle/>
            <a:p>
              <a:pPr algn="ctr"/>
              <a:endParaRPr lang="zh-CN" altLang="en-US">
                <a:solidFill>
                  <a:sysClr val="windowText" lastClr="000000"/>
                </a:solidFill>
                <a:latin typeface="Calibri"/>
                <a:ea typeface="Arial" panose="020b0604020202020204" pitchFamily="34" charset="0"/>
              </a:endParaRPr>
            </a:p>
          </p:txBody>
        </p:sp>
        <p:sp>
          <p:nvSpPr>
            <p:cNvPr id="105" name="文本框 104"/>
            <p:cNvSpPr txBox="1"/>
            <p:nvPr>
              <p:custDataLst>
                <p:tags r:id="rId58"/>
              </p:custDataLst>
            </p:nvPr>
          </p:nvSpPr>
          <p:spPr>
            <a:xfrm>
              <a:off x="7017155" y="2837281"/>
              <a:ext cx="441685" cy="461665"/>
            </a:xfrm>
            <a:prstGeom prst="rect">
              <a:avLst/>
            </a:prstGeom>
            <a:noFill/>
          </p:spPr>
          <p:txBody>
            <a:bodyPr wrap="square">
              <a:spAutoFit/>
            </a:bodyPr>
            <a:lstStyle/>
            <a:p>
              <a:r>
                <a:rPr lang="zh-CN" altLang="en-US" sz="2400" i="1">
                  <a:latin typeface="Times New Roman" panose="02020603050405020304" pitchFamily="18" charset="0"/>
                  <a:ea typeface="楷体" panose="02010609060101010101" pitchFamily="49" charset="-122"/>
                  <a:cs typeface="Times New Roman" panose="02020603050405020304" pitchFamily="18" charset="0"/>
                </a:rPr>
                <a:t>α</a:t>
              </a:r>
              <a:endParaRPr lang="zh-CN" altLang="en-US" sz="2400" i="1">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110" name="组合 109" title=""/>
          <p:cNvGrpSpPr/>
          <p:nvPr>
            <p:custDataLst>
              <p:tags r:id="rId59"/>
            </p:custDataLst>
          </p:nvPr>
        </p:nvGrpSpPr>
        <p:grpSpPr>
          <a:xfrm>
            <a:off x="8920907" y="3295656"/>
            <a:ext cx="1429990" cy="979396"/>
            <a:chOff x="7358194" y="2150751"/>
            <a:chExt cx="1429990" cy="979396"/>
          </a:xfrm>
        </p:grpSpPr>
        <p:sp>
          <p:nvSpPr>
            <p:cNvPr id="108" name="文本框 107"/>
            <p:cNvSpPr txBox="1"/>
            <p:nvPr>
              <p:custDataLst>
                <p:tags r:id="rId60"/>
              </p:custDataLst>
            </p:nvPr>
          </p:nvSpPr>
          <p:spPr>
            <a:xfrm>
              <a:off x="7358194" y="2150751"/>
              <a:ext cx="1429990" cy="460375"/>
            </a:xfrm>
            <a:prstGeom prst="rect">
              <a:avLst/>
            </a:prstGeom>
            <a:noFill/>
          </p:spPr>
          <p:txBody>
            <a:bodyPr wrap="square">
              <a:spAutoFit/>
            </a:bodyPr>
            <a:lstStyle/>
            <a:p>
              <a:r>
                <a:rPr kumimoji="0" lang="zh-CN" altLang="en-US" sz="24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视角变大</a:t>
              </a:r>
              <a:endPar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cxnSp>
          <p:nvCxnSpPr>
            <p:cNvPr id="109" name="直接连接符 108"/>
            <p:cNvCxnSpPr/>
            <p:nvPr>
              <p:custDataLst>
                <p:tags r:id="rId61"/>
              </p:custDataLst>
            </p:nvPr>
          </p:nvCxnSpPr>
          <p:spPr>
            <a:xfrm flipH="1">
              <a:off x="7483445" y="2470811"/>
              <a:ext cx="252260" cy="659336"/>
            </a:xfrm>
            <a:prstGeom prst="line">
              <a:avLst/>
            </a:prstGeom>
            <a:ln w="12700">
              <a:solidFill>
                <a:sysClr val="windowText" lastClr="000000"/>
              </a:solidFill>
              <a:prstDash val="dash"/>
            </a:ln>
          </p:spPr>
          <p:style>
            <a:lnRef idx="1">
              <a:srgbClr val="4472C4"/>
            </a:lnRef>
            <a:fillRef idx="0">
              <a:srgbClr val="4472C4"/>
            </a:fillRef>
            <a:effectRef idx="0">
              <a:srgbClr val="4472C4"/>
            </a:effectRef>
            <a:fontRef idx="minor">
              <a:sysClr val="windowText" lastClr="000000"/>
            </a:fontRef>
          </p:style>
        </p:cxnSp>
      </p:grpSp>
      <p:grpSp>
        <p:nvGrpSpPr>
          <p:cNvPr id="16" name="组合 15" title=""/>
          <p:cNvGrpSpPr/>
          <p:nvPr>
            <p:custDataLst>
              <p:tags r:id="rId62"/>
            </p:custDataLst>
          </p:nvPr>
        </p:nvGrpSpPr>
        <p:grpSpPr>
          <a:xfrm>
            <a:off x="1472197" y="3893471"/>
            <a:ext cx="1445895" cy="1496695"/>
            <a:chOff x="-63868" y="2748566"/>
            <a:chExt cx="1445895" cy="1496695"/>
          </a:xfrm>
        </p:grpSpPr>
        <p:pic>
          <p:nvPicPr>
            <p:cNvPr id="1026" name="Picture 2"/>
            <p:cNvPicPr>
              <a:picLocks noChangeAspect="1" noChangeArrowheads="1"/>
            </p:cNvPicPr>
            <p:nvPr>
              <p:custDataLst>
                <p:tags r:id="rId65"/>
              </p:custDataLst>
            </p:nvPr>
          </p:nvPicPr>
          <p:blipFill>
            <a:blip r:embed="rId63">
              <a:extLst>
                <a:ext uri="{BEBA8EAE-BF5A-486C-A8C5-ECC9F3942E4B}">
                  <a14:imgProps xmlns:a14="http://schemas.microsoft.com/office/drawing/2010/main">
                    <a14:imgLayer r:embed="rId64">
                      <a14:imgEffect>
                        <a14:backgroundRemoval b="93000" l="33111" r="68333" t="6167">
                          <a14:foregroundMark x1="51889" x2="51889" y1="42000" y2="42000"/>
                          <a14:foregroundMark x1="53333" x2="48556" y1="40833" y2="44500"/>
                          <a14:foregroundMark x1="45556" x2="57000" y1="6333" y2="7500"/>
                          <a14:foregroundMark x1="56556" x2="59889" y1="89500" y2="93000"/>
                          <a14:foregroundMark x1="49778" x2="43556" y1="90167" y2="92000"/>
                        </a14:backgroundRemoval>
                      </a14:imgEffect>
                    </a14:imgLayer>
                  </a14:imgProps>
                </a:ext>
                <a:ext uri="{28A0092B-C50C-407E-A947-70E740481C1C}">
                  <a14:useLocalDpi xmlns:a14="http://schemas.microsoft.com/office/drawing/2010/main" val="0"/>
                </a:ext>
              </a:extLst>
            </a:blip>
            <a:srcRect l="28820" r="27038"/>
            <a:stretch>
              <a:fillRect/>
            </a:stretch>
          </p:blipFill>
          <p:spPr bwMode="auto">
            <a:xfrm>
              <a:off x="154572" y="2748566"/>
              <a:ext cx="598110" cy="1014725"/>
            </a:xfrm>
            <a:prstGeom prst="rect">
              <a:avLst/>
            </a:prstGeom>
            <a:noFill/>
            <a:extLst>
              <a:ext uri="{909E8E84-426E-40DD-AFC4-6F175D3DCCD1}">
                <a14:hiddenFill xmlns:a14="http://schemas.microsoft.com/office/drawing/2010/main">
                  <a:solidFill>
                    <a:srgbClr val="FFFFFF"/>
                  </a:solidFill>
                </a14:hiddenFill>
              </a:ext>
            </a:extLst>
          </p:spPr>
        </p:pic>
        <p:sp>
          <p:nvSpPr>
            <p:cNvPr id="52" name="文本框 51"/>
            <p:cNvSpPr txBox="1"/>
            <p:nvPr>
              <p:custDataLst>
                <p:tags r:id="rId66"/>
              </p:custDataLst>
            </p:nvPr>
          </p:nvSpPr>
          <p:spPr>
            <a:xfrm>
              <a:off x="-63868" y="3784886"/>
              <a:ext cx="1445895" cy="460375"/>
            </a:xfrm>
            <a:prstGeom prst="rect">
              <a:avLst/>
            </a:prstGeom>
            <a:noFill/>
          </p:spPr>
          <p:txBody>
            <a:bodyPr wrap="square" rtlCol="0">
              <a:spAutoFit/>
              <a:scene3d>
                <a:camera prst="orthographicFront"/>
                <a:lightRig rig="threePt" dir="t"/>
              </a:scene3d>
            </a:bodyPr>
            <a:lstStyle/>
            <a:p>
              <a:r>
                <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远处物体</a:t>
              </a:r>
              <a:r>
                <a:rPr lang="zh-CN" altLang="en-US" sz="1600">
                  <a:solidFill>
                    <a:srgbClr val="002060"/>
                  </a:solidFill>
                  <a:latin typeface="微软雅黑" panose="020b0503020204020204" charset="-122"/>
                  <a:ea typeface="微软雅黑" panose="020b0503020204020204" charset="-122"/>
                  <a:cs typeface="Times New Roman" panose="02020603050405020304" pitchFamily="18" charset="0"/>
                </a:rPr>
                <a:t> </a:t>
              </a:r>
              <a:endParaRPr lang="zh-CN" altLang="en-US" sz="1600">
                <a:solidFill>
                  <a:srgbClr val="002060"/>
                </a:solidFill>
                <a:latin typeface="微软雅黑" panose="020b0503020204020204" charset="-122"/>
                <a:ea typeface="微软雅黑" panose="020b0503020204020204" charset="-122"/>
                <a:cs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right)">
                                      <p:cBhvr>
                                        <p:cTn id="36" dur="1500"/>
                                        <p:tgtEl>
                                          <p:spTgt spid="35"/>
                                        </p:tgtEl>
                                      </p:cBhvr>
                                    </p:animEffect>
                                  </p:childTnLst>
                                </p:cTn>
                              </p:par>
                              <p:par>
                                <p:cTn id="37" presetID="22" presetClass="entr" presetSubtype="2"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right)">
                                      <p:cBhvr>
                                        <p:cTn id="39" dur="1500"/>
                                        <p:tgtEl>
                                          <p:spTgt spid="36"/>
                                        </p:tgtEl>
                                      </p:cBhvr>
                                    </p:animEffect>
                                  </p:childTnLst>
                                </p:cTn>
                              </p:par>
                            </p:childTnLst>
                          </p:cTn>
                        </p:par>
                      </p:childTnLst>
                    </p:cTn>
                  </p:par>
                  <p:par>
                    <p:cTn id="40" fill="hold" nodeType="clickPar">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wipe(up)">
                                      <p:cBhvr>
                                        <p:cTn id="44" dur="1500"/>
                                        <p:tgtEl>
                                          <p:spTgt spid="86"/>
                                        </p:tgtEl>
                                      </p:cBhvr>
                                    </p:animEffect>
                                  </p:childTnLst>
                                </p:cTn>
                              </p:par>
                            </p:childTnLst>
                          </p:cTn>
                        </p:par>
                      </p:childTnLst>
                    </p:cTn>
                  </p:par>
                  <p:par>
                    <p:cTn id="45" fill="hold" nodeType="clickPar">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wipe(up)">
                                      <p:cBhvr>
                                        <p:cTn id="49" dur="750"/>
                                        <p:tgtEl>
                                          <p:spTgt spid="94"/>
                                        </p:tgtEl>
                                      </p:cBhvr>
                                    </p:animEffect>
                                  </p:childTnLst>
                                </p:cTn>
                              </p:par>
                            </p:childTnLst>
                          </p:cTn>
                        </p:par>
                      </p:childTnLst>
                    </p:cTn>
                  </p:par>
                  <p:par>
                    <p:cTn id="50" fill="hold" nodeType="clickPar">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fade">
                                      <p:cBhvr>
                                        <p:cTn id="54" dur="500"/>
                                        <p:tgtEl>
                                          <p:spTgt spid="104"/>
                                        </p:tgtEl>
                                      </p:cBhvr>
                                    </p:animEffect>
                                  </p:childTnLst>
                                </p:cTn>
                              </p:par>
                              <p:par>
                                <p:cTn id="55" presetID="10" presetClass="entr" presetSubtype="0" fill="hold" nodeType="withEffect">
                                  <p:stCondLst>
                                    <p:cond delay="0"/>
                                  </p:stCondLst>
                                  <p:childTnLst>
                                    <p:set>
                                      <p:cBhvr>
                                        <p:cTn id="56" dur="1" fill="hold">
                                          <p:stCondLst>
                                            <p:cond delay="0"/>
                                          </p:stCondLst>
                                        </p:cTn>
                                        <p:tgtEl>
                                          <p:spTgt spid="110"/>
                                        </p:tgtEl>
                                        <p:attrNameLst>
                                          <p:attrName>style.visibility</p:attrName>
                                        </p:attrNameLst>
                                      </p:cBhvr>
                                      <p:to>
                                        <p:strVal val="visible"/>
                                      </p:to>
                                    </p:set>
                                    <p:animEffect transition="in" filter="fade">
                                      <p:cBhvr>
                                        <p:cTn id="57" dur="500"/>
                                        <p:tgtEl>
                                          <p:spTgt spid="110"/>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4" name="文本框 3" title=""/>
          <p:cNvSpPr txBox="1"/>
          <p:nvPr>
            <p:custDataLst>
              <p:tags r:id="rId5"/>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二</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设计简易望远镜</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
        <p:nvSpPr>
          <p:cNvPr id="21" name="文本框 20" title=""/>
          <p:cNvSpPr txBox="1"/>
          <p:nvPr>
            <p:custDataLst>
              <p:tags r:id="rId6"/>
            </p:custDataLst>
          </p:nvPr>
        </p:nvSpPr>
        <p:spPr>
          <a:xfrm>
            <a:off x="695325" y="2204778"/>
            <a:ext cx="10828655" cy="1609725"/>
          </a:xfrm>
          <a:prstGeom prst="rect">
            <a:avLst/>
          </a:prstGeom>
        </p:spPr>
        <p:txBody>
          <a:bodyPr wrap="square">
            <a:spAutoFit/>
          </a:bodyPr>
          <a:lstStyle/>
          <a:p>
            <a:pPr indent="457200" algn="l" eaLnBrk="0" hangingPunct="0">
              <a:lnSpc>
                <a:spcPts val="3400"/>
              </a:lnSpc>
              <a:buClrTx/>
              <a:buSzTx/>
              <a:buFontTx/>
            </a:pPr>
            <a:r>
              <a:rPr lang="en-US" altLang="zh-CN" sz="3200" b="1">
                <a:solidFill>
                  <a:sysClr val="windowText" lastClr="000000">
                    <a:lumMod val="95000"/>
                    <a:lumOff val="5000"/>
                  </a:sysClr>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pitchFamily="18" charset="0"/>
              </a:rPr>
              <a:t>    </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宋体" panose="02010600030101010101" pitchFamily="2" charset="-122"/>
              </a:rPr>
              <a:t>使用望远镜时，我们前后拉动镜筒，调节目镜与物镜的距离，可以看到一个</a:t>
            </a:r>
            <a:r>
              <a:rPr lang="zh-CN" altLang="en-US" sz="280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sym typeface="宋体" panose="02010600030101010101" pitchFamily="2" charset="-122"/>
              </a:rPr>
              <a:t>最大、最清晰</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宋体" panose="02010600030101010101" pitchFamily="2" charset="-122"/>
              </a:rPr>
              <a:t>的像。</a:t>
            </a:r>
            <a:endPar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a:p>
            <a:pPr algn="l">
              <a:lnSpc>
                <a:spcPct val="150000"/>
              </a:lnSpc>
              <a:spcBef>
                <a:spcPct val="0"/>
              </a:spcBef>
              <a:spcAft>
                <a:spcPct val="0"/>
              </a:spcAft>
            </a:pPr>
            <a:endPar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pic>
        <p:nvPicPr>
          <p:cNvPr id="22" name="图片 21" title=""/>
          <p:cNvPicPr>
            <a:picLocks noChangeAspect="1"/>
          </p:cNvPicPr>
          <p:nvPr>
            <p:custDataLst>
              <p:tags r:id="rId8"/>
            </p:custDataLst>
          </p:nvPr>
        </p:nvPicPr>
        <p:blipFill>
          <a:blip r:embed="rId7"/>
          <a:srcRect l="44201" t="22394" r="17988" b="36717"/>
          <a:stretch>
            <a:fillRect/>
          </a:stretch>
        </p:blipFill>
        <p:spPr>
          <a:xfrm>
            <a:off x="7623116" y="4274936"/>
            <a:ext cx="2713704" cy="2201745"/>
          </a:xfrm>
          <a:prstGeom prst="rect">
            <a:avLst/>
          </a:prstGeom>
        </p:spPr>
      </p:pic>
      <p:sp>
        <p:nvSpPr>
          <p:cNvPr id="23" name="云形标注 7" title=""/>
          <p:cNvSpPr/>
          <p:nvPr>
            <p:custDataLst>
              <p:tags r:id="rId9"/>
            </p:custDataLst>
          </p:nvPr>
        </p:nvSpPr>
        <p:spPr>
          <a:xfrm>
            <a:off x="8184515" y="2852319"/>
            <a:ext cx="3840480" cy="1550035"/>
          </a:xfrm>
          <a:prstGeom prst="cloudCallout">
            <a:avLst>
              <a:gd name="adj1" fmla="val -25965"/>
              <a:gd name="adj2" fmla="val 71462"/>
            </a:avLst>
          </a:prstGeom>
          <a:solidFill>
            <a:srgbClr val="FF5050"/>
          </a:solidFill>
          <a:ln w="25400" cap="flat" cmpd="sng" algn="ctr">
            <a:noFill/>
            <a:prstDash val="solid"/>
          </a:ln>
          <a:effectLst/>
        </p:spPr>
        <p:txBody>
          <a:bodyPr rtlCol="0" anchor="ctr"/>
          <a:lstStyle/>
          <a:p>
            <a:pPr algn="ctr"/>
            <a:endParaRPr lang="zh-CN" altLang="en-US">
              <a:ln>
                <a:noFill/>
              </a:ln>
              <a:solidFill>
                <a:srgbClr val="FF0000"/>
              </a:solidFill>
              <a:latin typeface="Times New Roman" panose="02020603050405020304" pitchFamily="18" charset="0"/>
              <a:ea typeface="宋体" panose="02010600030101010101" pitchFamily="2" charset="-122"/>
            </a:endParaRPr>
          </a:p>
        </p:txBody>
      </p:sp>
      <p:pic>
        <p:nvPicPr>
          <p:cNvPr id="24" name="图片 23" title=""/>
          <p:cNvPicPr>
            <a:picLocks noChangeAspect="1"/>
          </p:cNvPicPr>
          <p:nvPr>
            <p:custDataLst>
              <p:tags r:id="rId11"/>
            </p:custDataLst>
          </p:nvPr>
        </p:nvPicPr>
        <p:blipFill>
          <a:blip r:embed="rId10"/>
          <a:srcRect t="35658" r="4524" b="30517"/>
          <a:stretch>
            <a:fillRect/>
          </a:stretch>
        </p:blipFill>
        <p:spPr>
          <a:xfrm>
            <a:off x="1895820" y="4533882"/>
            <a:ext cx="4171606" cy="1235521"/>
          </a:xfrm>
          <a:prstGeom prst="rect">
            <a:avLst/>
          </a:prstGeom>
        </p:spPr>
      </p:pic>
      <p:pic>
        <p:nvPicPr>
          <p:cNvPr id="25" name="图片 24" title=""/>
          <p:cNvPicPr>
            <a:picLocks noChangeAspect="1"/>
          </p:cNvPicPr>
          <p:nvPr>
            <p:custDataLst>
              <p:tags r:id="rId13"/>
            </p:custDataLst>
          </p:nvPr>
        </p:nvPicPr>
        <p:blipFill>
          <a:blip r:embed="rId12"/>
          <a:stretch>
            <a:fillRect/>
          </a:stretch>
        </p:blipFill>
        <p:spPr>
          <a:xfrm>
            <a:off x="1270603" y="4685355"/>
            <a:ext cx="749873" cy="597460"/>
          </a:xfrm>
          <a:prstGeom prst="rect">
            <a:avLst/>
          </a:prstGeom>
        </p:spPr>
      </p:pic>
      <p:pic>
        <p:nvPicPr>
          <p:cNvPr id="26" name="图片 25" title=""/>
          <p:cNvPicPr>
            <a:picLocks noChangeAspect="1"/>
          </p:cNvPicPr>
          <p:nvPr>
            <p:custDataLst>
              <p:tags r:id="rId14"/>
            </p:custDataLst>
          </p:nvPr>
        </p:nvPicPr>
        <p:blipFill>
          <a:blip r:embed="rId12"/>
          <a:stretch>
            <a:fillRect/>
          </a:stretch>
        </p:blipFill>
        <p:spPr>
          <a:xfrm>
            <a:off x="6873243" y="4984085"/>
            <a:ext cx="749873" cy="597460"/>
          </a:xfrm>
          <a:prstGeom prst="rect">
            <a:avLst/>
          </a:prstGeom>
        </p:spPr>
      </p:pic>
      <p:sp>
        <p:nvSpPr>
          <p:cNvPr id="27" name="文本框 26" title=""/>
          <p:cNvSpPr txBox="1"/>
          <p:nvPr>
            <p:custDataLst>
              <p:tags r:id="rId15"/>
            </p:custDataLst>
          </p:nvPr>
        </p:nvSpPr>
        <p:spPr>
          <a:xfrm>
            <a:off x="8400415" y="3068854"/>
            <a:ext cx="3505835" cy="1076325"/>
          </a:xfrm>
          <a:prstGeom prst="rect">
            <a:avLst/>
          </a:prstGeom>
        </p:spPr>
        <p:txBody>
          <a:bodyPr wrap="square">
            <a:spAutoFit/>
          </a:bodyPr>
          <a:lstStyle/>
          <a:p>
            <a:pPr algn="ctr"/>
            <a:r>
              <a:rPr lang="zh-CN" altLang="en-US" sz="3200">
                <a:solidFill>
                  <a:sysClr val="window" lastClr="FFFFFF"/>
                </a:solidFill>
                <a:latin typeface="楷体" panose="02010609060101010101" pitchFamily="49" charset="-122"/>
                <a:ea typeface="楷体" panose="02010609060101010101" pitchFamily="49" charset="-122"/>
              </a:rPr>
              <a:t>如何准确知道成像的最佳距离？</a:t>
            </a:r>
            <a:endParaRPr lang="zh-CN" altLang="en-US" sz="3200">
              <a:solidFill>
                <a:sysClr val="window" lastClr="FFFFFF"/>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4" name="文本框 3" title=""/>
          <p:cNvSpPr txBox="1"/>
          <p:nvPr>
            <p:custDataLst>
              <p:tags r:id="rId5"/>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二</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设计简易望远镜</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
        <p:nvSpPr>
          <p:cNvPr id="5" name="矩形 4" title=""/>
          <p:cNvSpPr/>
          <p:nvPr>
            <p:custDataLst>
              <p:tags r:id="rId6"/>
            </p:custDataLst>
          </p:nvPr>
        </p:nvSpPr>
        <p:spPr>
          <a:xfrm>
            <a:off x="3719830" y="1916430"/>
            <a:ext cx="5106035" cy="737235"/>
          </a:xfrm>
          <a:prstGeom prst="rect">
            <a:avLst/>
          </a:prstGeom>
        </p:spPr>
        <p:txBody>
          <a:bodyPr wrap="square">
            <a:spAutoFit/>
          </a:bodyPr>
          <a:lstStyle/>
          <a:p>
            <a:pPr indent="457200" algn="l">
              <a:lnSpc>
                <a:spcPct val="150000"/>
              </a:lnSpc>
            </a:pP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1</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、确定望远镜的放大倍率</a:t>
            </a:r>
            <a:endPar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6" name="文本框 5" title=""/>
          <p:cNvSpPr txBox="1"/>
          <p:nvPr>
            <p:custDataLst>
              <p:tags r:id="rId7"/>
            </p:custDataLst>
          </p:nvPr>
        </p:nvSpPr>
        <p:spPr>
          <a:xfrm>
            <a:off x="4440034" y="2828607"/>
            <a:ext cx="3024505" cy="1198880"/>
          </a:xfrm>
          <a:prstGeom prst="rect">
            <a:avLst/>
          </a:prstGeom>
        </p:spPr>
        <p:txBody>
          <a:bodyPr wrap="square">
            <a:spAutoFit/>
          </a:bodyPr>
          <a:lstStyle/>
          <a:p>
            <a:pPr algn="ctr"/>
            <a:r>
              <a:rPr lang="zh-CN" altLang="en-US" sz="3600" err="1">
                <a:solidFill>
                  <a:srgbClr val="000000"/>
                </a:solidFill>
                <a:latin typeface="Times New Roman" panose="02020603050405020304" pitchFamily="18" charset="0"/>
                <a:ea typeface="华文楷体" panose="02010600040101010101" pitchFamily="2" charset="-122"/>
                <a:cs typeface="Times New Roman" panose="02020603050405020304" pitchFamily="34" charset="-120"/>
              </a:rPr>
              <a:t>望远镜的</a:t>
            </a:r>
            <a:endParaRPr lang="zh-CN" altLang="en-US" sz="3600" err="1">
              <a:solidFill>
                <a:srgbClr val="000000"/>
              </a:solidFill>
              <a:latin typeface="Times New Roman" panose="02020603050405020304" pitchFamily="18" charset="0"/>
              <a:ea typeface="华文楷体" panose="02010600040101010101" pitchFamily="2" charset="-122"/>
              <a:cs typeface="Times New Roman" panose="02020603050405020304" pitchFamily="34" charset="-120"/>
            </a:endParaRPr>
          </a:p>
          <a:p>
            <a:pPr algn="ctr"/>
            <a:r>
              <a:rPr lang="zh-CN" altLang="en-US" sz="3600" err="1">
                <a:solidFill>
                  <a:srgbClr val="000000"/>
                </a:solidFill>
                <a:latin typeface="Times New Roman" panose="02020603050405020304" pitchFamily="18" charset="0"/>
                <a:ea typeface="华文楷体" panose="02010600040101010101" pitchFamily="2" charset="-122"/>
                <a:cs typeface="Times New Roman" panose="02020603050405020304" pitchFamily="34" charset="-120"/>
              </a:rPr>
              <a:t>放大倍数</a:t>
            </a:r>
            <a:endParaRPr lang="zh-CN" altLang="en-US" sz="3600" err="1">
              <a:solidFill>
                <a:srgbClr val="000000"/>
              </a:solidFill>
              <a:latin typeface="Times New Roman" panose="02020603050405020304" pitchFamily="18" charset="0"/>
              <a:ea typeface="华文楷体" panose="02010600040101010101" pitchFamily="2" charset="-122"/>
              <a:cs typeface="Times New Roman" panose="02020603050405020304" pitchFamily="34" charset="-120"/>
            </a:endParaRPr>
          </a:p>
        </p:txBody>
      </p:sp>
      <p:sp>
        <p:nvSpPr>
          <p:cNvPr id="8" name="文本框 7" title=""/>
          <p:cNvSpPr txBox="1"/>
          <p:nvPr>
            <p:custDataLst>
              <p:tags r:id="rId8"/>
            </p:custDataLst>
          </p:nvPr>
        </p:nvSpPr>
        <p:spPr>
          <a:xfrm>
            <a:off x="6059284" y="3167697"/>
            <a:ext cx="3024505" cy="521970"/>
          </a:xfrm>
          <a:prstGeom prst="rect">
            <a:avLst/>
          </a:prstGeom>
        </p:spPr>
        <p:txBody>
          <a:bodyPr wrap="square">
            <a:spAutoFit/>
          </a:bodyPr>
          <a:lstStyle/>
          <a:p>
            <a:pPr algn="ctr"/>
            <a:r>
              <a:rPr lang="en-US" altLang="zh-CN" sz="2800">
                <a:latin typeface="Times New Roman" panose="02020603050405020304" pitchFamily="18" charset="0"/>
                <a:cs typeface="Times New Roman" panose="02020603050405020304" pitchFamily="18" charset="0"/>
              </a:rPr>
              <a:t>=</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10" name="文本框 9" title=""/>
          <p:cNvSpPr txBox="1"/>
          <p:nvPr>
            <p:custDataLst>
              <p:tags r:id="rId9"/>
            </p:custDataLst>
          </p:nvPr>
        </p:nvSpPr>
        <p:spPr>
          <a:xfrm>
            <a:off x="7657579" y="3167697"/>
            <a:ext cx="3024505" cy="521970"/>
          </a:xfrm>
          <a:prstGeom prst="rect">
            <a:avLst/>
          </a:prstGeom>
        </p:spPr>
        <p:txBody>
          <a:bodyPr wrap="square">
            <a:spAutoFit/>
          </a:bodyPr>
          <a:lstStyle/>
          <a:p>
            <a:pPr algn="ctr"/>
            <a:r>
              <a:rPr lang="en-US" altLang="zh-CN" sz="2800">
                <a:latin typeface="Times New Roman" panose="02020603050405020304" pitchFamily="18" charset="0"/>
                <a:cs typeface="Times New Roman" panose="02020603050405020304" pitchFamily="18" charset="0"/>
              </a:rPr>
              <a:t>——————</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11" name="文本框 10" title=""/>
          <p:cNvSpPr txBox="1"/>
          <p:nvPr>
            <p:custDataLst>
              <p:tags r:id="rId10"/>
            </p:custDataLst>
          </p:nvPr>
        </p:nvSpPr>
        <p:spPr>
          <a:xfrm>
            <a:off x="7653134" y="2549207"/>
            <a:ext cx="3024505" cy="768350"/>
          </a:xfrm>
          <a:prstGeom prst="rect">
            <a:avLst/>
          </a:prstGeom>
        </p:spPr>
        <p:txBody>
          <a:bodyPr wrap="square">
            <a:spAutoFit/>
          </a:bodyPr>
          <a:lstStyle/>
          <a:p>
            <a:pPr algn="ctr"/>
            <a:r>
              <a:rPr lang="en-US" altLang="zh-CN" sz="4400" b="1" i="1">
                <a:solidFill>
                  <a:srgbClr val="FF0000"/>
                </a:solidFill>
                <a:latin typeface="Times New Roman" panose="02020603050405020304" pitchFamily="18" charset="0"/>
                <a:cs typeface="Times New Roman" panose="02020603050405020304" pitchFamily="18" charset="0"/>
                <a:sym typeface="宋体" panose="02010600030101010101" pitchFamily="2" charset="-122"/>
              </a:rPr>
              <a:t>f</a:t>
            </a:r>
            <a:r>
              <a:rPr lang="zh-CN" altLang="en-US" sz="4400" b="1" baseline="-25000">
                <a:solidFill>
                  <a:srgbClr val="FF0000"/>
                </a:solidFill>
                <a:latin typeface="Times New Roman" panose="02020603050405020304" pitchFamily="18" charset="0"/>
                <a:cs typeface="Times New Roman" panose="02020603050405020304" pitchFamily="18" charset="0"/>
                <a:sym typeface="宋体" panose="02010600030101010101" pitchFamily="2" charset="-122"/>
              </a:rPr>
              <a:t>物</a:t>
            </a:r>
            <a:endParaRPr lang="zh-CN" altLang="en-US" sz="4400" b="1" baseline="-25000">
              <a:solidFill>
                <a:srgbClr val="FF0000"/>
              </a:solidFill>
              <a:latin typeface="Times New Roman" panose="02020603050405020304" pitchFamily="18" charset="0"/>
              <a:cs typeface="Times New Roman" panose="02020603050405020304" pitchFamily="18" charset="0"/>
              <a:sym typeface="宋体" panose="02010600030101010101" pitchFamily="2" charset="-122"/>
            </a:endParaRPr>
          </a:p>
        </p:txBody>
      </p:sp>
      <p:sp>
        <p:nvSpPr>
          <p:cNvPr id="12" name="文本框 11" title=""/>
          <p:cNvSpPr txBox="1"/>
          <p:nvPr>
            <p:custDataLst>
              <p:tags r:id="rId11"/>
            </p:custDataLst>
          </p:nvPr>
        </p:nvSpPr>
        <p:spPr>
          <a:xfrm>
            <a:off x="7657579" y="3519487"/>
            <a:ext cx="3024505" cy="768350"/>
          </a:xfrm>
          <a:prstGeom prst="rect">
            <a:avLst/>
          </a:prstGeom>
        </p:spPr>
        <p:txBody>
          <a:bodyPr wrap="square">
            <a:spAutoFit/>
          </a:bodyPr>
          <a:lstStyle/>
          <a:p>
            <a:pPr algn="ctr"/>
            <a:r>
              <a:rPr lang="en-US" altLang="zh-CN" sz="4400" b="1" i="1">
                <a:solidFill>
                  <a:srgbClr val="FF0000"/>
                </a:solidFill>
                <a:latin typeface="Times New Roman" panose="02020603050405020304" pitchFamily="18" charset="0"/>
                <a:cs typeface="Times New Roman" panose="02020603050405020304" pitchFamily="18" charset="0"/>
                <a:sym typeface="宋体" panose="02010600030101010101" pitchFamily="2" charset="-122"/>
              </a:rPr>
              <a:t>f</a:t>
            </a:r>
            <a:r>
              <a:rPr lang="zh-CN" altLang="en-US" sz="4400" b="1" baseline="-25000">
                <a:solidFill>
                  <a:srgbClr val="FF0000"/>
                </a:solidFill>
                <a:latin typeface="Times New Roman" panose="02020603050405020304" pitchFamily="18" charset="0"/>
                <a:cs typeface="Times New Roman" panose="02020603050405020304" pitchFamily="18" charset="0"/>
                <a:sym typeface="宋体" panose="02010600030101010101" pitchFamily="2" charset="-122"/>
              </a:rPr>
              <a:t>目</a:t>
            </a:r>
            <a:endParaRPr lang="zh-CN" altLang="en-US" sz="4400" b="1" baseline="-25000">
              <a:solidFill>
                <a:srgbClr val="FF0000"/>
              </a:solidFill>
              <a:latin typeface="Times New Roman" panose="02020603050405020304" pitchFamily="18" charset="0"/>
              <a:cs typeface="Times New Roman" panose="02020603050405020304" pitchFamily="18" charset="0"/>
              <a:sym typeface="宋体" panose="02010600030101010101" pitchFamily="2" charset="-122"/>
            </a:endParaRPr>
          </a:p>
        </p:txBody>
      </p:sp>
      <p:pic>
        <p:nvPicPr>
          <p:cNvPr id="14" name="Picture 14" title=""/>
          <p:cNvPicPr>
            <a:picLocks noChangeAspect="1" noChangeArrowheads="1"/>
          </p:cNvPicPr>
          <p:nvPr>
            <p:custDataLst>
              <p:tags r:id="rId13"/>
            </p:custDataLst>
          </p:nvPr>
        </p:nvPicPr>
        <p:blipFill>
          <a:blip r:embed="rId12">
            <a:clrChange>
              <a:clrFrom>
                <a:srgbClr val="FFFFFF">
                  <a:alpha val="100000"/>
                </a:srgbClr>
              </a:clrFrom>
              <a:clrTo>
                <a:srgbClr val="FFFFFF">
                  <a:alpha val="100000"/>
                  <a:alpha val="0"/>
                </a:srgbClr>
              </a:clrTo>
            </a:clrChange>
          </a:blip>
          <a:stretch>
            <a:fillRect/>
          </a:stretch>
        </p:blipFill>
        <p:spPr bwMode="auto">
          <a:xfrm>
            <a:off x="88265" y="2848610"/>
            <a:ext cx="3579495" cy="2726055"/>
          </a:xfrm>
          <a:prstGeom prst="rect">
            <a:avLst/>
          </a:prstGeom>
          <a:noFill/>
          <a:ln w="9525">
            <a:noFill/>
            <a:miter lim="800000"/>
          </a:ln>
        </p:spPr>
      </p:pic>
      <p:sp>
        <p:nvSpPr>
          <p:cNvPr id="18" name="文本框 17" title=""/>
          <p:cNvSpPr txBox="1"/>
          <p:nvPr>
            <p:custDataLst>
              <p:tags r:id="rId14"/>
            </p:custDataLst>
          </p:nvPr>
        </p:nvSpPr>
        <p:spPr>
          <a:xfrm>
            <a:off x="3935730" y="4377055"/>
            <a:ext cx="7876540" cy="546735"/>
          </a:xfrm>
          <a:prstGeom prst="rect">
            <a:avLst/>
          </a:prstGeom>
        </p:spPr>
        <p:txBody>
          <a:bodyPr>
            <a:noAutofit/>
          </a:bodyPr>
          <a:lstStyle/>
          <a:p>
            <a:pPr algn="ctr">
              <a:lnSpc>
                <a:spcPct val="100000"/>
              </a:lnSpc>
              <a:buClrTx/>
              <a:buSzTx/>
              <a:buFontTx/>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f</a:t>
            </a:r>
            <a:r>
              <a:rPr lang="zh-CN" altLang="en-US" sz="2800" baseline="-250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物</a:t>
            </a: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是物镜的焦距， </a:t>
            </a: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f</a:t>
            </a:r>
            <a:r>
              <a:rPr lang="zh-CN" altLang="en-US" sz="2800" baseline="-250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目</a:t>
            </a: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是目镜的焦距。</a:t>
            </a:r>
            <a:endParaRPr lang="zh-CN" altLang="en-US" sz="3600" b="1">
              <a:solidFill>
                <a:sysClr val="windowText" lastClr="000000">
                  <a:lumMod val="95000"/>
                  <a:lumOff val="5000"/>
                </a:sysClr>
              </a:solidFill>
              <a:latin typeface="Times New Roman" panose="02020603050405020304" pitchFamily="18" charset="0"/>
              <a:cs typeface="Times New Roman" panose="02020603050405020304" pitchFamily="18" charset="0"/>
            </a:endParaRPr>
          </a:p>
        </p:txBody>
      </p:sp>
      <p:sp>
        <p:nvSpPr>
          <p:cNvPr id="20" name="文本框 19" title=""/>
          <p:cNvSpPr txBox="1"/>
          <p:nvPr>
            <p:custDataLst>
              <p:tags r:id="rId15"/>
            </p:custDataLst>
          </p:nvPr>
        </p:nvSpPr>
        <p:spPr>
          <a:xfrm>
            <a:off x="4008120" y="5516880"/>
            <a:ext cx="7876540" cy="546735"/>
          </a:xfrm>
          <a:prstGeom prst="rect">
            <a:avLst/>
          </a:prstGeom>
        </p:spPr>
        <p:txBody>
          <a:bodyPr>
            <a:noAutofit/>
          </a:bodyPr>
          <a:lstStyle/>
          <a:p>
            <a:pPr algn="ctr">
              <a:lnSpc>
                <a:spcPct val="100000"/>
              </a:lnSpc>
              <a:buClrTx/>
              <a:buSzTx/>
              <a:buFontTx/>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为了让成像质量好一些，取放大倍率为</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2~3</a:t>
            </a: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倍即可</a:t>
            </a:r>
            <a:endParaRPr lang="zh-CN" altLang="en-US" sz="2800" b="1"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4" name="文本框 3" title=""/>
          <p:cNvSpPr txBox="1"/>
          <p:nvPr>
            <p:custDataLst>
              <p:tags r:id="rId5"/>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二</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设计简易望远镜</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
        <p:nvSpPr>
          <p:cNvPr id="5" name="矩形 4" title=""/>
          <p:cNvSpPr/>
          <p:nvPr>
            <p:custDataLst>
              <p:tags r:id="rId6"/>
            </p:custDataLst>
          </p:nvPr>
        </p:nvSpPr>
        <p:spPr>
          <a:xfrm>
            <a:off x="4008120" y="1649730"/>
            <a:ext cx="5106035" cy="737235"/>
          </a:xfrm>
          <a:prstGeom prst="rect">
            <a:avLst/>
          </a:prstGeom>
        </p:spPr>
        <p:txBody>
          <a:bodyPr wrap="square">
            <a:spAutoFit/>
          </a:bodyPr>
          <a:lstStyle/>
          <a:p>
            <a:pPr indent="457200" algn="l">
              <a:lnSpc>
                <a:spcPct val="150000"/>
              </a:lnSpc>
            </a:pP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2</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、选择物镜和目镜</a:t>
            </a:r>
            <a:endPar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pic>
        <p:nvPicPr>
          <p:cNvPr id="3" name="图片 2" title=""/>
          <p:cNvPicPr>
            <a:picLocks noChangeAspect="1"/>
          </p:cNvPicPr>
          <p:nvPr>
            <p:custDataLst>
              <p:tags r:id="rId8"/>
            </p:custDataLst>
          </p:nvPr>
        </p:nvPicPr>
        <p:blipFill>
          <a:blip r:embed="rId7"/>
          <a:srcRect t="35" r="36474" b="36463"/>
          <a:stretch>
            <a:fillRect/>
          </a:stretch>
        </p:blipFill>
        <p:spPr>
          <a:xfrm rot="5400000">
            <a:off x="7213991" y="2240915"/>
            <a:ext cx="1958340" cy="2609850"/>
          </a:xfrm>
          <a:prstGeom prst="rect">
            <a:avLst/>
          </a:prstGeom>
        </p:spPr>
      </p:pic>
      <p:pic>
        <p:nvPicPr>
          <p:cNvPr id="9" name="图片 8" title=""/>
          <p:cNvPicPr/>
          <p:nvPr>
            <p:custDataLst>
              <p:tags r:id="rId10"/>
            </p:custDataLst>
          </p:nvPr>
        </p:nvPicPr>
        <p:blipFill>
          <a:blip r:embed="rId9"/>
          <a:stretch>
            <a:fillRect/>
          </a:stretch>
        </p:blipFill>
        <p:spPr>
          <a:xfrm>
            <a:off x="3143568" y="2658110"/>
            <a:ext cx="2733675" cy="1752600"/>
          </a:xfrm>
          <a:prstGeom prst="rect">
            <a:avLst/>
          </a:prstGeom>
        </p:spPr>
      </p:pic>
      <p:sp>
        <p:nvSpPr>
          <p:cNvPr id="13" name="文本框 12" title=""/>
          <p:cNvSpPr txBox="1"/>
          <p:nvPr>
            <p:custDataLst>
              <p:tags r:id="rId11"/>
            </p:custDataLst>
          </p:nvPr>
        </p:nvSpPr>
        <p:spPr>
          <a:xfrm>
            <a:off x="3503930" y="4530090"/>
            <a:ext cx="2170430" cy="460375"/>
          </a:xfrm>
          <a:prstGeom prst="rect">
            <a:avLst/>
          </a:prstGeom>
          <a:noFill/>
        </p:spPr>
        <p:txBody>
          <a:bodyPr wrap="square" rtlCol="0">
            <a:spAutoFit/>
          </a:bodyPr>
          <a:lstStyle/>
          <a:p>
            <a:r>
              <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老花镜的镜片</a:t>
            </a:r>
            <a:endPar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15" name="文本框 14" title=""/>
          <p:cNvSpPr txBox="1"/>
          <p:nvPr>
            <p:custDataLst>
              <p:tags r:id="rId12"/>
            </p:custDataLst>
          </p:nvPr>
        </p:nvSpPr>
        <p:spPr>
          <a:xfrm>
            <a:off x="7536180" y="4637405"/>
            <a:ext cx="1274445" cy="460375"/>
          </a:xfrm>
          <a:prstGeom prst="rect">
            <a:avLst/>
          </a:prstGeom>
          <a:noFill/>
        </p:spPr>
        <p:txBody>
          <a:bodyPr wrap="square" rtlCol="0">
            <a:spAutoFit/>
          </a:bodyPr>
          <a:lstStyle/>
          <a:p>
            <a:r>
              <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凸透镜</a:t>
            </a:r>
            <a:endPar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17" name="文本框 16" title=""/>
          <p:cNvSpPr txBox="1"/>
          <p:nvPr>
            <p:custDataLst>
              <p:tags r:id="rId13"/>
            </p:custDataLst>
          </p:nvPr>
        </p:nvSpPr>
        <p:spPr>
          <a:xfrm>
            <a:off x="1344533" y="5156678"/>
            <a:ext cx="10164005" cy="1383665"/>
          </a:xfrm>
          <a:prstGeom prst="rect">
            <a:avLst/>
          </a:prstGeom>
          <a:noFill/>
        </p:spPr>
        <p:txBody>
          <a:bodyPr wrap="square">
            <a:spAutoFit/>
          </a:bodyPr>
          <a:lstStyle/>
          <a:p>
            <a:pPr algn="l">
              <a:lnSpc>
                <a:spcPct val="100000"/>
              </a:lnSpc>
              <a:buClrTx/>
              <a:buSzTx/>
              <a:buFontTx/>
            </a:pPr>
            <a:r>
              <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（1）焦距：根据放大倍数，选择焦距合适的两块凸透镜。</a:t>
            </a:r>
            <a:endPar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l">
              <a:lnSpc>
                <a:spcPct val="100000"/>
              </a:lnSpc>
              <a:buClrTx/>
              <a:buSzTx/>
              <a:buFontTx/>
            </a:pPr>
            <a:r>
              <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（2）直径：物镜的直径还要比目镜的直径大一些。</a:t>
            </a:r>
            <a:endPar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l">
              <a:lnSpc>
                <a:spcPct val="100000"/>
              </a:lnSpc>
              <a:buClrTx/>
              <a:buSzTx/>
              <a:buFontTx/>
            </a:pPr>
            <a:r>
              <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测量凸透镜的直径，以便于制作直径合适的镜筒。</a:t>
            </a:r>
            <a:endPar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7" grpId="0" uiExpand="1" build="p"/>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16" name="文本框 15" title=""/>
          <p:cNvSpPr txBox="1"/>
          <p:nvPr>
            <p:custDataLst>
              <p:tags r:id="rId5"/>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二</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设计简易望远镜</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pic>
        <p:nvPicPr>
          <p:cNvPr id="10242" name="Picture 2"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9840334" y="1196441"/>
            <a:ext cx="1499825" cy="1772980"/>
          </a:xfrm>
          <a:prstGeom prst="rect">
            <a:avLst/>
          </a:prstGeom>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title=""/>
          <p:cNvSpPr/>
          <p:nvPr>
            <p:custDataLst>
              <p:tags r:id="rId8"/>
            </p:custDataLst>
          </p:nvPr>
        </p:nvSpPr>
        <p:spPr>
          <a:xfrm>
            <a:off x="206375" y="1796415"/>
            <a:ext cx="9751060" cy="1383665"/>
          </a:xfrm>
          <a:prstGeom prst="rect">
            <a:avLst/>
          </a:prstGeom>
        </p:spPr>
        <p:txBody>
          <a:bodyPr wrap="square">
            <a:spAutoFit/>
          </a:bodyPr>
          <a:lstStyle/>
          <a:p>
            <a:pPr indent="457200" algn="l">
              <a:lnSpc>
                <a:spcPct val="150000"/>
              </a:lnSpc>
            </a:pP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①先用一个焦距大的凸透镜观察窗外远处的物体，注意成像情况。</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13" name="文本框 12" title=""/>
          <p:cNvSpPr txBox="1"/>
          <p:nvPr>
            <p:custDataLst>
              <p:tags r:id="rId9"/>
            </p:custDataLst>
          </p:nvPr>
        </p:nvSpPr>
        <p:spPr>
          <a:xfrm>
            <a:off x="54610" y="3140710"/>
            <a:ext cx="9632950" cy="1383665"/>
          </a:xfrm>
          <a:prstGeom prst="rect">
            <a:avLst/>
          </a:prstGeom>
          <a:noFill/>
        </p:spPr>
        <p:txBody>
          <a:bodyPr wrap="square">
            <a:spAutoFit/>
          </a:bodyPr>
          <a:lstStyle/>
          <a:p>
            <a:pPr marR="0" lvl="0" indent="457200" algn="l" defTabSz="685165" rtl="0" fontAlgn="auto">
              <a:lnSpc>
                <a:spcPct val="150000"/>
              </a:lnSpc>
              <a:spcBef>
                <a:spcPct val="0"/>
              </a:spcBef>
              <a:spcAft>
                <a:spcPct val="0"/>
              </a:spcAft>
              <a:buClrTx/>
              <a:buSzTx/>
              <a:buFontTx/>
              <a:buNone/>
              <a:defRPr/>
            </a:pPr>
            <a:r>
              <a:rPr kumimoji="0" lang="en-US" altLang="zh-CN" sz="28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②再用焦距小的凸透镜观察上面得到的物体的像，注意成像情况。</a:t>
            </a:r>
            <a:endParaRPr kumimoji="0" lang="zh-CN" altLang="zh-CN" sz="2300" b="0"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pitchFamily="34" charset="0"/>
            </a:endParaRPr>
          </a:p>
        </p:txBody>
      </p:sp>
      <p:sp>
        <p:nvSpPr>
          <p:cNvPr id="19" name="文本框 18" title=""/>
          <p:cNvSpPr txBox="1"/>
          <p:nvPr>
            <p:custDataLst>
              <p:tags r:id="rId10"/>
            </p:custDataLst>
          </p:nvPr>
        </p:nvSpPr>
        <p:spPr>
          <a:xfrm>
            <a:off x="391795" y="4725035"/>
            <a:ext cx="9330055" cy="1383665"/>
          </a:xfrm>
          <a:prstGeom prst="rect">
            <a:avLst/>
          </a:prstGeom>
          <a:noFill/>
        </p:spPr>
        <p:txBody>
          <a:bodyPr wrap="square">
            <a:spAutoFit/>
          </a:bodyPr>
          <a:lstStyle/>
          <a:p>
            <a:pPr marR="0" lvl="0" algn="l" defTabSz="914400" rtl="0">
              <a:lnSpc>
                <a:spcPct val="150000"/>
              </a:lnSpc>
              <a:buClrTx/>
              <a:buSzTx/>
              <a:buFontTx/>
              <a:buNone/>
            </a:pPr>
            <a:r>
              <a:rPr kumimoji="0" lang="en-US" altLang="zh-CN" sz="2800" b="0" i="0" u="none" strike="noStrike" kern="1200" cap="none" normalizeH="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③将两凸透镜的位置对调，再观察远处的物体，对比两次成像的大小。</a:t>
            </a:r>
            <a:endParaRPr kumimoji="0" lang="en-US" altLang="zh-CN" sz="2800" b="0" i="0" u="none" strike="noStrike" kern="1200" cap="none" normalizeH="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4" name="矩形 3" title=""/>
          <p:cNvSpPr/>
          <p:nvPr>
            <p:custDataLst>
              <p:tags r:id="rId11"/>
            </p:custDataLst>
          </p:nvPr>
        </p:nvSpPr>
        <p:spPr>
          <a:xfrm>
            <a:off x="3575685" y="2403475"/>
            <a:ext cx="5527040" cy="737235"/>
          </a:xfrm>
          <a:prstGeom prst="rect">
            <a:avLst/>
          </a:prstGeom>
        </p:spPr>
        <p:txBody>
          <a:bodyPr wrap="square">
            <a:spAutoFit/>
          </a:bodyPr>
          <a:lstStyle/>
          <a:p>
            <a:pPr indent="457200" algn="l">
              <a:lnSpc>
                <a:spcPct val="150000"/>
              </a:lnSpc>
              <a:buClrTx/>
              <a:buSzTx/>
              <a:buFontTx/>
            </a:pPr>
            <a:r>
              <a:rPr lang="en-US" altLang="zh-CN" sz="280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rPr>
              <a:t>成倒立、缩小的实像。</a:t>
            </a:r>
            <a:endParaRPr lang="en-US" altLang="zh-CN" sz="280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5" name="文本框 4" title=""/>
          <p:cNvSpPr txBox="1"/>
          <p:nvPr>
            <p:custDataLst>
              <p:tags r:id="rId12"/>
            </p:custDataLst>
          </p:nvPr>
        </p:nvSpPr>
        <p:spPr>
          <a:xfrm>
            <a:off x="3070860" y="3754120"/>
            <a:ext cx="7767955" cy="737235"/>
          </a:xfrm>
          <a:prstGeom prst="rect">
            <a:avLst/>
          </a:prstGeom>
          <a:noFill/>
        </p:spPr>
        <p:txBody>
          <a:bodyPr wrap="square">
            <a:spAutoFit/>
          </a:bodyPr>
          <a:lstStyle/>
          <a:p>
            <a:pPr algn="l">
              <a:lnSpc>
                <a:spcPct val="150000"/>
              </a:lnSpc>
            </a:pPr>
            <a:r>
              <a:rPr lang="en-US" altLang="zh-CN" sz="280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rPr>
              <a:t>成正立、放大的虚像，远处的物体看上去放大了。</a:t>
            </a:r>
            <a:endParaRPr lang="en-US" altLang="zh-CN" sz="280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6" name="文本框 5" title=""/>
          <p:cNvSpPr txBox="1"/>
          <p:nvPr>
            <p:custDataLst>
              <p:tags r:id="rId13"/>
            </p:custDataLst>
          </p:nvPr>
        </p:nvSpPr>
        <p:spPr>
          <a:xfrm>
            <a:off x="2783840" y="5516880"/>
            <a:ext cx="8320405" cy="737235"/>
          </a:xfrm>
          <a:prstGeom prst="rect">
            <a:avLst/>
          </a:prstGeom>
          <a:noFill/>
        </p:spPr>
        <p:txBody>
          <a:bodyPr wrap="square">
            <a:spAutoFit/>
          </a:bodyPr>
          <a:lstStyle/>
          <a:p>
            <a:pPr marR="0" lvl="0" algn="l" defTabSz="914400" rtl="0">
              <a:lnSpc>
                <a:spcPct val="150000"/>
              </a:lnSpc>
              <a:buClrTx/>
              <a:buSzTx/>
              <a:buFontTx/>
              <a:buNone/>
            </a:pPr>
            <a:r>
              <a:rPr kumimoji="0" lang="en-US" altLang="zh-CN" sz="2800" b="0" i="0" u="none" strike="noStrike" kern="1200" cap="none" spc="0" normalizeH="0" baseline="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rPr>
              <a:t>两凸透镜的位置对调后，远处的物体看上去缩小了。</a:t>
            </a:r>
            <a:endParaRPr kumimoji="0" lang="en-US" altLang="zh-CN" sz="2800" b="0" i="0" u="none" strike="noStrike" kern="1200" cap="none" spc="0" normalizeH="0" baseline="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vertical)">
                                      <p:cBhvr>
                                        <p:cTn id="12" dur="500"/>
                                        <p:tgtEl>
                                          <p:spTgt spid="1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outVertical)">
                                      <p:cBhvr>
                                        <p:cTn id="3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9" grpId="0"/>
      <p:bldP spid="4" grpId="0"/>
      <p:bldP spid="5" grpId="0"/>
      <p:bldP spid="6"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pic>
        <p:nvPicPr>
          <p:cNvPr id="10242" name="Picture 2" title=""/>
          <p:cNvPicPr>
            <a:picLocks noChangeAspect="1" noChangeArrowheads="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bwMode="auto">
          <a:xfrm>
            <a:off x="9840334" y="1196441"/>
            <a:ext cx="1499825" cy="1772980"/>
          </a:xfrm>
          <a:prstGeom prst="rect">
            <a:avLst/>
          </a:prstGeom>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title=""/>
          <p:cNvPicPr>
            <a:picLocks noChangeAspect="1"/>
          </p:cNvPicPr>
          <p:nvPr>
            <p:custDataLst>
              <p:tags r:id="rId8"/>
            </p:custDataLst>
          </p:nvPr>
        </p:nvPicPr>
        <p:blipFill>
          <a:blip r:embed="rId7"/>
          <a:srcRect t="35" r="36474" b="36463"/>
          <a:stretch>
            <a:fillRect/>
          </a:stretch>
        </p:blipFill>
        <p:spPr>
          <a:xfrm rot="5400000">
            <a:off x="5269621" y="1950720"/>
            <a:ext cx="1958340" cy="2609850"/>
          </a:xfrm>
          <a:prstGeom prst="rect">
            <a:avLst/>
          </a:prstGeom>
        </p:spPr>
      </p:pic>
      <p:sp>
        <p:nvSpPr>
          <p:cNvPr id="10" name="文本框 9" title=""/>
          <p:cNvSpPr txBox="1"/>
          <p:nvPr>
            <p:custDataLst>
              <p:tags r:id="rId9"/>
            </p:custDataLst>
          </p:nvPr>
        </p:nvSpPr>
        <p:spPr>
          <a:xfrm>
            <a:off x="4871476" y="2324100"/>
            <a:ext cx="1344930" cy="460375"/>
          </a:xfrm>
          <a:prstGeom prst="rect">
            <a:avLst/>
          </a:prstGeom>
        </p:spPr>
        <p:txBody>
          <a:bodyPr wrap="square">
            <a:spAutoFit/>
          </a:bodyPr>
          <a:lstStyle/>
          <a:p>
            <a:pPr algn="ctr"/>
            <a:r>
              <a:rPr lang="en-US" altLang="zh-CN" sz="2400" b="1" i="1">
                <a:solidFill>
                  <a:srgbClr val="FF0000"/>
                </a:solidFill>
                <a:latin typeface="Times New Roman" panose="02020603050405020304" pitchFamily="18" charset="0"/>
                <a:ea typeface="微软雅黑" panose="020b0503020204020204" charset="-122"/>
                <a:cs typeface="Times New Roman" panose="02020603050405020304" pitchFamily="18" charset="0"/>
              </a:rPr>
              <a:t>f </a:t>
            </a:r>
            <a:r>
              <a:rPr lang="en-US" altLang="zh-CN" sz="2400" b="1">
                <a:solidFill>
                  <a:srgbClr val="FF0000"/>
                </a:solidFill>
                <a:latin typeface="Times New Roman" panose="02020603050405020304" pitchFamily="18" charset="0"/>
                <a:ea typeface="微软雅黑" panose="020b0503020204020204" charset="-122"/>
                <a:cs typeface="Times New Roman" panose="02020603050405020304" pitchFamily="18" charset="0"/>
              </a:rPr>
              <a:t>= 5 cm</a:t>
            </a:r>
            <a:endParaRPr lang="en-US" altLang="zh-CN" sz="2400" b="1">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1" name="文本框 10" title=""/>
          <p:cNvSpPr txBox="1"/>
          <p:nvPr>
            <p:custDataLst>
              <p:tags r:id="rId10"/>
            </p:custDataLst>
          </p:nvPr>
        </p:nvSpPr>
        <p:spPr>
          <a:xfrm>
            <a:off x="6005586" y="2245995"/>
            <a:ext cx="1570990" cy="460375"/>
          </a:xfrm>
          <a:prstGeom prst="rect">
            <a:avLst/>
          </a:prstGeom>
        </p:spPr>
        <p:txBody>
          <a:bodyPr wrap="square">
            <a:spAutoFit/>
          </a:bodyPr>
          <a:lstStyle/>
          <a:p>
            <a:pPr algn="ctr"/>
            <a:r>
              <a:rPr lang="en-US" altLang="zh-CN" sz="2400" b="1" i="1">
                <a:solidFill>
                  <a:srgbClr val="FF0000"/>
                </a:solidFill>
                <a:latin typeface="Times New Roman" panose="02020603050405020304" pitchFamily="18" charset="0"/>
                <a:ea typeface="微软雅黑" panose="020b0503020204020204" charset="-122"/>
                <a:cs typeface="Times New Roman" panose="02020603050405020304" pitchFamily="18" charset="0"/>
              </a:rPr>
              <a:t>f </a:t>
            </a:r>
            <a:r>
              <a:rPr lang="en-US" altLang="zh-CN" sz="2400" b="1">
                <a:solidFill>
                  <a:srgbClr val="FF0000"/>
                </a:solidFill>
                <a:latin typeface="Times New Roman" panose="02020603050405020304" pitchFamily="18" charset="0"/>
                <a:ea typeface="微软雅黑" panose="020b0503020204020204" charset="-122"/>
                <a:cs typeface="Times New Roman" panose="02020603050405020304" pitchFamily="18" charset="0"/>
              </a:rPr>
              <a:t>= 10 cm</a:t>
            </a:r>
            <a:endParaRPr lang="en-US" altLang="zh-CN" sz="2400" b="1">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 name="文本框 3" title=""/>
          <p:cNvSpPr txBox="1"/>
          <p:nvPr>
            <p:custDataLst>
              <p:tags r:id="rId11"/>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二</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设计简易望远镜</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
        <p:nvSpPr>
          <p:cNvPr id="6" name="文本框 5" title=""/>
          <p:cNvSpPr txBox="1"/>
          <p:nvPr>
            <p:custDataLst>
              <p:tags r:id="rId12"/>
            </p:custDataLst>
          </p:nvPr>
        </p:nvSpPr>
        <p:spPr>
          <a:xfrm>
            <a:off x="1991995" y="4721225"/>
            <a:ext cx="8703310" cy="1160145"/>
          </a:xfrm>
          <a:prstGeom prst="rect">
            <a:avLst/>
          </a:prstGeom>
        </p:spPr>
        <p:txBody>
          <a:bodyPr>
            <a:noAutofit/>
          </a:bodyPr>
          <a:lstStyle/>
          <a:p>
            <a:pPr algn="ctr">
              <a:lnSpc>
                <a:spcPct val="100000"/>
              </a:lnSpc>
              <a:buClrTx/>
              <a:buSzTx/>
              <a:buFontTx/>
            </a:pPr>
            <a:r>
              <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焦距较长，直径较大的凸透镜作为物镜</a:t>
            </a:r>
            <a:endPar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endParaRPr>
          </a:p>
          <a:p>
            <a:pPr algn="ctr">
              <a:lnSpc>
                <a:spcPct val="100000"/>
              </a:lnSpc>
              <a:buClrTx/>
              <a:buSzTx/>
              <a:buFontTx/>
            </a:pPr>
            <a:r>
              <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焦距较短，直径较小的凸透镜作为目镜</a:t>
            </a:r>
            <a:endPar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7" name="文本框 6" title=""/>
          <p:cNvSpPr txBox="1"/>
          <p:nvPr>
            <p:custDataLst>
              <p:tags r:id="rId4"/>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5"/>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4" name="文本框 3" title=""/>
          <p:cNvSpPr txBox="1"/>
          <p:nvPr>
            <p:custDataLst>
              <p:tags r:id="rId6"/>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二</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设计简易望远镜</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pic>
        <p:nvPicPr>
          <p:cNvPr id="12" name="Picture 14" title=""/>
          <p:cNvPicPr>
            <a:picLocks noChangeAspect="1" noChangeArrowheads="1"/>
          </p:cNvPicPr>
          <p:nvPr>
            <p:custDataLst>
              <p:tags r:id="rId8"/>
            </p:custDataLst>
          </p:nvPr>
        </p:nvPicPr>
        <p:blipFill>
          <a:blip r:embed="rId7">
            <a:clrChange>
              <a:clrFrom>
                <a:srgbClr val="FFFFFF">
                  <a:alpha val="100000"/>
                </a:srgbClr>
              </a:clrFrom>
              <a:clrTo>
                <a:srgbClr val="FFFFFF">
                  <a:alpha val="100000"/>
                  <a:alpha val="0"/>
                </a:srgbClr>
              </a:clrTo>
            </a:clrChange>
          </a:blip>
          <a:stretch>
            <a:fillRect/>
          </a:stretch>
        </p:blipFill>
        <p:spPr bwMode="auto">
          <a:xfrm>
            <a:off x="911225" y="2636520"/>
            <a:ext cx="3258820" cy="2482215"/>
          </a:xfrm>
          <a:prstGeom prst="rect">
            <a:avLst/>
          </a:prstGeom>
          <a:noFill/>
          <a:ln w="9525">
            <a:noFill/>
            <a:miter lim="800000"/>
          </a:ln>
        </p:spPr>
      </p:pic>
      <p:sp>
        <p:nvSpPr>
          <p:cNvPr id="14" name="Text Box 5" title=""/>
          <p:cNvSpPr txBox="1">
            <a:spLocks noChangeArrowheads="1"/>
          </p:cNvSpPr>
          <p:nvPr>
            <p:custDataLst>
              <p:tags r:id="rId9"/>
            </p:custDataLst>
          </p:nvPr>
        </p:nvSpPr>
        <p:spPr bwMode="auto">
          <a:xfrm>
            <a:off x="5418680" y="2609533"/>
            <a:ext cx="5816600" cy="1568450"/>
          </a:xfrm>
          <a:prstGeom prst="rect">
            <a:avLst/>
          </a:prstGeom>
          <a:noFill/>
          <a:ln w="9525">
            <a:noFill/>
            <a:miter lim="800000"/>
          </a:ln>
        </p:spPr>
        <p:txBody>
          <a:bodyPr wrap="square">
            <a:spAutoFit/>
          </a:bodyPr>
          <a:lstStyle/>
          <a:p>
            <a:pPr algn="l">
              <a:lnSpc>
                <a:spcPct val="150000"/>
              </a:lnSpc>
              <a:spcBef>
                <a:spcPct val="50000"/>
              </a:spcBef>
              <a:buClrTx/>
              <a:buSzTx/>
              <a:buFontTx/>
            </a:pPr>
            <a:r>
              <a:rPr lang="zh-CN" altLang="en-US" sz="32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宋体" panose="02010600030101010101" pitchFamily="2" charset="-122"/>
              </a:rPr>
              <a:t>最佳成像间距</a:t>
            </a:r>
            <a:r>
              <a:rPr lang="zh-CN" altLang="en-US" sz="320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sym typeface="宋体" panose="02010600030101010101" pitchFamily="2" charset="-122"/>
              </a:rPr>
              <a:t>约等于</a:t>
            </a:r>
            <a:r>
              <a:rPr lang="zh-CN" altLang="en-US" sz="32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物镜焦距与目镜焦距之和，即</a:t>
            </a:r>
            <a:r>
              <a:rPr lang="zh-CN" altLang="en-US" sz="320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sym typeface="宋体" panose="02010600030101010101" pitchFamily="2" charset="-122"/>
              </a:rPr>
              <a:t>f</a:t>
            </a:r>
            <a:r>
              <a:rPr lang="zh-CN" altLang="en-US" sz="3200" baseline="-2500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sym typeface="宋体" panose="02010600030101010101" pitchFamily="2" charset="-122"/>
              </a:rPr>
              <a:t>物</a:t>
            </a:r>
            <a:r>
              <a:rPr lang="zh-CN" altLang="en-US" sz="320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sym typeface="宋体" panose="02010600030101010101" pitchFamily="2" charset="-122"/>
              </a:rPr>
              <a:t>+f</a:t>
            </a:r>
            <a:r>
              <a:rPr lang="zh-CN" altLang="en-US" sz="3200" baseline="-2500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sym typeface="宋体" panose="02010600030101010101" pitchFamily="2" charset="-122"/>
              </a:rPr>
              <a:t>目</a:t>
            </a:r>
            <a:r>
              <a:rPr lang="zh-CN" altLang="en-US" sz="32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a:t>
            </a:r>
            <a:endParaRPr lang="zh-CN" altLang="en-US" sz="32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18" name="文本框 9" title=""/>
          <p:cNvSpPr txBox="1">
            <a:spLocks noChangeArrowheads="1"/>
          </p:cNvSpPr>
          <p:nvPr>
            <p:custDataLst>
              <p:tags r:id="rId10"/>
            </p:custDataLst>
          </p:nvPr>
        </p:nvSpPr>
        <p:spPr bwMode="auto">
          <a:xfrm>
            <a:off x="1343561" y="5229225"/>
            <a:ext cx="10171184" cy="1309370"/>
          </a:xfrm>
          <a:prstGeom prst="rect">
            <a:avLst/>
          </a:prstGeom>
          <a:solidFill>
            <a:schemeClr val="accent1">
              <a:lumMod val="75000"/>
            </a:schemeClr>
          </a:solidFill>
        </p:spPr>
        <p:style>
          <a:lnRef idx="0">
            <a:srgbClr val="FFFFFF"/>
          </a:lnRef>
          <a:fillRef idx="2">
            <a:schemeClr val="accent1"/>
          </a:fillRef>
          <a:effectRef idx="0">
            <a:srgbClr val="FFFFFF"/>
          </a:effectRef>
          <a:fontRef idx="minor">
            <a:schemeClr val="lt1"/>
          </a:fontRef>
        </p:style>
        <p:txBody>
          <a:bodyPr wrap="square">
            <a:noAutofit/>
          </a:bodyPr>
          <a:lstStyle/>
          <a:p>
            <a:pPr>
              <a:lnSpc>
                <a:spcPct val="120000"/>
              </a:lnSpc>
              <a:spcBef>
                <a:spcPct val="0"/>
              </a:spcBef>
              <a:spcAft>
                <a:spcPct val="0"/>
              </a:spcAft>
            </a:pPr>
            <a:r>
              <a:rPr lang="en-US" altLang="zh-CN" sz="3200" b="1">
                <a:solidFill>
                  <a:schemeClr val="tx1"/>
                </a:solidFill>
                <a:effectLst/>
                <a:latin typeface="楷体" panose="02010609060101010101" pitchFamily="49" charset="-122"/>
                <a:ea typeface="楷体" panose="02010609060101010101" pitchFamily="49" charset="-122"/>
                <a:cs typeface="华文楷体" panose="02010600040101010101" pitchFamily="2" charset="-122"/>
              </a:rPr>
              <a:t>     </a:t>
            </a:r>
            <a:r>
              <a:rPr lang="zh-CN" altLang="en-US" sz="32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假设物体距离物镜很远，请</a:t>
            </a:r>
            <a:r>
              <a:rPr lang="zh-CN" altLang="en-US" sz="3200" err="1">
                <a:solidFill>
                  <a:srgbClr val="FF0000"/>
                </a:solidFill>
                <a:latin typeface="华文楷体" panose="02010600040101010101" pitchFamily="2" charset="-122"/>
                <a:ea typeface="华文楷体" panose="02010600040101010101" pitchFamily="2" charset="-122"/>
                <a:cs typeface="Times New Roman" panose="02020603050405020304" pitchFamily="34" charset="-120"/>
              </a:rPr>
              <a:t>根据凸透镜成像特点</a:t>
            </a:r>
            <a:r>
              <a:rPr lang="zh-CN" altLang="en-US" sz="32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，推理并论证成像的最佳距离。</a:t>
            </a:r>
            <a:endParaRPr lang="zh-CN" altLang="en-US" sz="32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7" name="文本框 6" title=""/>
          <p:cNvSpPr txBox="1"/>
          <p:nvPr>
            <p:custDataLst>
              <p:tags r:id="rId4"/>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5"/>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16" name="文本框 15" title=""/>
          <p:cNvSpPr txBox="1"/>
          <p:nvPr>
            <p:custDataLst>
              <p:tags r:id="rId6"/>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三</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设计镜筒</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pic>
        <p:nvPicPr>
          <p:cNvPr id="3" name="图片 2" title=""/>
          <p:cNvPicPr>
            <a:picLocks noChangeAspect="1"/>
          </p:cNvPicPr>
          <p:nvPr>
            <p:custDataLst>
              <p:tags r:id="rId8"/>
            </p:custDataLst>
          </p:nvPr>
        </p:nvPicPr>
        <p:blipFill>
          <a:blip r:embed="rId7"/>
          <a:stretch>
            <a:fillRect/>
          </a:stretch>
        </p:blipFill>
        <p:spPr>
          <a:xfrm>
            <a:off x="1487805" y="1700530"/>
            <a:ext cx="8686800" cy="2447925"/>
          </a:xfrm>
          <a:prstGeom prst="rect">
            <a:avLst/>
          </a:prstGeom>
        </p:spPr>
      </p:pic>
      <p:sp>
        <p:nvSpPr>
          <p:cNvPr id="5" name="文本框 4" title=""/>
          <p:cNvSpPr txBox="1"/>
          <p:nvPr>
            <p:custDataLst>
              <p:tags r:id="rId9"/>
            </p:custDataLst>
          </p:nvPr>
        </p:nvSpPr>
        <p:spPr>
          <a:xfrm>
            <a:off x="232410" y="4076700"/>
            <a:ext cx="11621770" cy="2245360"/>
          </a:xfrm>
          <a:prstGeom prst="rect">
            <a:avLst/>
          </a:prstGeom>
          <a:noFill/>
        </p:spPr>
        <p:txBody>
          <a:bodyPr wrap="square">
            <a:spAutoFit/>
          </a:bodyPr>
          <a:lstStyle/>
          <a:p>
            <a:pPr algn="l">
              <a:lnSpc>
                <a:spcPct val="100000"/>
              </a:lnSpc>
              <a:buClrTx/>
              <a:buSzTx/>
              <a:buNone/>
            </a:pPr>
            <a:r>
              <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在用望远镜对不同远近的物体进行观察时，需要调节两块凸透镜间的距离。</a:t>
            </a:r>
            <a:endPar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l">
              <a:lnSpc>
                <a:spcPct val="100000"/>
              </a:lnSpc>
              <a:buClrTx/>
              <a:buSzTx/>
              <a:buNone/>
            </a:pPr>
            <a:r>
              <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镜筒可以设计成两段，让物镜的镜简较目镜的镜筒粗一些，这样套在一起，便于在使用时调节。</a:t>
            </a:r>
            <a:endPar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l">
              <a:lnSpc>
                <a:spcPct val="100000"/>
              </a:lnSpc>
              <a:buClrTx/>
              <a:buSzTx/>
              <a:buNone/>
            </a:pPr>
            <a:r>
              <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观察最远处的物体时，两块凸透镜间的距离约等于两块凸透镜的焦距之和；</a:t>
            </a:r>
            <a:endPar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l">
              <a:lnSpc>
                <a:spcPct val="100000"/>
              </a:lnSpc>
              <a:buClrTx/>
              <a:buSzTx/>
              <a:buNone/>
            </a:pPr>
            <a:r>
              <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观察较近处的物体时，两块凸透镜间的距离要稍大一些。</a:t>
            </a:r>
            <a:endPar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graphicFrame>
        <p:nvGraphicFramePr>
          <p:cNvPr id="39" name="表格 38" title=""/>
          <p:cNvGraphicFramePr>
            <a:graphicFrameLocks noGrp="1"/>
          </p:cNvGraphicFramePr>
          <p:nvPr>
            <p:custDataLst>
              <p:tags r:id="rId3"/>
            </p:custDataLst>
          </p:nvPr>
        </p:nvGraphicFramePr>
        <p:xfrm>
          <a:off x="941070" y="1115060"/>
          <a:ext cx="8686169" cy="3792220"/>
        </p:xfrm>
        <a:graphic>
          <a:graphicData uri="http://schemas.openxmlformats.org/drawingml/2006/table">
            <a:tbl>
              <a:tblPr firstRow="1" bandRow="1">
                <a:effectLst/>
                <a:tableStyleId>{5940675A-B579-460E-94D1-54222C63F5DA}</a:tableStyleId>
              </a:tblPr>
              <a:tblGrid>
                <a:gridCol w="1139825"/>
                <a:gridCol w="1139825"/>
                <a:gridCol w="1139826"/>
                <a:gridCol w="1139826"/>
                <a:gridCol w="1537335"/>
                <a:gridCol w="1323341"/>
                <a:gridCol w="116840"/>
                <a:gridCol w="1257724"/>
              </a:tblGrid>
              <a:tr h="494030">
                <a:tc rowSpan="2">
                  <a:txBody>
                    <a:bodyPr vert="horz" wrap="square"/>
                    <a:lstStyle/>
                    <a:p>
                      <a:pPr algn="ctr"/>
                      <a:r>
                        <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物距</a:t>
                      </a:r>
                      <a:r>
                        <a:rPr lang="en-US" altLang="zh-CN"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u</a:t>
                      </a: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gridSpan="3">
                  <a:txBody>
                    <a:bodyPr vert="horz" wrap="square"/>
                    <a:lstStyle/>
                    <a:p>
                      <a:pPr algn="ctr"/>
                      <a:r>
                        <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像的性质</a:t>
                      </a: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hMerge="1">
                  <a:txBody>
                    <a:bodyPr vert="horz" wrap="square"/>
                    <a:lstStyle/>
                    <a:p/>
                  </a:txBody>
                  <a:tcPr anchor="ctr"/>
                </a:tc>
                <a:tc hMerge="1">
                  <a:txBody>
                    <a:bodyPr vert="horz" wrap="square"/>
                    <a:lstStyle/>
                    <a:p/>
                  </a:txBody>
                  <a:tcPr anchor="ctr"/>
                </a:tc>
                <a:tc row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像距</a:t>
                      </a:r>
                      <a:r>
                        <a:rPr lang="en-US" altLang="zh-CN"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v</a:t>
                      </a: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像与物</a:t>
                      </a:r>
                      <a:endParaRPr lang="zh-CN" altLang="en-US" sz="2400" b="1">
                        <a:latin typeface="Times New Roman" panose="02020603050405020304" pitchFamily="18" charset="0"/>
                        <a:ea typeface="华文楷体" panose="02010600040101010101" pitchFamily="2" charset="-122"/>
                        <a:cs typeface="Times New Roman" panose="02020603050405020304" pitchFamily="18" charset="0"/>
                      </a:endParaRPr>
                    </a:p>
                    <a:p>
                      <a:pPr marL="0" marR="0" indent="0" algn="ctr" defTabSz="914400" rtl="0" eaLnBrk="1" fontAlgn="auto" latinLnBrk="0" hangingPunct="1">
                        <a:lnSpc>
                          <a:spcPct val="100000"/>
                        </a:lnSpc>
                        <a:spcBef>
                          <a:spcPct val="0"/>
                        </a:spcBef>
                        <a:spcAft>
                          <a:spcPct val="0"/>
                        </a:spcAft>
                        <a:buClrTx/>
                        <a:buSzTx/>
                        <a:buFontTx/>
                        <a:buNone/>
                        <a:defRPr/>
                      </a:pPr>
                      <a:r>
                        <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的位置</a:t>
                      </a: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grid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应用</a:t>
                      </a: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h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494030">
                <a:tc vMerge="1">
                  <a:txBody>
                    <a:bodyPr vert="horz" wrap="square"/>
                    <a:lstStyle/>
                    <a:p/>
                  </a:txBody>
                  <a:tcPr anchor="ctr"/>
                </a:tc>
                <a:tc>
                  <a:txBody>
                    <a:bodyPr vert="horz" wrap="square"/>
                    <a:lstStyle/>
                    <a:p>
                      <a:pPr algn="ctr"/>
                      <a:r>
                        <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正倒</a:t>
                      </a: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vert="horz" wrap="square"/>
                    <a:lstStyle/>
                    <a:p>
                      <a:pPr algn="ctr"/>
                      <a:r>
                        <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大小</a:t>
                      </a: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vert="horz" wrap="square"/>
                    <a:lstStyle/>
                    <a:p>
                      <a:pPr algn="ctr"/>
                      <a:r>
                        <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虚实</a:t>
                      </a: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vMerge="1">
                  <a:txBody>
                    <a:bodyPr vert="horz" wrap="square"/>
                    <a:lstStyle/>
                    <a:p/>
                  </a:txBody>
                  <a:tcPr anchor="ctr"/>
                </a:tc>
                <a:tc vMerge="1">
                  <a:txBody>
                    <a:bodyPr vert="horz" wrap="square"/>
                    <a:lstStyle/>
                    <a:p/>
                  </a:txBody>
                  <a:tcPr anchor="ct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gridSpan="2" vMerge="1">
                  <a:txBody>
                    <a:bodyPr vert="horz" wrap="square"/>
                    <a:lstStyle/>
                    <a:p/>
                  </a:txBody>
                  <a:tcPr anchor="ct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hMerge="1" vMerge="1">
                  <a:txBody>
                    <a:bodyPr vert="horz" wrap="square"/>
                    <a:lstStyle/>
                    <a:p/>
                  </a:txBody>
                  <a:tcPr anchor="ct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r>
              <a:tr h="617855">
                <a:tc>
                  <a:txBody>
                    <a:bodyPr vert="horz" wrap="square"/>
                    <a:lstStyle/>
                    <a:p>
                      <a:pPr algn="ctr"/>
                      <a:r>
                        <a:rPr lang="en-US" altLang="zh-CN"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u</a:t>
                      </a:r>
                      <a:r>
                        <a:rPr lang="en-US" altLang="zh-CN"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&gt;2</a:t>
                      </a:r>
                      <a:r>
                        <a:rPr lang="en-US" altLang="zh-CN"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f</a:t>
                      </a: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vert="horz" wrap="square"/>
                    <a:lstStyle/>
                    <a:p>
                      <a:pPr algn="ct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grid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h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0">
                <a:tc rowSpan="2">
                  <a:txBody>
                    <a:bodyPr vert="horz" wrap="square"/>
                    <a:lstStyle/>
                    <a:p>
                      <a:pPr algn="ctr"/>
                      <a:r>
                        <a:rPr lang="en-US" altLang="zh-CN"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u</a:t>
                      </a:r>
                      <a:r>
                        <a:rPr lang="en-US" altLang="zh-CN"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f</a:t>
                      </a: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a:txBody>
                    <a:bodyPr vert="horz" wrap="square"/>
                    <a:lstStyle/>
                    <a:p>
                      <a:pPr algn="ctr">
                        <a:buNone/>
                      </a:pP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grid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h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493395">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0">
                <a:tc rowSpan="2">
                  <a:txBody>
                    <a:bodyPr vert="horz" wrap="square"/>
                    <a:lstStyle/>
                    <a:p>
                      <a:pPr algn="ctr"/>
                      <a:r>
                        <a:rPr lang="en-US" altLang="zh-CN"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f</a:t>
                      </a:r>
                      <a:r>
                        <a:rPr lang="en-US" altLang="zh-CN"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&lt;</a:t>
                      </a:r>
                      <a:r>
                        <a:rPr lang="en-US" altLang="zh-CN"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u</a:t>
                      </a:r>
                      <a:r>
                        <a:rPr lang="en-US" altLang="zh-CN"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&lt;2</a:t>
                      </a:r>
                      <a:r>
                        <a:rPr lang="en-US" altLang="zh-CN"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f</a:t>
                      </a: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a:txBody>
                    <a:bodyPr vert="horz" wrap="square"/>
                    <a:lstStyle/>
                    <a:p>
                      <a:pPr algn="ctr">
                        <a:buNone/>
                      </a:pP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gridSpan="2">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i="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rowSpan="2" h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04850">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494030">
                <a:tc>
                  <a:txBody>
                    <a:bodyPr vert="horz" wrap="square"/>
                    <a:lstStyle/>
                    <a:p>
                      <a:pPr algn="ctr"/>
                      <a:r>
                        <a:rPr lang="en-US" altLang="zh-CN" sz="2400" b="1" i="1" u="none">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u</a:t>
                      </a:r>
                      <a:r>
                        <a:rPr lang="en-US" altLang="zh-CN" sz="2400" b="1">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b="1"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f</a:t>
                      </a:r>
                      <a:endParaRPr lang="zh-CN" altLang="en-US" sz="2400" b="1"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gridSpan="6">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h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vert="horz" wrap="square"/>
                    <a:lstStyle/>
                    <a:p>
                      <a:pPr marL="0" marR="0" indent="0" algn="ctr" defTabSz="914400" rtl="0" eaLnBrk="1" fontAlgn="auto" latinLnBrk="0" hangingPunct="1">
                        <a:lnSpc>
                          <a:spcPct val="100000"/>
                        </a:lnSpc>
                        <a:spcBef>
                          <a:spcPct val="0"/>
                        </a:spcBef>
                        <a:spcAft>
                          <a:spcPct val="0"/>
                        </a:spcAft>
                        <a:buClrTx/>
                        <a:buSzTx/>
                        <a:buFontTx/>
                        <a:buNone/>
                        <a:defRPr/>
                      </a:pPr>
                      <a:endParaRPr lang="zh-CN" altLang="en-US" sz="2400" b="1">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r>
              <a:tr h="494030">
                <a:tc>
                  <a:txBody>
                    <a:bodyPr vert="horz" wrap="square"/>
                    <a:lstStyle/>
                    <a:p>
                      <a:pPr marL="0" algn="ctr" defTabSz="914400" rtl="0" eaLnBrk="1" latinLnBrk="0" hangingPunct="1"/>
                      <a:r>
                        <a:rPr lang="en-US" altLang="zh-CN" sz="2400" b="1" i="1" kern="12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u</a:t>
                      </a:r>
                      <a:r>
                        <a:rPr lang="en-US" altLang="zh-CN" sz="2400" b="1" kern="12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&lt;</a:t>
                      </a:r>
                      <a:r>
                        <a:rPr lang="en-US" altLang="zh-CN" sz="2400" b="1" i="1" kern="12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f</a:t>
                      </a:r>
                      <a:endParaRPr lang="zh-CN" altLang="en-US" sz="2400" b="1" i="1" kern="12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vert="horz" wrap="square"/>
                    <a:lstStyle/>
                    <a:p>
                      <a:pPr marL="0" algn="ctr" defTabSz="914400" rtl="0" eaLnBrk="1" latinLnBrk="0" hangingPunct="1"/>
                      <a:endParaRPr lang="zh-CN" altLang="en-US" sz="2400" b="1" kern="12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vert="horz" wrap="square"/>
                    <a:lstStyle/>
                    <a:p>
                      <a:pPr marL="0" algn="ctr" defTabSz="914400" rtl="0" eaLnBrk="1" latinLnBrk="0" hangingPunct="1"/>
                      <a:endParaRPr lang="zh-CN" altLang="en-US" sz="2400" b="1" kern="12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vert="horz" wrap="square"/>
                    <a:lstStyle/>
                    <a:p>
                      <a:pPr marL="0" algn="ctr" defTabSz="914400" rtl="0" eaLnBrk="1" latinLnBrk="0" hangingPunct="1"/>
                      <a:endParaRPr lang="zh-CN" altLang="en-US" sz="2400" b="1" kern="12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vert="horz" wrap="square"/>
                    <a:lstStyle/>
                    <a:p>
                      <a:pPr marL="0" marR="0" lvl="0" indent="0" algn="ctr" defTabSz="914400" rtl="0" eaLnBrk="1" fontAlgn="auto" latinLnBrk="0" hangingPunct="1">
                        <a:lnSpc>
                          <a:spcPct val="100000"/>
                        </a:lnSpc>
                        <a:spcBef>
                          <a:spcPct val="0"/>
                        </a:spcBef>
                        <a:spcAft>
                          <a:spcPct val="0"/>
                        </a:spcAft>
                        <a:buClrTx/>
                        <a:buSzTx/>
                        <a:buFontTx/>
                        <a:buNone/>
                        <a:defRPr/>
                      </a:pP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vert="horz" wrap="square"/>
                    <a:lstStyle/>
                    <a:p>
                      <a:pPr marL="0" marR="0" lvl="0" indent="0" algn="ctr" defTabSz="914400" rtl="0" eaLnBrk="1" fontAlgn="auto" latinLnBrk="0" hangingPunct="1">
                        <a:lnSpc>
                          <a:spcPct val="100000"/>
                        </a:lnSpc>
                        <a:spcBef>
                          <a:spcPct val="0"/>
                        </a:spcBef>
                        <a:spcAft>
                          <a:spcPct val="0"/>
                        </a:spcAft>
                        <a:buClrTx/>
                        <a:buSzTx/>
                        <a:buFontTx/>
                        <a:buNone/>
                        <a:defRPr/>
                      </a:pP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gridSpan="2">
                  <a:txBody>
                    <a:bodyPr vert="horz" wrap="square"/>
                    <a:lstStyle/>
                    <a:p>
                      <a:pPr marL="0" marR="0" lvl="0" indent="0" algn="ctr" defTabSz="914400" rtl="0" eaLnBrk="1" fontAlgn="auto" latinLnBrk="0" hangingPunct="1">
                        <a:lnSpc>
                          <a:spcPct val="100000"/>
                        </a:lnSpc>
                        <a:spcBef>
                          <a:spcPct val="0"/>
                        </a:spcBef>
                        <a:spcAft>
                          <a:spcPct val="0"/>
                        </a:spcAft>
                        <a:buClrTx/>
                        <a:buSzTx/>
                        <a:buFontTx/>
                        <a:buNone/>
                        <a:defRPr/>
                      </a:pPr>
                      <a:endParaRPr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hMerge="1">
                  <a:txBody>
                    <a:bodyPr vert="horz" wrap="square"/>
                    <a:lstStyle/>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cxnSp>
        <p:nvCxnSpPr>
          <p:cNvPr id="40" name="直接连接符 39" title=""/>
          <p:cNvCxnSpPr>
            <a:endCxn id="48" idx="1"/>
          </p:cNvCxnSpPr>
          <p:nvPr>
            <p:custDataLst>
              <p:tags r:id="rId4"/>
            </p:custDataLst>
          </p:nvPr>
        </p:nvCxnSpPr>
        <p:spPr>
          <a:xfrm flipV="1">
            <a:off x="5477510" y="4638675"/>
            <a:ext cx="1545590" cy="8890"/>
          </a:xfrm>
          <a:prstGeom prst="line">
            <a:avLst/>
          </a:prstGeom>
          <a:noFill/>
          <a:ln w="6350" cap="flat" cmpd="sng" algn="ctr">
            <a:solidFill>
              <a:sysClr val="windowText" lastClr="000000"/>
            </a:solidFill>
            <a:prstDash val="solid"/>
            <a:miter lim="800000"/>
          </a:ln>
          <a:effectLst/>
        </p:spPr>
      </p:cxnSp>
      <p:sp>
        <p:nvSpPr>
          <p:cNvPr id="41" name="文本框 40" title=""/>
          <p:cNvSpPr txBox="1"/>
          <p:nvPr>
            <p:custDataLst>
              <p:tags r:id="rId5"/>
            </p:custDataLst>
          </p:nvPr>
        </p:nvSpPr>
        <p:spPr>
          <a:xfrm>
            <a:off x="2254250" y="2199005"/>
            <a:ext cx="792480" cy="460375"/>
          </a:xfrm>
          <a:prstGeom prst="rect">
            <a:avLst/>
          </a:prstGeom>
          <a:noFill/>
        </p:spPr>
        <p:txBody>
          <a:bodyPr wrap="none" rtlCol="0">
            <a:spAutoFit/>
          </a:bodyPr>
          <a:lstStyle/>
          <a:p>
            <a:pPr marL="0" lvl="0" indent="0" algn="ctr">
              <a:buNone/>
            </a:pPr>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倒立</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2" name="文本框 41" title=""/>
          <p:cNvSpPr txBox="1"/>
          <p:nvPr>
            <p:custDataLst>
              <p:tags r:id="rId6"/>
            </p:custDataLst>
          </p:nvPr>
        </p:nvSpPr>
        <p:spPr>
          <a:xfrm>
            <a:off x="3411220" y="2175510"/>
            <a:ext cx="792480" cy="460375"/>
          </a:xfrm>
          <a:prstGeom prst="rect">
            <a:avLst/>
          </a:prstGeom>
          <a:noFill/>
        </p:spPr>
        <p:txBody>
          <a:bodyPr wrap="none" rtlCol="0">
            <a:spAutoFit/>
          </a:bodyPr>
          <a:lstStyle/>
          <a:p>
            <a:pPr algn="l"/>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缩小</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3" name="文本框 42" title=""/>
          <p:cNvSpPr txBox="1"/>
          <p:nvPr>
            <p:custDataLst>
              <p:tags r:id="rId7"/>
            </p:custDataLst>
          </p:nvPr>
        </p:nvSpPr>
        <p:spPr>
          <a:xfrm>
            <a:off x="4532630" y="2175510"/>
            <a:ext cx="792480" cy="460375"/>
          </a:xfrm>
          <a:prstGeom prst="rect">
            <a:avLst/>
          </a:prstGeom>
          <a:noFill/>
        </p:spPr>
        <p:txBody>
          <a:bodyPr wrap="none" rtlCol="0">
            <a:spAutoFit/>
          </a:bodyPr>
          <a:lstStyle/>
          <a:p>
            <a:pPr algn="l"/>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实像</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4" name="文本框 43" title=""/>
          <p:cNvSpPr txBox="1"/>
          <p:nvPr>
            <p:custDataLst>
              <p:tags r:id="rId8"/>
            </p:custDataLst>
          </p:nvPr>
        </p:nvSpPr>
        <p:spPr>
          <a:xfrm>
            <a:off x="5621655" y="2204720"/>
            <a:ext cx="1249045" cy="460375"/>
          </a:xfrm>
          <a:prstGeom prst="rect">
            <a:avLst/>
          </a:prstGeom>
          <a:noFill/>
        </p:spPr>
        <p:txBody>
          <a:bodyPr wrap="none" rtlCol="0">
            <a:spAutoFit/>
          </a:bodyPr>
          <a:lstStyle/>
          <a:p>
            <a:pPr marL="0" lvl="0" indent="0" algn="ctr">
              <a:buNone/>
            </a:pPr>
            <a:r>
              <a:rPr lang="en-US" altLang="zh-CN" sz="2400" i="1">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f</a:t>
            </a:r>
            <a:r>
              <a:rPr lang="zh-CN" altLang="en-US" sz="2400" i="1">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a:t>
            </a:r>
            <a:r>
              <a:rPr lang="en-US" altLang="zh-CN" sz="2400" i="1">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v</a:t>
            </a:r>
            <a:r>
              <a:rPr lang="zh-CN" altLang="en-US" sz="2400" i="1">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a:t>
            </a:r>
            <a:r>
              <a:rPr lang="en-US" altLang="zh-CN"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2</a:t>
            </a:r>
            <a:r>
              <a:rPr lang="en-US" altLang="zh-CN" sz="2400" i="1">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f</a:t>
            </a:r>
            <a:endParaRPr lang="en-US" altLang="zh-CN" sz="2400" b="0" i="1"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5" name="文本框 44" title=""/>
          <p:cNvSpPr txBox="1"/>
          <p:nvPr>
            <p:custDataLst>
              <p:tags r:id="rId9"/>
            </p:custDataLst>
          </p:nvPr>
        </p:nvSpPr>
        <p:spPr>
          <a:xfrm>
            <a:off x="7061835" y="2226310"/>
            <a:ext cx="1402080" cy="460375"/>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noProof="0" smtClean="0">
                <a:ln>
                  <a:noFill/>
                </a:ln>
                <a:solidFill>
                  <a:prstClr val="black"/>
                </a:solidFill>
                <a:effectLst/>
                <a:uLnTx/>
                <a:uFillTx/>
                <a:ea typeface="楷体" panose="02010609060101010101" pitchFamily="49" charset="-122"/>
                <a:sym typeface="楷体" panose="02010609060101010101" pitchFamily="49" charset="-122"/>
              </a:rPr>
              <a:t>像物异侧</a:t>
            </a:r>
            <a:endParaRPr kumimoji="0" lang="zh-CN" altLang="en-US" sz="2400" b="0" i="0" u="none" strike="noStrike" kern="1200" cap="none" spc="0" normalizeH="0" baseline="0" noProof="0" smtClean="0">
              <a:ln>
                <a:noFill/>
              </a:ln>
              <a:solidFill>
                <a:prstClr val="black"/>
              </a:solidFill>
              <a:effectLst/>
              <a:uLnTx/>
              <a:uFillTx/>
              <a:latin typeface="楷体" panose="02010609060101010101" pitchFamily="49" charset="-122"/>
              <a:ea typeface="楷体" panose="02010609060101010101" pitchFamily="49" charset="-122"/>
            </a:endParaRPr>
          </a:p>
        </p:txBody>
      </p:sp>
      <p:sp>
        <p:nvSpPr>
          <p:cNvPr id="46" name="文本框 45" title=""/>
          <p:cNvSpPr txBox="1"/>
          <p:nvPr>
            <p:custDataLst>
              <p:tags r:id="rId10"/>
            </p:custDataLst>
          </p:nvPr>
        </p:nvSpPr>
        <p:spPr>
          <a:xfrm>
            <a:off x="7022465" y="2771775"/>
            <a:ext cx="1402080" cy="460375"/>
          </a:xfrm>
          <a:prstGeom prst="rect">
            <a:avLst/>
          </a:prstGeom>
          <a:noFill/>
        </p:spPr>
        <p:txBody>
          <a:bodyPr wrap="none" rtlCol="0">
            <a:spAutoFit/>
          </a:bodyPr>
          <a:lstStyle/>
          <a:p>
            <a:pPr algn="l"/>
            <a:r>
              <a:rPr lang="zh-CN" altLang="en-US" sz="2400" noProof="0" smtClean="0">
                <a:ln>
                  <a:noFill/>
                </a:ln>
                <a:solidFill>
                  <a:prstClr val="black"/>
                </a:solidFill>
                <a:effectLst/>
                <a:uLnTx/>
                <a:uFillTx/>
                <a:ea typeface="楷体" panose="02010609060101010101" pitchFamily="49" charset="-122"/>
                <a:sym typeface="楷体" panose="02010609060101010101" pitchFamily="49" charset="-122"/>
              </a:rPr>
              <a:t>像物异侧</a:t>
            </a:r>
            <a:endParaRPr kumimoji="0" lang="zh-CN" altLang="en-US" sz="2400" b="0" i="0" u="none" strike="noStrike" kern="1200" cap="none" spc="0" normalizeH="0" baseline="0" noProof="0" smtClean="0">
              <a:ln>
                <a:noFill/>
              </a:ln>
              <a:solidFill>
                <a:prstClr val="black"/>
              </a:solidFill>
              <a:effectLst/>
              <a:uLnTx/>
              <a:uFillTx/>
              <a:latin typeface="楷体" panose="02010609060101010101" pitchFamily="49" charset="-122"/>
              <a:ea typeface="楷体" panose="02010609060101010101" pitchFamily="49" charset="-122"/>
            </a:endParaRPr>
          </a:p>
        </p:txBody>
      </p:sp>
      <p:sp>
        <p:nvSpPr>
          <p:cNvPr id="47" name="文本框 46" title=""/>
          <p:cNvSpPr txBox="1"/>
          <p:nvPr>
            <p:custDataLst>
              <p:tags r:id="rId11"/>
            </p:custDataLst>
          </p:nvPr>
        </p:nvSpPr>
        <p:spPr>
          <a:xfrm>
            <a:off x="7035165" y="3317240"/>
            <a:ext cx="1402080" cy="460375"/>
          </a:xfrm>
          <a:prstGeom prst="rect">
            <a:avLst/>
          </a:prstGeom>
          <a:noFill/>
        </p:spPr>
        <p:txBody>
          <a:bodyPr wrap="none" rtlCol="0">
            <a:spAutoFit/>
          </a:bodyPr>
          <a:lstStyle/>
          <a:p>
            <a:pPr algn="l"/>
            <a:r>
              <a:rPr lang="zh-CN" altLang="en-US" sz="2400" smtClean="0">
                <a:solidFill>
                  <a:sysClr val="windowText" lastClr="000000"/>
                </a:solidFill>
                <a:ea typeface="楷体" panose="02010609060101010101" pitchFamily="49" charset="-122"/>
                <a:sym typeface="楷体" panose="02010609060101010101" pitchFamily="49" charset="-122"/>
              </a:rPr>
              <a:t>像物异侧</a:t>
            </a:r>
            <a:endParaRPr lang="zh-CN" altLang="en-US" sz="2400" b="0" i="0" baseline="0" smtClean="0">
              <a:solidFill>
                <a:sysClr val="windowText" lastClr="000000"/>
              </a:solidFill>
              <a:latin typeface="楷体" panose="02010609060101010101" pitchFamily="49" charset="-122"/>
              <a:ea typeface="楷体" panose="02010609060101010101" pitchFamily="49" charset="-122"/>
            </a:endParaRPr>
          </a:p>
        </p:txBody>
      </p:sp>
      <p:sp>
        <p:nvSpPr>
          <p:cNvPr id="48" name="文本框 47" title=""/>
          <p:cNvSpPr txBox="1"/>
          <p:nvPr>
            <p:custDataLst>
              <p:tags r:id="rId12"/>
            </p:custDataLst>
          </p:nvPr>
        </p:nvSpPr>
        <p:spPr>
          <a:xfrm>
            <a:off x="7023100" y="4408170"/>
            <a:ext cx="1402080" cy="460375"/>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noProof="0" smtClean="0">
                <a:ln>
                  <a:noFill/>
                </a:ln>
                <a:solidFill>
                  <a:prstClr val="black"/>
                </a:solidFill>
                <a:effectLst/>
                <a:uLnTx/>
                <a:uFillTx/>
                <a:ea typeface="楷体" panose="02010609060101010101" pitchFamily="49" charset="-122"/>
                <a:sym typeface="楷体" panose="02010609060101010101" pitchFamily="49" charset="-122"/>
              </a:rPr>
              <a:t>像物同侧</a:t>
            </a:r>
            <a:endParaRPr kumimoji="0" lang="zh-CN" altLang="en-US" sz="2400" b="0" i="0" u="none" strike="noStrike" kern="1200" cap="none" spc="0" normalizeH="0" baseline="0" noProof="0" smtClean="0">
              <a:ln>
                <a:noFill/>
              </a:ln>
              <a:solidFill>
                <a:prstClr val="black"/>
              </a:solidFill>
              <a:effectLst/>
              <a:uLnTx/>
              <a:uFillTx/>
              <a:latin typeface="楷体" panose="02010609060101010101" pitchFamily="49" charset="-122"/>
              <a:ea typeface="楷体" panose="02010609060101010101" pitchFamily="49" charset="-122"/>
            </a:endParaRPr>
          </a:p>
        </p:txBody>
      </p:sp>
      <p:sp>
        <p:nvSpPr>
          <p:cNvPr id="49" name="文本框 48" title=""/>
          <p:cNvSpPr txBox="1"/>
          <p:nvPr>
            <p:custDataLst>
              <p:tags r:id="rId13"/>
            </p:custDataLst>
          </p:nvPr>
        </p:nvSpPr>
        <p:spPr>
          <a:xfrm>
            <a:off x="5821680" y="2818130"/>
            <a:ext cx="859790" cy="460375"/>
          </a:xfrm>
          <a:prstGeom prst="rect">
            <a:avLst/>
          </a:prstGeom>
          <a:noFill/>
        </p:spPr>
        <p:txBody>
          <a:bodyPr wrap="square" rtlCol="0">
            <a:spAutoFit/>
          </a:bodyPr>
          <a:lstStyle/>
          <a:p>
            <a:pPr marL="0" lvl="0" indent="0" algn="ctr">
              <a:buNone/>
            </a:pPr>
            <a:r>
              <a:rPr lang="en-US" altLang="zh-CN" sz="2400" i="1">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v</a:t>
            </a:r>
            <a:r>
              <a:rPr lang="zh-CN" altLang="en-US" sz="2400" i="1">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a:t>
            </a:r>
            <a:r>
              <a:rPr lang="en-US" altLang="zh-CN"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2</a:t>
            </a:r>
            <a:r>
              <a:rPr lang="en-US" altLang="zh-CN" sz="2400" i="1">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f</a:t>
            </a:r>
            <a:endParaRPr lang="en-US" altLang="zh-CN" sz="2400" b="0" i="1"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0" name="文本框 49" title=""/>
          <p:cNvSpPr txBox="1"/>
          <p:nvPr>
            <p:custDataLst>
              <p:tags r:id="rId14"/>
            </p:custDataLst>
          </p:nvPr>
        </p:nvSpPr>
        <p:spPr>
          <a:xfrm>
            <a:off x="5898515" y="3328035"/>
            <a:ext cx="859790" cy="460375"/>
          </a:xfrm>
          <a:prstGeom prst="rect">
            <a:avLst/>
          </a:prstGeom>
          <a:noFill/>
        </p:spPr>
        <p:txBody>
          <a:bodyPr wrap="none" rtlCol="0">
            <a:spAutoFit/>
          </a:bodyPr>
          <a:lstStyle/>
          <a:p>
            <a:pPr marL="0" lvl="0" indent="0" algn="ctr">
              <a:buNone/>
            </a:pPr>
            <a:r>
              <a:rPr lang="en-US" altLang="zh-CN" sz="2400" i="1">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v</a:t>
            </a:r>
            <a:r>
              <a:rPr lang="zh-CN" altLang="en-US" sz="2400" i="1">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a:t>
            </a:r>
            <a:r>
              <a:rPr lang="en-US" altLang="zh-CN"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2</a:t>
            </a:r>
            <a:r>
              <a:rPr lang="en-US" altLang="zh-CN" sz="2400" i="1">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f</a:t>
            </a:r>
            <a:endParaRPr lang="en-US" altLang="zh-CN" sz="2400" b="0" i="1"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1" name="文本框 50" title=""/>
          <p:cNvSpPr txBox="1"/>
          <p:nvPr>
            <p:custDataLst>
              <p:tags r:id="rId15"/>
            </p:custDataLst>
          </p:nvPr>
        </p:nvSpPr>
        <p:spPr>
          <a:xfrm>
            <a:off x="2901950" y="3957320"/>
            <a:ext cx="5059680" cy="460375"/>
          </a:xfrm>
          <a:prstGeom prst="rect">
            <a:avLst/>
          </a:prstGeom>
          <a:noFill/>
        </p:spPr>
        <p:txBody>
          <a:bodyPr wrap="none" rtlCol="0">
            <a:spAutoFit/>
          </a:bodyPr>
          <a:lstStyle/>
          <a:p>
            <a:pPr marL="0" lvl="0" indent="0" algn="ctr">
              <a:buNone/>
            </a:pPr>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不成像、光屏上大小不变的圆形光斑</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2" name="文本框 51" title=""/>
          <p:cNvSpPr txBox="1"/>
          <p:nvPr>
            <p:custDataLst>
              <p:tags r:id="rId16"/>
            </p:custDataLst>
          </p:nvPr>
        </p:nvSpPr>
        <p:spPr>
          <a:xfrm>
            <a:off x="4531995" y="4462780"/>
            <a:ext cx="792480" cy="460375"/>
          </a:xfrm>
          <a:prstGeom prst="rect">
            <a:avLst/>
          </a:prstGeom>
          <a:noFill/>
        </p:spPr>
        <p:txBody>
          <a:bodyPr wrap="none" rtlCol="0">
            <a:spAutoFit/>
          </a:bodyPr>
          <a:lstStyle/>
          <a:p>
            <a:pPr algn="l"/>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虚像</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3" name="文本框 52" title=""/>
          <p:cNvSpPr txBox="1"/>
          <p:nvPr>
            <p:custDataLst>
              <p:tags r:id="rId17"/>
            </p:custDataLst>
          </p:nvPr>
        </p:nvSpPr>
        <p:spPr>
          <a:xfrm>
            <a:off x="3411220" y="4429125"/>
            <a:ext cx="792480" cy="460375"/>
          </a:xfrm>
          <a:prstGeom prst="rect">
            <a:avLst/>
          </a:prstGeom>
          <a:noFill/>
        </p:spPr>
        <p:txBody>
          <a:bodyPr wrap="none" rtlCol="0">
            <a:spAutoFit/>
          </a:bodyPr>
          <a:lstStyle/>
          <a:p>
            <a:pPr marL="0" lvl="0" indent="0" algn="ctr">
              <a:buNone/>
            </a:pPr>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放大</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4" name="文本框 53" title=""/>
          <p:cNvSpPr txBox="1"/>
          <p:nvPr>
            <p:custDataLst>
              <p:tags r:id="rId18"/>
            </p:custDataLst>
          </p:nvPr>
        </p:nvSpPr>
        <p:spPr>
          <a:xfrm>
            <a:off x="2266950" y="4472305"/>
            <a:ext cx="792480" cy="460375"/>
          </a:xfrm>
          <a:prstGeom prst="rect">
            <a:avLst/>
          </a:prstGeom>
          <a:noFill/>
        </p:spPr>
        <p:txBody>
          <a:bodyPr wrap="none" rtlCol="0">
            <a:spAutoFit/>
          </a:bodyPr>
          <a:lstStyle/>
          <a:p>
            <a:pPr marL="0" lvl="0" indent="0" algn="ctr">
              <a:buNone/>
            </a:pPr>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正立</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5" name="文本框 54" title=""/>
          <p:cNvSpPr txBox="1"/>
          <p:nvPr>
            <p:custDataLst>
              <p:tags r:id="rId19"/>
            </p:custDataLst>
          </p:nvPr>
        </p:nvSpPr>
        <p:spPr>
          <a:xfrm>
            <a:off x="2234565" y="3349625"/>
            <a:ext cx="792480" cy="460375"/>
          </a:xfrm>
          <a:prstGeom prst="rect">
            <a:avLst/>
          </a:prstGeom>
          <a:noFill/>
        </p:spPr>
        <p:txBody>
          <a:bodyPr wrap="none" rtlCol="0">
            <a:spAutoFit/>
          </a:bodyPr>
          <a:lstStyle/>
          <a:p>
            <a:pPr marL="0" lvl="0" indent="0" algn="ctr">
              <a:buNone/>
            </a:pPr>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倒立</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6" name="文本框 55" title=""/>
          <p:cNvSpPr txBox="1"/>
          <p:nvPr>
            <p:custDataLst>
              <p:tags r:id="rId20"/>
            </p:custDataLst>
          </p:nvPr>
        </p:nvSpPr>
        <p:spPr>
          <a:xfrm>
            <a:off x="3383280" y="3328035"/>
            <a:ext cx="792480" cy="460375"/>
          </a:xfrm>
          <a:prstGeom prst="rect">
            <a:avLst/>
          </a:prstGeom>
          <a:noFill/>
        </p:spPr>
        <p:txBody>
          <a:bodyPr wrap="none" rtlCol="0">
            <a:spAutoFit/>
          </a:bodyPr>
          <a:lstStyle/>
          <a:p>
            <a:pPr marL="0" lvl="0" indent="0" algn="ctr">
              <a:buNone/>
            </a:pPr>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放大</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7" name="文本框 56" title=""/>
          <p:cNvSpPr txBox="1"/>
          <p:nvPr>
            <p:custDataLst>
              <p:tags r:id="rId21"/>
            </p:custDataLst>
          </p:nvPr>
        </p:nvSpPr>
        <p:spPr>
          <a:xfrm>
            <a:off x="4551045" y="3319145"/>
            <a:ext cx="792480" cy="460375"/>
          </a:xfrm>
          <a:prstGeom prst="rect">
            <a:avLst/>
          </a:prstGeom>
          <a:noFill/>
        </p:spPr>
        <p:txBody>
          <a:bodyPr wrap="none" rtlCol="0">
            <a:spAutoFit/>
          </a:bodyPr>
          <a:lstStyle/>
          <a:p>
            <a:pPr marL="0" lvl="0" indent="0" algn="ctr">
              <a:buNone/>
            </a:pPr>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实像</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8" name="文本框 57" title=""/>
          <p:cNvSpPr txBox="1"/>
          <p:nvPr>
            <p:custDataLst>
              <p:tags r:id="rId22"/>
            </p:custDataLst>
          </p:nvPr>
        </p:nvSpPr>
        <p:spPr>
          <a:xfrm>
            <a:off x="2237105" y="2741930"/>
            <a:ext cx="792480" cy="460375"/>
          </a:xfrm>
          <a:prstGeom prst="rect">
            <a:avLst/>
          </a:prstGeom>
          <a:noFill/>
        </p:spPr>
        <p:txBody>
          <a:bodyPr wrap="none" rtlCol="0">
            <a:spAutoFit/>
          </a:bodyPr>
          <a:lstStyle/>
          <a:p>
            <a:pPr marL="0" lvl="0" indent="0" algn="ctr">
              <a:buNone/>
            </a:pPr>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倒立</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9" name="文本框 58" title=""/>
          <p:cNvSpPr txBox="1"/>
          <p:nvPr>
            <p:custDataLst>
              <p:tags r:id="rId23"/>
            </p:custDataLst>
          </p:nvPr>
        </p:nvSpPr>
        <p:spPr>
          <a:xfrm>
            <a:off x="3383280" y="2752090"/>
            <a:ext cx="792480" cy="460375"/>
          </a:xfrm>
          <a:prstGeom prst="rect">
            <a:avLst/>
          </a:prstGeom>
          <a:noFill/>
        </p:spPr>
        <p:txBody>
          <a:bodyPr wrap="none" rtlCol="0">
            <a:spAutoFit/>
          </a:bodyPr>
          <a:lstStyle/>
          <a:p>
            <a:pPr marL="0" lvl="0" indent="0" algn="ctr">
              <a:buNone/>
            </a:pPr>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等大</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0" name="文本框 59" title=""/>
          <p:cNvSpPr txBox="1"/>
          <p:nvPr>
            <p:custDataLst>
              <p:tags r:id="rId24"/>
            </p:custDataLst>
          </p:nvPr>
        </p:nvSpPr>
        <p:spPr>
          <a:xfrm>
            <a:off x="4531995" y="2747010"/>
            <a:ext cx="792480" cy="460375"/>
          </a:xfrm>
          <a:prstGeom prst="rect">
            <a:avLst/>
          </a:prstGeom>
          <a:noFill/>
        </p:spPr>
        <p:txBody>
          <a:bodyPr wrap="none" rtlCol="0">
            <a:spAutoFit/>
          </a:bodyPr>
          <a:lstStyle/>
          <a:p>
            <a:pPr marL="0" lvl="0" indent="0" algn="ctr">
              <a:buNone/>
            </a:pPr>
            <a:r>
              <a:rPr lang="zh-CN" altLang="en-US" sz="240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楷体" panose="02010609060101010101" pitchFamily="49" charset="-122"/>
              </a:rPr>
              <a:t>实像</a:t>
            </a:r>
            <a:endParaRPr lang="zh-CN" altLang="en-US" sz="2400" b="0" i="0" baseline="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1" name="文本框 60" title=""/>
          <p:cNvSpPr txBox="1"/>
          <p:nvPr>
            <p:custDataLst>
              <p:tags r:id="rId25"/>
            </p:custDataLst>
          </p:nvPr>
        </p:nvSpPr>
        <p:spPr>
          <a:xfrm>
            <a:off x="8424545" y="2205355"/>
            <a:ext cx="1097280" cy="460375"/>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noProof="0" smtClean="0">
                <a:ln>
                  <a:noFill/>
                </a:ln>
                <a:solidFill>
                  <a:prstClr val="black"/>
                </a:solidFill>
                <a:effectLst/>
                <a:uLnTx/>
                <a:uFillTx/>
                <a:ea typeface="楷体" panose="02010609060101010101" pitchFamily="49" charset="-122"/>
                <a:sym typeface="楷体" panose="02010609060101010101" pitchFamily="49" charset="-122"/>
              </a:rPr>
              <a:t>照相机</a:t>
            </a:r>
            <a:endParaRPr kumimoji="0" lang="zh-CN" altLang="en-US" sz="2400" b="0" i="0" u="none" strike="noStrike" kern="1200" cap="none" spc="0" normalizeH="0" baseline="0" noProof="0" smtClean="0">
              <a:ln>
                <a:noFill/>
              </a:ln>
              <a:solidFill>
                <a:prstClr val="black"/>
              </a:solidFill>
              <a:effectLst/>
              <a:uLnTx/>
              <a:uFillTx/>
              <a:latin typeface="楷体" panose="02010609060101010101" pitchFamily="49" charset="-122"/>
              <a:ea typeface="楷体" panose="02010609060101010101" pitchFamily="49" charset="-122"/>
            </a:endParaRPr>
          </a:p>
        </p:txBody>
      </p:sp>
      <p:sp>
        <p:nvSpPr>
          <p:cNvPr id="62" name="文本框 61" title=""/>
          <p:cNvSpPr txBox="1"/>
          <p:nvPr>
            <p:custDataLst>
              <p:tags r:id="rId26"/>
            </p:custDataLst>
          </p:nvPr>
        </p:nvSpPr>
        <p:spPr>
          <a:xfrm>
            <a:off x="8463915" y="2741930"/>
            <a:ext cx="1097280" cy="460375"/>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noProof="0" smtClean="0">
                <a:ln>
                  <a:noFill/>
                </a:ln>
                <a:solidFill>
                  <a:prstClr val="black"/>
                </a:solidFill>
                <a:effectLst/>
                <a:uLnTx/>
                <a:uFillTx/>
                <a:ea typeface="楷体" panose="02010609060101010101" pitchFamily="49" charset="-122"/>
                <a:sym typeface="楷体" panose="02010609060101010101" pitchFamily="49" charset="-122"/>
              </a:rPr>
              <a:t>测焦距</a:t>
            </a:r>
            <a:endParaRPr kumimoji="0" lang="zh-CN" altLang="en-US" sz="2400" b="0" i="0" u="none" strike="noStrike" kern="1200" cap="none" spc="0" normalizeH="0" baseline="0" noProof="0" smtClean="0">
              <a:ln>
                <a:noFill/>
              </a:ln>
              <a:solidFill>
                <a:prstClr val="black"/>
              </a:solidFill>
              <a:effectLst/>
              <a:uLnTx/>
              <a:uFillTx/>
              <a:latin typeface="楷体" panose="02010609060101010101" pitchFamily="49" charset="-122"/>
              <a:ea typeface="楷体" panose="02010609060101010101" pitchFamily="49" charset="-122"/>
            </a:endParaRPr>
          </a:p>
        </p:txBody>
      </p:sp>
      <p:sp>
        <p:nvSpPr>
          <p:cNvPr id="63" name="文本框 62" title=""/>
          <p:cNvSpPr txBox="1"/>
          <p:nvPr>
            <p:custDataLst>
              <p:tags r:id="rId27"/>
            </p:custDataLst>
          </p:nvPr>
        </p:nvSpPr>
        <p:spPr>
          <a:xfrm>
            <a:off x="8455660" y="3349625"/>
            <a:ext cx="1097280" cy="460375"/>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prstClr val="black"/>
                </a:solidFill>
                <a:effectLst/>
                <a:uLnTx/>
                <a:uFillTx/>
                <a:latin typeface="楷体" panose="02010609060101010101" pitchFamily="49" charset="-122"/>
                <a:ea typeface="楷体" panose="02010609060101010101" pitchFamily="49" charset="-122"/>
              </a:rPr>
              <a:t>投影仪</a:t>
            </a:r>
            <a:endParaRPr kumimoji="0" lang="zh-CN" altLang="en-US" sz="2400" b="0" i="0" u="none" strike="noStrike" kern="1200" cap="none" spc="0" normalizeH="0" baseline="0" noProof="0" smtClean="0">
              <a:ln>
                <a:noFill/>
              </a:ln>
              <a:solidFill>
                <a:prstClr val="black"/>
              </a:solidFill>
              <a:effectLst/>
              <a:uLnTx/>
              <a:uFillTx/>
              <a:latin typeface="楷体" panose="02010609060101010101" pitchFamily="49" charset="-122"/>
              <a:ea typeface="楷体" panose="02010609060101010101" pitchFamily="49" charset="-122"/>
            </a:endParaRPr>
          </a:p>
        </p:txBody>
      </p:sp>
      <p:sp>
        <p:nvSpPr>
          <p:cNvPr id="64" name="文本框 63" title=""/>
          <p:cNvSpPr txBox="1"/>
          <p:nvPr>
            <p:custDataLst>
              <p:tags r:id="rId28"/>
            </p:custDataLst>
          </p:nvPr>
        </p:nvSpPr>
        <p:spPr>
          <a:xfrm>
            <a:off x="8463915" y="3927475"/>
            <a:ext cx="1097280" cy="460375"/>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prstClr val="black"/>
                </a:solidFill>
                <a:effectLst/>
                <a:uLnTx/>
                <a:uFillTx/>
                <a:latin typeface="楷体" panose="02010609060101010101" pitchFamily="49" charset="-122"/>
                <a:ea typeface="楷体" panose="02010609060101010101" pitchFamily="49" charset="-122"/>
              </a:rPr>
              <a:t>平行光</a:t>
            </a:r>
            <a:endParaRPr kumimoji="0" lang="zh-CN" altLang="en-US" sz="2400" b="0" i="0" u="none" strike="noStrike" kern="1200" cap="none" spc="0" normalizeH="0" baseline="0" noProof="0" smtClean="0">
              <a:ln>
                <a:noFill/>
              </a:ln>
              <a:solidFill>
                <a:prstClr val="black"/>
              </a:solidFill>
              <a:effectLst/>
              <a:uLnTx/>
              <a:uFillTx/>
              <a:latin typeface="楷体" panose="02010609060101010101" pitchFamily="49" charset="-122"/>
              <a:ea typeface="楷体" panose="02010609060101010101" pitchFamily="49" charset="-122"/>
            </a:endParaRPr>
          </a:p>
        </p:txBody>
      </p:sp>
      <p:sp>
        <p:nvSpPr>
          <p:cNvPr id="65" name="文本框 64" title=""/>
          <p:cNvSpPr txBox="1"/>
          <p:nvPr>
            <p:custDataLst>
              <p:tags r:id="rId29"/>
            </p:custDataLst>
          </p:nvPr>
        </p:nvSpPr>
        <p:spPr>
          <a:xfrm>
            <a:off x="8472170" y="4433570"/>
            <a:ext cx="1097280" cy="460375"/>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noProof="0" smtClean="0">
                <a:ln>
                  <a:noFill/>
                </a:ln>
                <a:solidFill>
                  <a:prstClr val="black"/>
                </a:solidFill>
                <a:effectLst/>
                <a:uLnTx/>
                <a:uFillTx/>
                <a:ea typeface="楷体" panose="02010609060101010101" pitchFamily="49" charset="-122"/>
                <a:sym typeface="楷体" panose="02010609060101010101" pitchFamily="49" charset="-122"/>
              </a:rPr>
              <a:t>放大镜</a:t>
            </a:r>
            <a:endParaRPr kumimoji="0" lang="zh-CN" altLang="en-US" sz="2400" b="0" i="0" u="none" strike="noStrike" kern="1200" cap="none" spc="0" normalizeH="0" baseline="0" noProof="0" smtClean="0">
              <a:ln>
                <a:noFill/>
              </a:ln>
              <a:solidFill>
                <a:prstClr val="black"/>
              </a:solidFill>
              <a:effectLst/>
              <a:uLnTx/>
              <a:uFillTx/>
              <a:latin typeface="楷体" panose="02010609060101010101" pitchFamily="49" charset="-122"/>
              <a:ea typeface="楷体" panose="02010609060101010101" pitchFamily="49" charset="-122"/>
            </a:endParaRPr>
          </a:p>
        </p:txBody>
      </p:sp>
      <p:pic>
        <p:nvPicPr>
          <p:cNvPr id="5" name="Picture 4" title=""/>
          <p:cNvPicPr>
            <a:picLocks noChangeAspect="1" noChangeArrowheads="1"/>
          </p:cNvPicPr>
          <p:nvPr>
            <p:custDataLst>
              <p:tags r:id="rId31"/>
            </p:custDataLst>
          </p:nvPr>
        </p:nvPicPr>
        <p:blipFill>
          <a:blip r:embed="rId30">
            <a:extLst>
              <a:ext uri="{28A0092B-C50C-407E-A947-70E740481C1C}">
                <a14:useLocalDpi xmlns:a14="http://schemas.microsoft.com/office/drawing/2010/main" val="0"/>
              </a:ext>
            </a:extLst>
          </a:blip>
          <a:stretch>
            <a:fillRect/>
          </a:stretch>
        </p:blipFill>
        <p:spPr bwMode="auto">
          <a:xfrm>
            <a:off x="9840595" y="692785"/>
            <a:ext cx="1924685" cy="157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title=""/>
          <p:cNvPicPr>
            <a:picLocks noChangeAspect="1"/>
          </p:cNvPicPr>
          <p:nvPr>
            <p:custDataLst>
              <p:tags r:id="rId34"/>
            </p:custDataLst>
          </p:nvPr>
        </p:nvPicPr>
        <p:blipFill>
          <a:blip r:embed="rId32">
            <a:extLst>
              <a:ext uri="{BEBA8EAE-BF5A-486C-A8C5-ECC9F3942E4B}">
                <a14:imgProps xmlns:a14="http://schemas.microsoft.com/office/drawing/2010/main">
                  <a14:imgLayer r:embed="rId33">
                    <a14:imgEffect>
                      <a14:brightnessContrast bright="-5000"/>
                    </a14:imgEffect>
                  </a14:imgLayer>
                </a14:imgProps>
              </a:ext>
            </a:extLst>
          </a:blip>
          <a:stretch>
            <a:fillRect/>
          </a:stretch>
        </p:blipFill>
        <p:spPr>
          <a:xfrm>
            <a:off x="9840595" y="2564765"/>
            <a:ext cx="2047240" cy="1251585"/>
          </a:xfrm>
          <a:prstGeom prst="rect">
            <a:avLst/>
          </a:prstGeom>
          <a:ln>
            <a:noFill/>
          </a:ln>
          <a:effectLst>
            <a:softEdge rad="112500"/>
          </a:effectLst>
        </p:spPr>
      </p:pic>
      <p:pic>
        <p:nvPicPr>
          <p:cNvPr id="5123" name="Picture 3" title=""/>
          <p:cNvPicPr>
            <a:picLocks noChangeAspect="1" noChangeArrowheads="1"/>
          </p:cNvPicPr>
          <p:nvPr>
            <p:custDataLst>
              <p:tags r:id="rId36"/>
            </p:custDataLst>
          </p:nvPr>
        </p:nvPicPr>
        <p:blipFill>
          <a:blip r:embed="rId35">
            <a:extLst>
              <a:ext uri="{28A0092B-C50C-407E-A947-70E740481C1C}">
                <a14:useLocalDpi xmlns:a14="http://schemas.microsoft.com/office/drawing/2010/main" val="0"/>
              </a:ext>
            </a:extLst>
          </a:blip>
          <a:stretch>
            <a:fillRect/>
          </a:stretch>
        </p:blipFill>
        <p:spPr bwMode="auto">
          <a:xfrm>
            <a:off x="10128885" y="4004945"/>
            <a:ext cx="1505585" cy="17614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linds(horizontal)">
                                      <p:cBhvr>
                                        <p:cTn id="43" dur="500"/>
                                        <p:tgtEl>
                                          <p:spTgt spid="5"/>
                                        </p:tgtEl>
                                      </p:cBhvr>
                                    </p:animEffect>
                                  </p:childTnLst>
                                </p:cTn>
                              </p:par>
                            </p:childTnLst>
                          </p:cTn>
                        </p:par>
                      </p:childTnLst>
                    </p:cTn>
                  </p:par>
                  <p:par>
                    <p:cTn id="44" fill="hold" nodeType="clickPar">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additive="base">
                                        <p:cTn id="48" dur="500" fill="hold"/>
                                        <p:tgtEl>
                                          <p:spTgt spid="49"/>
                                        </p:tgtEl>
                                        <p:attrNameLst>
                                          <p:attrName>ppt_x</p:attrName>
                                        </p:attrNameLst>
                                      </p:cBhvr>
                                      <p:tavLst>
                                        <p:tav tm="0">
                                          <p:val>
                                            <p:strVal val="#ppt_x"/>
                                          </p:val>
                                        </p:tav>
                                        <p:tav tm="100000">
                                          <p:val>
                                            <p:strVal val="#ppt_x"/>
                                          </p:val>
                                        </p:tav>
                                      </p:tavLst>
                                    </p:anim>
                                    <p:anim calcmode="lin" valueType="num">
                                      <p:cBhvr additive="base">
                                        <p:cTn id="4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8"/>
                                        </p:tgtEl>
                                        <p:attrNameLst>
                                          <p:attrName>style.visibility</p:attrName>
                                        </p:attrNameLst>
                                      </p:cBhvr>
                                      <p:to>
                                        <p:strVal val="visible"/>
                                      </p:to>
                                    </p:set>
                                    <p:anim calcmode="lin" valueType="num">
                                      <p:cBhvr additive="base">
                                        <p:cTn id="54" dur="500" fill="hold"/>
                                        <p:tgtEl>
                                          <p:spTgt spid="58"/>
                                        </p:tgtEl>
                                        <p:attrNameLst>
                                          <p:attrName>ppt_x</p:attrName>
                                        </p:attrNameLst>
                                      </p:cBhvr>
                                      <p:tavLst>
                                        <p:tav tm="0">
                                          <p:val>
                                            <p:strVal val="#ppt_x"/>
                                          </p:val>
                                        </p:tav>
                                        <p:tav tm="100000">
                                          <p:val>
                                            <p:strVal val="#ppt_x"/>
                                          </p:val>
                                        </p:tav>
                                      </p:tavLst>
                                    </p:anim>
                                    <p:anim calcmode="lin" valueType="num">
                                      <p:cBhvr additive="base">
                                        <p:cTn id="55"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9"/>
                                        </p:tgtEl>
                                        <p:attrNameLst>
                                          <p:attrName>style.visibility</p:attrName>
                                        </p:attrNameLst>
                                      </p:cBhvr>
                                      <p:to>
                                        <p:strVal val="visible"/>
                                      </p:to>
                                    </p:set>
                                    <p:anim calcmode="lin" valueType="num">
                                      <p:cBhvr additive="base">
                                        <p:cTn id="60" dur="500" fill="hold"/>
                                        <p:tgtEl>
                                          <p:spTgt spid="59"/>
                                        </p:tgtEl>
                                        <p:attrNameLst>
                                          <p:attrName>ppt_x</p:attrName>
                                        </p:attrNameLst>
                                      </p:cBhvr>
                                      <p:tavLst>
                                        <p:tav tm="0">
                                          <p:val>
                                            <p:strVal val="#ppt_x"/>
                                          </p:val>
                                        </p:tav>
                                        <p:tav tm="100000">
                                          <p:val>
                                            <p:strVal val="#ppt_x"/>
                                          </p:val>
                                        </p:tav>
                                      </p:tavLst>
                                    </p:anim>
                                    <p:anim calcmode="lin" valueType="num">
                                      <p:cBhvr additive="base">
                                        <p:cTn id="61"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60"/>
                                        </p:tgtEl>
                                        <p:attrNameLst>
                                          <p:attrName>style.visibility</p:attrName>
                                        </p:attrNameLst>
                                      </p:cBhvr>
                                      <p:to>
                                        <p:strVal val="visible"/>
                                      </p:to>
                                    </p:set>
                                    <p:anim calcmode="lin" valueType="num">
                                      <p:cBhvr additive="base">
                                        <p:cTn id="66" dur="500" fill="hold"/>
                                        <p:tgtEl>
                                          <p:spTgt spid="60"/>
                                        </p:tgtEl>
                                        <p:attrNameLst>
                                          <p:attrName>ppt_x</p:attrName>
                                        </p:attrNameLst>
                                      </p:cBhvr>
                                      <p:tavLst>
                                        <p:tav tm="0">
                                          <p:val>
                                            <p:strVal val="#ppt_x"/>
                                          </p:val>
                                        </p:tav>
                                        <p:tav tm="100000">
                                          <p:val>
                                            <p:strVal val="#ppt_x"/>
                                          </p:val>
                                        </p:tav>
                                      </p:tavLst>
                                    </p:anim>
                                    <p:anim calcmode="lin" valueType="num">
                                      <p:cBhvr additive="base">
                                        <p:cTn id="6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additive="base">
                                        <p:cTn id="72" dur="500" fill="hold"/>
                                        <p:tgtEl>
                                          <p:spTgt spid="46"/>
                                        </p:tgtEl>
                                        <p:attrNameLst>
                                          <p:attrName>ppt_x</p:attrName>
                                        </p:attrNameLst>
                                      </p:cBhvr>
                                      <p:tavLst>
                                        <p:tav tm="0">
                                          <p:val>
                                            <p:strVal val="#ppt_x"/>
                                          </p:val>
                                        </p:tav>
                                        <p:tav tm="100000">
                                          <p:val>
                                            <p:strVal val="#ppt_x"/>
                                          </p:val>
                                        </p:tav>
                                      </p:tavLst>
                                    </p:anim>
                                    <p:anim calcmode="lin" valueType="num">
                                      <p:cBhvr additive="base">
                                        <p:cTn id="7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anim calcmode="lin" valueType="num">
                                      <p:cBhvr additive="base">
                                        <p:cTn id="78" dur="500" fill="hold"/>
                                        <p:tgtEl>
                                          <p:spTgt spid="62"/>
                                        </p:tgtEl>
                                        <p:attrNameLst>
                                          <p:attrName>ppt_x</p:attrName>
                                        </p:attrNameLst>
                                      </p:cBhvr>
                                      <p:tavLst>
                                        <p:tav tm="0">
                                          <p:val>
                                            <p:strVal val="#ppt_x"/>
                                          </p:val>
                                        </p:tav>
                                        <p:tav tm="100000">
                                          <p:val>
                                            <p:strVal val="#ppt_x"/>
                                          </p:val>
                                        </p:tav>
                                      </p:tavLst>
                                    </p:anim>
                                    <p:anim calcmode="lin" valueType="num">
                                      <p:cBhvr additive="base">
                                        <p:cTn id="7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additive="base">
                                        <p:cTn id="84" dur="500" fill="hold"/>
                                        <p:tgtEl>
                                          <p:spTgt spid="50"/>
                                        </p:tgtEl>
                                        <p:attrNameLst>
                                          <p:attrName>ppt_x</p:attrName>
                                        </p:attrNameLst>
                                      </p:cBhvr>
                                      <p:tavLst>
                                        <p:tav tm="0">
                                          <p:val>
                                            <p:strVal val="#ppt_x"/>
                                          </p:val>
                                        </p:tav>
                                        <p:tav tm="100000">
                                          <p:val>
                                            <p:strVal val="#ppt_x"/>
                                          </p:val>
                                        </p:tav>
                                      </p:tavLst>
                                    </p:anim>
                                    <p:anim calcmode="lin" valueType="num">
                                      <p:cBhvr additive="base">
                                        <p:cTn id="8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anim calcmode="lin" valueType="num">
                                      <p:cBhvr additive="base">
                                        <p:cTn id="90" dur="500" fill="hold"/>
                                        <p:tgtEl>
                                          <p:spTgt spid="55"/>
                                        </p:tgtEl>
                                        <p:attrNameLst>
                                          <p:attrName>ppt_x</p:attrName>
                                        </p:attrNameLst>
                                      </p:cBhvr>
                                      <p:tavLst>
                                        <p:tav tm="0">
                                          <p:val>
                                            <p:strVal val="#ppt_x"/>
                                          </p:val>
                                        </p:tav>
                                        <p:tav tm="100000">
                                          <p:val>
                                            <p:strVal val="#ppt_x"/>
                                          </p:val>
                                        </p:tav>
                                      </p:tavLst>
                                    </p:anim>
                                    <p:anim calcmode="lin" valueType="num">
                                      <p:cBhvr additive="base">
                                        <p:cTn id="9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56"/>
                                        </p:tgtEl>
                                        <p:attrNameLst>
                                          <p:attrName>style.visibility</p:attrName>
                                        </p:attrNameLst>
                                      </p:cBhvr>
                                      <p:to>
                                        <p:strVal val="visible"/>
                                      </p:to>
                                    </p:set>
                                    <p:anim calcmode="lin" valueType="num">
                                      <p:cBhvr additive="base">
                                        <p:cTn id="96" dur="500" fill="hold"/>
                                        <p:tgtEl>
                                          <p:spTgt spid="56"/>
                                        </p:tgtEl>
                                        <p:attrNameLst>
                                          <p:attrName>ppt_x</p:attrName>
                                        </p:attrNameLst>
                                      </p:cBhvr>
                                      <p:tavLst>
                                        <p:tav tm="0">
                                          <p:val>
                                            <p:strVal val="#ppt_x"/>
                                          </p:val>
                                        </p:tav>
                                        <p:tav tm="100000">
                                          <p:val>
                                            <p:strVal val="#ppt_x"/>
                                          </p:val>
                                        </p:tav>
                                      </p:tavLst>
                                    </p:anim>
                                    <p:anim calcmode="lin" valueType="num">
                                      <p:cBhvr additive="base">
                                        <p:cTn id="9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anim calcmode="lin" valueType="num">
                                      <p:cBhvr additive="base">
                                        <p:cTn id="102" dur="500" fill="hold"/>
                                        <p:tgtEl>
                                          <p:spTgt spid="57"/>
                                        </p:tgtEl>
                                        <p:attrNameLst>
                                          <p:attrName>ppt_x</p:attrName>
                                        </p:attrNameLst>
                                      </p:cBhvr>
                                      <p:tavLst>
                                        <p:tav tm="0">
                                          <p:val>
                                            <p:strVal val="#ppt_x"/>
                                          </p:val>
                                        </p:tav>
                                        <p:tav tm="100000">
                                          <p:val>
                                            <p:strVal val="#ppt_x"/>
                                          </p:val>
                                        </p:tav>
                                      </p:tavLst>
                                    </p:anim>
                                    <p:anim calcmode="lin" valueType="num">
                                      <p:cBhvr additive="base">
                                        <p:cTn id="10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47"/>
                                        </p:tgtEl>
                                        <p:attrNameLst>
                                          <p:attrName>style.visibility</p:attrName>
                                        </p:attrNameLst>
                                      </p:cBhvr>
                                      <p:to>
                                        <p:strVal val="visible"/>
                                      </p:to>
                                    </p:set>
                                    <p:anim calcmode="lin" valueType="num">
                                      <p:cBhvr additive="base">
                                        <p:cTn id="108" dur="500" fill="hold"/>
                                        <p:tgtEl>
                                          <p:spTgt spid="47"/>
                                        </p:tgtEl>
                                        <p:attrNameLst>
                                          <p:attrName>ppt_x</p:attrName>
                                        </p:attrNameLst>
                                      </p:cBhvr>
                                      <p:tavLst>
                                        <p:tav tm="0">
                                          <p:val>
                                            <p:strVal val="#ppt_x"/>
                                          </p:val>
                                        </p:tav>
                                        <p:tav tm="100000">
                                          <p:val>
                                            <p:strVal val="#ppt_x"/>
                                          </p:val>
                                        </p:tav>
                                      </p:tavLst>
                                    </p:anim>
                                    <p:anim calcmode="lin" valueType="num">
                                      <p:cBhvr additive="base">
                                        <p:cTn id="10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63"/>
                                        </p:tgtEl>
                                        <p:attrNameLst>
                                          <p:attrName>style.visibility</p:attrName>
                                        </p:attrNameLst>
                                      </p:cBhvr>
                                      <p:to>
                                        <p:strVal val="visible"/>
                                      </p:to>
                                    </p:set>
                                    <p:anim calcmode="lin" valueType="num">
                                      <p:cBhvr additive="base">
                                        <p:cTn id="114" dur="500" fill="hold"/>
                                        <p:tgtEl>
                                          <p:spTgt spid="63"/>
                                        </p:tgtEl>
                                        <p:attrNameLst>
                                          <p:attrName>ppt_x</p:attrName>
                                        </p:attrNameLst>
                                      </p:cBhvr>
                                      <p:tavLst>
                                        <p:tav tm="0">
                                          <p:val>
                                            <p:strVal val="#ppt_x"/>
                                          </p:val>
                                        </p:tav>
                                        <p:tav tm="100000">
                                          <p:val>
                                            <p:strVal val="#ppt_x"/>
                                          </p:val>
                                        </p:tav>
                                      </p:tavLst>
                                    </p:anim>
                                    <p:anim calcmode="lin" valueType="num">
                                      <p:cBhvr additive="base">
                                        <p:cTn id="11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6"/>
                                        </p:tgtEl>
                                        <p:attrNameLst>
                                          <p:attrName>style.visibility</p:attrName>
                                        </p:attrNameLst>
                                      </p:cBhvr>
                                      <p:to>
                                        <p:strVal val="visible"/>
                                      </p:to>
                                    </p:set>
                                  </p:childTnLst>
                                </p:cTn>
                              </p:par>
                            </p:childTnLst>
                          </p:cTn>
                        </p:par>
                      </p:childTnLst>
                    </p:cTn>
                  </p:par>
                  <p:par>
                    <p:cTn id="120" fill="hold" nodeType="clickPar">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51"/>
                                        </p:tgtEl>
                                        <p:attrNameLst>
                                          <p:attrName>style.visibility</p:attrName>
                                        </p:attrNameLst>
                                      </p:cBhvr>
                                      <p:to>
                                        <p:strVal val="visible"/>
                                      </p:to>
                                    </p:set>
                                    <p:anim calcmode="lin" valueType="num">
                                      <p:cBhvr additive="base">
                                        <p:cTn id="124" dur="500" fill="hold"/>
                                        <p:tgtEl>
                                          <p:spTgt spid="51"/>
                                        </p:tgtEl>
                                        <p:attrNameLst>
                                          <p:attrName>ppt_x</p:attrName>
                                        </p:attrNameLst>
                                      </p:cBhvr>
                                      <p:tavLst>
                                        <p:tav tm="0">
                                          <p:val>
                                            <p:strVal val="#ppt_x"/>
                                          </p:val>
                                        </p:tav>
                                        <p:tav tm="100000">
                                          <p:val>
                                            <p:strVal val="#ppt_x"/>
                                          </p:val>
                                        </p:tav>
                                      </p:tavLst>
                                    </p:anim>
                                    <p:anim calcmode="lin" valueType="num">
                                      <p:cBhvr additive="base">
                                        <p:cTn id="12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26" fill="hold" nodeType="clickPar">
                      <p:stCondLst>
                        <p:cond delay="indefinite"/>
                      </p:stCondLst>
                      <p:childTnLst>
                        <p:par>
                          <p:cTn id="127" fill="hold">
                            <p:stCondLst>
                              <p:cond delay="0"/>
                            </p:stCondLst>
                            <p:childTnLst>
                              <p:par>
                                <p:cTn id="128" presetID="2" presetClass="entr" presetSubtype="4" fill="hold" grpId="0" nodeType="clickEffect">
                                  <p:stCondLst>
                                    <p:cond delay="0"/>
                                  </p:stCondLst>
                                  <p:childTnLst>
                                    <p:set>
                                      <p:cBhvr>
                                        <p:cTn id="129" dur="1" fill="hold">
                                          <p:stCondLst>
                                            <p:cond delay="0"/>
                                          </p:stCondLst>
                                        </p:cTn>
                                        <p:tgtEl>
                                          <p:spTgt spid="64"/>
                                        </p:tgtEl>
                                        <p:attrNameLst>
                                          <p:attrName>style.visibility</p:attrName>
                                        </p:attrNameLst>
                                      </p:cBhvr>
                                      <p:to>
                                        <p:strVal val="visible"/>
                                      </p:to>
                                    </p:set>
                                    <p:anim calcmode="lin" valueType="num">
                                      <p:cBhvr additive="base">
                                        <p:cTn id="130" dur="500" fill="hold"/>
                                        <p:tgtEl>
                                          <p:spTgt spid="64"/>
                                        </p:tgtEl>
                                        <p:attrNameLst>
                                          <p:attrName>ppt_x</p:attrName>
                                        </p:attrNameLst>
                                      </p:cBhvr>
                                      <p:tavLst>
                                        <p:tav tm="0">
                                          <p:val>
                                            <p:strVal val="#ppt_x"/>
                                          </p:val>
                                        </p:tav>
                                        <p:tav tm="100000">
                                          <p:val>
                                            <p:strVal val="#ppt_x"/>
                                          </p:val>
                                        </p:tav>
                                      </p:tavLst>
                                    </p:anim>
                                    <p:anim calcmode="lin" valueType="num">
                                      <p:cBhvr additive="base">
                                        <p:cTn id="131"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32" fill="hold" nodeType="clickPar">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54"/>
                                        </p:tgtEl>
                                        <p:attrNameLst>
                                          <p:attrName>style.visibility</p:attrName>
                                        </p:attrNameLst>
                                      </p:cBhvr>
                                      <p:to>
                                        <p:strVal val="visible"/>
                                      </p:to>
                                    </p:set>
                                    <p:anim calcmode="lin" valueType="num">
                                      <p:cBhvr additive="base">
                                        <p:cTn id="136" dur="500" fill="hold"/>
                                        <p:tgtEl>
                                          <p:spTgt spid="54"/>
                                        </p:tgtEl>
                                        <p:attrNameLst>
                                          <p:attrName>ppt_x</p:attrName>
                                        </p:attrNameLst>
                                      </p:cBhvr>
                                      <p:tavLst>
                                        <p:tav tm="0">
                                          <p:val>
                                            <p:strVal val="#ppt_x"/>
                                          </p:val>
                                        </p:tav>
                                        <p:tav tm="100000">
                                          <p:val>
                                            <p:strVal val="#ppt_x"/>
                                          </p:val>
                                        </p:tav>
                                      </p:tavLst>
                                    </p:anim>
                                    <p:anim calcmode="lin" valueType="num">
                                      <p:cBhvr additive="base">
                                        <p:cTn id="13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8" fill="hold" nodeType="clickPar">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53"/>
                                        </p:tgtEl>
                                        <p:attrNameLst>
                                          <p:attrName>style.visibility</p:attrName>
                                        </p:attrNameLst>
                                      </p:cBhvr>
                                      <p:to>
                                        <p:strVal val="visible"/>
                                      </p:to>
                                    </p:set>
                                    <p:anim calcmode="lin" valueType="num">
                                      <p:cBhvr additive="base">
                                        <p:cTn id="142" dur="500" fill="hold"/>
                                        <p:tgtEl>
                                          <p:spTgt spid="53"/>
                                        </p:tgtEl>
                                        <p:attrNameLst>
                                          <p:attrName>ppt_x</p:attrName>
                                        </p:attrNameLst>
                                      </p:cBhvr>
                                      <p:tavLst>
                                        <p:tav tm="0">
                                          <p:val>
                                            <p:strVal val="#ppt_x"/>
                                          </p:val>
                                        </p:tav>
                                        <p:tav tm="100000">
                                          <p:val>
                                            <p:strVal val="#ppt_x"/>
                                          </p:val>
                                        </p:tav>
                                      </p:tavLst>
                                    </p:anim>
                                    <p:anim calcmode="lin" valueType="num">
                                      <p:cBhvr additive="base">
                                        <p:cTn id="14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44" fill="hold" nodeType="clickPar">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52"/>
                                        </p:tgtEl>
                                        <p:attrNameLst>
                                          <p:attrName>style.visibility</p:attrName>
                                        </p:attrNameLst>
                                      </p:cBhvr>
                                      <p:to>
                                        <p:strVal val="visible"/>
                                      </p:to>
                                    </p:set>
                                    <p:anim calcmode="lin" valueType="num">
                                      <p:cBhvr additive="base">
                                        <p:cTn id="148" dur="500" fill="hold"/>
                                        <p:tgtEl>
                                          <p:spTgt spid="52"/>
                                        </p:tgtEl>
                                        <p:attrNameLst>
                                          <p:attrName>ppt_x</p:attrName>
                                        </p:attrNameLst>
                                      </p:cBhvr>
                                      <p:tavLst>
                                        <p:tav tm="0">
                                          <p:val>
                                            <p:strVal val="#ppt_x"/>
                                          </p:val>
                                        </p:tav>
                                        <p:tav tm="100000">
                                          <p:val>
                                            <p:strVal val="#ppt_x"/>
                                          </p:val>
                                        </p:tav>
                                      </p:tavLst>
                                    </p:anim>
                                    <p:anim calcmode="lin" valueType="num">
                                      <p:cBhvr additive="base">
                                        <p:cTn id="14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0" fill="hold" nodeType="clickPar">
                      <p:stCondLst>
                        <p:cond delay="indefinite"/>
                      </p:stCondLst>
                      <p:childTnLst>
                        <p:par>
                          <p:cTn id="151" fill="hold">
                            <p:stCondLst>
                              <p:cond delay="0"/>
                            </p:stCondLst>
                            <p:childTnLst>
                              <p:par>
                                <p:cTn id="152" presetID="2" presetClass="entr" presetSubtype="4" fill="hold" grpId="0" nodeType="clickEffect">
                                  <p:stCondLst>
                                    <p:cond delay="0"/>
                                  </p:stCondLst>
                                  <p:childTnLst>
                                    <p:set>
                                      <p:cBhvr>
                                        <p:cTn id="153" dur="1" fill="hold">
                                          <p:stCondLst>
                                            <p:cond delay="0"/>
                                          </p:stCondLst>
                                        </p:cTn>
                                        <p:tgtEl>
                                          <p:spTgt spid="48"/>
                                        </p:tgtEl>
                                        <p:attrNameLst>
                                          <p:attrName>style.visibility</p:attrName>
                                        </p:attrNameLst>
                                      </p:cBhvr>
                                      <p:to>
                                        <p:strVal val="visible"/>
                                      </p:to>
                                    </p:set>
                                    <p:anim calcmode="lin" valueType="num">
                                      <p:cBhvr additive="base">
                                        <p:cTn id="154" dur="500" fill="hold"/>
                                        <p:tgtEl>
                                          <p:spTgt spid="48"/>
                                        </p:tgtEl>
                                        <p:attrNameLst>
                                          <p:attrName>ppt_x</p:attrName>
                                        </p:attrNameLst>
                                      </p:cBhvr>
                                      <p:tavLst>
                                        <p:tav tm="0">
                                          <p:val>
                                            <p:strVal val="#ppt_x"/>
                                          </p:val>
                                        </p:tav>
                                        <p:tav tm="100000">
                                          <p:val>
                                            <p:strVal val="#ppt_x"/>
                                          </p:val>
                                        </p:tav>
                                      </p:tavLst>
                                    </p:anim>
                                    <p:anim calcmode="lin" valueType="num">
                                      <p:cBhvr additive="base">
                                        <p:cTn id="15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56" fill="hold" nodeType="clickPar">
                      <p:stCondLst>
                        <p:cond delay="indefinite"/>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65"/>
                                        </p:tgtEl>
                                        <p:attrNameLst>
                                          <p:attrName>style.visibility</p:attrName>
                                        </p:attrNameLst>
                                      </p:cBhvr>
                                      <p:to>
                                        <p:strVal val="visible"/>
                                      </p:to>
                                    </p:set>
                                    <p:anim calcmode="lin" valueType="num">
                                      <p:cBhvr additive="base">
                                        <p:cTn id="160" dur="500" fill="hold"/>
                                        <p:tgtEl>
                                          <p:spTgt spid="65"/>
                                        </p:tgtEl>
                                        <p:attrNameLst>
                                          <p:attrName>ppt_x</p:attrName>
                                        </p:attrNameLst>
                                      </p:cBhvr>
                                      <p:tavLst>
                                        <p:tav tm="0">
                                          <p:val>
                                            <p:strVal val="#ppt_x"/>
                                          </p:val>
                                        </p:tav>
                                        <p:tav tm="100000">
                                          <p:val>
                                            <p:strVal val="#ppt_x"/>
                                          </p:val>
                                        </p:tav>
                                      </p:tavLst>
                                    </p:anim>
                                    <p:anim calcmode="lin" valueType="num">
                                      <p:cBhvr additive="base">
                                        <p:cTn id="16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62" fill="hold" nodeType="clickPar">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9" grpId="0"/>
      <p:bldP spid="58" grpId="0"/>
      <p:bldP spid="59" grpId="0"/>
      <p:bldP spid="60" grpId="0"/>
      <p:bldP spid="46" grpId="0"/>
      <p:bldP spid="50" grpId="0"/>
      <p:bldP spid="55" grpId="0"/>
      <p:bldP spid="56" grpId="0"/>
      <p:bldP spid="57" grpId="0"/>
      <p:bldP spid="47" grpId="0"/>
      <p:bldP spid="51" grpId="0"/>
      <p:bldP spid="54" grpId="0"/>
      <p:bldP spid="53" grpId="0"/>
      <p:bldP spid="52" grpId="0"/>
      <p:bldP spid="48" grpId="0"/>
      <p:bldP spid="61" grpId="0"/>
      <p:bldP spid="62" grpId="0"/>
      <p:bldP spid="63" grpId="0"/>
      <p:bldP spid="64" grpId="0"/>
      <p:bldP spid="65"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7" name="文本框 6" title=""/>
          <p:cNvSpPr txBox="1"/>
          <p:nvPr>
            <p:custDataLst>
              <p:tags r:id="rId4"/>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5"/>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16" name="文本框 15" title=""/>
          <p:cNvSpPr txBox="1"/>
          <p:nvPr>
            <p:custDataLst>
              <p:tags r:id="rId6"/>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三</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设计镜筒</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
        <p:nvSpPr>
          <p:cNvPr id="6" name="Rectangle 2" title=""/>
          <p:cNvSpPr/>
          <p:nvPr>
            <p:custDataLst>
              <p:tags r:id="rId7"/>
            </p:custDataLst>
          </p:nvPr>
        </p:nvSpPr>
        <p:spPr>
          <a:xfrm>
            <a:off x="839735" y="3068649"/>
            <a:ext cx="11016615" cy="1014730"/>
          </a:xfrm>
          <a:prstGeom prst="rect">
            <a:avLst/>
          </a:prstGeom>
          <a:noFill/>
        </p:spPr>
        <p:txBody>
          <a:bodyPr wrap="square" rtlCol="0">
            <a:spAutoFit/>
          </a:bodyPr>
          <a:lstStyle/>
          <a:p>
            <a:pPr algn="l">
              <a:lnSpc>
                <a:spcPct val="100000"/>
              </a:lnSpc>
              <a:buClrTx/>
              <a:buSzTx/>
              <a:buNone/>
            </a:pPr>
            <a:r>
              <a:rPr lang="en-US" altLang="zh-CN" sz="3200" b="1">
                <a:solidFill>
                  <a:sysClr val="windowText" lastClr="000000">
                    <a:lumMod val="95000"/>
                    <a:lumOff val="5000"/>
                  </a:sysClr>
                </a:solidFill>
                <a:latin typeface="华文楷体" panose="02010600040101010101" pitchFamily="2" charset="-122"/>
                <a:ea typeface="华文楷体" panose="02010600040101010101" pitchFamily="2" charset="-122"/>
                <a:cs typeface="华文楷体" panose="02010600040101010101" pitchFamily="2" charset="-122"/>
                <a:sym typeface="Times New Roman" panose="02020603050405020304" pitchFamily="18" charset="0"/>
              </a:rPr>
              <a:t>     </a:t>
            </a:r>
            <a:r>
              <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rPr>
              <a:t>观察手持望远镜，尝试使用凸透镜、瓦楞纸、剪刀、胶带等材料，通过小组合作，自制一个望远镜，实现望远功能。</a:t>
            </a:r>
            <a:endParaRPr 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endParaRPr>
          </a:p>
        </p:txBody>
      </p:sp>
      <p:pic>
        <p:nvPicPr>
          <p:cNvPr id="8" name="图片 7" title=""/>
          <p:cNvPicPr>
            <a:picLocks noChangeAspect="1"/>
          </p:cNvPicPr>
          <p:nvPr>
            <p:custDataLst>
              <p:tags r:id="rId9"/>
            </p:custDataLst>
          </p:nvPr>
        </p:nvPicPr>
        <p:blipFill>
          <a:blip r:embed="rId8"/>
          <a:srcRect t="35658" r="4524" b="30517"/>
          <a:stretch>
            <a:fillRect/>
          </a:stretch>
        </p:blipFill>
        <p:spPr>
          <a:xfrm>
            <a:off x="4205746" y="2092234"/>
            <a:ext cx="3227442" cy="955884"/>
          </a:xfrm>
          <a:prstGeom prst="rect">
            <a:avLst/>
          </a:prstGeom>
        </p:spPr>
      </p:pic>
      <p:pic>
        <p:nvPicPr>
          <p:cNvPr id="9" name="图片 8" title=""/>
          <p:cNvPicPr>
            <a:picLocks noChangeAspect="1"/>
          </p:cNvPicPr>
          <p:nvPr>
            <p:custDataLst>
              <p:tags r:id="rId11"/>
            </p:custDataLst>
          </p:nvPr>
        </p:nvPicPr>
        <p:blipFill>
          <a:blip r:embed="rId10"/>
          <a:stretch>
            <a:fillRect/>
          </a:stretch>
        </p:blipFill>
        <p:spPr>
          <a:xfrm>
            <a:off x="2314966" y="4752162"/>
            <a:ext cx="2066925" cy="1381125"/>
          </a:xfrm>
          <a:prstGeom prst="rect">
            <a:avLst/>
          </a:prstGeom>
        </p:spPr>
      </p:pic>
      <p:pic>
        <p:nvPicPr>
          <p:cNvPr id="10" name="图片 9" title=""/>
          <p:cNvPicPr>
            <a:picLocks noChangeAspect="1"/>
          </p:cNvPicPr>
          <p:nvPr>
            <p:custDataLst>
              <p:tags r:id="rId13"/>
            </p:custDataLst>
          </p:nvPr>
        </p:nvPicPr>
        <p:blipFill>
          <a:blip r:embed="rId12"/>
          <a:stretch>
            <a:fillRect/>
          </a:stretch>
        </p:blipFill>
        <p:spPr>
          <a:xfrm>
            <a:off x="5543775" y="4436949"/>
            <a:ext cx="3796872" cy="191089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7" name="文本框 6" title=""/>
          <p:cNvSpPr txBox="1"/>
          <p:nvPr>
            <p:custDataLst>
              <p:tags r:id="rId4"/>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5"/>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16" name="文本框 15" title=""/>
          <p:cNvSpPr txBox="1"/>
          <p:nvPr>
            <p:custDataLst>
              <p:tags r:id="rId6"/>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三</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设计镜筒</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
        <p:nvSpPr>
          <p:cNvPr id="3" name="文本框 2" title=""/>
          <p:cNvSpPr txBox="1"/>
          <p:nvPr>
            <p:custDataLst>
              <p:tags r:id="rId7"/>
            </p:custDataLst>
          </p:nvPr>
        </p:nvSpPr>
        <p:spPr>
          <a:xfrm>
            <a:off x="911542" y="3069164"/>
            <a:ext cx="10712768" cy="2676525"/>
          </a:xfrm>
          <a:prstGeom prst="rect">
            <a:avLst/>
          </a:prstGeom>
          <a:noFill/>
        </p:spPr>
        <p:txBody>
          <a:bodyPr wrap="square">
            <a:spAutoFit/>
          </a:bodyPr>
          <a:lstStyle/>
          <a:p>
            <a:pPr>
              <a:lnSpc>
                <a:spcPct val="150000"/>
              </a:lnSpc>
            </a:pP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1.把目镜镜筒插入物镜镜筒内，把目镜放到眼前，通过望远镜观察远处的物体。</a:t>
            </a:r>
            <a:endPar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a:p>
            <a:pPr>
              <a:lnSpc>
                <a:spcPct val="150000"/>
              </a:lnSpc>
            </a:pP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2.在观察时要通过对镜筒长度的调节，改变物镜与目镜间的距离，直到在望远镜中看到远处物体清晰的像为止。</a:t>
            </a:r>
            <a:endPar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4" name="文本框 3" title=""/>
          <p:cNvSpPr txBox="1"/>
          <p:nvPr>
            <p:custDataLst>
              <p:tags r:id="rId8"/>
            </p:custDataLst>
          </p:nvPr>
        </p:nvSpPr>
        <p:spPr>
          <a:xfrm>
            <a:off x="1055370" y="220472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试用与调整：</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展示交流</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11" name="菱形 10"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17" name="Rectangle 2" title=""/>
          <p:cNvSpPr/>
          <p:nvPr>
            <p:custDataLst>
              <p:tags r:id="rId5"/>
            </p:custDataLst>
          </p:nvPr>
        </p:nvSpPr>
        <p:spPr>
          <a:xfrm>
            <a:off x="1343660" y="1844675"/>
            <a:ext cx="10253345" cy="2799715"/>
          </a:xfrm>
          <a:prstGeom prst="rect">
            <a:avLst/>
          </a:prstGeom>
          <a:noFill/>
        </p:spPr>
        <p:txBody>
          <a:bodyPr wrap="square" rtlCol="0">
            <a:spAutoFit/>
          </a:bodyPr>
          <a:lstStyle/>
          <a:p>
            <a:pPr algn="ctr">
              <a:lnSpc>
                <a:spcPct val="100000"/>
              </a:lnSpc>
              <a:buClrTx/>
              <a:buSzTx/>
              <a:buFontTx/>
            </a:pPr>
            <a:r>
              <a:rPr lang="en-US" altLang="zh-CN" sz="3200">
                <a:solidFill>
                  <a:sysClr val="windowText" lastClr="000000">
                    <a:lumMod val="95000"/>
                    <a:lumOff val="5000"/>
                  </a:sysClr>
                </a:solidFill>
                <a:latin typeface="宋体" panose="02010600030101010101" pitchFamily="2" charset="-122"/>
                <a:ea typeface="宋体" panose="02010600030101010101" pitchFamily="2" charset="-122"/>
                <a:cs typeface="华文楷体" panose="02010600040101010101" pitchFamily="2" charset="-122"/>
                <a:sym typeface="Times New Roman" panose="02020603050405020304" pitchFamily="18" charset="0"/>
              </a:rPr>
              <a:t> </a:t>
            </a:r>
            <a:r>
              <a:rPr lang="zh-CN" altLang="en-US" sz="3200" b="1">
                <a:solidFill>
                  <a:prstClr val="black"/>
                </a:solidFill>
                <a:latin typeface="华文楷体" panose="02010600040101010101" pitchFamily="2" charset="-122"/>
                <a:ea typeface="华文楷体" panose="02010600040101010101" pitchFamily="2" charset="-122"/>
                <a:sym typeface="Times New Roman" panose="02020603050405020304" pitchFamily="18" charset="0"/>
              </a:rPr>
              <a:t>    作品展示：</a:t>
            </a:r>
            <a:endParaRPr lang="zh-CN" altLang="en-US" sz="3200" b="1">
              <a:solidFill>
                <a:prstClr val="black"/>
              </a:solidFill>
              <a:latin typeface="华文楷体" panose="02010600040101010101" pitchFamily="2" charset="-122"/>
              <a:ea typeface="华文楷体" panose="02010600040101010101" pitchFamily="2" charset="-122"/>
              <a:sym typeface="Times New Roman" panose="02020603050405020304" pitchFamily="18" charset="0"/>
            </a:endParaRPr>
          </a:p>
          <a:p>
            <a:pPr algn="l">
              <a:lnSpc>
                <a:spcPct val="150000"/>
              </a:lnSpc>
              <a:buClrTx/>
              <a:buSzTx/>
              <a:buFontTx/>
            </a:pPr>
            <a:r>
              <a:rPr lang="zh-CN" altLang="en-US" sz="3200" b="1">
                <a:solidFill>
                  <a:prstClr val="black"/>
                </a:solidFill>
                <a:latin typeface="华文楷体" panose="02010600040101010101" pitchFamily="2" charset="-122"/>
                <a:ea typeface="华文楷体" panose="02010600040101010101" pitchFamily="2" charset="-122"/>
                <a:sym typeface="Times New Roman" panose="02020603050405020304" pitchFamily="18" charset="0"/>
              </a:rPr>
              <a:t>   </a:t>
            </a:r>
            <a:r>
              <a:rPr lang="zh-CN" altLang="en-US" sz="3200">
                <a:solidFill>
                  <a:prstClr val="black"/>
                </a:solidFill>
                <a:latin typeface="华文楷体" panose="02010600040101010101" pitchFamily="2" charset="-122"/>
                <a:ea typeface="华文楷体" panose="02010600040101010101" pitchFamily="2" charset="-122"/>
                <a:sym typeface="Times New Roman" panose="02020603050405020304" pitchFamily="18" charset="0"/>
              </a:rPr>
              <a:t> 1. 自制的望远镜能否看清楚远处的物体？</a:t>
            </a:r>
            <a:endParaRPr lang="zh-CN" altLang="en-US" sz="3200">
              <a:solidFill>
                <a:prstClr val="black"/>
              </a:solidFill>
              <a:latin typeface="华文楷体" panose="02010600040101010101" pitchFamily="2" charset="-122"/>
              <a:ea typeface="华文楷体" panose="02010600040101010101" pitchFamily="2" charset="-122"/>
              <a:sym typeface="Times New Roman" panose="02020603050405020304" pitchFamily="18" charset="0"/>
            </a:endParaRPr>
          </a:p>
          <a:p>
            <a:pPr algn="l">
              <a:lnSpc>
                <a:spcPct val="150000"/>
              </a:lnSpc>
              <a:buClrTx/>
              <a:buSzTx/>
              <a:buFontTx/>
            </a:pPr>
            <a:r>
              <a:rPr lang="zh-CN" altLang="en-US" sz="3200">
                <a:solidFill>
                  <a:prstClr val="black"/>
                </a:solidFill>
                <a:latin typeface="华文楷体" panose="02010600040101010101" pitchFamily="2" charset="-122"/>
                <a:ea typeface="华文楷体" panose="02010600040101010101" pitchFamily="2" charset="-122"/>
                <a:sym typeface="Times New Roman" panose="02020603050405020304" pitchFamily="18" charset="0"/>
              </a:rPr>
              <a:t>    2.</a:t>
            </a:r>
            <a:r>
              <a:rPr lang="en-US" altLang="zh-CN" sz="3200">
                <a:solidFill>
                  <a:prstClr val="black"/>
                </a:solidFill>
                <a:latin typeface="华文楷体" panose="02010600040101010101" pitchFamily="2" charset="-122"/>
                <a:ea typeface="华文楷体" panose="02010600040101010101" pitchFamily="2" charset="-122"/>
                <a:sym typeface="Times New Roman" panose="02020603050405020304" pitchFamily="18" charset="0"/>
              </a:rPr>
              <a:t> </a:t>
            </a:r>
            <a:r>
              <a:rPr lang="zh-CN" altLang="en-US" sz="3200">
                <a:solidFill>
                  <a:prstClr val="black"/>
                </a:solidFill>
                <a:latin typeface="华文楷体" panose="02010600040101010101" pitchFamily="2" charset="-122"/>
                <a:ea typeface="华文楷体" panose="02010600040101010101" pitchFamily="2" charset="-122"/>
                <a:sym typeface="Times New Roman" panose="02020603050405020304" pitchFamily="18" charset="0"/>
              </a:rPr>
              <a:t>简要介绍如何制作的镜筒。</a:t>
            </a:r>
            <a:endParaRPr lang="zh-CN" altLang="en-US" sz="3200">
              <a:solidFill>
                <a:prstClr val="black"/>
              </a:solidFill>
              <a:latin typeface="华文楷体" panose="02010600040101010101" pitchFamily="2" charset="-122"/>
              <a:ea typeface="华文楷体" panose="02010600040101010101" pitchFamily="2" charset="-122"/>
              <a:sym typeface="Times New Roman" panose="02020603050405020304" pitchFamily="18" charset="0"/>
            </a:endParaRPr>
          </a:p>
          <a:p>
            <a:pPr algn="l">
              <a:lnSpc>
                <a:spcPct val="150000"/>
              </a:lnSpc>
              <a:buClrTx/>
              <a:buSzTx/>
              <a:buFontTx/>
            </a:pPr>
            <a:r>
              <a:rPr lang="zh-CN" altLang="en-US" sz="3200">
                <a:solidFill>
                  <a:prstClr val="black"/>
                </a:solidFill>
                <a:latin typeface="华文楷体" panose="02010600040101010101" pitchFamily="2" charset="-122"/>
                <a:ea typeface="华文楷体" panose="02010600040101010101" pitchFamily="2" charset="-122"/>
                <a:sym typeface="Times New Roman" panose="02020603050405020304" pitchFamily="18" charset="0"/>
              </a:rPr>
              <a:t>    3. 介绍制作过程中发现了哪些问题？你是如何改进的？</a:t>
            </a:r>
            <a:endParaRPr lang="zh-CN" altLang="en-US" sz="3200">
              <a:solidFill>
                <a:prstClr val="black"/>
              </a:solidFill>
              <a:latin typeface="华文楷体" panose="02010600040101010101" pitchFamily="2" charset="-122"/>
              <a:ea typeface="华文楷体" panose="02010600040101010101" pitchFamily="2" charset="-122"/>
              <a:sym typeface="Times New Roman" panose="02020603050405020304" pitchFamily="18" charset="0"/>
            </a:endParaRPr>
          </a:p>
        </p:txBody>
      </p:sp>
    </p:spTree>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 name="图片 1" title=""/>
          <p:cNvPicPr>
            <a:picLocks noChangeAspect="1"/>
          </p:cNvPicPr>
          <p:nvPr>
            <p:custDataLst>
              <p:tags r:id="rId4"/>
            </p:custDataLst>
          </p:nvPr>
        </p:nvPicPr>
        <p:blipFill>
          <a:blip r:embed="rId3"/>
          <a:stretch>
            <a:fillRect/>
          </a:stretch>
        </p:blipFill>
        <p:spPr>
          <a:xfrm>
            <a:off x="623570" y="1181735"/>
            <a:ext cx="1625600" cy="2449195"/>
          </a:xfrm>
          <a:prstGeom prst="rect">
            <a:avLst/>
          </a:prstGeom>
          <a:noFill/>
          <a:ln w="9525">
            <a:noFill/>
          </a:ln>
        </p:spPr>
      </p:pic>
      <p:sp>
        <p:nvSpPr>
          <p:cNvPr id="3" name="文本框 2" title=""/>
          <p:cNvSpPr txBox="1"/>
          <p:nvPr>
            <p:custDataLst>
              <p:tags r:id="rId5"/>
            </p:custDataLst>
          </p:nvPr>
        </p:nvSpPr>
        <p:spPr>
          <a:xfrm>
            <a:off x="191453" y="3630930"/>
            <a:ext cx="2771775" cy="521970"/>
          </a:xfrm>
          <a:prstGeom prst="rect">
            <a:avLst/>
          </a:prstGeom>
          <a:noFill/>
          <a:ln w="9525">
            <a:noFill/>
          </a:ln>
        </p:spPr>
        <p:txBody>
          <a:bodyPr>
            <a:spAutoFit/>
          </a:bodyPr>
          <a:lstStyle/>
          <a:p>
            <a:pPr>
              <a:spcBef>
                <a:spcPct val="50000"/>
              </a:spcBef>
            </a:pPr>
            <a:r>
              <a:rPr lang="zh-CN" altLang="en-US" sz="2800">
                <a:solidFill>
                  <a:schemeClr val="tx2"/>
                </a:solidFill>
                <a:latin typeface="楷体" panose="02010609060101010101" pitchFamily="49" charset="-122"/>
                <a:ea typeface="楷体" panose="02010609060101010101" pitchFamily="49" charset="-122"/>
              </a:rPr>
              <a:t>伽利略望远镜</a:t>
            </a:r>
            <a:endParaRPr lang="zh-CN" altLang="en-US" sz="2800">
              <a:solidFill>
                <a:schemeClr val="tx2"/>
              </a:solidFill>
              <a:latin typeface="楷体" panose="02010609060101010101" pitchFamily="49" charset="-122"/>
              <a:ea typeface="楷体" panose="02010609060101010101" pitchFamily="49" charset="-122"/>
            </a:endParaRPr>
          </a:p>
        </p:txBody>
      </p:sp>
      <p:sp>
        <p:nvSpPr>
          <p:cNvPr id="4" name="文本框 3" title=""/>
          <p:cNvSpPr txBox="1"/>
          <p:nvPr>
            <p:custDataLst>
              <p:tags r:id="rId6"/>
            </p:custDataLst>
          </p:nvPr>
        </p:nvSpPr>
        <p:spPr>
          <a:xfrm>
            <a:off x="3698240" y="1700530"/>
            <a:ext cx="6491605" cy="2245360"/>
          </a:xfrm>
          <a:prstGeom prst="rect">
            <a:avLst/>
          </a:prstGeom>
          <a:noFill/>
          <a:ln w="9525">
            <a:noFill/>
          </a:ln>
        </p:spPr>
        <p:txBody>
          <a:bodyPr wrap="square">
            <a:spAutoFit/>
          </a:bodyPr>
          <a:lstStyle/>
          <a:p>
            <a:pPr>
              <a:lnSpc>
                <a:spcPct val="125000"/>
              </a:lnSpc>
            </a:pPr>
            <a:r>
              <a:rPr lang="zh-CN" altLang="en-US" sz="2800" b="1">
                <a:solidFill>
                  <a:schemeClr val="tx2"/>
                </a:solidFill>
                <a:latin typeface="楷体_GB2312" pitchFamily="49" charset="-122"/>
                <a:ea typeface="楷体_GB2312" pitchFamily="49" charset="-122"/>
              </a:rPr>
              <a:t>　　</a:t>
            </a:r>
            <a:r>
              <a:rPr lang="zh-CN" altLang="en-US" sz="2800">
                <a:solidFill>
                  <a:prstClr val="black"/>
                </a:solidFill>
                <a:latin typeface="华文楷体" panose="02010600040101010101" pitchFamily="2" charset="-122"/>
                <a:ea typeface="华文楷体" panose="02010600040101010101" pitchFamily="2" charset="-122"/>
              </a:rPr>
              <a:t>第一个把望远镜指向天空的是伽利略，支持了哥白尼的“日心说”。</a:t>
            </a:r>
            <a:endParaRPr lang="zh-CN" altLang="en-US" sz="2800">
              <a:solidFill>
                <a:prstClr val="black"/>
              </a:solidFill>
              <a:latin typeface="华文楷体" panose="02010600040101010101" pitchFamily="2" charset="-122"/>
              <a:ea typeface="华文楷体" panose="02010600040101010101" pitchFamily="2" charset="-122"/>
            </a:endParaRPr>
          </a:p>
          <a:p>
            <a:pPr>
              <a:lnSpc>
                <a:spcPct val="125000"/>
              </a:lnSpc>
            </a:pPr>
            <a:r>
              <a:rPr lang="zh-CN" altLang="en-US" sz="2800">
                <a:solidFill>
                  <a:prstClr val="black"/>
                </a:solidFill>
                <a:latin typeface="华文楷体" panose="02010600040101010101" pitchFamily="2" charset="-122"/>
                <a:ea typeface="华文楷体" panose="02010600040101010101" pitchFamily="2" charset="-122"/>
              </a:rPr>
              <a:t> </a:t>
            </a:r>
            <a:r>
              <a:rPr lang="en-US" altLang="zh-CN" sz="2800">
                <a:solidFill>
                  <a:prstClr val="black"/>
                </a:solidFill>
                <a:latin typeface="华文楷体" panose="02010600040101010101" pitchFamily="2" charset="-122"/>
                <a:ea typeface="华文楷体" panose="02010600040101010101" pitchFamily="2" charset="-122"/>
              </a:rPr>
              <a:t>       </a:t>
            </a:r>
            <a:r>
              <a:rPr lang="zh-CN" altLang="en-US" sz="2800">
                <a:solidFill>
                  <a:prstClr val="black"/>
                </a:solidFill>
                <a:latin typeface="华文楷体" panose="02010600040101010101" pitchFamily="2" charset="-122"/>
                <a:ea typeface="华文楷体" panose="02010600040101010101" pitchFamily="2" charset="-122"/>
              </a:rPr>
              <a:t>第一个观测到了木星的卫星，太阳黑子和月球上的环形山。</a:t>
            </a:r>
            <a:endParaRPr lang="zh-CN" altLang="en-US" sz="2800">
              <a:solidFill>
                <a:prstClr val="black"/>
              </a:solidFill>
              <a:latin typeface="华文楷体" panose="02010600040101010101" pitchFamily="2" charset="-122"/>
              <a:ea typeface="华文楷体" panose="02010600040101010101" pitchFamily="2" charset="-122"/>
            </a:endParaRPr>
          </a:p>
        </p:txBody>
      </p:sp>
      <p:sp>
        <p:nvSpPr>
          <p:cNvPr id="5" name="矩形 4" title=""/>
          <p:cNvSpPr/>
          <p:nvPr>
            <p:custDataLst>
              <p:tags r:id="rId7"/>
            </p:custDataLst>
          </p:nvPr>
        </p:nvSpPr>
        <p:spPr>
          <a:xfrm>
            <a:off x="3441065" y="764540"/>
            <a:ext cx="6313805" cy="928370"/>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ea typeface="宋体" panose="02010600030101010101" pitchFamily="2" charset="-122"/>
              </a:defRPr>
            </a:lvl1pPr>
          </a:lstStyle>
          <a:p>
            <a:pPr lvl="0" algn="just"/>
            <a:r>
              <a:rPr lang="zh-CN" altLang="en-US" sz="3600" b="1">
                <a:solidFill>
                  <a:srgbClr val="0066CC"/>
                </a:solidFill>
                <a:latin typeface="楷体" panose="02010609060101010101" pitchFamily="49" charset="-122"/>
                <a:ea typeface="楷体" panose="02010609060101010101" pitchFamily="49" charset="-122"/>
              </a:rPr>
              <a:t>科学世界：望远镜与宇宙探索</a:t>
            </a:r>
            <a:endParaRPr lang="zh-CN" altLang="en-US" sz="3600" b="1">
              <a:solidFill>
                <a:srgbClr val="0066CC"/>
              </a:solidFill>
              <a:latin typeface="楷体" panose="02010609060101010101" pitchFamily="49" charset="-122"/>
              <a:ea typeface="楷体" panose="02010609060101010101" pitchFamily="49" charset="-122"/>
            </a:endParaRPr>
          </a:p>
        </p:txBody>
      </p:sp>
      <p:pic>
        <p:nvPicPr>
          <p:cNvPr id="10" name="图片 9" title=""/>
          <p:cNvPicPr/>
          <p:nvPr>
            <p:custDataLst>
              <p:tags r:id="rId9"/>
            </p:custDataLst>
          </p:nvPr>
        </p:nvPicPr>
        <p:blipFill>
          <a:blip r:embed="rId8"/>
          <a:stretch>
            <a:fillRect/>
          </a:stretch>
        </p:blipFill>
        <p:spPr>
          <a:xfrm>
            <a:off x="7968298" y="4509135"/>
            <a:ext cx="2162175" cy="1714500"/>
          </a:xfrm>
          <a:prstGeom prst="rect">
            <a:avLst/>
          </a:prstGeom>
        </p:spPr>
      </p:pic>
      <p:grpSp>
        <p:nvGrpSpPr>
          <p:cNvPr id="16" name="组合 15" title=""/>
          <p:cNvGrpSpPr/>
          <p:nvPr>
            <p:custDataLst>
              <p:tags r:id="rId10"/>
            </p:custDataLst>
          </p:nvPr>
        </p:nvGrpSpPr>
        <p:grpSpPr>
          <a:xfrm>
            <a:off x="1336396" y="4509248"/>
            <a:ext cx="3497859" cy="1737995"/>
            <a:chOff x="1580356" y="3272924"/>
            <a:chExt cx="3738881" cy="1737995"/>
          </a:xfrm>
        </p:grpSpPr>
        <p:pic>
          <p:nvPicPr>
            <p:cNvPr id="13" name="图片 12"/>
            <p:cNvPicPr>
              <a:picLocks noChangeAspect="1"/>
            </p:cNvPicPr>
            <p:nvPr>
              <p:custDataLst>
                <p:tags r:id="rId12"/>
              </p:custDataLst>
            </p:nvPr>
          </p:nvPicPr>
          <p:blipFill>
            <a:blip r:embed="rId11"/>
            <a:stretch>
              <a:fillRect/>
            </a:stretch>
          </p:blipFill>
          <p:spPr>
            <a:xfrm>
              <a:off x="1580356" y="3272924"/>
              <a:ext cx="3738881" cy="1737995"/>
            </a:xfrm>
            <a:prstGeom prst="rect">
              <a:avLst/>
            </a:prstGeom>
          </p:spPr>
        </p:pic>
        <p:sp>
          <p:nvSpPr>
            <p:cNvPr id="17" name="文本框 16"/>
            <p:cNvSpPr txBox="1"/>
            <p:nvPr>
              <p:custDataLst>
                <p:tags r:id="rId13"/>
              </p:custDataLst>
            </p:nvPr>
          </p:nvSpPr>
          <p:spPr>
            <a:xfrm>
              <a:off x="1991003" y="3303404"/>
              <a:ext cx="2436052" cy="460375"/>
            </a:xfrm>
            <a:prstGeom prst="rect">
              <a:avLst/>
            </a:prstGeom>
            <a:noFill/>
          </p:spPr>
          <p:txBody>
            <a:bodyPr wrap="square">
              <a:spAutoFit/>
            </a:bodyPr>
            <a:lstStyle/>
            <a:p>
              <a:pPr algn="l">
                <a:spcBef>
                  <a:spcPct val="50000"/>
                </a:spcBef>
                <a:buClrTx/>
                <a:buSzTx/>
                <a:buFontTx/>
              </a:pPr>
              <a:r>
                <a:rPr lang="zh-CN" altLang="en-US" sz="2400">
                  <a:solidFill>
                    <a:schemeClr val="bg1"/>
                  </a:solidFill>
                  <a:latin typeface="楷体" panose="02010609060101010101" pitchFamily="49" charset="-122"/>
                  <a:ea typeface="楷体" panose="02010609060101010101" pitchFamily="49" charset="-122"/>
                </a:rPr>
                <a:t>木星及其卫星</a:t>
              </a:r>
              <a:endParaRPr lang="zh-CN" altLang="en-US" sz="2400">
                <a:solidFill>
                  <a:schemeClr val="bg1"/>
                </a:solidFill>
                <a:latin typeface="楷体" panose="02010609060101010101" pitchFamily="49" charset="-122"/>
                <a:ea typeface="楷体" panose="02010609060101010101" pitchFamily="49" charset="-122"/>
              </a:endParaRPr>
            </a:p>
          </p:txBody>
        </p:sp>
      </p:grpSp>
      <p:grpSp>
        <p:nvGrpSpPr>
          <p:cNvPr id="25" name="组合 24" title=""/>
          <p:cNvGrpSpPr/>
          <p:nvPr>
            <p:custDataLst>
              <p:tags r:id="rId14"/>
            </p:custDataLst>
          </p:nvPr>
        </p:nvGrpSpPr>
        <p:grpSpPr>
          <a:xfrm>
            <a:off x="5376037" y="4539728"/>
            <a:ext cx="2325911" cy="1737995"/>
            <a:chOff x="4087367" y="3054820"/>
            <a:chExt cx="2325911" cy="1737995"/>
          </a:xfrm>
        </p:grpSpPr>
        <p:pic>
          <p:nvPicPr>
            <p:cNvPr id="18" name="图片 17"/>
            <p:cNvPicPr>
              <a:picLocks noChangeAspect="1"/>
            </p:cNvPicPr>
            <p:nvPr>
              <p:custDataLst>
                <p:tags r:id="rId16"/>
              </p:custDataLst>
            </p:nvPr>
          </p:nvPicPr>
          <p:blipFill>
            <a:blip r:embed="rId15"/>
            <a:stretch>
              <a:fillRect/>
            </a:stretch>
          </p:blipFill>
          <p:spPr>
            <a:xfrm>
              <a:off x="4087367" y="3054820"/>
              <a:ext cx="2325911" cy="1737995"/>
            </a:xfrm>
            <a:prstGeom prst="rect">
              <a:avLst/>
            </a:prstGeom>
          </p:spPr>
        </p:pic>
        <p:sp>
          <p:nvSpPr>
            <p:cNvPr id="21" name="文本框 20"/>
            <p:cNvSpPr txBox="1"/>
            <p:nvPr>
              <p:custDataLst>
                <p:tags r:id="rId17"/>
              </p:custDataLst>
            </p:nvPr>
          </p:nvSpPr>
          <p:spPr>
            <a:xfrm>
              <a:off x="4561034" y="3075139"/>
              <a:ext cx="1501097" cy="460375"/>
            </a:xfrm>
            <a:prstGeom prst="rect">
              <a:avLst/>
            </a:prstGeom>
            <a:noFill/>
          </p:spPr>
          <p:txBody>
            <a:bodyPr wrap="square">
              <a:spAutoFit/>
            </a:bodyPr>
            <a:lstStyle/>
            <a:p>
              <a:pPr algn="l">
                <a:spcBef>
                  <a:spcPct val="50000"/>
                </a:spcBef>
                <a:buClrTx/>
                <a:buSzTx/>
                <a:buFontTx/>
              </a:pPr>
              <a:r>
                <a:rPr kumimoji="0" lang="zh-CN" altLang="en-US" sz="2400" b="0" i="0" u="none" strike="noStrike" kern="1200" cap="none" spc="0" normalizeH="0" baseline="0">
                  <a:solidFill>
                    <a:schemeClr val="bg1"/>
                  </a:solidFill>
                  <a:latin typeface="楷体" panose="02010609060101010101" pitchFamily="49" charset="-122"/>
                  <a:ea typeface="楷体" panose="02010609060101010101" pitchFamily="49" charset="-122"/>
                </a:rPr>
                <a:t>太阳黑子</a:t>
              </a:r>
              <a:endParaRPr lang="zh-CN" altLang="en-US" sz="2400">
                <a:solidFill>
                  <a:schemeClr val="bg1"/>
                </a:solidFill>
                <a:latin typeface="楷体" panose="02010609060101010101" pitchFamily="49" charset="-122"/>
                <a:ea typeface="楷体" panose="02010609060101010101" pitchFamily="49" charset="-122"/>
              </a:endParaRPr>
            </a:p>
          </p:txBody>
        </p:sp>
      </p:grpSp>
      <p:sp>
        <p:nvSpPr>
          <p:cNvPr id="22" name="文本框 21" title=""/>
          <p:cNvSpPr txBox="1"/>
          <p:nvPr>
            <p:custDataLst>
              <p:tags r:id="rId18"/>
            </p:custDataLst>
          </p:nvPr>
        </p:nvSpPr>
        <p:spPr>
          <a:xfrm>
            <a:off x="8688789" y="4509247"/>
            <a:ext cx="1501097" cy="398780"/>
          </a:xfrm>
          <a:prstGeom prst="rect">
            <a:avLst/>
          </a:prstGeom>
          <a:noFill/>
        </p:spPr>
        <p:txBody>
          <a:bodyPr wrap="square">
            <a:spAutoFit/>
          </a:bodyPr>
          <a:lstStyle/>
          <a:p>
            <a:pPr algn="l">
              <a:spcBef>
                <a:spcPct val="50000"/>
              </a:spcBef>
              <a:buClrTx/>
              <a:buSzTx/>
              <a:buFontTx/>
            </a:pPr>
            <a:r>
              <a:rPr lang="zh-CN" altLang="en-US" sz="2000">
                <a:solidFill>
                  <a:schemeClr val="bg1"/>
                </a:solidFill>
                <a:latin typeface="楷体" panose="02010609060101010101" pitchFamily="49" charset="-122"/>
                <a:ea typeface="楷体" panose="02010609060101010101" pitchFamily="49" charset="-122"/>
              </a:rPr>
              <a:t>月球环形山</a:t>
            </a:r>
            <a:endParaRPr lang="zh-CN" altLang="en-US" sz="2000">
              <a:solidFill>
                <a:schemeClr val="bg1"/>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750"/>
                                        <p:tgtEl>
                                          <p:spTgt spid="16"/>
                                        </p:tgtEl>
                                      </p:cBhvr>
                                    </p:animEffect>
                                  </p:childTnLst>
                                </p:cTn>
                              </p:par>
                              <p:par>
                                <p:cTn id="12" presetID="16" presetClass="entr" presetSubtype="37"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矩形 4" title=""/>
          <p:cNvSpPr/>
          <p:nvPr>
            <p:custDataLst>
              <p:tags r:id="rId3"/>
            </p:custDataLst>
          </p:nvPr>
        </p:nvSpPr>
        <p:spPr>
          <a:xfrm>
            <a:off x="3441065" y="764540"/>
            <a:ext cx="6313805" cy="928370"/>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ea typeface="宋体" panose="02010600030101010101" pitchFamily="2" charset="-122"/>
              </a:defRPr>
            </a:lvl1pPr>
          </a:lstStyle>
          <a:p>
            <a:pPr lvl="0" algn="just"/>
            <a:r>
              <a:rPr lang="zh-CN" altLang="en-US" sz="3600" b="1">
                <a:solidFill>
                  <a:srgbClr val="0066CC"/>
                </a:solidFill>
                <a:latin typeface="楷体" panose="02010609060101010101" pitchFamily="49" charset="-122"/>
                <a:ea typeface="楷体" panose="02010609060101010101" pitchFamily="49" charset="-122"/>
              </a:rPr>
              <a:t>科学世界：望远镜与宇宙探索</a:t>
            </a:r>
            <a:endParaRPr lang="zh-CN" altLang="en-US" sz="3600" b="1">
              <a:solidFill>
                <a:srgbClr val="0066CC"/>
              </a:solidFill>
              <a:latin typeface="楷体" panose="02010609060101010101" pitchFamily="49" charset="-122"/>
              <a:ea typeface="楷体" panose="02010609060101010101" pitchFamily="49" charset="-122"/>
            </a:endParaRPr>
          </a:p>
        </p:txBody>
      </p:sp>
      <p:sp>
        <p:nvSpPr>
          <p:cNvPr id="6" name="矩形 5" title=""/>
          <p:cNvSpPr>
            <a:spLocks noChangeArrowheads="1"/>
          </p:cNvSpPr>
          <p:nvPr>
            <p:custDataLst>
              <p:tags r:id="rId4"/>
            </p:custDataLst>
          </p:nvPr>
        </p:nvSpPr>
        <p:spPr bwMode="auto">
          <a:xfrm>
            <a:off x="1069340" y="1715135"/>
            <a:ext cx="10171430"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25000"/>
              </a:lnSpc>
              <a:buClrTx/>
              <a:buSzTx/>
              <a:buNone/>
            </a:pPr>
            <a:r>
              <a:rPr lang="en-US" altLang="zh-CN" sz="2395">
                <a:solidFill>
                  <a:srgbClr val="002060"/>
                </a:solidFill>
                <a:latin typeface="微软雅黑" panose="020b0503020204020204" charset="-122"/>
                <a:ea typeface="微软雅黑" panose="020b0503020204020204" charset="-122"/>
              </a:rPr>
              <a:t> </a:t>
            </a:r>
            <a:r>
              <a:rPr lang="zh-CN" altLang="en-US" sz="2800">
                <a:solidFill>
                  <a:prstClr val="black"/>
                </a:solidFill>
                <a:latin typeface="华文楷体" panose="02010600040101010101" pitchFamily="2" charset="-122"/>
                <a:ea typeface="华文楷体" panose="02010600040101010101" pitchFamily="2" charset="-122"/>
              </a:rPr>
              <a:t>1846年，科学家根据牛顿发现的万有引力定律，猜想天王星外还存在一颗未知的行星。不久，人们用望远镜在预测的位置发现了这颗行星，它被命名为“海王星”。这一发现为万有引力定律提供了有力支持</a:t>
            </a:r>
            <a:endParaRPr lang="zh-CN" altLang="en-US" sz="2800">
              <a:solidFill>
                <a:prstClr val="black"/>
              </a:solidFill>
              <a:latin typeface="华文楷体" panose="02010600040101010101" pitchFamily="2" charset="-122"/>
              <a:ea typeface="华文楷体" panose="02010600040101010101" pitchFamily="2" charset="-122"/>
            </a:endParaRPr>
          </a:p>
        </p:txBody>
      </p:sp>
      <p:sp>
        <p:nvSpPr>
          <p:cNvPr id="7" name="矩形 6" title=""/>
          <p:cNvSpPr/>
          <p:nvPr>
            <p:custDataLst>
              <p:tags r:id="rId5"/>
            </p:custDataLst>
          </p:nvPr>
        </p:nvSpPr>
        <p:spPr>
          <a:xfrm>
            <a:off x="5207635" y="3933190"/>
            <a:ext cx="5615305" cy="1681480"/>
          </a:xfrm>
          <a:prstGeom prst="rect">
            <a:avLst/>
          </a:prstGeom>
        </p:spPr>
        <p:txBody>
          <a:bodyPr wrap="square">
            <a:spAutoFit/>
          </a:bodyPr>
          <a:lstStyle/>
          <a:p>
            <a:pPr indent="457200">
              <a:lnSpc>
                <a:spcPts val="3100"/>
              </a:lnSpc>
            </a:pPr>
            <a:r>
              <a:rPr lang="zh-CN" altLang="en-US" sz="2400">
                <a:solidFill>
                  <a:prstClr val="black"/>
                </a:solidFill>
                <a:latin typeface="华文楷体" panose="02010600040101010101" pitchFamily="2" charset="-122"/>
                <a:ea typeface="华文楷体" panose="02010600040101010101" pitchFamily="2" charset="-122"/>
              </a:rPr>
              <a:t>海王星是已知太阳系中离太阳最远的大行星。海王星的轨道半长轴为30.07天文单位，公转周期为164.8年，质量为17.147地球质量，半径为3.86地球半径。</a:t>
            </a:r>
            <a:endParaRPr lang="zh-CN" altLang="en-US" sz="2400">
              <a:solidFill>
                <a:prstClr val="black"/>
              </a:solidFill>
              <a:latin typeface="华文楷体" panose="02010600040101010101" pitchFamily="2" charset="-122"/>
              <a:ea typeface="华文楷体" panose="02010600040101010101" pitchFamily="2" charset="-122"/>
            </a:endParaRPr>
          </a:p>
        </p:txBody>
      </p:sp>
      <p:pic>
        <p:nvPicPr>
          <p:cNvPr id="25603" name="图片 25602" title=""/>
          <p:cNvPicPr>
            <a:picLocks noChangeAspect="1"/>
          </p:cNvPicPr>
          <p:nvPr>
            <p:custDataLst>
              <p:tags r:id="rId7"/>
            </p:custDataLst>
          </p:nvPr>
        </p:nvPicPr>
        <p:blipFill>
          <a:blip r:embed="rId6"/>
          <a:stretch>
            <a:fillRect/>
          </a:stretch>
        </p:blipFill>
        <p:spPr>
          <a:xfrm>
            <a:off x="1919605" y="4004945"/>
            <a:ext cx="2639060" cy="26257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矩形 4" title=""/>
          <p:cNvSpPr/>
          <p:nvPr>
            <p:custDataLst>
              <p:tags r:id="rId3"/>
            </p:custDataLst>
          </p:nvPr>
        </p:nvSpPr>
        <p:spPr>
          <a:xfrm>
            <a:off x="3441065" y="764540"/>
            <a:ext cx="6313805" cy="928370"/>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ea typeface="宋体" panose="02010600030101010101" pitchFamily="2" charset="-122"/>
              </a:defRPr>
            </a:lvl1pPr>
          </a:lstStyle>
          <a:p>
            <a:pPr lvl="0" algn="just"/>
            <a:r>
              <a:rPr lang="zh-CN" altLang="en-US" sz="3600" b="1">
                <a:solidFill>
                  <a:srgbClr val="0066CC"/>
                </a:solidFill>
                <a:latin typeface="楷体" panose="02010609060101010101" pitchFamily="49" charset="-122"/>
                <a:ea typeface="楷体" panose="02010609060101010101" pitchFamily="49" charset="-122"/>
              </a:rPr>
              <a:t>科学世界：望远镜与宇宙探索</a:t>
            </a:r>
            <a:endParaRPr lang="zh-CN" altLang="en-US" sz="3600" b="1">
              <a:solidFill>
                <a:srgbClr val="0066CC"/>
              </a:solidFill>
              <a:latin typeface="楷体" panose="02010609060101010101" pitchFamily="49" charset="-122"/>
              <a:ea typeface="楷体" panose="02010609060101010101" pitchFamily="49" charset="-122"/>
            </a:endParaRPr>
          </a:p>
        </p:txBody>
      </p:sp>
      <p:sp>
        <p:nvSpPr>
          <p:cNvPr id="26626" name="文本框 26625" title=""/>
          <p:cNvSpPr txBox="1"/>
          <p:nvPr>
            <p:custDataLst>
              <p:tags r:id="rId4"/>
            </p:custDataLst>
          </p:nvPr>
        </p:nvSpPr>
        <p:spPr>
          <a:xfrm>
            <a:off x="1271270" y="5580698"/>
            <a:ext cx="3240088" cy="521970"/>
          </a:xfrm>
          <a:prstGeom prst="rect">
            <a:avLst/>
          </a:prstGeom>
          <a:noFill/>
          <a:ln w="9525">
            <a:noFill/>
          </a:ln>
        </p:spPr>
        <p:txBody>
          <a:bodyPr>
            <a:spAutoFit/>
          </a:bodyPr>
          <a:lstStyle/>
          <a:p>
            <a:pPr>
              <a:spcBef>
                <a:spcPct val="50000"/>
              </a:spcBef>
            </a:pPr>
            <a:r>
              <a:rPr lang="zh-CN" altLang="en-US" sz="2800" b="1">
                <a:solidFill>
                  <a:schemeClr val="tx2"/>
                </a:solidFill>
                <a:latin typeface="Verdana" panose="020b0604030504040204" pitchFamily="34" charset="0"/>
                <a:ea typeface="楷体" panose="02010609060101010101" pitchFamily="49" charset="-122"/>
              </a:rPr>
              <a:t>哈勃空间望远镜</a:t>
            </a:r>
            <a:endParaRPr lang="zh-CN" altLang="en-US" sz="2800" b="1">
              <a:solidFill>
                <a:schemeClr val="tx2"/>
              </a:solidFill>
              <a:latin typeface="Verdana" panose="020b0604030504040204" pitchFamily="34" charset="0"/>
              <a:ea typeface="楷体" panose="02010609060101010101" pitchFamily="49" charset="-122"/>
            </a:endParaRPr>
          </a:p>
        </p:txBody>
      </p:sp>
      <p:pic>
        <p:nvPicPr>
          <p:cNvPr id="26627" name="图片 26626" title=""/>
          <p:cNvPicPr>
            <a:picLocks noChangeAspect="1"/>
          </p:cNvPicPr>
          <p:nvPr>
            <p:custDataLst>
              <p:tags r:id="rId6"/>
            </p:custDataLst>
          </p:nvPr>
        </p:nvPicPr>
        <p:blipFill>
          <a:blip r:embed="rId5"/>
          <a:stretch>
            <a:fillRect/>
          </a:stretch>
        </p:blipFill>
        <p:spPr>
          <a:xfrm>
            <a:off x="839470" y="1692910"/>
            <a:ext cx="3816350" cy="3651250"/>
          </a:xfrm>
          <a:prstGeom prst="rect">
            <a:avLst/>
          </a:prstGeom>
          <a:noFill/>
          <a:ln w="9525">
            <a:noFill/>
          </a:ln>
        </p:spPr>
      </p:pic>
      <p:sp>
        <p:nvSpPr>
          <p:cNvPr id="3" name="矩形 2" title=""/>
          <p:cNvSpPr/>
          <p:nvPr>
            <p:custDataLst>
              <p:tags r:id="rId7"/>
            </p:custDataLst>
          </p:nvPr>
        </p:nvSpPr>
        <p:spPr>
          <a:xfrm>
            <a:off x="4799965" y="2204720"/>
            <a:ext cx="6902450" cy="1706880"/>
          </a:xfrm>
          <a:prstGeom prst="rect">
            <a:avLst/>
          </a:prstGeom>
          <a:noFill/>
          <a:ln>
            <a:noFill/>
          </a:ln>
        </p:spPr>
        <p:txBody>
          <a:bodyPr wrap="square">
            <a:spAutoFit/>
          </a:bodyPr>
          <a:lstStyle/>
          <a:p>
            <a:pPr algn="l" fontAlgn="base">
              <a:lnSpc>
                <a:spcPct val="125000"/>
              </a:lnSpc>
              <a:buClrTx/>
              <a:buSzTx/>
              <a:buFontTx/>
              <a:buNone/>
            </a:pPr>
            <a:r>
              <a:rPr lang="zh-CN" altLang="en-US" sz="2800">
                <a:solidFill>
                  <a:prstClr val="black"/>
                </a:solidFill>
                <a:latin typeface="华文楷体" panose="02010600040101010101" pitchFamily="2" charset="-122"/>
                <a:ea typeface="华文楷体" panose="02010600040101010101" pitchFamily="2" charset="-122"/>
              </a:rPr>
              <a:t>1990年把</a:t>
            </a:r>
            <a:r>
              <a:rPr lang="zh-CN" altLang="en-US" sz="2800">
                <a:solidFill>
                  <a:srgbClr val="C00000"/>
                </a:solidFill>
                <a:latin typeface="华文楷体" panose="02010600040101010101" pitchFamily="2" charset="-122"/>
                <a:ea typeface="华文楷体" panose="02010600040101010101" pitchFamily="2" charset="-122"/>
              </a:rPr>
              <a:t>哈勃太空望远镜</a:t>
            </a:r>
            <a:r>
              <a:rPr lang="zh-CN" altLang="en-US" sz="2800">
                <a:solidFill>
                  <a:prstClr val="black"/>
                </a:solidFill>
                <a:latin typeface="华文楷体" panose="02010600040101010101" pitchFamily="2" charset="-122"/>
                <a:ea typeface="华文楷体" panose="02010600040101010101" pitchFamily="2" charset="-122"/>
              </a:rPr>
              <a:t>，送入太空，它可以排除大气层的干扰，使人类观测宇宙的能力空前提高。</a:t>
            </a:r>
            <a:endParaRPr lang="zh-CN" altLang="en-US" sz="2800">
              <a:solidFill>
                <a:prstClr val="black"/>
              </a:solidFill>
              <a:latin typeface="华文楷体" panose="02010600040101010101" pitchFamily="2" charset="-122"/>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矩形 4" title=""/>
          <p:cNvSpPr/>
          <p:nvPr>
            <p:custDataLst>
              <p:tags r:id="rId3"/>
            </p:custDataLst>
          </p:nvPr>
        </p:nvSpPr>
        <p:spPr>
          <a:xfrm>
            <a:off x="3441065" y="764540"/>
            <a:ext cx="6313805" cy="928370"/>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ea typeface="宋体" panose="02010600030101010101" pitchFamily="2" charset="-122"/>
              </a:defRPr>
            </a:lvl1pPr>
          </a:lstStyle>
          <a:p>
            <a:pPr lvl="0" algn="just"/>
            <a:r>
              <a:rPr lang="zh-CN" altLang="en-US" sz="3600" b="1">
                <a:solidFill>
                  <a:srgbClr val="0066CC"/>
                </a:solidFill>
                <a:latin typeface="楷体" panose="02010609060101010101" pitchFamily="49" charset="-122"/>
                <a:ea typeface="楷体" panose="02010609060101010101" pitchFamily="49" charset="-122"/>
              </a:rPr>
              <a:t>科学世界：望远镜与宇宙探索</a:t>
            </a:r>
            <a:endParaRPr lang="zh-CN" altLang="en-US" sz="3600" b="1">
              <a:solidFill>
                <a:srgbClr val="0066CC"/>
              </a:solidFill>
              <a:latin typeface="楷体" panose="02010609060101010101" pitchFamily="49" charset="-122"/>
              <a:ea typeface="楷体" panose="02010609060101010101" pitchFamily="49" charset="-122"/>
            </a:endParaRPr>
          </a:p>
        </p:txBody>
      </p:sp>
      <p:pic>
        <p:nvPicPr>
          <p:cNvPr id="3" name="图片 2" title=""/>
          <p:cNvPicPr/>
          <p:nvPr>
            <p:custDataLst>
              <p:tags r:id="rId5"/>
            </p:custDataLst>
          </p:nvPr>
        </p:nvPicPr>
        <p:blipFill>
          <a:blip r:embed="rId4"/>
          <a:stretch>
            <a:fillRect/>
          </a:stretch>
        </p:blipFill>
        <p:spPr>
          <a:xfrm>
            <a:off x="695325" y="2132330"/>
            <a:ext cx="2787650" cy="2169795"/>
          </a:xfrm>
          <a:prstGeom prst="rect">
            <a:avLst/>
          </a:prstGeom>
        </p:spPr>
      </p:pic>
      <p:sp>
        <p:nvSpPr>
          <p:cNvPr id="4" name="矩形 3" title=""/>
          <p:cNvSpPr/>
          <p:nvPr>
            <p:custDataLst>
              <p:tags r:id="rId6"/>
            </p:custDataLst>
          </p:nvPr>
        </p:nvSpPr>
        <p:spPr>
          <a:xfrm>
            <a:off x="4152265" y="2420620"/>
            <a:ext cx="6902450" cy="1706880"/>
          </a:xfrm>
          <a:prstGeom prst="rect">
            <a:avLst/>
          </a:prstGeom>
          <a:noFill/>
          <a:ln>
            <a:noFill/>
          </a:ln>
        </p:spPr>
        <p:txBody>
          <a:bodyPr wrap="square">
            <a:spAutoFit/>
          </a:bodyPr>
          <a:lstStyle/>
          <a:p>
            <a:pPr algn="l" fontAlgn="base">
              <a:lnSpc>
                <a:spcPct val="125000"/>
              </a:lnSpc>
              <a:buClrTx/>
              <a:buSzTx/>
              <a:buFontTx/>
              <a:buNone/>
            </a:pPr>
            <a:r>
              <a:rPr lang="en-US" altLang="zh-CN" sz="2800">
                <a:solidFill>
                  <a:prstClr val="black"/>
                </a:solidFill>
                <a:latin typeface="华文楷体" panose="02010600040101010101" pitchFamily="2" charset="-122"/>
                <a:ea typeface="华文楷体" panose="02010600040101010101" pitchFamily="2" charset="-122"/>
              </a:rPr>
              <a:t>2009</a:t>
            </a:r>
            <a:r>
              <a:rPr lang="zh-CN" altLang="en-US" sz="2800">
                <a:solidFill>
                  <a:prstClr val="black"/>
                </a:solidFill>
                <a:latin typeface="华文楷体" panose="02010600040101010101" pitchFamily="2" charset="-122"/>
                <a:ea typeface="华文楷体" panose="02010600040101010101" pitchFamily="2" charset="-122"/>
              </a:rPr>
              <a:t>年，郭守敬望远镜建成，并于</a:t>
            </a:r>
            <a:r>
              <a:rPr lang="en-US" altLang="zh-CN" sz="2800">
                <a:solidFill>
                  <a:prstClr val="black"/>
                </a:solidFill>
                <a:latin typeface="华文楷体" panose="02010600040101010101" pitchFamily="2" charset="-122"/>
                <a:ea typeface="华文楷体" panose="02010600040101010101" pitchFamily="2" charset="-122"/>
              </a:rPr>
              <a:t>2011</a:t>
            </a:r>
            <a:r>
              <a:rPr lang="zh-CN" altLang="en-US" sz="2800">
                <a:solidFill>
                  <a:prstClr val="black"/>
                </a:solidFill>
                <a:latin typeface="华文楷体" panose="02010600040101010101" pitchFamily="2" charset="-122"/>
                <a:ea typeface="华文楷体" panose="02010600040101010101" pitchFamily="2" charset="-122"/>
              </a:rPr>
              <a:t>年启动光谱巡天任务，成为世界上第一个获取光谱突破千万量级的望远镜。</a:t>
            </a:r>
            <a:endParaRPr lang="zh-CN" altLang="en-US" sz="2800">
              <a:solidFill>
                <a:prstClr val="black"/>
              </a:solidFill>
              <a:latin typeface="华文楷体" panose="02010600040101010101" pitchFamily="2" charset="-122"/>
              <a:ea typeface="华文楷体" panose="02010600040101010101" pitchFamily="2" charset="-122"/>
            </a:endParaRPr>
          </a:p>
        </p:txBody>
      </p:sp>
      <p:sp>
        <p:nvSpPr>
          <p:cNvPr id="6" name="文本框 5" title=""/>
          <p:cNvSpPr txBox="1"/>
          <p:nvPr>
            <p:custDataLst>
              <p:tags r:id="rId7"/>
            </p:custDataLst>
          </p:nvPr>
        </p:nvSpPr>
        <p:spPr>
          <a:xfrm>
            <a:off x="1055370" y="4309745"/>
            <a:ext cx="2448560" cy="521970"/>
          </a:xfrm>
          <a:prstGeom prst="rect">
            <a:avLst/>
          </a:prstGeom>
          <a:noFill/>
        </p:spPr>
        <p:txBody>
          <a:bodyPr wrap="square" rtlCol="0" anchor="t">
            <a:spAutoFit/>
          </a:bodyPr>
          <a:lstStyle/>
          <a:p>
            <a:r>
              <a:rPr lang="zh-CN" altLang="en-US" sz="2800">
                <a:solidFill>
                  <a:prstClr val="black"/>
                </a:solidFill>
                <a:latin typeface="华文楷体" panose="02010600040101010101" pitchFamily="2" charset="-122"/>
                <a:ea typeface="华文楷体" panose="02010600040101010101" pitchFamily="2" charset="-122"/>
                <a:sym typeface="+mn-ea"/>
              </a:rPr>
              <a:t>郭守敬望远镜</a:t>
            </a:r>
            <a:endParaRPr lang="zh-CN" altLang="en-US" sz="2800">
              <a:solidFill>
                <a:prstClr val="black"/>
              </a:solidFill>
              <a:latin typeface="华文楷体" panose="02010600040101010101" pitchFamily="2" charset="-122"/>
              <a:ea typeface="华文楷体" panose="0201060004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矩形 4" title=""/>
          <p:cNvSpPr/>
          <p:nvPr>
            <p:custDataLst>
              <p:tags r:id="rId3"/>
            </p:custDataLst>
          </p:nvPr>
        </p:nvSpPr>
        <p:spPr>
          <a:xfrm>
            <a:off x="3441065" y="764540"/>
            <a:ext cx="6313805" cy="928370"/>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ea typeface="宋体" panose="02010600030101010101" pitchFamily="2" charset="-122"/>
              </a:defRPr>
            </a:lvl1pPr>
          </a:lstStyle>
          <a:p>
            <a:pPr lvl="0" algn="just"/>
            <a:r>
              <a:rPr lang="zh-CN" altLang="en-US" sz="3600" b="1">
                <a:solidFill>
                  <a:srgbClr val="0066CC"/>
                </a:solidFill>
                <a:latin typeface="楷体" panose="02010609060101010101" pitchFamily="49" charset="-122"/>
                <a:ea typeface="楷体" panose="02010609060101010101" pitchFamily="49" charset="-122"/>
              </a:rPr>
              <a:t>科学世界：望远镜与宇宙探索</a:t>
            </a:r>
            <a:endParaRPr lang="zh-CN" altLang="en-US" sz="3600" b="1">
              <a:solidFill>
                <a:srgbClr val="0066CC"/>
              </a:solidFill>
              <a:latin typeface="楷体" panose="02010609060101010101" pitchFamily="49" charset="-122"/>
              <a:ea typeface="楷体" panose="02010609060101010101" pitchFamily="49" charset="-122"/>
            </a:endParaRPr>
          </a:p>
        </p:txBody>
      </p:sp>
      <p:pic>
        <p:nvPicPr>
          <p:cNvPr id="7" name="图片 6" title=""/>
          <p:cNvPicPr>
            <a:picLocks noChangeAspect="1"/>
          </p:cNvPicPr>
          <p:nvPr>
            <p:custDataLst>
              <p:tags r:id="rId5"/>
            </p:custDataLst>
          </p:nvPr>
        </p:nvPicPr>
        <p:blipFill>
          <a:blip r:embed="rId4"/>
          <a:srcRect b="5072"/>
          <a:stretch>
            <a:fillRect/>
          </a:stretch>
        </p:blipFill>
        <p:spPr>
          <a:xfrm>
            <a:off x="479323" y="2510896"/>
            <a:ext cx="3568590" cy="2199960"/>
          </a:xfrm>
          <a:prstGeom prst="rect">
            <a:avLst/>
          </a:prstGeom>
          <a:ln>
            <a:solidFill>
              <a:sysClr val="window" lastClr="FFFFFF"/>
            </a:solidFill>
          </a:ln>
          <a:effectLst>
            <a:glow rad="63500">
              <a:srgbClr val="A5A5A5">
                <a:satMod val="175000"/>
                <a:alpha val="40000"/>
              </a:srgbClr>
            </a:glow>
          </a:effectLst>
        </p:spPr>
      </p:pic>
      <p:sp>
        <p:nvSpPr>
          <p:cNvPr id="4" name="矩形 3" title=""/>
          <p:cNvSpPr/>
          <p:nvPr>
            <p:custDataLst>
              <p:tags r:id="rId6"/>
            </p:custDataLst>
          </p:nvPr>
        </p:nvSpPr>
        <p:spPr>
          <a:xfrm>
            <a:off x="4152265" y="1934845"/>
            <a:ext cx="6902450" cy="1706880"/>
          </a:xfrm>
          <a:prstGeom prst="rect">
            <a:avLst/>
          </a:prstGeom>
          <a:noFill/>
          <a:ln>
            <a:noFill/>
          </a:ln>
        </p:spPr>
        <p:txBody>
          <a:bodyPr wrap="square">
            <a:spAutoFit/>
          </a:bodyPr>
          <a:lstStyle/>
          <a:p>
            <a:pPr algn="l" fontAlgn="base">
              <a:lnSpc>
                <a:spcPct val="125000"/>
              </a:lnSpc>
              <a:buClrTx/>
              <a:buSzTx/>
              <a:buFontTx/>
              <a:buNone/>
            </a:pPr>
            <a:r>
              <a:rPr lang="en-US" altLang="zh-CN" sz="2800">
                <a:solidFill>
                  <a:prstClr val="black"/>
                </a:solidFill>
                <a:latin typeface="华文楷体" panose="02010600040101010101" pitchFamily="2" charset="-122"/>
                <a:ea typeface="华文楷体" panose="02010600040101010101" pitchFamily="2" charset="-122"/>
              </a:rPr>
              <a:t>2020</a:t>
            </a:r>
            <a:r>
              <a:rPr lang="zh-CN" altLang="en-US" sz="2800">
                <a:solidFill>
                  <a:prstClr val="black"/>
                </a:solidFill>
                <a:latin typeface="华文楷体" panose="02010600040101010101" pitchFamily="2" charset="-122"/>
                <a:ea typeface="华文楷体" panose="02010600040101010101" pitchFamily="2" charset="-122"/>
              </a:rPr>
              <a:t>年，</a:t>
            </a:r>
            <a:r>
              <a:rPr lang="zh-CN" sz="2800">
                <a:solidFill>
                  <a:prstClr val="black"/>
                </a:solidFill>
                <a:latin typeface="华文楷体" panose="02010600040101010101" pitchFamily="2" charset="-122"/>
                <a:ea typeface="华文楷体" panose="02010600040101010101" pitchFamily="2" charset="-122"/>
              </a:rPr>
              <a:t>中国天眼正式开放运行，它是目前全球单口径最大、灵敏度最高的射电天文望远镜。</a:t>
            </a:r>
            <a:endParaRPr lang="zh-CN" sz="2800">
              <a:solidFill>
                <a:prstClr val="black"/>
              </a:solidFill>
              <a:latin typeface="华文楷体" panose="02010600040101010101" pitchFamily="2" charset="-122"/>
              <a:ea typeface="华文楷体" panose="02010600040101010101" pitchFamily="2" charset="-122"/>
            </a:endParaRPr>
          </a:p>
        </p:txBody>
      </p:sp>
      <p:sp>
        <p:nvSpPr>
          <p:cNvPr id="8" name="文本框 7" title=""/>
          <p:cNvSpPr txBox="1"/>
          <p:nvPr>
            <p:custDataLst>
              <p:tags r:id="rId7"/>
            </p:custDataLst>
          </p:nvPr>
        </p:nvSpPr>
        <p:spPr>
          <a:xfrm>
            <a:off x="4224020" y="3735070"/>
            <a:ext cx="6902450" cy="2399665"/>
          </a:xfrm>
          <a:prstGeom prst="rect">
            <a:avLst/>
          </a:prstGeom>
          <a:noFill/>
        </p:spPr>
        <p:txBody>
          <a:bodyPr wrap="square">
            <a:spAutoFit/>
          </a:bodyPr>
          <a:lstStyle/>
          <a:p>
            <a:pPr algn="l">
              <a:lnSpc>
                <a:spcPct val="125000"/>
              </a:lnSpc>
              <a:buClrTx/>
              <a:buSzTx/>
              <a:buFontTx/>
            </a:pPr>
            <a:r>
              <a:rPr lang="en-US" altLang="zh-CN" sz="2400">
                <a:solidFill>
                  <a:prstClr val="black"/>
                </a:solidFill>
                <a:latin typeface="华文楷体" panose="02010600040101010101" pitchFamily="2" charset="-122"/>
                <a:ea typeface="华文楷体" panose="02010600040101010101" pitchFamily="2" charset="-122"/>
              </a:rPr>
              <a:t>科学家通过“中国天眼”FAST发现了迄今为止唯一一例持续活跃的重复快速射电暴FRB 20190520B，并将其定位于一个距离我们30亿光年的矮星系。这一发现对于更好理解快速射电暴这一宇宙神秘现象具有重要意义。</a:t>
            </a:r>
            <a:endParaRPr lang="en-US" altLang="zh-CN" sz="2400">
              <a:solidFill>
                <a:prstClr val="black"/>
              </a:solidFill>
              <a:latin typeface="华文楷体" panose="02010600040101010101" pitchFamily="2" charset="-122"/>
              <a:ea typeface="华文楷体" panose="02010600040101010101" pitchFamily="2" charset="-122"/>
            </a:endParaRPr>
          </a:p>
        </p:txBody>
      </p:sp>
      <p:pic>
        <p:nvPicPr>
          <p:cNvPr id="2" name="Picture 2"/>
          <p:cNvPicPr>
            <a:picLocks noChangeAspect="1"/>
          </p:cNvPicPr>
          <p:nvPr>
            <p:custDataLst>
              <p:tags r:id="rId9"/>
            </p:custDataLst>
          </p:nvPr>
        </p:nvPicPr>
        <p:blipFill>
          <a:blip r:embed="rId8"/>
          <a:stretch>
            <a:fillRect/>
          </a:stretch>
        </p:blipFill>
        <p:spPr>
          <a:xfrm flipH="1">
            <a:off x="10363200" y="11620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75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矩形 4" title=""/>
          <p:cNvSpPr/>
          <p:nvPr>
            <p:custDataLst>
              <p:tags r:id="rId3"/>
            </p:custDataLst>
          </p:nvPr>
        </p:nvSpPr>
        <p:spPr>
          <a:xfrm>
            <a:off x="3441065" y="764540"/>
            <a:ext cx="6313805" cy="928370"/>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ea typeface="宋体" panose="02010600030101010101" pitchFamily="2" charset="-122"/>
              </a:defRPr>
            </a:lvl1pPr>
          </a:lstStyle>
          <a:p>
            <a:pPr lvl="0" algn="just"/>
            <a:r>
              <a:rPr lang="zh-CN" altLang="en-US" sz="3600" b="1">
                <a:solidFill>
                  <a:srgbClr val="0066CC"/>
                </a:solidFill>
                <a:latin typeface="楷体" panose="02010609060101010101" pitchFamily="49" charset="-122"/>
                <a:ea typeface="楷体" panose="02010609060101010101" pitchFamily="49" charset="-122"/>
              </a:rPr>
              <a:t>科学世界：望远镜与宇宙探索</a:t>
            </a:r>
            <a:endParaRPr lang="zh-CN" altLang="en-US" sz="3600" b="1">
              <a:solidFill>
                <a:srgbClr val="0066CC"/>
              </a:solidFill>
              <a:latin typeface="楷体" panose="02010609060101010101" pitchFamily="49" charset="-122"/>
              <a:ea typeface="楷体" panose="02010609060101010101" pitchFamily="49" charset="-122"/>
            </a:endParaRPr>
          </a:p>
        </p:txBody>
      </p:sp>
      <p:pic>
        <p:nvPicPr>
          <p:cNvPr id="6" name="图片 5" title=""/>
          <p:cNvPicPr>
            <a:picLocks noChangeAspect="1"/>
          </p:cNvPicPr>
          <p:nvPr>
            <p:custDataLst>
              <p:tags r:id="rId5"/>
            </p:custDataLst>
          </p:nvPr>
        </p:nvPicPr>
        <p:blipFill>
          <a:blip r:embed="rId4"/>
          <a:srcRect r="66325"/>
          <a:stretch>
            <a:fillRect/>
          </a:stretch>
        </p:blipFill>
        <p:spPr>
          <a:xfrm>
            <a:off x="2319367" y="3660982"/>
            <a:ext cx="2744247" cy="2621845"/>
          </a:xfrm>
          <a:prstGeom prst="rect">
            <a:avLst/>
          </a:prstGeom>
          <a:ln>
            <a:solidFill>
              <a:sysClr val="window" lastClr="FFFFFF"/>
            </a:solidFill>
          </a:ln>
          <a:effectLst>
            <a:glow rad="63500">
              <a:srgbClr val="A5A5A5">
                <a:satMod val="175000"/>
                <a:alpha val="40000"/>
              </a:srgbClr>
            </a:glow>
          </a:effectLst>
        </p:spPr>
      </p:pic>
      <p:pic>
        <p:nvPicPr>
          <p:cNvPr id="2" name="图片 1" title=""/>
          <p:cNvPicPr>
            <a:picLocks noChangeAspect="1"/>
          </p:cNvPicPr>
          <p:nvPr>
            <p:custDataLst>
              <p:tags r:id="rId7"/>
            </p:custDataLst>
          </p:nvPr>
        </p:nvPicPr>
        <p:blipFill>
          <a:blip r:embed="rId6"/>
          <a:srcRect l="34008" r="26180"/>
          <a:stretch>
            <a:fillRect/>
          </a:stretch>
        </p:blipFill>
        <p:spPr>
          <a:xfrm>
            <a:off x="5074563" y="3572928"/>
            <a:ext cx="3314317" cy="2780017"/>
          </a:xfrm>
          <a:prstGeom prst="rect">
            <a:avLst/>
          </a:prstGeom>
        </p:spPr>
      </p:pic>
      <p:pic>
        <p:nvPicPr>
          <p:cNvPr id="3" name="图片 2" title=""/>
          <p:cNvPicPr>
            <a:picLocks noChangeAspect="1"/>
          </p:cNvPicPr>
          <p:nvPr>
            <p:custDataLst>
              <p:tags r:id="rId8"/>
            </p:custDataLst>
          </p:nvPr>
        </p:nvPicPr>
        <p:blipFill>
          <a:blip r:embed="rId6"/>
          <a:srcRect l="73820"/>
          <a:stretch>
            <a:fillRect/>
          </a:stretch>
        </p:blipFill>
        <p:spPr>
          <a:xfrm>
            <a:off x="8400272" y="3572928"/>
            <a:ext cx="2179463" cy="2780017"/>
          </a:xfrm>
          <a:prstGeom prst="rect">
            <a:avLst/>
          </a:prstGeom>
        </p:spPr>
      </p:pic>
      <p:sp>
        <p:nvSpPr>
          <p:cNvPr id="4" name="矩形 3" title=""/>
          <p:cNvSpPr/>
          <p:nvPr>
            <p:custDataLst>
              <p:tags r:id="rId9"/>
            </p:custDataLst>
          </p:nvPr>
        </p:nvSpPr>
        <p:spPr>
          <a:xfrm>
            <a:off x="407670" y="1866265"/>
            <a:ext cx="10818495" cy="1706880"/>
          </a:xfrm>
          <a:prstGeom prst="rect">
            <a:avLst/>
          </a:prstGeom>
        </p:spPr>
        <p:txBody>
          <a:bodyPr wrap="square">
            <a:spAutoFit/>
          </a:bodyPr>
          <a:lstStyle/>
          <a:p>
            <a:pPr algn="l">
              <a:lnSpc>
                <a:spcPct val="125000"/>
              </a:lnSpc>
              <a:buClrTx/>
              <a:buSzTx/>
              <a:buFontTx/>
            </a:pPr>
            <a:r>
              <a:rPr lang="en-US" altLang="zh-CN" sz="2800">
                <a:solidFill>
                  <a:prstClr val="black"/>
                </a:solidFill>
                <a:latin typeface="华文楷体" panose="02010600040101010101" pitchFamily="2" charset="-122"/>
                <a:ea typeface="华文楷体" panose="02010600040101010101" pitchFamily="2" charset="-122"/>
              </a:rPr>
              <a:t> 我们的宇宙中拥有上千亿个星系，银河系是其中一个，太阳是银河系中一员，地球是太阳系中的一颗行星，地球在离太阳比较近的第三条轨道上。</a:t>
            </a:r>
            <a:endParaRPr lang="en-US" altLang="zh-CN" sz="2800">
              <a:solidFill>
                <a:prstClr val="black"/>
              </a:solidFill>
              <a:latin typeface="华文楷体" panose="02010600040101010101" pitchFamily="2" charset="-122"/>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25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250"/>
                                        <p:tgtEl>
                                          <p:spTgt spid="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250"/>
                                        <p:tgtEl>
                                          <p:spTgt spid="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1055370" y="1556385"/>
            <a:ext cx="10591165" cy="3322955"/>
          </a:xfrm>
          <a:prstGeom prst="rect">
            <a:avLst/>
          </a:prstGeom>
          <a:noFill/>
        </p:spPr>
        <p:txBody>
          <a:bodyPr wrap="square">
            <a:spAutoFit/>
          </a:bodyPr>
          <a:lstStyle/>
          <a:p>
            <a:pPr marL="0" marR="0" lvl="0" algn="l" defTabSz="914400" rtl="0" eaLnBrk="1" latinLnBrk="0" hangingPunct="1">
              <a:lnSpc>
                <a:spcPct val="125000"/>
              </a:lnSpc>
              <a:buClrTx/>
              <a:buSzTx/>
              <a:buFontTx/>
              <a:buNone/>
            </a:pPr>
            <a:r>
              <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rPr>
              <a:t>1、探究宇宙的奥秘，一直是人类孜孜不倦的追求。下列关于宇宙及星体运动的说法正确的是（          ）</a:t>
            </a:r>
            <a:endPar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endParaRPr>
          </a:p>
          <a:p>
            <a:pPr marL="0" marR="0" lvl="0" algn="l" defTabSz="914400" rtl="0" eaLnBrk="1" latinLnBrk="0" hangingPunct="1">
              <a:lnSpc>
                <a:spcPct val="125000"/>
              </a:lnSpc>
              <a:buClrTx/>
              <a:buSzTx/>
              <a:buFontTx/>
              <a:buNone/>
            </a:pPr>
            <a:r>
              <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rPr>
              <a:t>A．地球是宇宙的中心，太阳、月亮及其他行星都绕地球运动</a:t>
            </a:r>
            <a:endPar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endParaRPr>
          </a:p>
          <a:p>
            <a:pPr marL="0" marR="0" lvl="0" algn="l" defTabSz="914400" rtl="0" eaLnBrk="1" latinLnBrk="0" hangingPunct="1">
              <a:lnSpc>
                <a:spcPct val="125000"/>
              </a:lnSpc>
              <a:buClrTx/>
              <a:buSzTx/>
              <a:buFontTx/>
              <a:buNone/>
            </a:pPr>
            <a:r>
              <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rPr>
              <a:t>B．太阳是静止不动的，地球和其他行星都绕太阳运动</a:t>
            </a:r>
            <a:endPar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endParaRPr>
          </a:p>
          <a:p>
            <a:pPr marL="0" marR="0" lvl="0" algn="l" defTabSz="914400" rtl="0" eaLnBrk="1" latinLnBrk="0" hangingPunct="1">
              <a:lnSpc>
                <a:spcPct val="125000"/>
              </a:lnSpc>
              <a:buClrTx/>
              <a:buSzTx/>
              <a:buFontTx/>
              <a:buNone/>
            </a:pPr>
            <a:r>
              <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rPr>
              <a:t>C．地球是绕太阳运动的一颗行星</a:t>
            </a:r>
            <a:endPar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endParaRPr>
          </a:p>
          <a:p>
            <a:pPr marL="0" marR="0" lvl="0" algn="l" defTabSz="914400" rtl="0" eaLnBrk="1" latinLnBrk="0" hangingPunct="1">
              <a:lnSpc>
                <a:spcPct val="125000"/>
              </a:lnSpc>
              <a:buClrTx/>
              <a:buSzTx/>
              <a:buFontTx/>
              <a:buNone/>
            </a:pPr>
            <a:r>
              <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rPr>
              <a:t>D．“日心说”是正确的，“地心说”是错误的</a:t>
            </a:r>
            <a:endParaRPr lang="en-US" altLang="zh-CN" sz="2800">
              <a:solidFill>
                <a:prstClr val="black"/>
              </a:solidFill>
              <a:latin typeface="华文楷体" panose="02010600040101010101" pitchFamily="2" charset="-122"/>
              <a:ea typeface="华文楷体" panose="02010600040101010101" pitchFamily="2" charset="-122"/>
            </a:endParaRPr>
          </a:p>
        </p:txBody>
      </p:sp>
      <p:sp>
        <p:nvSpPr>
          <p:cNvPr id="3" name="矩形 904194" title=""/>
          <p:cNvSpPr>
            <a:spLocks noChangeArrowheads="1"/>
          </p:cNvSpPr>
          <p:nvPr>
            <p:custDataLst>
              <p:tags r:id="rId4"/>
            </p:custDataLst>
          </p:nvPr>
        </p:nvSpPr>
        <p:spPr bwMode="auto">
          <a:xfrm>
            <a:off x="5951750" y="2204510"/>
            <a:ext cx="3683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len="med" type="none" w="med"/>
                <a:tailEnd len="med" type="none" w="med"/>
              </a14:hiddenLine>
            </a:ext>
            <a:ext uri="{AF507438-7753-43E0-B8FC-AC1667EBCBE1}">
              <a14:hiddenEffects xmlns:a14="http://schemas.microsoft.com/office/drawing/2010/main">
                <a:effectLst>
                  <a:outerShdw algn="ctr" dir="2700000" dist="35921" rotWithShape="0">
                    <a:srgbClr val="E7E6E6"/>
                  </a:outerShdw>
                </a:effectLst>
              </a14:hiddenEffects>
            </a:ext>
          </a:extLst>
        </p:spPr>
        <p:txBody>
          <a:bodyPr wrap="none"/>
          <a:lstStyle/>
          <a:p>
            <a:r>
              <a:rPr lang="en-US" altLang="zh-CN" sz="2400" b="1">
                <a:solidFill>
                  <a:srgbClr val="C00000"/>
                </a:solidFill>
                <a:latin typeface="Times New Roman" panose="02020603050405020304" pitchFamily="18" charset="0"/>
              </a:rPr>
              <a:t>C</a:t>
            </a:r>
            <a:endParaRPr lang="en-US" altLang="zh-CN" sz="2400" b="1">
              <a:solidFill>
                <a:srgbClr val="C0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项目提出</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pic>
        <p:nvPicPr>
          <p:cNvPr id="3" name="Picture 2" title=""/>
          <p:cNvPicPr>
            <a:picLocks noChangeAspect="1" noChangeArrowheads="1"/>
          </p:cNvPicPr>
          <p:nvPr>
            <p:custDataLst>
              <p:tags r:id="rId6"/>
            </p:custDataLst>
          </p:nvPr>
        </p:nvPicPr>
        <p:blipFill>
          <a:blip r:embed="rId5">
            <a:extLst>
              <a:ext uri="{28A0092B-C50C-407E-A947-70E740481C1C}">
                <a14:useLocalDpi xmlns:a14="http://schemas.microsoft.com/office/drawing/2010/main" val="0"/>
              </a:ext>
            </a:extLst>
          </a:blip>
          <a:srcRect r="3617" b="39641"/>
          <a:stretch>
            <a:fillRect/>
          </a:stretch>
        </p:blipFill>
        <p:spPr bwMode="auto">
          <a:xfrm>
            <a:off x="5880100" y="1268730"/>
            <a:ext cx="6070600" cy="2600325"/>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title=""/>
          <p:cNvSpPr txBox="1"/>
          <p:nvPr>
            <p:custDataLst>
              <p:tags r:id="rId7"/>
            </p:custDataLst>
          </p:nvPr>
        </p:nvSpPr>
        <p:spPr>
          <a:xfrm>
            <a:off x="479425" y="1988820"/>
            <a:ext cx="8691880" cy="3322955"/>
          </a:xfrm>
          <a:prstGeom prst="rect">
            <a:avLst/>
          </a:prstGeom>
          <a:noFill/>
        </p:spPr>
        <p:txBody>
          <a:bodyPr wrap="square" rtlCol="0" anchor="t">
            <a:spAutoFit/>
          </a:bodyPr>
          <a:lstStyle/>
          <a:p>
            <a:pPr>
              <a:lnSpc>
                <a:spcPct val="150000"/>
              </a:lnSpc>
            </a:pPr>
            <a:r>
              <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科学家利用巨大的天文望远镜接收</a:t>
            </a:r>
            <a:endPar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a:p>
            <a:pPr>
              <a:lnSpc>
                <a:spcPct val="150000"/>
              </a:lnSpc>
            </a:pPr>
            <a:r>
              <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来自遥远星系的信息。</a:t>
            </a:r>
            <a:endPar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a:p>
            <a:pPr>
              <a:lnSpc>
                <a:spcPct val="150000"/>
              </a:lnSpc>
            </a:pPr>
            <a:r>
              <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通过分析这些信息，人们对宇宙</a:t>
            </a:r>
            <a:endPar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a:p>
            <a:pPr>
              <a:lnSpc>
                <a:spcPct val="150000"/>
              </a:lnSpc>
            </a:pPr>
            <a:r>
              <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了解得越来越深入了。</a:t>
            </a:r>
            <a:endPar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a:p>
            <a:pPr>
              <a:lnSpc>
                <a:spcPct val="150000"/>
              </a:lnSpc>
            </a:pPr>
            <a:r>
              <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根据透镜成像的知识，你也可以自己制作一个望远镜。</a:t>
            </a:r>
            <a:endPar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4" name="文本框 13" title=""/>
          <p:cNvSpPr txBox="1"/>
          <p:nvPr>
            <p:custDataLst>
              <p:tags r:id="rId3"/>
            </p:custDataLst>
          </p:nvPr>
        </p:nvSpPr>
        <p:spPr>
          <a:xfrm>
            <a:off x="1127760" y="1412875"/>
            <a:ext cx="9932670" cy="2245360"/>
          </a:xfrm>
          <a:prstGeom prst="rect">
            <a:avLst/>
          </a:prstGeom>
          <a:noFill/>
        </p:spPr>
        <p:txBody>
          <a:bodyPr wrap="square">
            <a:spAutoFit/>
          </a:bodyPr>
          <a:lstStyle/>
          <a:p>
            <a:pPr algn="l">
              <a:lnSpc>
                <a:spcPct val="125000"/>
              </a:lnSpc>
              <a:buClrTx/>
              <a:buSzTx/>
              <a:buNone/>
            </a:pPr>
            <a:r>
              <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rPr>
              <a:t>2</a:t>
            </a:r>
            <a:r>
              <a:rPr kumimoji="0" lang="zh-CN" altLang="en-US" sz="2800" i="0" u="none" strike="noStrike" kern="1200" cap="none" spc="0" normalizeH="0" baseline="0">
                <a:solidFill>
                  <a:prstClr val="black"/>
                </a:solidFill>
                <a:latin typeface="华文楷体" panose="02010600040101010101" pitchFamily="2" charset="-122"/>
                <a:ea typeface="华文楷体" panose="02010600040101010101" pitchFamily="2" charset="-122"/>
              </a:rPr>
              <a:t>、</a:t>
            </a:r>
            <a:r>
              <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rPr>
              <a:t>望远镜的成像特点：用望远镜观察的物体在物镜的______________，通过物镜成_____________的像，这个像成在目镜的_______________，再次成____________的像，最终看到的像相对于物体而言左右____________，上下__________。</a:t>
            </a:r>
            <a:endParaRPr lang="en-US" altLang="zh-CN" sz="2800">
              <a:solidFill>
                <a:prstClr val="black"/>
              </a:solidFill>
              <a:latin typeface="华文楷体" panose="02010600040101010101" pitchFamily="2" charset="-122"/>
              <a:ea typeface="华文楷体" panose="02010600040101010101" pitchFamily="2" charset="-122"/>
            </a:endParaRPr>
          </a:p>
        </p:txBody>
      </p:sp>
      <p:sp>
        <p:nvSpPr>
          <p:cNvPr id="5" name="矩形 321557" title=""/>
          <p:cNvSpPr>
            <a:spLocks noChangeArrowheads="1"/>
          </p:cNvSpPr>
          <p:nvPr>
            <p:custDataLst>
              <p:tags r:id="rId4"/>
            </p:custDataLst>
          </p:nvPr>
        </p:nvSpPr>
        <p:spPr bwMode="auto">
          <a:xfrm>
            <a:off x="1272099" y="1916747"/>
            <a:ext cx="247967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len="med" type="none" w="med"/>
                <a:tailEnd len="med" type="none" w="med"/>
              </a14:hiddenLine>
            </a:ext>
            <a:ext uri="{AF507438-7753-43E0-B8FC-AC1667EBCBE1}">
              <a14:hiddenEffects xmlns:a14="http://schemas.microsoft.com/office/drawing/2010/main">
                <a:effectLst>
                  <a:outerShdw algn="ctr" dir="2700000" dist="35921" rotWithShape="0">
                    <a:srgbClr val="E7E6E6"/>
                  </a:outerShdw>
                </a:effectLst>
              </a14:hiddenEffects>
            </a:ext>
          </a:extLst>
        </p:spPr>
        <p:txBody>
          <a:bodyPr wrap="none"/>
          <a:lstStyle>
            <a:lvl1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1pPr>
            <a:lvl2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2pPr>
            <a:lvl3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3pPr>
            <a:lvl4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4pPr>
            <a:lvl5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5pPr>
            <a:lvl6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6pPr>
            <a:lvl7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7pPr>
            <a:lvl8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8pPr>
            <a:lvl9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9pPr>
          </a:lstStyle>
          <a:p>
            <a:r>
              <a:rPr lang="zh-CN" altLang="en-US" sz="2400">
                <a:solidFill>
                  <a:srgbClr val="FF0000"/>
                </a:solidFill>
                <a:ea typeface="宋体" panose="02010600030101010101" pitchFamily="2" charset="-122"/>
              </a:rPr>
              <a:t>两倍焦距以外</a:t>
            </a:r>
            <a:endParaRPr lang="zh-CN" altLang="en-US" sz="2400">
              <a:solidFill>
                <a:srgbClr val="FF0000"/>
              </a:solidFill>
              <a:ea typeface="宋体" panose="02010600030101010101" pitchFamily="2" charset="-122"/>
            </a:endParaRPr>
          </a:p>
        </p:txBody>
      </p:sp>
      <p:sp>
        <p:nvSpPr>
          <p:cNvPr id="6" name="矩形 321559" title=""/>
          <p:cNvSpPr>
            <a:spLocks noChangeArrowheads="1"/>
          </p:cNvSpPr>
          <p:nvPr>
            <p:custDataLst>
              <p:tags r:id="rId5"/>
            </p:custDataLst>
          </p:nvPr>
        </p:nvSpPr>
        <p:spPr bwMode="auto">
          <a:xfrm>
            <a:off x="6294414" y="2059304"/>
            <a:ext cx="2097087"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len="med" type="none" w="med"/>
                <a:tailEnd len="med" type="none" w="med"/>
              </a14:hiddenLine>
            </a:ext>
            <a:ext uri="{AF507438-7753-43E0-B8FC-AC1667EBCBE1}">
              <a14:hiddenEffects xmlns:a14="http://schemas.microsoft.com/office/drawing/2010/main">
                <a:effectLst>
                  <a:outerShdw algn="ctr" dir="2700000" dist="35921" rotWithShape="0">
                    <a:srgbClr val="E7E6E6"/>
                  </a:outerShdw>
                </a:effectLst>
              </a14:hiddenEffects>
            </a:ext>
          </a:extLst>
        </p:spPr>
        <p:txBody>
          <a:bodyPr wrap="none"/>
          <a:lstStyle>
            <a:lvl1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1pPr>
            <a:lvl2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2pPr>
            <a:lvl3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3pPr>
            <a:lvl4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4pPr>
            <a:lvl5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5pPr>
            <a:lvl6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6pPr>
            <a:lvl7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7pPr>
            <a:lvl8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8pPr>
            <a:lvl9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9pPr>
          </a:lstStyle>
          <a:p>
            <a:r>
              <a:rPr lang="zh-CN" altLang="en-US" sz="2400">
                <a:solidFill>
                  <a:srgbClr val="FF0000"/>
                </a:solidFill>
                <a:ea typeface="宋体" panose="02010600030101010101" pitchFamily="2" charset="-122"/>
              </a:rPr>
              <a:t>倒立、缩小</a:t>
            </a:r>
            <a:endParaRPr lang="zh-CN" altLang="en-US" sz="2400">
              <a:solidFill>
                <a:srgbClr val="FF0000"/>
              </a:solidFill>
              <a:ea typeface="宋体" panose="02010600030101010101" pitchFamily="2" charset="-122"/>
            </a:endParaRPr>
          </a:p>
        </p:txBody>
      </p:sp>
      <p:sp>
        <p:nvSpPr>
          <p:cNvPr id="7" name="矩形 321561" title=""/>
          <p:cNvSpPr>
            <a:spLocks noChangeArrowheads="1"/>
          </p:cNvSpPr>
          <p:nvPr>
            <p:custDataLst>
              <p:tags r:id="rId6"/>
            </p:custDataLst>
          </p:nvPr>
        </p:nvSpPr>
        <p:spPr bwMode="auto">
          <a:xfrm>
            <a:off x="2783716" y="2493327"/>
            <a:ext cx="247967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len="med" type="none" w="med"/>
                <a:tailEnd len="med" type="none" w="med"/>
              </a14:hiddenLine>
            </a:ext>
            <a:ext uri="{AF507438-7753-43E0-B8FC-AC1667EBCBE1}">
              <a14:hiddenEffects xmlns:a14="http://schemas.microsoft.com/office/drawing/2010/main">
                <a:effectLst>
                  <a:outerShdw algn="ctr" dir="2700000" dist="35921" rotWithShape="0">
                    <a:srgbClr val="E7E6E6"/>
                  </a:outerShdw>
                </a:effectLst>
              </a14:hiddenEffects>
            </a:ext>
          </a:extLst>
        </p:spPr>
        <p:txBody>
          <a:bodyPr wrap="none"/>
          <a:lstStyle>
            <a:lvl1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1pPr>
            <a:lvl2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2pPr>
            <a:lvl3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3pPr>
            <a:lvl4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4pPr>
            <a:lvl5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5pPr>
            <a:lvl6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6pPr>
            <a:lvl7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7pPr>
            <a:lvl8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8pPr>
            <a:lvl9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9pPr>
          </a:lstStyle>
          <a:p>
            <a:r>
              <a:rPr lang="zh-CN" altLang="en-US" sz="2400">
                <a:solidFill>
                  <a:srgbClr val="FF0000"/>
                </a:solidFill>
                <a:ea typeface="宋体" panose="02010600030101010101" pitchFamily="2" charset="-122"/>
              </a:rPr>
              <a:t>一倍焦距以内</a:t>
            </a:r>
            <a:endParaRPr lang="zh-CN" altLang="en-US" sz="2400">
              <a:solidFill>
                <a:srgbClr val="FF0000"/>
              </a:solidFill>
              <a:ea typeface="宋体" panose="02010600030101010101" pitchFamily="2" charset="-122"/>
            </a:endParaRPr>
          </a:p>
        </p:txBody>
      </p:sp>
      <p:sp>
        <p:nvSpPr>
          <p:cNvPr id="8" name="矩形 321563" title=""/>
          <p:cNvSpPr>
            <a:spLocks noChangeArrowheads="1"/>
          </p:cNvSpPr>
          <p:nvPr>
            <p:custDataLst>
              <p:tags r:id="rId7"/>
            </p:custDataLst>
          </p:nvPr>
        </p:nvSpPr>
        <p:spPr bwMode="auto">
          <a:xfrm>
            <a:off x="6885209" y="2492935"/>
            <a:ext cx="20970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len="med" type="none" w="med"/>
                <a:tailEnd len="med" type="none" w="med"/>
              </a14:hiddenLine>
            </a:ext>
            <a:ext uri="{AF507438-7753-43E0-B8FC-AC1667EBCBE1}">
              <a14:hiddenEffects xmlns:a14="http://schemas.microsoft.com/office/drawing/2010/main">
                <a:effectLst>
                  <a:outerShdw algn="ctr" dir="2700000" dist="35921" rotWithShape="0">
                    <a:srgbClr val="E7E6E6"/>
                  </a:outerShdw>
                </a:effectLst>
              </a14:hiddenEffects>
            </a:ext>
          </a:extLst>
        </p:spPr>
        <p:txBody>
          <a:bodyPr wrap="none"/>
          <a:lstStyle>
            <a:lvl1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1pPr>
            <a:lvl2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2pPr>
            <a:lvl3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3pPr>
            <a:lvl4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4pPr>
            <a:lvl5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5pPr>
            <a:lvl6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6pPr>
            <a:lvl7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7pPr>
            <a:lvl8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8pPr>
            <a:lvl9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9pPr>
          </a:lstStyle>
          <a:p>
            <a:r>
              <a:rPr lang="zh-CN" altLang="en-US" sz="2400">
                <a:solidFill>
                  <a:srgbClr val="FF0000"/>
                </a:solidFill>
                <a:ea typeface="宋体" panose="02010600030101010101" pitchFamily="2" charset="-122"/>
              </a:rPr>
              <a:t>正立、放大</a:t>
            </a:r>
            <a:endParaRPr lang="zh-CN" altLang="en-US" sz="2400">
              <a:solidFill>
                <a:srgbClr val="FF0000"/>
              </a:solidFill>
              <a:ea typeface="宋体" panose="02010600030101010101" pitchFamily="2" charset="-122"/>
            </a:endParaRPr>
          </a:p>
        </p:txBody>
      </p:sp>
      <p:sp>
        <p:nvSpPr>
          <p:cNvPr id="9" name="矩形 321565" title=""/>
          <p:cNvSpPr>
            <a:spLocks noChangeArrowheads="1"/>
          </p:cNvSpPr>
          <p:nvPr>
            <p:custDataLst>
              <p:tags r:id="rId8"/>
            </p:custDataLst>
          </p:nvPr>
        </p:nvSpPr>
        <p:spPr bwMode="auto">
          <a:xfrm>
            <a:off x="6384166" y="2996248"/>
            <a:ext cx="94932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len="med" type="none" w="med"/>
                <a:tailEnd len="med" type="none" w="med"/>
              </a14:hiddenLine>
            </a:ext>
            <a:ext uri="{AF507438-7753-43E0-B8FC-AC1667EBCBE1}">
              <a14:hiddenEffects xmlns:a14="http://schemas.microsoft.com/office/drawing/2010/main">
                <a:effectLst>
                  <a:outerShdw algn="ctr" dir="2700000" dist="35921" rotWithShape="0">
                    <a:srgbClr val="E7E6E6"/>
                  </a:outerShdw>
                </a:effectLst>
              </a14:hiddenEffects>
            </a:ext>
          </a:extLst>
        </p:spPr>
        <p:txBody>
          <a:bodyPr wrap="none"/>
          <a:lstStyle>
            <a:lvl1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1pPr>
            <a:lvl2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2pPr>
            <a:lvl3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3pPr>
            <a:lvl4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4pPr>
            <a:lvl5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5pPr>
            <a:lvl6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6pPr>
            <a:lvl7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7pPr>
            <a:lvl8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8pPr>
            <a:lvl9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9pPr>
          </a:lstStyle>
          <a:p>
            <a:r>
              <a:rPr lang="zh-CN" altLang="en-US" sz="2400">
                <a:solidFill>
                  <a:srgbClr val="FF0000"/>
                </a:solidFill>
                <a:ea typeface="宋体" panose="02010600030101010101" pitchFamily="2" charset="-122"/>
              </a:rPr>
              <a:t>相反</a:t>
            </a:r>
            <a:endParaRPr lang="zh-CN" altLang="en-US" sz="2400">
              <a:solidFill>
                <a:srgbClr val="FF0000"/>
              </a:solidFill>
              <a:ea typeface="宋体" panose="02010600030101010101" pitchFamily="2" charset="-122"/>
            </a:endParaRPr>
          </a:p>
        </p:txBody>
      </p:sp>
      <p:sp>
        <p:nvSpPr>
          <p:cNvPr id="10" name="矩形 321567" title=""/>
          <p:cNvSpPr>
            <a:spLocks noChangeArrowheads="1"/>
          </p:cNvSpPr>
          <p:nvPr>
            <p:custDataLst>
              <p:tags r:id="rId9"/>
            </p:custDataLst>
          </p:nvPr>
        </p:nvSpPr>
        <p:spPr bwMode="auto">
          <a:xfrm>
            <a:off x="9336193" y="2996385"/>
            <a:ext cx="94932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len="med" type="none" w="med"/>
                <a:tailEnd len="med" type="none" w="med"/>
              </a14:hiddenLine>
            </a:ext>
            <a:ext uri="{AF507438-7753-43E0-B8FC-AC1667EBCBE1}">
              <a14:hiddenEffects xmlns:a14="http://schemas.microsoft.com/office/drawing/2010/main">
                <a:effectLst>
                  <a:outerShdw algn="ctr" dir="2700000" dist="35921" rotWithShape="0">
                    <a:srgbClr val="E7E6E6"/>
                  </a:outerShdw>
                </a:effectLst>
              </a14:hiddenEffects>
            </a:ext>
          </a:extLst>
        </p:spPr>
        <p:txBody>
          <a:bodyPr wrap="none"/>
          <a:lstStyle>
            <a:lvl1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1pPr>
            <a:lvl2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2pPr>
            <a:lvl3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3pPr>
            <a:lvl4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4pPr>
            <a:lvl5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5pPr>
            <a:lvl6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6pPr>
            <a:lvl7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7pPr>
            <a:lvl8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8pPr>
            <a:lvl9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9pPr>
          </a:lstStyle>
          <a:p>
            <a:r>
              <a:rPr lang="zh-CN" altLang="en-US" sz="2400">
                <a:solidFill>
                  <a:srgbClr val="FF0000"/>
                </a:solidFill>
                <a:ea typeface="宋体" panose="02010600030101010101" pitchFamily="2" charset="-122"/>
              </a:rPr>
              <a:t>颠倒</a:t>
            </a:r>
            <a:endParaRPr lang="zh-CN" altLang="en-US" sz="2400">
              <a:solidFill>
                <a:srgbClr val="FF0000"/>
              </a:solidFill>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矩形 301077" title=""/>
          <p:cNvSpPr>
            <a:spLocks noChangeArrowheads="1"/>
          </p:cNvSpPr>
          <p:nvPr>
            <p:custDataLst>
              <p:tags r:id="rId3"/>
            </p:custDataLst>
          </p:nvPr>
        </p:nvSpPr>
        <p:spPr bwMode="auto">
          <a:xfrm>
            <a:off x="8328448" y="2348799"/>
            <a:ext cx="477838"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len="med" type="none" w="med"/>
                <a:tailEnd len="med" type="none" w="med"/>
              </a14:hiddenLine>
            </a:ext>
            <a:ext uri="{AF507438-7753-43E0-B8FC-AC1667EBCBE1}">
              <a14:hiddenEffects xmlns:a14="http://schemas.microsoft.com/office/drawing/2010/main">
                <a:effectLst>
                  <a:outerShdw algn="ctr" dir="2700000" dist="35921" rotWithShape="0">
                    <a:srgbClr val="E7E6E6"/>
                  </a:outerShdw>
                </a:effectLst>
              </a14:hiddenEffects>
            </a:ext>
          </a:extLst>
        </p:spPr>
        <p:txBody>
          <a:bodyPr wrap="none"/>
          <a:lstStyle>
            <a:lvl1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1pPr>
            <a:lvl2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2pPr>
            <a:lvl3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3pPr>
            <a:lvl4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4pPr>
            <a:lvl5pPr defTabSz="923925">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5pPr>
            <a:lvl6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6pPr>
            <a:lvl7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7pPr>
            <a:lvl8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8pPr>
            <a:lvl9pPr defTabSz="923925" fontAlgn="base">
              <a:spcBef>
                <a:spcPct val="0"/>
              </a:spcBef>
              <a:spcAft>
                <a:spcPct val="0"/>
              </a:spcAft>
              <a:buSzTx/>
              <a:defRPr sz="3200" b="1">
                <a:solidFill>
                  <a:sysClr val="windowText" lastClr="000000"/>
                </a:solidFill>
                <a:latin typeface="Times New Roman" panose="02020603050405020304" pitchFamily="18" charset="0"/>
                <a:ea typeface="黑体" panose="02010609060101010101" pitchFamily="49" charset="-122"/>
                <a:cs typeface="黑体" panose="02010609060101010101" pitchFamily="49" charset="-122"/>
              </a:defRPr>
            </a:lvl9pPr>
          </a:lstStyle>
          <a:p>
            <a:r>
              <a:rPr lang="en-US" altLang="zh-CN" sz="2300">
                <a:solidFill>
                  <a:srgbClr val="C00000"/>
                </a:solidFill>
                <a:ea typeface="宋体" panose="02010600030101010101" pitchFamily="2" charset="-122"/>
              </a:rPr>
              <a:t>C</a:t>
            </a:r>
            <a:endParaRPr lang="en-US" altLang="zh-CN" sz="2300">
              <a:solidFill>
                <a:srgbClr val="C00000"/>
              </a:solidFill>
              <a:ea typeface="宋体" panose="02010600030101010101" pitchFamily="2" charset="-122"/>
            </a:endParaRPr>
          </a:p>
        </p:txBody>
      </p:sp>
      <p:sp>
        <p:nvSpPr>
          <p:cNvPr id="8" name="文本框 7" title=""/>
          <p:cNvSpPr txBox="1"/>
          <p:nvPr>
            <p:custDataLst>
              <p:tags r:id="rId4"/>
            </p:custDataLst>
          </p:nvPr>
        </p:nvSpPr>
        <p:spPr>
          <a:xfrm>
            <a:off x="911860" y="1988820"/>
            <a:ext cx="8963025" cy="3053715"/>
          </a:xfrm>
          <a:prstGeom prst="rect">
            <a:avLst/>
          </a:prstGeom>
          <a:noFill/>
        </p:spPr>
        <p:txBody>
          <a:bodyPr wrap="square">
            <a:spAutoFit/>
          </a:bodyPr>
          <a:lstStyle/>
          <a:p>
            <a:pPr marL="0" marR="0" lvl="0" indent="457200" algn="just" defTabSz="685165" rtl="0" eaLnBrk="1" fontAlgn="auto" latinLnBrk="0" hangingPunct="1">
              <a:lnSpc>
                <a:spcPts val="3300"/>
              </a:lnSpc>
              <a:spcBef>
                <a:spcPct val="0"/>
              </a:spcBef>
              <a:spcAft>
                <a:spcPct val="0"/>
              </a:spcAft>
              <a:buClrTx/>
              <a:buSzTx/>
              <a:buFontTx/>
              <a:buNone/>
              <a:defRPr/>
            </a:pPr>
            <a:r>
              <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rPr>
              <a:t>3</a:t>
            </a:r>
            <a:r>
              <a:rPr kumimoji="0" lang="zh-CN" altLang="en-US" sz="2800" i="0" u="none" strike="noStrike" kern="1200" cap="none" spc="0" normalizeH="0" baseline="0">
                <a:solidFill>
                  <a:prstClr val="black"/>
                </a:solidFill>
                <a:latin typeface="华文楷体" panose="02010600040101010101" pitchFamily="2" charset="-122"/>
                <a:ea typeface="华文楷体" panose="02010600040101010101" pitchFamily="2" charset="-122"/>
              </a:rPr>
              <a:t>、</a:t>
            </a:r>
            <a:r>
              <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rPr>
              <a:t>如图所示用两只焦距不同的放大镜一前一后放在眼前观察远处的物体，下列说法中正确的是（         ）</a:t>
            </a:r>
            <a:endPar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endParaRPr>
          </a:p>
          <a:p>
            <a:pPr marL="0" marR="0" lvl="0" indent="457200" algn="just" defTabSz="685165" rtl="0" eaLnBrk="1" fontAlgn="auto" latinLnBrk="0" hangingPunct="1">
              <a:lnSpc>
                <a:spcPts val="3300"/>
              </a:lnSpc>
              <a:spcBef>
                <a:spcPct val="0"/>
              </a:spcBef>
              <a:spcAft>
                <a:spcPct val="0"/>
              </a:spcAft>
              <a:buClrTx/>
              <a:buSzTx/>
              <a:buFontTx/>
              <a:buNone/>
              <a:defRPr/>
            </a:pPr>
            <a:r>
              <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rPr>
              <a:t>A.   两只放大镜对物体进行了两次放大</a:t>
            </a:r>
            <a:endPar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endParaRPr>
          </a:p>
          <a:p>
            <a:pPr marL="0" marR="0" lvl="0" indent="457200" algn="just" defTabSz="685165" rtl="0" eaLnBrk="1" fontAlgn="auto" latinLnBrk="0" hangingPunct="1">
              <a:lnSpc>
                <a:spcPts val="3300"/>
              </a:lnSpc>
              <a:spcBef>
                <a:spcPct val="0"/>
              </a:spcBef>
              <a:spcAft>
                <a:spcPct val="0"/>
              </a:spcAft>
              <a:buClrTx/>
              <a:buSzTx/>
              <a:buFontTx/>
              <a:buNone/>
              <a:defRPr/>
            </a:pPr>
            <a:r>
              <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rPr>
              <a:t>B．两只放大镜组合在一起相当于一台显微镜</a:t>
            </a:r>
            <a:endPar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endParaRPr>
          </a:p>
          <a:p>
            <a:pPr marL="0" marR="0" lvl="0" indent="457200" algn="just" defTabSz="685165" rtl="0" eaLnBrk="1" fontAlgn="auto" latinLnBrk="0" hangingPunct="1">
              <a:lnSpc>
                <a:spcPts val="3300"/>
              </a:lnSpc>
              <a:spcBef>
                <a:spcPct val="0"/>
              </a:spcBef>
              <a:spcAft>
                <a:spcPct val="0"/>
              </a:spcAft>
              <a:buClrTx/>
              <a:buSzTx/>
              <a:buFontTx/>
              <a:buNone/>
              <a:defRPr/>
            </a:pPr>
            <a:r>
              <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rPr>
              <a:t>C．两只放大镜组合在一起相当于一架望远镜</a:t>
            </a:r>
            <a:endPar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endParaRPr>
          </a:p>
          <a:p>
            <a:pPr marL="0" marR="0" lvl="0" indent="457200" algn="just" defTabSz="685165" rtl="0" eaLnBrk="1" fontAlgn="auto" latinLnBrk="0" hangingPunct="1">
              <a:lnSpc>
                <a:spcPts val="3300"/>
              </a:lnSpc>
              <a:spcBef>
                <a:spcPct val="0"/>
              </a:spcBef>
              <a:spcAft>
                <a:spcPct val="0"/>
              </a:spcAft>
              <a:buClrTx/>
              <a:buSzTx/>
              <a:buFontTx/>
              <a:buNone/>
              <a:defRPr/>
            </a:pPr>
            <a:r>
              <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rPr>
              <a:t>D．将两只放大镜的位置对换后，观察同一物</a:t>
            </a:r>
            <a:endPar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endParaRPr>
          </a:p>
          <a:p>
            <a:pPr marL="0" marR="0" lvl="0" algn="just" defTabSz="685165" rtl="0" eaLnBrk="1" fontAlgn="auto" latinLnBrk="0" hangingPunct="1">
              <a:lnSpc>
                <a:spcPts val="3300"/>
              </a:lnSpc>
              <a:spcBef>
                <a:spcPct val="0"/>
              </a:spcBef>
              <a:spcAft>
                <a:spcPct val="0"/>
              </a:spcAft>
              <a:buClrTx/>
              <a:buSzTx/>
              <a:buFontTx/>
              <a:buNone/>
              <a:defRPr/>
            </a:pPr>
            <a:r>
              <a:rPr kumimoji="0" lang="en-US" altLang="zh-CN" sz="2800" b="0" i="0" u="none" strike="noStrike" kern="1200" cap="none" spc="0" normalizeH="0" baseline="0">
                <a:solidFill>
                  <a:prstClr val="black"/>
                </a:solidFill>
                <a:latin typeface="华文楷体" panose="02010600040101010101" pitchFamily="2" charset="-122"/>
                <a:ea typeface="华文楷体" panose="02010600040101010101" pitchFamily="2" charset="-122"/>
              </a:rPr>
              <a:t>体的大小是相同的</a:t>
            </a:r>
            <a:endParaRPr lang="en-US" altLang="zh-CN" sz="2800">
              <a:solidFill>
                <a:prstClr val="black"/>
              </a:solidFill>
              <a:latin typeface="华文楷体" panose="02010600040101010101" pitchFamily="2" charset="-122"/>
              <a:ea typeface="华文楷体" panose="02010600040101010101" pitchFamily="2" charset="-122"/>
            </a:endParaRPr>
          </a:p>
        </p:txBody>
      </p:sp>
      <p:pic>
        <p:nvPicPr>
          <p:cNvPr id="9" name="图片 8" title=""/>
          <p:cNvPicPr>
            <a:picLocks noChangeAspect="1"/>
          </p:cNvPicPr>
          <p:nvPr>
            <p:custDataLst>
              <p:tags r:id="rId7"/>
            </p:custDataLst>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0128956" y="2853359"/>
            <a:ext cx="1499746" cy="17740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9" name="文本框 8" title=""/>
          <p:cNvSpPr txBox="1"/>
          <p:nvPr>
            <p:custDataLst>
              <p:tags r:id="rId3"/>
            </p:custDataLst>
          </p:nvPr>
        </p:nvSpPr>
        <p:spPr>
          <a:xfrm>
            <a:off x="623570" y="1772920"/>
            <a:ext cx="9721850" cy="2676525"/>
          </a:xfrm>
          <a:prstGeom prst="rect">
            <a:avLst/>
          </a:prstGeom>
          <a:noFill/>
        </p:spPr>
        <p:txBody>
          <a:bodyPr wrap="square">
            <a:spAutoFit/>
          </a:bodyPr>
          <a:lstStyle/>
          <a:p>
            <a:pPr marL="0" marR="0" lvl="0" indent="457200" algn="just" defTabSz="685165" rtl="0" eaLnBrk="1" fontAlgn="auto" latinLnBrk="0" hangingPunct="1">
              <a:lnSpc>
                <a:spcPct val="150000"/>
              </a:lnSpc>
              <a:spcBef>
                <a:spcPct val="0"/>
              </a:spcBef>
              <a:spcAft>
                <a:spcPct val="0"/>
              </a:spcAft>
              <a:buClrTx/>
              <a:buSzTx/>
              <a:buFontTx/>
              <a:buNone/>
              <a:defRPr/>
            </a:pPr>
            <a:r>
              <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rPr>
              <a:t>4．人眼看同一物体，会出现“远小近大”的现象，这和物体在人眼处所成的_______有关，如图所示，同一物体离人眼较远时，视角较______(选填“大”或“小”)；离人眼较近时，视角较______(选填“大”或“小”)。</a:t>
            </a:r>
            <a:endParaRPr kumimoji="0" lang="en-US" altLang="zh-CN" sz="2800" i="0" u="none" strike="noStrike" kern="1200" cap="none" spc="0" normalizeH="0" baseline="0">
              <a:solidFill>
                <a:prstClr val="black"/>
              </a:solidFill>
              <a:latin typeface="华文楷体" panose="02010600040101010101" pitchFamily="2" charset="-122"/>
              <a:ea typeface="华文楷体" panose="02010600040101010101" pitchFamily="2" charset="-122"/>
            </a:endParaRPr>
          </a:p>
        </p:txBody>
      </p:sp>
      <p:sp>
        <p:nvSpPr>
          <p:cNvPr id="4" name="矩形 936964" title=""/>
          <p:cNvSpPr>
            <a:spLocks noChangeArrowheads="1"/>
          </p:cNvSpPr>
          <p:nvPr>
            <p:custDataLst>
              <p:tags r:id="rId4"/>
            </p:custDataLst>
          </p:nvPr>
        </p:nvSpPr>
        <p:spPr bwMode="auto">
          <a:xfrm>
            <a:off x="3871171" y="2446202"/>
            <a:ext cx="6953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len="med" type="none" w="med"/>
                <a:tailEnd len="med" type="none" w="med"/>
              </a14:hiddenLine>
            </a:ext>
            <a:ext uri="{AF507438-7753-43E0-B8FC-AC1667EBCBE1}">
              <a14:hiddenEffects xmlns:a14="http://schemas.microsoft.com/office/drawing/2010/main">
                <a:effectLst>
                  <a:outerShdw algn="ctr" dir="2700000" dist="35921" rotWithShape="0">
                    <a:srgbClr val="E7E6E6"/>
                  </a:outerShdw>
                </a:effectLst>
              </a14:hiddenEffects>
            </a:ext>
          </a:extLst>
        </p:spPr>
        <p:txBody>
          <a:bodyPr wrap="none"/>
          <a:lstStyle/>
          <a:p>
            <a:r>
              <a:rPr lang="zh-CN" altLang="en-US" sz="2400">
                <a:solidFill>
                  <a:srgbClr val="C00000"/>
                </a:solidFill>
                <a:latin typeface="微软雅黑" panose="020b0503020204020204" charset="-122"/>
                <a:ea typeface="微软雅黑" panose="020b0503020204020204" charset="-122"/>
              </a:rPr>
              <a:t>视角</a:t>
            </a:r>
            <a:endParaRPr lang="zh-CN" altLang="en-US" sz="2400">
              <a:solidFill>
                <a:srgbClr val="C00000"/>
              </a:solidFill>
              <a:latin typeface="微软雅黑" panose="020b0503020204020204" charset="-122"/>
              <a:ea typeface="微软雅黑" panose="020b0503020204020204" charset="-122"/>
            </a:endParaRPr>
          </a:p>
        </p:txBody>
      </p:sp>
      <p:sp>
        <p:nvSpPr>
          <p:cNvPr id="5" name="矩形 936966" title=""/>
          <p:cNvSpPr>
            <a:spLocks noChangeArrowheads="1"/>
          </p:cNvSpPr>
          <p:nvPr>
            <p:custDataLst>
              <p:tags r:id="rId5"/>
            </p:custDataLst>
          </p:nvPr>
        </p:nvSpPr>
        <p:spPr bwMode="auto">
          <a:xfrm>
            <a:off x="3575843" y="3212989"/>
            <a:ext cx="4397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len="med" type="none" w="med"/>
                <a:tailEnd len="med" type="none" w="med"/>
              </a14:hiddenLine>
            </a:ext>
            <a:ext uri="{AF507438-7753-43E0-B8FC-AC1667EBCBE1}">
              <a14:hiddenEffects xmlns:a14="http://schemas.microsoft.com/office/drawing/2010/main">
                <a:effectLst>
                  <a:outerShdw algn="ctr" dir="2700000" dist="35921" rotWithShape="0">
                    <a:srgbClr val="E7E6E6"/>
                  </a:outerShdw>
                </a:effectLst>
              </a14:hiddenEffects>
            </a:ext>
          </a:extLst>
        </p:spPr>
        <p:txBody>
          <a:bodyPr wrap="none"/>
          <a:lstStyle/>
          <a:p>
            <a:r>
              <a:rPr lang="zh-CN" altLang="en-US" sz="2400">
                <a:solidFill>
                  <a:srgbClr val="C00000"/>
                </a:solidFill>
                <a:latin typeface="微软雅黑" panose="020b0503020204020204" charset="-122"/>
                <a:ea typeface="微软雅黑" panose="020b0503020204020204" charset="-122"/>
              </a:rPr>
              <a:t>小</a:t>
            </a:r>
            <a:endParaRPr lang="zh-CN" altLang="en-US" sz="2400">
              <a:solidFill>
                <a:srgbClr val="C00000"/>
              </a:solidFill>
              <a:latin typeface="微软雅黑" panose="020b0503020204020204" charset="-122"/>
              <a:ea typeface="微软雅黑" panose="020b0503020204020204" charset="-122"/>
            </a:endParaRPr>
          </a:p>
        </p:txBody>
      </p:sp>
      <p:sp>
        <p:nvSpPr>
          <p:cNvPr id="6" name="矩形 936968" title=""/>
          <p:cNvSpPr>
            <a:spLocks noChangeArrowheads="1"/>
          </p:cNvSpPr>
          <p:nvPr>
            <p:custDataLst>
              <p:tags r:id="rId6"/>
            </p:custDataLst>
          </p:nvPr>
        </p:nvSpPr>
        <p:spPr bwMode="auto">
          <a:xfrm>
            <a:off x="2063802" y="3789155"/>
            <a:ext cx="4397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len="med" type="none" w="med"/>
                <a:tailEnd len="med" type="none" w="med"/>
              </a14:hiddenLine>
            </a:ext>
            <a:ext uri="{AF507438-7753-43E0-B8FC-AC1667EBCBE1}">
              <a14:hiddenEffects xmlns:a14="http://schemas.microsoft.com/office/drawing/2010/main">
                <a:effectLst>
                  <a:outerShdw algn="ctr" dir="2700000" dist="35921" rotWithShape="0">
                    <a:srgbClr val="E7E6E6"/>
                  </a:outerShdw>
                </a:effectLst>
              </a14:hiddenEffects>
            </a:ext>
          </a:extLst>
        </p:spPr>
        <p:txBody>
          <a:bodyPr wrap="none"/>
          <a:lstStyle/>
          <a:p>
            <a:r>
              <a:rPr lang="zh-CN" altLang="en-US" sz="2400">
                <a:solidFill>
                  <a:srgbClr val="C00000"/>
                </a:solidFill>
                <a:latin typeface="微软雅黑" panose="020b0503020204020204" charset="-122"/>
                <a:ea typeface="微软雅黑" panose="020b0503020204020204" charset="-122"/>
              </a:rPr>
              <a:t>大</a:t>
            </a:r>
            <a:endParaRPr lang="zh-CN" altLang="en-US" sz="2400">
              <a:solidFill>
                <a:srgbClr val="C00000"/>
              </a:solidFill>
              <a:latin typeface="微软雅黑" panose="020b0503020204020204" charset="-122"/>
              <a:ea typeface="微软雅黑" panose="020b0503020204020204" charset="-122"/>
            </a:endParaRPr>
          </a:p>
        </p:txBody>
      </p:sp>
      <p:pic>
        <p:nvPicPr>
          <p:cNvPr id="7" name="图片 6" title=""/>
          <p:cNvPicPr>
            <a:picLocks noChangeAspect="1"/>
          </p:cNvPicPr>
          <p:nvPr>
            <p:custDataLst>
              <p:tags r:id="rId8"/>
            </p:custDataLst>
          </p:nvPr>
        </p:nvPicPr>
        <p:blipFill>
          <a:blip r:embed="rId7"/>
          <a:stretch>
            <a:fillRect/>
          </a:stretch>
        </p:blipFill>
        <p:spPr>
          <a:xfrm>
            <a:off x="8184781" y="4293104"/>
            <a:ext cx="2725148" cy="15972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additive="base">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additive="base">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additive="base">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项目分析</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9" name="文本框 8" title=""/>
          <p:cNvSpPr txBox="1"/>
          <p:nvPr>
            <p:custDataLst>
              <p:tags r:id="rId5"/>
            </p:custDataLst>
          </p:nvPr>
        </p:nvSpPr>
        <p:spPr>
          <a:xfrm>
            <a:off x="1415415" y="1988820"/>
            <a:ext cx="9770110" cy="3322955"/>
          </a:xfrm>
          <a:prstGeom prst="rect">
            <a:avLst/>
          </a:prstGeom>
          <a:noFill/>
        </p:spPr>
        <p:txBody>
          <a:bodyPr wrap="square" rtlCol="0" anchor="t">
            <a:spAutoFit/>
          </a:bodyPr>
          <a:lstStyle/>
          <a:p>
            <a:pPr>
              <a:lnSpc>
                <a:spcPct val="150000"/>
              </a:lnSpc>
            </a:pPr>
            <a:r>
              <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要自己制作望远镜，你需要完成以下任务，</a:t>
            </a:r>
            <a:r>
              <a:rPr lang="en-US" altLang="zh-CN"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具体任务如下：</a:t>
            </a:r>
            <a:endParaRPr lang="en-US" altLang="zh-CN"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a:p>
            <a:pPr>
              <a:lnSpc>
                <a:spcPct val="150000"/>
              </a:lnSpc>
            </a:pPr>
            <a:r>
              <a:rPr lang="en-US" altLang="zh-CN"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1.</a:t>
            </a:r>
            <a:r>
              <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了解望远镜的基本原理</a:t>
            </a:r>
            <a:r>
              <a:rPr lang="en-US" altLang="zh-CN"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a:t>
            </a:r>
            <a:endParaRPr lang="en-US" altLang="zh-CN"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a:p>
            <a:pPr>
              <a:lnSpc>
                <a:spcPct val="150000"/>
              </a:lnSpc>
            </a:pPr>
            <a:r>
              <a:rPr lang="en-US" altLang="zh-CN"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2.</a:t>
            </a:r>
            <a:r>
              <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设计一个望远镜，能够用它观察校园内远处的物体</a:t>
            </a:r>
            <a:r>
              <a:rPr lang="en-US" altLang="zh-CN"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a:t>
            </a:r>
            <a:endParaRPr lang="en-US" altLang="zh-CN"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a:p>
            <a:pPr>
              <a:lnSpc>
                <a:spcPct val="150000"/>
              </a:lnSpc>
            </a:pPr>
            <a:r>
              <a:rPr lang="en-US" altLang="zh-CN"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3.</a:t>
            </a:r>
            <a:r>
              <a:rPr lang="zh-CN" altLang="en-US"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根据你的设计方案，选用合适的器材，制作一个望远镜并进行调试</a:t>
            </a:r>
            <a:r>
              <a:rPr lang="en-US" altLang="zh-CN"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a:t>
            </a:r>
            <a:endParaRPr lang="en-US" altLang="zh-CN" sz="2800" b="1"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6" name="图片 5" title=""/>
          <p:cNvPicPr>
            <a:picLocks noChangeAspect="1"/>
          </p:cNvPicPr>
          <p:nvPr>
            <p:custDataLst>
              <p:tags r:id="rId4"/>
            </p:custDataLst>
          </p:nvPr>
        </p:nvPicPr>
        <p:blipFill>
          <a:blip r:embed="rId3"/>
          <a:stretch>
            <a:fillRect/>
          </a:stretch>
        </p:blipFill>
        <p:spPr>
          <a:xfrm>
            <a:off x="473710" y="1648460"/>
            <a:ext cx="4227195" cy="4311015"/>
          </a:xfrm>
          <a:prstGeom prst="rect">
            <a:avLst/>
          </a:prstGeom>
        </p:spPr>
      </p:pic>
      <p:pic>
        <p:nvPicPr>
          <p:cNvPr id="7" name="图片 6" title=""/>
          <p:cNvPicPr>
            <a:picLocks noChangeAspect="1"/>
          </p:cNvPicPr>
          <p:nvPr>
            <p:custDataLst>
              <p:tags r:id="rId6"/>
            </p:custDataLst>
          </p:nvPr>
        </p:nvPicPr>
        <p:blipFill>
          <a:blip r:embed="rId5"/>
          <a:stretch>
            <a:fillRect/>
          </a:stretch>
        </p:blipFill>
        <p:spPr>
          <a:xfrm>
            <a:off x="5088255" y="1268730"/>
            <a:ext cx="6091555" cy="45167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10" name="文本框 9" title=""/>
          <p:cNvSpPr txBox="1"/>
          <p:nvPr>
            <p:custDataLst>
              <p:tags r:id="rId5"/>
            </p:custDataLst>
          </p:nvPr>
        </p:nvSpPr>
        <p:spPr>
          <a:xfrm>
            <a:off x="1712685" y="1628549"/>
            <a:ext cx="5063792" cy="749475"/>
          </a:xfrm>
          <a:prstGeom prst="rect">
            <a:avLst/>
          </a:prstGeom>
        </p:spPr>
        <p:txBody>
          <a:bodyPr>
            <a:noAutofit/>
          </a:bodyPr>
          <a:lstStyle/>
          <a:p>
            <a:pPr algn="l">
              <a:lnSpc>
                <a:spcPct val="150000"/>
              </a:lnSpc>
              <a:buClrTx/>
              <a:buSzTx/>
              <a:buFontTx/>
            </a:pP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望远镜的主要结构是什么？</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a:p>
            <a:pPr algn="l">
              <a:lnSpc>
                <a:spcPct val="150000"/>
              </a:lnSpc>
              <a:buClrTx/>
              <a:buSzTx/>
              <a:buFontTx/>
            </a:pP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楷体" panose="02010609060101010101" pitchFamily="49" charset="-122"/>
              </a:rPr>
              <a:t>如何使用？</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11" name="矩形 10" title=""/>
          <p:cNvSpPr/>
          <p:nvPr>
            <p:custDataLst>
              <p:tags r:id="rId6"/>
            </p:custDataLst>
          </p:nvPr>
        </p:nvSpPr>
        <p:spPr>
          <a:xfrm>
            <a:off x="7049135" y="296545"/>
            <a:ext cx="4791710" cy="929640"/>
          </a:xfrm>
          <a:prstGeom prst="rect">
            <a:avLst/>
          </a:prstGeom>
          <a:solidFill>
            <a:srgbClr val="008CF3"/>
          </a:solidFill>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12" name="矩形 11" title=""/>
          <p:cNvSpPr/>
          <p:nvPr>
            <p:custDataLst>
              <p:tags r:id="rId7"/>
            </p:custDataLst>
          </p:nvPr>
        </p:nvSpPr>
        <p:spPr>
          <a:xfrm>
            <a:off x="7392035" y="332740"/>
            <a:ext cx="4364355" cy="847090"/>
          </a:xfrm>
          <a:prstGeom prst="rect">
            <a:avLst/>
          </a:prstGeom>
        </p:spPr>
        <p:txBody>
          <a:bodyPr wrap="square">
            <a:noAutofit/>
          </a:bodyPr>
          <a:lstStyle/>
          <a:p>
            <a:r>
              <a:rPr lang="zh-CN" altLang="zh-CN" sz="2800">
                <a:solidFill>
                  <a:sysClr val="window" lastClr="FFFFFF"/>
                </a:solidFill>
                <a:latin typeface="楷体" panose="02010609060101010101" pitchFamily="49" charset="-122"/>
                <a:ea typeface="楷体" panose="02010609060101010101" pitchFamily="49" charset="-122"/>
                <a:cs typeface="楷体" panose="02010609060101010101" pitchFamily="49" charset="-122"/>
              </a:rPr>
              <a:t>望远镜种类很多，其中一种是由两组凸透镜组成</a:t>
            </a:r>
            <a:r>
              <a:rPr lang="en-US" altLang="zh-CN" sz="2800">
                <a:solidFill>
                  <a:sysClr val="window" lastClr="FFFFFF"/>
                </a:solidFill>
                <a:latin typeface="楷体" panose="02010609060101010101" pitchFamily="49" charset="-122"/>
                <a:ea typeface="楷体" panose="02010609060101010101" pitchFamily="49" charset="-122"/>
                <a:cs typeface="楷体" panose="02010609060101010101" pitchFamily="49" charset="-122"/>
              </a:rPr>
              <a:t> </a:t>
            </a:r>
            <a:r>
              <a:rPr lang="zh-CN" altLang="en-US" sz="2000">
                <a:solidFill>
                  <a:sysClr val="window" lastClr="FFFFFF"/>
                </a:solidFill>
                <a:latin typeface="微软雅黑" panose="020b0503020204020204" charset="-122"/>
                <a:ea typeface="微软雅黑" panose="020b0503020204020204" charset="-122"/>
              </a:rPr>
              <a:t> </a:t>
            </a:r>
            <a:endParaRPr lang="zh-CN" altLang="zh-CN" sz="2000">
              <a:solidFill>
                <a:sysClr val="window" lastClr="FFFFFF"/>
              </a:solidFill>
              <a:latin typeface="微软雅黑" panose="020b0503020204020204" charset="-122"/>
              <a:ea typeface="微软雅黑" panose="020b0503020204020204" charset="-122"/>
            </a:endParaRPr>
          </a:p>
        </p:txBody>
      </p:sp>
      <p:pic>
        <p:nvPicPr>
          <p:cNvPr id="17" name="图片 16" title=""/>
          <p:cNvPicPr>
            <a:picLocks noChangeAspect="1"/>
          </p:cNvPicPr>
          <p:nvPr>
            <p:custDataLst>
              <p:tags r:id="rId9"/>
            </p:custDataLst>
          </p:nvPr>
        </p:nvPicPr>
        <p:blipFill>
          <a:blip r:embed="rId8">
            <a:lum bright="-18000" contrast="36000"/>
          </a:blip>
          <a:stretch>
            <a:fillRect/>
          </a:stretch>
        </p:blipFill>
        <p:spPr>
          <a:xfrm>
            <a:off x="3503930" y="2564765"/>
            <a:ext cx="5130800" cy="3999865"/>
          </a:xfrm>
          <a:prstGeom prst="rect">
            <a:avLst/>
          </a:prstGeom>
          <a:effectLst/>
        </p:spPr>
      </p:pic>
      <p:sp>
        <p:nvSpPr>
          <p:cNvPr id="13" name="文本框 12" title=""/>
          <p:cNvSpPr txBox="1"/>
          <p:nvPr>
            <p:custDataLst>
              <p:tags r:id="rId10"/>
            </p:custDataLst>
          </p:nvPr>
        </p:nvSpPr>
        <p:spPr>
          <a:xfrm>
            <a:off x="335280" y="2996565"/>
            <a:ext cx="6096000" cy="737235"/>
          </a:xfrm>
          <a:prstGeom prst="rect">
            <a:avLst/>
          </a:prstGeom>
          <a:noFill/>
        </p:spPr>
        <p:txBody>
          <a:bodyPr wrap="square" rtlCol="0" anchor="t">
            <a:spAutoFit/>
          </a:bodyPr>
          <a:lstStyle/>
          <a:p>
            <a:pPr algn="l">
              <a:lnSpc>
                <a:spcPct val="150000"/>
              </a:lnSpc>
              <a:buClrTx/>
              <a:buSzTx/>
              <a:buNone/>
            </a:pP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1、</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目镜和物镜都是凸透镜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
        <p:nvSpPr>
          <p:cNvPr id="14" name="文本框 13" title=""/>
          <p:cNvSpPr txBox="1"/>
          <p:nvPr>
            <p:custDataLst>
              <p:tags r:id="rId11"/>
            </p:custDataLst>
          </p:nvPr>
        </p:nvSpPr>
        <p:spPr>
          <a:xfrm>
            <a:off x="8320405" y="2677160"/>
            <a:ext cx="3896995" cy="460375"/>
          </a:xfrm>
          <a:prstGeom prst="rect">
            <a:avLst/>
          </a:prstGeom>
          <a:noFill/>
        </p:spPr>
        <p:txBody>
          <a:bodyPr wrap="square" rtlCol="0">
            <a:spAutoFit/>
          </a:bodyPr>
          <a:lstStyle/>
          <a:p>
            <a:r>
              <a:rPr lang="en-US" altLang="zh-CN"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靠近被观测物体的叫做物镜</a:t>
            </a:r>
            <a:endParaRPr lang="en-US" altLang="zh-CN"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15" name="文本框 14" title=""/>
          <p:cNvSpPr txBox="1"/>
          <p:nvPr>
            <p:custDataLst>
              <p:tags r:id="rId12"/>
            </p:custDataLst>
          </p:nvPr>
        </p:nvSpPr>
        <p:spPr>
          <a:xfrm>
            <a:off x="263525" y="4652645"/>
            <a:ext cx="3896995" cy="460375"/>
          </a:xfrm>
          <a:prstGeom prst="rect">
            <a:avLst/>
          </a:prstGeom>
          <a:noFill/>
        </p:spPr>
        <p:txBody>
          <a:bodyPr wrap="square" rtlCol="0">
            <a:spAutoFit/>
          </a:bodyPr>
          <a:lstStyle/>
          <a:p>
            <a:r>
              <a:rPr lang="en-US" altLang="zh-CN"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靠近</a:t>
            </a:r>
            <a:r>
              <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眼睛</a:t>
            </a:r>
            <a:r>
              <a:rPr lang="en-US" altLang="zh-CN"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的叫做</a:t>
            </a:r>
            <a:r>
              <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目</a:t>
            </a:r>
            <a:r>
              <a:rPr lang="en-US" altLang="zh-CN"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镜</a:t>
            </a:r>
            <a:endParaRPr lang="en-US" altLang="zh-CN"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16" name="文本框 15" title=""/>
          <p:cNvSpPr txBox="1"/>
          <p:nvPr>
            <p:custDataLst>
              <p:tags r:id="rId13"/>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一</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了解望远镜的基本原理</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animBg="1"/>
      <p:bldP spid="14" grpId="0"/>
      <p:bldP spid="15"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grpSp>
        <p:nvGrpSpPr>
          <p:cNvPr id="17" name="组合 16" title=""/>
          <p:cNvGrpSpPr/>
          <p:nvPr>
            <p:custDataLst>
              <p:tags r:id="rId5"/>
            </p:custDataLst>
          </p:nvPr>
        </p:nvGrpSpPr>
        <p:grpSpPr>
          <a:xfrm>
            <a:off x="2180692" y="2517027"/>
            <a:ext cx="5325110" cy="2352675"/>
            <a:chOff x="891" y="1880"/>
            <a:chExt cx="8386" cy="3705"/>
          </a:xfrm>
        </p:grpSpPr>
        <p:grpSp>
          <p:nvGrpSpPr>
            <p:cNvPr id="18" name="组合 17"/>
            <p:cNvGrpSpPr/>
            <p:nvPr>
              <p:custDataLst>
                <p:tags r:id="rId6"/>
              </p:custDataLst>
            </p:nvPr>
          </p:nvGrpSpPr>
          <p:grpSpPr>
            <a:xfrm rot="600000">
              <a:off x="4260" y="4605"/>
              <a:ext cx="4865" cy="10"/>
              <a:chOff x="4332" y="4173"/>
              <a:chExt cx="4865" cy="10"/>
            </a:xfrm>
          </p:grpSpPr>
          <p:cxnSp>
            <p:nvCxnSpPr>
              <p:cNvPr id="34" name="直接箭头连接符 33"/>
              <p:cNvCxnSpPr/>
              <p:nvPr>
                <p:custDataLst>
                  <p:tags r:id="rId7"/>
                </p:custDataLst>
              </p:nvPr>
            </p:nvCxnSpPr>
            <p:spPr>
              <a:xfrm>
                <a:off x="4332" y="4173"/>
                <a:ext cx="1966" cy="11"/>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35" name="直接连接符 34"/>
              <p:cNvCxnSpPr/>
              <p:nvPr>
                <p:custDataLst>
                  <p:tags r:id="rId8"/>
                </p:custDataLst>
              </p:nvPr>
            </p:nvCxnSpPr>
            <p:spPr>
              <a:xfrm flipV="1">
                <a:off x="6221" y="4178"/>
                <a:ext cx="2976" cy="1"/>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nvGrpSpPr>
            <p:cNvPr id="19" name="组合 18"/>
            <p:cNvGrpSpPr/>
            <p:nvPr>
              <p:custDataLst>
                <p:tags r:id="rId9"/>
              </p:custDataLst>
            </p:nvPr>
          </p:nvGrpSpPr>
          <p:grpSpPr>
            <a:xfrm rot="20040000">
              <a:off x="1089" y="2780"/>
              <a:ext cx="3037" cy="2193"/>
              <a:chOff x="1822" y="2469"/>
              <a:chExt cx="2674" cy="1666"/>
            </a:xfrm>
          </p:grpSpPr>
          <p:cxnSp>
            <p:nvCxnSpPr>
              <p:cNvPr id="32" name="直接箭头连接符 31"/>
              <p:cNvCxnSpPr/>
              <p:nvPr>
                <p:custDataLst>
                  <p:tags r:id="rId10"/>
                </p:custDataLst>
              </p:nvPr>
            </p:nvCxnSpPr>
            <p:spPr>
              <a:xfrm>
                <a:off x="1822" y="2469"/>
                <a:ext cx="1601" cy="1007"/>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33" name="直接连接符 32"/>
              <p:cNvCxnSpPr/>
              <p:nvPr>
                <p:custDataLst>
                  <p:tags r:id="rId11"/>
                </p:custDataLst>
              </p:nvPr>
            </p:nvCxnSpPr>
            <p:spPr>
              <a:xfrm>
                <a:off x="2858" y="3127"/>
                <a:ext cx="1638" cy="1008"/>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nvGrpSpPr>
            <p:cNvPr id="20" name="组合 19"/>
            <p:cNvGrpSpPr/>
            <p:nvPr>
              <p:custDataLst>
                <p:tags r:id="rId12"/>
              </p:custDataLst>
            </p:nvPr>
          </p:nvGrpSpPr>
          <p:grpSpPr>
            <a:xfrm rot="20040000">
              <a:off x="891" y="3392"/>
              <a:ext cx="3037" cy="2193"/>
              <a:chOff x="1822" y="2469"/>
              <a:chExt cx="2674" cy="1666"/>
            </a:xfrm>
          </p:grpSpPr>
          <p:cxnSp>
            <p:nvCxnSpPr>
              <p:cNvPr id="30" name="直接箭头连接符 29"/>
              <p:cNvCxnSpPr/>
              <p:nvPr>
                <p:custDataLst>
                  <p:tags r:id="rId13"/>
                </p:custDataLst>
              </p:nvPr>
            </p:nvCxnSpPr>
            <p:spPr>
              <a:xfrm>
                <a:off x="1822" y="2469"/>
                <a:ext cx="1601" cy="1007"/>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14"/>
                </p:custDataLst>
              </p:nvPr>
            </p:nvCxnSpPr>
            <p:spPr>
              <a:xfrm>
                <a:off x="2858" y="3127"/>
                <a:ext cx="1638" cy="1008"/>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nvGrpSpPr>
            <p:cNvPr id="21" name="组合 20"/>
            <p:cNvGrpSpPr/>
            <p:nvPr>
              <p:custDataLst>
                <p:tags r:id="rId15"/>
              </p:custDataLst>
            </p:nvPr>
          </p:nvGrpSpPr>
          <p:grpSpPr>
            <a:xfrm rot="20040000">
              <a:off x="891" y="1880"/>
              <a:ext cx="3037" cy="2193"/>
              <a:chOff x="1822" y="2469"/>
              <a:chExt cx="2674" cy="1666"/>
            </a:xfrm>
          </p:grpSpPr>
          <p:cxnSp>
            <p:nvCxnSpPr>
              <p:cNvPr id="28" name="直接箭头连接符 27"/>
              <p:cNvCxnSpPr/>
              <p:nvPr>
                <p:custDataLst>
                  <p:tags r:id="rId16"/>
                </p:custDataLst>
              </p:nvPr>
            </p:nvCxnSpPr>
            <p:spPr>
              <a:xfrm>
                <a:off x="1822" y="2469"/>
                <a:ext cx="1601" cy="1007"/>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29" name="直接连接符 28"/>
              <p:cNvCxnSpPr/>
              <p:nvPr>
                <p:custDataLst>
                  <p:tags r:id="rId17"/>
                </p:custDataLst>
              </p:nvPr>
            </p:nvCxnSpPr>
            <p:spPr>
              <a:xfrm>
                <a:off x="2858" y="3127"/>
                <a:ext cx="1638" cy="1008"/>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nvGrpSpPr>
            <p:cNvPr id="22" name="组合 21"/>
            <p:cNvGrpSpPr/>
            <p:nvPr>
              <p:custDataLst>
                <p:tags r:id="rId18"/>
              </p:custDataLst>
            </p:nvPr>
          </p:nvGrpSpPr>
          <p:grpSpPr>
            <a:xfrm>
              <a:off x="4206" y="4803"/>
              <a:ext cx="4861" cy="31"/>
              <a:chOff x="4332" y="4173"/>
              <a:chExt cx="4861" cy="31"/>
            </a:xfrm>
          </p:grpSpPr>
          <p:cxnSp>
            <p:nvCxnSpPr>
              <p:cNvPr id="26" name="直接箭头连接符 25"/>
              <p:cNvCxnSpPr/>
              <p:nvPr>
                <p:custDataLst>
                  <p:tags r:id="rId19"/>
                </p:custDataLst>
              </p:nvPr>
            </p:nvCxnSpPr>
            <p:spPr>
              <a:xfrm>
                <a:off x="4332" y="4173"/>
                <a:ext cx="1966" cy="11"/>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27" name="直接连接符 26"/>
              <p:cNvCxnSpPr/>
              <p:nvPr>
                <p:custDataLst>
                  <p:tags r:id="rId20"/>
                </p:custDataLst>
              </p:nvPr>
            </p:nvCxnSpPr>
            <p:spPr>
              <a:xfrm flipV="1">
                <a:off x="6217" y="4203"/>
                <a:ext cx="2976" cy="1"/>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nvGrpSpPr>
            <p:cNvPr id="23" name="组合 22"/>
            <p:cNvGrpSpPr/>
            <p:nvPr>
              <p:custDataLst>
                <p:tags r:id="rId21"/>
              </p:custDataLst>
            </p:nvPr>
          </p:nvGrpSpPr>
          <p:grpSpPr>
            <a:xfrm rot="1260000">
              <a:off x="4048" y="4237"/>
              <a:ext cx="5229" cy="132"/>
              <a:chOff x="4332" y="4173"/>
              <a:chExt cx="4895" cy="11"/>
            </a:xfrm>
          </p:grpSpPr>
          <p:cxnSp>
            <p:nvCxnSpPr>
              <p:cNvPr id="24" name="直接箭头连接符 23"/>
              <p:cNvCxnSpPr/>
              <p:nvPr>
                <p:custDataLst>
                  <p:tags r:id="rId22"/>
                </p:custDataLst>
              </p:nvPr>
            </p:nvCxnSpPr>
            <p:spPr>
              <a:xfrm>
                <a:off x="4332" y="4173"/>
                <a:ext cx="1966" cy="11"/>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25" name="直接连接符 24"/>
              <p:cNvCxnSpPr/>
              <p:nvPr>
                <p:custDataLst>
                  <p:tags r:id="rId23"/>
                </p:custDataLst>
              </p:nvPr>
            </p:nvCxnSpPr>
            <p:spPr>
              <a:xfrm flipV="1">
                <a:off x="6251" y="4183"/>
                <a:ext cx="2976" cy="1"/>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grpSp>
        <p:nvGrpSpPr>
          <p:cNvPr id="36" name="组合 35" title=""/>
          <p:cNvGrpSpPr/>
          <p:nvPr>
            <p:custDataLst>
              <p:tags r:id="rId24"/>
            </p:custDataLst>
          </p:nvPr>
        </p:nvGrpSpPr>
        <p:grpSpPr>
          <a:xfrm>
            <a:off x="5015302" y="4419054"/>
            <a:ext cx="2421255" cy="840740"/>
            <a:chOff x="5306" y="4817"/>
            <a:chExt cx="3813" cy="1324"/>
          </a:xfrm>
        </p:grpSpPr>
        <p:cxnSp>
          <p:nvCxnSpPr>
            <p:cNvPr id="37" name="直接连接符 36"/>
            <p:cNvCxnSpPr/>
            <p:nvPr>
              <p:custDataLst>
                <p:tags r:id="rId25"/>
              </p:custDataLst>
            </p:nvPr>
          </p:nvCxnSpPr>
          <p:spPr>
            <a:xfrm flipV="1">
              <a:off x="5321" y="4817"/>
              <a:ext cx="3730" cy="1306"/>
            </a:xfrm>
            <a:prstGeom prst="line">
              <a:avLst/>
            </a:prstGeom>
            <a:ln w="12700" cmpd="sng">
              <a:solidFill>
                <a:srgbClr val="00B050"/>
              </a:solidFill>
              <a:prstDash val="lgDash"/>
            </a:ln>
          </p:spPr>
          <p:style>
            <a:lnRef idx="1">
              <a:srgbClr val="4472C4"/>
            </a:lnRef>
            <a:fillRef idx="0">
              <a:srgbClr val="4472C4"/>
            </a:fillRef>
            <a:effectRef idx="0">
              <a:srgbClr val="4472C4"/>
            </a:effectRef>
            <a:fontRef idx="minor">
              <a:sysClr val="windowText" lastClr="000000"/>
            </a:fontRef>
          </p:style>
        </p:cxnSp>
        <p:cxnSp>
          <p:nvCxnSpPr>
            <p:cNvPr id="38" name="直接连接符 37"/>
            <p:cNvCxnSpPr/>
            <p:nvPr>
              <p:custDataLst>
                <p:tags r:id="rId26"/>
              </p:custDataLst>
            </p:nvPr>
          </p:nvCxnSpPr>
          <p:spPr>
            <a:xfrm flipV="1">
              <a:off x="5339" y="5007"/>
              <a:ext cx="3780" cy="1134"/>
            </a:xfrm>
            <a:prstGeom prst="line">
              <a:avLst/>
            </a:prstGeom>
            <a:ln w="12700" cmpd="sng">
              <a:solidFill>
                <a:srgbClr val="00B050"/>
              </a:solidFill>
              <a:prstDash val="lgDash"/>
            </a:ln>
          </p:spPr>
          <p:style>
            <a:lnRef idx="1">
              <a:srgbClr val="4472C4"/>
            </a:lnRef>
            <a:fillRef idx="0">
              <a:srgbClr val="4472C4"/>
            </a:fillRef>
            <a:effectRef idx="0">
              <a:srgbClr val="4472C4"/>
            </a:effectRef>
            <a:fontRef idx="minor">
              <a:sysClr val="windowText" lastClr="000000"/>
            </a:fontRef>
          </p:style>
        </p:cxnSp>
        <p:cxnSp>
          <p:nvCxnSpPr>
            <p:cNvPr id="39" name="直接连接符 38"/>
            <p:cNvCxnSpPr/>
            <p:nvPr>
              <p:custDataLst>
                <p:tags r:id="rId27"/>
              </p:custDataLst>
            </p:nvPr>
          </p:nvCxnSpPr>
          <p:spPr>
            <a:xfrm flipV="1">
              <a:off x="5306" y="5315"/>
              <a:ext cx="3719" cy="807"/>
            </a:xfrm>
            <a:prstGeom prst="line">
              <a:avLst/>
            </a:prstGeom>
            <a:ln w="12700" cmpd="sng">
              <a:solidFill>
                <a:srgbClr val="00B050"/>
              </a:solidFill>
              <a:prstDash val="lgDash"/>
            </a:ln>
          </p:spPr>
          <p:style>
            <a:lnRef idx="1">
              <a:srgbClr val="4472C4"/>
            </a:lnRef>
            <a:fillRef idx="0">
              <a:srgbClr val="4472C4"/>
            </a:fillRef>
            <a:effectRef idx="0">
              <a:srgbClr val="4472C4"/>
            </a:effectRef>
            <a:fontRef idx="minor">
              <a:sysClr val="windowText" lastClr="000000"/>
            </a:fontRef>
          </p:style>
        </p:cxnSp>
      </p:grpSp>
      <p:grpSp>
        <p:nvGrpSpPr>
          <p:cNvPr id="40" name="组合 39" title=""/>
          <p:cNvGrpSpPr/>
          <p:nvPr>
            <p:custDataLst>
              <p:tags r:id="rId28"/>
            </p:custDataLst>
          </p:nvPr>
        </p:nvGrpSpPr>
        <p:grpSpPr>
          <a:xfrm>
            <a:off x="7559574" y="3443662"/>
            <a:ext cx="1951990" cy="1241425"/>
            <a:chOff x="9011" y="3376"/>
            <a:chExt cx="3074" cy="1955"/>
          </a:xfrm>
        </p:grpSpPr>
        <p:grpSp>
          <p:nvGrpSpPr>
            <p:cNvPr id="41" name="组合 40"/>
            <p:cNvGrpSpPr/>
            <p:nvPr>
              <p:custDataLst>
                <p:tags r:id="rId29"/>
              </p:custDataLst>
            </p:nvPr>
          </p:nvGrpSpPr>
          <p:grpSpPr>
            <a:xfrm>
              <a:off x="9326" y="3376"/>
              <a:ext cx="2214" cy="1806"/>
              <a:chOff x="9326" y="3376"/>
              <a:chExt cx="2214" cy="1806"/>
            </a:xfrm>
          </p:grpSpPr>
          <p:cxnSp>
            <p:nvCxnSpPr>
              <p:cNvPr id="48" name="直接箭头连接符 47"/>
              <p:cNvCxnSpPr/>
              <p:nvPr>
                <p:custDataLst>
                  <p:tags r:id="rId30"/>
                </p:custDataLst>
              </p:nvPr>
            </p:nvCxnSpPr>
            <p:spPr>
              <a:xfrm rot="18180000">
                <a:off x="9150" y="4072"/>
                <a:ext cx="1287" cy="934"/>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49" name="直接连接符 48"/>
              <p:cNvCxnSpPr/>
              <p:nvPr>
                <p:custDataLst>
                  <p:tags r:id="rId31"/>
                </p:custDataLst>
              </p:nvPr>
            </p:nvCxnSpPr>
            <p:spPr>
              <a:xfrm rot="18180000">
                <a:off x="10415" y="3567"/>
                <a:ext cx="1316" cy="935"/>
              </a:xfrm>
              <a:prstGeom prst="line">
                <a:avLst/>
              </a:prstGeom>
              <a:ln w="12700">
                <a:solidFill>
                  <a:srgbClr val="FF2121"/>
                </a:solidFill>
              </a:ln>
            </p:spPr>
            <p:style>
              <a:lnRef idx="1">
                <a:srgbClr val="4472C4"/>
              </a:lnRef>
              <a:fillRef idx="0">
                <a:srgbClr val="4472C4"/>
              </a:fillRef>
              <a:effectRef idx="0">
                <a:srgbClr val="4472C4"/>
              </a:effectRef>
              <a:fontRef idx="minor">
                <a:sysClr val="windowText" lastClr="000000"/>
              </a:fontRef>
            </p:style>
          </p:cxnSp>
        </p:grpSp>
        <p:grpSp>
          <p:nvGrpSpPr>
            <p:cNvPr id="42" name="组合 41"/>
            <p:cNvGrpSpPr/>
            <p:nvPr>
              <p:custDataLst>
                <p:tags r:id="rId32"/>
              </p:custDataLst>
            </p:nvPr>
          </p:nvGrpSpPr>
          <p:grpSpPr>
            <a:xfrm>
              <a:off x="9011" y="4107"/>
              <a:ext cx="2988" cy="935"/>
              <a:chOff x="9011" y="4071"/>
              <a:chExt cx="2988" cy="935"/>
            </a:xfrm>
          </p:grpSpPr>
          <p:cxnSp>
            <p:nvCxnSpPr>
              <p:cNvPr id="46" name="直接箭头连接符 45"/>
              <p:cNvCxnSpPr/>
              <p:nvPr>
                <p:custDataLst>
                  <p:tags r:id="rId33"/>
                </p:custDataLst>
              </p:nvPr>
            </p:nvCxnSpPr>
            <p:spPr>
              <a:xfrm flipV="1">
                <a:off x="9011" y="4524"/>
                <a:ext cx="1543" cy="483"/>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47" name="直接连接符 46"/>
              <p:cNvCxnSpPr/>
              <p:nvPr>
                <p:custDataLst>
                  <p:tags r:id="rId34"/>
                </p:custDataLst>
              </p:nvPr>
            </p:nvCxnSpPr>
            <p:spPr>
              <a:xfrm flipV="1">
                <a:off x="9641" y="4071"/>
                <a:ext cx="2358" cy="738"/>
              </a:xfrm>
              <a:prstGeom prst="line">
                <a:avLst/>
              </a:prstGeom>
              <a:ln w="12700" cmpd="sng">
                <a:solidFill>
                  <a:srgbClr val="FF2121"/>
                </a:solidFill>
                <a:prstDash val="solid"/>
              </a:ln>
            </p:spPr>
            <p:style>
              <a:lnRef idx="1">
                <a:srgbClr val="4472C4"/>
              </a:lnRef>
              <a:fillRef idx="0">
                <a:srgbClr val="4472C4"/>
              </a:fillRef>
              <a:effectRef idx="0">
                <a:srgbClr val="4472C4"/>
              </a:effectRef>
              <a:fontRef idx="minor">
                <a:sysClr val="windowText" lastClr="000000"/>
              </a:fontRef>
            </p:style>
          </p:cxnSp>
        </p:grpSp>
        <p:grpSp>
          <p:nvGrpSpPr>
            <p:cNvPr id="43" name="组合 42"/>
            <p:cNvGrpSpPr/>
            <p:nvPr>
              <p:custDataLst>
                <p:tags r:id="rId35"/>
              </p:custDataLst>
            </p:nvPr>
          </p:nvGrpSpPr>
          <p:grpSpPr>
            <a:xfrm>
              <a:off x="9047" y="4559"/>
              <a:ext cx="3038" cy="772"/>
              <a:chOff x="9047" y="4541"/>
              <a:chExt cx="3038" cy="772"/>
            </a:xfrm>
          </p:grpSpPr>
          <p:cxnSp>
            <p:nvCxnSpPr>
              <p:cNvPr id="44" name="直接箭头连接符 43"/>
              <p:cNvCxnSpPr/>
              <p:nvPr>
                <p:custDataLst>
                  <p:tags r:id="rId36"/>
                </p:custDataLst>
              </p:nvPr>
            </p:nvCxnSpPr>
            <p:spPr>
              <a:xfrm flipV="1">
                <a:off x="9047" y="4848"/>
                <a:ext cx="1842" cy="465"/>
              </a:xfrm>
              <a:prstGeom prst="straightConnector1">
                <a:avLst/>
              </a:prstGeom>
              <a:ln w="12700">
                <a:solidFill>
                  <a:srgbClr val="FF2121"/>
                </a:solidFill>
                <a:tailEnd type="stealth" w="lg" len="lg"/>
              </a:ln>
            </p:spPr>
            <p:style>
              <a:lnRef idx="1">
                <a:srgbClr val="4472C4"/>
              </a:lnRef>
              <a:fillRef idx="0">
                <a:srgbClr val="4472C4"/>
              </a:fillRef>
              <a:effectRef idx="0">
                <a:srgbClr val="4472C4"/>
              </a:effectRef>
              <a:fontRef idx="minor">
                <a:sysClr val="windowText" lastClr="000000"/>
              </a:fontRef>
            </p:style>
          </p:cxnSp>
          <p:cxnSp>
            <p:nvCxnSpPr>
              <p:cNvPr id="45" name="直接连接符 44"/>
              <p:cNvCxnSpPr/>
              <p:nvPr>
                <p:custDataLst>
                  <p:tags r:id="rId37"/>
                </p:custDataLst>
              </p:nvPr>
            </p:nvCxnSpPr>
            <p:spPr>
              <a:xfrm flipV="1">
                <a:off x="9498" y="4541"/>
                <a:ext cx="2587" cy="658"/>
              </a:xfrm>
              <a:prstGeom prst="line">
                <a:avLst/>
              </a:prstGeom>
              <a:ln w="12700" cmpd="sng">
                <a:solidFill>
                  <a:srgbClr val="FF2121"/>
                </a:solidFill>
                <a:prstDash val="solid"/>
              </a:ln>
            </p:spPr>
            <p:style>
              <a:lnRef idx="1">
                <a:srgbClr val="4472C4"/>
              </a:lnRef>
              <a:fillRef idx="0">
                <a:srgbClr val="4472C4"/>
              </a:fillRef>
              <a:effectRef idx="0">
                <a:srgbClr val="4472C4"/>
              </a:effectRef>
              <a:fontRef idx="minor">
                <a:sysClr val="windowText" lastClr="000000"/>
              </a:fontRef>
            </p:style>
          </p:cxnSp>
        </p:grpSp>
      </p:grpSp>
      <p:sp>
        <p:nvSpPr>
          <p:cNvPr id="51" name="下箭头 86" title=""/>
          <p:cNvSpPr/>
          <p:nvPr>
            <p:custDataLst>
              <p:tags r:id="rId38"/>
            </p:custDataLst>
          </p:nvPr>
        </p:nvSpPr>
        <p:spPr>
          <a:xfrm>
            <a:off x="4844413" y="3060485"/>
            <a:ext cx="408940" cy="2168525"/>
          </a:xfrm>
          <a:prstGeom prst="downArrow">
            <a:avLst>
              <a:gd name="adj1" fmla="val 50000"/>
              <a:gd name="adj2" fmla="val 139441"/>
            </a:avLst>
          </a:prstGeom>
          <a:solidFill>
            <a:srgbClr val="00B0F0">
              <a:alpha val="20000"/>
            </a:srgbClr>
          </a:solidFill>
          <a:ln w="9525" cmpd="sng">
            <a:solidFill>
              <a:srgbClr val="00B0F0"/>
            </a:solidFill>
            <a:prstDash val="dash"/>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52" name="下箭头 85" title=""/>
          <p:cNvSpPr/>
          <p:nvPr>
            <p:custDataLst>
              <p:tags r:id="rId39"/>
            </p:custDataLst>
          </p:nvPr>
        </p:nvSpPr>
        <p:spPr>
          <a:xfrm>
            <a:off x="6547483" y="3992723"/>
            <a:ext cx="157226" cy="437095"/>
          </a:xfrm>
          <a:prstGeom prst="downArrow">
            <a:avLst>
              <a:gd name="adj1" fmla="val 50000"/>
              <a:gd name="adj2" fmla="val 106885"/>
            </a:avLst>
          </a:prstGeom>
          <a:solidFill>
            <a:srgbClr val="00B0F0"/>
          </a:solidFill>
          <a:ln>
            <a:solidFill>
              <a:srgbClr val="00B0F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55" name="文本框 54" title=""/>
          <p:cNvSpPr txBox="1"/>
          <p:nvPr>
            <p:custDataLst>
              <p:tags r:id="rId40"/>
            </p:custDataLst>
          </p:nvPr>
        </p:nvSpPr>
        <p:spPr>
          <a:xfrm>
            <a:off x="1282700" y="4384675"/>
            <a:ext cx="2755265" cy="460375"/>
          </a:xfrm>
          <a:prstGeom prst="rect">
            <a:avLst/>
          </a:prstGeom>
          <a:noFill/>
        </p:spPr>
        <p:txBody>
          <a:bodyPr wrap="square" rtlCol="0">
            <a:spAutoFit/>
            <a:scene3d>
              <a:camera prst="orthographicFront"/>
              <a:lightRig rig="threePt" dir="t"/>
            </a:scene3d>
          </a:bodyPr>
          <a:lstStyle/>
          <a:p>
            <a:r>
              <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远处物体射来的光</a:t>
            </a:r>
            <a:endPar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grpSp>
        <p:nvGrpSpPr>
          <p:cNvPr id="62" name="组合 61" title=""/>
          <p:cNvGrpSpPr/>
          <p:nvPr>
            <p:custDataLst>
              <p:tags r:id="rId41"/>
            </p:custDataLst>
          </p:nvPr>
        </p:nvGrpSpPr>
        <p:grpSpPr>
          <a:xfrm>
            <a:off x="2816368" y="5013589"/>
            <a:ext cx="3734435" cy="1515110"/>
            <a:chOff x="1207713" y="3244080"/>
            <a:chExt cx="3734435" cy="1515110"/>
          </a:xfrm>
        </p:grpSpPr>
        <p:cxnSp>
          <p:nvCxnSpPr>
            <p:cNvPr id="58" name="直接连接符 57"/>
            <p:cNvCxnSpPr>
              <a:endCxn id="52" idx="2"/>
            </p:cNvCxnSpPr>
            <p:nvPr>
              <p:custDataLst>
                <p:tags r:id="rId42"/>
              </p:custDataLst>
            </p:nvPr>
          </p:nvCxnSpPr>
          <p:spPr>
            <a:xfrm flipV="1">
              <a:off x="2596152" y="3244080"/>
              <a:ext cx="99274" cy="1012541"/>
            </a:xfrm>
            <a:prstGeom prst="line">
              <a:avLst/>
            </a:prstGeom>
            <a:ln w="12700">
              <a:solidFill>
                <a:sysClr val="windowText" lastClr="000000"/>
              </a:solidFill>
              <a:prstDash val="dash"/>
            </a:ln>
          </p:spPr>
          <p:style>
            <a:lnRef idx="1">
              <a:srgbClr val="4472C4"/>
            </a:lnRef>
            <a:fillRef idx="0">
              <a:srgbClr val="4472C4"/>
            </a:fillRef>
            <a:effectRef idx="0">
              <a:srgbClr val="4472C4"/>
            </a:effectRef>
            <a:fontRef idx="minor">
              <a:sysClr val="windowText" lastClr="000000"/>
            </a:fontRef>
          </p:style>
        </p:cxnSp>
        <p:sp>
          <p:nvSpPr>
            <p:cNvPr id="60" name="文本框 59"/>
            <p:cNvSpPr txBox="1"/>
            <p:nvPr>
              <p:custDataLst>
                <p:tags r:id="rId43"/>
              </p:custDataLst>
            </p:nvPr>
          </p:nvSpPr>
          <p:spPr>
            <a:xfrm>
              <a:off x="1207713" y="3929245"/>
              <a:ext cx="3734435" cy="829945"/>
            </a:xfrm>
            <a:prstGeom prst="rect">
              <a:avLst/>
            </a:prstGeom>
            <a:noFill/>
          </p:spPr>
          <p:txBody>
            <a:bodyPr wrap="square">
              <a:spAutoFit/>
            </a:bodyPr>
            <a:lstStyle/>
            <a:p>
              <a:pPr marL="0" marR="0" lvl="0" algn="ctr" defTabSz="914400" rtl="0" eaLnBrk="1" latinLnBrk="0" hangingPunct="1">
                <a:lnSpc>
                  <a:spcPct val="100000"/>
                </a:lnSpc>
                <a:buClrTx/>
                <a:buSzTx/>
                <a:buFontTx/>
                <a:buNone/>
              </a:pPr>
              <a:r>
                <a:rPr kumimoji="0" lang="zh-CN" altLang="en-US" sz="24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等线" panose="02010600030101010101" charset="-122"/>
                </a:rPr>
                <a:t>物镜：相当于照相机的镜头，成倒立、缩小的实像 </a:t>
              </a:r>
              <a:endParaRPr kumimoji="0" lang="zh-CN" altLang="en-US" sz="2400" b="0" i="0" u="none" strike="noStrike" kern="1200" cap="none" spc="0" normalizeH="0" baseline="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等线" panose="02010600030101010101" charset="-122"/>
              </a:endParaRPr>
            </a:p>
          </p:txBody>
        </p:sp>
      </p:grpSp>
      <p:pic>
        <p:nvPicPr>
          <p:cNvPr id="63" name="Picture 2" title=""/>
          <p:cNvPicPr>
            <a:picLocks noChangeAspect="1" noChangeArrowheads="1"/>
          </p:cNvPicPr>
          <p:nvPr>
            <p:custDataLst>
              <p:tags r:id="rId46"/>
            </p:custDataLst>
          </p:nvPr>
        </p:nvPicPr>
        <p:blipFill>
          <a:blip r:embed="rId44">
            <a:clrChange>
              <a:clrFrom>
                <a:srgbClr val="FFFFFF"/>
              </a:clrFrom>
              <a:clrTo>
                <a:srgbClr val="FFFFFF">
                  <a:alpha val="0"/>
                </a:srgbClr>
              </a:clrTo>
            </a:clrChange>
            <a:extLst>
              <a:ext uri="{BEBA8EAE-BF5A-486C-A8C5-ECC9F3942E4B}">
                <a14:imgProps xmlns:a14="http://schemas.microsoft.com/office/drawing/2010/main">
                  <a14:imgLayer r:embed="rId45">
                    <a14:imgEffect>
                      <a14:artisticCrisscrossEtching trans="75000"/>
                    </a14:imgEffect>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tretch>
            <a:fillRect/>
          </a:stretch>
        </p:blipFill>
        <p:spPr bwMode="auto">
          <a:xfrm rot="21256332">
            <a:off x="9464820" y="3351474"/>
            <a:ext cx="1026370" cy="1228263"/>
          </a:xfrm>
          <a:prstGeom prst="rect">
            <a:avLst/>
          </a:prstGeom>
          <a:noFill/>
          <a:ln>
            <a:noFill/>
          </a:ln>
        </p:spPr>
      </p:pic>
      <p:grpSp>
        <p:nvGrpSpPr>
          <p:cNvPr id="65" name="组合 64" title=""/>
          <p:cNvGrpSpPr/>
          <p:nvPr>
            <p:custDataLst>
              <p:tags r:id="rId47"/>
            </p:custDataLst>
          </p:nvPr>
        </p:nvGrpSpPr>
        <p:grpSpPr>
          <a:xfrm>
            <a:off x="7466293" y="1916320"/>
            <a:ext cx="3360420" cy="995545"/>
            <a:chOff x="5147212" y="866432"/>
            <a:chExt cx="3360420" cy="995545"/>
          </a:xfrm>
        </p:grpSpPr>
        <p:sp>
          <p:nvSpPr>
            <p:cNvPr id="54" name="圆角矩形标注 111"/>
            <p:cNvSpPr/>
            <p:nvPr>
              <p:custDataLst>
                <p:tags r:id="rId48"/>
              </p:custDataLst>
            </p:nvPr>
          </p:nvSpPr>
          <p:spPr>
            <a:xfrm>
              <a:off x="5234842" y="866432"/>
              <a:ext cx="3272790" cy="594360"/>
            </a:xfrm>
            <a:prstGeom prst="wedgeRoundRectCallout">
              <a:avLst>
                <a:gd name="adj1" fmla="val -15344"/>
                <a:gd name="adj2" fmla="val 45370"/>
                <a:gd name="adj3" fmla="val 16667"/>
              </a:avLst>
            </a:prstGeom>
            <a:no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等线" panose="02010600030101010101" charset="-122"/>
                </a:rPr>
                <a:t>目镜：相当于放大镜，</a:t>
              </a:r>
              <a:endPar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Arial" panose="020b0604020202020204" pitchFamily="34" charset="0"/>
              </a:endParaRPr>
            </a:p>
            <a:p>
              <a:pPr algn="ctr"/>
              <a:r>
                <a:rPr lang="zh-CN" altLang="en-US" sz="24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等线" panose="02010600030101010101" charset="-122"/>
                </a:rPr>
                <a:t>成正立、放大的虚像。</a:t>
              </a:r>
              <a:endParaRPr lang="zh-CN" altLang="en-US" sz="1600">
                <a:solidFill>
                  <a:srgbClr val="002060"/>
                </a:solidFill>
                <a:latin typeface="微软雅黑" panose="020b0503020204020204" charset="-122"/>
                <a:ea typeface="微软雅黑" panose="020b0503020204020204" charset="-122"/>
                <a:cs typeface="Times New Roman" panose="02020603050405020304" pitchFamily="18" charset="0"/>
                <a:sym typeface="等线" panose="02010600030101010101" charset="-122"/>
              </a:endParaRPr>
            </a:p>
          </p:txBody>
        </p:sp>
        <p:cxnSp>
          <p:nvCxnSpPr>
            <p:cNvPr id="64" name="直接连接符 63"/>
            <p:cNvCxnSpPr/>
            <p:nvPr>
              <p:custDataLst>
                <p:tags r:id="rId49"/>
              </p:custDataLst>
            </p:nvPr>
          </p:nvCxnSpPr>
          <p:spPr>
            <a:xfrm flipV="1">
              <a:off x="5147212" y="1354850"/>
              <a:ext cx="714122" cy="507127"/>
            </a:xfrm>
            <a:prstGeom prst="line">
              <a:avLst/>
            </a:prstGeom>
            <a:ln w="12700">
              <a:solidFill>
                <a:sysClr val="windowText" lastClr="000000"/>
              </a:solidFill>
              <a:prstDash val="dash"/>
            </a:ln>
          </p:spPr>
          <p:style>
            <a:lnRef idx="1">
              <a:srgbClr val="4472C4"/>
            </a:lnRef>
            <a:fillRef idx="0">
              <a:srgbClr val="4472C4"/>
            </a:fillRef>
            <a:effectRef idx="0">
              <a:srgbClr val="4472C4"/>
            </a:effectRef>
            <a:fontRef idx="minor">
              <a:sysClr val="windowText" lastClr="000000"/>
            </a:fontRef>
          </p:style>
        </p:cxnSp>
      </p:grpSp>
      <p:sp>
        <p:nvSpPr>
          <p:cNvPr id="59" name="Text Box 55" title=""/>
          <p:cNvSpPr txBox="1"/>
          <p:nvPr>
            <p:custDataLst>
              <p:tags r:id="rId50"/>
            </p:custDataLst>
          </p:nvPr>
        </p:nvSpPr>
        <p:spPr>
          <a:xfrm>
            <a:off x="4001788" y="2523593"/>
            <a:ext cx="1441450" cy="400110"/>
          </a:xfrm>
          <a:prstGeom prst="rect">
            <a:avLst/>
          </a:prstGeom>
          <a:noFill/>
          <a:ln w="9525">
            <a:noFill/>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5pPr>
          </a:lstStyle>
          <a:p>
            <a:pPr>
              <a:spcBef>
                <a:spcPct val="50000"/>
              </a:spcBef>
            </a:pPr>
            <a:r>
              <a:rPr sz="2000" b="0">
                <a:ln w="9525" cap="flat" cmpd="sng" algn="ctr">
                  <a:noFill/>
                  <a:prstDash val="solid"/>
                  <a:round/>
                  <a:headEnd type="none" w="med" len="med"/>
                  <a:tailEnd type="none" w="med" len="med"/>
                </a:ln>
                <a:solidFill>
                  <a:srgbClr val="000000"/>
                </a:solidFill>
                <a:latin typeface="思源宋体 CN Heavy" panose="02020900000000000000" pitchFamily="18" charset="-122"/>
                <a:ea typeface="思源宋体 CN Heavy" panose="02020900000000000000" pitchFamily="18" charset="-122"/>
                <a:sym typeface="Wingdings" panose="05000000000000000000"/>
              </a:rPr>
              <a:t>物镜</a:t>
            </a:r>
            <a:endParaRPr sz="2000" b="0">
              <a:solidFill>
                <a:srgbClr val="000000"/>
              </a:solidFill>
              <a:latin typeface="思源宋体 CN Heavy" panose="02020900000000000000" pitchFamily="18" charset="-122"/>
              <a:ea typeface="思源宋体 CN Heavy" panose="02020900000000000000" pitchFamily="18" charset="-122"/>
            </a:endParaRPr>
          </a:p>
        </p:txBody>
      </p:sp>
      <p:sp>
        <p:nvSpPr>
          <p:cNvPr id="61" name="Text Box 56" title=""/>
          <p:cNvSpPr txBox="1"/>
          <p:nvPr>
            <p:custDataLst>
              <p:tags r:id="rId51"/>
            </p:custDataLst>
          </p:nvPr>
        </p:nvSpPr>
        <p:spPr>
          <a:xfrm>
            <a:off x="7046597" y="4951689"/>
            <a:ext cx="1219200" cy="400110"/>
          </a:xfrm>
          <a:prstGeom prst="rect">
            <a:avLst/>
          </a:prstGeom>
          <a:noFill/>
          <a:ln w="9525">
            <a:noFill/>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1" i="0" u="none" baseline="0">
                <a:solidFill>
                  <a:sysClr val="windowText" lastClr="000000"/>
                </a:solidFill>
                <a:latin typeface="Arial" panose="020b0604020202020204" pitchFamily="34" charset="0"/>
                <a:ea typeface="宋体" panose="02010600030101010101" pitchFamily="2" charset="-122"/>
              </a:defRPr>
            </a:lvl5pPr>
          </a:lstStyle>
          <a:p>
            <a:pPr>
              <a:spcBef>
                <a:spcPct val="50000"/>
              </a:spcBef>
            </a:pPr>
            <a:r>
              <a:rPr sz="2000" b="0">
                <a:ln w="9525" cap="flat" cmpd="sng" algn="ctr">
                  <a:noFill/>
                  <a:prstDash val="solid"/>
                  <a:round/>
                  <a:headEnd type="none" w="med" len="med"/>
                  <a:tailEnd type="none" w="med" len="med"/>
                </a:ln>
                <a:solidFill>
                  <a:srgbClr val="000000"/>
                </a:solidFill>
                <a:latin typeface="思源宋体 CN Heavy" panose="02020900000000000000" pitchFamily="18" charset="-122"/>
                <a:ea typeface="思源宋体 CN Heavy" panose="02020900000000000000" pitchFamily="18" charset="-122"/>
                <a:sym typeface="Wingdings" panose="05000000000000000000"/>
              </a:rPr>
              <a:t>目镜</a:t>
            </a:r>
            <a:endParaRPr sz="2000" b="0">
              <a:solidFill>
                <a:srgbClr val="000000"/>
              </a:solidFill>
              <a:latin typeface="思源宋体 CN Heavy" panose="02020900000000000000" pitchFamily="18" charset="-122"/>
              <a:ea typeface="思源宋体 CN Heavy" panose="02020900000000000000" pitchFamily="18" charset="-122"/>
            </a:endParaRPr>
          </a:p>
        </p:txBody>
      </p:sp>
      <p:grpSp>
        <p:nvGrpSpPr>
          <p:cNvPr id="50" name="组合 49" title=""/>
          <p:cNvGrpSpPr/>
          <p:nvPr>
            <p:custDataLst>
              <p:tags r:id="rId52"/>
            </p:custDataLst>
          </p:nvPr>
        </p:nvGrpSpPr>
        <p:grpSpPr>
          <a:xfrm>
            <a:off x="1775667" y="2925477"/>
            <a:ext cx="7976870" cy="2126615"/>
            <a:chOff x="472647" y="1650397"/>
            <a:chExt cx="7976870" cy="2126615"/>
          </a:xfrm>
        </p:grpSpPr>
        <p:grpSp>
          <p:nvGrpSpPr>
            <p:cNvPr id="3" name="组合 2"/>
            <p:cNvGrpSpPr/>
            <p:nvPr>
              <p:custDataLst>
                <p:tags r:id="rId53"/>
              </p:custDataLst>
            </p:nvPr>
          </p:nvGrpSpPr>
          <p:grpSpPr>
            <a:xfrm>
              <a:off x="472647" y="1650397"/>
              <a:ext cx="7976870" cy="2126615"/>
              <a:chOff x="211" y="2505"/>
              <a:chExt cx="12562" cy="3349"/>
            </a:xfrm>
          </p:grpSpPr>
          <p:cxnSp>
            <p:nvCxnSpPr>
              <p:cNvPr id="4" name="直接连接符 3"/>
              <p:cNvCxnSpPr/>
              <p:nvPr>
                <p:custDataLst>
                  <p:tags r:id="rId54"/>
                </p:custDataLst>
              </p:nvPr>
            </p:nvCxnSpPr>
            <p:spPr>
              <a:xfrm>
                <a:off x="785" y="4179"/>
                <a:ext cx="11988" cy="0"/>
              </a:xfrm>
              <a:prstGeom prst="line">
                <a:avLst/>
              </a:prstGeom>
              <a:ln w="12700">
                <a:solidFill>
                  <a:sysClr val="windowText" lastClr="000000"/>
                </a:solidFill>
                <a:prstDash val="lgDashDot"/>
              </a:ln>
            </p:spPr>
            <p:style>
              <a:lnRef idx="1">
                <a:srgbClr val="4472C4"/>
              </a:lnRef>
              <a:fillRef idx="0">
                <a:srgbClr val="4472C4"/>
              </a:fillRef>
              <a:effectRef idx="0">
                <a:srgbClr val="4472C4"/>
              </a:effectRef>
              <a:fontRef idx="minor">
                <a:sysClr val="windowText" lastClr="000000"/>
              </a:fontRef>
            </p:style>
          </p:cxnSp>
          <p:sp>
            <p:nvSpPr>
              <p:cNvPr id="5" name="椭圆 4"/>
              <p:cNvSpPr/>
              <p:nvPr>
                <p:custDataLst>
                  <p:tags r:id="rId55"/>
                </p:custDataLst>
              </p:nvPr>
            </p:nvSpPr>
            <p:spPr>
              <a:xfrm>
                <a:off x="4164" y="2561"/>
                <a:ext cx="313" cy="3293"/>
              </a:xfrm>
              <a:prstGeom prst="ellipse">
                <a:avLst/>
              </a:prstGeom>
              <a:solidFill>
                <a:srgbClr val="5B9BD5">
                  <a:lumMod val="40000"/>
                  <a:lumOff val="60000"/>
                </a:srgbClr>
              </a:solidFill>
              <a:ln>
                <a:solidFill>
                  <a:sysClr val="window" lastClr="FFFFFF"/>
                </a:solidFill>
              </a:ln>
              <a:effectLst>
                <a:glow rad="63500">
                  <a:srgbClr val="A5A5A5">
                    <a:satMod val="175000"/>
                    <a:alpha val="40000"/>
                  </a:srgbClr>
                </a:glo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6" name="椭圆 5"/>
              <p:cNvSpPr/>
              <p:nvPr>
                <p:custDataLst>
                  <p:tags r:id="rId56"/>
                </p:custDataLst>
              </p:nvPr>
            </p:nvSpPr>
            <p:spPr>
              <a:xfrm>
                <a:off x="4295" y="4125"/>
                <a:ext cx="85" cy="85"/>
              </a:xfrm>
              <a:prstGeom prst="ellipse">
                <a:avLst/>
              </a:prstGeom>
              <a:solidFill>
                <a:sysClr val="window" lastClr="FFFFFF"/>
              </a:solidFill>
              <a:ln>
                <a:solidFill>
                  <a:srgbClr val="A5A5A5"/>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8" name="椭圆 7"/>
              <p:cNvSpPr/>
              <p:nvPr>
                <p:custDataLst>
                  <p:tags r:id="rId57"/>
                </p:custDataLst>
              </p:nvPr>
            </p:nvSpPr>
            <p:spPr>
              <a:xfrm flipH="1">
                <a:off x="7427" y="4053"/>
                <a:ext cx="198" cy="205"/>
              </a:xfrm>
              <a:prstGeom prst="ellipse">
                <a:avLst/>
              </a:prstGeom>
              <a:solidFill>
                <a:srgbClr val="FFFF00"/>
              </a:solidFill>
              <a:ln>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9" name="文本框 8"/>
              <p:cNvSpPr txBox="1"/>
              <p:nvPr>
                <p:custDataLst>
                  <p:tags r:id="rId58"/>
                </p:custDataLst>
              </p:nvPr>
            </p:nvSpPr>
            <p:spPr>
              <a:xfrm>
                <a:off x="7013" y="3369"/>
                <a:ext cx="831" cy="630"/>
              </a:xfrm>
              <a:prstGeom prst="rect">
                <a:avLst/>
              </a:prstGeom>
              <a:noFill/>
            </p:spPr>
            <p:txBody>
              <a:bodyPr wrap="none" rtlCol="0">
                <a:spAutoFit/>
                <a:scene3d>
                  <a:camera prst="orthographicFront"/>
                  <a:lightRig rig="threePt" dir="t"/>
                </a:scene3d>
              </a:bodyPr>
              <a:lstStyle/>
              <a:p>
                <a:r>
                  <a:rPr lang="en-US" altLang="zh-CN" sz="2000" b="1" i="1">
                    <a:solidFill>
                      <a:srgbClr val="7030A0"/>
                    </a:solidFill>
                    <a:latin typeface="Times New Roman" panose="02020603050405020304"/>
                    <a:ea typeface="楷体" panose="02010609060101010101" pitchFamily="49" charset="-122"/>
                  </a:rPr>
                  <a:t>F</a:t>
                </a:r>
                <a:r>
                  <a:rPr lang="zh-CN" altLang="en-US" sz="2000" b="1" baseline="-25000">
                    <a:solidFill>
                      <a:srgbClr val="7030A0"/>
                    </a:solidFill>
                    <a:latin typeface="Times New Roman" panose="02020603050405020304"/>
                    <a:ea typeface="楷体" panose="02010609060101010101" pitchFamily="49" charset="-122"/>
                  </a:rPr>
                  <a:t>目</a:t>
                </a:r>
                <a:endParaRPr lang="zh-CN" altLang="en-US" sz="2000" b="1" baseline="-25000">
                  <a:solidFill>
                    <a:srgbClr val="7030A0"/>
                  </a:solidFill>
                  <a:latin typeface="Times New Roman" panose="02020603050405020304"/>
                  <a:ea typeface="楷体" panose="02010609060101010101" pitchFamily="49" charset="-122"/>
                </a:endParaRPr>
              </a:p>
            </p:txBody>
          </p:sp>
          <p:sp>
            <p:nvSpPr>
              <p:cNvPr id="10" name="椭圆 9"/>
              <p:cNvSpPr/>
              <p:nvPr>
                <p:custDataLst>
                  <p:tags r:id="rId59"/>
                </p:custDataLst>
              </p:nvPr>
            </p:nvSpPr>
            <p:spPr>
              <a:xfrm>
                <a:off x="9023" y="2505"/>
                <a:ext cx="394" cy="3293"/>
              </a:xfrm>
              <a:prstGeom prst="ellipse">
                <a:avLst/>
              </a:prstGeom>
              <a:solidFill>
                <a:srgbClr val="5B9BD5"/>
              </a:solidFill>
              <a:ln w="19050">
                <a:solidFill>
                  <a:sysClr val="window" lastClr="FFFFFF"/>
                </a:solidFill>
              </a:ln>
              <a:effectLst>
                <a:glow rad="63500">
                  <a:srgbClr val="A5A5A5">
                    <a:satMod val="175000"/>
                    <a:alpha val="40000"/>
                  </a:srgbClr>
                </a:glo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11" name="椭圆 10"/>
              <p:cNvSpPr/>
              <p:nvPr>
                <p:custDataLst>
                  <p:tags r:id="rId60"/>
                </p:custDataLst>
              </p:nvPr>
            </p:nvSpPr>
            <p:spPr>
              <a:xfrm>
                <a:off x="9173" y="4125"/>
                <a:ext cx="85" cy="85"/>
              </a:xfrm>
              <a:prstGeom prst="ellipse">
                <a:avLst/>
              </a:prstGeom>
              <a:solidFill>
                <a:sysClr val="window" lastClr="FFFFFF"/>
              </a:solidFill>
              <a:ln>
                <a:solidFill>
                  <a:srgbClr val="A5A5A5"/>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12" name="文本框 11"/>
              <p:cNvSpPr txBox="1"/>
              <p:nvPr>
                <p:custDataLst>
                  <p:tags r:id="rId61"/>
                </p:custDataLst>
              </p:nvPr>
            </p:nvSpPr>
            <p:spPr>
              <a:xfrm>
                <a:off x="6900" y="4124"/>
                <a:ext cx="831" cy="630"/>
              </a:xfrm>
              <a:prstGeom prst="rect">
                <a:avLst/>
              </a:prstGeom>
              <a:noFill/>
            </p:spPr>
            <p:txBody>
              <a:bodyPr wrap="none" rtlCol="0">
                <a:spAutoFit/>
                <a:scene3d>
                  <a:camera prst="orthographicFront"/>
                  <a:lightRig rig="threePt" dir="t"/>
                </a:scene3d>
              </a:bodyPr>
              <a:lstStyle/>
              <a:p>
                <a:r>
                  <a:rPr lang="en-US" altLang="zh-CN" sz="2000" b="1" i="1">
                    <a:latin typeface="Times New Roman" panose="02020603050405020304"/>
                    <a:ea typeface="楷体" panose="02010609060101010101" pitchFamily="49" charset="-122"/>
                  </a:rPr>
                  <a:t>F</a:t>
                </a:r>
                <a:r>
                  <a:rPr lang="zh-CN" altLang="en-US" sz="2000" b="1" baseline="-25000">
                    <a:solidFill>
                      <a:sysClr val="windowText" lastClr="000000"/>
                    </a:solidFill>
                    <a:latin typeface="Times New Roman" panose="02020603050405020304"/>
                    <a:ea typeface="楷体" panose="02010609060101010101" pitchFamily="49" charset="-122"/>
                  </a:rPr>
                  <a:t>物</a:t>
                </a:r>
                <a:endParaRPr lang="zh-CN" altLang="en-US" sz="2000" b="1" baseline="-25000">
                  <a:solidFill>
                    <a:sysClr val="windowText" lastClr="000000"/>
                  </a:solidFill>
                  <a:latin typeface="Times New Roman" panose="02020603050405020304"/>
                  <a:ea typeface="楷体" panose="02010609060101010101" pitchFamily="49" charset="-122"/>
                </a:endParaRPr>
              </a:p>
            </p:txBody>
          </p:sp>
          <p:sp>
            <p:nvSpPr>
              <p:cNvPr id="13" name="文本框 12"/>
              <p:cNvSpPr txBox="1"/>
              <p:nvPr>
                <p:custDataLst>
                  <p:tags r:id="rId62"/>
                </p:custDataLst>
              </p:nvPr>
            </p:nvSpPr>
            <p:spPr>
              <a:xfrm>
                <a:off x="10325" y="3369"/>
                <a:ext cx="831" cy="630"/>
              </a:xfrm>
              <a:prstGeom prst="rect">
                <a:avLst/>
              </a:prstGeom>
              <a:noFill/>
            </p:spPr>
            <p:txBody>
              <a:bodyPr wrap="none" rtlCol="0">
                <a:spAutoFit/>
                <a:scene3d>
                  <a:camera prst="orthographicFront"/>
                  <a:lightRig rig="threePt" dir="t"/>
                </a:scene3d>
              </a:bodyPr>
              <a:lstStyle/>
              <a:p>
                <a:r>
                  <a:rPr lang="en-US" altLang="zh-CN" sz="2000" b="1" i="1">
                    <a:solidFill>
                      <a:srgbClr val="7030A0"/>
                    </a:solidFill>
                    <a:latin typeface="Times New Roman" panose="02020603050405020304"/>
                    <a:ea typeface="楷体" panose="02010609060101010101" pitchFamily="49" charset="-122"/>
                  </a:rPr>
                  <a:t>F</a:t>
                </a:r>
                <a:r>
                  <a:rPr lang="zh-CN" altLang="en-US" sz="2000" b="1" baseline="-25000">
                    <a:solidFill>
                      <a:srgbClr val="7030A0"/>
                    </a:solidFill>
                    <a:latin typeface="Times New Roman" panose="02020603050405020304"/>
                    <a:ea typeface="楷体" panose="02010609060101010101" pitchFamily="49" charset="-122"/>
                  </a:rPr>
                  <a:t>目</a:t>
                </a:r>
                <a:endParaRPr lang="zh-CN" altLang="en-US" sz="2000" b="1" baseline="-25000">
                  <a:solidFill>
                    <a:srgbClr val="7030A0"/>
                  </a:solidFill>
                  <a:latin typeface="Times New Roman" panose="02020603050405020304"/>
                  <a:ea typeface="楷体" panose="02010609060101010101" pitchFamily="49" charset="-122"/>
                </a:endParaRPr>
              </a:p>
            </p:txBody>
          </p:sp>
          <p:sp>
            <p:nvSpPr>
              <p:cNvPr id="14" name="文本框 13"/>
              <p:cNvSpPr txBox="1"/>
              <p:nvPr>
                <p:custDataLst>
                  <p:tags r:id="rId63"/>
                </p:custDataLst>
              </p:nvPr>
            </p:nvSpPr>
            <p:spPr>
              <a:xfrm>
                <a:off x="211" y="4143"/>
                <a:ext cx="831" cy="630"/>
              </a:xfrm>
              <a:prstGeom prst="rect">
                <a:avLst/>
              </a:prstGeom>
              <a:noFill/>
            </p:spPr>
            <p:txBody>
              <a:bodyPr wrap="none" rtlCol="0">
                <a:spAutoFit/>
                <a:scene3d>
                  <a:camera prst="orthographicFront"/>
                  <a:lightRig rig="threePt" dir="t"/>
                </a:scene3d>
              </a:bodyPr>
              <a:lstStyle/>
              <a:p>
                <a:r>
                  <a:rPr lang="en-US" altLang="zh-CN" sz="2000" b="1" i="1">
                    <a:latin typeface="Times New Roman" panose="02020603050405020304"/>
                    <a:ea typeface="楷体" panose="02010609060101010101" pitchFamily="49" charset="-122"/>
                  </a:rPr>
                  <a:t>F</a:t>
                </a:r>
                <a:r>
                  <a:rPr lang="zh-CN" altLang="en-US" sz="2000" b="1" baseline="-25000">
                    <a:solidFill>
                      <a:sysClr val="windowText" lastClr="000000"/>
                    </a:solidFill>
                    <a:latin typeface="Times New Roman" panose="02020603050405020304"/>
                    <a:ea typeface="楷体" panose="02010609060101010101" pitchFamily="49" charset="-122"/>
                  </a:rPr>
                  <a:t>物</a:t>
                </a:r>
                <a:endParaRPr lang="zh-CN" altLang="en-US" sz="2000" b="1" baseline="-25000">
                  <a:solidFill>
                    <a:sysClr val="windowText" lastClr="000000"/>
                  </a:solidFill>
                  <a:latin typeface="Times New Roman" panose="02020603050405020304"/>
                  <a:ea typeface="楷体" panose="02010609060101010101" pitchFamily="49" charset="-122"/>
                </a:endParaRPr>
              </a:p>
            </p:txBody>
          </p:sp>
        </p:grpSp>
        <p:sp>
          <p:nvSpPr>
            <p:cNvPr id="66" name="椭圆 65"/>
            <p:cNvSpPr/>
            <p:nvPr>
              <p:custDataLst>
                <p:tags r:id="rId64"/>
              </p:custDataLst>
            </p:nvPr>
          </p:nvSpPr>
          <p:spPr>
            <a:xfrm flipH="1">
              <a:off x="7219888" y="2633377"/>
              <a:ext cx="125730" cy="130175"/>
            </a:xfrm>
            <a:prstGeom prst="ellipse">
              <a:avLst/>
            </a:prstGeom>
            <a:solidFill>
              <a:srgbClr val="FFFF00"/>
            </a:solidFill>
            <a:ln>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sp>
          <p:nvSpPr>
            <p:cNvPr id="67" name="椭圆 66"/>
            <p:cNvSpPr/>
            <p:nvPr>
              <p:custDataLst>
                <p:tags r:id="rId65"/>
              </p:custDataLst>
            </p:nvPr>
          </p:nvSpPr>
          <p:spPr>
            <a:xfrm flipH="1">
              <a:off x="793689" y="2650195"/>
              <a:ext cx="125730" cy="130175"/>
            </a:xfrm>
            <a:prstGeom prst="ellipse">
              <a:avLst/>
            </a:prstGeom>
            <a:solidFill>
              <a:srgbClr val="00B0F0"/>
            </a:solidFill>
            <a:ln>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solidFill>
                  <a:sysClr val="window" lastClr="FFFFFF"/>
                </a:solidFill>
                <a:latin typeface="Calibri"/>
                <a:ea typeface="Arial" panose="020b0604020202020204" pitchFamily="34" charset="0"/>
              </a:endParaRPr>
            </a:p>
          </p:txBody>
        </p:sp>
      </p:grpSp>
      <p:sp>
        <p:nvSpPr>
          <p:cNvPr id="15" name="文本框 14" title=""/>
          <p:cNvSpPr txBox="1"/>
          <p:nvPr>
            <p:custDataLst>
              <p:tags r:id="rId66"/>
            </p:custDataLst>
          </p:nvPr>
        </p:nvSpPr>
        <p:spPr>
          <a:xfrm>
            <a:off x="623570" y="1700530"/>
            <a:ext cx="6096000" cy="737235"/>
          </a:xfrm>
          <a:prstGeom prst="rect">
            <a:avLst/>
          </a:prstGeom>
          <a:noFill/>
        </p:spPr>
        <p:txBody>
          <a:bodyPr wrap="square" rtlCol="0" anchor="t">
            <a:spAutoFit/>
          </a:bodyPr>
          <a:lstStyle/>
          <a:p>
            <a:pPr algn="l">
              <a:lnSpc>
                <a:spcPct val="150000"/>
              </a:lnSpc>
              <a:buClrTx/>
              <a:buSzTx/>
              <a:buNone/>
            </a:pP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2、</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望远镜的成像光路图</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
        <p:nvSpPr>
          <p:cNvPr id="16" name="文本框 15" title=""/>
          <p:cNvSpPr txBox="1"/>
          <p:nvPr>
            <p:custDataLst>
              <p:tags r:id="rId67"/>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一</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了解望远镜的基本原理</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1500"/>
                                        <p:tgtEl>
                                          <p:spTgt spid="17"/>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down)">
                                      <p:cBhvr>
                                        <p:cTn id="28" dur="1000"/>
                                        <p:tgtEl>
                                          <p:spTgt spid="52"/>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1000"/>
                                        <p:tgtEl>
                                          <p:spTgt spid="40"/>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par>
                                <p:cTn id="42" presetID="22" presetClass="entr" presetSubtype="2"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right)">
                                      <p:cBhvr>
                                        <p:cTn id="44" dur="1250"/>
                                        <p:tgtEl>
                                          <p:spTgt spid="36"/>
                                        </p:tgtEl>
                                      </p:cBhvr>
                                    </p:animEffect>
                                  </p:childTnLst>
                                </p:cTn>
                              </p:par>
                            </p:childTnLst>
                          </p:cTn>
                        </p:par>
                      </p:childTnLst>
                    </p:cTn>
                  </p:par>
                  <p:par>
                    <p:cTn id="45" fill="hold" nodeType="clickPar">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down)">
                                      <p:cBhvr>
                                        <p:cTn id="49" dur="1000"/>
                                        <p:tgtEl>
                                          <p:spTgt spid="51"/>
                                        </p:tgtEl>
                                      </p:cBhvr>
                                    </p:animEffect>
                                  </p:childTnLst>
                                </p:cTn>
                              </p:par>
                            </p:childTnLst>
                          </p:cTn>
                        </p:par>
                      </p:childTnLst>
                    </p:cTn>
                  </p:par>
                  <p:par>
                    <p:cTn id="50" fill="hold" nodeType="clickPar">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wipe(up)">
                                      <p:cBhvr>
                                        <p:cTn id="54" dur="750"/>
                                        <p:tgtEl>
                                          <p:spTgt spid="65"/>
                                        </p:tgtEl>
                                      </p:cBhvr>
                                    </p:animEffect>
                                  </p:childTnLst>
                                </p:cTn>
                              </p:par>
                            </p:childTnLst>
                          </p:cTn>
                        </p:par>
                      </p:childTnLst>
                    </p:cTn>
                  </p:par>
                  <p:par>
                    <p:cTn id="55" fill="hold" nodeType="clickPar">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5" grpId="0"/>
      <p:bldP spid="59" grpId="0"/>
      <p:bldP spid="61" grpId="0"/>
      <p:bldP spid="15"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16" name="文本框 15" title=""/>
          <p:cNvSpPr txBox="1"/>
          <p:nvPr>
            <p:custDataLst>
              <p:tags r:id="rId5"/>
            </p:custDataLst>
          </p:nvPr>
        </p:nvSpPr>
        <p:spPr>
          <a:xfrm>
            <a:off x="4368165" y="1052830"/>
            <a:ext cx="4514850" cy="737235"/>
          </a:xfrm>
          <a:prstGeom prst="rect">
            <a:avLst/>
          </a:prstGeom>
          <a:noFill/>
        </p:spPr>
        <p:txBody>
          <a:bodyPr wrap="square" rtlCol="0" anchor="t">
            <a:spAutoFit/>
          </a:bodyPr>
          <a:lstStyle/>
          <a:p>
            <a:pPr algn="l">
              <a:lnSpc>
                <a:spcPct val="150000"/>
              </a:lnSpc>
              <a:buClrTx/>
              <a:buSzTx/>
              <a:buNone/>
            </a:pPr>
            <a:r>
              <a:rPr lang="zh-CN" altLang="en-US"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一</a:t>
            </a:r>
            <a:r>
              <a:rPr lang="en-US" altLang="zh-CN" sz="280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了解望远镜的基本原理</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rPr>
              <a:t> </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mn-ea"/>
            </a:endParaRPr>
          </a:p>
        </p:txBody>
      </p:sp>
      <p:sp>
        <p:nvSpPr>
          <p:cNvPr id="12" name="Rectangle 2" title=""/>
          <p:cNvSpPr/>
          <p:nvPr>
            <p:custDataLst>
              <p:tags r:id="rId6"/>
            </p:custDataLst>
          </p:nvPr>
        </p:nvSpPr>
        <p:spPr>
          <a:xfrm>
            <a:off x="635000" y="2366010"/>
            <a:ext cx="10311765" cy="715581"/>
          </a:xfrm>
          <a:prstGeom prst="rect">
            <a:avLst/>
          </a:prstGeom>
          <a:noFill/>
        </p:spPr>
        <p:txBody>
          <a:bodyPr wrap="square" rtlCol="0">
            <a:spAutoFit/>
          </a:bodyPr>
          <a:lstStyle/>
          <a:p>
            <a:pPr algn="l">
              <a:lnSpc>
                <a:spcPct val="150000"/>
              </a:lnSpc>
              <a:spcBef>
                <a:spcPct val="0"/>
              </a:spcBef>
              <a:spcAft>
                <a:spcPct val="0"/>
              </a:spcAft>
            </a:pPr>
            <a:r>
              <a:rPr lang="en-US" altLang="zh-CN" sz="3200" b="1">
                <a:solidFill>
                  <a:sysClr val="windowText" lastClr="000000">
                    <a:lumMod val="95000"/>
                    <a:lumOff val="5000"/>
                  </a:sysClr>
                </a:solidFill>
                <a:latin typeface="楷体" panose="02010609060101010101" pitchFamily="49" charset="-122"/>
                <a:ea typeface="楷体" panose="02010609060101010101" pitchFamily="49" charset="-122"/>
                <a:sym typeface="Times New Roman" panose="02020603050405020304" pitchFamily="18" charset="0"/>
              </a:rPr>
              <a:t>    </a:t>
            </a:r>
            <a:endParaRPr lang="zh-CN" altLang="en-US" sz="3200" b="1">
              <a:solidFill>
                <a:sysClr val="windowText" lastClr="000000">
                  <a:lumMod val="95000"/>
                  <a:lumOff val="5000"/>
                </a:sysClr>
              </a:solidFill>
              <a:latin typeface="楷体" panose="02010609060101010101" pitchFamily="49" charset="-122"/>
              <a:ea typeface="楷体" panose="02010609060101010101" pitchFamily="49" charset="-122"/>
              <a:sym typeface="Times New Roman" panose="02020603050405020304" pitchFamily="18" charset="0"/>
            </a:endParaRPr>
          </a:p>
        </p:txBody>
      </p:sp>
      <p:sp>
        <p:nvSpPr>
          <p:cNvPr id="13" name="Rectangle 2" title=""/>
          <p:cNvSpPr/>
          <p:nvPr>
            <p:custDataLst>
              <p:tags r:id="rId7"/>
            </p:custDataLst>
          </p:nvPr>
        </p:nvSpPr>
        <p:spPr>
          <a:xfrm>
            <a:off x="762000" y="2493010"/>
            <a:ext cx="10311765" cy="715581"/>
          </a:xfrm>
          <a:prstGeom prst="rect">
            <a:avLst/>
          </a:prstGeom>
          <a:noFill/>
        </p:spPr>
        <p:txBody>
          <a:bodyPr wrap="square" rtlCol="0">
            <a:spAutoFit/>
          </a:bodyPr>
          <a:lstStyle/>
          <a:p>
            <a:pPr algn="l">
              <a:lnSpc>
                <a:spcPct val="150000"/>
              </a:lnSpc>
              <a:spcBef>
                <a:spcPct val="0"/>
              </a:spcBef>
              <a:spcAft>
                <a:spcPct val="0"/>
              </a:spcAft>
            </a:pPr>
            <a:r>
              <a:rPr lang="en-US" altLang="zh-CN" sz="3200" b="1">
                <a:solidFill>
                  <a:sysClr val="windowText" lastClr="000000">
                    <a:lumMod val="95000"/>
                    <a:lumOff val="5000"/>
                  </a:sysClr>
                </a:solidFill>
                <a:latin typeface="楷体" panose="02010609060101010101" pitchFamily="49" charset="-122"/>
                <a:ea typeface="楷体" panose="02010609060101010101" pitchFamily="49" charset="-122"/>
                <a:sym typeface="Times New Roman" panose="02020603050405020304" pitchFamily="18" charset="0"/>
              </a:rPr>
              <a:t>    </a:t>
            </a:r>
            <a:endParaRPr lang="zh-CN" altLang="en-US" sz="3200" b="1">
              <a:solidFill>
                <a:sysClr val="windowText" lastClr="000000">
                  <a:lumMod val="95000"/>
                  <a:lumOff val="5000"/>
                </a:sysClr>
              </a:solidFill>
              <a:latin typeface="楷体" panose="02010609060101010101" pitchFamily="49" charset="-122"/>
              <a:ea typeface="楷体" panose="02010609060101010101" pitchFamily="49" charset="-122"/>
              <a:sym typeface="Times New Roman" panose="02020603050405020304" pitchFamily="18" charset="0"/>
            </a:endParaRPr>
          </a:p>
        </p:txBody>
      </p:sp>
      <p:sp>
        <p:nvSpPr>
          <p:cNvPr id="14" name="文本框 9" title=""/>
          <p:cNvSpPr txBox="1">
            <a:spLocks noChangeArrowheads="1"/>
          </p:cNvSpPr>
          <p:nvPr>
            <p:custDataLst>
              <p:tags r:id="rId8"/>
            </p:custDataLst>
          </p:nvPr>
        </p:nvSpPr>
        <p:spPr bwMode="auto">
          <a:xfrm>
            <a:off x="1775460" y="1644015"/>
            <a:ext cx="10451465" cy="721995"/>
          </a:xfrm>
          <a:prstGeom prst="rect">
            <a:avLst/>
          </a:prstGeom>
          <a:solidFill>
            <a:sysClr val="window" lastClr="FFFFFF"/>
          </a:solidFill>
          <a:effectLst/>
        </p:spPr>
        <p:txBody>
          <a:bodyPr wrap="square">
            <a:noAutofit/>
          </a:bodyPr>
          <a:lstStyle/>
          <a:p>
            <a:pPr algn="l">
              <a:lnSpc>
                <a:spcPct val="150000"/>
              </a:lnSpc>
              <a:buClrTx/>
              <a:buSzTx/>
              <a:buFontTx/>
            </a:pPr>
            <a:r>
              <a:rPr lang="en-US" altLang="zh-CN" sz="3200" b="1">
                <a:solidFill>
                  <a:sysClr val="windowText" lastClr="000000"/>
                </a:solidFill>
                <a:effectLst/>
                <a:latin typeface="楷体" panose="02010609060101010101" pitchFamily="49" charset="-122"/>
                <a:ea typeface="楷体" panose="02010609060101010101" pitchFamily="49" charset="-122"/>
                <a:cs typeface="华文楷体" panose="02010600040101010101" pitchFamily="2" charset="-122"/>
                <a:sym typeface="宋体" panose="02010600030101010101" pitchFamily="2" charset="-122"/>
              </a:rPr>
              <a:t>    </a:t>
            </a:r>
            <a:r>
              <a:rPr lang="en-US" altLang="zh-CN" sz="3200" b="1" smtClean="0">
                <a:solidFill>
                  <a:sysClr val="windowText" lastClr="000000"/>
                </a:solidFill>
                <a:effectLst/>
                <a:latin typeface="楷体" panose="02010609060101010101" pitchFamily="49" charset="-122"/>
                <a:ea typeface="楷体" panose="02010609060101010101" pitchFamily="49" charset="-122"/>
                <a:cs typeface="华文楷体" panose="02010600040101010101" pitchFamily="2" charset="-122"/>
                <a:sym typeface="宋体" panose="02010600030101010101" pitchFamily="2" charset="-122"/>
              </a:rPr>
              <a:t> </a:t>
            </a: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宋体" panose="02010600030101010101" pitchFamily="2" charset="-122"/>
              </a:rPr>
              <a:t>人眼使用望远镜看到的像比人眼看到物体大还是小？</a:t>
            </a:r>
            <a:endPar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pic>
        <p:nvPicPr>
          <p:cNvPr id="15" name="图片 14" title=""/>
          <p:cNvPicPr>
            <a:picLocks noChangeAspect="1"/>
          </p:cNvPicPr>
          <p:nvPr>
            <p:custDataLst>
              <p:tags r:id="rId10"/>
            </p:custDataLst>
          </p:nvPr>
        </p:nvPicPr>
        <p:blipFill>
          <a:blip r:embed="rId9"/>
          <a:stretch>
            <a:fillRect/>
          </a:stretch>
        </p:blipFill>
        <p:spPr>
          <a:xfrm>
            <a:off x="7104380" y="2439670"/>
            <a:ext cx="1965296" cy="2656800"/>
          </a:xfrm>
          <a:prstGeom prst="rect">
            <a:avLst/>
          </a:prstGeom>
        </p:spPr>
      </p:pic>
      <p:pic>
        <p:nvPicPr>
          <p:cNvPr id="17" name="图片 16" title=""/>
          <p:cNvPicPr>
            <a:picLocks noChangeAspect="1"/>
          </p:cNvPicPr>
          <p:nvPr>
            <p:custDataLst>
              <p:tags r:id="rId12"/>
            </p:custDataLst>
          </p:nvPr>
        </p:nvPicPr>
        <p:blipFill>
          <a:blip r:embed="rId11"/>
          <a:stretch>
            <a:fillRect/>
          </a:stretch>
        </p:blipFill>
        <p:spPr>
          <a:xfrm>
            <a:off x="3792220" y="2425065"/>
            <a:ext cx="1993900" cy="2656840"/>
          </a:xfrm>
          <a:prstGeom prst="rect">
            <a:avLst/>
          </a:prstGeom>
        </p:spPr>
      </p:pic>
      <p:sp>
        <p:nvSpPr>
          <p:cNvPr id="18" name="文本框 17" title=""/>
          <p:cNvSpPr txBox="1">
            <a:spLocks noChangeArrowheads="1"/>
          </p:cNvSpPr>
          <p:nvPr>
            <p:custDataLst>
              <p:tags r:id="rId13"/>
            </p:custDataLst>
          </p:nvPr>
        </p:nvSpPr>
        <p:spPr bwMode="auto">
          <a:xfrm>
            <a:off x="1991995" y="5083810"/>
            <a:ext cx="8702675" cy="721995"/>
          </a:xfrm>
          <a:prstGeom prst="rect">
            <a:avLst/>
          </a:prstGeom>
          <a:solidFill>
            <a:sysClr val="window" lastClr="FFFFFF"/>
          </a:solidFill>
          <a:effectLst/>
        </p:spPr>
        <p:txBody>
          <a:bodyPr wrap="square">
            <a:noAutofit/>
          </a:bodyPr>
          <a:lstStyle/>
          <a:p>
            <a:pPr algn="l">
              <a:lnSpc>
                <a:spcPct val="150000"/>
              </a:lnSpc>
              <a:buClrTx/>
              <a:buSzTx/>
              <a:buFontTx/>
            </a:pPr>
            <a:r>
              <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宋体" panose="02010600030101010101" pitchFamily="2" charset="-122"/>
              </a:rPr>
              <a:t>为什么使用望远镜观察物体时，感觉物体被放大了呢？</a:t>
            </a:r>
            <a:endParaRPr lang="zh-CN" altLang="en-US"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20" name="Text Box 6" title=""/>
          <p:cNvSpPr>
            <a:spLocks noChangeArrowheads="1"/>
          </p:cNvSpPr>
          <p:nvPr>
            <p:custDataLst>
              <p:tags r:id="rId14"/>
            </p:custDataLst>
          </p:nvPr>
        </p:nvSpPr>
        <p:spPr bwMode="auto">
          <a:xfrm>
            <a:off x="1127760" y="5876925"/>
            <a:ext cx="10989310" cy="96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57200" algn="l" eaLnBrk="0" hangingPunct="0">
              <a:lnSpc>
                <a:spcPts val="3400"/>
              </a:lnSpc>
            </a:pP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楷体_GB2312" pitchFamily="49" charset="-122"/>
              </a:rPr>
              <a:t>原来，我们能不能看清一个物体，它对我们的眼睛所成</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Times New Roman" panose="02020603050405020304" pitchFamily="18" charset="0"/>
              </a:rPr>
              <a:t>“</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楷体_GB2312" pitchFamily="49" charset="-122"/>
              </a:rPr>
              <a:t>视角</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Times New Roman" panose="02020603050405020304" pitchFamily="18" charset="0"/>
              </a:rPr>
              <a:t>”</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楷体_GB2312" pitchFamily="49" charset="-122"/>
              </a:rPr>
              <a:t>的大小十分重要，</a:t>
            </a: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视角越大，对物体观察越清楚。</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cond evt="onBegin" delay="0">
                          <p:tn val="17"/>
                        </p:cond>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20"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911479" y="1124303"/>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项目实施</a:t>
            </a:r>
            <a:endParaRPr lang="zh-CN" altLang="en-US" sz="3200" b="1">
              <a:solidFill>
                <a:prstClr val="black"/>
              </a:solidFill>
              <a:latin typeface="华文楷体" panose="02010600040101010101" pitchFamily="2" charset="-122"/>
              <a:ea typeface="华文楷体" panose="02010600040101010101" pitchFamily="2" charset="-122"/>
            </a:endParaRPr>
          </a:p>
        </p:txBody>
      </p:sp>
      <p:sp>
        <p:nvSpPr>
          <p:cNvPr id="2" name="菱形 1" title=""/>
          <p:cNvSpPr/>
          <p:nvPr userDrawn="1">
            <p:custDataLst>
              <p:tags r:id="rId4"/>
            </p:custDataLst>
          </p:nvPr>
        </p:nvSpPr>
        <p:spPr>
          <a:xfrm>
            <a:off x="742315" y="1217930"/>
            <a:ext cx="351155" cy="351155"/>
          </a:xfrm>
          <a:prstGeom prst="diamond">
            <a:avLst/>
          </a:prstGeom>
          <a:solidFill>
            <a:srgbClr val="016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ln>
                <a:solidFill>
                  <a:srgbClr val="E6A774"/>
                </a:solidFill>
              </a:ln>
              <a:solidFill>
                <a:srgbClr val="E6A774"/>
              </a:solidFill>
              <a:ea typeface="微软雅黑" panose="020b0503020204020204" charset="-122"/>
            </a:endParaRPr>
          </a:p>
        </p:txBody>
      </p:sp>
      <p:sp>
        <p:nvSpPr>
          <p:cNvPr id="3" name="矩形 2" title=""/>
          <p:cNvSpPr/>
          <p:nvPr>
            <p:custDataLst>
              <p:tags r:id="rId5"/>
            </p:custDataLst>
          </p:nvPr>
        </p:nvSpPr>
        <p:spPr>
          <a:xfrm>
            <a:off x="1473200" y="2196465"/>
            <a:ext cx="9749790" cy="527050"/>
          </a:xfrm>
          <a:prstGeom prst="rect">
            <a:avLst/>
          </a:prstGeom>
        </p:spPr>
        <p:txBody>
          <a:bodyPr wrap="square">
            <a:spAutoFit/>
          </a:bodyPr>
          <a:lstStyle/>
          <a:p>
            <a:pPr indent="457200" algn="l" eaLnBrk="0" hangingPunct="0">
              <a:lnSpc>
                <a:spcPts val="3400"/>
              </a:lnSpc>
              <a:buClrTx/>
              <a:buSzTx/>
              <a:buFontTx/>
            </a:pP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rPr>
              <a:t>视角：从眼睛的中心向物体两端所引的两条直线的夹角。</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pic>
        <p:nvPicPr>
          <p:cNvPr id="8194" name="Picture 2" title=""/>
          <p:cNvPicPr preferRelativeResize="0">
            <a:picLocks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2239116" y="2706230"/>
            <a:ext cx="2722773" cy="159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4" title=""/>
          <p:cNvPicPr preferRelativeResize="0">
            <a:picLocks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5592329" y="2765483"/>
            <a:ext cx="3928014" cy="16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1" title=""/>
          <p:cNvSpPr>
            <a:spLocks noChangeArrowheads="1"/>
          </p:cNvSpPr>
          <p:nvPr>
            <p:custDataLst>
              <p:tags r:id="rId10"/>
            </p:custDataLst>
          </p:nvPr>
        </p:nvSpPr>
        <p:spPr bwMode="auto">
          <a:xfrm>
            <a:off x="377190" y="4931410"/>
            <a:ext cx="117030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57200" algn="l" eaLnBrk="0" hangingPunct="0">
              <a:lnSpc>
                <a:spcPts val="3400"/>
              </a:lnSpc>
              <a:buClrTx/>
              <a:buSzTx/>
              <a:buFontTx/>
            </a:pPr>
            <a:r>
              <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sym typeface="黑体" panose="02010609060101010101" pitchFamily="49" charset="-122"/>
              </a:rPr>
              <a:t>视角的大小不仅和物体本身的大小有关，还和物体到眼睛的距离有关。</a:t>
            </a:r>
            <a:endParaRPr lang="en-US" altLang="zh-CN" sz="2800" err="1">
              <a:solidFill>
                <a:srgbClr val="000000"/>
              </a:solidFill>
              <a:latin typeface="华文楷体" panose="02010600040101010101" pitchFamily="2" charset="-122"/>
              <a:ea typeface="华文楷体" panose="02010600040101010101" pitchFamily="2" charset="-122"/>
              <a:cs typeface="Times New Roman" panose="02020603050405020304" pitchFamily="34" charset="-120"/>
            </a:endParaRPr>
          </a:p>
        </p:txBody>
      </p:sp>
      <p:sp>
        <p:nvSpPr>
          <p:cNvPr id="5" name="文本框 4" title=""/>
          <p:cNvSpPr txBox="1"/>
          <p:nvPr>
            <p:custDataLst>
              <p:tags r:id="rId11"/>
            </p:custDataLst>
          </p:nvPr>
        </p:nvSpPr>
        <p:spPr>
          <a:xfrm>
            <a:off x="5448554" y="1268448"/>
            <a:ext cx="2000278" cy="583565"/>
          </a:xfrm>
          <a:prstGeom prst="rect">
            <a:avLst/>
          </a:prstGeom>
          <a:noFill/>
        </p:spPr>
        <p:txBody>
          <a:bodyPr wrap="square" rtlCol="0">
            <a:spAutoFit/>
          </a:bodyPr>
          <a:lstStyle/>
          <a:p>
            <a:pPr algn="ctr"/>
            <a:r>
              <a:rPr lang="zh-CN" altLang="en-US" sz="3200" b="1">
                <a:solidFill>
                  <a:prstClr val="black"/>
                </a:solidFill>
                <a:latin typeface="华文楷体" panose="02010600040101010101" pitchFamily="2" charset="-122"/>
                <a:ea typeface="华文楷体" panose="02010600040101010101" pitchFamily="2" charset="-122"/>
              </a:rPr>
              <a:t>视角</a:t>
            </a:r>
            <a:endParaRPr lang="zh-CN" altLang="en-US" sz="3200" b="1">
              <a:solidFill>
                <a:prstClr val="black"/>
              </a:solidFill>
              <a:latin typeface="华文楷体" panose="02010600040101010101" pitchFamily="2" charset="-122"/>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ipe(down)">
                                      <p:cBhvr>
                                        <p:cTn id="10" dur="500"/>
                                        <p:tgtEl>
                                          <p:spTgt spid="8194"/>
                                        </p:tgtEl>
                                      </p:cBhvr>
                                    </p:animEffect>
                                  </p:childTnLst>
                                </p:cTn>
                              </p:par>
                              <p:par>
                                <p:cTn id="11" presetID="22" presetClass="entr" presetSubtype="4" fill="hold"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wipe(down)">
                                      <p:cBhvr>
                                        <p:cTn id="13" dur="500"/>
                                        <p:tgtEl>
                                          <p:spTgt spid="8195"/>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p="http://schemas.openxmlformats.org/presentationml/2006/main">
  <p:tag name="AS_UNIQUEID" val="4619"/>
</p:tagLst>
</file>

<file path=ppt/tags/tag10.xml><?xml version="1.0" encoding="utf-8"?>
<p:tagLst xmlns:p="http://schemas.openxmlformats.org/presentationml/2006/main">
  <p:tag name="AS_UNIQUEID" val="4628"/>
</p:tagLst>
</file>

<file path=ppt/tags/tag100.xml><?xml version="1.0" encoding="utf-8"?>
<p:tagLst xmlns:p="http://schemas.openxmlformats.org/presentationml/2006/main">
  <p:tag name="AS_UNIQUEID" val="4718"/>
</p:tagLst>
</file>

<file path=ppt/tags/tag101.xml><?xml version="1.0" encoding="utf-8"?>
<p:tagLst xmlns:p="http://schemas.openxmlformats.org/presentationml/2006/main">
  <p:tag name="AS_UNIQUEID" val="4719"/>
</p:tagLst>
</file>

<file path=ppt/tags/tag102.xml><?xml version="1.0" encoding="utf-8"?>
<p:tagLst xmlns:p="http://schemas.openxmlformats.org/presentationml/2006/main">
  <p:tag name="AS_UNIQUEID" val="4720"/>
</p:tagLst>
</file>

<file path=ppt/tags/tag103.xml><?xml version="1.0" encoding="utf-8"?>
<p:tagLst xmlns:p="http://schemas.openxmlformats.org/presentationml/2006/main">
  <p:tag name="AS_UNIQUEID" val="4721"/>
</p:tagLst>
</file>

<file path=ppt/tags/tag104.xml><?xml version="1.0" encoding="utf-8"?>
<p:tagLst xmlns:p="http://schemas.openxmlformats.org/presentationml/2006/main">
  <p:tag name="AS_UNIQUEID" val="4722"/>
</p:tagLst>
</file>

<file path=ppt/tags/tag105.xml><?xml version="1.0" encoding="utf-8"?>
<p:tagLst xmlns:p="http://schemas.openxmlformats.org/presentationml/2006/main">
  <p:tag name="AS_UNIQUEID" val="4723"/>
</p:tagLst>
</file>

<file path=ppt/tags/tag106.xml><?xml version="1.0" encoding="utf-8"?>
<p:tagLst xmlns:p="http://schemas.openxmlformats.org/presentationml/2006/main">
  <p:tag name="AS_UNIQUEID" val="4724"/>
</p:tagLst>
</file>

<file path=ppt/tags/tag107.xml><?xml version="1.0" encoding="utf-8"?>
<p:tagLst xmlns:p="http://schemas.openxmlformats.org/presentationml/2006/main">
  <p:tag name="AS_UNIQUEID" val="4725"/>
</p:tagLst>
</file>

<file path=ppt/tags/tag108.xml><?xml version="1.0" encoding="utf-8"?>
<p:tagLst xmlns:p="http://schemas.openxmlformats.org/presentationml/2006/main">
  <p:tag name="AS_UNIQUEID" val="4726"/>
</p:tagLst>
</file>

<file path=ppt/tags/tag109.xml><?xml version="1.0" encoding="utf-8"?>
<p:tagLst xmlns:p="http://schemas.openxmlformats.org/presentationml/2006/main">
  <p:tag name="AS_UNIQUEID" val="4727"/>
</p:tagLst>
</file>

<file path=ppt/tags/tag11.xml><?xml version="1.0" encoding="utf-8"?>
<p:tagLst xmlns:p="http://schemas.openxmlformats.org/presentationml/2006/main">
  <p:tag name="AS_UNIQUEID" val="4629"/>
</p:tagLst>
</file>

<file path=ppt/tags/tag110.xml><?xml version="1.0" encoding="utf-8"?>
<p:tagLst xmlns:p="http://schemas.openxmlformats.org/presentationml/2006/main">
  <p:tag name="AS_UNIQUEID" val="4728"/>
</p:tagLst>
</file>

<file path=ppt/tags/tag111.xml><?xml version="1.0" encoding="utf-8"?>
<p:tagLst xmlns:p="http://schemas.openxmlformats.org/presentationml/2006/main">
  <p:tag name="AS_UNIQUEID" val="4729"/>
</p:tagLst>
</file>

<file path=ppt/tags/tag112.xml><?xml version="1.0" encoding="utf-8"?>
<p:tagLst xmlns:p="http://schemas.openxmlformats.org/presentationml/2006/main">
  <p:tag name="AS_UNIQUEID" val="4730"/>
</p:tagLst>
</file>

<file path=ppt/tags/tag113.xml><?xml version="1.0" encoding="utf-8"?>
<p:tagLst xmlns:p="http://schemas.openxmlformats.org/presentationml/2006/main">
  <p:tag name="AS_UNIQUEID" val="4731"/>
</p:tagLst>
</file>

<file path=ppt/tags/tag114.xml><?xml version="1.0" encoding="utf-8"?>
<p:tagLst xmlns:p="http://schemas.openxmlformats.org/presentationml/2006/main">
  <p:tag name="AS_UNIQUEID" val="4732"/>
</p:tagLst>
</file>

<file path=ppt/tags/tag115.xml><?xml version="1.0" encoding="utf-8"?>
<p:tagLst xmlns:p="http://schemas.openxmlformats.org/presentationml/2006/main">
  <p:tag name="AS_UNIQUEID" val="4733"/>
</p:tagLst>
</file>

<file path=ppt/tags/tag116.xml><?xml version="1.0" encoding="utf-8"?>
<p:tagLst xmlns:p="http://schemas.openxmlformats.org/presentationml/2006/main">
  <p:tag name="AS_UNIQUEID" val="4734"/>
</p:tagLst>
</file>

<file path=ppt/tags/tag117.xml><?xml version="1.0" encoding="utf-8"?>
<p:tagLst xmlns:p="http://schemas.openxmlformats.org/presentationml/2006/main">
  <p:tag name="AS_UNIQUEID" val="4735"/>
</p:tagLst>
</file>

<file path=ppt/tags/tag118.xml><?xml version="1.0" encoding="utf-8"?>
<p:tagLst xmlns:p="http://schemas.openxmlformats.org/presentationml/2006/main">
  <p:tag name="AS_UNIQUEID" val="4736"/>
</p:tagLst>
</file>

<file path=ppt/tags/tag119.xml><?xml version="1.0" encoding="utf-8"?>
<p:tagLst xmlns:p="http://schemas.openxmlformats.org/presentationml/2006/main">
  <p:tag name="AS_UNIQUEID" val="4737"/>
</p:tagLst>
</file>

<file path=ppt/tags/tag12.xml><?xml version="1.0" encoding="utf-8"?>
<p:tagLst xmlns:p="http://schemas.openxmlformats.org/presentationml/2006/main">
  <p:tag name="AS_UNIQUEID" val="4630"/>
</p:tagLst>
</file>

<file path=ppt/tags/tag120.xml><?xml version="1.0" encoding="utf-8"?>
<p:tagLst xmlns:p="http://schemas.openxmlformats.org/presentationml/2006/main">
  <p:tag name="AS_UNIQUEID" val="4738"/>
</p:tagLst>
</file>

<file path=ppt/tags/tag121.xml><?xml version="1.0" encoding="utf-8"?>
<p:tagLst xmlns:p="http://schemas.openxmlformats.org/presentationml/2006/main">
  <p:tag name="AS_UNIQUEID" val="4739"/>
</p:tagLst>
</file>

<file path=ppt/tags/tag122.xml><?xml version="1.0" encoding="utf-8"?>
<p:tagLst xmlns:p="http://schemas.openxmlformats.org/presentationml/2006/main">
  <p:tag name="AS_UNIQUEID" val="4740"/>
</p:tagLst>
</file>

<file path=ppt/tags/tag123.xml><?xml version="1.0" encoding="utf-8"?>
<p:tagLst xmlns:p="http://schemas.openxmlformats.org/presentationml/2006/main">
  <p:tag name="AS_UNIQUEID" val="4741"/>
</p:tagLst>
</file>

<file path=ppt/tags/tag124.xml><?xml version="1.0" encoding="utf-8"?>
<p:tagLst xmlns:p="http://schemas.openxmlformats.org/presentationml/2006/main">
  <p:tag name="AS_UNIQUEID" val="4742"/>
</p:tagLst>
</file>

<file path=ppt/tags/tag125.xml><?xml version="1.0" encoding="utf-8"?>
<p:tagLst xmlns:p="http://schemas.openxmlformats.org/presentationml/2006/main">
  <p:tag name="AS_UNIQUEID" val="4743"/>
</p:tagLst>
</file>

<file path=ppt/tags/tag126.xml><?xml version="1.0" encoding="utf-8"?>
<p:tagLst xmlns:p="http://schemas.openxmlformats.org/presentationml/2006/main">
  <p:tag name="AS_UNIQUEID" val="4744"/>
</p:tagLst>
</file>

<file path=ppt/tags/tag127.xml><?xml version="1.0" encoding="utf-8"?>
<p:tagLst xmlns:p="http://schemas.openxmlformats.org/presentationml/2006/main">
  <p:tag name="AS_UNIQUEID" val="4745"/>
</p:tagLst>
</file>

<file path=ppt/tags/tag128.xml><?xml version="1.0" encoding="utf-8"?>
<p:tagLst xmlns:p="http://schemas.openxmlformats.org/presentationml/2006/main">
  <p:tag name="AS_UNIQUEID" val="4746"/>
</p:tagLst>
</file>

<file path=ppt/tags/tag129.xml><?xml version="1.0" encoding="utf-8"?>
<p:tagLst xmlns:p="http://schemas.openxmlformats.org/presentationml/2006/main">
  <p:tag name="AS_UNIQUEID" val="4747"/>
</p:tagLst>
</file>

<file path=ppt/tags/tag13.xml><?xml version="1.0" encoding="utf-8"?>
<p:tagLst xmlns:p="http://schemas.openxmlformats.org/presentationml/2006/main">
  <p:tag name="AS_UNIQUEID" val="4631"/>
</p:tagLst>
</file>

<file path=ppt/tags/tag130.xml><?xml version="1.0" encoding="utf-8"?>
<p:tagLst xmlns:p="http://schemas.openxmlformats.org/presentationml/2006/main">
  <p:tag name="AS_UNIQUEID" val="4748"/>
</p:tagLst>
</file>

<file path=ppt/tags/tag131.xml><?xml version="1.0" encoding="utf-8"?>
<p:tagLst xmlns:p="http://schemas.openxmlformats.org/presentationml/2006/main">
  <p:tag name="AS_UNIQUEID" val="4749"/>
</p:tagLst>
</file>

<file path=ppt/tags/tag132.xml><?xml version="1.0" encoding="utf-8"?>
<p:tagLst xmlns:p="http://schemas.openxmlformats.org/presentationml/2006/main">
  <p:tag name="AS_UNIQUEID" val="4750"/>
</p:tagLst>
</file>

<file path=ppt/tags/tag133.xml><?xml version="1.0" encoding="utf-8"?>
<p:tagLst xmlns:p="http://schemas.openxmlformats.org/presentationml/2006/main">
  <p:tag name="AS_UNIQUEID" val="4751"/>
</p:tagLst>
</file>

<file path=ppt/tags/tag134.xml><?xml version="1.0" encoding="utf-8"?>
<p:tagLst xmlns:p="http://schemas.openxmlformats.org/presentationml/2006/main">
  <p:tag name="AS_UNIQUEID" val="4752"/>
</p:tagLst>
</file>

<file path=ppt/tags/tag135.xml><?xml version="1.0" encoding="utf-8"?>
<p:tagLst xmlns:p="http://schemas.openxmlformats.org/presentationml/2006/main">
  <p:tag name="AS_UNIQUEID" val="4753"/>
</p:tagLst>
</file>

<file path=ppt/tags/tag136.xml><?xml version="1.0" encoding="utf-8"?>
<p:tagLst xmlns:p="http://schemas.openxmlformats.org/presentationml/2006/main">
  <p:tag name="AS_UNIQUEID" val="4754"/>
</p:tagLst>
</file>

<file path=ppt/tags/tag137.xml><?xml version="1.0" encoding="utf-8"?>
<p:tagLst xmlns:p="http://schemas.openxmlformats.org/presentationml/2006/main">
  <p:tag name="AS_UNIQUEID" val="4755"/>
</p:tagLst>
</file>

<file path=ppt/tags/tag138.xml><?xml version="1.0" encoding="utf-8"?>
<p:tagLst xmlns:p="http://schemas.openxmlformats.org/presentationml/2006/main">
  <p:tag name="AS_UNIQUEID" val="4756"/>
</p:tagLst>
</file>

<file path=ppt/tags/tag139.xml><?xml version="1.0" encoding="utf-8"?>
<p:tagLst xmlns:p="http://schemas.openxmlformats.org/presentationml/2006/main">
  <p:tag name="AS_UNIQUEID" val="4757"/>
</p:tagLst>
</file>

<file path=ppt/tags/tag14.xml><?xml version="1.0" encoding="utf-8"?>
<p:tagLst xmlns:p="http://schemas.openxmlformats.org/presentationml/2006/main">
  <p:tag name="AS_UNIQUEID" val="4632"/>
</p:tagLst>
</file>

<file path=ppt/tags/tag140.xml><?xml version="1.0" encoding="utf-8"?>
<p:tagLst xmlns:p="http://schemas.openxmlformats.org/presentationml/2006/main">
  <p:tag name="AS_UNIQUEID" val="4758"/>
</p:tagLst>
</file>

<file path=ppt/tags/tag141.xml><?xml version="1.0" encoding="utf-8"?>
<p:tagLst xmlns:p="http://schemas.openxmlformats.org/presentationml/2006/main">
  <p:tag name="AS_UNIQUEID" val="4759"/>
</p:tagLst>
</file>

<file path=ppt/tags/tag142.xml><?xml version="1.0" encoding="utf-8"?>
<p:tagLst xmlns:p="http://schemas.openxmlformats.org/presentationml/2006/main">
  <p:tag name="AS_UNIQUEID" val="4760"/>
</p:tagLst>
</file>

<file path=ppt/tags/tag143.xml><?xml version="1.0" encoding="utf-8"?>
<p:tagLst xmlns:p="http://schemas.openxmlformats.org/presentationml/2006/main">
  <p:tag name="AS_UNIQUEID" val="4761"/>
</p:tagLst>
</file>

<file path=ppt/tags/tag144.xml><?xml version="1.0" encoding="utf-8"?>
<p:tagLst xmlns:p="http://schemas.openxmlformats.org/presentationml/2006/main">
  <p:tag name="AS_UNIQUEID" val="4762"/>
</p:tagLst>
</file>

<file path=ppt/tags/tag145.xml><?xml version="1.0" encoding="utf-8"?>
<p:tagLst xmlns:p="http://schemas.openxmlformats.org/presentationml/2006/main">
  <p:tag name="AS_UNIQUEID" val="4763"/>
</p:tagLst>
</file>

<file path=ppt/tags/tag146.xml><?xml version="1.0" encoding="utf-8"?>
<p:tagLst xmlns:p="http://schemas.openxmlformats.org/presentationml/2006/main">
  <p:tag name="AS_UNIQUEID" val="4764"/>
</p:tagLst>
</file>

<file path=ppt/tags/tag147.xml><?xml version="1.0" encoding="utf-8"?>
<p:tagLst xmlns:p="http://schemas.openxmlformats.org/presentationml/2006/main">
  <p:tag name="AS_UNIQUEID" val="4765"/>
</p:tagLst>
</file>

<file path=ppt/tags/tag148.xml><?xml version="1.0" encoding="utf-8"?>
<p:tagLst xmlns:p="http://schemas.openxmlformats.org/presentationml/2006/main">
  <p:tag name="AS_UNIQUEID" val="4766"/>
</p:tagLst>
</file>

<file path=ppt/tags/tag149.xml><?xml version="1.0" encoding="utf-8"?>
<p:tagLst xmlns:p="http://schemas.openxmlformats.org/presentationml/2006/main">
  <p:tag name="AS_UNIQUEID" val="4767"/>
</p:tagLst>
</file>

<file path=ppt/tags/tag15.xml><?xml version="1.0" encoding="utf-8"?>
<p:tagLst xmlns:p="http://schemas.openxmlformats.org/presentationml/2006/main">
  <p:tag name="AS_UNIQUEID" val="4633"/>
</p:tagLst>
</file>

<file path=ppt/tags/tag150.xml><?xml version="1.0" encoding="utf-8"?>
<p:tagLst xmlns:p="http://schemas.openxmlformats.org/presentationml/2006/main">
  <p:tag name="AS_UNIQUEID" val="4768"/>
</p:tagLst>
</file>

<file path=ppt/tags/tag151.xml><?xml version="1.0" encoding="utf-8"?>
<p:tagLst xmlns:p="http://schemas.openxmlformats.org/presentationml/2006/main">
  <p:tag name="AS_UNIQUEID" val="4769"/>
</p:tagLst>
</file>

<file path=ppt/tags/tag152.xml><?xml version="1.0" encoding="utf-8"?>
<p:tagLst xmlns:p="http://schemas.openxmlformats.org/presentationml/2006/main">
  <p:tag name="AS_UNIQUEID" val="4770"/>
</p:tagLst>
</file>

<file path=ppt/tags/tag153.xml><?xml version="1.0" encoding="utf-8"?>
<p:tagLst xmlns:p="http://schemas.openxmlformats.org/presentationml/2006/main">
  <p:tag name="AS_UNIQUEID" val="4771"/>
</p:tagLst>
</file>

<file path=ppt/tags/tag154.xml><?xml version="1.0" encoding="utf-8"?>
<p:tagLst xmlns:p="http://schemas.openxmlformats.org/presentationml/2006/main">
  <p:tag name="AS_UNIQUEID" val="4772"/>
</p:tagLst>
</file>

<file path=ppt/tags/tag155.xml><?xml version="1.0" encoding="utf-8"?>
<p:tagLst xmlns:p="http://schemas.openxmlformats.org/presentationml/2006/main">
  <p:tag name="AS_UNIQUEID" val="4773"/>
</p:tagLst>
</file>

<file path=ppt/tags/tag156.xml><?xml version="1.0" encoding="utf-8"?>
<p:tagLst xmlns:p="http://schemas.openxmlformats.org/presentationml/2006/main">
  <p:tag name="AS_UNIQUEID" val="4774"/>
</p:tagLst>
</file>

<file path=ppt/tags/tag157.xml><?xml version="1.0" encoding="utf-8"?>
<p:tagLst xmlns:p="http://schemas.openxmlformats.org/presentationml/2006/main">
  <p:tag name="AS_UNIQUEID" val="4775"/>
</p:tagLst>
</file>

<file path=ppt/tags/tag158.xml><?xml version="1.0" encoding="utf-8"?>
<p:tagLst xmlns:p="http://schemas.openxmlformats.org/presentationml/2006/main">
  <p:tag name="AS_UNIQUEID" val="4776"/>
</p:tagLst>
</file>

<file path=ppt/tags/tag159.xml><?xml version="1.0" encoding="utf-8"?>
<p:tagLst xmlns:p="http://schemas.openxmlformats.org/presentationml/2006/main">
  <p:tag name="AS_UNIQUEID" val="4777"/>
</p:tagLst>
</file>

<file path=ppt/tags/tag16.xml><?xml version="1.0" encoding="utf-8"?>
<p:tagLst xmlns:p="http://schemas.openxmlformats.org/presentationml/2006/main">
  <p:tag name="AS_UNIQUEID" val="4634"/>
</p:tagLst>
</file>

<file path=ppt/tags/tag160.xml><?xml version="1.0" encoding="utf-8"?>
<p:tagLst xmlns:p="http://schemas.openxmlformats.org/presentationml/2006/main">
  <p:tag name="AS_UNIQUEID" val="4778"/>
</p:tagLst>
</file>

<file path=ppt/tags/tag161.xml><?xml version="1.0" encoding="utf-8"?>
<p:tagLst xmlns:p="http://schemas.openxmlformats.org/presentationml/2006/main">
  <p:tag name="AS_UNIQUEID" val="4779"/>
</p:tagLst>
</file>

<file path=ppt/tags/tag162.xml><?xml version="1.0" encoding="utf-8"?>
<p:tagLst xmlns:p="http://schemas.openxmlformats.org/presentationml/2006/main">
  <p:tag name="AS_UNIQUEID" val="4780"/>
</p:tagLst>
</file>

<file path=ppt/tags/tag163.xml><?xml version="1.0" encoding="utf-8"?>
<p:tagLst xmlns:p="http://schemas.openxmlformats.org/presentationml/2006/main">
  <p:tag name="AS_UNIQUEID" val="4781"/>
</p:tagLst>
</file>

<file path=ppt/tags/tag164.xml><?xml version="1.0" encoding="utf-8"?>
<p:tagLst xmlns:p="http://schemas.openxmlformats.org/presentationml/2006/main">
  <p:tag name="AS_UNIQUEID" val="4782"/>
</p:tagLst>
</file>

<file path=ppt/tags/tag165.xml><?xml version="1.0" encoding="utf-8"?>
<p:tagLst xmlns:p="http://schemas.openxmlformats.org/presentationml/2006/main">
  <p:tag name="AS_UNIQUEID" val="4783"/>
</p:tagLst>
</file>

<file path=ppt/tags/tag166.xml><?xml version="1.0" encoding="utf-8"?>
<p:tagLst xmlns:p="http://schemas.openxmlformats.org/presentationml/2006/main">
  <p:tag name="AS_UNIQUEID" val="4784"/>
</p:tagLst>
</file>

<file path=ppt/tags/tag167.xml><?xml version="1.0" encoding="utf-8"?>
<p:tagLst xmlns:p="http://schemas.openxmlformats.org/presentationml/2006/main">
  <p:tag name="AS_UNIQUEID" val="4785"/>
</p:tagLst>
</file>

<file path=ppt/tags/tag168.xml><?xml version="1.0" encoding="utf-8"?>
<p:tagLst xmlns:p="http://schemas.openxmlformats.org/presentationml/2006/main">
  <p:tag name="AS_UNIQUEID" val="4786"/>
</p:tagLst>
</file>

<file path=ppt/tags/tag169.xml><?xml version="1.0" encoding="utf-8"?>
<p:tagLst xmlns:p="http://schemas.openxmlformats.org/presentationml/2006/main">
  <p:tag name="AS_UNIQUEID" val="4787"/>
</p:tagLst>
</file>

<file path=ppt/tags/tag17.xml><?xml version="1.0" encoding="utf-8"?>
<p:tagLst xmlns:p="http://schemas.openxmlformats.org/presentationml/2006/main">
  <p:tag name="AS_UNIQUEID" val="4635"/>
</p:tagLst>
</file>

<file path=ppt/tags/tag170.xml><?xml version="1.0" encoding="utf-8"?>
<p:tagLst xmlns:p="http://schemas.openxmlformats.org/presentationml/2006/main">
  <p:tag name="AS_UNIQUEID" val="4788"/>
</p:tagLst>
</file>

<file path=ppt/tags/tag171.xml><?xml version="1.0" encoding="utf-8"?>
<p:tagLst xmlns:p="http://schemas.openxmlformats.org/presentationml/2006/main">
  <p:tag name="AS_UNIQUEID" val="4789"/>
</p:tagLst>
</file>

<file path=ppt/tags/tag172.xml><?xml version="1.0" encoding="utf-8"?>
<p:tagLst xmlns:p="http://schemas.openxmlformats.org/presentationml/2006/main">
  <p:tag name="AS_UNIQUEID" val="4790"/>
</p:tagLst>
</file>

<file path=ppt/tags/tag173.xml><?xml version="1.0" encoding="utf-8"?>
<p:tagLst xmlns:p="http://schemas.openxmlformats.org/presentationml/2006/main">
  <p:tag name="AS_UNIQUEID" val="4791"/>
</p:tagLst>
</file>

<file path=ppt/tags/tag174.xml><?xml version="1.0" encoding="utf-8"?>
<p:tagLst xmlns:p="http://schemas.openxmlformats.org/presentationml/2006/main">
  <p:tag name="AS_UNIQUEID" val="4792"/>
</p:tagLst>
</file>

<file path=ppt/tags/tag175.xml><?xml version="1.0" encoding="utf-8"?>
<p:tagLst xmlns:p="http://schemas.openxmlformats.org/presentationml/2006/main">
  <p:tag name="AS_UNIQUEID" val="4793"/>
</p:tagLst>
</file>

<file path=ppt/tags/tag176.xml><?xml version="1.0" encoding="utf-8"?>
<p:tagLst xmlns:p="http://schemas.openxmlformats.org/presentationml/2006/main">
  <p:tag name="AS_UNIQUEID" val="4794"/>
</p:tagLst>
</file>

<file path=ppt/tags/tag177.xml><?xml version="1.0" encoding="utf-8"?>
<p:tagLst xmlns:p="http://schemas.openxmlformats.org/presentationml/2006/main">
  <p:tag name="AS_UNIQUEID" val="4795"/>
</p:tagLst>
</file>

<file path=ppt/tags/tag178.xml><?xml version="1.0" encoding="utf-8"?>
<p:tagLst xmlns:p="http://schemas.openxmlformats.org/presentationml/2006/main">
  <p:tag name="AS_UNIQUEID" val="4796"/>
</p:tagLst>
</file>

<file path=ppt/tags/tag179.xml><?xml version="1.0" encoding="utf-8"?>
<p:tagLst xmlns:p="http://schemas.openxmlformats.org/presentationml/2006/main">
  <p:tag name="AS_UNIQUEID" val="4797"/>
</p:tagLst>
</file>

<file path=ppt/tags/tag18.xml><?xml version="1.0" encoding="utf-8"?>
<p:tagLst xmlns:p="http://schemas.openxmlformats.org/presentationml/2006/main">
  <p:tag name="AS_UNIQUEID" val="4636"/>
</p:tagLst>
</file>

<file path=ppt/tags/tag180.xml><?xml version="1.0" encoding="utf-8"?>
<p:tagLst xmlns:p="http://schemas.openxmlformats.org/presentationml/2006/main">
  <p:tag name="AS_UNIQUEID" val="4798"/>
</p:tagLst>
</file>

<file path=ppt/tags/tag181.xml><?xml version="1.0" encoding="utf-8"?>
<p:tagLst xmlns:p="http://schemas.openxmlformats.org/presentationml/2006/main">
  <p:tag name="AS_UNIQUEID" val="4799"/>
</p:tagLst>
</file>

<file path=ppt/tags/tag182.xml><?xml version="1.0" encoding="utf-8"?>
<p:tagLst xmlns:p="http://schemas.openxmlformats.org/presentationml/2006/main">
  <p:tag name="AS_UNIQUEID" val="4800"/>
</p:tagLst>
</file>

<file path=ppt/tags/tag183.xml><?xml version="1.0" encoding="utf-8"?>
<p:tagLst xmlns:p="http://schemas.openxmlformats.org/presentationml/2006/main">
  <p:tag name="AS_UNIQUEID" val="4801"/>
</p:tagLst>
</file>

<file path=ppt/tags/tag184.xml><?xml version="1.0" encoding="utf-8"?>
<p:tagLst xmlns:p="http://schemas.openxmlformats.org/presentationml/2006/main">
  <p:tag name="AS_UNIQUEID" val="4802"/>
</p:tagLst>
</file>

<file path=ppt/tags/tag185.xml><?xml version="1.0" encoding="utf-8"?>
<p:tagLst xmlns:p="http://schemas.openxmlformats.org/presentationml/2006/main">
  <p:tag name="AS_UNIQUEID" val="4803"/>
</p:tagLst>
</file>

<file path=ppt/tags/tag186.xml><?xml version="1.0" encoding="utf-8"?>
<p:tagLst xmlns:p="http://schemas.openxmlformats.org/presentationml/2006/main">
  <p:tag name="AS_UNIQUEID" val="4804"/>
</p:tagLst>
</file>

<file path=ppt/tags/tag187.xml><?xml version="1.0" encoding="utf-8"?>
<p:tagLst xmlns:p="http://schemas.openxmlformats.org/presentationml/2006/main">
  <p:tag name="AS_UNIQUEID" val="4805"/>
</p:tagLst>
</file>

<file path=ppt/tags/tag188.xml><?xml version="1.0" encoding="utf-8"?>
<p:tagLst xmlns:p="http://schemas.openxmlformats.org/presentationml/2006/main">
  <p:tag name="AS_UNIQUEID" val="4806"/>
</p:tagLst>
</file>

<file path=ppt/tags/tag189.xml><?xml version="1.0" encoding="utf-8"?>
<p:tagLst xmlns:p="http://schemas.openxmlformats.org/presentationml/2006/main">
  <p:tag name="AS_UNIQUEID" val="4807"/>
  <p:tag name="TABLE_ENDDRAG_ORIGIN_RECT" val="577*327"/>
  <p:tag name="TABLE_ENDDRAG_RECT" val="156*156*577*327"/>
</p:tagLst>
</file>

<file path=ppt/tags/tag19.xml><?xml version="1.0" encoding="utf-8"?>
<p:tagLst xmlns:p="http://schemas.openxmlformats.org/presentationml/2006/main">
  <p:tag name="AS_UNIQUEID" val="4637"/>
</p:tagLst>
</file>

<file path=ppt/tags/tag190.xml><?xml version="1.0" encoding="utf-8"?>
<p:tagLst xmlns:p="http://schemas.openxmlformats.org/presentationml/2006/main">
  <p:tag name="AS_UNIQUEID" val="7"/>
</p:tagLst>
</file>

<file path=ppt/tags/tag191.xml><?xml version="1.0" encoding="utf-8"?>
<p:tagLst xmlns:p="http://schemas.openxmlformats.org/presentationml/2006/main">
  <p:tag name="AS_UNIQUEID" val="4808"/>
</p:tagLst>
</file>

<file path=ppt/tags/tag192.xml><?xml version="1.0" encoding="utf-8"?>
<p:tagLst xmlns:p="http://schemas.openxmlformats.org/presentationml/2006/main">
  <p:tag name="AS_UNIQUEID" val="4809"/>
</p:tagLst>
</file>

<file path=ppt/tags/tag193.xml><?xml version="1.0" encoding="utf-8"?>
<p:tagLst xmlns:p="http://schemas.openxmlformats.org/presentationml/2006/main">
  <p:tag name="AS_UNIQUEID" val="4810"/>
</p:tagLst>
</file>

<file path=ppt/tags/tag194.xml><?xml version="1.0" encoding="utf-8"?>
<p:tagLst xmlns:p="http://schemas.openxmlformats.org/presentationml/2006/main">
  <p:tag name="AS_UNIQUEID" val="4811"/>
</p:tagLst>
</file>

<file path=ppt/tags/tag195.xml><?xml version="1.0" encoding="utf-8"?>
<p:tagLst xmlns:p="http://schemas.openxmlformats.org/presentationml/2006/main">
  <p:tag name="AS_UNIQUEID" val="4812"/>
</p:tagLst>
</file>

<file path=ppt/tags/tag196.xml><?xml version="1.0" encoding="utf-8"?>
<p:tagLst xmlns:p="http://schemas.openxmlformats.org/presentationml/2006/main">
  <p:tag name="AS_UNIQUEID" val="4813"/>
</p:tagLst>
</file>

<file path=ppt/tags/tag197.xml><?xml version="1.0" encoding="utf-8"?>
<p:tagLst xmlns:p="http://schemas.openxmlformats.org/presentationml/2006/main">
  <p:tag name="AS_UNIQUEID" val="4814"/>
</p:tagLst>
</file>

<file path=ppt/tags/tag198.xml><?xml version="1.0" encoding="utf-8"?>
<p:tagLst xmlns:p="http://schemas.openxmlformats.org/presentationml/2006/main">
  <p:tag name="AS_UNIQUEID" val="4815"/>
</p:tagLst>
</file>

<file path=ppt/tags/tag199.xml><?xml version="1.0" encoding="utf-8"?>
<p:tagLst xmlns:p="http://schemas.openxmlformats.org/presentationml/2006/main">
  <p:tag name="AS_UNIQUEID" val="4816"/>
</p:tagLst>
</file>

<file path=ppt/tags/tag2.xml><?xml version="1.0" encoding="utf-8"?>
<p:tagLst xmlns:p="http://schemas.openxmlformats.org/presentationml/2006/main">
  <p:tag name="AS_UNIQUEID" val="4620"/>
</p:tagLst>
</file>

<file path=ppt/tags/tag20.xml><?xml version="1.0" encoding="utf-8"?>
<p:tagLst xmlns:p="http://schemas.openxmlformats.org/presentationml/2006/main">
  <p:tag name="AS_UNIQUEID" val="4638"/>
</p:tagLst>
</file>

<file path=ppt/tags/tag200.xml><?xml version="1.0" encoding="utf-8"?>
<p:tagLst xmlns:p="http://schemas.openxmlformats.org/presentationml/2006/main">
  <p:tag name="AS_UNIQUEID" val="4817"/>
</p:tagLst>
</file>

<file path=ppt/tags/tag201.xml><?xml version="1.0" encoding="utf-8"?>
<p:tagLst xmlns:p="http://schemas.openxmlformats.org/presentationml/2006/main">
  <p:tag name="AS_UNIQUEID" val="4818"/>
</p:tagLst>
</file>

<file path=ppt/tags/tag202.xml><?xml version="1.0" encoding="utf-8"?>
<p:tagLst xmlns:p="http://schemas.openxmlformats.org/presentationml/2006/main">
  <p:tag name="AS_UNIQUEID" val="4819"/>
</p:tagLst>
</file>

<file path=ppt/tags/tag203.xml><?xml version="1.0" encoding="utf-8"?>
<p:tagLst xmlns:p="http://schemas.openxmlformats.org/presentationml/2006/main">
  <p:tag name="AS_UNIQUEID" val="4820"/>
</p:tagLst>
</file>

<file path=ppt/tags/tag204.xml><?xml version="1.0" encoding="utf-8"?>
<p:tagLst xmlns:p="http://schemas.openxmlformats.org/presentationml/2006/main">
  <p:tag name="AS_UNIQUEID" val="4821"/>
</p:tagLst>
</file>

<file path=ppt/tags/tag205.xml><?xml version="1.0" encoding="utf-8"?>
<p:tagLst xmlns:p="http://schemas.openxmlformats.org/presentationml/2006/main">
  <p:tag name="AS_UNIQUEID" val="4822"/>
</p:tagLst>
</file>

<file path=ppt/tags/tag206.xml><?xml version="1.0" encoding="utf-8"?>
<p:tagLst xmlns:p="http://schemas.openxmlformats.org/presentationml/2006/main">
  <p:tag name="AS_UNIQUEID" val="4823"/>
</p:tagLst>
</file>

<file path=ppt/tags/tag207.xml><?xml version="1.0" encoding="utf-8"?>
<p:tagLst xmlns:p="http://schemas.openxmlformats.org/presentationml/2006/main">
  <p:tag name="AS_UNIQUEID" val="4824"/>
</p:tagLst>
</file>

<file path=ppt/tags/tag208.xml><?xml version="1.0" encoding="utf-8"?>
<p:tagLst xmlns:p="http://schemas.openxmlformats.org/presentationml/2006/main">
  <p:tag name="AS_UNIQUEID" val="4825"/>
</p:tagLst>
</file>

<file path=ppt/tags/tag209.xml><?xml version="1.0" encoding="utf-8"?>
<p:tagLst xmlns:p="http://schemas.openxmlformats.org/presentationml/2006/main">
  <p:tag name="AS_UNIQUEID" val="4826"/>
</p:tagLst>
</file>

<file path=ppt/tags/tag21.xml><?xml version="1.0" encoding="utf-8"?>
<p:tagLst xmlns:p="http://schemas.openxmlformats.org/presentationml/2006/main">
  <p:tag name="AS_UNIQUEID" val="4639"/>
</p:tagLst>
</file>

<file path=ppt/tags/tag210.xml><?xml version="1.0" encoding="utf-8"?>
<p:tagLst xmlns:p="http://schemas.openxmlformats.org/presentationml/2006/main">
  <p:tag name="AS_UNIQUEID" val="4827"/>
</p:tagLst>
</file>

<file path=ppt/tags/tag211.xml><?xml version="1.0" encoding="utf-8"?>
<p:tagLst xmlns:p="http://schemas.openxmlformats.org/presentationml/2006/main">
  <p:tag name="AS_UNIQUEID" val="4828"/>
</p:tagLst>
</file>

<file path=ppt/tags/tag212.xml><?xml version="1.0" encoding="utf-8"?>
<p:tagLst xmlns:p="http://schemas.openxmlformats.org/presentationml/2006/main">
  <p:tag name="AS_UNIQUEID" val="4829"/>
</p:tagLst>
</file>

<file path=ppt/tags/tag213.xml><?xml version="1.0" encoding="utf-8"?>
<p:tagLst xmlns:p="http://schemas.openxmlformats.org/presentationml/2006/main">
  <p:tag name="AS_UNIQUEID" val="4830"/>
</p:tagLst>
</file>

<file path=ppt/tags/tag214.xml><?xml version="1.0" encoding="utf-8"?>
<p:tagLst xmlns:p="http://schemas.openxmlformats.org/presentationml/2006/main">
  <p:tag name="AS_UNIQUEID" val="4831"/>
</p:tagLst>
</file>

<file path=ppt/tags/tag215.xml><?xml version="1.0" encoding="utf-8"?>
<p:tagLst xmlns:p="http://schemas.openxmlformats.org/presentationml/2006/main">
  <p:tag name="AS_UNIQUEID" val="4832"/>
</p:tagLst>
</file>

<file path=ppt/tags/tag216.xml><?xml version="1.0" encoding="utf-8"?>
<p:tagLst xmlns:p="http://schemas.openxmlformats.org/presentationml/2006/main">
  <p:tag name="AS_UNIQUEID" val="278"/>
</p:tagLst>
</file>

<file path=ppt/tags/tag217.xml><?xml version="1.0" encoding="utf-8"?>
<p:tagLst xmlns:p="http://schemas.openxmlformats.org/presentationml/2006/main">
  <p:tag name="AS_UNIQUEID" val="4833"/>
</p:tagLst>
</file>

<file path=ppt/tags/tag218.xml><?xml version="1.0" encoding="utf-8"?>
<p:tagLst xmlns:p="http://schemas.openxmlformats.org/presentationml/2006/main">
  <p:tag name="AS_UNIQUEID" val="62"/>
</p:tagLst>
</file>

<file path=ppt/tags/tag219.xml><?xml version="1.0" encoding="utf-8"?>
<p:tagLst xmlns:p="http://schemas.openxmlformats.org/presentationml/2006/main">
  <p:tag name="AS_UNIQUEID" val="4834"/>
</p:tagLst>
</file>

<file path=ppt/tags/tag22.xml><?xml version="1.0" encoding="utf-8"?>
<p:tagLst xmlns:p="http://schemas.openxmlformats.org/presentationml/2006/main">
  <p:tag name="AS_UNIQUEID" val="4640"/>
</p:tagLst>
</file>

<file path=ppt/tags/tag220.xml><?xml version="1.0" encoding="utf-8"?>
<p:tagLst xmlns:p="http://schemas.openxmlformats.org/presentationml/2006/main">
  <p:tag name="AS_UNIQUEID" val="4835"/>
</p:tagLst>
</file>

<file path=ppt/tags/tag221.xml><?xml version="1.0" encoding="utf-8"?>
<p:tagLst xmlns:p="http://schemas.openxmlformats.org/presentationml/2006/main">
  <p:tag name="AS_UNIQUEID" val="4836"/>
</p:tagLst>
</file>

<file path=ppt/tags/tag222.xml><?xml version="1.0" encoding="utf-8"?>
<p:tagLst xmlns:p="http://schemas.openxmlformats.org/presentationml/2006/main">
  <p:tag name="AS_UNIQUEID" val="4837"/>
</p:tagLst>
</file>

<file path=ppt/tags/tag223.xml><?xml version="1.0" encoding="utf-8"?>
<p:tagLst xmlns:p="http://schemas.openxmlformats.org/presentationml/2006/main">
  <p:tag name="AS_UNIQUEID" val="4838"/>
</p:tagLst>
</file>

<file path=ppt/tags/tag224.xml><?xml version="1.0" encoding="utf-8"?>
<p:tagLst xmlns:p="http://schemas.openxmlformats.org/presentationml/2006/main">
  <p:tag name="AS_UNIQUEID" val="4839"/>
</p:tagLst>
</file>

<file path=ppt/tags/tag225.xml><?xml version="1.0" encoding="utf-8"?>
<p:tagLst xmlns:p="http://schemas.openxmlformats.org/presentationml/2006/main">
  <p:tag name="AS_UNIQUEID" val="4840"/>
</p:tagLst>
</file>

<file path=ppt/tags/tag226.xml><?xml version="1.0" encoding="utf-8"?>
<p:tagLst xmlns:p="http://schemas.openxmlformats.org/presentationml/2006/main">
  <p:tag name="AS_UNIQUEID" val="4841"/>
</p:tagLst>
</file>

<file path=ppt/tags/tag227.xml><?xml version="1.0" encoding="utf-8"?>
<p:tagLst xmlns:p="http://schemas.openxmlformats.org/presentationml/2006/main">
  <p:tag name="AS_UNIQUEID" val="4842"/>
</p:tagLst>
</file>

<file path=ppt/tags/tag228.xml><?xml version="1.0" encoding="utf-8"?>
<p:tagLst xmlns:p="http://schemas.openxmlformats.org/presentationml/2006/main">
  <p:tag name="AS_UNIQUEID" val="4843"/>
</p:tagLst>
</file>

<file path=ppt/tags/tag229.xml><?xml version="1.0" encoding="utf-8"?>
<p:tagLst xmlns:p="http://schemas.openxmlformats.org/presentationml/2006/main">
  <p:tag name="AS_UNIQUEID" val="4844"/>
</p:tagLst>
</file>

<file path=ppt/tags/tag23.xml><?xml version="1.0" encoding="utf-8"?>
<p:tagLst xmlns:p="http://schemas.openxmlformats.org/presentationml/2006/main">
  <p:tag name="AS_UNIQUEID" val="4641"/>
</p:tagLst>
</file>

<file path=ppt/tags/tag230.xml><?xml version="1.0" encoding="utf-8"?>
<p:tagLst xmlns:p="http://schemas.openxmlformats.org/presentationml/2006/main">
  <p:tag name="AS_UNIQUEID" val="4845"/>
</p:tagLst>
</file>

<file path=ppt/tags/tag231.xml><?xml version="1.0" encoding="utf-8"?>
<p:tagLst xmlns:p="http://schemas.openxmlformats.org/presentationml/2006/main">
  <p:tag name="AS_UNIQUEID" val="4846"/>
</p:tagLst>
</file>

<file path=ppt/tags/tag232.xml><?xml version="1.0" encoding="utf-8"?>
<p:tagLst xmlns:p="http://schemas.openxmlformats.org/presentationml/2006/main">
  <p:tag name="AS_UNIQUEID" val="4847"/>
</p:tagLst>
</file>

<file path=ppt/tags/tag233.xml><?xml version="1.0" encoding="utf-8"?>
<p:tagLst xmlns:p="http://schemas.openxmlformats.org/presentationml/2006/main">
  <p:tag name="AS_UNIQUEID" val="4848"/>
</p:tagLst>
</file>

<file path=ppt/tags/tag234.xml><?xml version="1.0" encoding="utf-8"?>
<p:tagLst xmlns:p="http://schemas.openxmlformats.org/presentationml/2006/main">
  <p:tag name="AS_UNIQUEID" val="4849"/>
</p:tagLst>
</file>

<file path=ppt/tags/tag235.xml><?xml version="1.0" encoding="utf-8"?>
<p:tagLst xmlns:p="http://schemas.openxmlformats.org/presentationml/2006/main">
  <p:tag name="AS_UNIQUEID" val="4318"/>
</p:tagLst>
</file>

<file path=ppt/tags/tag236.xml><?xml version="1.0" encoding="utf-8"?>
<p:tagLst xmlns:p="http://schemas.openxmlformats.org/presentationml/2006/main">
  <p:tag name="AS_UNIQUEID" val="2639"/>
</p:tagLst>
</file>

<file path=ppt/tags/tag237.xml><?xml version="1.0" encoding="utf-8"?>
<p:tagLst xmlns:p="http://schemas.openxmlformats.org/presentationml/2006/main">
  <p:tag name="AS_UNIQUEID" val="4319"/>
</p:tagLst>
</file>

<file path=ppt/tags/tag238.xml><?xml version="1.0" encoding="utf-8"?>
<p:tagLst xmlns:p="http://schemas.openxmlformats.org/presentationml/2006/main">
  <p:tag name="AS_UNIQUEID" val="4850"/>
</p:tagLst>
</file>

<file path=ppt/tags/tag239.xml><?xml version="1.0" encoding="utf-8"?>
<p:tagLst xmlns:p="http://schemas.openxmlformats.org/presentationml/2006/main">
  <p:tag name="AS_UNIQUEID" val="4851"/>
</p:tagLst>
</file>

<file path=ppt/tags/tag24.xml><?xml version="1.0" encoding="utf-8"?>
<p:tagLst xmlns:p="http://schemas.openxmlformats.org/presentationml/2006/main">
  <p:tag name="AS_UNIQUEID" val="4642"/>
</p:tagLst>
</file>

<file path=ppt/tags/tag240.xml><?xml version="1.0" encoding="utf-8"?>
<p:tagLst xmlns:p="http://schemas.openxmlformats.org/presentationml/2006/main">
  <p:tag name="AS_UNIQUEID" val="4852"/>
</p:tagLst>
</file>

<file path=ppt/tags/tag241.xml><?xml version="1.0" encoding="utf-8"?>
<p:tagLst xmlns:p="http://schemas.openxmlformats.org/presentationml/2006/main">
  <p:tag name="AS_UNIQUEID" val="4853"/>
</p:tagLst>
</file>

<file path=ppt/tags/tag242.xml><?xml version="1.0" encoding="utf-8"?>
<p:tagLst xmlns:p="http://schemas.openxmlformats.org/presentationml/2006/main">
  <p:tag name="AS_UNIQUEID" val="4854"/>
</p:tagLst>
</file>

<file path=ppt/tags/tag243.xml><?xml version="1.0" encoding="utf-8"?>
<p:tagLst xmlns:p="http://schemas.openxmlformats.org/presentationml/2006/main">
  <p:tag name="AS_UNIQUEID" val="4855"/>
</p:tagLst>
</file>

<file path=ppt/tags/tag244.xml><?xml version="1.0" encoding="utf-8"?>
<p:tagLst xmlns:p="http://schemas.openxmlformats.org/presentationml/2006/main">
  <p:tag name="AS_UNIQUEID" val="4856"/>
</p:tagLst>
</file>

<file path=ppt/tags/tag245.xml><?xml version="1.0" encoding="utf-8"?>
<p:tagLst xmlns:p="http://schemas.openxmlformats.org/presentationml/2006/main">
  <p:tag name="AS_UNIQUEID" val="4322"/>
</p:tagLst>
</file>

<file path=ppt/tags/tag246.xml><?xml version="1.0" encoding="utf-8"?>
<p:tagLst xmlns:p="http://schemas.openxmlformats.org/presentationml/2006/main">
  <p:tag name="AS_UNIQUEID" val="4323"/>
</p:tagLst>
</file>

<file path=ppt/tags/tag247.xml><?xml version="1.0" encoding="utf-8"?>
<p:tagLst xmlns:p="http://schemas.openxmlformats.org/presentationml/2006/main">
  <p:tag name="AS_UNIQUEID" val="4324"/>
</p:tagLst>
</file>

<file path=ppt/tags/tag248.xml><?xml version="1.0" encoding="utf-8"?>
<p:tagLst xmlns:p="http://schemas.openxmlformats.org/presentationml/2006/main">
  <p:tag name="AS_UNIQUEID" val="4325"/>
</p:tagLst>
</file>

<file path=ppt/tags/tag249.xml><?xml version="1.0" encoding="utf-8"?>
<p:tagLst xmlns:p="http://schemas.openxmlformats.org/presentationml/2006/main">
  <p:tag name="AS_UNIQUEID" val="4326"/>
</p:tagLst>
</file>

<file path=ppt/tags/tag25.xml><?xml version="1.0" encoding="utf-8"?>
<p:tagLst xmlns:p="http://schemas.openxmlformats.org/presentationml/2006/main">
  <p:tag name="AS_UNIQUEID" val="4643"/>
</p:tagLst>
</file>

<file path=ppt/tags/tag250.xml><?xml version="1.0" encoding="utf-8"?>
<p:tagLst xmlns:p="http://schemas.openxmlformats.org/presentationml/2006/main">
  <p:tag name="AS_UNIQUEID" val="4327"/>
</p:tagLst>
</file>

<file path=ppt/tags/tag251.xml><?xml version="1.0" encoding="utf-8"?>
<p:tagLst xmlns:p="http://schemas.openxmlformats.org/presentationml/2006/main">
  <p:tag name="AS_UNIQUEID" val="4328"/>
</p:tagLst>
</file>

<file path=ppt/tags/tag252.xml><?xml version="1.0" encoding="utf-8"?>
<p:tagLst xmlns:p="http://schemas.openxmlformats.org/presentationml/2006/main">
  <p:tag name="AS_UNIQUEID" val="4329"/>
</p:tagLst>
</file>

<file path=ppt/tags/tag253.xml><?xml version="1.0" encoding="utf-8"?>
<p:tagLst xmlns:p="http://schemas.openxmlformats.org/presentationml/2006/main">
  <p:tag name="AS_UNIQUEID" val="4330"/>
</p:tagLst>
</file>

<file path=ppt/tags/tag254.xml><?xml version="1.0" encoding="utf-8"?>
<p:tagLst xmlns:p="http://schemas.openxmlformats.org/presentationml/2006/main">
  <p:tag name="AS_UNIQUEID" val="4331"/>
</p:tagLst>
</file>

<file path=ppt/tags/tag255.xml><?xml version="1.0" encoding="utf-8"?>
<p:tagLst xmlns:p="http://schemas.openxmlformats.org/presentationml/2006/main">
  <p:tag name="AS_UNIQUEID" val="4332"/>
</p:tagLst>
</file>

<file path=ppt/tags/tag256.xml><?xml version="1.0" encoding="utf-8"?>
<p:tagLst xmlns:p="http://schemas.openxmlformats.org/presentationml/2006/main">
  <p:tag name="AS_UNIQUEID" val="4333"/>
</p:tagLst>
</file>

<file path=ppt/tags/tag257.xml><?xml version="1.0" encoding="utf-8"?>
<p:tagLst xmlns:p="http://schemas.openxmlformats.org/presentationml/2006/main">
  <p:tag name="AS_UNIQUEID" val="4334"/>
</p:tagLst>
</file>

<file path=ppt/tags/tag258.xml><?xml version="1.0" encoding="utf-8"?>
<p:tagLst xmlns:p="http://schemas.openxmlformats.org/presentationml/2006/main">
  <p:tag name="AS_UNIQUEID" val="4335"/>
</p:tagLst>
</file>

<file path=ppt/tags/tag259.xml><?xml version="1.0" encoding="utf-8"?>
<p:tagLst xmlns:p="http://schemas.openxmlformats.org/presentationml/2006/main">
  <p:tag name="AS_UNIQUEID" val="4336"/>
</p:tagLst>
</file>

<file path=ppt/tags/tag26.xml><?xml version="1.0" encoding="utf-8"?>
<p:tagLst xmlns:p="http://schemas.openxmlformats.org/presentationml/2006/main">
  <p:tag name="AS_UNIQUEID" val="4644"/>
</p:tagLst>
</file>

<file path=ppt/tags/tag260.xml><?xml version="1.0" encoding="utf-8"?>
<p:tagLst xmlns:p="http://schemas.openxmlformats.org/presentationml/2006/main">
  <p:tag name="AS_UNIQUEID" val="4337"/>
</p:tagLst>
</file>

<file path=ppt/tags/tag261.xml><?xml version="1.0" encoding="utf-8"?>
<p:tagLst xmlns:p="http://schemas.openxmlformats.org/presentationml/2006/main">
  <p:tag name="AS_UNIQUEID" val="4338"/>
</p:tagLst>
</file>

<file path=ppt/tags/tag262.xml><?xml version="1.0" encoding="utf-8"?>
<p:tagLst xmlns:p="http://schemas.openxmlformats.org/presentationml/2006/main">
  <p:tag name="AS_UNIQUEID" val="4339"/>
</p:tagLst>
</file>

<file path=ppt/tags/tag263.xml><?xml version="1.0" encoding="utf-8"?>
<p:tagLst xmlns:p="http://schemas.openxmlformats.org/presentationml/2006/main">
  <p:tag name="AS_UNIQUEID" val="4340"/>
</p:tagLst>
</file>

<file path=ppt/tags/tag264.xml><?xml version="1.0" encoding="utf-8"?>
<p:tagLst xmlns:p="http://schemas.openxmlformats.org/presentationml/2006/main">
  <p:tag name="AS_UNIQUEID" val="4341"/>
</p:tagLst>
</file>

<file path=ppt/tags/tag265.xml><?xml version="1.0" encoding="utf-8"?>
<p:tagLst xmlns:p="http://schemas.openxmlformats.org/presentationml/2006/main">
  <p:tag name="AS_UNIQUEID" val="4342"/>
</p:tagLst>
</file>

<file path=ppt/tags/tag266.xml><?xml version="1.0" encoding="utf-8"?>
<p:tagLst xmlns:p="http://schemas.openxmlformats.org/presentationml/2006/main">
  <p:tag name="AS_UNIQUEID" val="4343"/>
</p:tagLst>
</file>

<file path=ppt/tags/tag267.xml><?xml version="1.0" encoding="utf-8"?>
<p:tagLst xmlns:p="http://schemas.openxmlformats.org/presentationml/2006/main">
  <p:tag name="AS_UNIQUEID" val="4344"/>
</p:tagLst>
</file>

<file path=ppt/tags/tag268.xml><?xml version="1.0" encoding="utf-8"?>
<p:tagLst xmlns:p="http://schemas.openxmlformats.org/presentationml/2006/main">
  <p:tag name="AS_UNIQUEID" val="4345"/>
</p:tagLst>
</file>

<file path=ppt/tags/tag269.xml><?xml version="1.0" encoding="utf-8"?>
<p:tagLst xmlns:p="http://schemas.openxmlformats.org/presentationml/2006/main">
  <p:tag name="AS_UNIQUEID" val="4346"/>
</p:tagLst>
</file>

<file path=ppt/tags/tag27.xml><?xml version="1.0" encoding="utf-8"?>
<p:tagLst xmlns:p="http://schemas.openxmlformats.org/presentationml/2006/main">
  <p:tag name="AS_UNIQUEID" val="4645"/>
</p:tagLst>
</file>

<file path=ppt/tags/tag270.xml><?xml version="1.0" encoding="utf-8"?>
<p:tagLst xmlns:p="http://schemas.openxmlformats.org/presentationml/2006/main">
  <p:tag name="AS_UNIQUEID" val="4347"/>
</p:tagLst>
</file>

<file path=ppt/tags/tag271.xml><?xml version="1.0" encoding="utf-8"?>
<p:tagLst xmlns:p="http://schemas.openxmlformats.org/presentationml/2006/main">
  <p:tag name="AS_UNIQUEID" val="4348"/>
</p:tagLst>
</file>

<file path=ppt/tags/tag272.xml><?xml version="1.0" encoding="utf-8"?>
<p:tagLst xmlns:p="http://schemas.openxmlformats.org/presentationml/2006/main">
  <p:tag name="AS_UNIQUEID" val="4349"/>
</p:tagLst>
</file>

<file path=ppt/tags/tag273.xml><?xml version="1.0" encoding="utf-8"?>
<p:tagLst xmlns:p="http://schemas.openxmlformats.org/presentationml/2006/main">
  <p:tag name="AS_UNIQUEID" val="4350"/>
</p:tagLst>
</file>

<file path=ppt/tags/tag274.xml><?xml version="1.0" encoding="utf-8"?>
<p:tagLst xmlns:p="http://schemas.openxmlformats.org/presentationml/2006/main">
  <p:tag name="AS_UNIQUEID" val="4351"/>
</p:tagLst>
</file>

<file path=ppt/tags/tag275.xml><?xml version="1.0" encoding="utf-8"?>
<p:tagLst xmlns:p="http://schemas.openxmlformats.org/presentationml/2006/main">
  <p:tag name="AS_UNIQUEID" val="4352"/>
</p:tagLst>
</file>

<file path=ppt/tags/tag276.xml><?xml version="1.0" encoding="utf-8"?>
<p:tagLst xmlns:p="http://schemas.openxmlformats.org/presentationml/2006/main">
  <p:tag name="AS_UNIQUEID" val="4353"/>
</p:tagLst>
</file>

<file path=ppt/tags/tag277.xml><?xml version="1.0" encoding="utf-8"?>
<p:tagLst xmlns:p="http://schemas.openxmlformats.org/presentationml/2006/main">
  <p:tag name="AS_UNIQUEID" val="4354"/>
</p:tagLst>
</file>

<file path=ppt/tags/tag278.xml><?xml version="1.0" encoding="utf-8"?>
<p:tagLst xmlns:p="http://schemas.openxmlformats.org/presentationml/2006/main">
  <p:tag name="AS_UNIQUEID" val="4355"/>
</p:tagLst>
</file>

<file path=ppt/tags/tag279.xml><?xml version="1.0" encoding="utf-8"?>
<p:tagLst xmlns:p="http://schemas.openxmlformats.org/presentationml/2006/main">
  <p:tag name="AS_UNIQUEID" val="4356"/>
</p:tagLst>
</file>

<file path=ppt/tags/tag28.xml><?xml version="1.0" encoding="utf-8"?>
<p:tagLst xmlns:p="http://schemas.openxmlformats.org/presentationml/2006/main">
  <p:tag name="AS_UNIQUEID" val="4646"/>
</p:tagLst>
</file>

<file path=ppt/tags/tag280.xml><?xml version="1.0" encoding="utf-8"?>
<p:tagLst xmlns:p="http://schemas.openxmlformats.org/presentationml/2006/main">
  <p:tag name="AS_UNIQUEID" val="4357"/>
</p:tagLst>
</file>

<file path=ppt/tags/tag281.xml><?xml version="1.0" encoding="utf-8"?>
<p:tagLst xmlns:p="http://schemas.openxmlformats.org/presentationml/2006/main">
  <p:tag name="AS_UNIQUEID" val="4358"/>
</p:tagLst>
</file>

<file path=ppt/tags/tag282.xml><?xml version="1.0" encoding="utf-8"?>
<p:tagLst xmlns:p="http://schemas.openxmlformats.org/presentationml/2006/main">
  <p:tag name="AS_UNIQUEID" val="4359"/>
</p:tagLst>
</file>

<file path=ppt/tags/tag283.xml><?xml version="1.0" encoding="utf-8"?>
<p:tagLst xmlns:p="http://schemas.openxmlformats.org/presentationml/2006/main">
  <p:tag name="AS_UNIQUEID" val="4360"/>
</p:tagLst>
</file>

<file path=ppt/tags/tag284.xml><?xml version="1.0" encoding="utf-8"?>
<p:tagLst xmlns:p="http://schemas.openxmlformats.org/presentationml/2006/main">
  <p:tag name="AS_UNIQUEID" val="4361"/>
</p:tagLst>
</file>

<file path=ppt/tags/tag285.xml><?xml version="1.0" encoding="utf-8"?>
<p:tagLst xmlns:p="http://schemas.openxmlformats.org/presentationml/2006/main">
  <p:tag name="AS_UNIQUEID" val="4362"/>
</p:tagLst>
</file>

<file path=ppt/tags/tag286.xml><?xml version="1.0" encoding="utf-8"?>
<p:tagLst xmlns:p="http://schemas.openxmlformats.org/presentationml/2006/main">
  <p:tag name="AS_UNIQUEID" val="4363"/>
</p:tagLst>
</file>

<file path=ppt/tags/tag287.xml><?xml version="1.0" encoding="utf-8"?>
<p:tagLst xmlns:p="http://schemas.openxmlformats.org/presentationml/2006/main">
  <p:tag name="AS_UNIQUEID" val="4364"/>
</p:tagLst>
</file>

<file path=ppt/tags/tag288.xml><?xml version="1.0" encoding="utf-8"?>
<p:tagLst xmlns:p="http://schemas.openxmlformats.org/presentationml/2006/main">
  <p:tag name="AS_UNIQUEID" val="4365"/>
  <p:tag name="KSO_WM_UNIT_TEXT_FILL_FORE_SCHEMECOLOR_INDEX" val="13"/>
  <p:tag name="KSO_WM_UNIT_TEXT_FILL_FORE_SCHEMECOLOR_INDEX_BRIGHTNESS" val="0"/>
  <p:tag name="KSO_WM_UNIT_TEXT_FILL_TYPE" val="1"/>
</p:tagLst>
</file>

<file path=ppt/tags/tag289.xml><?xml version="1.0" encoding="utf-8"?>
<p:tagLst xmlns:p="http://schemas.openxmlformats.org/presentationml/2006/main">
  <p:tag name="AS_UNIQUEID" val="4366"/>
  <p:tag name="KSO_WM_UNIT_TEXT_FILL_FORE_SCHEMECOLOR_INDEX" val="13"/>
  <p:tag name="KSO_WM_UNIT_TEXT_FILL_FORE_SCHEMECOLOR_INDEX_BRIGHTNESS" val="0"/>
  <p:tag name="KSO_WM_UNIT_TEXT_FILL_TYPE" val="1"/>
</p:tagLst>
</file>

<file path=ppt/tags/tag29.xml><?xml version="1.0" encoding="utf-8"?>
<p:tagLst xmlns:p="http://schemas.openxmlformats.org/presentationml/2006/main">
  <p:tag name="AS_UNIQUEID" val="4647"/>
</p:tagLst>
</file>

<file path=ppt/tags/tag290.xml><?xml version="1.0" encoding="utf-8"?>
<p:tagLst xmlns:p="http://schemas.openxmlformats.org/presentationml/2006/main">
  <p:tag name="AS_UNIQUEID" val="4367"/>
</p:tagLst>
</file>

<file path=ppt/tags/tag291.xml><?xml version="1.0" encoding="utf-8"?>
<p:tagLst xmlns:p="http://schemas.openxmlformats.org/presentationml/2006/main">
  <p:tag name="AS_UNIQUEID" val="4368"/>
</p:tagLst>
</file>

<file path=ppt/tags/tag292.xml><?xml version="1.0" encoding="utf-8"?>
<p:tagLst xmlns:p="http://schemas.openxmlformats.org/presentationml/2006/main">
  <p:tag name="AS_UNIQUEID" val="4369"/>
</p:tagLst>
</file>

<file path=ppt/tags/tag293.xml><?xml version="1.0" encoding="utf-8"?>
<p:tagLst xmlns:p="http://schemas.openxmlformats.org/presentationml/2006/main">
  <p:tag name="AS_UNIQUEID" val="4370"/>
</p:tagLst>
</file>

<file path=ppt/tags/tag294.xml><?xml version="1.0" encoding="utf-8"?>
<p:tagLst xmlns:p="http://schemas.openxmlformats.org/presentationml/2006/main">
  <p:tag name="AS_UNIQUEID" val="4371"/>
</p:tagLst>
</file>

<file path=ppt/tags/tag295.xml><?xml version="1.0" encoding="utf-8"?>
<p:tagLst xmlns:p="http://schemas.openxmlformats.org/presentationml/2006/main">
  <p:tag name="AS_UNIQUEID" val="4372"/>
</p:tagLst>
</file>

<file path=ppt/tags/tag296.xml><?xml version="1.0" encoding="utf-8"?>
<p:tagLst xmlns:p="http://schemas.openxmlformats.org/presentationml/2006/main">
  <p:tag name="AS_UNIQUEID" val="4373"/>
</p:tagLst>
</file>

<file path=ppt/tags/tag297.xml><?xml version="1.0" encoding="utf-8"?>
<p:tagLst xmlns:p="http://schemas.openxmlformats.org/presentationml/2006/main">
  <p:tag name="AS_UNIQUEID" val="4374"/>
</p:tagLst>
</file>

<file path=ppt/tags/tag298.xml><?xml version="1.0" encoding="utf-8"?>
<p:tagLst xmlns:p="http://schemas.openxmlformats.org/presentationml/2006/main">
  <p:tag name="AS_UNIQUEID" val="4375"/>
</p:tagLst>
</file>

<file path=ppt/tags/tag299.xml><?xml version="1.0" encoding="utf-8"?>
<p:tagLst xmlns:p="http://schemas.openxmlformats.org/presentationml/2006/main">
  <p:tag name="AS_UNIQUEID" val="4376"/>
</p:tagLst>
</file>

<file path=ppt/tags/tag3.xml><?xml version="1.0" encoding="utf-8"?>
<p:tagLst xmlns:p="http://schemas.openxmlformats.org/presentationml/2006/main">
  <p:tag name="AS_UNIQUEID" val="4621"/>
</p:tagLst>
</file>

<file path=ppt/tags/tag30.xml><?xml version="1.0" encoding="utf-8"?>
<p:tagLst xmlns:p="http://schemas.openxmlformats.org/presentationml/2006/main">
  <p:tag name="AS_UNIQUEID" val="4648"/>
</p:tagLst>
</file>

<file path=ppt/tags/tag300.xml><?xml version="1.0" encoding="utf-8"?>
<p:tagLst xmlns:p="http://schemas.openxmlformats.org/presentationml/2006/main">
  <p:tag name="AS_UNIQUEID" val="4377"/>
</p:tagLst>
</file>

<file path=ppt/tags/tag301.xml><?xml version="1.0" encoding="utf-8"?>
<p:tagLst xmlns:p="http://schemas.openxmlformats.org/presentationml/2006/main">
  <p:tag name="AS_UNIQUEID" val="4378"/>
</p:tagLst>
</file>

<file path=ppt/tags/tag302.xml><?xml version="1.0" encoding="utf-8"?>
<p:tagLst xmlns:p="http://schemas.openxmlformats.org/presentationml/2006/main">
  <p:tag name="AS_UNIQUEID" val="4379"/>
</p:tagLst>
</file>

<file path=ppt/tags/tag303.xml><?xml version="1.0" encoding="utf-8"?>
<p:tagLst xmlns:p="http://schemas.openxmlformats.org/presentationml/2006/main">
  <p:tag name="AS_UNIQUEID" val="4380"/>
</p:tagLst>
</file>

<file path=ppt/tags/tag304.xml><?xml version="1.0" encoding="utf-8"?>
<p:tagLst xmlns:p="http://schemas.openxmlformats.org/presentationml/2006/main">
  <p:tag name="AS_UNIQUEID" val="4857"/>
</p:tagLst>
</file>

<file path=ppt/tags/tag305.xml><?xml version="1.0" encoding="utf-8"?>
<p:tagLst xmlns:p="http://schemas.openxmlformats.org/presentationml/2006/main">
  <p:tag name="AS_UNIQUEID" val="4858"/>
</p:tagLst>
</file>

<file path=ppt/tags/tag306.xml><?xml version="1.0" encoding="utf-8"?>
<p:tagLst xmlns:p="http://schemas.openxmlformats.org/presentationml/2006/main">
  <p:tag name="AS_UNIQUEID" val="4859"/>
</p:tagLst>
</file>

<file path=ppt/tags/tag307.xml><?xml version="1.0" encoding="utf-8"?>
<p:tagLst xmlns:p="http://schemas.openxmlformats.org/presentationml/2006/main">
  <p:tag name="AS_UNIQUEID" val="4860"/>
</p:tagLst>
</file>

<file path=ppt/tags/tag308.xml><?xml version="1.0" encoding="utf-8"?>
<p:tagLst xmlns:p="http://schemas.openxmlformats.org/presentationml/2006/main">
  <p:tag name="AS_UNIQUEID" val="4861"/>
</p:tagLst>
</file>

<file path=ppt/tags/tag309.xml><?xml version="1.0" encoding="utf-8"?>
<p:tagLst xmlns:p="http://schemas.openxmlformats.org/presentationml/2006/main">
  <p:tag name="AS_UNIQUEID" val="4862"/>
</p:tagLst>
</file>

<file path=ppt/tags/tag31.xml><?xml version="1.0" encoding="utf-8"?>
<p:tagLst xmlns:p="http://schemas.openxmlformats.org/presentationml/2006/main">
  <p:tag name="AS_UNIQUEID" val="4649"/>
</p:tagLst>
</file>

<file path=ppt/tags/tag310.xml><?xml version="1.0" encoding="utf-8"?>
<p:tagLst xmlns:p="http://schemas.openxmlformats.org/presentationml/2006/main">
  <p:tag name="AS_UNIQUEID" val="4863"/>
  <p:tag name="KSO_WM_BEAUTIFY_FLAG" val=""/>
</p:tagLst>
</file>

<file path=ppt/tags/tag311.xml><?xml version="1.0" encoding="utf-8"?>
<p:tagLst xmlns:p="http://schemas.openxmlformats.org/presentationml/2006/main">
  <p:tag name="AS_UNIQUEID" val="4864"/>
  <p:tag name="KSO_WM_BEAUTIFY_FLAG" val=""/>
</p:tagLst>
</file>

<file path=ppt/tags/tag312.xml><?xml version="1.0" encoding="utf-8"?>
<p:tagLst xmlns:p="http://schemas.openxmlformats.org/presentationml/2006/main">
  <p:tag name="AS_UNIQUEID" val="4865"/>
  <p:tag name="KSO_WM_BEAUTIFY_FLAG" val=""/>
</p:tagLst>
</file>

<file path=ppt/tags/tag313.xml><?xml version="1.0" encoding="utf-8"?>
<p:tagLst xmlns:p="http://schemas.openxmlformats.org/presentationml/2006/main">
  <p:tag name="AS_UNIQUEID" val="4866"/>
</p:tagLst>
</file>

<file path=ppt/tags/tag314.xml><?xml version="1.0" encoding="utf-8"?>
<p:tagLst xmlns:p="http://schemas.openxmlformats.org/presentationml/2006/main">
  <p:tag name="AS_UNIQUEID" val="4867"/>
</p:tagLst>
</file>

<file path=ppt/tags/tag315.xml><?xml version="1.0" encoding="utf-8"?>
<p:tagLst xmlns:p="http://schemas.openxmlformats.org/presentationml/2006/main">
  <p:tag name="AS_UNIQUEID" val="4868"/>
</p:tagLst>
</file>

<file path=ppt/tags/tag316.xml><?xml version="1.0" encoding="utf-8"?>
<p:tagLst xmlns:p="http://schemas.openxmlformats.org/presentationml/2006/main">
  <p:tag name="AS_UNIQUEID" val="2650"/>
</p:tagLst>
</file>

<file path=ppt/tags/tag317.xml><?xml version="1.0" encoding="utf-8"?>
<p:tagLst xmlns:p="http://schemas.openxmlformats.org/presentationml/2006/main">
  <p:tag name="AS_UNIQUEID" val="4869"/>
</p:tagLst>
</file>

<file path=ppt/tags/tag318.xml><?xml version="1.0" encoding="utf-8"?>
<p:tagLst xmlns:p="http://schemas.openxmlformats.org/presentationml/2006/main">
  <p:tag name="AS_UNIQUEID" val="4870"/>
</p:tagLst>
</file>

<file path=ppt/tags/tag319.xml><?xml version="1.0" encoding="utf-8"?>
<p:tagLst xmlns:p="http://schemas.openxmlformats.org/presentationml/2006/main">
  <p:tag name="AS_UNIQUEID" val="4871"/>
</p:tagLst>
</file>

<file path=ppt/tags/tag32.xml><?xml version="1.0" encoding="utf-8"?>
<p:tagLst xmlns:p="http://schemas.openxmlformats.org/presentationml/2006/main">
  <p:tag name="AS_UNIQUEID" val="4650"/>
</p:tagLst>
</file>

<file path=ppt/tags/tag320.xml><?xml version="1.0" encoding="utf-8"?>
<p:tagLst xmlns:p="http://schemas.openxmlformats.org/presentationml/2006/main">
  <p:tag name="AS_UNIQUEID" val="2653"/>
</p:tagLst>
</file>

<file path=ppt/tags/tag321.xml><?xml version="1.0" encoding="utf-8"?>
<p:tagLst xmlns:p="http://schemas.openxmlformats.org/presentationml/2006/main">
  <p:tag name="AS_UNIQUEID" val="2654"/>
</p:tagLst>
</file>

<file path=ppt/tags/tag322.xml><?xml version="1.0" encoding="utf-8"?>
<p:tagLst xmlns:p="http://schemas.openxmlformats.org/presentationml/2006/main">
  <p:tag name="AS_UNIQUEID" val="2655"/>
</p:tagLst>
</file>

<file path=ppt/tags/tag323.xml><?xml version="1.0" encoding="utf-8"?>
<p:tagLst xmlns:p="http://schemas.openxmlformats.org/presentationml/2006/main">
  <p:tag name="AS_UNIQUEID" val="2657"/>
</p:tagLst>
</file>

<file path=ppt/tags/tag324.xml><?xml version="1.0" encoding="utf-8"?>
<p:tagLst xmlns:p="http://schemas.openxmlformats.org/presentationml/2006/main">
  <p:tag name="AS_UNIQUEID" val="4872"/>
</p:tagLst>
</file>

<file path=ppt/tags/tag325.xml><?xml version="1.0" encoding="utf-8"?>
<p:tagLst xmlns:p="http://schemas.openxmlformats.org/presentationml/2006/main">
  <p:tag name="AS_UNIQUEID" val="4873"/>
</p:tagLst>
</file>

<file path=ppt/tags/tag326.xml><?xml version="1.0" encoding="utf-8"?>
<p:tagLst xmlns:p="http://schemas.openxmlformats.org/presentationml/2006/main">
  <p:tag name="AS_UNIQUEID" val="4874"/>
</p:tagLst>
</file>

<file path=ppt/tags/tag327.xml><?xml version="1.0" encoding="utf-8"?>
<p:tagLst xmlns:p="http://schemas.openxmlformats.org/presentationml/2006/main">
  <p:tag name="AS_UNIQUEID" val="4875"/>
</p:tagLst>
</file>

<file path=ppt/tags/tag328.xml><?xml version="1.0" encoding="utf-8"?>
<p:tagLst xmlns:p="http://schemas.openxmlformats.org/presentationml/2006/main">
  <p:tag name="AS_UNIQUEID" val="4876"/>
</p:tagLst>
</file>

<file path=ppt/tags/tag329.xml><?xml version="1.0" encoding="utf-8"?>
<p:tagLst xmlns:p="http://schemas.openxmlformats.org/presentationml/2006/main">
  <p:tag name="AS_UNIQUEID" val="4877"/>
</p:tagLst>
</file>

<file path=ppt/tags/tag33.xml><?xml version="1.0" encoding="utf-8"?>
<p:tagLst xmlns:p="http://schemas.openxmlformats.org/presentationml/2006/main">
  <p:tag name="AS_UNIQUEID" val="4651"/>
</p:tagLst>
</file>

<file path=ppt/tags/tag330.xml><?xml version="1.0" encoding="utf-8"?>
<p:tagLst xmlns:p="http://schemas.openxmlformats.org/presentationml/2006/main">
  <p:tag name="AS_UNIQUEID" val="4878"/>
</p:tagLst>
</file>

<file path=ppt/tags/tag331.xml><?xml version="1.0" encoding="utf-8"?>
<p:tagLst xmlns:p="http://schemas.openxmlformats.org/presentationml/2006/main">
  <p:tag name="AS_UNIQUEID" val="4879"/>
</p:tagLst>
</file>

<file path=ppt/tags/tag332.xml><?xml version="1.0" encoding="utf-8"?>
<p:tagLst xmlns:p="http://schemas.openxmlformats.org/presentationml/2006/main">
  <p:tag name="AS_UNIQUEID" val="4880"/>
</p:tagLst>
</file>

<file path=ppt/tags/tag333.xml><?xml version="1.0" encoding="utf-8"?>
<p:tagLst xmlns:p="http://schemas.openxmlformats.org/presentationml/2006/main">
  <p:tag name="AS_UNIQUEID" val="4881"/>
</p:tagLst>
</file>

<file path=ppt/tags/tag334.xml><?xml version="1.0" encoding="utf-8"?>
<p:tagLst xmlns:p="http://schemas.openxmlformats.org/presentationml/2006/main">
  <p:tag name="AS_UNIQUEID" val="4882"/>
</p:tagLst>
</file>

<file path=ppt/tags/tag335.xml><?xml version="1.0" encoding="utf-8"?>
<p:tagLst xmlns:p="http://schemas.openxmlformats.org/presentationml/2006/main">
  <p:tag name="AS_UNIQUEID" val="4883"/>
</p:tagLst>
</file>

<file path=ppt/tags/tag336.xml><?xml version="1.0" encoding="utf-8"?>
<p:tagLst xmlns:p="http://schemas.openxmlformats.org/presentationml/2006/main">
  <p:tag name="AS_UNIQUEID" val="4884"/>
</p:tagLst>
</file>

<file path=ppt/tags/tag337.xml><?xml version="1.0" encoding="utf-8"?>
<p:tagLst xmlns:p="http://schemas.openxmlformats.org/presentationml/2006/main">
  <p:tag name="AS_UNIQUEID" val="4885"/>
</p:tagLst>
</file>

<file path=ppt/tags/tag338.xml><?xml version="1.0" encoding="utf-8"?>
<p:tagLst xmlns:p="http://schemas.openxmlformats.org/presentationml/2006/main">
  <p:tag name="AS_UNIQUEID" val="4886"/>
</p:tagLst>
</file>

<file path=ppt/tags/tag339.xml><?xml version="1.0" encoding="utf-8"?>
<p:tagLst xmlns:p="http://schemas.openxmlformats.org/presentationml/2006/main">
  <p:tag name="AS_UNIQUEID" val="4887"/>
</p:tagLst>
</file>

<file path=ppt/tags/tag34.xml><?xml version="1.0" encoding="utf-8"?>
<p:tagLst xmlns:p="http://schemas.openxmlformats.org/presentationml/2006/main">
  <p:tag name="AS_UNIQUEID" val="4652"/>
</p:tagLst>
</file>

<file path=ppt/tags/tag340.xml><?xml version="1.0" encoding="utf-8"?>
<p:tagLst xmlns:p="http://schemas.openxmlformats.org/presentationml/2006/main">
  <p:tag name="AS_UNIQUEID" val="4888"/>
</p:tagLst>
</file>

<file path=ppt/tags/tag341.xml><?xml version="1.0" encoding="utf-8"?>
<p:tagLst xmlns:p="http://schemas.openxmlformats.org/presentationml/2006/main">
  <p:tag name="AS_UNIQUEID" val="4889"/>
</p:tagLst>
</file>

<file path=ppt/tags/tag342.xml><?xml version="1.0" encoding="utf-8"?>
<p:tagLst xmlns:p="http://schemas.openxmlformats.org/presentationml/2006/main">
  <p:tag name="AS_UNIQUEID" val="4890"/>
</p:tagLst>
</file>

<file path=ppt/tags/tag343.xml><?xml version="1.0" encoding="utf-8"?>
<p:tagLst xmlns:p="http://schemas.openxmlformats.org/presentationml/2006/main">
  <p:tag name="AS_UNIQUEID" val="4891"/>
</p:tagLst>
</file>

<file path=ppt/tags/tag344.xml><?xml version="1.0" encoding="utf-8"?>
<p:tagLst xmlns:p="http://schemas.openxmlformats.org/presentationml/2006/main">
  <p:tag name="AS_UNIQUEID" val="4892"/>
</p:tagLst>
</file>

<file path=ppt/tags/tag345.xml><?xml version="1.0" encoding="utf-8"?>
<p:tagLst xmlns:p="http://schemas.openxmlformats.org/presentationml/2006/main">
  <p:tag name="AS_UNIQUEID" val="4893"/>
</p:tagLst>
</file>

<file path=ppt/tags/tag346.xml><?xml version="1.0" encoding="utf-8"?>
<p:tagLst xmlns:p="http://schemas.openxmlformats.org/presentationml/2006/main">
  <p:tag name="AS_UNIQUEID" val="4894"/>
</p:tagLst>
</file>

<file path=ppt/tags/tag347.xml><?xml version="1.0" encoding="utf-8"?>
<p:tagLst xmlns:p="http://schemas.openxmlformats.org/presentationml/2006/main">
  <p:tag name="AS_UNIQUEID" val="4895"/>
</p:tagLst>
</file>

<file path=ppt/tags/tag348.xml><?xml version="1.0" encoding="utf-8"?>
<p:tagLst xmlns:p="http://schemas.openxmlformats.org/presentationml/2006/main">
  <p:tag name="AS_UNIQUEID" val="4896"/>
</p:tagLst>
</file>

<file path=ppt/tags/tag349.xml><?xml version="1.0" encoding="utf-8"?>
<p:tagLst xmlns:p="http://schemas.openxmlformats.org/presentationml/2006/main">
  <p:tag name="AS_UNIQUEID" val="4897"/>
</p:tagLst>
</file>

<file path=ppt/tags/tag35.xml><?xml version="1.0" encoding="utf-8"?>
<p:tagLst xmlns:p="http://schemas.openxmlformats.org/presentationml/2006/main">
  <p:tag name="AS_UNIQUEID" val="4653"/>
</p:tagLst>
</file>

<file path=ppt/tags/tag350.xml><?xml version="1.0" encoding="utf-8"?>
<p:tagLst xmlns:p="http://schemas.openxmlformats.org/presentationml/2006/main">
  <p:tag name="AS_UNIQUEID" val="4898"/>
</p:tagLst>
</file>

<file path=ppt/tags/tag351.xml><?xml version="1.0" encoding="utf-8"?>
<p:tagLst xmlns:p="http://schemas.openxmlformats.org/presentationml/2006/main">
  <p:tag name="AS_UNIQUEID" val="4899"/>
</p:tagLst>
</file>

<file path=ppt/tags/tag352.xml><?xml version="1.0" encoding="utf-8"?>
<p:tagLst xmlns:p="http://schemas.openxmlformats.org/presentationml/2006/main">
  <p:tag name="AS_UNIQUEID" val="4900"/>
</p:tagLst>
</file>

<file path=ppt/tags/tag353.xml><?xml version="1.0" encoding="utf-8"?>
<p:tagLst xmlns:p="http://schemas.openxmlformats.org/presentationml/2006/main">
  <p:tag name="AS_UNIQUEID" val="4901"/>
</p:tagLst>
</file>

<file path=ppt/tags/tag354.xml><?xml version="1.0" encoding="utf-8"?>
<p:tagLst xmlns:p="http://schemas.openxmlformats.org/presentationml/2006/main">
  <p:tag name="AS_UNIQUEID" val="4902"/>
</p:tagLst>
</file>

<file path=ppt/tags/tag355.xml><?xml version="1.0" encoding="utf-8"?>
<p:tagLst xmlns:p="http://schemas.openxmlformats.org/presentationml/2006/main">
  <p:tag name="AS_UNIQUEID" val="4903"/>
</p:tagLst>
</file>

<file path=ppt/tags/tag356.xml><?xml version="1.0" encoding="utf-8"?>
<p:tagLst xmlns:p="http://schemas.openxmlformats.org/presentationml/2006/main">
  <p:tag name="AS_UNIQUEID" val="4904"/>
</p:tagLst>
</file>

<file path=ppt/tags/tag357.xml><?xml version="1.0" encoding="utf-8"?>
<p:tagLst xmlns:p="http://schemas.openxmlformats.org/presentationml/2006/main">
  <p:tag name="AS_UNIQUEID" val="4905"/>
</p:tagLst>
</file>

<file path=ppt/tags/tag358.xml><?xml version="1.0" encoding="utf-8"?>
<p:tagLst xmlns:p="http://schemas.openxmlformats.org/presentationml/2006/main">
  <p:tag name="AS_UNIQUEID" val="4906"/>
</p:tagLst>
</file>

<file path=ppt/tags/tag359.xml><?xml version="1.0" encoding="utf-8"?>
<p:tagLst xmlns:p="http://schemas.openxmlformats.org/presentationml/2006/main">
  <p:tag name="AS_UNIQUEID" val="4907"/>
</p:tagLst>
</file>

<file path=ppt/tags/tag36.xml><?xml version="1.0" encoding="utf-8"?>
<p:tagLst xmlns:p="http://schemas.openxmlformats.org/presentationml/2006/main">
  <p:tag name="AS_UNIQUEID" val="4654"/>
</p:tagLst>
</file>

<file path=ppt/tags/tag360.xml><?xml version="1.0" encoding="utf-8"?>
<p:tagLst xmlns:p="http://schemas.openxmlformats.org/presentationml/2006/main">
  <p:tag name="AS_UNIQUEID" val="4908"/>
</p:tagLst>
</file>

<file path=ppt/tags/tag361.xml><?xml version="1.0" encoding="utf-8"?>
<p:tagLst xmlns:p="http://schemas.openxmlformats.org/presentationml/2006/main">
  <p:tag name="AS_UNIQUEID" val="4909"/>
</p:tagLst>
</file>

<file path=ppt/tags/tag362.xml><?xml version="1.0" encoding="utf-8"?>
<p:tagLst xmlns:p="http://schemas.openxmlformats.org/presentationml/2006/main">
  <p:tag name="AS_UNIQUEID" val="4910"/>
</p:tagLst>
</file>

<file path=ppt/tags/tag363.xml><?xml version="1.0" encoding="utf-8"?>
<p:tagLst xmlns:p="http://schemas.openxmlformats.org/presentationml/2006/main">
  <p:tag name="AS_UNIQUEID" val="4911"/>
</p:tagLst>
</file>

<file path=ppt/tags/tag364.xml><?xml version="1.0" encoding="utf-8"?>
<p:tagLst xmlns:p="http://schemas.openxmlformats.org/presentationml/2006/main">
  <p:tag name="AS_UNIQUEID" val="4912"/>
</p:tagLst>
</file>

<file path=ppt/tags/tag365.xml><?xml version="1.0" encoding="utf-8"?>
<p:tagLst xmlns:p="http://schemas.openxmlformats.org/presentationml/2006/main">
  <p:tag name="AS_UNIQUEID" val="4913"/>
</p:tagLst>
</file>

<file path=ppt/tags/tag366.xml><?xml version="1.0" encoding="utf-8"?>
<p:tagLst xmlns:p="http://schemas.openxmlformats.org/presentationml/2006/main">
  <p:tag name="AS_UNIQUEID" val="4390"/>
</p:tagLst>
</file>

<file path=ppt/tags/tag367.xml><?xml version="1.0" encoding="utf-8"?>
<p:tagLst xmlns:p="http://schemas.openxmlformats.org/presentationml/2006/main">
  <p:tag name="AS_UNIQUEID" val="4391"/>
</p:tagLst>
</file>

<file path=ppt/tags/tag368.xml><?xml version="1.0" encoding="utf-8"?>
<p:tagLst xmlns:p="http://schemas.openxmlformats.org/presentationml/2006/main">
  <p:tag name="AS_UNIQUEID" val="4392"/>
</p:tagLst>
</file>

<file path=ppt/tags/tag369.xml><?xml version="1.0" encoding="utf-8"?>
<p:tagLst xmlns:p="http://schemas.openxmlformats.org/presentationml/2006/main">
  <p:tag name="AS_UNIQUEID" val="4393"/>
</p:tagLst>
</file>

<file path=ppt/tags/tag37.xml><?xml version="1.0" encoding="utf-8"?>
<p:tagLst xmlns:p="http://schemas.openxmlformats.org/presentationml/2006/main">
  <p:tag name="AS_UNIQUEID" val="4655"/>
</p:tagLst>
</file>

<file path=ppt/tags/tag370.xml><?xml version="1.0" encoding="utf-8"?>
<p:tagLst xmlns:p="http://schemas.openxmlformats.org/presentationml/2006/main">
  <p:tag name="AS_UNIQUEID" val="4394"/>
</p:tagLst>
</file>

<file path=ppt/tags/tag371.xml><?xml version="1.0" encoding="utf-8"?>
<p:tagLst xmlns:p="http://schemas.openxmlformats.org/presentationml/2006/main">
  <p:tag name="AS_UNIQUEID" val="4395"/>
</p:tagLst>
</file>

<file path=ppt/tags/tag372.xml><?xml version="1.0" encoding="utf-8"?>
<p:tagLst xmlns:p="http://schemas.openxmlformats.org/presentationml/2006/main">
  <p:tag name="AS_UNIQUEID" val="4396"/>
</p:tagLst>
</file>

<file path=ppt/tags/tag373.xml><?xml version="1.0" encoding="utf-8"?>
<p:tagLst xmlns:p="http://schemas.openxmlformats.org/presentationml/2006/main">
  <p:tag name="AS_UNIQUEID" val="4397"/>
</p:tagLst>
</file>

<file path=ppt/tags/tag374.xml><?xml version="1.0" encoding="utf-8"?>
<p:tagLst xmlns:p="http://schemas.openxmlformats.org/presentationml/2006/main">
  <p:tag name="AS_UNIQUEID" val="4398"/>
</p:tagLst>
</file>

<file path=ppt/tags/tag375.xml><?xml version="1.0" encoding="utf-8"?>
<p:tagLst xmlns:p="http://schemas.openxmlformats.org/presentationml/2006/main">
  <p:tag name="AS_UNIQUEID" val="4399"/>
</p:tagLst>
</file>

<file path=ppt/tags/tag376.xml><?xml version="1.0" encoding="utf-8"?>
<p:tagLst xmlns:p="http://schemas.openxmlformats.org/presentationml/2006/main">
  <p:tag name="AS_UNIQUEID" val="4400"/>
</p:tagLst>
</file>

<file path=ppt/tags/tag377.xml><?xml version="1.0" encoding="utf-8"?>
<p:tagLst xmlns:p="http://schemas.openxmlformats.org/presentationml/2006/main">
  <p:tag name="AS_UNIQUEID" val="4401"/>
</p:tagLst>
</file>

<file path=ppt/tags/tag378.xml><?xml version="1.0" encoding="utf-8"?>
<p:tagLst xmlns:p="http://schemas.openxmlformats.org/presentationml/2006/main">
  <p:tag name="AS_UNIQUEID" val="4402"/>
</p:tagLst>
</file>

<file path=ppt/tags/tag379.xml><?xml version="1.0" encoding="utf-8"?>
<p:tagLst xmlns:p="http://schemas.openxmlformats.org/presentationml/2006/main">
  <p:tag name="AS_UNIQUEID" val="4403"/>
</p:tagLst>
</file>

<file path=ppt/tags/tag38.xml><?xml version="1.0" encoding="utf-8"?>
<p:tagLst xmlns:p="http://schemas.openxmlformats.org/presentationml/2006/main">
  <p:tag name="AS_UNIQUEID" val="4656"/>
</p:tagLst>
</file>

<file path=ppt/tags/tag380.xml><?xml version="1.0" encoding="utf-8"?>
<p:tagLst xmlns:p="http://schemas.openxmlformats.org/presentationml/2006/main">
  <p:tag name="AS_UNIQUEID" val="4404"/>
</p:tagLst>
</file>

<file path=ppt/tags/tag381.xml><?xml version="1.0" encoding="utf-8"?>
<p:tagLst xmlns:p="http://schemas.openxmlformats.org/presentationml/2006/main">
  <p:tag name="AS_UNIQUEID" val="4405"/>
</p:tagLst>
</file>

<file path=ppt/tags/tag382.xml><?xml version="1.0" encoding="utf-8"?>
<p:tagLst xmlns:p="http://schemas.openxmlformats.org/presentationml/2006/main">
  <p:tag name="AS_UNIQUEID" val="4406"/>
</p:tagLst>
</file>

<file path=ppt/tags/tag383.xml><?xml version="1.0" encoding="utf-8"?>
<p:tagLst xmlns:p="http://schemas.openxmlformats.org/presentationml/2006/main">
  <p:tag name="AS_UNIQUEID" val="4407"/>
</p:tagLst>
</file>

<file path=ppt/tags/tag384.xml><?xml version="1.0" encoding="utf-8"?>
<p:tagLst xmlns:p="http://schemas.openxmlformats.org/presentationml/2006/main">
  <p:tag name="AS_UNIQUEID" val="4408"/>
</p:tagLst>
</file>

<file path=ppt/tags/tag385.xml><?xml version="1.0" encoding="utf-8"?>
<p:tagLst xmlns:p="http://schemas.openxmlformats.org/presentationml/2006/main">
  <p:tag name="AS_UNIQUEID" val="4409"/>
</p:tagLst>
</file>

<file path=ppt/tags/tag386.xml><?xml version="1.0" encoding="utf-8"?>
<p:tagLst xmlns:p="http://schemas.openxmlformats.org/presentationml/2006/main">
  <p:tag name="AS_UNIQUEID" val="4410"/>
</p:tagLst>
</file>

<file path=ppt/tags/tag387.xml><?xml version="1.0" encoding="utf-8"?>
<p:tagLst xmlns:p="http://schemas.openxmlformats.org/presentationml/2006/main">
  <p:tag name="AS_UNIQUEID" val="4411"/>
</p:tagLst>
</file>

<file path=ppt/tags/tag388.xml><?xml version="1.0" encoding="utf-8"?>
<p:tagLst xmlns:p="http://schemas.openxmlformats.org/presentationml/2006/main">
  <p:tag name="AS_UNIQUEID" val="4412"/>
</p:tagLst>
</file>

<file path=ppt/tags/tag389.xml><?xml version="1.0" encoding="utf-8"?>
<p:tagLst xmlns:p="http://schemas.openxmlformats.org/presentationml/2006/main">
  <p:tag name="AS_UNIQUEID" val="4413"/>
</p:tagLst>
</file>

<file path=ppt/tags/tag39.xml><?xml version="1.0" encoding="utf-8"?>
<p:tagLst xmlns:p="http://schemas.openxmlformats.org/presentationml/2006/main">
  <p:tag name="AS_UNIQUEID" val="4657"/>
</p:tagLst>
</file>

<file path=ppt/tags/tag390.xml><?xml version="1.0" encoding="utf-8"?>
<p:tagLst xmlns:p="http://schemas.openxmlformats.org/presentationml/2006/main">
  <p:tag name="AS_UNIQUEID" val="4414"/>
</p:tagLst>
</file>

<file path=ppt/tags/tag391.xml><?xml version="1.0" encoding="utf-8"?>
<p:tagLst xmlns:p="http://schemas.openxmlformats.org/presentationml/2006/main">
  <p:tag name="AS_UNIQUEID" val="4415"/>
</p:tagLst>
</file>

<file path=ppt/tags/tag392.xml><?xml version="1.0" encoding="utf-8"?>
<p:tagLst xmlns:p="http://schemas.openxmlformats.org/presentationml/2006/main">
  <p:tag name="AS_UNIQUEID" val="4416"/>
</p:tagLst>
</file>

<file path=ppt/tags/tag393.xml><?xml version="1.0" encoding="utf-8"?>
<p:tagLst xmlns:p="http://schemas.openxmlformats.org/presentationml/2006/main">
  <p:tag name="AS_UNIQUEID" val="4417"/>
</p:tagLst>
</file>

<file path=ppt/tags/tag394.xml><?xml version="1.0" encoding="utf-8"?>
<p:tagLst xmlns:p="http://schemas.openxmlformats.org/presentationml/2006/main">
  <p:tag name="AS_UNIQUEID" val="4418"/>
</p:tagLst>
</file>

<file path=ppt/tags/tag395.xml><?xml version="1.0" encoding="utf-8"?>
<p:tagLst xmlns:p="http://schemas.openxmlformats.org/presentationml/2006/main">
  <p:tag name="AS_UNIQUEID" val="4419"/>
</p:tagLst>
</file>

<file path=ppt/tags/tag396.xml><?xml version="1.0" encoding="utf-8"?>
<p:tagLst xmlns:p="http://schemas.openxmlformats.org/presentationml/2006/main">
  <p:tag name="AS_UNIQUEID" val="4420"/>
</p:tagLst>
</file>

<file path=ppt/tags/tag397.xml><?xml version="1.0" encoding="utf-8"?>
<p:tagLst xmlns:p="http://schemas.openxmlformats.org/presentationml/2006/main">
  <p:tag name="AS_UNIQUEID" val="4421"/>
</p:tagLst>
</file>

<file path=ppt/tags/tag398.xml><?xml version="1.0" encoding="utf-8"?>
<p:tagLst xmlns:p="http://schemas.openxmlformats.org/presentationml/2006/main">
  <p:tag name="AS_UNIQUEID" val="4422"/>
</p:tagLst>
</file>

<file path=ppt/tags/tag399.xml><?xml version="1.0" encoding="utf-8"?>
<p:tagLst xmlns:p="http://schemas.openxmlformats.org/presentationml/2006/main">
  <p:tag name="AS_UNIQUEID" val="4423"/>
  <p:tag name="KSO_WM_UNIT_TEXT_FILL_FORE_SCHEMECOLOR_INDEX" val="13"/>
  <p:tag name="KSO_WM_UNIT_TEXT_FILL_FORE_SCHEMECOLOR_INDEX_BRIGHTNESS" val="0"/>
  <p:tag name="KSO_WM_UNIT_TEXT_FILL_TYPE" val="1"/>
</p:tagLst>
</file>

<file path=ppt/tags/tag4.xml><?xml version="1.0" encoding="utf-8"?>
<p:tagLst xmlns:p="http://schemas.openxmlformats.org/presentationml/2006/main">
  <p:tag name="AS_UNIQUEID" val="4622"/>
</p:tagLst>
</file>

<file path=ppt/tags/tag40.xml><?xml version="1.0" encoding="utf-8"?>
<p:tagLst xmlns:p="http://schemas.openxmlformats.org/presentationml/2006/main">
  <p:tag name="AS_UNIQUEID" val="4658"/>
</p:tagLst>
</file>

<file path=ppt/tags/tag400.xml><?xml version="1.0" encoding="utf-8"?>
<p:tagLst xmlns:p="http://schemas.openxmlformats.org/presentationml/2006/main">
  <p:tag name="AS_UNIQUEID" val="4424"/>
  <p:tag name="KSO_WM_UNIT_TEXT_FILL_FORE_SCHEMECOLOR_INDEX" val="13"/>
  <p:tag name="KSO_WM_UNIT_TEXT_FILL_FORE_SCHEMECOLOR_INDEX_BRIGHTNESS" val="0"/>
  <p:tag name="KSO_WM_UNIT_TEXT_FILL_TYPE" val="1"/>
</p:tagLst>
</file>

<file path=ppt/tags/tag401.xml><?xml version="1.0" encoding="utf-8"?>
<p:tagLst xmlns:p="http://schemas.openxmlformats.org/presentationml/2006/main">
  <p:tag name="AS_UNIQUEID" val="4425"/>
</p:tagLst>
</file>

<file path=ppt/tags/tag402.xml><?xml version="1.0" encoding="utf-8"?>
<p:tagLst xmlns:p="http://schemas.openxmlformats.org/presentationml/2006/main">
  <p:tag name="AS_UNIQUEID" val="4426"/>
</p:tagLst>
</file>

<file path=ppt/tags/tag403.xml><?xml version="1.0" encoding="utf-8"?>
<p:tagLst xmlns:p="http://schemas.openxmlformats.org/presentationml/2006/main">
  <p:tag name="AS_UNIQUEID" val="4427"/>
</p:tagLst>
</file>

<file path=ppt/tags/tag404.xml><?xml version="1.0" encoding="utf-8"?>
<p:tagLst xmlns:p="http://schemas.openxmlformats.org/presentationml/2006/main">
  <p:tag name="AS_UNIQUEID" val="4428"/>
</p:tagLst>
</file>

<file path=ppt/tags/tag405.xml><?xml version="1.0" encoding="utf-8"?>
<p:tagLst xmlns:p="http://schemas.openxmlformats.org/presentationml/2006/main">
  <p:tag name="AS_UNIQUEID" val="4429"/>
</p:tagLst>
</file>

<file path=ppt/tags/tag406.xml><?xml version="1.0" encoding="utf-8"?>
<p:tagLst xmlns:p="http://schemas.openxmlformats.org/presentationml/2006/main">
  <p:tag name="AS_UNIQUEID" val="4430"/>
</p:tagLst>
</file>

<file path=ppt/tags/tag407.xml><?xml version="1.0" encoding="utf-8"?>
<p:tagLst xmlns:p="http://schemas.openxmlformats.org/presentationml/2006/main">
  <p:tag name="AS_UNIQUEID" val="4431"/>
</p:tagLst>
</file>

<file path=ppt/tags/tag408.xml><?xml version="1.0" encoding="utf-8"?>
<p:tagLst xmlns:p="http://schemas.openxmlformats.org/presentationml/2006/main">
  <p:tag name="AS_UNIQUEID" val="4432"/>
</p:tagLst>
</file>

<file path=ppt/tags/tag409.xml><?xml version="1.0" encoding="utf-8"?>
<p:tagLst xmlns:p="http://schemas.openxmlformats.org/presentationml/2006/main">
  <p:tag name="AS_UNIQUEID" val="4433"/>
</p:tagLst>
</file>

<file path=ppt/tags/tag41.xml><?xml version="1.0" encoding="utf-8"?>
<p:tagLst xmlns:p="http://schemas.openxmlformats.org/presentationml/2006/main">
  <p:tag name="AS_UNIQUEID" val="4659"/>
</p:tagLst>
</file>

<file path=ppt/tags/tag410.xml><?xml version="1.0" encoding="utf-8"?>
<p:tagLst xmlns:p="http://schemas.openxmlformats.org/presentationml/2006/main">
  <p:tag name="AS_UNIQUEID" val="4434"/>
</p:tagLst>
</file>

<file path=ppt/tags/tag411.xml><?xml version="1.0" encoding="utf-8"?>
<p:tagLst xmlns:p="http://schemas.openxmlformats.org/presentationml/2006/main">
  <p:tag name="AS_UNIQUEID" val="4435"/>
</p:tagLst>
</file>

<file path=ppt/tags/tag412.xml><?xml version="1.0" encoding="utf-8"?>
<p:tagLst xmlns:p="http://schemas.openxmlformats.org/presentationml/2006/main">
  <p:tag name="AS_UNIQUEID" val="4436"/>
</p:tagLst>
</file>

<file path=ppt/tags/tag413.xml><?xml version="1.0" encoding="utf-8"?>
<p:tagLst xmlns:p="http://schemas.openxmlformats.org/presentationml/2006/main">
  <p:tag name="AS_UNIQUEID" val="4437"/>
</p:tagLst>
</file>

<file path=ppt/tags/tag414.xml><?xml version="1.0" encoding="utf-8"?>
<p:tagLst xmlns:p="http://schemas.openxmlformats.org/presentationml/2006/main">
  <p:tag name="AS_UNIQUEID" val="4438"/>
</p:tagLst>
</file>

<file path=ppt/tags/tag415.xml><?xml version="1.0" encoding="utf-8"?>
<p:tagLst xmlns:p="http://schemas.openxmlformats.org/presentationml/2006/main">
  <p:tag name="AS_UNIQUEID" val="4439"/>
</p:tagLst>
</file>

<file path=ppt/tags/tag416.xml><?xml version="1.0" encoding="utf-8"?>
<p:tagLst xmlns:p="http://schemas.openxmlformats.org/presentationml/2006/main">
  <p:tag name="AS_UNIQUEID" val="4440"/>
</p:tagLst>
</file>

<file path=ppt/tags/tag417.xml><?xml version="1.0" encoding="utf-8"?>
<p:tagLst xmlns:p="http://schemas.openxmlformats.org/presentationml/2006/main">
  <p:tag name="AS_UNIQUEID" val="4441"/>
</p:tagLst>
</file>

<file path=ppt/tags/tag418.xml><?xml version="1.0" encoding="utf-8"?>
<p:tagLst xmlns:p="http://schemas.openxmlformats.org/presentationml/2006/main">
  <p:tag name="AS_UNIQUEID" val="4442"/>
</p:tagLst>
</file>

<file path=ppt/tags/tag419.xml><?xml version="1.0" encoding="utf-8"?>
<p:tagLst xmlns:p="http://schemas.openxmlformats.org/presentationml/2006/main">
  <p:tag name="AS_UNIQUEID" val="4443"/>
</p:tagLst>
</file>

<file path=ppt/tags/tag42.xml><?xml version="1.0" encoding="utf-8"?>
<p:tagLst xmlns:p="http://schemas.openxmlformats.org/presentationml/2006/main">
  <p:tag name="AS_UNIQUEID" val="4660"/>
</p:tagLst>
</file>

<file path=ppt/tags/tag420.xml><?xml version="1.0" encoding="utf-8"?>
<p:tagLst xmlns:p="http://schemas.openxmlformats.org/presentationml/2006/main">
  <p:tag name="AS_UNIQUEID" val="4914"/>
</p:tagLst>
</file>

<file path=ppt/tags/tag421.xml><?xml version="1.0" encoding="utf-8"?>
<p:tagLst xmlns:p="http://schemas.openxmlformats.org/presentationml/2006/main">
  <p:tag name="AS_UNIQUEID" val="4915"/>
</p:tagLst>
</file>

<file path=ppt/tags/tag422.xml><?xml version="1.0" encoding="utf-8"?>
<p:tagLst xmlns:p="http://schemas.openxmlformats.org/presentationml/2006/main">
  <p:tag name="AS_UNIQUEID" val="4916"/>
</p:tagLst>
</file>

<file path=ppt/tags/tag423.xml><?xml version="1.0" encoding="utf-8"?>
<p:tagLst xmlns:p="http://schemas.openxmlformats.org/presentationml/2006/main">
  <p:tag name="AS_UNIQUEID" val="4917"/>
</p:tagLst>
</file>

<file path=ppt/tags/tag424.xml><?xml version="1.0" encoding="utf-8"?>
<p:tagLst xmlns:p="http://schemas.openxmlformats.org/presentationml/2006/main">
  <p:tag name="AS_UNIQUEID" val="4918"/>
  <p:tag name="KSO_WM_BEAUTIFY_FLAG" val=""/>
</p:tagLst>
</file>

<file path=ppt/tags/tag425.xml><?xml version="1.0" encoding="utf-8"?>
<p:tagLst xmlns:p="http://schemas.openxmlformats.org/presentationml/2006/main">
  <p:tag name="AS_UNIQUEID" val="4919"/>
  <p:tag name="KSO_WM_BEAUTIFY_FLAG" val=""/>
</p:tagLst>
</file>

<file path=ppt/tags/tag426.xml><?xml version="1.0" encoding="utf-8"?>
<p:tagLst xmlns:p="http://schemas.openxmlformats.org/presentationml/2006/main">
  <p:tag name="AS_UNIQUEID" val="4920"/>
  <p:tag name="KSO_WM_BEAUTIFY_FLAG" val=""/>
</p:tagLst>
</file>

<file path=ppt/tags/tag427.xml><?xml version="1.0" encoding="utf-8"?>
<p:tagLst xmlns:p="http://schemas.openxmlformats.org/presentationml/2006/main">
  <p:tag name="AS_UNIQUEID" val="4921"/>
</p:tagLst>
</file>

<file path=ppt/tags/tag428.xml><?xml version="1.0" encoding="utf-8"?>
<p:tagLst xmlns:p="http://schemas.openxmlformats.org/presentationml/2006/main">
  <p:tag name="AS_UNIQUEID" val="4922"/>
</p:tagLst>
</file>

<file path=ppt/tags/tag429.xml><?xml version="1.0" encoding="utf-8"?>
<p:tagLst xmlns:p="http://schemas.openxmlformats.org/presentationml/2006/main">
  <p:tag name="AS_UNIQUEID" val="4923"/>
</p:tagLst>
</file>

<file path=ppt/tags/tag43.xml><?xml version="1.0" encoding="utf-8"?>
<p:tagLst xmlns:p="http://schemas.openxmlformats.org/presentationml/2006/main">
  <p:tag name="AS_UNIQUEID" val="4661"/>
</p:tagLst>
</file>

<file path=ppt/tags/tag430.xml><?xml version="1.0" encoding="utf-8"?>
<p:tagLst xmlns:p="http://schemas.openxmlformats.org/presentationml/2006/main">
  <p:tag name="AS_UNIQUEID" val="4924"/>
  <p:tag name="KSO_WM_BEAUTIFY_FLAG" val=""/>
</p:tagLst>
</file>

<file path=ppt/tags/tag431.xml><?xml version="1.0" encoding="utf-8"?>
<p:tagLst xmlns:p="http://schemas.openxmlformats.org/presentationml/2006/main">
  <p:tag name="AS_UNIQUEID" val="4925"/>
</p:tagLst>
</file>

<file path=ppt/tags/tag432.xml><?xml version="1.0" encoding="utf-8"?>
<p:tagLst xmlns:p="http://schemas.openxmlformats.org/presentationml/2006/main">
  <p:tag name="AS_UNIQUEID" val="4926"/>
</p:tagLst>
</file>

<file path=ppt/tags/tag433.xml><?xml version="1.0" encoding="utf-8"?>
<p:tagLst xmlns:p="http://schemas.openxmlformats.org/presentationml/2006/main">
  <p:tag name="AS_UNIQUEID" val="4927"/>
</p:tagLst>
</file>

<file path=ppt/tags/tag434.xml><?xml version="1.0" encoding="utf-8"?>
<p:tagLst xmlns:p="http://schemas.openxmlformats.org/presentationml/2006/main">
  <p:tag name="AS_UNIQUEID" val="4928"/>
</p:tagLst>
</file>

<file path=ppt/tags/tag435.xml><?xml version="1.0" encoding="utf-8"?>
<p:tagLst xmlns:p="http://schemas.openxmlformats.org/presentationml/2006/main">
  <p:tag name="AS_UNIQUEID" val="2668"/>
</p:tagLst>
</file>

<file path=ppt/tags/tag436.xml><?xml version="1.0" encoding="utf-8"?>
<p:tagLst xmlns:p="http://schemas.openxmlformats.org/presentationml/2006/main">
  <p:tag name="AS_UNIQUEID" val="4929"/>
</p:tagLst>
</file>

<file path=ppt/tags/tag437.xml><?xml version="1.0" encoding="utf-8"?>
<p:tagLst xmlns:p="http://schemas.openxmlformats.org/presentationml/2006/main">
  <p:tag name="AS_UNIQUEID" val="4930"/>
</p:tagLst>
</file>

<file path=ppt/tags/tag438.xml><?xml version="1.0" encoding="utf-8"?>
<p:tagLst xmlns:p="http://schemas.openxmlformats.org/presentationml/2006/main">
  <p:tag name="AS_UNIQUEID" val="4931"/>
</p:tagLst>
</file>

<file path=ppt/tags/tag439.xml><?xml version="1.0" encoding="utf-8"?>
<p:tagLst xmlns:p="http://schemas.openxmlformats.org/presentationml/2006/main">
  <p:tag name="AS_UNIQUEID" val="4932"/>
</p:tagLst>
</file>

<file path=ppt/tags/tag44.xml><?xml version="1.0" encoding="utf-8"?>
<p:tagLst xmlns:p="http://schemas.openxmlformats.org/presentationml/2006/main">
  <p:tag name="AS_UNIQUEID" val="4662"/>
</p:tagLst>
</file>

<file path=ppt/tags/tag440.xml><?xml version="1.0" encoding="utf-8"?>
<p:tagLst xmlns:p="http://schemas.openxmlformats.org/presentationml/2006/main">
  <p:tag name="AS_UNIQUEID" val="4933"/>
</p:tagLst>
</file>

<file path=ppt/tags/tag441.xml><?xml version="1.0" encoding="utf-8"?>
<p:tagLst xmlns:p="http://schemas.openxmlformats.org/presentationml/2006/main">
  <p:tag name="AS_UNIQUEID" val="4934"/>
  <p:tag name="KSO_WM_BEAUTIFY_FLAG" val=""/>
</p:tagLst>
</file>

<file path=ppt/tags/tag442.xml><?xml version="1.0" encoding="utf-8"?>
<p:tagLst xmlns:p="http://schemas.openxmlformats.org/presentationml/2006/main">
  <p:tag name="AS_UNIQUEID" val="4935"/>
  <p:tag name="KSO_WM_BEAUTIFY_FLAG" val=""/>
</p:tagLst>
</file>

<file path=ppt/tags/tag443.xml><?xml version="1.0" encoding="utf-8"?>
<p:tagLst xmlns:p="http://schemas.openxmlformats.org/presentationml/2006/main">
  <p:tag name="AS_UNIQUEID" val="4936"/>
</p:tagLst>
</file>

<file path=ppt/tags/tag444.xml><?xml version="1.0" encoding="utf-8"?>
<p:tagLst xmlns:p="http://schemas.openxmlformats.org/presentationml/2006/main">
  <p:tag name="AS_UNIQUEID" val="4937"/>
</p:tagLst>
</file>

<file path=ppt/tags/tag445.xml><?xml version="1.0" encoding="utf-8"?>
<p:tagLst xmlns:p="http://schemas.openxmlformats.org/presentationml/2006/main">
  <p:tag name="AS_UNIQUEID" val="4938"/>
</p:tagLst>
</file>

<file path=ppt/tags/tag446.xml><?xml version="1.0" encoding="utf-8"?>
<p:tagLst xmlns:p="http://schemas.openxmlformats.org/presentationml/2006/main">
  <p:tag name="AS_UNIQUEID" val="4939"/>
</p:tagLst>
</file>

<file path=ppt/tags/tag447.xml><?xml version="1.0" encoding="utf-8"?>
<p:tagLst xmlns:p="http://schemas.openxmlformats.org/presentationml/2006/main">
  <p:tag name="AS_UNIQUEID" val="4940"/>
</p:tagLst>
</file>

<file path=ppt/tags/tag448.xml><?xml version="1.0" encoding="utf-8"?>
<p:tagLst xmlns:p="http://schemas.openxmlformats.org/presentationml/2006/main">
  <p:tag name="AS_UNIQUEID" val="2668"/>
</p:tagLst>
</file>

<file path=ppt/tags/tag449.xml><?xml version="1.0" encoding="utf-8"?>
<p:tagLst xmlns:p="http://schemas.openxmlformats.org/presentationml/2006/main">
  <p:tag name="AS_UNIQUEID" val="4941"/>
</p:tagLst>
</file>

<file path=ppt/tags/tag45.xml><?xml version="1.0" encoding="utf-8"?>
<p:tagLst xmlns:p="http://schemas.openxmlformats.org/presentationml/2006/main">
  <p:tag name="AS_UNIQUEID" val="4663"/>
</p:tagLst>
</file>

<file path=ppt/tags/tag450.xml><?xml version="1.0" encoding="utf-8"?>
<p:tagLst xmlns:p="http://schemas.openxmlformats.org/presentationml/2006/main">
  <p:tag name="AS_UNIQUEID" val="4942"/>
</p:tagLst>
</file>

<file path=ppt/tags/tag451.xml><?xml version="1.0" encoding="utf-8"?>
<p:tagLst xmlns:p="http://schemas.openxmlformats.org/presentationml/2006/main">
  <p:tag name="AS_UNIQUEID" val="4943"/>
</p:tagLst>
</file>

<file path=ppt/tags/tag452.xml><?xml version="1.0" encoding="utf-8"?>
<p:tagLst xmlns:p="http://schemas.openxmlformats.org/presentationml/2006/main">
  <p:tag name="AS_UNIQUEID" val="4944"/>
</p:tagLst>
</file>

<file path=ppt/tags/tag453.xml><?xml version="1.0" encoding="utf-8"?>
<p:tagLst xmlns:p="http://schemas.openxmlformats.org/presentationml/2006/main">
  <p:tag name="AS_UNIQUEID" val="4945"/>
</p:tagLst>
</file>

<file path=ppt/tags/tag454.xml><?xml version="1.0" encoding="utf-8"?>
<p:tagLst xmlns:p="http://schemas.openxmlformats.org/presentationml/2006/main">
  <p:tag name="AS_UNIQUEID" val="4946"/>
</p:tagLst>
</file>

<file path=ppt/tags/tag455.xml><?xml version="1.0" encoding="utf-8"?>
<p:tagLst xmlns:p="http://schemas.openxmlformats.org/presentationml/2006/main">
  <p:tag name="AS_UNIQUEID" val="4947"/>
</p:tagLst>
</file>

<file path=ppt/tags/tag456.xml><?xml version="1.0" encoding="utf-8"?>
<p:tagLst xmlns:p="http://schemas.openxmlformats.org/presentationml/2006/main">
  <p:tag name="AS_UNIQUEID" val="4948"/>
</p:tagLst>
</file>

<file path=ppt/tags/tag457.xml><?xml version="1.0" encoding="utf-8"?>
<p:tagLst xmlns:p="http://schemas.openxmlformats.org/presentationml/2006/main">
  <p:tag name="AS_UNIQUEID" val="4949"/>
</p:tagLst>
</file>

<file path=ppt/tags/tag458.xml><?xml version="1.0" encoding="utf-8"?>
<p:tagLst xmlns:p="http://schemas.openxmlformats.org/presentationml/2006/main">
  <p:tag name="AS_UNIQUEID" val="2667"/>
</p:tagLst>
</file>

<file path=ppt/tags/tag459.xml><?xml version="1.0" encoding="utf-8"?>
<p:tagLst xmlns:p="http://schemas.openxmlformats.org/presentationml/2006/main">
  <p:tag name="AS_UNIQUEID" val="2668"/>
</p:tagLst>
</file>

<file path=ppt/tags/tag46.xml><?xml version="1.0" encoding="utf-8"?>
<p:tagLst xmlns:p="http://schemas.openxmlformats.org/presentationml/2006/main">
  <p:tag name="AS_UNIQUEID" val="4664"/>
</p:tagLst>
</file>

<file path=ppt/tags/tag460.xml><?xml version="1.0" encoding="utf-8"?>
<p:tagLst xmlns:p="http://schemas.openxmlformats.org/presentationml/2006/main">
  <p:tag name="AS_UNIQUEID" val="4452"/>
  <p:tag name="KSO_WM_DIAGRAM_VIRTUALLY_FRAME" val="{&quot;height&quot;:170.74133858267714,&quot;left&quot;:17.649291338582678,&quot;top&quot;:191.70874015748032,&quot;width&quot;:682.9513385826772}"/>
</p:tagLst>
</file>

<file path=ppt/tags/tag461.xml><?xml version="1.0" encoding="utf-8"?>
<p:tagLst xmlns:p="http://schemas.openxmlformats.org/presentationml/2006/main">
  <p:tag name="AS_UNIQUEID" val="4455"/>
  <p:tag name="KSO_WM_DIAGRAM_VIRTUALLY_FRAME" val="{&quot;height&quot;:170.74133858267714,&quot;left&quot;:17.649291338582678,&quot;top&quot;:191.70874015748032,&quot;width&quot;:682.9513385826772}"/>
</p:tagLst>
</file>

<file path=ppt/tags/tag462.xml><?xml version="1.0" encoding="utf-8"?>
<p:tagLst xmlns:p="http://schemas.openxmlformats.org/presentationml/2006/main">
  <p:tag name="AS_UNIQUEID" val="2669"/>
</p:tagLst>
</file>

<file path=ppt/tags/tag463.xml><?xml version="1.0" encoding="utf-8"?>
<p:tagLst xmlns:p="http://schemas.openxmlformats.org/presentationml/2006/main">
  <p:tag name="AS_UNIQUEID" val="4453"/>
  <p:tag name="KSO_WM_DIAGRAM_VIRTUALLY_FRAME" val="{&quot;height&quot;:170.74133858267714,&quot;left&quot;:17.649291338582678,&quot;top&quot;:191.70874015748032,&quot;width&quot;:682.9513385826772}"/>
</p:tagLst>
</file>

<file path=ppt/tags/tag464.xml><?xml version="1.0" encoding="utf-8"?>
<p:tagLst xmlns:p="http://schemas.openxmlformats.org/presentationml/2006/main">
  <p:tag name="AS_UNIQUEID" val="4454"/>
  <p:tag name="KSO_WM_DIAGRAM_VIRTUALLY_FRAME" val="{&quot;height&quot;:170.74133858267714,&quot;left&quot;:17.649291338582678,&quot;top&quot;:191.70874015748032,&quot;width&quot;:682.9513385826772}"/>
</p:tagLst>
</file>

<file path=ppt/tags/tag465.xml><?xml version="1.0" encoding="utf-8"?>
<p:tagLst xmlns:p="http://schemas.openxmlformats.org/presentationml/2006/main">
  <p:tag name="AS_UNIQUEID" val="4950"/>
</p:tagLst>
</file>

<file path=ppt/tags/tag466.xml><?xml version="1.0" encoding="utf-8"?>
<p:tagLst xmlns:p="http://schemas.openxmlformats.org/presentationml/2006/main">
  <p:tag name="AS_UNIQUEID" val="4951"/>
</p:tagLst>
</file>

<file path=ppt/tags/tag467.xml><?xml version="1.0" encoding="utf-8"?>
<p:tagLst xmlns:p="http://schemas.openxmlformats.org/presentationml/2006/main">
  <p:tag name="AS_UNIQUEID" val="4952"/>
</p:tagLst>
</file>

<file path=ppt/tags/tag468.xml><?xml version="1.0" encoding="utf-8"?>
<p:tagLst xmlns:p="http://schemas.openxmlformats.org/presentationml/2006/main">
  <p:tag name="AS_UNIQUEID" val="2667"/>
</p:tagLst>
</file>

<file path=ppt/tags/tag469.xml><?xml version="1.0" encoding="utf-8"?>
<p:tagLst xmlns:p="http://schemas.openxmlformats.org/presentationml/2006/main">
  <p:tag name="AS_UNIQUEID" val="4953"/>
</p:tagLst>
</file>

<file path=ppt/tags/tag47.xml><?xml version="1.0" encoding="utf-8"?>
<p:tagLst xmlns:p="http://schemas.openxmlformats.org/presentationml/2006/main">
  <p:tag name="AS_UNIQUEID" val="4665"/>
</p:tagLst>
</file>

<file path=ppt/tags/tag470.xml><?xml version="1.0" encoding="utf-8"?>
<p:tagLst xmlns:p="http://schemas.openxmlformats.org/presentationml/2006/main">
  <p:tag name="AS_UNIQUEID" val="4954"/>
  <p:tag name="KSO_WM_BEAUTIFY_FLAG" val=""/>
</p:tagLst>
</file>

<file path=ppt/tags/tag471.xml><?xml version="1.0" encoding="utf-8"?>
<p:tagLst xmlns:p="http://schemas.openxmlformats.org/presentationml/2006/main">
  <p:tag name="AS_UNIQUEID" val="4955"/>
  <p:tag name="KSO_WM_BEAUTIFY_FLAG" val=""/>
</p:tagLst>
</file>

<file path=ppt/tags/tag472.xml><?xml version="1.0" encoding="utf-8"?>
<p:tagLst xmlns:p="http://schemas.openxmlformats.org/presentationml/2006/main">
  <p:tag name="AS_UNIQUEID" val="4956"/>
</p:tagLst>
</file>

<file path=ppt/tags/tag473.xml><?xml version="1.0" encoding="utf-8"?>
<p:tagLst xmlns:p="http://schemas.openxmlformats.org/presentationml/2006/main">
  <p:tag name="AS_UNIQUEID" val="4957"/>
</p:tagLst>
</file>

<file path=ppt/tags/tag474.xml><?xml version="1.0" encoding="utf-8"?>
<p:tagLst xmlns:p="http://schemas.openxmlformats.org/presentationml/2006/main">
  <p:tag name="AS_UNIQUEID" val="4958"/>
</p:tagLst>
</file>

<file path=ppt/tags/tag475.xml><?xml version="1.0" encoding="utf-8"?>
<p:tagLst xmlns:p="http://schemas.openxmlformats.org/presentationml/2006/main">
  <p:tag name="AS_UNIQUEID" val="4959"/>
</p:tagLst>
</file>

<file path=ppt/tags/tag476.xml><?xml version="1.0" encoding="utf-8"?>
<p:tagLst xmlns:p="http://schemas.openxmlformats.org/presentationml/2006/main">
  <p:tag name="AS_UNIQUEID" val="4960"/>
</p:tagLst>
</file>

<file path=ppt/tags/tag477.xml><?xml version="1.0" encoding="utf-8"?>
<p:tagLst xmlns:p="http://schemas.openxmlformats.org/presentationml/2006/main">
  <p:tag name="AS_UNIQUEID" val="4961"/>
</p:tagLst>
</file>

<file path=ppt/tags/tag478.xml><?xml version="1.0" encoding="utf-8"?>
<p:tagLst xmlns:p="http://schemas.openxmlformats.org/presentationml/2006/main">
  <p:tag name="AS_UNIQUEID" val="4962"/>
</p:tagLst>
</file>

<file path=ppt/tags/tag479.xml><?xml version="1.0" encoding="utf-8"?>
<p:tagLst xmlns:p="http://schemas.openxmlformats.org/presentationml/2006/main">
  <p:tag name="AS_UNIQUEID" val="4963"/>
</p:tagLst>
</file>

<file path=ppt/tags/tag48.xml><?xml version="1.0" encoding="utf-8"?>
<p:tagLst xmlns:p="http://schemas.openxmlformats.org/presentationml/2006/main">
  <p:tag name="AS_UNIQUEID" val="4666"/>
</p:tagLst>
</file>

<file path=ppt/tags/tag480.xml><?xml version="1.0" encoding="utf-8"?>
<p:tagLst xmlns:p="http://schemas.openxmlformats.org/presentationml/2006/main">
  <p:tag name="AS_UNIQUEID" val="4964"/>
</p:tagLst>
</file>

<file path=ppt/tags/tag481.xml><?xml version="1.0" encoding="utf-8"?>
<p:tagLst xmlns:p="http://schemas.openxmlformats.org/presentationml/2006/main">
  <p:tag name="AS_UNIQUEID" val="4965"/>
</p:tagLst>
</file>

<file path=ppt/tags/tag482.xml><?xml version="1.0" encoding="utf-8"?>
<p:tagLst xmlns:p="http://schemas.openxmlformats.org/presentationml/2006/main">
  <p:tag name="AS_UNIQUEID" val="4966"/>
  <p:tag name="KSO_WM_BEAUTIFY_FLAG" val=""/>
</p:tagLst>
</file>

<file path=ppt/tags/tag483.xml><?xml version="1.0" encoding="utf-8"?>
<p:tagLst xmlns:p="http://schemas.openxmlformats.org/presentationml/2006/main">
  <p:tag name="AS_UNIQUEID" val="4967"/>
  <p:tag name="KSO_WM_BEAUTIFY_FLAG" val=""/>
</p:tagLst>
</file>

<file path=ppt/tags/tag484.xml><?xml version="1.0" encoding="utf-8"?>
<p:tagLst xmlns:p="http://schemas.openxmlformats.org/presentationml/2006/main">
  <p:tag name="AS_UNIQUEID" val="4968"/>
  <p:tag name="KSO_WM_BEAUTIFY_FLAG" val=""/>
</p:tagLst>
</file>

<file path=ppt/tags/tag485.xml><?xml version="1.0" encoding="utf-8"?>
<p:tagLst xmlns:p="http://schemas.openxmlformats.org/presentationml/2006/main">
  <p:tag name="AS_UNIQUEID" val="4969"/>
</p:tagLst>
</file>

<file path=ppt/tags/tag486.xml><?xml version="1.0" encoding="utf-8"?>
<p:tagLst xmlns:p="http://schemas.openxmlformats.org/presentationml/2006/main">
  <p:tag name="AS_UNIQUEID" val="4970"/>
</p:tagLst>
</file>

<file path=ppt/tags/tag487.xml><?xml version="1.0" encoding="utf-8"?>
<p:tagLst xmlns:p="http://schemas.openxmlformats.org/presentationml/2006/main">
  <p:tag name="AS_UNIQUEID" val="4971"/>
</p:tagLst>
</file>

<file path=ppt/tags/tag488.xml><?xml version="1.0" encoding="utf-8"?>
<p:tagLst xmlns:p="http://schemas.openxmlformats.org/presentationml/2006/main">
  <p:tag name="AS_UNIQUEID" val="4972"/>
</p:tagLst>
</file>

<file path=ppt/tags/tag489.xml><?xml version="1.0" encoding="utf-8"?>
<p:tagLst xmlns:p="http://schemas.openxmlformats.org/presentationml/2006/main">
  <p:tag name="AS_UNIQUEID" val="4973"/>
</p:tagLst>
</file>

<file path=ppt/tags/tag49.xml><?xml version="1.0" encoding="utf-8"?>
<p:tagLst xmlns:p="http://schemas.openxmlformats.org/presentationml/2006/main">
  <p:tag name="AS_UNIQUEID" val="4667"/>
</p:tagLst>
</file>

<file path=ppt/tags/tag490.xml><?xml version="1.0" encoding="utf-8"?>
<p:tagLst xmlns:p="http://schemas.openxmlformats.org/presentationml/2006/main">
  <p:tag name="AS_UNIQUEID" val="4974"/>
</p:tagLst>
</file>

<file path=ppt/tags/tag491.xml><?xml version="1.0" encoding="utf-8"?>
<p:tagLst xmlns:p="http://schemas.openxmlformats.org/presentationml/2006/main">
  <p:tag name="AS_UNIQUEID" val="4975"/>
</p:tagLst>
</file>

<file path=ppt/tags/tag492.xml><?xml version="1.0" encoding="utf-8"?>
<p:tagLst xmlns:p="http://schemas.openxmlformats.org/presentationml/2006/main">
  <p:tag name="AS_UNIQUEID" val="4976"/>
</p:tagLst>
</file>

<file path=ppt/tags/tag493.xml><?xml version="1.0" encoding="utf-8"?>
<p:tagLst xmlns:p="http://schemas.openxmlformats.org/presentationml/2006/main">
  <p:tag name="AS_UNIQUEID" val="4977"/>
</p:tagLst>
</file>

<file path=ppt/tags/tag494.xml><?xml version="1.0" encoding="utf-8"?>
<p:tagLst xmlns:p="http://schemas.openxmlformats.org/presentationml/2006/main">
  <p:tag name="AS_UNIQUEID" val="4978"/>
</p:tagLst>
</file>

<file path=ppt/tags/tag495.xml><?xml version="1.0" encoding="utf-8"?>
<p:tagLst xmlns:p="http://schemas.openxmlformats.org/presentationml/2006/main">
  <p:tag name="AS_UNIQUEID" val="4979"/>
</p:tagLst>
</file>

<file path=ppt/tags/tag496.xml><?xml version="1.0" encoding="utf-8"?>
<p:tagLst xmlns:p="http://schemas.openxmlformats.org/presentationml/2006/main">
  <p:tag name="AS_UNIQUEID" val="4980"/>
</p:tagLst>
</file>

<file path=ppt/tags/tag497.xml><?xml version="1.0" encoding="utf-8"?>
<p:tagLst xmlns:p="http://schemas.openxmlformats.org/presentationml/2006/main">
  <p:tag name="AS_UNIQUEID" val="4981"/>
</p:tagLst>
</file>

<file path=ppt/tags/tag498.xml><?xml version="1.0" encoding="utf-8"?>
<p:tagLst xmlns:p="http://schemas.openxmlformats.org/presentationml/2006/main">
  <p:tag name="AS_UNIQUEID" val="4982"/>
</p:tagLst>
</file>

<file path=ppt/tags/tag499.xml><?xml version="1.0" encoding="utf-8"?>
<p:tagLst xmlns:p="http://schemas.openxmlformats.org/presentationml/2006/main">
  <p:tag name="AS_UNIQUEID" val="4983"/>
</p:tagLst>
</file>

<file path=ppt/tags/tag5.xml><?xml version="1.0" encoding="utf-8"?>
<p:tagLst xmlns:p="http://schemas.openxmlformats.org/presentationml/2006/main">
  <p:tag name="AS_UNIQUEID" val="4623"/>
</p:tagLst>
</file>

<file path=ppt/tags/tag50.xml><?xml version="1.0" encoding="utf-8"?>
<p:tagLst xmlns:p="http://schemas.openxmlformats.org/presentationml/2006/main">
  <p:tag name="AS_UNIQUEID" val="4668"/>
</p:tagLst>
</file>

<file path=ppt/tags/tag500.xml><?xml version="1.0" encoding="utf-8"?>
<p:tagLst xmlns:p="http://schemas.openxmlformats.org/presentationml/2006/main">
  <p:tag name="AS_UNIQUEID" val="4984"/>
</p:tagLst>
</file>

<file path=ppt/tags/tag501.xml><?xml version="1.0" encoding="utf-8"?>
<p:tagLst xmlns:p="http://schemas.openxmlformats.org/presentationml/2006/main">
  <p:tag name="AS_UNIQUEID" val="4985"/>
</p:tagLst>
</file>

<file path=ppt/tags/tag502.xml><?xml version="1.0" encoding="utf-8"?>
<p:tagLst xmlns:p="http://schemas.openxmlformats.org/presentationml/2006/main">
  <p:tag name="AS_UNIQUEID" val="4986"/>
</p:tagLst>
</file>

<file path=ppt/tags/tag503.xml><?xml version="1.0" encoding="utf-8"?>
<p:tagLst xmlns:p="http://schemas.openxmlformats.org/presentationml/2006/main">
  <p:tag name="AS_UNIQUEID" val="4987"/>
  <p:tag name="KSO_WM_BEAUTIFY_FLAG" val=""/>
</p:tagLst>
</file>

<file path=ppt/tags/tag504.xml><?xml version="1.0" encoding="utf-8"?>
<p:tagLst xmlns:p="http://schemas.openxmlformats.org/presentationml/2006/main">
  <p:tag name="AS_UNIQUEID" val="4988"/>
</p:tagLst>
</file>

<file path=ppt/tags/tag505.xml><?xml version="1.0" encoding="utf-8"?>
<p:tagLst xmlns:p="http://schemas.openxmlformats.org/presentationml/2006/main">
  <p:tag name="AS_UNIQUEID" val="4989"/>
</p:tagLst>
</file>

<file path=ppt/tags/tag506.xml><?xml version="1.0" encoding="utf-8"?>
<p:tagLst xmlns:p="http://schemas.openxmlformats.org/presentationml/2006/main">
  <p:tag name="AS_UNIQUEID" val="4990"/>
</p:tagLst>
</file>

<file path=ppt/tags/tag507.xml><?xml version="1.0" encoding="utf-8"?>
<p:tagLst xmlns:p="http://schemas.openxmlformats.org/presentationml/2006/main">
  <p:tag name="AS_UNIQUEID" val="4991"/>
</p:tagLst>
</file>

<file path=ppt/tags/tag508.xml><?xml version="1.0" encoding="utf-8"?>
<p:tagLst xmlns:p="http://schemas.openxmlformats.org/presentationml/2006/main">
  <p:tag name="AS_UNIQUEID" val="4992"/>
</p:tagLst>
</file>

<file path=ppt/tags/tag509.xml><?xml version="1.0" encoding="utf-8"?>
<p:tagLst xmlns:p="http://schemas.openxmlformats.org/presentationml/2006/main">
  <p:tag name="AS_UNIQUEID" val="4993"/>
</p:tagLst>
</file>

<file path=ppt/tags/tag51.xml><?xml version="1.0" encoding="utf-8"?>
<p:tagLst xmlns:p="http://schemas.openxmlformats.org/presentationml/2006/main">
  <p:tag name="AS_UNIQUEID" val="4669"/>
</p:tagLst>
</file>

<file path=ppt/tags/tag510.xml><?xml version="1.0" encoding="utf-8"?>
<p:tagLst xmlns:p="http://schemas.openxmlformats.org/presentationml/2006/main">
  <p:tag name="AS_UNIQUEID" val="4994"/>
</p:tagLst>
</file>

<file path=ppt/tags/tag511.xml><?xml version="1.0" encoding="utf-8"?>
<p:tagLst xmlns:p="http://schemas.openxmlformats.org/presentationml/2006/main">
  <p:tag name="AS_UNIQUEID" val="4995"/>
</p:tagLst>
</file>

<file path=ppt/tags/tag512.xml><?xml version="1.0" encoding="utf-8"?>
<p:tagLst xmlns:p="http://schemas.openxmlformats.org/presentationml/2006/main">
  <p:tag name="AS_UNIQUEID" val="4996"/>
</p:tagLst>
</file>

<file path=ppt/tags/tag513.xml><?xml version="1.0" encoding="utf-8"?>
<p:tagLst xmlns:p="http://schemas.openxmlformats.org/presentationml/2006/main">
  <p:tag name="AS_UNIQUEID" val="4997"/>
</p:tagLst>
</file>

<file path=ppt/tags/tag514.xml><?xml version="1.0" encoding="utf-8"?>
<p:tagLst xmlns:p="http://schemas.openxmlformats.org/presentationml/2006/main">
  <p:tag name="AS_UNIQUEID" val="4998"/>
</p:tagLst>
</file>

<file path=ppt/tags/tag515.xml><?xml version="1.0" encoding="utf-8"?>
<p:tagLst xmlns:p="http://schemas.openxmlformats.org/presentationml/2006/main">
  <p:tag name="AS_UNIQUEID" val="4999"/>
</p:tagLst>
</file>

<file path=ppt/tags/tag516.xml><?xml version="1.0" encoding="utf-8"?>
<p:tagLst xmlns:p="http://schemas.openxmlformats.org/presentationml/2006/main">
  <p:tag name="AS_UNIQUEID" val="5000"/>
</p:tagLst>
</file>

<file path=ppt/tags/tag517.xml><?xml version="1.0" encoding="utf-8"?>
<p:tagLst xmlns:p="http://schemas.openxmlformats.org/presentationml/2006/main">
  <p:tag name="AS_UNIQUEID" val="5001"/>
</p:tagLst>
</file>

<file path=ppt/tags/tag518.xml><?xml version="1.0" encoding="utf-8"?>
<p:tagLst xmlns:p="http://schemas.openxmlformats.org/presentationml/2006/main">
  <p:tag name="AS_UNIQUEID" val="5002"/>
</p:tagLst>
</file>

<file path=ppt/tags/tag519.xml><?xml version="1.0" encoding="utf-8"?>
<p:tagLst xmlns:p="http://schemas.openxmlformats.org/presentationml/2006/main">
  <p:tag name="AS_UNIQUEID" val="5003"/>
</p:tagLst>
</file>

<file path=ppt/tags/tag52.xml><?xml version="1.0" encoding="utf-8"?>
<p:tagLst xmlns:p="http://schemas.openxmlformats.org/presentationml/2006/main">
  <p:tag name="AS_UNIQUEID" val="4670"/>
</p:tagLst>
</file>

<file path=ppt/tags/tag520.xml><?xml version="1.0" encoding="utf-8"?>
<p:tagLst xmlns:p="http://schemas.openxmlformats.org/presentationml/2006/main">
  <p:tag name="AS_UNIQUEID" val="5004"/>
  <p:tag name="KSO_WM_BEAUTIFY_FLAG" val=""/>
</p:tagLst>
</file>

<file path=ppt/tags/tag521.xml><?xml version="1.0" encoding="utf-8"?>
<p:tagLst xmlns:p="http://schemas.openxmlformats.org/presentationml/2006/main">
  <p:tag name="AS_UNIQUEID" val="5005"/>
</p:tagLst>
</file>

<file path=ppt/tags/tag522.xml><?xml version="1.0" encoding="utf-8"?>
<p:tagLst xmlns:p="http://schemas.openxmlformats.org/presentationml/2006/main">
  <p:tag name="AS_UNIQUEID" val="5006"/>
</p:tagLst>
</file>

<file path=ppt/tags/tag523.xml><?xml version="1.0" encoding="utf-8"?>
<p:tagLst xmlns:p="http://schemas.openxmlformats.org/presentationml/2006/main">
  <p:tag name="AS_UNIQUEID" val="5007"/>
</p:tagLst>
</file>

<file path=ppt/tags/tag524.xml><?xml version="1.0" encoding="utf-8"?>
<p:tagLst xmlns:p="http://schemas.openxmlformats.org/presentationml/2006/main">
  <p:tag name="AS_UNIQUEID" val="5008"/>
</p:tagLst>
</file>

<file path=ppt/tags/tag525.xml><?xml version="1.0" encoding="utf-8"?>
<p:tagLst xmlns:p="http://schemas.openxmlformats.org/presentationml/2006/main">
  <p:tag name="AS_UNIQUEID" val="5009"/>
</p:tagLst>
</file>

<file path=ppt/tags/tag526.xml><?xml version="1.0" encoding="utf-8"?>
<p:tagLst xmlns:p="http://schemas.openxmlformats.org/presentationml/2006/main">
  <p:tag name="AS_UNIQUEID" val="5010"/>
</p:tagLst>
</file>

<file path=ppt/tags/tag527.xml><?xml version="1.0" encoding="utf-8"?>
<p:tagLst xmlns:p="http://schemas.openxmlformats.org/presentationml/2006/main">
  <p:tag name="AS_UNIQUEID" val="4490"/>
</p:tagLst>
</file>

<file path=ppt/tags/tag528.xml><?xml version="1.0" encoding="utf-8"?>
<p:tagLst xmlns:p="http://schemas.openxmlformats.org/presentationml/2006/main">
  <p:tag name="AS_UNIQUEID" val="4491"/>
</p:tagLst>
</file>

<file path=ppt/tags/tag529.xml><?xml version="1.0" encoding="utf-8"?>
<p:tagLst xmlns:p="http://schemas.openxmlformats.org/presentationml/2006/main">
  <p:tag name="AS_UNIQUEID" val="4492"/>
</p:tagLst>
</file>

<file path=ppt/tags/tag53.xml><?xml version="1.0" encoding="utf-8"?>
<p:tagLst xmlns:p="http://schemas.openxmlformats.org/presentationml/2006/main">
  <p:tag name="AS_UNIQUEID" val="4671"/>
</p:tagLst>
</file>

<file path=ppt/tags/tag530.xml><?xml version="1.0" encoding="utf-8"?>
<p:tagLst xmlns:p="http://schemas.openxmlformats.org/presentationml/2006/main">
  <p:tag name="AS_UNIQUEID" val="4493"/>
</p:tagLst>
</file>

<file path=ppt/tags/tag531.xml><?xml version="1.0" encoding="utf-8"?>
<p:tagLst xmlns:p="http://schemas.openxmlformats.org/presentationml/2006/main">
  <p:tag name="AS_UNIQUEID" val="4494"/>
</p:tagLst>
</file>

<file path=ppt/tags/tag532.xml><?xml version="1.0" encoding="utf-8"?>
<p:tagLst xmlns:p="http://schemas.openxmlformats.org/presentationml/2006/main">
  <p:tag name="AS_UNIQUEID" val="4495"/>
</p:tagLst>
</file>

<file path=ppt/tags/tag533.xml><?xml version="1.0" encoding="utf-8"?>
<p:tagLst xmlns:p="http://schemas.openxmlformats.org/presentationml/2006/main">
  <p:tag name="AS_UNIQUEID" val="4495"/>
</p:tagLst>
</file>

<file path=ppt/tags/tag534.xml><?xml version="1.0" encoding="utf-8"?>
<p:tagLst xmlns:p="http://schemas.openxmlformats.org/presentationml/2006/main">
  <p:tag name="AS_UNIQUEID" val="5011"/>
</p:tagLst>
</file>

<file path=ppt/tags/tag535.xml><?xml version="1.0" encoding="utf-8"?>
<p:tagLst xmlns:p="http://schemas.openxmlformats.org/presentationml/2006/main">
  <p:tag name="AS_UNIQUEID" val="5012"/>
</p:tagLst>
</file>

<file path=ppt/tags/tag536.xml><?xml version="1.0" encoding="utf-8"?>
<p:tagLst xmlns:p="http://schemas.openxmlformats.org/presentationml/2006/main">
  <p:tag name="AS_UNIQUEID" val="2674"/>
</p:tagLst>
</file>

<file path=ppt/tags/tag537.xml><?xml version="1.0" encoding="utf-8"?>
<p:tagLst xmlns:p="http://schemas.openxmlformats.org/presentationml/2006/main">
  <p:tag name="AS_UNIQUEID" val="4499"/>
</p:tagLst>
</file>

<file path=ppt/tags/tag538.xml><?xml version="1.0" encoding="utf-8"?>
<p:tagLst xmlns:p="http://schemas.openxmlformats.org/presentationml/2006/main">
  <p:tag name="AS_UNIQUEID" val="5013"/>
</p:tagLst>
</file>

<file path=ppt/tags/tag539.xml><?xml version="1.0" encoding="utf-8"?>
<p:tagLst xmlns:p="http://schemas.openxmlformats.org/presentationml/2006/main">
  <p:tag name="AS_UNIQUEID" val="5014"/>
</p:tagLst>
</file>

<file path=ppt/tags/tag54.xml><?xml version="1.0" encoding="utf-8"?>
<p:tagLst xmlns:p="http://schemas.openxmlformats.org/presentationml/2006/main">
  <p:tag name="AS_UNIQUEID" val="4672"/>
</p:tagLst>
</file>

<file path=ppt/tags/tag540.xml><?xml version="1.0" encoding="utf-8"?>
<p:tagLst xmlns:p="http://schemas.openxmlformats.org/presentationml/2006/main">
  <p:tag name="AS_UNIQUEID" val="5015"/>
</p:tagLst>
</file>

<file path=ppt/tags/tag541.xml><?xml version="1.0" encoding="utf-8"?>
<p:tagLst xmlns:p="http://schemas.openxmlformats.org/presentationml/2006/main">
  <p:tag name="AS_UNIQUEID" val="5016"/>
</p:tagLst>
</file>

<file path=ppt/tags/tag542.xml><?xml version="1.0" encoding="utf-8"?>
<p:tagLst xmlns:p="http://schemas.openxmlformats.org/presentationml/2006/main">
  <p:tag name="AS_UNIQUEID" val="5017"/>
</p:tagLst>
</file>

<file path=ppt/tags/tag543.xml><?xml version="1.0" encoding="utf-8"?>
<p:tagLst xmlns:p="http://schemas.openxmlformats.org/presentationml/2006/main">
  <p:tag name="AS_UNIQUEID" val="2677"/>
</p:tagLst>
</file>

<file path=ppt/tags/tag544.xml><?xml version="1.0" encoding="utf-8"?>
<p:tagLst xmlns:p="http://schemas.openxmlformats.org/presentationml/2006/main">
  <p:tag name="AS_UNIQUEID" val="5018"/>
</p:tagLst>
</file>

<file path=ppt/tags/tag545.xml><?xml version="1.0" encoding="utf-8"?>
<p:tagLst xmlns:p="http://schemas.openxmlformats.org/presentationml/2006/main">
  <p:tag name="AS_UNIQUEID" val="5019"/>
</p:tagLst>
</file>

<file path=ppt/tags/tag546.xml><?xml version="1.0" encoding="utf-8"?>
<p:tagLst xmlns:p="http://schemas.openxmlformats.org/presentationml/2006/main">
  <p:tag name="AS_UNIQUEID" val="5020"/>
</p:tagLst>
</file>

<file path=ppt/tags/tag547.xml><?xml version="1.0" encoding="utf-8"?>
<p:tagLst xmlns:p="http://schemas.openxmlformats.org/presentationml/2006/main">
  <p:tag name="AS_UNIQUEID" val="2677"/>
</p:tagLst>
</file>

<file path=ppt/tags/tag548.xml><?xml version="1.0" encoding="utf-8"?>
<p:tagLst xmlns:p="http://schemas.openxmlformats.org/presentationml/2006/main">
  <p:tag name="AS_UNIQUEID" val="5021"/>
</p:tagLst>
</file>

<file path=ppt/tags/tag549.xml><?xml version="1.0" encoding="utf-8"?>
<p:tagLst xmlns:p="http://schemas.openxmlformats.org/presentationml/2006/main">
  <p:tag name="AS_UNIQUEID" val="5022"/>
</p:tagLst>
</file>

<file path=ppt/tags/tag55.xml><?xml version="1.0" encoding="utf-8"?>
<p:tagLst xmlns:p="http://schemas.openxmlformats.org/presentationml/2006/main">
  <p:tag name="AS_UNIQUEID" val="4673"/>
</p:tagLst>
</file>

<file path=ppt/tags/tag550.xml><?xml version="1.0" encoding="utf-8"?>
<p:tagLst xmlns:p="http://schemas.openxmlformats.org/presentationml/2006/main">
  <p:tag name="AS_UNIQUEID" val="5023"/>
</p:tagLst>
</file>

<file path=ppt/tags/tag551.xml><?xml version="1.0" encoding="utf-8"?>
<p:tagLst xmlns:p="http://schemas.openxmlformats.org/presentationml/2006/main">
  <p:tag name="AS_UNIQUEID" val="4507"/>
</p:tagLst>
</file>

<file path=ppt/tags/tag552.xml><?xml version="1.0" encoding="utf-8"?>
<p:tagLst xmlns:p="http://schemas.openxmlformats.org/presentationml/2006/main">
  <p:tag name="AS_UNIQUEID" val="2677"/>
</p:tagLst>
</file>

<file path=ppt/tags/tag553.xml><?xml version="1.0" encoding="utf-8"?>
<p:tagLst xmlns:p="http://schemas.openxmlformats.org/presentationml/2006/main">
  <p:tag name="AS_UNIQUEID" val="4506"/>
</p:tagLst>
</file>

<file path=ppt/tags/tag554.xml><?xml version="1.0" encoding="utf-8"?>
<p:tagLst xmlns:p="http://schemas.openxmlformats.org/presentationml/2006/main">
  <p:tag name="AS_UNIQUEID" val="5030"/>
</p:tagLst>
</file>

<file path=ppt/tags/tag555.xml><?xml version="1.0" encoding="utf-8"?>
<p:tagLst xmlns:p="http://schemas.openxmlformats.org/presentationml/2006/main">
  <p:tag name="AS_UNIQUEID" val="5024"/>
</p:tagLst>
</file>

<file path=ppt/tags/tag556.xml><?xml version="1.0" encoding="utf-8"?>
<p:tagLst xmlns:p="http://schemas.openxmlformats.org/presentationml/2006/main">
  <p:tag name="AS_UNIQUEID" val="5025"/>
</p:tagLst>
</file>

<file path=ppt/tags/tag557.xml><?xml version="1.0" encoding="utf-8"?>
<p:tagLst xmlns:p="http://schemas.openxmlformats.org/presentationml/2006/main">
  <p:tag name="AS_UNIQUEID" val="4510"/>
</p:tagLst>
</file>

<file path=ppt/tags/tag558.xml><?xml version="1.0" encoding="utf-8"?>
<p:tagLst xmlns:p="http://schemas.openxmlformats.org/presentationml/2006/main">
  <p:tag name="AS_UNIQUEID" val="4511"/>
</p:tagLst>
</file>

<file path=ppt/tags/tag559.xml><?xml version="1.0" encoding="utf-8"?>
<p:tagLst xmlns:p="http://schemas.openxmlformats.org/presentationml/2006/main">
  <p:tag name="AS_UNIQUEID" val="4512"/>
</p:tagLst>
</file>

<file path=ppt/tags/tag56.xml><?xml version="1.0" encoding="utf-8"?>
<p:tagLst xmlns:p="http://schemas.openxmlformats.org/presentationml/2006/main">
  <p:tag name="AS_UNIQUEID" val="4674"/>
</p:tagLst>
</file>

<file path=ppt/tags/tag560.xml><?xml version="1.0" encoding="utf-8"?>
<p:tagLst xmlns:p="http://schemas.openxmlformats.org/presentationml/2006/main">
  <p:tag name="AS_UNIQUEID" val="2690"/>
</p:tagLst>
</file>

<file path=ppt/tags/tag561.xml><?xml version="1.0" encoding="utf-8"?>
<p:tagLst xmlns:p="http://schemas.openxmlformats.org/presentationml/2006/main">
  <p:tag name="AS_UNIQUEID" val="5026"/>
</p:tagLst>
</file>

<file path=ppt/tags/tag562.xml><?xml version="1.0" encoding="utf-8"?>
<p:tagLst xmlns:p="http://schemas.openxmlformats.org/presentationml/2006/main">
  <p:tag name="AS_UNIQUEID" val="4516"/>
</p:tagLst>
</file>

<file path=ppt/tags/tag563.xml><?xml version="1.0" encoding="utf-8"?>
<p:tagLst xmlns:p="http://schemas.openxmlformats.org/presentationml/2006/main">
  <p:tag name="AS_UNIQUEID" val="4517"/>
</p:tagLst>
</file>

<file path=ppt/tags/tag564.xml><?xml version="1.0" encoding="utf-8"?>
<p:tagLst xmlns:p="http://schemas.openxmlformats.org/presentationml/2006/main">
  <p:tag name="AS_UNIQUEID" val="5027"/>
</p:tagLst>
</file>

<file path=ppt/tags/tag565.xml><?xml version="1.0" encoding="utf-8"?>
<p:tagLst xmlns:p="http://schemas.openxmlformats.org/presentationml/2006/main">
  <p:tag name="AS_UNIQUEID" val="4463"/>
</p:tagLst>
</file>

<file path=ppt/tags/tag566.xml><?xml version="1.0" encoding="utf-8"?>
<p:tagLst xmlns:p="http://schemas.openxmlformats.org/presentationml/2006/main">
  <p:tag name="AS_UNIQUEID" val="4466"/>
</p:tagLst>
</file>

<file path=ppt/tags/tag567.xml><?xml version="1.0" encoding="utf-8"?>
<p:tagLst xmlns:p="http://schemas.openxmlformats.org/presentationml/2006/main">
  <p:tag name="AS_UNIQUEID" val="4467"/>
</p:tagLst>
</file>

<file path=ppt/tags/tag568.xml><?xml version="1.0" encoding="utf-8"?>
<p:tagLst xmlns:p="http://schemas.openxmlformats.org/presentationml/2006/main">
  <p:tag name="AS_UNIQUEID" val="4468"/>
</p:tagLst>
</file>

<file path=ppt/tags/tag569.xml><?xml version="1.0" encoding="utf-8"?>
<p:tagLst xmlns:p="http://schemas.openxmlformats.org/presentationml/2006/main">
  <p:tag name="AS_UNIQUEID" val="4469"/>
</p:tagLst>
</file>

<file path=ppt/tags/tag57.xml><?xml version="1.0" encoding="utf-8"?>
<p:tagLst xmlns:p="http://schemas.openxmlformats.org/presentationml/2006/main">
  <p:tag name="AS_UNIQUEID" val="4675"/>
</p:tagLst>
</file>

<file path=ppt/tags/tag570.xml><?xml version="1.0" encoding="utf-8"?>
<p:tagLst xmlns:p="http://schemas.openxmlformats.org/presentationml/2006/main">
  <p:tag name="AS_UNIQUEID" val="4470"/>
</p:tagLst>
</file>

<file path=ppt/tags/tag571.xml><?xml version="1.0" encoding="utf-8"?>
<p:tagLst xmlns:p="http://schemas.openxmlformats.org/presentationml/2006/main">
  <p:tag name="AS_UNIQUEID" val="4471"/>
</p:tagLst>
</file>

<file path=ppt/tags/tag572.xml><?xml version="1.0" encoding="utf-8"?>
<p:tagLst xmlns:p="http://schemas.openxmlformats.org/presentationml/2006/main">
  <p:tag name="AS_UNIQUEID" val="5028"/>
</p:tagLst>
</file>

<file path=ppt/tags/tag573.xml><?xml version="1.0" encoding="utf-8"?>
<p:tagLst xmlns:p="http://schemas.openxmlformats.org/presentationml/2006/main">
  <p:tag name="AS_UNIQUEID" val="4477"/>
</p:tagLst>
</file>

<file path=ppt/tags/tag574.xml><?xml version="1.0" encoding="utf-8"?>
<p:tagLst xmlns:p="http://schemas.openxmlformats.org/presentationml/2006/main">
  <p:tag name="AS_UNIQUEID" val="4478"/>
</p:tagLst>
</file>

<file path=ppt/tags/tag575.xml><?xml version="1.0" encoding="utf-8"?>
<p:tagLst xmlns:p="http://schemas.openxmlformats.org/presentationml/2006/main">
  <p:tag name="AS_UNIQUEID" val="4479"/>
</p:tagLst>
</file>

<file path=ppt/tags/tag576.xml><?xml version="1.0" encoding="utf-8"?>
<p:tagLst xmlns:p="http://schemas.openxmlformats.org/presentationml/2006/main">
  <p:tag name="AS_UNIQUEID" val="5029"/>
</p:tagLst>
</file>

<file path=ppt/tags/tag577.xml><?xml version="1.0" encoding="utf-8"?>
<p:tagLst xmlns:p="http://schemas.openxmlformats.org/presentationml/2006/main">
  <p:tag name="AS_UNIQUEID" val="4614"/>
</p:tagLst>
</file>

<file path=ppt/tags/tag578.xml><?xml version="1.0" encoding="utf-8"?>
<p:tagLst xmlns:p="http://schemas.openxmlformats.org/presentationml/2006/main">
  <p:tag name="AS_UNIQUEID" val="4615"/>
</p:tagLst>
</file>

<file path=ppt/tags/tag579.xml><?xml version="1.0" encoding="utf-8"?>
<p:tagLst xmlns:p="http://schemas.openxmlformats.org/presentationml/2006/main">
  <p:tag name="AS_UNIQUEID" val="4616"/>
</p:tagLst>
</file>

<file path=ppt/tags/tag58.xml><?xml version="1.0" encoding="utf-8"?>
<p:tagLst xmlns:p="http://schemas.openxmlformats.org/presentationml/2006/main">
  <p:tag name="AS_UNIQUEID" val="4676"/>
</p:tagLst>
</file>

<file path=ppt/tags/tag580.xml><?xml version="1.0" encoding="utf-8"?>
<p:tagLst xmlns:p="http://schemas.openxmlformats.org/presentationml/2006/main">
  <p:tag name="AS_UNIQUEID" val="4617"/>
</p:tagLst>
</file>

<file path=ppt/tags/tag581.xml><?xml version="1.0" encoding="utf-8"?>
<p:tagLst xmlns:p="http://schemas.openxmlformats.org/presentationml/2006/main">
  <p:tag name="AS_UNIQUEID" val="4618"/>
</p:tagLst>
</file>

<file path=ppt/tags/tag582.xml><?xml version="1.0" encoding="utf-8"?>
<p:tagLst xmlns:p="http://schemas.openxmlformats.org/presentationml/2006/main">
  <p:tag name="AS_OS" val="Unix 3.10 unknown"/>
  <p:tag name="AS_RELEASE_DATE" val="2023.03.31"/>
  <p:tag name="AS_TITLE" val="Aspose.Slides for Java"/>
  <p:tag name="AS_VERSION" val="23.3"/>
  <p:tag name="COMMONDATA" val="eyJoZGlkIjoiMzdjZjE0YjU1ZDI3OGZkOTE5NTFiYWIzZGVjZDc5ZGUifQ=="/>
</p:tagLst>
</file>

<file path=ppt/tags/tag59.xml><?xml version="1.0" encoding="utf-8"?>
<p:tagLst xmlns:p="http://schemas.openxmlformats.org/presentationml/2006/main">
  <p:tag name="AS_UNIQUEID" val="4677"/>
</p:tagLst>
</file>

<file path=ppt/tags/tag6.xml><?xml version="1.0" encoding="utf-8"?>
<p:tagLst xmlns:p="http://schemas.openxmlformats.org/presentationml/2006/main">
  <p:tag name="AS_UNIQUEID" val="4624"/>
</p:tagLst>
</file>

<file path=ppt/tags/tag60.xml><?xml version="1.0" encoding="utf-8"?>
<p:tagLst xmlns:p="http://schemas.openxmlformats.org/presentationml/2006/main">
  <p:tag name="AS_UNIQUEID" val="4678"/>
</p:tagLst>
</file>

<file path=ppt/tags/tag61.xml><?xml version="1.0" encoding="utf-8"?>
<p:tagLst xmlns:p="http://schemas.openxmlformats.org/presentationml/2006/main">
  <p:tag name="AS_UNIQUEID" val="4679"/>
</p:tagLst>
</file>

<file path=ppt/tags/tag62.xml><?xml version="1.0" encoding="utf-8"?>
<p:tagLst xmlns:p="http://schemas.openxmlformats.org/presentationml/2006/main">
  <p:tag name="AS_UNIQUEID" val="4680"/>
</p:tagLst>
</file>

<file path=ppt/tags/tag63.xml><?xml version="1.0" encoding="utf-8"?>
<p:tagLst xmlns:p="http://schemas.openxmlformats.org/presentationml/2006/main">
  <p:tag name="AS_UNIQUEID" val="4681"/>
</p:tagLst>
</file>

<file path=ppt/tags/tag64.xml><?xml version="1.0" encoding="utf-8"?>
<p:tagLst xmlns:p="http://schemas.openxmlformats.org/presentationml/2006/main">
  <p:tag name="AS_UNIQUEID" val="4682"/>
</p:tagLst>
</file>

<file path=ppt/tags/tag65.xml><?xml version="1.0" encoding="utf-8"?>
<p:tagLst xmlns:p="http://schemas.openxmlformats.org/presentationml/2006/main">
  <p:tag name="AS_UNIQUEID" val="4683"/>
</p:tagLst>
</file>

<file path=ppt/tags/tag66.xml><?xml version="1.0" encoding="utf-8"?>
<p:tagLst xmlns:p="http://schemas.openxmlformats.org/presentationml/2006/main">
  <p:tag name="AS_UNIQUEID" val="4684"/>
</p:tagLst>
</file>

<file path=ppt/tags/tag67.xml><?xml version="1.0" encoding="utf-8"?>
<p:tagLst xmlns:p="http://schemas.openxmlformats.org/presentationml/2006/main">
  <p:tag name="AS_UNIQUEID" val="4685"/>
</p:tagLst>
</file>

<file path=ppt/tags/tag68.xml><?xml version="1.0" encoding="utf-8"?>
<p:tagLst xmlns:p="http://schemas.openxmlformats.org/presentationml/2006/main">
  <p:tag name="AS_UNIQUEID" val="4686"/>
</p:tagLst>
</file>

<file path=ppt/tags/tag69.xml><?xml version="1.0" encoding="utf-8"?>
<p:tagLst xmlns:p="http://schemas.openxmlformats.org/presentationml/2006/main">
  <p:tag name="AS_UNIQUEID" val="4687"/>
</p:tagLst>
</file>

<file path=ppt/tags/tag7.xml><?xml version="1.0" encoding="utf-8"?>
<p:tagLst xmlns:p="http://schemas.openxmlformats.org/presentationml/2006/main">
  <p:tag name="AS_UNIQUEID" val="4625"/>
</p:tagLst>
</file>

<file path=ppt/tags/tag70.xml><?xml version="1.0" encoding="utf-8"?>
<p:tagLst xmlns:p="http://schemas.openxmlformats.org/presentationml/2006/main">
  <p:tag name="AS_UNIQUEID" val="4688"/>
</p:tagLst>
</file>

<file path=ppt/tags/tag71.xml><?xml version="1.0" encoding="utf-8"?>
<p:tagLst xmlns:p="http://schemas.openxmlformats.org/presentationml/2006/main">
  <p:tag name="AS_UNIQUEID" val="4689"/>
</p:tagLst>
</file>

<file path=ppt/tags/tag72.xml><?xml version="1.0" encoding="utf-8"?>
<p:tagLst xmlns:p="http://schemas.openxmlformats.org/presentationml/2006/main">
  <p:tag name="AS_UNIQUEID" val="4690"/>
</p:tagLst>
</file>

<file path=ppt/tags/tag73.xml><?xml version="1.0" encoding="utf-8"?>
<p:tagLst xmlns:p="http://schemas.openxmlformats.org/presentationml/2006/main">
  <p:tag name="AS_UNIQUEID" val="4691"/>
</p:tagLst>
</file>

<file path=ppt/tags/tag74.xml><?xml version="1.0" encoding="utf-8"?>
<p:tagLst xmlns:p="http://schemas.openxmlformats.org/presentationml/2006/main">
  <p:tag name="AS_UNIQUEID" val="4692"/>
</p:tagLst>
</file>

<file path=ppt/tags/tag75.xml><?xml version="1.0" encoding="utf-8"?>
<p:tagLst xmlns:p="http://schemas.openxmlformats.org/presentationml/2006/main">
  <p:tag name="AS_UNIQUEID" val="4693"/>
</p:tagLst>
</file>

<file path=ppt/tags/tag76.xml><?xml version="1.0" encoding="utf-8"?>
<p:tagLst xmlns:p="http://schemas.openxmlformats.org/presentationml/2006/main">
  <p:tag name="AS_UNIQUEID" val="4694"/>
</p:tagLst>
</file>

<file path=ppt/tags/tag77.xml><?xml version="1.0" encoding="utf-8"?>
<p:tagLst xmlns:p="http://schemas.openxmlformats.org/presentationml/2006/main">
  <p:tag name="AS_UNIQUEID" val="4695"/>
</p:tagLst>
</file>

<file path=ppt/tags/tag78.xml><?xml version="1.0" encoding="utf-8"?>
<p:tagLst xmlns:p="http://schemas.openxmlformats.org/presentationml/2006/main">
  <p:tag name="AS_UNIQUEID" val="4696"/>
</p:tagLst>
</file>

<file path=ppt/tags/tag79.xml><?xml version="1.0" encoding="utf-8"?>
<p:tagLst xmlns:p="http://schemas.openxmlformats.org/presentationml/2006/main">
  <p:tag name="AS_UNIQUEID" val="4697"/>
</p:tagLst>
</file>

<file path=ppt/tags/tag8.xml><?xml version="1.0" encoding="utf-8"?>
<p:tagLst xmlns:p="http://schemas.openxmlformats.org/presentationml/2006/main">
  <p:tag name="AS_UNIQUEID" val="4626"/>
</p:tagLst>
</file>

<file path=ppt/tags/tag80.xml><?xml version="1.0" encoding="utf-8"?>
<p:tagLst xmlns:p="http://schemas.openxmlformats.org/presentationml/2006/main">
  <p:tag name="AS_UNIQUEID" val="4698"/>
</p:tagLst>
</file>

<file path=ppt/tags/tag81.xml><?xml version="1.0" encoding="utf-8"?>
<p:tagLst xmlns:p="http://schemas.openxmlformats.org/presentationml/2006/main">
  <p:tag name="AS_UNIQUEID" val="4699"/>
</p:tagLst>
</file>

<file path=ppt/tags/tag82.xml><?xml version="1.0" encoding="utf-8"?>
<p:tagLst xmlns:p="http://schemas.openxmlformats.org/presentationml/2006/main">
  <p:tag name="AS_UNIQUEID" val="4700"/>
</p:tagLst>
</file>

<file path=ppt/tags/tag83.xml><?xml version="1.0" encoding="utf-8"?>
<p:tagLst xmlns:p="http://schemas.openxmlformats.org/presentationml/2006/main">
  <p:tag name="AS_UNIQUEID" val="4701"/>
</p:tagLst>
</file>

<file path=ppt/tags/tag84.xml><?xml version="1.0" encoding="utf-8"?>
<p:tagLst xmlns:p="http://schemas.openxmlformats.org/presentationml/2006/main">
  <p:tag name="AS_UNIQUEID" val="4702"/>
</p:tagLst>
</file>

<file path=ppt/tags/tag85.xml><?xml version="1.0" encoding="utf-8"?>
<p:tagLst xmlns:p="http://schemas.openxmlformats.org/presentationml/2006/main">
  <p:tag name="AS_UNIQUEID" val="4703"/>
</p:tagLst>
</file>

<file path=ppt/tags/tag86.xml><?xml version="1.0" encoding="utf-8"?>
<p:tagLst xmlns:p="http://schemas.openxmlformats.org/presentationml/2006/main">
  <p:tag name="AS_UNIQUEID" val="4704"/>
</p:tagLst>
</file>

<file path=ppt/tags/tag87.xml><?xml version="1.0" encoding="utf-8"?>
<p:tagLst xmlns:p="http://schemas.openxmlformats.org/presentationml/2006/main">
  <p:tag name="AS_UNIQUEID" val="4705"/>
</p:tagLst>
</file>

<file path=ppt/tags/tag88.xml><?xml version="1.0" encoding="utf-8"?>
<p:tagLst xmlns:p="http://schemas.openxmlformats.org/presentationml/2006/main">
  <p:tag name="AS_UNIQUEID" val="4706"/>
</p:tagLst>
</file>

<file path=ppt/tags/tag89.xml><?xml version="1.0" encoding="utf-8"?>
<p:tagLst xmlns:p="http://schemas.openxmlformats.org/presentationml/2006/main">
  <p:tag name="AS_UNIQUEID" val="4707"/>
</p:tagLst>
</file>

<file path=ppt/tags/tag9.xml><?xml version="1.0" encoding="utf-8"?>
<p:tagLst xmlns:p="http://schemas.openxmlformats.org/presentationml/2006/main">
  <p:tag name="AS_UNIQUEID" val="4627"/>
</p:tagLst>
</file>

<file path=ppt/tags/tag90.xml><?xml version="1.0" encoding="utf-8"?>
<p:tagLst xmlns:p="http://schemas.openxmlformats.org/presentationml/2006/main">
  <p:tag name="AS_UNIQUEID" val="4708"/>
</p:tagLst>
</file>

<file path=ppt/tags/tag91.xml><?xml version="1.0" encoding="utf-8"?>
<p:tagLst xmlns:p="http://schemas.openxmlformats.org/presentationml/2006/main">
  <p:tag name="AS_UNIQUEID" val="4709"/>
</p:tagLst>
</file>

<file path=ppt/tags/tag92.xml><?xml version="1.0" encoding="utf-8"?>
<p:tagLst xmlns:p="http://schemas.openxmlformats.org/presentationml/2006/main">
  <p:tag name="AS_UNIQUEID" val="4710"/>
</p:tagLst>
</file>

<file path=ppt/tags/tag93.xml><?xml version="1.0" encoding="utf-8"?>
<p:tagLst xmlns:p="http://schemas.openxmlformats.org/presentationml/2006/main">
  <p:tag name="AS_UNIQUEID" val="4711"/>
</p:tagLst>
</file>

<file path=ppt/tags/tag94.xml><?xml version="1.0" encoding="utf-8"?>
<p:tagLst xmlns:p="http://schemas.openxmlformats.org/presentationml/2006/main">
  <p:tag name="AS_UNIQUEID" val="4712"/>
</p:tagLst>
</file>

<file path=ppt/tags/tag95.xml><?xml version="1.0" encoding="utf-8"?>
<p:tagLst xmlns:p="http://schemas.openxmlformats.org/presentationml/2006/main">
  <p:tag name="AS_UNIQUEID" val="4713"/>
</p:tagLst>
</file>

<file path=ppt/tags/tag96.xml><?xml version="1.0" encoding="utf-8"?>
<p:tagLst xmlns:p="http://schemas.openxmlformats.org/presentationml/2006/main">
  <p:tag name="AS_UNIQUEID" val="4714"/>
</p:tagLst>
</file>

<file path=ppt/tags/tag97.xml><?xml version="1.0" encoding="utf-8"?>
<p:tagLst xmlns:p="http://schemas.openxmlformats.org/presentationml/2006/main">
  <p:tag name="AS_UNIQUEID" val="4715"/>
</p:tagLst>
</file>

<file path=ppt/tags/tag98.xml><?xml version="1.0" encoding="utf-8"?>
<p:tagLst xmlns:p="http://schemas.openxmlformats.org/presentationml/2006/main">
  <p:tag name="AS_UNIQUEID" val="4716"/>
</p:tagLst>
</file>

<file path=ppt/tags/tag99.xml><?xml version="1.0" encoding="utf-8"?>
<p:tagLst xmlns:p="http://schemas.openxmlformats.org/presentationml/2006/main">
  <p:tag name="AS_UNIQUEID" val="4717"/>
</p:tagLst>
</file>

<file path=ppt/theme/theme1.xml><?xml version="1.0" encoding="utf-8"?>
<a:theme xmlns:r="http://schemas.openxmlformats.org/officeDocument/2006/relationships" xmlns:a="http://schemas.openxmlformats.org/drawingml/2006/main" name="mykonglong.taobao.com">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楷体"/>
        <a:cs typeface="Arial"/>
      </a:majorFont>
      <a:minorFont>
        <a:latin typeface="Arial"/>
        <a:ea typeface="楷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mykonglong.taobao.com">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楷体"/>
        <a:cs typeface="Arial"/>
      </a:majorFont>
      <a:minorFont>
        <a:latin typeface="Arial"/>
        <a:ea typeface="楷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Cambria"/>
        <a:cs typeface="Arial"/>
        <a:font script="Jpan" typeface="ＭＳ ゴシック"/>
        <a:font script="Hang" typeface="맑은 고딕"/>
        <a:font script="Hans" typeface="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明朝"/>
        <a:font script="Hang" typeface="맑은 고딕"/>
        <a:font script="Hans" typeface="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201</Paragraphs>
  <Slides>32</Slides>
  <Notes>4</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32</vt:i4>
      </vt:variant>
    </vt:vector>
  </HeadingPairs>
  <TitlesOfParts>
    <vt:vector size="50" baseType="lpstr">
      <vt:lpstr>Arial</vt:lpstr>
      <vt:lpstr>楷体</vt:lpstr>
      <vt:lpstr>宋体</vt:lpstr>
      <vt:lpstr>华文楷体</vt:lpstr>
      <vt:lpstr>Cambria</vt:lpstr>
      <vt:lpstr>Calibri</vt:lpstr>
      <vt:lpstr>Calibri Light</vt:lpstr>
      <vt:lpstr>隶书</vt:lpstr>
      <vt:lpstr>Times New Roman</vt:lpstr>
      <vt:lpstr>微软雅黑</vt:lpstr>
      <vt:lpstr>等线</vt:lpstr>
      <vt:lpstr>思源宋体 CN Heavy</vt:lpstr>
      <vt:lpstr>Wingdings</vt:lpstr>
      <vt:lpstr>楷体_GB2312</vt:lpstr>
      <vt:lpstr>黑体</vt:lpstr>
      <vt:lpstr>Symbol</vt:lpstr>
      <vt:lpstr>Verdana</vt:lpstr>
      <vt:lpstr>mykonglong.taobao.com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2024-10-21T12:05:28Z</cp:lastPrinted>
  <dcterms:created xsi:type="dcterms:W3CDTF">2024-10-21T12:05:28Z</dcterms:created>
  <dcterms:modified xsi:type="dcterms:W3CDTF">2024-10-21T04:05:28Z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