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7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9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0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1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13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14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6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7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22247C4C-F218-4718-AFCC-8A613F75BB78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牛顿第一定律</a:t>
          </a:r>
        </a:p>
      </dgm:t>
    </dgm:pt>
    <dgm:pt modelId="{AC2BFF99-DAE2-494A-88AB-85D75BC6D2EE}" type="parTrans" cxnId="{183916DF-D287-4745-A8CC-7C934789E678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牛顿第一定律</a:t>
          </a:r>
        </a:p>
      </dgm:t>
    </dgm:pt>
    <dgm:pt modelId="{4A6A0524-D9B7-4A37-8E78-5FE688BDCCE6}" type="parTrans" cxnId="{1F2FFE0A-7CBD-4BCC-8DE0-668C0B7A7C02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物体在不受力的作用时，物体将保持静止或匀速直线运动状态</a:t>
          </a:r>
        </a:p>
      </dgm:t>
    </dgm:pt>
    <dgm:pt modelId="{39CECE7E-7D7C-4022-9437-1E0813814145}" type="sibTrans" cxnId="{1F2FFE0A-7CBD-4BCC-8DE0-668C0B7A7C02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183916DF-D287-4745-A8CC-7C934789E678}">
      <dgm:prSet/>
      <dgm:spPr/>
      <dgm:t>
        <a:bodyPr/>
        <a:lstStyle/>
        <a:p>
          <a:endParaRPr lang="zh-CN" altLang="en-US"/>
        </a:p>
      </dgm:t>
    </dgm:pt>
    <dgm:pt modelId="{08FE6473-F8F4-4672-846D-D5D337304EBD}" type="parTrans" cxnId="{07835D5A-997F-42BD-B2F8-BE517CA0A1BB}">
      <dgm:prSet/>
      <dgm:spPr/>
      <dgm:t>
        <a:bodyPr/>
        <a:lstStyle/>
        <a:p>
          <a:endParaRPr/>
        </a:p>
      </dgm:t>
    </dgm:pt>
    <dgm:pt modelId="{B0025F04-C0CD-4C9B-AC38-07FB173BF570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力是改变物体运动状态的原因</a:t>
          </a:r>
        </a:p>
      </dgm:t>
    </dgm:pt>
    <dgm:pt modelId="{B45EBC8A-E957-440A-84ED-B1BB3715B0BA}" type="sibTrans" cxnId="{07835D5A-997F-42BD-B2F8-BE517CA0A1BB}">
      <dgm:prSet/>
      <dgm:spPr/>
      <dgm:t>
        <a:bodyPr/>
        <a:lstStyle/>
        <a:p>
          <a:endParaRPr/>
        </a:p>
      </dgm:t>
    </dgm:pt>
    <dgm:pt modelId="{694BDBC3-6109-4DDF-823A-234EB43ED554}" type="parTrans" cxnId="{56493EAD-DF8B-4C98-8A14-36F719FFD9F2}">
      <dgm:prSet/>
      <dgm:spPr/>
      <dgm:t>
        <a:bodyPr/>
        <a:lstStyle/>
        <a:p>
          <a:endParaRPr/>
        </a:p>
      </dgm:t>
    </dgm:pt>
    <dgm:pt modelId="{68AF3B60-3136-4AA4-B18D-4DEC5092586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惯性</a:t>
          </a:r>
        </a:p>
      </dgm:t>
    </dgm:pt>
    <dgm:pt modelId="{ABCF83E7-4F32-4A94-A427-506EA492F9AF}" type="parTrans" cxnId="{191E6F42-3C9D-4E55-BEDB-5D1E35E4E3F4}">
      <dgm:prSet/>
      <dgm:spPr/>
      <dgm:t>
        <a:bodyPr/>
        <a:lstStyle/>
        <a:p>
          <a:endParaRPr/>
        </a:p>
      </dgm:t>
    </dgm:pt>
    <dgm:pt modelId="{411E1EE2-B8F2-4829-BFD5-D4B256766240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宋体" panose="02010600030101010101" pitchFamily="2" charset="-122"/>
            </a:rPr>
            <a:t>一切物体都具有保持静止或匀速直线运动状态的性质</a:t>
          </a:r>
        </a:p>
      </dgm:t>
    </dgm:pt>
    <dgm:pt modelId="{B0D28301-728F-4CEA-8A15-7A6AEA857256}" type="sibTrans" cxnId="{191E6F42-3C9D-4E55-BEDB-5D1E35E4E3F4}">
      <dgm:prSet/>
      <dgm:spPr/>
      <dgm:t>
        <a:bodyPr/>
        <a:lstStyle/>
        <a:p>
          <a:endParaRPr/>
        </a:p>
      </dgm:t>
    </dgm:pt>
    <dgm:pt modelId="{BC28AEB8-0521-4C9D-8C89-A6F499C0A55A}" type="parTrans" cxnId="{D121BB30-CC94-4C93-B908-B43667755400}">
      <dgm:prSet/>
      <dgm:spPr/>
      <dgm:t>
        <a:bodyPr/>
        <a:lstStyle/>
        <a:p>
          <a:endParaRPr/>
        </a:p>
      </dgm:t>
    </dgm:pt>
    <dgm:pt modelId="{2505E514-416A-46FE-A8DD-15C20A9F3F9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生活中的关系现象</a:t>
          </a:r>
        </a:p>
      </dgm:t>
    </dgm:pt>
    <dgm:pt modelId="{77E376EB-5EFA-4AF4-9EEB-450BA5995901}" type="sibTrans" cxnId="{D121BB30-CC94-4C93-B908-B43667755400}">
      <dgm:prSet/>
      <dgm:spPr/>
      <dgm:t>
        <a:bodyPr/>
        <a:lstStyle/>
        <a:p>
          <a:endParaRPr/>
        </a:p>
      </dgm:t>
    </dgm:pt>
    <dgm:pt modelId="{811353B6-1BEA-4457-B2FD-12C459EB3298}" type="sibTrans" cxnId="{56493EAD-DF8B-4C98-8A14-36F719FFD9F2}">
      <dgm:prSet/>
      <dgm:spPr/>
      <dgm:t>
        <a:bodyPr/>
        <a:lstStyle/>
        <a:p>
          <a:endParaRPr/>
        </a:p>
      </dgm:t>
    </dgm:pt>
    <dgm:pt modelId="{E0FFEB56-236E-4FE9-83BF-31494E265D5A}" type="sibTrans" cxnId="{22247C4C-F218-4718-AFCC-8A613F75BB78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4955A7CF-77CB-41E7-97D0-BF80F8D41FD0}" type="pres">
      <dgm:prSet presAssocID="{08FE6473-F8F4-4672-846D-D5D337304EBD}" presName="conn2-1" presStyleLbl="parChTrans1D2" presStyleIdx="1" presStyleCnt="3"/>
      <dgm:spPr/>
      <dgm:t>
        <a:bodyPr/>
        <a:lstStyle/>
        <a:p>
          <a:endParaRPr/>
        </a:p>
      </dgm:t>
    </dgm:pt>
    <dgm:pt modelId="{227B9DD9-A60E-47FF-98FD-8C09D38E9DC3}" type="pres">
      <dgm:prSet presAssocID="{08FE6473-F8F4-4672-846D-D5D337304EBD}" presName="connTx" presStyleLbl="parChTrans1D2" presStyleIdx="1" presStyleCnt="3"/>
      <dgm:spPr/>
      <dgm:t>
        <a:bodyPr/>
        <a:lstStyle/>
        <a:p>
          <a:endParaRPr/>
        </a:p>
      </dgm:t>
    </dgm:pt>
    <dgm:pt modelId="{51D1DC84-EFFB-4E03-B016-BE2FFBA7B70C}" type="pres">
      <dgm:prSet presAssocID="{B0025F04-C0CD-4C9B-AC38-07FB173BF570}" presName="root2" presStyleCnt="0"/>
      <dgm:spPr/>
      <dgm:t>
        <a:bodyPr/>
        <a:lstStyle/>
        <a:p>
          <a:endParaRPr/>
        </a:p>
      </dgm:t>
    </dgm:pt>
    <dgm:pt modelId="{F77F6884-6500-428D-B326-AADB13A7D8A7}" type="pres">
      <dgm:prSet presAssocID="{B0025F04-C0CD-4C9B-AC38-07FB173BF57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929130D-BCC3-4DE4-B10F-F818E744BD34}" type="pres">
      <dgm:prSet presAssocID="{B0025F04-C0CD-4C9B-AC38-07FB173BF570}" presName="level3hierChild" presStyleCnt="0"/>
      <dgm:spPr/>
      <dgm:t>
        <a:bodyPr/>
        <a:lstStyle/>
        <a:p>
          <a:endParaRPr/>
        </a:p>
      </dgm:t>
    </dgm:pt>
    <dgm:pt modelId="{BE8080C6-2A89-488D-80DF-2A564235C6AF}" type="pres">
      <dgm:prSet presAssocID="{694BDBC3-6109-4DDF-823A-234EB43ED554}" presName="conn2-1" presStyleLbl="parChTrans1D2" presStyleIdx="2" presStyleCnt="3"/>
      <dgm:spPr/>
      <dgm:t>
        <a:bodyPr/>
        <a:lstStyle/>
        <a:p>
          <a:endParaRPr/>
        </a:p>
      </dgm:t>
    </dgm:pt>
    <dgm:pt modelId="{718586AB-3F6D-4283-A28A-BB804546AA58}" type="pres">
      <dgm:prSet presAssocID="{694BDBC3-6109-4DDF-823A-234EB43ED554}" presName="connTx" presStyleLbl="parChTrans1D2" presStyleIdx="2" presStyleCnt="3"/>
      <dgm:spPr/>
      <dgm:t>
        <a:bodyPr/>
        <a:lstStyle/>
        <a:p>
          <a:endParaRPr/>
        </a:p>
      </dgm:t>
    </dgm:pt>
    <dgm:pt modelId="{57C6785A-8D69-4D7C-81DC-0786D20355D9}" type="pres">
      <dgm:prSet presAssocID="{68AF3B60-3136-4AA4-B18D-4DEC5092586C}" presName="root2" presStyleCnt="0"/>
      <dgm:spPr/>
      <dgm:t>
        <a:bodyPr/>
        <a:lstStyle/>
        <a:p>
          <a:endParaRPr/>
        </a:p>
      </dgm:t>
    </dgm:pt>
    <dgm:pt modelId="{57C5C26A-59CB-429D-980A-D4BA07A8FAC1}" type="pres">
      <dgm:prSet presAssocID="{68AF3B60-3136-4AA4-B18D-4DEC5092586C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3E0622F-60B0-4BE5-BABF-0AB0583338BE}" type="pres">
      <dgm:prSet presAssocID="{68AF3B60-3136-4AA4-B18D-4DEC5092586C}" presName="level3hierChild" presStyleCnt="0"/>
      <dgm:spPr/>
      <dgm:t>
        <a:bodyPr/>
        <a:lstStyle/>
        <a:p>
          <a:endParaRPr/>
        </a:p>
      </dgm:t>
    </dgm:pt>
    <dgm:pt modelId="{5EAD6037-3E07-4201-AD96-1A77075725E3}" type="pres">
      <dgm:prSet presAssocID="{ABCF83E7-4F32-4A94-A427-506EA492F9AF}" presName="conn2-1" presStyleLbl="parChTrans1D3" presStyleIdx="1" presStyleCnt="3"/>
      <dgm:spPr/>
      <dgm:t>
        <a:bodyPr/>
        <a:lstStyle/>
        <a:p>
          <a:endParaRPr/>
        </a:p>
      </dgm:t>
    </dgm:pt>
    <dgm:pt modelId="{5123D729-3719-450B-8195-4C926B594B9B}" type="pres">
      <dgm:prSet presAssocID="{ABCF83E7-4F32-4A94-A427-506EA492F9AF}" presName="connTx" presStyleLbl="parChTrans1D3" presStyleIdx="1" presStyleCnt="3"/>
      <dgm:spPr/>
      <dgm:t>
        <a:bodyPr/>
        <a:lstStyle/>
        <a:p>
          <a:endParaRPr/>
        </a:p>
      </dgm:t>
    </dgm:pt>
    <dgm:pt modelId="{F746F752-8148-4A5D-8FA7-B3260144EA0A}" type="pres">
      <dgm:prSet presAssocID="{411E1EE2-B8F2-4829-BFD5-D4B256766240}" presName="root2" presStyleCnt="0"/>
      <dgm:spPr/>
      <dgm:t>
        <a:bodyPr/>
        <a:lstStyle/>
        <a:p>
          <a:endParaRPr/>
        </a:p>
      </dgm:t>
    </dgm:pt>
    <dgm:pt modelId="{A5A14C37-E746-4D74-940E-76A496938106}" type="pres">
      <dgm:prSet presAssocID="{411E1EE2-B8F2-4829-BFD5-D4B256766240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C848A9B-2B40-4742-8A2E-592E35EBE05B}" type="pres">
      <dgm:prSet presAssocID="{411E1EE2-B8F2-4829-BFD5-D4B256766240}" presName="level3hierChild" presStyleCnt="0"/>
      <dgm:spPr/>
      <dgm:t>
        <a:bodyPr/>
        <a:lstStyle/>
        <a:p>
          <a:endParaRPr/>
        </a:p>
      </dgm:t>
    </dgm:pt>
    <dgm:pt modelId="{F64FB22D-0A59-4ED6-88B3-1F6D1D89C470}" type="pres">
      <dgm:prSet presAssocID="{BC28AEB8-0521-4C9D-8C89-A6F499C0A55A}" presName="conn2-1" presStyleLbl="parChTrans1D3" presStyleIdx="2" presStyleCnt="3"/>
      <dgm:spPr/>
      <dgm:t>
        <a:bodyPr/>
        <a:lstStyle/>
        <a:p>
          <a:endParaRPr/>
        </a:p>
      </dgm:t>
    </dgm:pt>
    <dgm:pt modelId="{4FC9076B-D306-4877-8F26-AB3F0631CD8C}" type="pres">
      <dgm:prSet presAssocID="{BC28AEB8-0521-4C9D-8C89-A6F499C0A55A}" presName="connTx" presStyleLbl="parChTrans1D3" presStyleIdx="2" presStyleCnt="3"/>
      <dgm:spPr/>
      <dgm:t>
        <a:bodyPr/>
        <a:lstStyle/>
        <a:p>
          <a:endParaRPr/>
        </a:p>
      </dgm:t>
    </dgm:pt>
    <dgm:pt modelId="{2E8ACD1A-FD12-4AC7-8098-7B5E8A0101AF}" type="pres">
      <dgm:prSet presAssocID="{2505E514-416A-46FE-A8DD-15C20A9F3F91}" presName="root2" presStyleCnt="0"/>
      <dgm:spPr/>
      <dgm:t>
        <a:bodyPr/>
        <a:lstStyle/>
        <a:p>
          <a:endParaRPr/>
        </a:p>
      </dgm:t>
    </dgm:pt>
    <dgm:pt modelId="{6C975F3D-9977-4DF7-83D3-FA63B9A339D5}" type="pres">
      <dgm:prSet presAssocID="{2505E514-416A-46FE-A8DD-15C20A9F3F91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0701765-A4A6-486E-8A38-1229DDA5185A}" type="pres">
      <dgm:prSet presAssocID="{2505E514-416A-46FE-A8DD-15C20A9F3F91}" presName="level3hierChild" presStyleCnt="0"/>
      <dgm:spPr/>
      <dgm:t>
        <a:bodyPr/>
        <a:lstStyle/>
        <a:p>
          <a:endParaRPr/>
        </a:p>
      </dgm:t>
    </dgm:pt>
  </dgm:ptLst>
  <dgm:cxnLst>
    <dgm:cxn modelId="{D121BB30-CC94-4C93-B908-B43667755400}" srcId="{68AF3B60-3136-4AA4-B18D-4DEC5092586C}" destId="{2505E514-416A-46FE-A8DD-15C20A9F3F91}" srcOrd="1" destOrd="0" parTransId="{BC28AEB8-0521-4C9D-8C89-A6F499C0A55A}" sibTransId="{77E376EB-5EFA-4AF4-9EEB-450BA5995901}"/>
    <dgm:cxn modelId="{3EA4BE64-0FCC-40A3-BA33-1CC7281C2602}" type="presOf" srcId="{EFE73B03-4D71-4565-8C52-4902BE6377A4}" destId="{5FBAB40F-6011-4629-9B30-77C9439C91BF}" srcOrd="0" destOrd="0" presId="urn:microsoft.com/office/officeart/2005/8/layout/hierarchy2#1"/>
    <dgm:cxn modelId="{7DE324B7-9E5F-427C-BA4D-94F5A0062E46}" type="presOf" srcId="{694BDBC3-6109-4DDF-823A-234EB43ED554}" destId="{718586AB-3F6D-4283-A28A-BB804546AA58}" srcOrd="1" destOrd="0" presId="urn:microsoft.com/office/officeart/2005/8/layout/hierarchy2#1"/>
    <dgm:cxn modelId="{6AD451F9-2009-4336-A95F-BF8C80B883A7}" type="presOf" srcId="{B0025F04-C0CD-4C9B-AC38-07FB173BF570}" destId="{F77F6884-6500-428D-B326-AADB13A7D8A7}" srcOrd="0" destOrd="0" presId="urn:microsoft.com/office/officeart/2005/8/layout/hierarchy2#1"/>
    <dgm:cxn modelId="{45A7BC3B-D19E-44C8-97A5-65EC6A452CCC}" type="presOf" srcId="{694BDBC3-6109-4DDF-823A-234EB43ED554}" destId="{BE8080C6-2A89-488D-80DF-2A564235C6AF}" srcOrd="0" destOrd="0" presId="urn:microsoft.com/office/officeart/2005/8/layout/hierarchy2#1"/>
    <dgm:cxn modelId="{A725BB41-A575-4731-A817-BE207375140F}" type="presOf" srcId="{411E1EE2-B8F2-4829-BFD5-D4B256766240}" destId="{A5A14C37-E746-4D74-940E-76A496938106}" srcOrd="0" destOrd="0" presId="urn:microsoft.com/office/officeart/2005/8/layout/hierarchy2#1"/>
    <dgm:cxn modelId="{7261CFBA-0690-4A77-8F57-D4480D286804}" type="presOf" srcId="{2505E514-416A-46FE-A8DD-15C20A9F3F91}" destId="{6C975F3D-9977-4DF7-83D3-FA63B9A339D5}" srcOrd="0" destOrd="0" presId="urn:microsoft.com/office/officeart/2005/8/layout/hierarchy2#1"/>
    <dgm:cxn modelId="{10BAEF6F-8A6A-4F68-9810-637947DFC9E4}" type="presOf" srcId="{4A6A0524-D9B7-4A37-8E78-5FE688BDCCE6}" destId="{FA61825B-C877-4D42-AAFB-0586288A9783}" srcOrd="0" destOrd="0" presId="urn:microsoft.com/office/officeart/2005/8/layout/hierarchy2#1"/>
    <dgm:cxn modelId="{42453BBE-A3D6-4778-9F49-19E612E7781A}" type="presOf" srcId="{ABCF83E7-4F32-4A94-A427-506EA492F9AF}" destId="{5EAD6037-3E07-4201-AD96-1A77075725E3}" srcOrd="0" destOrd="0" presId="urn:microsoft.com/office/officeart/2005/8/layout/hierarchy2#1"/>
    <dgm:cxn modelId="{60ADD75E-1B94-48CE-8A71-7477FF370144}" type="presOf" srcId="{08FE6473-F8F4-4672-846D-D5D337304EBD}" destId="{227B9DD9-A60E-47FF-98FD-8C09D38E9DC3}" srcOrd="1" destOrd="0" presId="urn:microsoft.com/office/officeart/2005/8/layout/hierarchy2#1"/>
    <dgm:cxn modelId="{3C589515-8F77-46E0-84C4-FB5B81AC4279}" type="presOf" srcId="{AC2BFF99-DAE2-494A-88AB-85D75BC6D2EE}" destId="{B47BD6C9-6D53-4A69-975F-9CF96E25F10F}" srcOrd="0" destOrd="0" presId="urn:microsoft.com/office/officeart/2005/8/layout/hierarchy2#1"/>
    <dgm:cxn modelId="{1F2FFE0A-7CBD-4BCC-8DE0-668C0B7A7C02}" srcId="{4530EE7D-F557-4815-9ED2-EABC47F46978}" destId="{2C2A4BF3-AA22-4080-9546-909CF9AC3ECB}" srcOrd="0" destOrd="0" parTransId="{4A6A0524-D9B7-4A37-8E78-5FE688BDCCE6}" sibTransId="{39CECE7E-7D7C-4022-9437-1E0813814145}"/>
    <dgm:cxn modelId="{56493EAD-DF8B-4C98-8A14-36F719FFD9F2}" srcId="{0605F139-5EF0-48E7-A091-192233D2011D}" destId="{68AF3B60-3136-4AA4-B18D-4DEC5092586C}" srcOrd="2" destOrd="0" parTransId="{694BDBC3-6109-4DDF-823A-234EB43ED554}" sibTransId="{811353B6-1BEA-4457-B2FD-12C459EB3298}"/>
    <dgm:cxn modelId="{33024EAA-6581-4388-8877-D5DFECCFF30B}" type="presOf" srcId="{08FE6473-F8F4-4672-846D-D5D337304EBD}" destId="{4955A7CF-77CB-41E7-97D0-BF80F8D41FD0}" srcOrd="0" destOrd="0" presId="urn:microsoft.com/office/officeart/2005/8/layout/hierarchy2#1"/>
    <dgm:cxn modelId="{6F51857C-6183-48C4-B2D6-F2211FD8F2AC}" type="presOf" srcId="{0605F139-5EF0-48E7-A091-192233D2011D}" destId="{24E3F4AB-32FB-4CE0-9DAC-FC4DD26B5900}" srcOrd="0" destOrd="0" presId="urn:microsoft.com/office/officeart/2005/8/layout/hierarchy2#1"/>
    <dgm:cxn modelId="{83036A4C-9E2B-4F80-8E5B-0ECE4C7036DB}" type="presOf" srcId="{BC28AEB8-0521-4C9D-8C89-A6F499C0A55A}" destId="{F64FB22D-0A59-4ED6-88B3-1F6D1D89C470}" srcOrd="0" destOrd="0" presId="urn:microsoft.com/office/officeart/2005/8/layout/hierarchy2#1"/>
    <dgm:cxn modelId="{22247C4C-F218-4718-AFCC-8A613F75BB78}" srcId="{EFE73B03-4D71-4565-8C52-4902BE6377A4}" destId="{0605F139-5EF0-48E7-A091-192233D2011D}" srcOrd="0" destOrd="0" parTransId="{2AFB1B2A-8749-4E5E-9CB9-0B60F81C46F8}" sibTransId="{E0FFEB56-236E-4FE9-83BF-31494E265D5A}"/>
    <dgm:cxn modelId="{66A7E870-DA97-4C03-B3E1-388FDBE6A589}" type="presOf" srcId="{4A6A0524-D9B7-4A37-8E78-5FE688BDCCE6}" destId="{66B35CF0-1806-4E4A-8B50-99A64DECDBA9}" srcOrd="1" destOrd="0" presId="urn:microsoft.com/office/officeart/2005/8/layout/hierarchy2#1"/>
    <dgm:cxn modelId="{183916DF-D287-4745-A8CC-7C934789E678}" srcId="{0605F139-5EF0-48E7-A091-192233D2011D}" destId="{4530EE7D-F557-4815-9ED2-EABC47F46978}" srcOrd="0" destOrd="0" parTransId="{AC2BFF99-DAE2-494A-88AB-85D75BC6D2EE}" sibTransId="{B98A0394-6758-42EB-8D0E-4491BED52B6C}"/>
    <dgm:cxn modelId="{D3B52DE4-6270-4044-AC00-943360E9A72F}" type="presOf" srcId="{AC2BFF99-DAE2-494A-88AB-85D75BC6D2EE}" destId="{C1833E64-0598-4ED8-B73B-4C820BB35531}" srcOrd="1" destOrd="0" presId="urn:microsoft.com/office/officeart/2005/8/layout/hierarchy2#1"/>
    <dgm:cxn modelId="{75BF041E-91E9-47AE-AEA5-B3CC7261D868}" type="presOf" srcId="{4530EE7D-F557-4815-9ED2-EABC47F46978}" destId="{3C0D5057-54F2-42F8-ADAD-AA27A1CC1A1B}" srcOrd="0" destOrd="0" presId="urn:microsoft.com/office/officeart/2005/8/layout/hierarchy2#1"/>
    <dgm:cxn modelId="{529B907F-64DA-430D-87E4-4784C8F67DBB}" type="presOf" srcId="{68AF3B60-3136-4AA4-B18D-4DEC5092586C}" destId="{57C5C26A-59CB-429D-980A-D4BA07A8FAC1}" srcOrd="0" destOrd="0" presId="urn:microsoft.com/office/officeart/2005/8/layout/hierarchy2#1"/>
    <dgm:cxn modelId="{2A4F7312-62FC-4CDB-8D88-0D896740DF65}" type="presOf" srcId="{2C2A4BF3-AA22-4080-9546-909CF9AC3ECB}" destId="{63712EDC-9AF8-41BC-8F72-ADF8D554FF07}" srcOrd="0" destOrd="0" presId="urn:microsoft.com/office/officeart/2005/8/layout/hierarchy2#1"/>
    <dgm:cxn modelId="{303D708D-095E-4967-95E1-9B50162CC79D}" type="presOf" srcId="{BC28AEB8-0521-4C9D-8C89-A6F499C0A55A}" destId="{4FC9076B-D306-4877-8F26-AB3F0631CD8C}" srcOrd="1" destOrd="0" presId="urn:microsoft.com/office/officeart/2005/8/layout/hierarchy2#1"/>
    <dgm:cxn modelId="{191E6F42-3C9D-4E55-BEDB-5D1E35E4E3F4}" srcId="{68AF3B60-3136-4AA4-B18D-4DEC5092586C}" destId="{411E1EE2-B8F2-4829-BFD5-D4B256766240}" srcOrd="0" destOrd="0" parTransId="{ABCF83E7-4F32-4A94-A427-506EA492F9AF}" sibTransId="{B0D28301-728F-4CEA-8A15-7A6AEA857256}"/>
    <dgm:cxn modelId="{07835D5A-997F-42BD-B2F8-BE517CA0A1BB}" srcId="{0605F139-5EF0-48E7-A091-192233D2011D}" destId="{B0025F04-C0CD-4C9B-AC38-07FB173BF570}" srcOrd="1" destOrd="0" parTransId="{08FE6473-F8F4-4672-846D-D5D337304EBD}" sibTransId="{B45EBC8A-E957-440A-84ED-B1BB3715B0BA}"/>
    <dgm:cxn modelId="{16A4F7AC-B8FD-496F-89F7-15173830CBCD}" type="presOf" srcId="{ABCF83E7-4F32-4A94-A427-506EA492F9AF}" destId="{5123D729-3719-450B-8195-4C926B594B9B}" srcOrd="1" destOrd="0" presId="urn:microsoft.com/office/officeart/2005/8/layout/hierarchy2#1"/>
    <dgm:cxn modelId="{988AB98C-CC67-4757-BFEE-C42BB365ED96}" type="presParOf" srcId="{5FBAB40F-6011-4629-9B30-77C9439C91BF}" destId="{2332AA2E-A989-4175-BB73-78EA4C3BDB65}" srcOrd="0" destOrd="0" presId="urn:microsoft.com/office/officeart/2005/8/layout/hierarchy2#1"/>
    <dgm:cxn modelId="{8019735F-8A68-42F9-9CE9-0D00FA1C3D28}" type="presParOf" srcId="{2332AA2E-A989-4175-BB73-78EA4C3BDB65}" destId="{24E3F4AB-32FB-4CE0-9DAC-FC4DD26B5900}" srcOrd="0" destOrd="0" presId="urn:microsoft.com/office/officeart/2005/8/layout/hierarchy2#1"/>
    <dgm:cxn modelId="{1055167B-6724-424D-957D-6BCE29118E5E}" type="presParOf" srcId="{2332AA2E-A989-4175-BB73-78EA4C3BDB65}" destId="{44F25638-8073-4DA7-9390-5AC06A304565}" srcOrd="1" destOrd="0" presId="urn:microsoft.com/office/officeart/2005/8/layout/hierarchy2#1"/>
    <dgm:cxn modelId="{312EBF85-D929-4585-A882-6B7BF071D5CC}" type="presParOf" srcId="{44F25638-8073-4DA7-9390-5AC06A304565}" destId="{B47BD6C9-6D53-4A69-975F-9CF96E25F10F}" srcOrd="0" destOrd="0" presId="urn:microsoft.com/office/officeart/2005/8/layout/hierarchy2#1"/>
    <dgm:cxn modelId="{F5B7C4EE-F811-4A85-ABF9-107029B324C7}" type="presParOf" srcId="{B47BD6C9-6D53-4A69-975F-9CF96E25F10F}" destId="{C1833E64-0598-4ED8-B73B-4C820BB35531}" srcOrd="0" destOrd="0" presId="urn:microsoft.com/office/officeart/2005/8/layout/hierarchy2#1"/>
    <dgm:cxn modelId="{37088711-5711-43B2-9D53-A6340733EE4F}" type="presParOf" srcId="{44F25638-8073-4DA7-9390-5AC06A304565}" destId="{46F58ACF-5130-428E-B3EF-87D6FEC0C921}" srcOrd="1" destOrd="0" presId="urn:microsoft.com/office/officeart/2005/8/layout/hierarchy2#1"/>
    <dgm:cxn modelId="{86EC5FC6-9560-4D1F-8CBC-CE5CB57F4174}" type="presParOf" srcId="{46F58ACF-5130-428E-B3EF-87D6FEC0C921}" destId="{3C0D5057-54F2-42F8-ADAD-AA27A1CC1A1B}" srcOrd="0" destOrd="0" presId="urn:microsoft.com/office/officeart/2005/8/layout/hierarchy2#1"/>
    <dgm:cxn modelId="{1F41C3BA-6127-4075-BB5A-83B41D0CED52}" type="presParOf" srcId="{46F58ACF-5130-428E-B3EF-87D6FEC0C921}" destId="{48673F39-879C-4946-8DC7-FD68F0552920}" srcOrd="1" destOrd="0" presId="urn:microsoft.com/office/officeart/2005/8/layout/hierarchy2#1"/>
    <dgm:cxn modelId="{8FB08CCE-0271-405E-92A6-89FB07954116}" type="presParOf" srcId="{48673F39-879C-4946-8DC7-FD68F0552920}" destId="{FA61825B-C877-4D42-AAFB-0586288A9783}" srcOrd="0" destOrd="0" presId="urn:microsoft.com/office/officeart/2005/8/layout/hierarchy2#1"/>
    <dgm:cxn modelId="{0EB324C4-8016-4E9D-A294-F76D20FF4983}" type="presParOf" srcId="{FA61825B-C877-4D42-AAFB-0586288A9783}" destId="{66B35CF0-1806-4E4A-8B50-99A64DECDBA9}" srcOrd="0" destOrd="0" presId="urn:microsoft.com/office/officeart/2005/8/layout/hierarchy2#1"/>
    <dgm:cxn modelId="{C8F8FAC9-8457-457C-AF4A-5DD267A686CF}" type="presParOf" srcId="{48673F39-879C-4946-8DC7-FD68F0552920}" destId="{F95D7524-EA0E-4F9D-9D6F-B10856D5C83F}" srcOrd="1" destOrd="0" presId="urn:microsoft.com/office/officeart/2005/8/layout/hierarchy2#1"/>
    <dgm:cxn modelId="{5D67C171-E5BE-4FCD-B850-341DDA9D4E6C}" type="presParOf" srcId="{F95D7524-EA0E-4F9D-9D6F-B10856D5C83F}" destId="{63712EDC-9AF8-41BC-8F72-ADF8D554FF07}" srcOrd="0" destOrd="0" presId="urn:microsoft.com/office/officeart/2005/8/layout/hierarchy2#1"/>
    <dgm:cxn modelId="{B0CD9A57-228C-4093-9BA5-336356CB2311}" type="presParOf" srcId="{F95D7524-EA0E-4F9D-9D6F-B10856D5C83F}" destId="{E0C65410-D9BC-4E23-87DE-EBBC54AD2166}" srcOrd="1" destOrd="0" presId="urn:microsoft.com/office/officeart/2005/8/layout/hierarchy2#1"/>
    <dgm:cxn modelId="{F3661C8A-A915-42B5-9709-570BFE57CD19}" type="presParOf" srcId="{44F25638-8073-4DA7-9390-5AC06A304565}" destId="{4955A7CF-77CB-41E7-97D0-BF80F8D41FD0}" srcOrd="2" destOrd="0" presId="urn:microsoft.com/office/officeart/2005/8/layout/hierarchy2#1"/>
    <dgm:cxn modelId="{779BBFDE-A2D0-439E-87B8-1F213A03709F}" type="presParOf" srcId="{4955A7CF-77CB-41E7-97D0-BF80F8D41FD0}" destId="{227B9DD9-A60E-47FF-98FD-8C09D38E9DC3}" srcOrd="0" destOrd="0" presId="urn:microsoft.com/office/officeart/2005/8/layout/hierarchy2#1"/>
    <dgm:cxn modelId="{C4784CB3-A86C-4A33-B5C2-D573D85A9D22}" type="presParOf" srcId="{44F25638-8073-4DA7-9390-5AC06A304565}" destId="{51D1DC84-EFFB-4E03-B016-BE2FFBA7B70C}" srcOrd="3" destOrd="0" presId="urn:microsoft.com/office/officeart/2005/8/layout/hierarchy2#1"/>
    <dgm:cxn modelId="{0DE34399-DD5B-4860-A1EC-5C2F058AFE8F}" type="presParOf" srcId="{51D1DC84-EFFB-4E03-B016-BE2FFBA7B70C}" destId="{F77F6884-6500-428D-B326-AADB13A7D8A7}" srcOrd="0" destOrd="0" presId="urn:microsoft.com/office/officeart/2005/8/layout/hierarchy2#1"/>
    <dgm:cxn modelId="{9A2820C5-12D1-4501-BC26-11FA22036596}" type="presParOf" srcId="{51D1DC84-EFFB-4E03-B016-BE2FFBA7B70C}" destId="{A929130D-BCC3-4DE4-B10F-F818E744BD34}" srcOrd="1" destOrd="0" presId="urn:microsoft.com/office/officeart/2005/8/layout/hierarchy2#1"/>
    <dgm:cxn modelId="{313A6E15-0F92-453E-9E7A-2AE5411C3D8D}" type="presParOf" srcId="{44F25638-8073-4DA7-9390-5AC06A304565}" destId="{BE8080C6-2A89-488D-80DF-2A564235C6AF}" srcOrd="4" destOrd="0" presId="urn:microsoft.com/office/officeart/2005/8/layout/hierarchy2#1"/>
    <dgm:cxn modelId="{3F1D3276-B481-4067-89CD-19FEA614C0FB}" type="presParOf" srcId="{BE8080C6-2A89-488D-80DF-2A564235C6AF}" destId="{718586AB-3F6D-4283-A28A-BB804546AA58}" srcOrd="0" destOrd="0" presId="urn:microsoft.com/office/officeart/2005/8/layout/hierarchy2#1"/>
    <dgm:cxn modelId="{F2E764C6-95EE-489D-8204-5ECC6CF30633}" type="presParOf" srcId="{44F25638-8073-4DA7-9390-5AC06A304565}" destId="{57C6785A-8D69-4D7C-81DC-0786D20355D9}" srcOrd="5" destOrd="0" presId="urn:microsoft.com/office/officeart/2005/8/layout/hierarchy2#1"/>
    <dgm:cxn modelId="{28E1C23E-6CCC-4772-97E2-DBBCC132F2C5}" type="presParOf" srcId="{57C6785A-8D69-4D7C-81DC-0786D20355D9}" destId="{57C5C26A-59CB-429D-980A-D4BA07A8FAC1}" srcOrd="0" destOrd="0" presId="urn:microsoft.com/office/officeart/2005/8/layout/hierarchy2#1"/>
    <dgm:cxn modelId="{FCE270F1-1C47-4EA5-9A5D-8FAF9B5EB948}" type="presParOf" srcId="{57C6785A-8D69-4D7C-81DC-0786D20355D9}" destId="{23E0622F-60B0-4BE5-BABF-0AB0583338BE}" srcOrd="1" destOrd="0" presId="urn:microsoft.com/office/officeart/2005/8/layout/hierarchy2#1"/>
    <dgm:cxn modelId="{F0131D5A-D97B-4825-BE21-71E654BBFA2D}" type="presParOf" srcId="{23E0622F-60B0-4BE5-BABF-0AB0583338BE}" destId="{5EAD6037-3E07-4201-AD96-1A77075725E3}" srcOrd="0" destOrd="0" presId="urn:microsoft.com/office/officeart/2005/8/layout/hierarchy2#1"/>
    <dgm:cxn modelId="{14F75664-D5C0-4CB4-8545-652586CD5997}" type="presParOf" srcId="{5EAD6037-3E07-4201-AD96-1A77075725E3}" destId="{5123D729-3719-450B-8195-4C926B594B9B}" srcOrd="0" destOrd="0" presId="urn:microsoft.com/office/officeart/2005/8/layout/hierarchy2#1"/>
    <dgm:cxn modelId="{79024113-35BF-4D98-B493-EE8738B954F2}" type="presParOf" srcId="{23E0622F-60B0-4BE5-BABF-0AB0583338BE}" destId="{F746F752-8148-4A5D-8FA7-B3260144EA0A}" srcOrd="1" destOrd="0" presId="urn:microsoft.com/office/officeart/2005/8/layout/hierarchy2#1"/>
    <dgm:cxn modelId="{C69AC0D9-8964-4B34-92E3-3335941AEF7A}" type="presParOf" srcId="{F746F752-8148-4A5D-8FA7-B3260144EA0A}" destId="{A5A14C37-E746-4D74-940E-76A496938106}" srcOrd="0" destOrd="0" presId="urn:microsoft.com/office/officeart/2005/8/layout/hierarchy2#1"/>
    <dgm:cxn modelId="{ABF246BF-AB38-4D2F-B984-4C4563633212}" type="presParOf" srcId="{F746F752-8148-4A5D-8FA7-B3260144EA0A}" destId="{EC848A9B-2B40-4742-8A2E-592E35EBE05B}" srcOrd="1" destOrd="0" presId="urn:microsoft.com/office/officeart/2005/8/layout/hierarchy2#1"/>
    <dgm:cxn modelId="{396A6308-DB17-4572-A65F-E8F09865DD62}" type="presParOf" srcId="{23E0622F-60B0-4BE5-BABF-0AB0583338BE}" destId="{F64FB22D-0A59-4ED6-88B3-1F6D1D89C470}" srcOrd="2" destOrd="0" presId="urn:microsoft.com/office/officeart/2005/8/layout/hierarchy2#1"/>
    <dgm:cxn modelId="{C139EFE4-8CFF-4E16-BABD-097F8627178D}" type="presParOf" srcId="{F64FB22D-0A59-4ED6-88B3-1F6D1D89C470}" destId="{4FC9076B-D306-4877-8F26-AB3F0631CD8C}" srcOrd="0" destOrd="0" presId="urn:microsoft.com/office/officeart/2005/8/layout/hierarchy2#1"/>
    <dgm:cxn modelId="{45592BDF-BA10-49B2-BF44-B0D077B430C7}" type="presParOf" srcId="{23E0622F-60B0-4BE5-BABF-0AB0583338BE}" destId="{2E8ACD1A-FD12-4AC7-8098-7B5E8A0101AF}" srcOrd="3" destOrd="0" presId="urn:microsoft.com/office/officeart/2005/8/layout/hierarchy2#1"/>
    <dgm:cxn modelId="{E9CFBDA5-B90A-4AC4-AC7D-74ADB8B325DC}" type="presParOf" srcId="{2E8ACD1A-FD12-4AC7-8098-7B5E8A0101AF}" destId="{6C975F3D-9977-4DF7-83D3-FA63B9A339D5}" srcOrd="0" destOrd="0" presId="urn:microsoft.com/office/officeart/2005/8/layout/hierarchy2#1"/>
    <dgm:cxn modelId="{11047048-2B5C-4A55-8BE6-BEFE52963FA7}" type="presParOf" srcId="{2E8ACD1A-FD12-4AC7-8098-7B5E8A0101AF}" destId="{70701765-A4A6-486E-8A38-1229DDA5185A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521167" y="1431880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/>
            <a:t>牛顿第一定律</a:t>
          </a:r>
        </a:p>
      </dsp:txBody>
      <dsp:txXfrm>
        <a:off x="557575" y="1468288"/>
        <a:ext cx="2413316" cy="1170250"/>
      </dsp:txXfrm>
    </dsp:sp>
    <dsp:sp modelId="{B47BD6C9-6D53-4A69-975F-9CF96E25F10F}">
      <dsp:nvSpPr>
        <dsp:cNvPr id="0" name=""/>
        <dsp:cNvSpPr/>
      </dsp:nvSpPr>
      <dsp:spPr>
        <a:xfrm rot="18289469">
          <a:off x="2633824" y="1315447"/>
          <a:ext cx="1741402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741402" y="232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3460990" y="1295115"/>
        <a:ext cx="87070" cy="87070"/>
      </dsp:txXfrm>
    </dsp:sp>
    <dsp:sp modelId="{3C0D5057-54F2-42F8-ADAD-AA27A1CC1A1B}">
      <dsp:nvSpPr>
        <dsp:cNvPr id="0" name=""/>
        <dsp:cNvSpPr/>
      </dsp:nvSpPr>
      <dsp:spPr>
        <a:xfrm>
          <a:off x="4001752" y="2354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/>
            <a:t>牛顿第一定律</a:t>
          </a:r>
        </a:p>
      </dsp:txBody>
      <dsp:txXfrm>
        <a:off x="4038160" y="38762"/>
        <a:ext cx="2413316" cy="1170250"/>
      </dsp:txXfrm>
    </dsp:sp>
    <dsp:sp modelId="{FA61825B-C877-4D42-AAFB-0586288A9783}">
      <dsp:nvSpPr>
        <dsp:cNvPr id="0" name=""/>
        <dsp:cNvSpPr/>
      </dsp:nvSpPr>
      <dsp:spPr>
        <a:xfrm>
          <a:off x="6487884" y="600684"/>
          <a:ext cx="994452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994452" y="232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60249" y="599026"/>
        <a:ext cx="49722" cy="49722"/>
      </dsp:txXfrm>
    </dsp:sp>
    <dsp:sp modelId="{63712EDC-9AF8-41BC-8F72-ADF8D554FF07}">
      <dsp:nvSpPr>
        <dsp:cNvPr id="0" name=""/>
        <dsp:cNvSpPr/>
      </dsp:nvSpPr>
      <dsp:spPr>
        <a:xfrm>
          <a:off x="7482337" y="2354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/>
            <a:t>物体在不受力的作用时，物体将保持静止或匀速直线运动状态</a:t>
          </a:r>
        </a:p>
      </dsp:txBody>
      <dsp:txXfrm>
        <a:off x="7518745" y="38762"/>
        <a:ext cx="2413316" cy="1170250"/>
      </dsp:txXfrm>
    </dsp:sp>
    <dsp:sp modelId="{4955A7CF-77CB-41E7-97D0-BF80F8D41FD0}">
      <dsp:nvSpPr>
        <dsp:cNvPr id="0" name=""/>
        <dsp:cNvSpPr/>
      </dsp:nvSpPr>
      <dsp:spPr>
        <a:xfrm>
          <a:off x="3007299" y="2030210"/>
          <a:ext cx="994452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994452" y="232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479664" y="2028552"/>
        <a:ext cx="49722" cy="49722"/>
      </dsp:txXfrm>
    </dsp:sp>
    <dsp:sp modelId="{F77F6884-6500-428D-B326-AADB13A7D8A7}">
      <dsp:nvSpPr>
        <dsp:cNvPr id="0" name=""/>
        <dsp:cNvSpPr/>
      </dsp:nvSpPr>
      <dsp:spPr>
        <a:xfrm>
          <a:off x="4001752" y="1431880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力是改变物体运动状态的原因</a:t>
          </a:r>
        </a:p>
      </dsp:txBody>
      <dsp:txXfrm>
        <a:off x="4038160" y="1468288"/>
        <a:ext cx="2413316" cy="1170250"/>
      </dsp:txXfrm>
    </dsp:sp>
    <dsp:sp modelId="{BE8080C6-2A89-488D-80DF-2A564235C6AF}">
      <dsp:nvSpPr>
        <dsp:cNvPr id="0" name=""/>
        <dsp:cNvSpPr/>
      </dsp:nvSpPr>
      <dsp:spPr>
        <a:xfrm rot="3310531">
          <a:off x="2633824" y="2744973"/>
          <a:ext cx="1741402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741402" y="232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600" kern="1200"/>
        </a:p>
      </dsp:txBody>
      <dsp:txXfrm>
        <a:off x="3460990" y="2724641"/>
        <a:ext cx="87070" cy="87070"/>
      </dsp:txXfrm>
    </dsp:sp>
    <dsp:sp modelId="{57C5C26A-59CB-429D-980A-D4BA07A8FAC1}">
      <dsp:nvSpPr>
        <dsp:cNvPr id="0" name=""/>
        <dsp:cNvSpPr/>
      </dsp:nvSpPr>
      <dsp:spPr>
        <a:xfrm>
          <a:off x="4001752" y="2861406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惯性</a:t>
          </a:r>
        </a:p>
      </dsp:txBody>
      <dsp:txXfrm>
        <a:off x="4038160" y="2897814"/>
        <a:ext cx="2413316" cy="1170250"/>
      </dsp:txXfrm>
    </dsp:sp>
    <dsp:sp modelId="{5EAD6037-3E07-4201-AD96-1A77075725E3}">
      <dsp:nvSpPr>
        <dsp:cNvPr id="0" name=""/>
        <dsp:cNvSpPr/>
      </dsp:nvSpPr>
      <dsp:spPr>
        <a:xfrm rot="19457599">
          <a:off x="6372774" y="3102354"/>
          <a:ext cx="1224672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24672" y="232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6954494" y="3094941"/>
        <a:ext cx="61233" cy="61233"/>
      </dsp:txXfrm>
    </dsp:sp>
    <dsp:sp modelId="{A5A14C37-E746-4D74-940E-76A496938106}">
      <dsp:nvSpPr>
        <dsp:cNvPr id="0" name=""/>
        <dsp:cNvSpPr/>
      </dsp:nvSpPr>
      <dsp:spPr>
        <a:xfrm>
          <a:off x="7482337" y="2146643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ea typeface="宋体" panose="02010600030101010101" pitchFamily="2" charset="-122"/>
            </a:rPr>
            <a:t>一切物体都具有保持静止或匀速直线运动状态的性质</a:t>
          </a:r>
        </a:p>
      </dsp:txBody>
      <dsp:txXfrm>
        <a:off x="7518745" y="2183051"/>
        <a:ext cx="2413316" cy="1170250"/>
      </dsp:txXfrm>
    </dsp:sp>
    <dsp:sp modelId="{F64FB22D-0A59-4ED6-88B3-1F6D1D89C470}">
      <dsp:nvSpPr>
        <dsp:cNvPr id="0" name=""/>
        <dsp:cNvSpPr/>
      </dsp:nvSpPr>
      <dsp:spPr>
        <a:xfrm rot="2142401">
          <a:off x="6372774" y="3817117"/>
          <a:ext cx="1224672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24672" y="232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6954494" y="3809704"/>
        <a:ext cx="61233" cy="61233"/>
      </dsp:txXfrm>
    </dsp:sp>
    <dsp:sp modelId="{6C975F3D-9977-4DF7-83D3-FA63B9A339D5}">
      <dsp:nvSpPr>
        <dsp:cNvPr id="0" name=""/>
        <dsp:cNvSpPr/>
      </dsp:nvSpPr>
      <dsp:spPr>
        <a:xfrm>
          <a:off x="7482337" y="3576169"/>
          <a:ext cx="2486132" cy="12430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ea typeface="宋体" panose="02010600030101010101" pitchFamily="2" charset="-122"/>
            </a:rPr>
            <a:t>生活中的关系现象</a:t>
          </a:r>
        </a:p>
      </dsp:txBody>
      <dsp:txXfrm>
        <a:off x="7518745" y="3612577"/>
        <a:ext cx="2413316" cy="1170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9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image" Target="NULL" TargetMode="External"/><Relationship Id="rId5" Type="http://schemas.openxmlformats.org/officeDocument/2006/relationships/tags" Target="../tags/tag127.xml"/><Relationship Id="rId10" Type="http://schemas.openxmlformats.org/officeDocument/2006/relationships/image" Target="../media/image9.png"/><Relationship Id="rId4" Type="http://schemas.openxmlformats.org/officeDocument/2006/relationships/tags" Target="../tags/tag126.xml"/><Relationship Id="rId9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135.xml"/><Relationship Id="rId7" Type="http://schemas.openxmlformats.org/officeDocument/2006/relationships/diagramLayout" Target="../diagrams/layout1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5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10.pn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54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image" Target="../media/image6.png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image" Target="../media/image5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66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AutoShape 11" descr="@[54[)KID$~OW7@I76N4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106507" y="3271955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1" name="AutoShape 12" descr="@[54[)KID$~OW7@I76N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5232531" y="3401307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AutoShape 13" descr="@[54[)KID$~OW7@I76N4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5358556" y="3530659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6"/>
            </p:custDataLst>
          </p:nvPr>
        </p:nvSpPr>
        <p:spPr>
          <a:xfrm>
            <a:off x="209831" y="1339439"/>
            <a:ext cx="11678677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例一：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下列说法正确的是（　）。</a:t>
            </a:r>
            <a:endParaRPr lang="zh-CN" sz="2400" b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A．踢足球时，脚对足球的力和足球对脚的力是一对平衡力；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B．踢出去的足球由于惯性继续向前运动；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C．如果所有的力突然全部消失，在空中飞行的足球将保持静止状态；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D．当足球静止在水平地面上时，足球不再具有惯性</a:t>
            </a:r>
            <a:endParaRPr lang="zh-CN" altLang="en-US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914317" y="1483020"/>
            <a:ext cx="42785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  <a:endParaRPr lang="zh-CN" altLang="en-US" sz="24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161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AutoShape 11" descr="@[54[)KID$~OW7@I76N4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106507" y="3271955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AutoShape 12" descr="@[54[)KID$~OW7@I76N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5232531" y="3401307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AutoShape 13" descr="@[54[)KID$~OW7@I76N4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5358556" y="3530659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6"/>
            </p:custDataLst>
          </p:nvPr>
        </p:nvSpPr>
        <p:spPr>
          <a:xfrm>
            <a:off x="209831" y="1339439"/>
            <a:ext cx="11678677" cy="347827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例二：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随着人们生活水平的提高，小汽车已经进入普通百姓家庭，下列关于小汽车的说法正确的是（　）。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A．汽车在水平公路上静止时，汽车对地面的压力和地面对汽车的支持力是一对平衡力；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B．汽车在水平公路上高速行驶时，汽车对地面的压力小于汽车的重力；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C．汽车在水平公路上匀速直线行驶时，所受牵引力与阻力是一对相互作用力；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D．使用安全带和安全气囊是为了减小惯性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135483" y="2043760"/>
            <a:ext cx="42785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  <a:endParaRPr lang="zh-CN" altLang="en-US" sz="24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237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AutoShape 11" descr="@[54[)KID$~OW7@I76N4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106507" y="3271955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AutoShape 12" descr="@[54[)KID$~OW7@I76N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5232531" y="3401307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AutoShape 13" descr="@[54[)KID$~OW7@I76N4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5358556" y="3530659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6"/>
            </p:custDataLst>
          </p:nvPr>
        </p:nvSpPr>
        <p:spPr>
          <a:xfrm>
            <a:off x="209831" y="1339439"/>
            <a:ext cx="11678677" cy="2349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例三：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下列事例中利用惯性的一组是（  ）。①汽车行驶时，司机系着安全带；②火车进站前，撤去动力，仍能进站；③上岸后的鸭子，振动翅膀，把身上的水抖掉；④骑自行车蹬几下后可以让它滑行。A．②③④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B．①③④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C．①②④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D．①②③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358556" y="1523766"/>
            <a:ext cx="42785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A</a:t>
            </a:r>
            <a:endParaRPr lang="zh-CN" altLang="en-US" sz="24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87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AutoShape 11" descr="@[54[)KID$~OW7@I76N4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106507" y="3271955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AutoShape 12" descr="@[54[)KID$~OW7@I76N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5232531" y="3401307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AutoShape 13" descr="@[54[)KID$~OW7@I76N4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5358556" y="3530659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6"/>
            </p:custDataLst>
          </p:nvPr>
        </p:nvSpPr>
        <p:spPr>
          <a:xfrm>
            <a:off x="209831" y="1339439"/>
            <a:ext cx="11678677" cy="347827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例四：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对于物体的惯性，下列正确说法是（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A.物体在静止时难于推动，说明静止物体的惯性大；B.运动速度大的物体不易停下来，说明物体速度大时比速度小时惯性大；C.作用在物体上的力越大，物体的运动状态改变得也越快，这说明物体在受力大时惯性变小；D.惯性是物体自身所具有的，与物体的静止、速度及受力无关，它是物体自身属性 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984897" y="1503069"/>
            <a:ext cx="42785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  <a:endParaRPr lang="en-US" sz="24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38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74544" y="1809633"/>
            <a:ext cx="11209866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(2019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邵阳)</a:t>
            </a:r>
            <a:r>
              <a:rPr altLang="zh-CN" sz="2400">
                <a:latin typeface="微软雅黑" panose="020B0503020204020204" charset="-122"/>
                <a:ea typeface="微软雅黑" panose="020B0503020204020204" charset="-122"/>
              </a:rPr>
              <a:t>同学们对运动场上出现的现象进行了讨论。下列说法正确的是（　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altLang="zh-CN" sz="2400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altLang="zh-CN" sz="2400">
                <a:latin typeface="微软雅黑" panose="020B0503020204020204" charset="-122"/>
                <a:ea typeface="微软雅黑" panose="020B0503020204020204" charset="-122"/>
              </a:rPr>
              <a:t>A．百米运动员冲过终点时，由于受到惯性力的作用不会立即停下来	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altLang="zh-CN" sz="2400">
                <a:latin typeface="微软雅黑" panose="020B0503020204020204" charset="-122"/>
                <a:ea typeface="微软雅黑" panose="020B0503020204020204" charset="-122"/>
              </a:rPr>
              <a:t>B．抛出去的篮球会在空中继续运动，是因为篮球具有惯性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altLang="zh-CN" sz="2400">
                <a:latin typeface="微软雅黑" panose="020B0503020204020204" charset="-122"/>
                <a:ea typeface="微软雅黑" panose="020B0503020204020204" charset="-122"/>
              </a:rPr>
              <a:t>C．踢出去的足球在地上越滚越慢，说明物体的运动需要力来维持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altLang="zh-CN" sz="2400">
                <a:latin typeface="微软雅黑" panose="020B0503020204020204" charset="-122"/>
                <a:ea typeface="微软雅黑" panose="020B0503020204020204" charset="-122"/>
              </a:rPr>
              <a:t>D．跳远运动员助跑起跳，是为了增大惯性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438598" y="1975850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350984" y="1027054"/>
            <a:ext cx="29741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牛顿第一定律、惯性</a:t>
            </a:r>
            <a:endParaRPr lang="zh-CN" altLang="en-US" sz="2400">
              <a:solidFill>
                <a:srgbClr val="281AE2"/>
              </a:solidFill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3445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/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281041" y="1004418"/>
            <a:ext cx="29741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牛顿第一定律、惯性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4544" y="1753365"/>
            <a:ext cx="11519256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成都）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如图所示，“和谐号”动车满成旅客从成都东站缓缓驶出前往西安。下列说法正确的是（   ）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A.坐在列车上的乘客相对于车站是静止的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B.列车由静止变为运动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列车的惯性减小了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C.列车受到的牵引力和铁轨对它的支持力是平衡力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D.列车加速前进时,它受到的牵引力大于它受到的阻力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 flipH="1">
            <a:off x="2955271" y="2454452"/>
            <a:ext cx="50157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72" name="图片 29" descr="https://ss0.bdstatic.com/70cFvHSh_Q1YnxGkpoWK1HF6hhy/it/u=1829450750,3592147484&amp;fm=26&amp;gp=0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7891645" y="3194991"/>
            <a:ext cx="3179594" cy="1797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529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>
            <p:custDataLst>
              <p:tags r:id="rId3"/>
            </p:custDataLst>
          </p:nvPr>
        </p:nvGraphicFramePr>
        <p:xfrm>
          <a:off x="267802" y="1130536"/>
          <a:ext cx="10489637" cy="4821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711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82295" y="1017352"/>
            <a:ext cx="10816670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关于惯性，下列说法中正确的是（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）A、静止的物体才有惯性；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B、做匀速直线运动的物体才有惯性；C、物体的运动方向改变时才有惯性；D、物体在任何状态下都有惯性
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.在光滑的水平面上，使原来静止的物体运动起来以后，撤去外力，物体将不断地继续运动下去，原因是（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A.物体仍然受到一个惯性力的作用；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B.物体具有惯性，无外力作用时，保持原来运动状态不变；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C.由于运动较快，受周围气流推动；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D.由于质量小，速度不易减小</a:t>
            </a:r>
          </a:p>
        </p:txBody>
      </p:sp>
    </p:spTree>
    <p:extLst>
      <p:ext uri="{BB962C8B-B14F-4D97-AF65-F5344CB8AC3E}">
        <p14:creationId xmlns:p14="http://schemas.microsoft.com/office/powerpoint/2010/main" val="3243810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282295" y="1155759"/>
            <a:ext cx="11350383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下列现象中，不属于惯性现象应用的是（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）。A.用手拍打衣服上的灰尘；B.锤头松了，将锤柄在地上撞几下；C.运动员采用助跑跳远；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D.骑自行车时为了减速捏车闸
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4.正在行驶的汽车关闭发动机后，由于_________仍然向前运动，但汽车的速度将________（选填“变大”、“变小”、或“不变”）这是由于汽车受到________的缘故。</a:t>
            </a:r>
            <a:endParaRPr lang="en-US" altLang="zh-CN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103" name="New picture" hidden="1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375591" y="12922250"/>
            <a:ext cx="478893" cy="504472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906724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2020-2021学年人教版八年级下册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079465" y="3925419"/>
            <a:ext cx="586832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8.1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顿第一定律</a:t>
            </a:r>
            <a:endParaRPr lang="zh-CN" altLang="en-US" sz="4800" dirty="0">
              <a:solidFill>
                <a:srgbClr val="281AE2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副标题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933221" y="2412380"/>
            <a:ext cx="4232528" cy="675863"/>
          </a:xfrm>
          <a:prstGeom prst="rect">
            <a:avLst/>
          </a:prstGeom>
        </p:spPr>
        <p:txBody>
          <a:bodyPr vert="horz" lIns="122127" tIns="61064" rIns="122127" bIns="61064" rtlCol="0">
            <a:noAutofit/>
          </a:bodyPr>
          <a:lstStyle>
            <a:lvl1pPr marL="0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4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10636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21273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31909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42545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53182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63818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74454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85091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smtClean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第八章  运动和力</a:t>
            </a:r>
            <a:endParaRPr lang="zh-CN" altLang="en-US" sz="3600" b="1" dirty="0">
              <a:solidFill>
                <a:srgbClr val="932387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078" y="959144"/>
            <a:ext cx="1780094" cy="54133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4077" y="2531416"/>
            <a:ext cx="1526155" cy="52969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974172" y="884767"/>
            <a:ext cx="986959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力可以使物体发生形变，力也可以使物体由静止开始运动，使运动的物体速度发生变化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720232" y="2405298"/>
            <a:ext cx="930437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物体在运动过程中，受到阻力时，物体的运动会是怎样的？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877133" y="3290064"/>
            <a:ext cx="381664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阻力对物体运动的影响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194078" y="4086872"/>
            <a:ext cx="216320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实验装置如图</a:t>
            </a:r>
          </a:p>
        </p:txBody>
      </p:sp>
      <p:sp>
        <p:nvSpPr>
          <p:cNvPr id="7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94078" y="3343746"/>
            <a:ext cx="1605550" cy="54909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856342" y="4086872"/>
            <a:ext cx="7032159" cy="255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6" grpId="0"/>
      <p:bldP spid="2" grpId="0"/>
      <p:bldP spid="10" grpId="0"/>
      <p:bldP spid="18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078" y="983721"/>
            <a:ext cx="1605550" cy="54909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94078" y="1647296"/>
            <a:ext cx="1126531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一、让下车从斜面顶端自由滑下，滑到铺有毛巾的水平面上，观察小车前进距离；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94077" y="2241668"/>
            <a:ext cx="1153753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二、让下车从斜面顶端自由滑下，滑到铺有纸板的水平面上，观察小车运动距离有何变化；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87776" y="3411008"/>
            <a:ext cx="11543831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三、让下车从斜面顶端自由滑下，滑到铺有玻璃板的水平面上，观察小车运动距离有何变化；</a:t>
            </a:r>
          </a:p>
        </p:txBody>
      </p:sp>
      <p:sp>
        <p:nvSpPr>
          <p:cNvPr id="13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7777" y="4733631"/>
            <a:ext cx="1704479" cy="56009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1892256" y="4630796"/>
            <a:ext cx="9768148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在相同条件下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(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到达斜面底端的速度相同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)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，小车受到的阻力（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摩擦力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）越小，其在水平面上运动距离越长</a:t>
            </a:r>
          </a:p>
        </p:txBody>
      </p:sp>
    </p:spTree>
    <p:extLst>
      <p:ext uri="{BB962C8B-B14F-4D97-AF65-F5344CB8AC3E}">
        <p14:creationId xmlns:p14="http://schemas.microsoft.com/office/powerpoint/2010/main" val="404784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9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829874" y="907403"/>
            <a:ext cx="6935750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如果水平面是绝对光滑的，情况会是怎样？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4324" y="1847791"/>
            <a:ext cx="11380629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根据实验，我们可以得出：如果水平面是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绝对光滑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的，小车运动速度不再减小，小车将一直运动下去。这就是意大利科学家伽利略总结得出的结论。</a:t>
            </a:r>
          </a:p>
        </p:txBody>
      </p:sp>
      <p:sp>
        <p:nvSpPr>
          <p:cNvPr id="8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4323" y="982427"/>
            <a:ext cx="1605550" cy="58079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24324" y="3281010"/>
            <a:ext cx="830248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物理学家牛顿在前人研究基础上得出了：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牛顿第一定律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31871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3384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理解力对物体运动的影响；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理解牛顿第一定律及其现象；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理解惯性概念；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了解影响物体惯性大小的因素；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会分析生活中的惯性现象。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897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960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一、牛顿第一定律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73473" y="2127838"/>
            <a:ext cx="971143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一切物体在不受外力作用时，总保持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静止状态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或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匀速直线运动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状态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73473" y="2783652"/>
            <a:ext cx="1151106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这就是说物体只要不受力（受到平衡力或合力为零），原来静止的物体会继续保持静止状态；原来运动的物体，会做匀速直线运动。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04979" y="3921948"/>
            <a:ext cx="1151106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牛顿第一定律是大量经验事实基础上，经过推理得出的。这一规律经受了实验的检验，是公认的物理规律之一。</a:t>
            </a:r>
          </a:p>
        </p:txBody>
      </p:sp>
    </p:spTree>
    <p:extLst>
      <p:ext uri="{BB962C8B-B14F-4D97-AF65-F5344CB8AC3E}">
        <p14:creationId xmlns:p14="http://schemas.microsoft.com/office/powerpoint/2010/main" val="36291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93006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二、惯性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3493" y="2181519"/>
            <a:ext cx="1031509" cy="42750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惯性</a:t>
            </a: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83493" y="3087629"/>
            <a:ext cx="1110841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物体质量决定惯性大小。质量越大物体，保持原来运动状态的性质越强，即惯性越大。</a:t>
            </a: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583493" y="4408958"/>
            <a:ext cx="1094080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一切物体都有惯性；惯性不是力。所以，不能说物体受到惯性作用。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83493" y="5269148"/>
            <a:ext cx="478514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惯性是一切物体的一种属性。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662262" y="2014655"/>
            <a:ext cx="9862036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物体保持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静止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或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匀速直线运动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状态的性质叫惯性；牛顿第一定律也叫惯性定律。</a:t>
            </a:r>
          </a:p>
        </p:txBody>
      </p:sp>
    </p:spTree>
    <p:extLst>
      <p:ext uri="{BB962C8B-B14F-4D97-AF65-F5344CB8AC3E}">
        <p14:creationId xmlns:p14="http://schemas.microsoft.com/office/powerpoint/2010/main" val="272184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93006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二、惯性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1551" y="2096147"/>
            <a:ext cx="2090744" cy="42750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生活中的惯性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73474" y="3682648"/>
            <a:ext cx="2718975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如图，均是生活中利用和防止惯性的例子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333991" y="3682648"/>
            <a:ext cx="2810343" cy="27571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199775" y="1221728"/>
            <a:ext cx="3078775" cy="217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350357" y="1221728"/>
            <a:ext cx="4095792" cy="21769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546956" y="3682647"/>
            <a:ext cx="4038450" cy="275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7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1520</Words>
  <Application>Microsoft Office PowerPoint</Application>
  <PresentationFormat>自定义</PresentationFormat>
  <Paragraphs>138</Paragraphs>
  <Slides>18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2021-02-22T07:19:52Z</dcterms:created>
  <dcterms:modified xsi:type="dcterms:W3CDTF">2021-02-22T08:34:46Z</dcterms:modified>
</cp:coreProperties>
</file>