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7424" r:id="rId6"/>
    <p:sldId id="7425" r:id="rId7"/>
    <p:sldId id="7426" r:id="rId8"/>
    <p:sldId id="7427" r:id="rId9"/>
    <p:sldId id="7428" r:id="rId10"/>
    <p:sldId id="7429" r:id="rId11"/>
    <p:sldId id="7430" r:id="rId12"/>
    <p:sldId id="7431" r:id="rId13"/>
    <p:sldId id="7432" r:id="rId14"/>
    <p:sldId id="7433" r:id="rId15"/>
    <p:sldId id="7434" r:id="rId16"/>
    <p:sldId id="7435" r:id="rId17"/>
    <p:sldId id="7436" r:id="rId18"/>
    <p:sldId id="7437" r:id="rId19"/>
    <p:sldId id="7438" r:id="rId20"/>
    <p:sldId id="7439" r:id="rId21"/>
    <p:sldId id="7440" r:id="rId22"/>
    <p:sldId id="7441" r:id="rId23"/>
    <p:sldId id="7442" r:id="rId24"/>
    <p:sldId id="7443" r:id="rId25"/>
    <p:sldId id="7444" r:id="rId26"/>
    <p:sldId id="7445" r:id="rId27"/>
    <p:sldId id="7446" r:id="rId28"/>
    <p:sldId id="7447" r:id="rId29"/>
  </p:sldIdLst>
  <p:sldSz cx="9144000" cy="5143500" type="screen16x9"/>
  <p:notesSz cx="6858000" cy="9144000"/>
  <p:custDataLst>
    <p:tags r:id="rId30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86" userDrawn="1">
          <p15:clr>
            <a:srgbClr val="A4A3A4"/>
          </p15:clr>
        </p15:guide>
        <p15:guide id="2" pos="29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986"/>
        <p:guide pos="298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tags" Target="tags/tag407.xml" /><Relationship Id="rId31" Type="http://schemas.openxmlformats.org/officeDocument/2006/relationships/presProps" Target="presProps.xml" /><Relationship Id="rId32" Type="http://schemas.openxmlformats.org/officeDocument/2006/relationships/viewProps" Target="viewProps.xml" /><Relationship Id="rId33" Type="http://schemas.openxmlformats.org/officeDocument/2006/relationships/theme" Target="theme/theme1.xml" /><Relationship Id="rId34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2" Type="http://schemas.openxmlformats.org/officeDocument/2006/relationships/tags" Target="../tags/tag63.xml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tags" Target="../tags/tag66.xml" /><Relationship Id="rId6" Type="http://schemas.openxmlformats.org/officeDocument/2006/relationships/tags" Target="../tags/tag67.xml" /><Relationship Id="rId7" Type="http://schemas.openxmlformats.org/officeDocument/2006/relationships/tags" Target="../tags/tag68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05.xml" /><Relationship Id="rId4" Type="http://schemas.openxmlformats.org/officeDocument/2006/relationships/tags" Target="../tags/tag106.xml" /><Relationship Id="rId5" Type="http://schemas.openxmlformats.org/officeDocument/2006/relationships/tags" Target="../tags/tag107.xml" /><Relationship Id="rId6" Type="http://schemas.openxmlformats.org/officeDocument/2006/relationships/tags" Target="../tags/tag108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1.xml" /><Relationship Id="rId4" Type="http://schemas.openxmlformats.org/officeDocument/2006/relationships/tags" Target="../tags/tag322.xml" /><Relationship Id="rId5" Type="http://schemas.openxmlformats.org/officeDocument/2006/relationships/tags" Target="../tags/tag323.xml" /><Relationship Id="rId6" Type="http://schemas.openxmlformats.org/officeDocument/2006/relationships/tags" Target="../tags/tag324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0.xml" /><Relationship Id="rId4" Type="http://schemas.openxmlformats.org/officeDocument/2006/relationships/tags" Target="../tags/tag331.xml" /><Relationship Id="rId5" Type="http://schemas.openxmlformats.org/officeDocument/2006/relationships/tags" Target="../tags/tag332.xml" /><Relationship Id="rId6" Type="http://schemas.openxmlformats.org/officeDocument/2006/relationships/tags" Target="../tags/tag333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3.xml" /><Relationship Id="rId4" Type="http://schemas.openxmlformats.org/officeDocument/2006/relationships/tags" Target="../tags/tag344.xml" /><Relationship Id="rId5" Type="http://schemas.openxmlformats.org/officeDocument/2006/relationships/tags" Target="../tags/tag345.xml" /><Relationship Id="rId6" Type="http://schemas.openxmlformats.org/officeDocument/2006/relationships/tags" Target="../tags/tag346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9.xml" /><Relationship Id="rId4" Type="http://schemas.openxmlformats.org/officeDocument/2006/relationships/tags" Target="../tags/tag350.xml" /><Relationship Id="rId5" Type="http://schemas.openxmlformats.org/officeDocument/2006/relationships/tags" Target="../tags/tag351.xml" /><Relationship Id="rId6" Type="http://schemas.openxmlformats.org/officeDocument/2006/relationships/tags" Target="../tags/tag352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1.xml" /><Relationship Id="rId4" Type="http://schemas.openxmlformats.org/officeDocument/2006/relationships/tags" Target="../tags/tag362.xml" /><Relationship Id="rId5" Type="http://schemas.openxmlformats.org/officeDocument/2006/relationships/tags" Target="../tags/tag363.xml" /><Relationship Id="rId6" Type="http://schemas.openxmlformats.org/officeDocument/2006/relationships/tags" Target="../tags/tag364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9.xml" /><Relationship Id="rId4" Type="http://schemas.openxmlformats.org/officeDocument/2006/relationships/tags" Target="../tags/tag370.xml" /><Relationship Id="rId5" Type="http://schemas.openxmlformats.org/officeDocument/2006/relationships/tags" Target="../tags/tag371.xml" /><Relationship Id="rId6" Type="http://schemas.openxmlformats.org/officeDocument/2006/relationships/tags" Target="../tags/tag372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8.xml" /><Relationship Id="rId4" Type="http://schemas.openxmlformats.org/officeDocument/2006/relationships/tags" Target="../tags/tag379.xml" /><Relationship Id="rId5" Type="http://schemas.openxmlformats.org/officeDocument/2006/relationships/tags" Target="../tags/tag380.xml" /><Relationship Id="rId6" Type="http://schemas.openxmlformats.org/officeDocument/2006/relationships/tags" Target="../tags/tag38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7.xml" /><Relationship Id="rId4" Type="http://schemas.openxmlformats.org/officeDocument/2006/relationships/tags" Target="../tags/tag388.xml" /><Relationship Id="rId5" Type="http://schemas.openxmlformats.org/officeDocument/2006/relationships/tags" Target="../tags/tag389.xml" /><Relationship Id="rId6" Type="http://schemas.openxmlformats.org/officeDocument/2006/relationships/tags" Target="../tags/tag390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9.xml" /><Relationship Id="rId4" Type="http://schemas.openxmlformats.org/officeDocument/2006/relationships/tags" Target="../tags/tag400.xml" /><Relationship Id="rId5" Type="http://schemas.openxmlformats.org/officeDocument/2006/relationships/tags" Target="../tags/tag401.xml" /><Relationship Id="rId6" Type="http://schemas.openxmlformats.org/officeDocument/2006/relationships/tags" Target="../tags/tag402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02.xml" /><Relationship Id="rId4" Type="http://schemas.openxmlformats.org/officeDocument/2006/relationships/tags" Target="../tags/tag203.xml" /><Relationship Id="rId5" Type="http://schemas.openxmlformats.org/officeDocument/2006/relationships/tags" Target="../tags/tag204.xml" /><Relationship Id="rId6" Type="http://schemas.openxmlformats.org/officeDocument/2006/relationships/tags" Target="../tags/tag205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5.xml" /><Relationship Id="rId4" Type="http://schemas.openxmlformats.org/officeDocument/2006/relationships/tags" Target="../tags/tag216.xml" /><Relationship Id="rId5" Type="http://schemas.openxmlformats.org/officeDocument/2006/relationships/tags" Target="../tags/tag217.xml" /><Relationship Id="rId6" Type="http://schemas.openxmlformats.org/officeDocument/2006/relationships/tags" Target="../tags/tag218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1.xml" /><Relationship Id="rId4" Type="http://schemas.openxmlformats.org/officeDocument/2006/relationships/tags" Target="../tags/tag232.xml" /><Relationship Id="rId5" Type="http://schemas.openxmlformats.org/officeDocument/2006/relationships/tags" Target="../tags/tag233.xml" /><Relationship Id="rId6" Type="http://schemas.openxmlformats.org/officeDocument/2006/relationships/tags" Target="../tags/tag234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0.xml" /><Relationship Id="rId4" Type="http://schemas.openxmlformats.org/officeDocument/2006/relationships/tags" Target="../tags/tag261.xml" /><Relationship Id="rId5" Type="http://schemas.openxmlformats.org/officeDocument/2006/relationships/tags" Target="../tags/tag262.xml" /><Relationship Id="rId6" Type="http://schemas.openxmlformats.org/officeDocument/2006/relationships/tags" Target="../tags/tag263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9.xml" /><Relationship Id="rId4" Type="http://schemas.openxmlformats.org/officeDocument/2006/relationships/tags" Target="../tags/tag290.xml" /><Relationship Id="rId5" Type="http://schemas.openxmlformats.org/officeDocument/2006/relationships/tags" Target="../tags/tag291.xml" /><Relationship Id="rId6" Type="http://schemas.openxmlformats.org/officeDocument/2006/relationships/tags" Target="../tags/tag292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8.xml" /><Relationship Id="rId4" Type="http://schemas.openxmlformats.org/officeDocument/2006/relationships/tags" Target="../tags/tag299.xml" /><Relationship Id="rId5" Type="http://schemas.openxmlformats.org/officeDocument/2006/relationships/tags" Target="../tags/tag300.xml" /><Relationship Id="rId6" Type="http://schemas.openxmlformats.org/officeDocument/2006/relationships/tags" Target="../tags/tag30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6.xml" /><Relationship Id="rId4" Type="http://schemas.openxmlformats.org/officeDocument/2006/relationships/tags" Target="../tags/tag307.xml" /><Relationship Id="rId5" Type="http://schemas.openxmlformats.org/officeDocument/2006/relationships/tags" Target="../tags/tag308.xml" /><Relationship Id="rId6" Type="http://schemas.openxmlformats.org/officeDocument/2006/relationships/tags" Target="../tags/tag309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3.xml" /><Relationship Id="rId4" Type="http://schemas.openxmlformats.org/officeDocument/2006/relationships/tags" Target="../tags/tag314.xml" /><Relationship Id="rId5" Type="http://schemas.openxmlformats.org/officeDocument/2006/relationships/tags" Target="../tags/tag315.xml" /><Relationship Id="rId6" Type="http://schemas.openxmlformats.org/officeDocument/2006/relationships/tags" Target="../tags/tag316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59.xml" /><Relationship Id="rId11" Type="http://schemas.openxmlformats.org/officeDocument/2006/relationships/image" Target="file:///D:\qq&#25991;&#20214;\712321467\Image\C2C\Image2\%7b75232B38-A165-1FB7-499C-2E1C792CACB5%7d.png" TargetMode="External" /><Relationship Id="rId12" Type="http://schemas.openxmlformats.org/officeDocument/2006/relationships/image" Target="../media/image14.png" /><Relationship Id="rId13" Type="http://schemas.openxmlformats.org/officeDocument/2006/relationships/tags" Target="../tags/tag60.xml" /><Relationship Id="rId14" Type="http://schemas.openxmlformats.org/officeDocument/2006/relationships/tags" Target="../tags/tag61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0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0.xml" /><Relationship Id="rId11" Type="http://schemas.openxmlformats.org/officeDocument/2006/relationships/tags" Target="../tags/tag81.xml" /><Relationship Id="rId12" Type="http://schemas.openxmlformats.org/officeDocument/2006/relationships/tags" Target="../tags/tag82.xml" /><Relationship Id="rId13" Type="http://schemas.openxmlformats.org/officeDocument/2006/relationships/image" Target="../media/image17.png" /><Relationship Id="rId14" Type="http://schemas.microsoft.com/office/2007/relationships/hdphoto" Target="../media/image18.wdp" /><Relationship Id="rId15" Type="http://schemas.openxmlformats.org/officeDocument/2006/relationships/tags" Target="../tags/tag83.xml" /><Relationship Id="rId16" Type="http://schemas.openxmlformats.org/officeDocument/2006/relationships/image" Target="../media/image19.png" /><Relationship Id="rId17" Type="http://schemas.openxmlformats.org/officeDocument/2006/relationships/tags" Target="../tags/tag84.xml" /><Relationship Id="rId18" Type="http://schemas.openxmlformats.org/officeDocument/2006/relationships/image" Target="../media/image20.png" /><Relationship Id="rId19" Type="http://schemas.openxmlformats.org/officeDocument/2006/relationships/tags" Target="../tags/tag85.xml" /><Relationship Id="rId2" Type="http://schemas.openxmlformats.org/officeDocument/2006/relationships/tags" Target="../tags/tag74.xml" /><Relationship Id="rId20" Type="http://schemas.openxmlformats.org/officeDocument/2006/relationships/tags" Target="../tags/tag86.xml" /><Relationship Id="rId21" Type="http://schemas.openxmlformats.org/officeDocument/2006/relationships/tags" Target="../tags/tag87.xml" /><Relationship Id="rId22" Type="http://schemas.openxmlformats.org/officeDocument/2006/relationships/tags" Target="../tags/tag88.xml" /><Relationship Id="rId23" Type="http://schemas.openxmlformats.org/officeDocument/2006/relationships/tags" Target="../tags/tag89.xml" /><Relationship Id="rId24" Type="http://schemas.openxmlformats.org/officeDocument/2006/relationships/image" Target="../media/image21.png" /><Relationship Id="rId25" Type="http://schemas.openxmlformats.org/officeDocument/2006/relationships/tags" Target="../tags/tag90.xml" /><Relationship Id="rId26" Type="http://schemas.openxmlformats.org/officeDocument/2006/relationships/image" Target="../media/image22.png" /><Relationship Id="rId27" Type="http://schemas.openxmlformats.org/officeDocument/2006/relationships/tags" Target="../tags/tag91.xml" /><Relationship Id="rId28" Type="http://schemas.openxmlformats.org/officeDocument/2006/relationships/image" Target="../media/image23.gif" /><Relationship Id="rId29" Type="http://schemas.openxmlformats.org/officeDocument/2006/relationships/tags" Target="../tags/tag92.xml" /><Relationship Id="rId3" Type="http://schemas.openxmlformats.org/officeDocument/2006/relationships/tags" Target="../tags/tag75.xml" /><Relationship Id="rId30" Type="http://schemas.openxmlformats.org/officeDocument/2006/relationships/tags" Target="../tags/tag93.xml" /><Relationship Id="rId31" Type="http://schemas.openxmlformats.org/officeDocument/2006/relationships/tags" Target="../tags/tag94.xml" /><Relationship Id="rId32" Type="http://schemas.openxmlformats.org/officeDocument/2006/relationships/tags" Target="../tags/tag95.xml" /><Relationship Id="rId33" Type="http://schemas.openxmlformats.org/officeDocument/2006/relationships/image" Target="../media/image24.png" /><Relationship Id="rId34" Type="http://schemas.openxmlformats.org/officeDocument/2006/relationships/tags" Target="../tags/tag96.xml" /><Relationship Id="rId35" Type="http://schemas.openxmlformats.org/officeDocument/2006/relationships/image" Target="../media/image25.png" /><Relationship Id="rId36" Type="http://schemas.openxmlformats.org/officeDocument/2006/relationships/tags" Target="../tags/tag97.xml" /><Relationship Id="rId37" Type="http://schemas.openxmlformats.org/officeDocument/2006/relationships/tags" Target="../tags/tag98.xml" /><Relationship Id="rId38" Type="http://schemas.openxmlformats.org/officeDocument/2006/relationships/image" Target="../media/image26.png" /><Relationship Id="rId39" Type="http://schemas.openxmlformats.org/officeDocument/2006/relationships/tags" Target="../tags/tag99.xml" /><Relationship Id="rId4" Type="http://schemas.openxmlformats.org/officeDocument/2006/relationships/tags" Target="../tags/tag76.xml" /><Relationship Id="rId40" Type="http://schemas.openxmlformats.org/officeDocument/2006/relationships/tags" Target="../tags/tag100.xml" /><Relationship Id="rId41" Type="http://schemas.openxmlformats.org/officeDocument/2006/relationships/image" Target="../media/image27.png" /><Relationship Id="rId42" Type="http://schemas.openxmlformats.org/officeDocument/2006/relationships/tags" Target="../tags/tag101.xml" /><Relationship Id="rId43" Type="http://schemas.openxmlformats.org/officeDocument/2006/relationships/image" Target="../media/image28.png" /><Relationship Id="rId44" Type="http://schemas.openxmlformats.org/officeDocument/2006/relationships/tags" Target="../tags/tag102.xml" /><Relationship Id="rId45" Type="http://schemas.openxmlformats.org/officeDocument/2006/relationships/image" Target="../media/image29.png" /><Relationship Id="rId46" Type="http://schemas.openxmlformats.org/officeDocument/2006/relationships/tags" Target="../tags/tag103.xml" /><Relationship Id="rId47" Type="http://schemas.openxmlformats.org/officeDocument/2006/relationships/tags" Target="../tags/tag104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image" Target="../media/image15.png" /><Relationship Id="rId8" Type="http://schemas.openxmlformats.org/officeDocument/2006/relationships/tags" Target="../tags/tag79.xml" /><Relationship Id="rId9" Type="http://schemas.openxmlformats.org/officeDocument/2006/relationships/image" Target="../media/image1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4.xml" /><Relationship Id="rId11" Type="http://schemas.openxmlformats.org/officeDocument/2006/relationships/tags" Target="../tags/tag255.xml" /><Relationship Id="rId12" Type="http://schemas.openxmlformats.org/officeDocument/2006/relationships/tags" Target="../tags/tag256.xml" /><Relationship Id="rId13" Type="http://schemas.openxmlformats.org/officeDocument/2006/relationships/tags" Target="../tags/tag257.xml" /><Relationship Id="rId14" Type="http://schemas.openxmlformats.org/officeDocument/2006/relationships/tags" Target="../tags/tag258.xml" /><Relationship Id="rId15" Type="http://schemas.openxmlformats.org/officeDocument/2006/relationships/tags" Target="../tags/tag259.xml" /><Relationship Id="rId2" Type="http://schemas.openxmlformats.org/officeDocument/2006/relationships/tags" Target="../tags/tag246.xml" /><Relationship Id="rId3" Type="http://schemas.openxmlformats.org/officeDocument/2006/relationships/tags" Target="../tags/tag247.xml" /><Relationship Id="rId4" Type="http://schemas.openxmlformats.org/officeDocument/2006/relationships/tags" Target="../tags/tag248.xml" /><Relationship Id="rId5" Type="http://schemas.openxmlformats.org/officeDocument/2006/relationships/tags" Target="../tags/tag249.xml" /><Relationship Id="rId6" Type="http://schemas.openxmlformats.org/officeDocument/2006/relationships/tags" Target="../tags/tag250.xml" /><Relationship Id="rId7" Type="http://schemas.openxmlformats.org/officeDocument/2006/relationships/tags" Target="../tags/tag251.xml" /><Relationship Id="rId8" Type="http://schemas.openxmlformats.org/officeDocument/2006/relationships/tags" Target="../tags/tag252.xml" /><Relationship Id="rId9" Type="http://schemas.openxmlformats.org/officeDocument/2006/relationships/tags" Target="../tags/tag253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71.xml" /><Relationship Id="rId11" Type="http://schemas.openxmlformats.org/officeDocument/2006/relationships/tags" Target="../tags/tag272.xml" /><Relationship Id="rId12" Type="http://schemas.openxmlformats.org/officeDocument/2006/relationships/tags" Target="../tags/tag273.xml" /><Relationship Id="rId13" Type="http://schemas.openxmlformats.org/officeDocument/2006/relationships/tags" Target="../tags/tag274.xml" /><Relationship Id="rId14" Type="http://schemas.openxmlformats.org/officeDocument/2006/relationships/image" Target="../media/image31.png" /><Relationship Id="rId15" Type="http://schemas.openxmlformats.org/officeDocument/2006/relationships/tags" Target="../tags/tag275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64.xml" /><Relationship Id="rId4" Type="http://schemas.openxmlformats.org/officeDocument/2006/relationships/tags" Target="../tags/tag265.xml" /><Relationship Id="rId5" Type="http://schemas.openxmlformats.org/officeDocument/2006/relationships/tags" Target="../tags/tag266.xml" /><Relationship Id="rId6" Type="http://schemas.openxmlformats.org/officeDocument/2006/relationships/tags" Target="../tags/tag267.xml" /><Relationship Id="rId7" Type="http://schemas.openxmlformats.org/officeDocument/2006/relationships/tags" Target="../tags/tag268.xml" /><Relationship Id="rId8" Type="http://schemas.openxmlformats.org/officeDocument/2006/relationships/tags" Target="../tags/tag269.xml" /><Relationship Id="rId9" Type="http://schemas.openxmlformats.org/officeDocument/2006/relationships/tags" Target="../tags/tag270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84.xml" /><Relationship Id="rId11" Type="http://schemas.openxmlformats.org/officeDocument/2006/relationships/tags" Target="../tags/tag285.xml" /><Relationship Id="rId12" Type="http://schemas.openxmlformats.org/officeDocument/2006/relationships/tags" Target="../tags/tag286.xml" /><Relationship Id="rId13" Type="http://schemas.openxmlformats.org/officeDocument/2006/relationships/tags" Target="../tags/tag287.xml" /><Relationship Id="rId14" Type="http://schemas.openxmlformats.org/officeDocument/2006/relationships/tags" Target="../tags/tag288.xml" /><Relationship Id="rId2" Type="http://schemas.openxmlformats.org/officeDocument/2006/relationships/tags" Target="../tags/tag276.xml" /><Relationship Id="rId3" Type="http://schemas.openxmlformats.org/officeDocument/2006/relationships/tags" Target="../tags/tag277.xml" /><Relationship Id="rId4" Type="http://schemas.openxmlformats.org/officeDocument/2006/relationships/tags" Target="../tags/tag278.xml" /><Relationship Id="rId5" Type="http://schemas.openxmlformats.org/officeDocument/2006/relationships/tags" Target="../tags/tag279.xml" /><Relationship Id="rId6" Type="http://schemas.openxmlformats.org/officeDocument/2006/relationships/tags" Target="../tags/tag280.xml" /><Relationship Id="rId7" Type="http://schemas.openxmlformats.org/officeDocument/2006/relationships/tags" Target="../tags/tag281.xml" /><Relationship Id="rId8" Type="http://schemas.openxmlformats.org/officeDocument/2006/relationships/tags" Target="../tags/tag282.xml" /><Relationship Id="rId9" Type="http://schemas.openxmlformats.org/officeDocument/2006/relationships/tags" Target="../tags/tag283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93.xml" /><Relationship Id="rId4" Type="http://schemas.openxmlformats.org/officeDocument/2006/relationships/tags" Target="../tags/tag294.xml" /><Relationship Id="rId5" Type="http://schemas.openxmlformats.org/officeDocument/2006/relationships/tags" Target="../tags/tag295.xml" /><Relationship Id="rId6" Type="http://schemas.openxmlformats.org/officeDocument/2006/relationships/tags" Target="../tags/tag296.xml" /><Relationship Id="rId7" Type="http://schemas.openxmlformats.org/officeDocument/2006/relationships/tags" Target="../tags/tag297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302.xml" /><Relationship Id="rId4" Type="http://schemas.openxmlformats.org/officeDocument/2006/relationships/image" Target="../media/image32.jpeg" /><Relationship Id="rId5" Type="http://schemas.openxmlformats.org/officeDocument/2006/relationships/tags" Target="../tags/tag303.xml" /><Relationship Id="rId6" Type="http://schemas.openxmlformats.org/officeDocument/2006/relationships/tags" Target="../tags/tag304.xml" /><Relationship Id="rId7" Type="http://schemas.openxmlformats.org/officeDocument/2006/relationships/tags" Target="../tags/tag305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310.xml" /><Relationship Id="rId4" Type="http://schemas.openxmlformats.org/officeDocument/2006/relationships/tags" Target="../tags/tag311.xml" /><Relationship Id="rId5" Type="http://schemas.openxmlformats.org/officeDocument/2006/relationships/image" Target="../media/image33.jpeg" /><Relationship Id="rId6" Type="http://schemas.openxmlformats.org/officeDocument/2006/relationships/tags" Target="../tags/tag312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317.xml" /><Relationship Id="rId4" Type="http://schemas.openxmlformats.org/officeDocument/2006/relationships/tags" Target="../tags/tag318.xml" /><Relationship Id="rId5" Type="http://schemas.openxmlformats.org/officeDocument/2006/relationships/tags" Target="../tags/tag319.xml" /><Relationship Id="rId6" Type="http://schemas.openxmlformats.org/officeDocument/2006/relationships/image" Target="../media/image33.jpeg" /><Relationship Id="rId7" Type="http://schemas.openxmlformats.org/officeDocument/2006/relationships/tags" Target="../tags/tag320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325.xml" /><Relationship Id="rId4" Type="http://schemas.openxmlformats.org/officeDocument/2006/relationships/tags" Target="../tags/tag326.xml" /><Relationship Id="rId5" Type="http://schemas.openxmlformats.org/officeDocument/2006/relationships/tags" Target="../tags/tag327.xml" /><Relationship Id="rId6" Type="http://schemas.openxmlformats.org/officeDocument/2006/relationships/image" Target="../media/image34.png" /><Relationship Id="rId7" Type="http://schemas.openxmlformats.org/officeDocument/2006/relationships/tags" Target="../tags/tag328.xml" /><Relationship Id="rId8" Type="http://schemas.openxmlformats.org/officeDocument/2006/relationships/image" Target="../media/image33.jpeg" /><Relationship Id="rId9" Type="http://schemas.openxmlformats.org/officeDocument/2006/relationships/tags" Target="../tags/tag329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36.png" /><Relationship Id="rId11" Type="http://schemas.openxmlformats.org/officeDocument/2006/relationships/tags" Target="../tags/tag340.xml" /><Relationship Id="rId12" Type="http://schemas.openxmlformats.org/officeDocument/2006/relationships/image" Target="../media/image37.png" /><Relationship Id="rId13" Type="http://schemas.openxmlformats.org/officeDocument/2006/relationships/tags" Target="../tags/tag341.xml" /><Relationship Id="rId14" Type="http://schemas.openxmlformats.org/officeDocument/2006/relationships/image" Target="../media/image38.png" /><Relationship Id="rId15" Type="http://schemas.openxmlformats.org/officeDocument/2006/relationships/tags" Target="../tags/tag342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34.xml" /><Relationship Id="rId4" Type="http://schemas.openxmlformats.org/officeDocument/2006/relationships/tags" Target="../tags/tag335.xml" /><Relationship Id="rId5" Type="http://schemas.openxmlformats.org/officeDocument/2006/relationships/tags" Target="../tags/tag336.xml" /><Relationship Id="rId6" Type="http://schemas.openxmlformats.org/officeDocument/2006/relationships/tags" Target="../tags/tag337.xml" /><Relationship Id="rId7" Type="http://schemas.openxmlformats.org/officeDocument/2006/relationships/tags" Target="../tags/tag338.xml" /><Relationship Id="rId8" Type="http://schemas.openxmlformats.org/officeDocument/2006/relationships/image" Target="../media/image35.png" /><Relationship Id="rId9" Type="http://schemas.openxmlformats.org/officeDocument/2006/relationships/tags" Target="../tags/tag339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47.xml" /><Relationship Id="rId4" Type="http://schemas.openxmlformats.org/officeDocument/2006/relationships/tags" Target="../tags/tag348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16.xml" /><Relationship Id="rId11" Type="http://schemas.openxmlformats.org/officeDocument/2006/relationships/slide" Target="slide7.xml" TargetMode="Internal" /><Relationship Id="rId12" Type="http://schemas.openxmlformats.org/officeDocument/2006/relationships/tags" Target="../tags/tag117.xml" /><Relationship Id="rId13" Type="http://schemas.openxmlformats.org/officeDocument/2006/relationships/tags" Target="../tags/tag118.xml" /><Relationship Id="rId14" Type="http://schemas.openxmlformats.org/officeDocument/2006/relationships/tags" Target="../tags/tag119.xml" /><Relationship Id="rId15" Type="http://schemas.openxmlformats.org/officeDocument/2006/relationships/tags" Target="../tags/tag120.xml" /><Relationship Id="rId16" Type="http://schemas.openxmlformats.org/officeDocument/2006/relationships/tags" Target="../tags/tag121.xml" /><Relationship Id="rId17" Type="http://schemas.openxmlformats.org/officeDocument/2006/relationships/tags" Target="../tags/tag122.xml" /><Relationship Id="rId18" Type="http://schemas.openxmlformats.org/officeDocument/2006/relationships/tags" Target="../tags/tag123.xml" /><Relationship Id="rId19" Type="http://schemas.openxmlformats.org/officeDocument/2006/relationships/tags" Target="../tags/tag124.xml" /><Relationship Id="rId2" Type="http://schemas.openxmlformats.org/officeDocument/2006/relationships/notesSlide" Target="../notesSlides/notesSlide1.xml" /><Relationship Id="rId20" Type="http://schemas.openxmlformats.org/officeDocument/2006/relationships/tags" Target="../tags/tag125.xml" /><Relationship Id="rId21" Type="http://schemas.openxmlformats.org/officeDocument/2006/relationships/tags" Target="../tags/tag126.xml" /><Relationship Id="rId22" Type="http://schemas.openxmlformats.org/officeDocument/2006/relationships/tags" Target="../tags/tag127.xml" /><Relationship Id="rId23" Type="http://schemas.openxmlformats.org/officeDocument/2006/relationships/tags" Target="../tags/tag128.xml" /><Relationship Id="rId24" Type="http://schemas.openxmlformats.org/officeDocument/2006/relationships/tags" Target="../tags/tag129.xml" /><Relationship Id="rId25" Type="http://schemas.openxmlformats.org/officeDocument/2006/relationships/tags" Target="../tags/tag130.xml" /><Relationship Id="rId26" Type="http://schemas.openxmlformats.org/officeDocument/2006/relationships/tags" Target="../tags/tag131.xml" /><Relationship Id="rId27" Type="http://schemas.openxmlformats.org/officeDocument/2006/relationships/tags" Target="../tags/tag132.xml" /><Relationship Id="rId28" Type="http://schemas.openxmlformats.org/officeDocument/2006/relationships/tags" Target="../tags/tag133.xml" /><Relationship Id="rId29" Type="http://schemas.openxmlformats.org/officeDocument/2006/relationships/tags" Target="../tags/tag134.xml" /><Relationship Id="rId3" Type="http://schemas.openxmlformats.org/officeDocument/2006/relationships/tags" Target="../tags/tag109.xml" /><Relationship Id="rId30" Type="http://schemas.openxmlformats.org/officeDocument/2006/relationships/tags" Target="../tags/tag135.xml" /><Relationship Id="rId31" Type="http://schemas.openxmlformats.org/officeDocument/2006/relationships/tags" Target="../tags/tag136.xml" /><Relationship Id="rId32" Type="http://schemas.openxmlformats.org/officeDocument/2006/relationships/tags" Target="../tags/tag137.xml" /><Relationship Id="rId33" Type="http://schemas.openxmlformats.org/officeDocument/2006/relationships/tags" Target="../tags/tag138.xml" /><Relationship Id="rId34" Type="http://schemas.openxmlformats.org/officeDocument/2006/relationships/tags" Target="../tags/tag139.xml" /><Relationship Id="rId35" Type="http://schemas.openxmlformats.org/officeDocument/2006/relationships/tags" Target="../tags/tag140.xml" /><Relationship Id="rId36" Type="http://schemas.openxmlformats.org/officeDocument/2006/relationships/tags" Target="../tags/tag141.xml" /><Relationship Id="rId37" Type="http://schemas.openxmlformats.org/officeDocument/2006/relationships/tags" Target="../tags/tag142.xml" /><Relationship Id="rId38" Type="http://schemas.openxmlformats.org/officeDocument/2006/relationships/tags" Target="../tags/tag143.xml" /><Relationship Id="rId39" Type="http://schemas.openxmlformats.org/officeDocument/2006/relationships/tags" Target="../tags/tag144.xml" /><Relationship Id="rId4" Type="http://schemas.openxmlformats.org/officeDocument/2006/relationships/tags" Target="../tags/tag110.xml" /><Relationship Id="rId40" Type="http://schemas.openxmlformats.org/officeDocument/2006/relationships/tags" Target="../tags/tag145.xml" /><Relationship Id="rId41" Type="http://schemas.openxmlformats.org/officeDocument/2006/relationships/tags" Target="../tags/tag146.xml" /><Relationship Id="rId42" Type="http://schemas.openxmlformats.org/officeDocument/2006/relationships/tags" Target="../tags/tag147.xml" /><Relationship Id="rId43" Type="http://schemas.openxmlformats.org/officeDocument/2006/relationships/tags" Target="../tags/tag148.xml" /><Relationship Id="rId44" Type="http://schemas.openxmlformats.org/officeDocument/2006/relationships/tags" Target="../tags/tag149.xml" /><Relationship Id="rId45" Type="http://schemas.openxmlformats.org/officeDocument/2006/relationships/tags" Target="../tags/tag150.xml" /><Relationship Id="rId46" Type="http://schemas.openxmlformats.org/officeDocument/2006/relationships/tags" Target="../tags/tag151.xml" /><Relationship Id="rId47" Type="http://schemas.openxmlformats.org/officeDocument/2006/relationships/tags" Target="../tags/tag152.xml" /><Relationship Id="rId48" Type="http://schemas.openxmlformats.org/officeDocument/2006/relationships/tags" Target="../tags/tag153.xml" /><Relationship Id="rId49" Type="http://schemas.openxmlformats.org/officeDocument/2006/relationships/tags" Target="../tags/tag154.xml" /><Relationship Id="rId5" Type="http://schemas.openxmlformats.org/officeDocument/2006/relationships/tags" Target="../tags/tag111.xml" /><Relationship Id="rId6" Type="http://schemas.openxmlformats.org/officeDocument/2006/relationships/tags" Target="../tags/tag112.xml" /><Relationship Id="rId7" Type="http://schemas.openxmlformats.org/officeDocument/2006/relationships/tags" Target="../tags/tag113.xml" /><Relationship Id="rId8" Type="http://schemas.openxmlformats.org/officeDocument/2006/relationships/tags" Target="../tags/tag114.xml" /><Relationship Id="rId9" Type="http://schemas.openxmlformats.org/officeDocument/2006/relationships/tags" Target="../tags/tag115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59.xml" /><Relationship Id="rId11" Type="http://schemas.openxmlformats.org/officeDocument/2006/relationships/tags" Target="../tags/tag360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53.xml" /><Relationship Id="rId4" Type="http://schemas.openxmlformats.org/officeDocument/2006/relationships/image" Target="../media/image39.jpeg" /><Relationship Id="rId5" Type="http://schemas.openxmlformats.org/officeDocument/2006/relationships/tags" Target="../tags/tag354.xml" /><Relationship Id="rId6" Type="http://schemas.openxmlformats.org/officeDocument/2006/relationships/tags" Target="../tags/tag355.xml" /><Relationship Id="rId7" Type="http://schemas.openxmlformats.org/officeDocument/2006/relationships/tags" Target="../tags/tag356.xml" /><Relationship Id="rId8" Type="http://schemas.openxmlformats.org/officeDocument/2006/relationships/tags" Target="../tags/tag357.xml" /><Relationship Id="rId9" Type="http://schemas.openxmlformats.org/officeDocument/2006/relationships/tags" Target="../tags/tag358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65.xml" /><Relationship Id="rId4" Type="http://schemas.openxmlformats.org/officeDocument/2006/relationships/image" Target="../media/image39.jpeg" /><Relationship Id="rId5" Type="http://schemas.openxmlformats.org/officeDocument/2006/relationships/tags" Target="../tags/tag366.xml" /><Relationship Id="rId6" Type="http://schemas.openxmlformats.org/officeDocument/2006/relationships/tags" Target="../tags/tag367.xml" /><Relationship Id="rId7" Type="http://schemas.openxmlformats.org/officeDocument/2006/relationships/tags" Target="../tags/tag368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373.xml" /><Relationship Id="rId4" Type="http://schemas.openxmlformats.org/officeDocument/2006/relationships/tags" Target="../tags/tag374.xml" /><Relationship Id="rId5" Type="http://schemas.openxmlformats.org/officeDocument/2006/relationships/image" Target="../media/image40.jpeg" /><Relationship Id="rId6" Type="http://schemas.openxmlformats.org/officeDocument/2006/relationships/tags" Target="../tags/tag375.xml" /><Relationship Id="rId7" Type="http://schemas.openxmlformats.org/officeDocument/2006/relationships/tags" Target="../tags/tag376.xml" /><Relationship Id="rId8" Type="http://schemas.openxmlformats.org/officeDocument/2006/relationships/image" Target="../media/image41.jpeg" /><Relationship Id="rId9" Type="http://schemas.openxmlformats.org/officeDocument/2006/relationships/tags" Target="../tags/tag377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382.xml" /><Relationship Id="rId4" Type="http://schemas.openxmlformats.org/officeDocument/2006/relationships/tags" Target="../tags/tag383.xml" /><Relationship Id="rId5" Type="http://schemas.openxmlformats.org/officeDocument/2006/relationships/tags" Target="../tags/tag384.xml" /><Relationship Id="rId6" Type="http://schemas.openxmlformats.org/officeDocument/2006/relationships/tags" Target="../tags/tag385.xml" /><Relationship Id="rId7" Type="http://schemas.openxmlformats.org/officeDocument/2006/relationships/tags" Target="../tags/tag386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96.xml" /><Relationship Id="rId11" Type="http://schemas.openxmlformats.org/officeDocument/2006/relationships/tags" Target="../tags/tag397.xml" /><Relationship Id="rId12" Type="http://schemas.openxmlformats.org/officeDocument/2006/relationships/tags" Target="../tags/tag398.xml" /><Relationship Id="rId13" Type="http://schemas.openxmlformats.org/officeDocument/2006/relationships/image" Target="../media/image44.png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391.xml" /><Relationship Id="rId4" Type="http://schemas.openxmlformats.org/officeDocument/2006/relationships/image" Target="../media/image42.jpeg" /><Relationship Id="rId5" Type="http://schemas.openxmlformats.org/officeDocument/2006/relationships/tags" Target="../tags/tag392.xml" /><Relationship Id="rId6" Type="http://schemas.openxmlformats.org/officeDocument/2006/relationships/tags" Target="../tags/tag393.xml" /><Relationship Id="rId7" Type="http://schemas.openxmlformats.org/officeDocument/2006/relationships/tags" Target="../tags/tag394.xml" /><Relationship Id="rId8" Type="http://schemas.openxmlformats.org/officeDocument/2006/relationships/image" Target="../media/image43.png" /><Relationship Id="rId9" Type="http://schemas.openxmlformats.org/officeDocument/2006/relationships/tags" Target="../tags/tag395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403.xml" /><Relationship Id="rId4" Type="http://schemas.openxmlformats.org/officeDocument/2006/relationships/tags" Target="../tags/tag404.xml" /><Relationship Id="rId5" Type="http://schemas.openxmlformats.org/officeDocument/2006/relationships/tags" Target="../tags/tag405.xml" /><Relationship Id="rId6" Type="http://schemas.openxmlformats.org/officeDocument/2006/relationships/image" Target="../media/image45.png" /><Relationship Id="rId7" Type="http://schemas.openxmlformats.org/officeDocument/2006/relationships/image" Target="../media/image42.jpeg" /><Relationship Id="rId8" Type="http://schemas.openxmlformats.org/officeDocument/2006/relationships/tags" Target="../tags/tag406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3.xml" /><Relationship Id="rId2" Type="http://schemas.openxmlformats.org/officeDocument/2006/relationships/tags" Target="../tags/tag155.xml" /><Relationship Id="rId3" Type="http://schemas.openxmlformats.org/officeDocument/2006/relationships/tags" Target="../tags/tag156.xml" /><Relationship Id="rId4" Type="http://schemas.openxmlformats.org/officeDocument/2006/relationships/tags" Target="../tags/tag157.xml" /><Relationship Id="rId5" Type="http://schemas.openxmlformats.org/officeDocument/2006/relationships/tags" Target="../tags/tag158.xml" /><Relationship Id="rId6" Type="http://schemas.openxmlformats.org/officeDocument/2006/relationships/tags" Target="../tags/tag159.xml" /><Relationship Id="rId7" Type="http://schemas.openxmlformats.org/officeDocument/2006/relationships/tags" Target="../tags/tag160.xml" /><Relationship Id="rId8" Type="http://schemas.openxmlformats.org/officeDocument/2006/relationships/tags" Target="../tags/tag161.xml" /><Relationship Id="rId9" Type="http://schemas.openxmlformats.org/officeDocument/2006/relationships/tags" Target="../tags/tag16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2.xml" /><Relationship Id="rId11" Type="http://schemas.openxmlformats.org/officeDocument/2006/relationships/tags" Target="../tags/tag173.xml" /><Relationship Id="rId2" Type="http://schemas.openxmlformats.org/officeDocument/2006/relationships/tags" Target="../tags/tag164.xml" /><Relationship Id="rId3" Type="http://schemas.openxmlformats.org/officeDocument/2006/relationships/tags" Target="../tags/tag165.xml" /><Relationship Id="rId4" Type="http://schemas.openxmlformats.org/officeDocument/2006/relationships/tags" Target="../tags/tag166.xml" /><Relationship Id="rId5" Type="http://schemas.openxmlformats.org/officeDocument/2006/relationships/tags" Target="../tags/tag167.xml" /><Relationship Id="rId6" Type="http://schemas.openxmlformats.org/officeDocument/2006/relationships/tags" Target="../tags/tag168.xml" /><Relationship Id="rId7" Type="http://schemas.openxmlformats.org/officeDocument/2006/relationships/tags" Target="../tags/tag169.xml" /><Relationship Id="rId8" Type="http://schemas.openxmlformats.org/officeDocument/2006/relationships/tags" Target="../tags/tag170.xml" /><Relationship Id="rId9" Type="http://schemas.openxmlformats.org/officeDocument/2006/relationships/tags" Target="../tags/tag171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2.xml" /><Relationship Id="rId11" Type="http://schemas.openxmlformats.org/officeDocument/2006/relationships/tags" Target="../tags/tag183.xml" /><Relationship Id="rId12" Type="http://schemas.openxmlformats.org/officeDocument/2006/relationships/tags" Target="../tags/tag184.xml" /><Relationship Id="rId13" Type="http://schemas.openxmlformats.org/officeDocument/2006/relationships/tags" Target="../tags/tag185.xml" /><Relationship Id="rId14" Type="http://schemas.openxmlformats.org/officeDocument/2006/relationships/tags" Target="../tags/tag186.xml" /><Relationship Id="rId2" Type="http://schemas.openxmlformats.org/officeDocument/2006/relationships/tags" Target="../tags/tag174.xml" /><Relationship Id="rId3" Type="http://schemas.openxmlformats.org/officeDocument/2006/relationships/tags" Target="../tags/tag175.xml" /><Relationship Id="rId4" Type="http://schemas.openxmlformats.org/officeDocument/2006/relationships/tags" Target="../tags/tag176.xml" /><Relationship Id="rId5" Type="http://schemas.openxmlformats.org/officeDocument/2006/relationships/tags" Target="../tags/tag177.xml" /><Relationship Id="rId6" Type="http://schemas.openxmlformats.org/officeDocument/2006/relationships/tags" Target="../tags/tag178.xml" /><Relationship Id="rId7" Type="http://schemas.openxmlformats.org/officeDocument/2006/relationships/tags" Target="../tags/tag179.xml" /><Relationship Id="rId8" Type="http://schemas.openxmlformats.org/officeDocument/2006/relationships/tags" Target="../tags/tag180.xml" /><Relationship Id="rId9" Type="http://schemas.openxmlformats.org/officeDocument/2006/relationships/tags" Target="../tags/tag181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5.xml" /><Relationship Id="rId11" Type="http://schemas.openxmlformats.org/officeDocument/2006/relationships/tags" Target="../tags/tag196.xml" /><Relationship Id="rId12" Type="http://schemas.openxmlformats.org/officeDocument/2006/relationships/tags" Target="../tags/tag197.xml" /><Relationship Id="rId13" Type="http://schemas.openxmlformats.org/officeDocument/2006/relationships/tags" Target="../tags/tag198.xml" /><Relationship Id="rId14" Type="http://schemas.openxmlformats.org/officeDocument/2006/relationships/tags" Target="../tags/tag199.xml" /><Relationship Id="rId15" Type="http://schemas.openxmlformats.org/officeDocument/2006/relationships/tags" Target="../tags/tag200.xml" /><Relationship Id="rId16" Type="http://schemas.openxmlformats.org/officeDocument/2006/relationships/tags" Target="../tags/tag201.xml" /><Relationship Id="rId2" Type="http://schemas.openxmlformats.org/officeDocument/2006/relationships/tags" Target="../tags/tag187.xml" /><Relationship Id="rId3" Type="http://schemas.openxmlformats.org/officeDocument/2006/relationships/tags" Target="../tags/tag188.xml" /><Relationship Id="rId4" Type="http://schemas.openxmlformats.org/officeDocument/2006/relationships/tags" Target="../tags/tag189.xml" /><Relationship Id="rId5" Type="http://schemas.openxmlformats.org/officeDocument/2006/relationships/tags" Target="../tags/tag190.xml" /><Relationship Id="rId6" Type="http://schemas.openxmlformats.org/officeDocument/2006/relationships/tags" Target="../tags/tag191.xml" /><Relationship Id="rId7" Type="http://schemas.openxmlformats.org/officeDocument/2006/relationships/tags" Target="../tags/tag192.xml" /><Relationship Id="rId8" Type="http://schemas.openxmlformats.org/officeDocument/2006/relationships/tags" Target="../tags/tag193.xml" /><Relationship Id="rId9" Type="http://schemas.openxmlformats.org/officeDocument/2006/relationships/tags" Target="../tags/tag194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2.xml" /><Relationship Id="rId11" Type="http://schemas.openxmlformats.org/officeDocument/2006/relationships/tags" Target="../tags/tag213.xml" /><Relationship Id="rId12" Type="http://schemas.openxmlformats.org/officeDocument/2006/relationships/tags" Target="../tags/tag214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206.xml" /><Relationship Id="rId4" Type="http://schemas.openxmlformats.org/officeDocument/2006/relationships/tags" Target="../tags/tag207.xml" /><Relationship Id="rId5" Type="http://schemas.openxmlformats.org/officeDocument/2006/relationships/tags" Target="../tags/tag208.xml" /><Relationship Id="rId6" Type="http://schemas.openxmlformats.org/officeDocument/2006/relationships/image" Target="../media/image30.png" /><Relationship Id="rId7" Type="http://schemas.openxmlformats.org/officeDocument/2006/relationships/tags" Target="../tags/tag209.xml" /><Relationship Id="rId8" Type="http://schemas.openxmlformats.org/officeDocument/2006/relationships/tags" Target="../tags/tag210.xml" /><Relationship Id="rId9" Type="http://schemas.openxmlformats.org/officeDocument/2006/relationships/tags" Target="../tags/tag211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26.xml" /><Relationship Id="rId11" Type="http://schemas.openxmlformats.org/officeDocument/2006/relationships/tags" Target="../tags/tag227.xml" /><Relationship Id="rId12" Type="http://schemas.openxmlformats.org/officeDocument/2006/relationships/tags" Target="../tags/tag228.xml" /><Relationship Id="rId13" Type="http://schemas.openxmlformats.org/officeDocument/2006/relationships/tags" Target="../tags/tag229.xml" /><Relationship Id="rId14" Type="http://schemas.openxmlformats.org/officeDocument/2006/relationships/tags" Target="../tags/tag230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219.xml" /><Relationship Id="rId4" Type="http://schemas.openxmlformats.org/officeDocument/2006/relationships/tags" Target="../tags/tag220.xml" /><Relationship Id="rId5" Type="http://schemas.openxmlformats.org/officeDocument/2006/relationships/tags" Target="../tags/tag221.xml" /><Relationship Id="rId6" Type="http://schemas.openxmlformats.org/officeDocument/2006/relationships/tags" Target="../tags/tag222.xml" /><Relationship Id="rId7" Type="http://schemas.openxmlformats.org/officeDocument/2006/relationships/tags" Target="../tags/tag223.xml" /><Relationship Id="rId8" Type="http://schemas.openxmlformats.org/officeDocument/2006/relationships/tags" Target="../tags/tag224.xml" /><Relationship Id="rId9" Type="http://schemas.openxmlformats.org/officeDocument/2006/relationships/tags" Target="../tags/tag225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42.xml" /><Relationship Id="rId11" Type="http://schemas.openxmlformats.org/officeDocument/2006/relationships/tags" Target="../tags/tag243.xml" /><Relationship Id="rId12" Type="http://schemas.openxmlformats.org/officeDocument/2006/relationships/tags" Target="../tags/tag244.xml" /><Relationship Id="rId13" Type="http://schemas.openxmlformats.org/officeDocument/2006/relationships/tags" Target="../tags/tag245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235.xml" /><Relationship Id="rId4" Type="http://schemas.openxmlformats.org/officeDocument/2006/relationships/tags" Target="../tags/tag236.xml" /><Relationship Id="rId5" Type="http://schemas.openxmlformats.org/officeDocument/2006/relationships/tags" Target="../tags/tag237.xml" /><Relationship Id="rId6" Type="http://schemas.openxmlformats.org/officeDocument/2006/relationships/tags" Target="../tags/tag238.xml" /><Relationship Id="rId7" Type="http://schemas.openxmlformats.org/officeDocument/2006/relationships/tags" Target="../tags/tag239.xml" /><Relationship Id="rId8" Type="http://schemas.openxmlformats.org/officeDocument/2006/relationships/tags" Target="../tags/tag240.xml" /><Relationship Id="rId9" Type="http://schemas.openxmlformats.org/officeDocument/2006/relationships/tags" Target="../tags/tag241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章末复习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bliqueTopLef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第十九章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生活用电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人教版九年级物理第十九章《生活用电》综合练习题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家庭电路两根进户线分别是火线和零线，其中火线与大地间电压为</a:t>
            </a:r>
            <a:r>
              <a:rPr lang="en-US" altLang="zh-CN" sz="100">
                <a:noFill/>
              </a:rPr>
              <a:t>________V</a:t>
            </a:r>
            <a:r>
              <a:rPr lang="zh-CN" altLang="en-US" sz="100">
                <a:noFill/>
              </a:rPr>
              <a:t>，零线与大地间电压为</a:t>
            </a:r>
            <a:r>
              <a:rPr lang="en-US" altLang="zh-CN" sz="100">
                <a:noFill/>
              </a:rPr>
              <a:t>________V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家庭电路组成顺序：进户线</a:t>
            </a:r>
            <a:r>
              <a:rPr lang="en-US" altLang="en-US" sz="100">
                <a:noFill/>
              </a:rPr>
              <a:t>→</a:t>
            </a:r>
            <a:r>
              <a:rPr lang="en-US" altLang="zh-CN" sz="100">
                <a:noFill/>
              </a:rPr>
              <a:t>________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总开关</a:t>
            </a:r>
            <a:r>
              <a:rPr lang="en-US" altLang="en-US" sz="100">
                <a:noFill/>
              </a:rPr>
              <a:t>→</a:t>
            </a:r>
            <a:r>
              <a:rPr lang="en-US" altLang="zh-CN" sz="100">
                <a:noFill/>
              </a:rPr>
              <a:t>________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用电器与插座。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控制用电器的开关必须接在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线上；三孔插座接线规则：左零、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、上接地。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家庭电路中，各用电器、插座均为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联，互不影响；开关与所控用电器为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联。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家庭电路电流过大的两大原因：一是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，二是用电器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过大。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安全用电原则：不接触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带电体，不靠近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带电体。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下列关于家庭电路的说法正确的是（）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开关可以接在零线上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各用电器串联工作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插座与灯泡并联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零线对地电压为</a:t>
            </a:r>
            <a:r>
              <a:rPr lang="en-US" altLang="zh-CN" sz="100">
                <a:noFill/>
              </a:rPr>
              <a:t>220V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造成家庭电路中保险丝熔断的原因不可能是（）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电路短路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总功率过大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用电器正常工作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大功率电器同时开启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带有金属外壳的家用电器，使用三孔插座的目的是（）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节约电能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防止外壳漏电造成触电事故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延长电器寿命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让电器工作电压更稳定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下列行为符合安全用电规范的是（）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湿手插拔插头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靠近高压铁塔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电器起火先切断电源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用铜丝代替保险丝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对人体安全的电压是（）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220V B. 380V C. </a:t>
            </a:r>
            <a:r>
              <a:rPr lang="zh-CN" altLang="en-US" sz="100">
                <a:noFill/>
              </a:rPr>
              <a:t>不高于</a:t>
            </a:r>
            <a:r>
              <a:rPr lang="en-US" altLang="zh-CN" sz="100">
                <a:noFill/>
              </a:rPr>
              <a:t>36V D. 110V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三、基础简答与填空题（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根据生活用电知识填空：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）保险丝利用电流的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效应工作，特点是电阻大、熔点低。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）常见低压触电：单线触电、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触电；高压触电：高压电弧触电、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触电。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）试电笔接触火线时氖管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，接触零线时氖管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）现代家庭电路中，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可替代保险丝，实现过载和短路保护。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四、判断题（每题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家庭电路中开关接零线也能控灯，符合安全用电规范。（）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电路短路时电流极大，容易引发火灾。（）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15. </a:t>
            </a:r>
            <a:r>
              <a:rPr lang="zh-CN" altLang="en-US" sz="100">
                <a:noFill/>
              </a:rPr>
              <a:t>所有家用电器都需要接地保护。（）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16. </a:t>
            </a:r>
            <a:r>
              <a:rPr lang="zh-CN" altLang="en-US" sz="100">
                <a:noFill/>
              </a:rPr>
              <a:t>雷雨天气可以在大树下避雨。（）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17. </a:t>
            </a:r>
            <a:r>
              <a:rPr lang="zh-CN" altLang="en-US" sz="100">
                <a:noFill/>
              </a:rPr>
              <a:t>用电器总功率越大，电路总电流越大。（）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五、综合简答题（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18. </a:t>
            </a:r>
            <a:r>
              <a:rPr lang="zh-CN" altLang="en-US" sz="100">
                <a:noFill/>
              </a:rPr>
              <a:t>简述开关必须接在火线上的原因，以及家庭电路两大安全保护措施。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1. 220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0 2. </a:t>
            </a:r>
            <a:r>
              <a:rPr lang="zh-CN" altLang="en-US" sz="100">
                <a:noFill/>
              </a:rPr>
              <a:t>电能表；保险丝（空气开关）</a:t>
            </a:r>
            <a:r>
              <a:rPr lang="en-US" altLang="zh-CN" sz="100">
                <a:noFill/>
              </a:rPr>
              <a:t> 3. </a:t>
            </a:r>
            <a:r>
              <a:rPr lang="zh-CN" altLang="en-US" sz="100">
                <a:noFill/>
              </a:rPr>
              <a:t>火；右火</a:t>
            </a:r>
            <a:r>
              <a:rPr lang="en-US" altLang="zh-CN" sz="100">
                <a:noFill/>
              </a:rPr>
              <a:t> 4. </a:t>
            </a:r>
            <a:r>
              <a:rPr lang="zh-CN" altLang="en-US" sz="100">
                <a:noFill/>
              </a:rPr>
              <a:t>并；串</a:t>
            </a:r>
            <a:r>
              <a:rPr lang="en-US" altLang="zh-CN" sz="100">
                <a:noFill/>
              </a:rPr>
              <a:t> 5. </a:t>
            </a:r>
            <a:r>
              <a:rPr lang="zh-CN" altLang="en-US" sz="100">
                <a:noFill/>
              </a:rPr>
              <a:t>短路；总功率</a:t>
            </a:r>
            <a:r>
              <a:rPr lang="en-US" altLang="zh-CN" sz="100">
                <a:noFill/>
              </a:rPr>
              <a:t> 6. </a:t>
            </a:r>
            <a:r>
              <a:rPr lang="zh-CN" altLang="en-US" sz="100">
                <a:noFill/>
              </a:rPr>
              <a:t>低压；高压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7.C 8.C 9.B 10.C 11.C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12.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）热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）双线；跨步电压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）发光；不发光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）空气开关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14.√ 15.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16.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17.√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18. </a:t>
            </a:r>
            <a:r>
              <a:rPr lang="zh-CN" altLang="en-US" sz="100">
                <a:noFill/>
              </a:rPr>
              <a:t>答：开关接火线：断开开关后，用电器与火线彻底断开，用电器不带电，可防止触电；若接零线，断开开关用电器仍带电，存在安全隐患。安全保护措施：</a:t>
            </a:r>
            <a:r>
              <a:rPr lang="en-US" altLang="en-US" sz="100">
                <a:noFill/>
              </a:rPr>
              <a:t>①</a:t>
            </a:r>
            <a:r>
              <a:rPr lang="zh-CN" altLang="en-US" sz="100">
                <a:noFill/>
              </a:rPr>
              <a:t>安装空气开关</a:t>
            </a:r>
            <a:r>
              <a:rPr lang="en-US" altLang="zh-CN" sz="100">
                <a:noFill/>
              </a:rPr>
              <a:t>/</a:t>
            </a:r>
            <a:r>
              <a:rPr lang="zh-CN" altLang="en-US" sz="100">
                <a:noFill/>
              </a:rPr>
              <a:t>保险丝，防止短路、总功率过大损坏电路；</a:t>
            </a:r>
            <a:r>
              <a:rPr lang="en-US" altLang="en-US" sz="100">
                <a:noFill/>
              </a:rPr>
              <a:t>②</a:t>
            </a:r>
            <a:r>
              <a:rPr lang="zh-CN" altLang="en-US" sz="100">
                <a:noFill/>
              </a:rPr>
              <a:t>金属外壳用电器接地，防止漏电触电。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5" name="文本框 24" title=""/>
          <p:cNvSpPr txBox="1"/>
          <p:nvPr>
            <p:custDataLst>
              <p:tags r:id="rId3"/>
            </p:custDataLst>
          </p:nvPr>
        </p:nvSpPr>
        <p:spPr>
          <a:xfrm>
            <a:off x="765205" y="519993"/>
            <a:ext cx="7613589" cy="10604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eaLnBrk="1" fontAlgn="auto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2800" b="0">
                <a:latin typeface="Times New Roman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en-US" altLang="zh-CN" sz="2100"/>
              <a:t>(4)</a:t>
            </a:r>
            <a:r>
              <a:rPr lang="zh-CN" altLang="en-US" sz="2100"/>
              <a:t>空气开关：当电路中的</a:t>
            </a:r>
            <a:r>
              <a:rPr lang="en-US" altLang="zh-CN" sz="2100">
                <a:sym typeface="+mn-ea"/>
              </a:rPr>
              <a:t>________</a:t>
            </a:r>
            <a:r>
              <a:rPr lang="zh-CN" altLang="en-US" sz="2100"/>
              <a:t>过大时，空气开关自动断开，切断电路，起到</a:t>
            </a:r>
            <a:r>
              <a:rPr lang="en-US" altLang="zh-CN" sz="2100">
                <a:sym typeface="+mn-ea"/>
              </a:rPr>
              <a:t>___________</a:t>
            </a:r>
            <a:r>
              <a:rPr lang="zh-CN" altLang="en-US" sz="2100"/>
              <a:t>的作用。</a:t>
            </a:r>
            <a:endParaRPr lang="zh-CN" altLang="en-US" sz="2100"/>
          </a:p>
        </p:txBody>
      </p:sp>
      <p:sp>
        <p:nvSpPr>
          <p:cNvPr id="29" name="文本框 28" title=""/>
          <p:cNvSpPr txBox="1"/>
          <p:nvPr>
            <p:custDataLst>
              <p:tags r:id="rId4"/>
            </p:custDataLst>
          </p:nvPr>
        </p:nvSpPr>
        <p:spPr>
          <a:xfrm>
            <a:off x="765205" y="1588545"/>
            <a:ext cx="7829577" cy="10604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eaLnBrk="1" fontAlgn="auto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2800" b="0">
                <a:latin typeface="Times New Roman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en-US" altLang="zh-CN" sz="2100"/>
              <a:t>4</a:t>
            </a:r>
            <a:r>
              <a:rPr lang="en-US" altLang="zh-CN" sz="2100" smtClean="0"/>
              <a:t>.</a:t>
            </a:r>
            <a:r>
              <a:rPr lang="zh-CN" altLang="en-US" sz="2100" smtClean="0"/>
              <a:t>相线和中性线：</a:t>
            </a:r>
            <a:r>
              <a:rPr lang="zh-CN" altLang="en-US" sz="2100"/>
              <a:t>进户的两条输电线中，一条叫作</a:t>
            </a:r>
            <a:r>
              <a:rPr lang="en-US" altLang="zh-CN" sz="2100">
                <a:sym typeface="+mn-ea"/>
              </a:rPr>
              <a:t>_____</a:t>
            </a:r>
            <a:r>
              <a:rPr lang="zh-CN" altLang="en-US" sz="2100" smtClean="0"/>
              <a:t>，俗称火线；另</a:t>
            </a:r>
            <a:r>
              <a:rPr lang="zh-CN" altLang="en-US" sz="2100"/>
              <a:t>一条叫作</a:t>
            </a:r>
            <a:r>
              <a:rPr lang="en-US" altLang="zh-CN" sz="2100">
                <a:sym typeface="+mn-ea"/>
              </a:rPr>
              <a:t>_______</a:t>
            </a:r>
            <a:r>
              <a:rPr lang="zh-CN" altLang="en-US" sz="2100" smtClean="0"/>
              <a:t>，俗称零线，它</a:t>
            </a:r>
            <a:r>
              <a:rPr lang="zh-CN" altLang="en-US" sz="2100"/>
              <a:t>在入户前已经和大地相连。</a:t>
            </a:r>
            <a:endParaRPr lang="zh-CN" altLang="en-US" sz="2100"/>
          </a:p>
        </p:txBody>
      </p:sp>
      <p:sp>
        <p:nvSpPr>
          <p:cNvPr id="34" name="TextBox 10" title=""/>
          <p:cNvSpPr txBox="1"/>
          <p:nvPr>
            <p:custDataLst>
              <p:tags r:id="rId5"/>
            </p:custDataLst>
          </p:nvPr>
        </p:nvSpPr>
        <p:spPr>
          <a:xfrm>
            <a:off x="2810727" y="1117462"/>
            <a:ext cx="1408256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保护电路</a:t>
            </a:r>
            <a:endParaRPr lang="zh-CN" altLang="en-US" sz="21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5" name="TextBox 10" title=""/>
          <p:cNvSpPr txBox="1"/>
          <p:nvPr>
            <p:custDataLst>
              <p:tags r:id="rId6"/>
            </p:custDataLst>
          </p:nvPr>
        </p:nvSpPr>
        <p:spPr>
          <a:xfrm>
            <a:off x="6624067" y="1707939"/>
            <a:ext cx="874922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相线</a:t>
            </a:r>
            <a:endParaRPr lang="zh-CN" altLang="en-US" sz="2100" b="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6" name="TextBox 10" title=""/>
          <p:cNvSpPr txBox="1"/>
          <p:nvPr>
            <p:custDataLst>
              <p:tags r:id="rId7"/>
            </p:custDataLst>
          </p:nvPr>
        </p:nvSpPr>
        <p:spPr>
          <a:xfrm>
            <a:off x="2735563" y="2181146"/>
            <a:ext cx="1153567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中性线</a:t>
            </a:r>
            <a:endParaRPr lang="zh-CN" altLang="en-US" sz="2100" b="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8" name="TextBox 10" title=""/>
          <p:cNvSpPr txBox="1"/>
          <p:nvPr>
            <p:custDataLst>
              <p:tags r:id="rId8"/>
            </p:custDataLst>
          </p:nvPr>
        </p:nvSpPr>
        <p:spPr>
          <a:xfrm>
            <a:off x="4032216" y="627998"/>
            <a:ext cx="847240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电流</a:t>
            </a:r>
            <a:endParaRPr lang="zh-CN" altLang="en-US" sz="21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9" name="文本框 38" title=""/>
          <p:cNvSpPr txBox="1"/>
          <p:nvPr>
            <p:custDataLst>
              <p:tags r:id="rId9"/>
            </p:custDataLst>
          </p:nvPr>
        </p:nvSpPr>
        <p:spPr>
          <a:xfrm>
            <a:off x="765205" y="2563281"/>
            <a:ext cx="7613588" cy="203009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eaLnBrk="1" fontAlgn="auto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2800" b="0">
                <a:latin typeface="Times New Roman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en-US" altLang="zh-CN" sz="2100">
                <a:sym typeface="+mn-ea"/>
              </a:rPr>
              <a:t>5</a:t>
            </a:r>
            <a:r>
              <a:rPr lang="en-US" altLang="zh-CN" sz="2100" smtClean="0">
                <a:sym typeface="+mn-ea"/>
              </a:rPr>
              <a:t>.</a:t>
            </a:r>
            <a:r>
              <a:rPr lang="zh-CN" altLang="en-US" sz="2100" smtClean="0">
                <a:sym typeface="+mn-ea"/>
              </a:rPr>
              <a:t>测电笔</a:t>
            </a:r>
            <a:endParaRPr lang="zh-CN" altLang="en-US" sz="2100"/>
          </a:p>
          <a:p>
            <a:r>
              <a:rPr lang="en-US" altLang="zh-CN" sz="2100">
                <a:sym typeface="+mn-ea"/>
              </a:rPr>
              <a:t>(1)</a:t>
            </a:r>
            <a:r>
              <a:rPr lang="zh-CN" altLang="en-US" sz="2100">
                <a:sym typeface="+mn-ea"/>
              </a:rPr>
              <a:t>作用：</a:t>
            </a:r>
            <a:r>
              <a:rPr lang="zh-CN" altLang="en-US" sz="2100" smtClean="0">
                <a:sym typeface="+mn-ea"/>
              </a:rPr>
              <a:t>判断相线和中性线。</a:t>
            </a:r>
            <a:endParaRPr lang="zh-CN" altLang="en-US" sz="2100"/>
          </a:p>
          <a:p>
            <a:r>
              <a:rPr lang="en-US" altLang="zh-CN" sz="2100"/>
              <a:t>(2)</a:t>
            </a:r>
            <a:r>
              <a:rPr lang="zh-CN" altLang="en-US" sz="2100"/>
              <a:t>构造：笔尖金属体、大阻值电阻</a:t>
            </a:r>
            <a:r>
              <a:rPr lang="en-US" altLang="zh-CN" sz="2100"/>
              <a:t>(</a:t>
            </a:r>
            <a:r>
              <a:rPr lang="zh-CN" altLang="en-US" sz="2100"/>
              <a:t>约 </a:t>
            </a:r>
            <a:r>
              <a:rPr lang="en-US" altLang="zh-CN" sz="2100"/>
              <a:t>10</a:t>
            </a:r>
            <a:r>
              <a:rPr lang="en-US" altLang="zh-CN" sz="2100" baseline="30000"/>
              <a:t>3</a:t>
            </a:r>
            <a:r>
              <a:rPr lang="en-US" altLang="zh-CN" sz="2100"/>
              <a:t>kΩ)</a:t>
            </a:r>
            <a:r>
              <a:rPr lang="zh-CN" altLang="en-US" sz="2100"/>
              <a:t>、</a:t>
            </a:r>
            <a:r>
              <a:rPr lang="en-US" altLang="zh-CN" sz="2100"/>
              <a:t>_______</a:t>
            </a:r>
            <a:r>
              <a:rPr lang="zh-CN" altLang="en-US" sz="2100"/>
              <a:t>、弹簧、笔尾金属体</a:t>
            </a:r>
            <a:r>
              <a:rPr lang="en-US" altLang="zh-CN" sz="2100"/>
              <a:t>(</a:t>
            </a:r>
            <a:r>
              <a:rPr lang="zh-CN" altLang="en-US" sz="2100"/>
              <a:t>或金属笔卡</a:t>
            </a:r>
            <a:r>
              <a:rPr lang="en-US" altLang="zh-CN" sz="2100"/>
              <a:t>)</a:t>
            </a:r>
            <a:r>
              <a:rPr lang="zh-CN" altLang="en-US" sz="2100"/>
              <a:t>。 </a:t>
            </a:r>
            <a:endParaRPr lang="zh-CN" altLang="en-US" sz="2100"/>
          </a:p>
        </p:txBody>
      </p:sp>
      <p:sp>
        <p:nvSpPr>
          <p:cNvPr id="40" name="TextBox 2" title=""/>
          <p:cNvSpPr txBox="1"/>
          <p:nvPr>
            <p:custDataLst>
              <p:tags r:id="rId10"/>
            </p:custDataLst>
          </p:nvPr>
        </p:nvSpPr>
        <p:spPr>
          <a:xfrm>
            <a:off x="6462162" y="3615244"/>
            <a:ext cx="85079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 sz="2100">
                <a:solidFill>
                  <a:srgbClr val="FF0000"/>
                </a:solidFill>
              </a:rPr>
              <a:t>氖管</a:t>
            </a:r>
            <a:endParaRPr lang="en-US" altLang="zh-CN" sz="2100">
              <a:solidFill>
                <a:srgbClr val="FF0000"/>
              </a:solidFill>
            </a:endParaRPr>
          </a:p>
        </p:txBody>
      </p:sp>
      <p:grpSp>
        <p:nvGrpSpPr>
          <p:cNvPr id="4" name="组合 9" title=""/>
          <p:cNvGrpSpPr/>
          <p:nvPr>
            <p:custDataLst>
              <p:tags r:id="rId11"/>
            </p:custDataLst>
          </p:nvPr>
        </p:nvGrpSpPr>
        <p:grpSpPr>
          <a:xfrm>
            <a:off x="564" y="155741"/>
            <a:ext cx="2523178" cy="491490"/>
            <a:chOff x="0" y="619020"/>
            <a:chExt cx="2965873" cy="575158"/>
          </a:xfrm>
        </p:grpSpPr>
        <p:grpSp>
          <p:nvGrpSpPr>
            <p:cNvPr id="5" name="组合 10"/>
            <p:cNvGrpSpPr/>
            <p:nvPr>
              <p:custDataLst>
                <p:tags r:id="rId12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6" name="矩形 5"/>
              <p:cNvSpPr/>
              <p:nvPr>
                <p:custDataLst>
                  <p:tags r:id="rId13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7" name="矩形 6"/>
              <p:cNvSpPr/>
              <p:nvPr>
                <p:custDataLst>
                  <p:tags r:id="rId14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8" name="文本框 11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642581" y="619020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家庭电路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8" grpId="0"/>
      <p:bldP spid="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1" name="矩形 10" title=""/>
          <p:cNvSpPr/>
          <p:nvPr>
            <p:custDataLst>
              <p:tags r:id="rId4"/>
            </p:custDataLst>
          </p:nvPr>
        </p:nvSpPr>
        <p:spPr>
          <a:xfrm>
            <a:off x="601518" y="898160"/>
            <a:ext cx="7940965" cy="3484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(3)</a:t>
            </a:r>
            <a:r>
              <a:rPr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使用：用手指按住</a:t>
            </a:r>
            <a:r>
              <a:rPr 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________________________</a:t>
            </a:r>
            <a:r>
              <a:rPr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，用</a:t>
            </a:r>
            <a:r>
              <a:rPr 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</a:t>
            </a:r>
            <a:r>
              <a:rPr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接触被测的导线，如果氖管发光，则被测导线是</a:t>
            </a:r>
            <a:r>
              <a:rPr 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</a:t>
            </a:r>
            <a:r>
              <a:rPr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，如果氖管不发光，则笔尖接触的是</a:t>
            </a:r>
            <a:r>
              <a:rPr 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r>
              <a:rPr sz="2100" b="0" err="1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使用</a:t>
            </a:r>
            <a:r>
              <a:rPr lang="zh-CN" alt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测电笔</a:t>
            </a:r>
            <a:r>
              <a:rPr sz="2100" b="0" err="1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时</a:t>
            </a:r>
            <a:r>
              <a:rPr sz="2100" b="0" err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，手指不能接触笔尖金属体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r>
              <a:rPr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endParaRPr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eaLnBrk="1" fontAlgn="auto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(4)</a:t>
            </a:r>
            <a:r>
              <a:rPr sz="2100" b="0" err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原理：</a:t>
            </a:r>
            <a:r>
              <a:rPr sz="2100" b="0" err="1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如果被测导线是</a:t>
            </a:r>
            <a:r>
              <a:rPr lang="zh-CN" alt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相线</a:t>
            </a:r>
            <a:r>
              <a:rPr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</a:t>
            </a:r>
            <a:r>
              <a:rPr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电流经过笔尖、电阻、氖管、弹簧、笔尾金属体，再经过人体、大地，与电源构成闭合电路，氖管就会发光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4" name="TextBox 2" title=""/>
          <p:cNvSpPr txBox="1"/>
          <p:nvPr>
            <p:custDataLst>
              <p:tags r:id="rId5"/>
            </p:custDataLst>
          </p:nvPr>
        </p:nvSpPr>
        <p:spPr>
          <a:xfrm>
            <a:off x="3198030" y="1009525"/>
            <a:ext cx="3097148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笔尾金属体(或金属笔卡)</a:t>
            </a:r>
            <a:endParaRPr lang="en-US" altLang="zh-CN" sz="21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TextBox 2" title=""/>
          <p:cNvSpPr txBox="1"/>
          <p:nvPr>
            <p:custDataLst>
              <p:tags r:id="rId6"/>
            </p:custDataLst>
          </p:nvPr>
        </p:nvSpPr>
        <p:spPr>
          <a:xfrm>
            <a:off x="6974826" y="1009355"/>
            <a:ext cx="809990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笔尖</a:t>
            </a:r>
            <a:endParaRPr lang="en-US" altLang="zh-CN" sz="21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1" name="TextBox 2" title=""/>
          <p:cNvSpPr txBox="1"/>
          <p:nvPr>
            <p:custDataLst>
              <p:tags r:id="rId7"/>
            </p:custDataLst>
          </p:nvPr>
        </p:nvSpPr>
        <p:spPr>
          <a:xfrm>
            <a:off x="5812166" y="1485798"/>
            <a:ext cx="809990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相线</a:t>
            </a:r>
            <a:endParaRPr lang="zh-CN" altLang="en-US" sz="2100" b="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2" name="TextBox 2" title=""/>
          <p:cNvSpPr txBox="1"/>
          <p:nvPr>
            <p:custDataLst>
              <p:tags r:id="rId8"/>
            </p:custDataLst>
          </p:nvPr>
        </p:nvSpPr>
        <p:spPr>
          <a:xfrm>
            <a:off x="3330067" y="1963715"/>
            <a:ext cx="1241933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中性线</a:t>
            </a:r>
            <a:endParaRPr lang="zh-CN" altLang="en-US" sz="2100" b="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4" name="组合 9" title=""/>
          <p:cNvGrpSpPr/>
          <p:nvPr>
            <p:custDataLst>
              <p:tags r:id="rId9"/>
            </p:custDataLst>
          </p:nvPr>
        </p:nvGrpSpPr>
        <p:grpSpPr>
          <a:xfrm>
            <a:off x="564" y="155741"/>
            <a:ext cx="2523178" cy="491490"/>
            <a:chOff x="0" y="619020"/>
            <a:chExt cx="2965873" cy="575158"/>
          </a:xfrm>
        </p:grpSpPr>
        <p:grpSp>
          <p:nvGrpSpPr>
            <p:cNvPr id="5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6" name="矩形 5"/>
              <p:cNvSpPr/>
              <p:nvPr>
                <p:custDataLst>
                  <p:tags r:id="rId11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" name="矩形 1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3" name="文本框 11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642581" y="619020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家庭电路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7" name="Picture 7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 flipH="1">
            <a:off x="12141200" y="108839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/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矩形 3" title=""/>
          <p:cNvSpPr/>
          <p:nvPr>
            <p:custDataLst>
              <p:tags r:id="rId3"/>
            </p:custDataLst>
          </p:nvPr>
        </p:nvSpPr>
        <p:spPr>
          <a:xfrm>
            <a:off x="603105" y="600001"/>
            <a:ext cx="8132711" cy="4453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6</a:t>
            </a:r>
            <a:r>
              <a:rPr 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.</a:t>
            </a:r>
            <a:r>
              <a:rPr lang="zh-CN" alt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保护线</a:t>
            </a:r>
            <a:r>
              <a:rPr sz="2100" b="0" err="1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和漏电保护器</a:t>
            </a:r>
            <a:endParaRPr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(1)三线插头：标有“L”字样的插头接_______ ，标有“N”字样的接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，标有“E”字样的接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；标着“E”的插头和用电器的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__________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相连，插座上相应的导线和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相连，该插头比另外两个长，</a:t>
            </a:r>
            <a:r>
              <a:rPr lang="en-US" altLang="zh-CN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保证连接时最先和</a:t>
            </a:r>
            <a:r>
              <a:rPr lang="zh-CN" alt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保护线</a:t>
            </a:r>
            <a:r>
              <a:rPr lang="en-US" altLang="zh-CN" sz="2100" b="0" err="1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相连</a:t>
            </a:r>
            <a:r>
              <a:rPr lang="en-US" altLang="zh-CN" sz="2100" b="0" err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</a:t>
            </a:r>
            <a:r>
              <a:rPr lang="en-US" altLang="zh-CN" sz="2100" b="0" err="1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断开时最后和</a:t>
            </a:r>
            <a:r>
              <a:rPr lang="zh-CN" alt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保护线</a:t>
            </a:r>
            <a:r>
              <a:rPr lang="en-US" altLang="zh-CN" sz="2100" b="0" err="1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分离开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(插座的接法：左零右火上接地) </a:t>
            </a:r>
            <a:endParaRPr lang="en-US" altLang="zh-CN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(2)漏电保护器：控制插座的总开关上大多还装有漏电保护器，</a:t>
            </a:r>
            <a:r>
              <a:rPr lang="en-US" altLang="zh-CN" sz="2100" b="0" err="1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如果站在地上的人不小心接触了</a:t>
            </a:r>
            <a:r>
              <a:rPr lang="zh-CN" alt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相线</a:t>
            </a:r>
            <a:r>
              <a:rPr lang="en-US" altLang="zh-CN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电流经过人体流入大地，这时，总开关上的“漏电保护器”会迅速切断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，对人体起保护作用 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en-US" altLang="zh-CN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5" name="TextBox 2" title=""/>
          <p:cNvSpPr txBox="1"/>
          <p:nvPr>
            <p:custDataLst>
              <p:tags r:id="rId4"/>
            </p:custDataLst>
          </p:nvPr>
        </p:nvSpPr>
        <p:spPr>
          <a:xfrm>
            <a:off x="4984100" y="1165886"/>
            <a:ext cx="809990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相线</a:t>
            </a:r>
            <a:endParaRPr lang="zh-CN" altLang="en-US" sz="2100" b="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TextBox 2" title=""/>
          <p:cNvSpPr txBox="1"/>
          <p:nvPr>
            <p:custDataLst>
              <p:tags r:id="rId5"/>
            </p:custDataLst>
          </p:nvPr>
        </p:nvSpPr>
        <p:spPr>
          <a:xfrm>
            <a:off x="671773" y="1641493"/>
            <a:ext cx="1044528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中性线</a:t>
            </a:r>
            <a:endParaRPr lang="zh-CN" altLang="en-US" sz="2100" b="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TextBox 2" title=""/>
          <p:cNvSpPr txBox="1"/>
          <p:nvPr>
            <p:custDataLst>
              <p:tags r:id="rId6"/>
            </p:custDataLst>
          </p:nvPr>
        </p:nvSpPr>
        <p:spPr>
          <a:xfrm>
            <a:off x="3874221" y="1674288"/>
            <a:ext cx="1179684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保护线</a:t>
            </a:r>
            <a:endParaRPr lang="zh-CN" altLang="en-US" sz="2100" b="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TextBox 2" title=""/>
          <p:cNvSpPr txBox="1"/>
          <p:nvPr>
            <p:custDataLst>
              <p:tags r:id="rId7"/>
            </p:custDataLst>
          </p:nvPr>
        </p:nvSpPr>
        <p:spPr>
          <a:xfrm>
            <a:off x="741979" y="2160132"/>
            <a:ext cx="1359439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金属外壳</a:t>
            </a:r>
            <a:endParaRPr lang="zh-CN" altLang="en-US" sz="21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TextBox 2" title=""/>
          <p:cNvSpPr txBox="1"/>
          <p:nvPr>
            <p:custDataLst>
              <p:tags r:id="rId8"/>
            </p:custDataLst>
          </p:nvPr>
        </p:nvSpPr>
        <p:spPr>
          <a:xfrm>
            <a:off x="5332636" y="2160003"/>
            <a:ext cx="866033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大地</a:t>
            </a:r>
            <a:endParaRPr lang="zh-CN" altLang="en-US" sz="21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TextBox 2" title=""/>
          <p:cNvSpPr txBox="1"/>
          <p:nvPr>
            <p:custDataLst>
              <p:tags r:id="rId9"/>
            </p:custDataLst>
          </p:nvPr>
        </p:nvSpPr>
        <p:spPr>
          <a:xfrm>
            <a:off x="4930291" y="4555820"/>
            <a:ext cx="809990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电路</a:t>
            </a:r>
            <a:endParaRPr lang="zh-CN" altLang="en-US" sz="21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" name="组合 9" title=""/>
          <p:cNvGrpSpPr/>
          <p:nvPr>
            <p:custDataLst>
              <p:tags r:id="rId10"/>
            </p:custDataLst>
          </p:nvPr>
        </p:nvGrpSpPr>
        <p:grpSpPr>
          <a:xfrm>
            <a:off x="564" y="155741"/>
            <a:ext cx="2523178" cy="491490"/>
            <a:chOff x="0" y="619020"/>
            <a:chExt cx="2965873" cy="575158"/>
          </a:xfrm>
        </p:grpSpPr>
        <p:grpSp>
          <p:nvGrpSpPr>
            <p:cNvPr id="3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6" name="矩形 5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642581" y="619020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家庭电路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8d042a4ae?vcp=1&amp;pid=63dd3ae31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考点1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安全用电</a:t>
            </a:r>
            <a:endParaRPr lang="en-US" altLang="zh-CN" sz="2600"/>
          </a:p>
        </p:txBody>
      </p:sp>
      <p:sp>
        <p:nvSpPr>
          <p:cNvPr id="3" name="QC_4_BD.1_1#279a89f5d?vcp=1&amp;vis=1&amp;pid=8d042a4ae&amp;color=0,0,0&amp;vtp=1&amp;bbb=1" title=""/>
          <p:cNvSpPr/>
          <p:nvPr>
            <p:custDataLst>
              <p:tags r:id="rId5"/>
            </p:custDataLst>
          </p:nvPr>
        </p:nvSpPr>
        <p:spPr>
          <a:xfrm>
            <a:off x="539496" y="1021042"/>
            <a:ext cx="8065008" cy="4841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[2025·长沙]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下列行为符合安全用电要求的是(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4_AN.2_1#279a89f5d.bracket?vcp=1&amp;vis=1&amp;pid=8d042a4ae&amp;color=0,0,0&amp;vpa=1&amp;vtp=1" title=""/>
          <p:cNvSpPr/>
          <p:nvPr>
            <p:custDataLst>
              <p:tags r:id="rId6"/>
            </p:custDataLst>
          </p:nvPr>
        </p:nvSpPr>
        <p:spPr>
          <a:xfrm>
            <a:off x="7096664" y="1019137"/>
            <a:ext cx="441325" cy="48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sp>
        <p:nvSpPr>
          <p:cNvPr id="5" name="QC_4_BD.1_2#279a89f5d.choices?vcp=1&amp;vis=1&amp;pid=8d042a4ae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539496" y="1579949"/>
            <a:ext cx="8065008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手机充电完毕后，不拔充电插头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多个大功率用电器同时接在一个插线板上工作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空气开关跳闸后，不排除故障就重新闭合通电</a:t>
            </a:r>
            <a:endParaRPr lang="en-US" altLang="zh-CN" sz="2400"/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人离开时将电烤火炉及时断电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EX.3_1#279a89f5d?vcp=1&amp;vis=1&amp;pid=8d042a4ae&amp;color=0,0,0&amp;mp=1&amp;tib=255,255,255&amp;iip=1&amp;vtp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6386" y="359987"/>
            <a:ext cx="1243584" cy="4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EX.3_1#279a89f5d?vcp=1&amp;vis=1&amp;pid=8d042a4ae&amp;color=0,0,0&amp;mp=1&amp;vtp=1&amp;bt=1&amp;bbb=1" title=""/>
          <p:cNvSpPr/>
          <p:nvPr>
            <p:custDataLst>
              <p:tags r:id="rId6"/>
            </p:custDataLst>
          </p:nvPr>
        </p:nvSpPr>
        <p:spPr>
          <a:xfrm>
            <a:off x="539496" y="376306"/>
            <a:ext cx="8064504" cy="4121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500"/>
              </a:lnSpc>
            </a:pP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安全用电原则：</a:t>
            </a:r>
            <a:endParaRPr lang="en-US" altLang="zh-CN" sz="100"/>
          </a:p>
        </p:txBody>
      </p:sp>
      <p:sp>
        <p:nvSpPr>
          <p:cNvPr id="4" name="QC_4_EX.3_2#279a89f5d?vcp=1&amp;vis=1&amp;pid=8d042a4ae&amp;color=0,0,0&amp;mp=1&amp;vtp=1&amp;bbb=1&amp;hb=1" title=""/>
          <p:cNvSpPr/>
          <p:nvPr>
            <p:custDataLst>
              <p:tags r:id="rId7"/>
            </p:custDataLst>
          </p:nvPr>
        </p:nvSpPr>
        <p:spPr>
          <a:xfrm>
            <a:off x="539496" y="827346"/>
            <a:ext cx="8065008" cy="36029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①不接触低压带电体，不靠近高压带电体；</a:t>
            </a:r>
            <a:endParaRPr lang="en-US" altLang="zh-CN" sz="2400"/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②更换灯泡、搬动用电器前应断开电源开关；</a:t>
            </a:r>
            <a:endParaRPr lang="en-US" altLang="zh-CN" sz="2400"/>
          </a:p>
          <a:p>
            <a:pPr latinLnBrk="1">
              <a:lnSpc>
                <a:spcPts val="3600"/>
              </a:lnSpc>
            </a:pPr>
            <a:r>
              <a:rPr lang="en-US" altLang="zh-CN" sz="240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③不弄湿用电器，不破坏绝缘层，导线绝缘皮破损应及时更换；</a:t>
            </a:r>
            <a:endParaRPr lang="en-US" altLang="zh-CN" sz="2400" spc="-50"/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④保险装置、插座、导线、家用电器等达到使用寿命时应及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时更换；</a:t>
            </a:r>
            <a:endParaRPr lang="en-US" altLang="zh-CN" sz="2400"/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⑤有金属外壳的用电器要与保护线连接；</a:t>
            </a:r>
            <a:endParaRPr lang="en-US" altLang="zh-CN" sz="2400"/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⑥不用湿毛巾擦带电的用电器；</a:t>
            </a:r>
            <a:endParaRPr lang="en-US" altLang="zh-CN" sz="2400"/>
          </a:p>
          <a:p>
            <a:pPr latinLnBrk="1">
              <a:lnSpc>
                <a:spcPts val="3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⑦在高压带电体周围设立警示牌或安装护栏等。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4_BD.4_1#71a9c3c69?vcp=1&amp;vis=1&amp;pid=8d042a4ae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797699"/>
            <a:ext cx="8065008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2.现代家庭电路都会安装漏电保护器和空气开，比单独安装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传统的保险丝更能保证用电安全。</a:t>
            </a:r>
            <a:endParaRPr lang="en-US" altLang="zh-CN" sz="2400"/>
          </a:p>
        </p:txBody>
      </p:sp>
      <p:pic>
        <p:nvPicPr>
          <p:cNvPr id="3" name="QO_4_BD.4_2#71a9c3c69?vcp=1&amp;vis=1&amp;pid=8d042a4ae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24712" y="1969401"/>
            <a:ext cx="6885432" cy="2231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5_1#687b6e0e7?vcp=1&amp;vis=1&amp;pid=71a9c3c69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95208"/>
            <a:ext cx="8065008" cy="2155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（1）小科妈妈正在厨房里使用微波炉、电磁炉和电茶壶，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当爸爸开启空调时，家中的空气开关立刻切断电路，漏电保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护器没有反应，由此可以推断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（填“空气开关”或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“漏电保护器”）相当于保险丝。</a:t>
            </a:r>
            <a:endParaRPr lang="en-US" altLang="zh-CN" sz="2400"/>
          </a:p>
        </p:txBody>
      </p:sp>
      <p:sp>
        <p:nvSpPr>
          <p:cNvPr id="3" name="QB_5_AN.6_1#687b6e0e7.blank?vcp=1&amp;vis=1&amp;pid=71a9c3c69&amp;color=0,0,0&amp;vpa=2&amp;vtp=1&amp;bbb=1" title=""/>
          <p:cNvSpPr/>
          <p:nvPr>
            <p:custDataLst>
              <p:tags r:id="rId5"/>
            </p:custDataLst>
          </p:nvPr>
        </p:nvSpPr>
        <p:spPr>
          <a:xfrm>
            <a:off x="4518565" y="1584867"/>
            <a:ext cx="14398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空气开关</a:t>
            </a:r>
            <a:endParaRPr lang="en-US" altLang="zh-CN" sz="2400"/>
          </a:p>
        </p:txBody>
      </p:sp>
      <p:pic>
        <p:nvPicPr>
          <p:cNvPr id="4" name="QB_5_BD.5_2#687b6e0e7?vcp=1&amp;vis=1&amp;visfb=1&amp;pid=71a9c3c69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88471" y="2760380"/>
            <a:ext cx="5367058" cy="1743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7_1#d28c2c7c3?vcp=1&amp;vis=1&amp;pid=71a9c3c69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359987"/>
                <a:ext cx="8065008" cy="236137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（2）当漏电保护器检测到通过图甲中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两处的电流不相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等（即发生漏电）时，会迅速切断电路。一赤脚站在地上的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人，不小心接触了相线，如图乙、丙所示，在空气开关和漏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电保护器完好的状态下，有触电危险的是图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endParaRPr lang="en-US" altLang="zh-CN" sz="24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（填“乙”或“丙”）。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5_BD.7_1#d28c2c7c3?vcp=1&amp;vis=1&amp;pid=71a9c3c6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359987"/>
                <a:ext cx="8065008" cy="2361375"/>
              </a:xfrm>
              <a:prstGeom prst="rect">
                <a:avLst/>
              </a:prstGeom>
              <a:blipFill rotWithShape="1">
                <a:blip r:embed="rId6"/>
                <a:stretch>
                  <a:fillRect l="-5" t="-24" r="3" b="-16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8_1#d28c2c7c3.blank?vcp=1&amp;vis=1&amp;pid=71a9c3c69&amp;color=0,0,0&amp;vpa=3&amp;vtp=1" title=""/>
          <p:cNvSpPr/>
          <p:nvPr>
            <p:custDataLst>
              <p:tags r:id="rId7"/>
            </p:custDataLst>
          </p:nvPr>
        </p:nvSpPr>
        <p:spPr>
          <a:xfrm>
            <a:off x="6347365" y="1773116"/>
            <a:ext cx="525463" cy="4406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乙</a:t>
            </a:r>
            <a:endParaRPr lang="en-US" altLang="zh-CN" sz="2400"/>
          </a:p>
        </p:txBody>
      </p:sp>
      <p:pic>
        <p:nvPicPr>
          <p:cNvPr id="4" name="QB_5_BD.7_2#d28c2c7c3?vcp=1&amp;vis=1&amp;visfb=1&amp;pid=71a9c3c69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39112" y="2853759"/>
            <a:ext cx="5056632" cy="163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47a2083e2?vcp=1&amp;pid=63dd3ae31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考点2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家庭电路的组成</a:t>
            </a:r>
            <a:endParaRPr lang="en-US" altLang="zh-CN" sz="2600"/>
          </a:p>
        </p:txBody>
      </p:sp>
      <p:sp>
        <p:nvSpPr>
          <p:cNvPr id="3" name="QC_4_BD.9_1#487bf9393?vcp=1&amp;vis=1&amp;pid=47a2083e2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16386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3.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[2025·广东]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下列利用开关控制插座的电路中，符合安全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用电要求的是(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4_AN.10_1#487bf9393.bracket?vcp=1&amp;vis=1&amp;pid=47a2083e2&amp;color=0,0,0&amp;vpa=4&amp;vtp=1" title=""/>
          <p:cNvSpPr/>
          <p:nvPr>
            <p:custDataLst>
              <p:tags r:id="rId6"/>
            </p:custDataLst>
          </p:nvPr>
        </p:nvSpPr>
        <p:spPr>
          <a:xfrm>
            <a:off x="2613564" y="1563756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sp>
        <p:nvSpPr>
          <p:cNvPr id="5" name="QC_4_BD.9_2#487bf9393.choices?vcp=1&amp;vis=1&amp;pid=47a2083e2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539496" y="2178373"/>
            <a:ext cx="8064504" cy="9399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8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455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46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46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47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6" name="QC_4_BD.9_2#487bf9393.choice_image?vcp=1&amp;vis=1&amp;pid=47a2083e2&amp;color=0,0,0&amp;tib=255,255,255&amp;iip=2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9934" y="2209679"/>
            <a:ext cx="1426464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7" name="QC_4_BD.9_2#487bf9393.choice_image?vcp=1&amp;vis=1&amp;pid=47a2083e2&amp;color=0,0,0&amp;tib=255,255,255&amp;iip=3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6199" y="2200535"/>
            <a:ext cx="1472184" cy="92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4_BD.9_2#487bf9393.choice_image?vcp=1&amp;vis=1&amp;pid=47a2083e2&amp;color=0,0,0&amp;tib=255,255,255&amp;iip=4&amp;vtp=1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72756" y="2191391"/>
            <a:ext cx="1417320" cy="93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9" name="QC_4_BD.9_2#487bf9393.choice_image?vcp=1&amp;vis=1&amp;pid=47a2083e2&amp;color=0,0,0&amp;tib=255,255,255&amp;iip=5&amp;vtp=1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51911" y="2182247"/>
            <a:ext cx="1472184" cy="941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AS.11_1#487bf9393?vcp=1&amp;vis=1&amp;pid=47a2083e2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431778"/>
            <a:ext cx="8065008" cy="2155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93CDDD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【点拨】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根据安全用电原则知，两孔插座左孔接中性线，右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孔接相线，开关接相线，图A、B中的插座和开关都只接在中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性线或相线上，是错误的；图D中开关接在中性线上，是错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误的，图C中接法正确。故选C。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89" name="MainIdea" title=""/>
          <p:cNvSpPr/>
          <p:nvPr>
            <p:custDataLst>
              <p:tags r:id="rId4"/>
            </p:custDataLst>
          </p:nvPr>
        </p:nvSpPr>
        <p:spPr>
          <a:xfrm>
            <a:off x="3904155" y="2169857"/>
            <a:ext cx="926192" cy="1252859"/>
          </a:xfrm>
          <a:custGeom>
            <a:gdLst>
              <a:gd name="rtl" fmla="*/ 331664 w 1183168"/>
              <a:gd name="rtt" fmla="*/ 132240 h 843600"/>
              <a:gd name="rtr" fmla="*/ 848464 w 1183168"/>
              <a:gd name="rtb" fmla="*/ 725040 h 843600"/>
            </a:gdLst>
            <a:rect l="rtl" t="rtt" r="rtr" b="rtb"/>
            <a:pathLst>
              <a:path w="1183168" h="843600">
                <a:moveTo>
                  <a:pt x="421800" y="0"/>
                </a:moveTo>
                <a:lnTo>
                  <a:pt x="761368" y="0"/>
                </a:lnTo>
                <a:cubicBezTo>
                  <a:pt x="994331" y="0"/>
                  <a:pt x="1183168" y="188839"/>
                  <a:pt x="1183168" y="421800"/>
                </a:cubicBezTo>
                <a:cubicBezTo>
                  <a:pt x="1183168" y="654760"/>
                  <a:pt x="994331" y="843600"/>
                  <a:pt x="761368" y="843600"/>
                </a:cubicBezTo>
                <a:lnTo>
                  <a:pt x="421800" y="843600"/>
                </a:lnTo>
                <a:cubicBezTo>
                  <a:pt x="188839" y="843600"/>
                  <a:pt x="0" y="654760"/>
                  <a:pt x="0" y="421800"/>
                </a:cubicBezTo>
                <a:cubicBezTo>
                  <a:pt x="0" y="188839"/>
                  <a:pt x="188839" y="0"/>
                  <a:pt x="421800" y="0"/>
                </a:cubicBezTo>
                <a:close/>
              </a:path>
            </a:pathLst>
          </a:custGeom>
          <a:solidFill>
            <a:srgbClr val="FFFFFF"/>
          </a:solidFill>
          <a:ln w="30400" cap="flat">
            <a:solidFill>
              <a:srgbClr val="008080"/>
            </a:solidFill>
            <a:round/>
          </a:ln>
        </p:spPr>
        <p:txBody>
          <a:bodyPr wrap="square" lIns="0" tIns="0" rIns="0" bIns="16872" rtlCol="0" anchor="ctr"/>
          <a:lstStyle/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</a:pPr>
            <a:r>
              <a:rPr sz="1800" err="1">
                <a:solidFill>
                  <a:srgbClr val="454545"/>
                </a:solidFill>
                <a:latin typeface="方正粗黑宋简体" panose="02000000000000000000" charset="-122"/>
                <a:ea typeface="微软雅黑" panose="020b0503020204020204" charset="-122"/>
              </a:rPr>
              <a:t>生活</a:t>
            </a:r>
            <a:endParaRPr sz="1800">
              <a:solidFill>
                <a:srgbClr val="454545"/>
              </a:solidFill>
              <a:latin typeface="方正粗黑宋简体" panose="02000000000000000000" charset="-122"/>
              <a:ea typeface="微软雅黑" panose="020b0503020204020204" charset="-122"/>
            </a:endParaRPr>
          </a:p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</a:pPr>
            <a:r>
              <a:rPr sz="1800" err="1">
                <a:solidFill>
                  <a:srgbClr val="454545"/>
                </a:solidFill>
                <a:latin typeface="方正粗黑宋简体" panose="02000000000000000000" charset="-122"/>
                <a:ea typeface="微软雅黑" panose="020b0503020204020204" charset="-122"/>
              </a:rPr>
              <a:t>用电</a:t>
            </a:r>
            <a:endParaRPr sz="1800">
              <a:solidFill>
                <a:srgbClr val="454545"/>
              </a:solidFill>
              <a:latin typeface="方正粗黑宋简体" panose="02000000000000000000" charset="-122"/>
              <a:ea typeface="微软雅黑" panose="020b0503020204020204" charset="-122"/>
            </a:endParaRPr>
          </a:p>
        </p:txBody>
      </p:sp>
      <p:grpSp>
        <p:nvGrpSpPr>
          <p:cNvPr id="96" name="组合 95" title=""/>
          <p:cNvGrpSpPr/>
          <p:nvPr>
            <p:custDataLst>
              <p:tags r:id="rId5"/>
            </p:custDataLst>
          </p:nvPr>
        </p:nvGrpSpPr>
        <p:grpSpPr>
          <a:xfrm>
            <a:off x="4908527" y="2794624"/>
            <a:ext cx="1222383" cy="551906"/>
            <a:chOff x="10853" y="6389"/>
            <a:chExt cx="2567" cy="1159"/>
          </a:xfrm>
        </p:grpSpPr>
        <p:sp>
          <p:nvSpPr>
            <p:cNvPr id="97" name="MMConnector"/>
            <p:cNvSpPr/>
            <p:nvPr>
              <p:custDataLst>
                <p:tags r:id="rId6"/>
              </p:custDataLst>
            </p:nvPr>
          </p:nvSpPr>
          <p:spPr>
            <a:xfrm>
              <a:off x="10853" y="6389"/>
              <a:ext cx="698" cy="863"/>
            </a:xfrm>
            <a:custGeom>
              <a:rect l="0" t="0" r="0" b="0"/>
              <a:pathLst>
                <a:path w="829761" h="354028">
                  <a:moveTo>
                    <a:pt x="-121766" y="-119670"/>
                  </a:moveTo>
                  <a:cubicBezTo>
                    <a:pt x="-138077" y="-129707"/>
                    <a:pt x="-155418" y="-125122"/>
                    <a:pt x="-162679" y="-112421"/>
                  </a:cubicBezTo>
                  <a:cubicBezTo>
                    <a:pt x="-169941" y="-99721"/>
                    <a:pt x="-164962" y="-82699"/>
                    <a:pt x="-148172" y="-73486"/>
                  </a:cubicBezTo>
                  <a:cubicBezTo>
                    <a:pt x="-132809" y="-65056"/>
                    <a:pt x="-117446" y="-56625"/>
                    <a:pt x="-102164" y="-47967"/>
                  </a:cubicBezTo>
                  <a:cubicBezTo>
                    <a:pt x="-86881" y="-39308"/>
                    <a:pt x="-71679" y="-30420"/>
                    <a:pt x="-56504" y="-21434"/>
                  </a:cubicBezTo>
                  <a:cubicBezTo>
                    <a:pt x="-41328" y="-12447"/>
                    <a:pt x="-26179" y="-3361"/>
                    <a:pt x="-11034" y="5789"/>
                  </a:cubicBezTo>
                  <a:cubicBezTo>
                    <a:pt x="4111" y="14939"/>
                    <a:pt x="19252" y="24153"/>
                    <a:pt x="34422" y="33368"/>
                  </a:cubicBezTo>
                  <a:cubicBezTo>
                    <a:pt x="49592" y="42584"/>
                    <a:pt x="64791" y="51801"/>
                    <a:pt x="80050" y="60962"/>
                  </a:cubicBezTo>
                  <a:cubicBezTo>
                    <a:pt x="95310" y="70124"/>
                    <a:pt x="110631" y="79230"/>
                    <a:pt x="126044" y="88218"/>
                  </a:cubicBezTo>
                  <a:cubicBezTo>
                    <a:pt x="141456" y="97206"/>
                    <a:pt x="156961" y="106077"/>
                    <a:pt x="172587" y="114767"/>
                  </a:cubicBezTo>
                  <a:cubicBezTo>
                    <a:pt x="188212" y="123457"/>
                    <a:pt x="203958" y="131966"/>
                    <a:pt x="219848" y="140227"/>
                  </a:cubicBezTo>
                  <a:cubicBezTo>
                    <a:pt x="235738" y="148489"/>
                    <a:pt x="251772" y="156503"/>
                    <a:pt x="267967" y="164202"/>
                  </a:cubicBezTo>
                  <a:cubicBezTo>
                    <a:pt x="284161" y="171901"/>
                    <a:pt x="300515" y="179286"/>
                    <a:pt x="317038" y="186289"/>
                  </a:cubicBezTo>
                  <a:cubicBezTo>
                    <a:pt x="333560" y="193293"/>
                    <a:pt x="350251" y="199916"/>
                    <a:pt x="367100" y="206096"/>
                  </a:cubicBezTo>
                  <a:cubicBezTo>
                    <a:pt x="383949" y="212277"/>
                    <a:pt x="400957" y="218015"/>
                    <a:pt x="418126" y="223257"/>
                  </a:cubicBezTo>
                  <a:cubicBezTo>
                    <a:pt x="435296" y="228499"/>
                    <a:pt x="452628" y="233246"/>
                    <a:pt x="470022" y="237460"/>
                  </a:cubicBezTo>
                  <a:cubicBezTo>
                    <a:pt x="487417" y="241674"/>
                    <a:pt x="504875" y="245355"/>
                    <a:pt x="522632" y="248470"/>
                  </a:cubicBezTo>
                  <a:cubicBezTo>
                    <a:pt x="540388" y="251586"/>
                    <a:pt x="558444" y="254136"/>
                    <a:pt x="575754" y="256150"/>
                  </a:cubicBezTo>
                  <a:cubicBezTo>
                    <a:pt x="593064" y="258164"/>
                    <a:pt x="609629" y="259642"/>
                    <a:pt x="629169" y="260463"/>
                  </a:cubicBezTo>
                  <a:cubicBezTo>
                    <a:pt x="648709" y="261284"/>
                    <a:pt x="671224" y="261448"/>
                    <a:pt x="682657" y="261469"/>
                  </a:cubicBezTo>
                  <a:cubicBezTo>
                    <a:pt x="694090" y="261491"/>
                    <a:pt x="694441" y="261370"/>
                    <a:pt x="694792" y="261250"/>
                  </a:cubicBezTo>
                  <a:cubicBezTo>
                    <a:pt x="697380" y="260362"/>
                    <a:pt x="699352" y="259540"/>
                    <a:pt x="699352" y="257450"/>
                  </a:cubicBezTo>
                  <a:cubicBezTo>
                    <a:pt x="699352" y="255360"/>
                    <a:pt x="697425" y="252906"/>
                    <a:pt x="694792" y="253650"/>
                  </a:cubicBezTo>
                  <a:cubicBezTo>
                    <a:pt x="694432" y="253752"/>
                    <a:pt x="694072" y="253853"/>
                    <a:pt x="682767" y="253269"/>
                  </a:cubicBezTo>
                  <a:cubicBezTo>
                    <a:pt x="671461" y="252685"/>
                    <a:pt x="649211" y="251414"/>
                    <a:pt x="629972" y="249645"/>
                  </a:cubicBezTo>
                  <a:cubicBezTo>
                    <a:pt x="610733" y="247876"/>
                    <a:pt x="594505" y="245608"/>
                    <a:pt x="577593" y="242781"/>
                  </a:cubicBezTo>
                  <a:cubicBezTo>
                    <a:pt x="560681" y="239954"/>
                    <a:pt x="543084" y="236568"/>
                    <a:pt x="525835" y="232649"/>
                  </a:cubicBezTo>
                  <a:cubicBezTo>
                    <a:pt x="508585" y="228730"/>
                    <a:pt x="491683" y="224276"/>
                    <a:pt x="474885" y="219311"/>
                  </a:cubicBezTo>
                  <a:cubicBezTo>
                    <a:pt x="458087" y="214345"/>
                    <a:pt x="441393" y="208867"/>
                    <a:pt x="424891" y="202916"/>
                  </a:cubicBezTo>
                  <a:cubicBezTo>
                    <a:pt x="408390" y="196966"/>
                    <a:pt x="392079" y="190543"/>
                    <a:pt x="375945" y="183696"/>
                  </a:cubicBezTo>
                  <a:cubicBezTo>
                    <a:pt x="359812" y="176850"/>
                    <a:pt x="343854" y="169580"/>
                    <a:pt x="328072" y="161943"/>
                  </a:cubicBezTo>
                  <a:cubicBezTo>
                    <a:pt x="312289" y="154306"/>
                    <a:pt x="296681" y="146302"/>
                    <a:pt x="281229" y="137989"/>
                  </a:cubicBezTo>
                  <a:cubicBezTo>
                    <a:pt x="265777" y="129676"/>
                    <a:pt x="250481" y="121056"/>
                    <a:pt x="235316" y="112186"/>
                  </a:cubicBezTo>
                  <a:cubicBezTo>
                    <a:pt x="220151" y="103317"/>
                    <a:pt x="205116" y="94199"/>
                    <a:pt x="190181" y="84892"/>
                  </a:cubicBezTo>
                  <a:cubicBezTo>
                    <a:pt x="175245" y="75584"/>
                    <a:pt x="160408" y="66087"/>
                    <a:pt x="145635" y="56456"/>
                  </a:cubicBezTo>
                  <a:cubicBezTo>
                    <a:pt x="130861" y="46825"/>
                    <a:pt x="116151" y="37061"/>
                    <a:pt x="101465" y="27219"/>
                  </a:cubicBezTo>
                  <a:cubicBezTo>
                    <a:pt x="86779" y="17377"/>
                    <a:pt x="72118" y="7456"/>
                    <a:pt x="57443" y="-2490"/>
                  </a:cubicBezTo>
                  <a:cubicBezTo>
                    <a:pt x="42768" y="-12437"/>
                    <a:pt x="28079" y="-22409"/>
                    <a:pt x="13334" y="-32350"/>
                  </a:cubicBezTo>
                  <a:cubicBezTo>
                    <a:pt x="-1411" y="-42291"/>
                    <a:pt x="-16212" y="-52201"/>
                    <a:pt x="-31092" y="-62044"/>
                  </a:cubicBezTo>
                  <a:cubicBezTo>
                    <a:pt x="-45973" y="-71888"/>
                    <a:pt x="-60932" y="-81664"/>
                    <a:pt x="-76058" y="-91257"/>
                  </a:cubicBezTo>
                  <a:cubicBezTo>
                    <a:pt x="-91183" y="-100850"/>
                    <a:pt x="-106475" y="-110260"/>
                    <a:pt x="-121766" y="-119670"/>
                  </a:cubicBezTo>
                  <a:close/>
                </a:path>
              </a:pathLst>
            </a:custGeom>
            <a:solidFill>
              <a:srgbClr val="008080"/>
            </a:solidFill>
            <a:ln w="76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98" name="MainTopic"/>
            <p:cNvSpPr/>
            <p:nvPr>
              <p:custDataLst>
                <p:tags r:id="rId7"/>
              </p:custDataLst>
            </p:nvPr>
          </p:nvSpPr>
          <p:spPr>
            <a:xfrm>
              <a:off x="11415" y="6526"/>
              <a:ext cx="2005" cy="1022"/>
            </a:xfrm>
            <a:custGeom>
              <a:gdLst>
                <a:gd name="rtl" fmla="*/ 135280 w 881600"/>
                <a:gd name="rtt" fmla="*/ 71440 h 296400"/>
                <a:gd name="rtr" fmla="*/ 743280 w 881600"/>
                <a:gd name="rtb" fmla="*/ 238640 h 296400"/>
              </a:gdLst>
              <a:rect l="rtl" t="rtt" r="rtr" b="rtb"/>
              <a:pathLst>
                <a:path w="881600" h="296400">
                  <a:moveTo>
                    <a:pt x="30400" y="0"/>
                  </a:moveTo>
                  <a:lnTo>
                    <a:pt x="851200" y="0"/>
                  </a:lnTo>
                  <a:cubicBezTo>
                    <a:pt x="867981" y="0"/>
                    <a:pt x="881600" y="13619"/>
                    <a:pt x="881600" y="30400"/>
                  </a:cubicBezTo>
                  <a:lnTo>
                    <a:pt x="881600" y="266000"/>
                  </a:lnTo>
                  <a:cubicBezTo>
                    <a:pt x="881600" y="282781"/>
                    <a:pt x="867981" y="296400"/>
                    <a:pt x="851200" y="296400"/>
                  </a:cubicBezTo>
                  <a:lnTo>
                    <a:pt x="30400" y="296400"/>
                  </a:lnTo>
                  <a:cubicBezTo>
                    <a:pt x="13619" y="296400"/>
                    <a:pt x="0" y="282781"/>
                    <a:pt x="0" y="266000"/>
                  </a:cubicBezTo>
                  <a:lnTo>
                    <a:pt x="0" y="30400"/>
                  </a:lnTo>
                  <a:cubicBezTo>
                    <a:pt x="0" y="13619"/>
                    <a:pt x="13619" y="0"/>
                    <a:pt x="30400" y="0"/>
                  </a:cubicBezTo>
                  <a:close/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 eaLnBrk="1" fontAlgn="auto" hangingPunct="1">
                <a:spcBef>
                  <a:spcPct val="0"/>
                </a:spcBef>
                <a:spcAft>
                  <a:spcPct val="0"/>
                </a:spcAft>
              </a:pPr>
              <a:r>
                <a:rPr sz="1800" b="0">
                  <a:solidFill>
                    <a:srgbClr val="303030"/>
                  </a:solidFill>
                  <a:latin typeface="宋体" panose="02010600030101010101" pitchFamily="2" charset="-122"/>
                  <a:ea typeface="微软雅黑" panose="020b0503020204020204" charset="-122"/>
                  <a:hlinkClick action="ppaction://noaction"/>
                </a:rPr>
                <a:t>安全用电</a:t>
              </a:r>
              <a:endParaRPr sz="1800" b="0">
                <a:solidFill>
                  <a:srgbClr val="303030"/>
                </a:solidFill>
                <a:latin typeface="宋体" panose="02010600030101010101" pitchFamily="2" charset="-122"/>
                <a:ea typeface="微软雅黑" panose="020b0503020204020204" charset="-122"/>
              </a:endParaRPr>
            </a:p>
          </p:txBody>
        </p:sp>
      </p:grpSp>
      <p:grpSp>
        <p:nvGrpSpPr>
          <p:cNvPr id="99" name="组合 98" title=""/>
          <p:cNvGrpSpPr/>
          <p:nvPr>
            <p:custDataLst>
              <p:tags r:id="rId8"/>
            </p:custDataLst>
          </p:nvPr>
        </p:nvGrpSpPr>
        <p:grpSpPr>
          <a:xfrm>
            <a:off x="2620344" y="1456522"/>
            <a:ext cx="1728098" cy="1495240"/>
            <a:chOff x="5414" y="3439"/>
            <a:chExt cx="3629" cy="3140"/>
          </a:xfrm>
        </p:grpSpPr>
        <p:sp>
          <p:nvSpPr>
            <p:cNvPr id="100" name="MMConnector"/>
            <p:cNvSpPr/>
            <p:nvPr>
              <p:custDataLst>
                <p:tags r:id="rId9"/>
              </p:custDataLst>
            </p:nvPr>
          </p:nvSpPr>
          <p:spPr>
            <a:xfrm>
              <a:off x="8110" y="4937"/>
              <a:ext cx="933" cy="1642"/>
            </a:xfrm>
            <a:custGeom>
              <a:rect l="0" t="0" r="0" b="0"/>
              <a:pathLst>
                <a:path w="835422" h="392252">
                  <a:moveTo>
                    <a:pt x="126416" y="131635"/>
                  </a:moveTo>
                  <a:cubicBezTo>
                    <a:pt x="142266" y="142385"/>
                    <a:pt x="159792" y="138575"/>
                    <a:pt x="167610" y="126209"/>
                  </a:cubicBezTo>
                  <a:cubicBezTo>
                    <a:pt x="175428" y="113843"/>
                    <a:pt x="171197" y="96637"/>
                    <a:pt x="154844" y="86668"/>
                  </a:cubicBezTo>
                  <a:cubicBezTo>
                    <a:pt x="139896" y="77556"/>
                    <a:pt x="124948" y="68443"/>
                    <a:pt x="110098" y="59089"/>
                  </a:cubicBezTo>
                  <a:cubicBezTo>
                    <a:pt x="95249" y="49734"/>
                    <a:pt x="80498" y="40138"/>
                    <a:pt x="65784" y="30435"/>
                  </a:cubicBezTo>
                  <a:cubicBezTo>
                    <a:pt x="51069" y="20732"/>
                    <a:pt x="36391" y="10921"/>
                    <a:pt x="21724" y="1038"/>
                  </a:cubicBezTo>
                  <a:cubicBezTo>
                    <a:pt x="7058" y="-8845"/>
                    <a:pt x="-7596" y="-18801"/>
                    <a:pt x="-22275" y="-28767"/>
                  </a:cubicBezTo>
                  <a:cubicBezTo>
                    <a:pt x="-36955" y="-38733"/>
                    <a:pt x="-51659" y="-48710"/>
                    <a:pt x="-66425" y="-58640"/>
                  </a:cubicBezTo>
                  <a:cubicBezTo>
                    <a:pt x="-81190" y="-68570"/>
                    <a:pt x="-96016" y="-78454"/>
                    <a:pt x="-110938" y="-88231"/>
                  </a:cubicBezTo>
                  <a:cubicBezTo>
                    <a:pt x="-125859" y="-98007"/>
                    <a:pt x="-140878" y="-107676"/>
                    <a:pt x="-156025" y="-117174"/>
                  </a:cubicBezTo>
                  <a:cubicBezTo>
                    <a:pt x="-171172" y="-126672"/>
                    <a:pt x="-186449" y="-135999"/>
                    <a:pt x="-201883" y="-145087"/>
                  </a:cubicBezTo>
                  <a:cubicBezTo>
                    <a:pt x="-217318" y="-154176"/>
                    <a:pt x="-232911" y="-163026"/>
                    <a:pt x="-248683" y="-171568"/>
                  </a:cubicBezTo>
                  <a:cubicBezTo>
                    <a:pt x="-264456" y="-180110"/>
                    <a:pt x="-280408" y="-188344"/>
                    <a:pt x="-296553" y="-196199"/>
                  </a:cubicBezTo>
                  <a:cubicBezTo>
                    <a:pt x="-312698" y="-204055"/>
                    <a:pt x="-329036" y="-211531"/>
                    <a:pt x="-345564" y="-218561"/>
                  </a:cubicBezTo>
                  <a:cubicBezTo>
                    <a:pt x="-362093" y="-225590"/>
                    <a:pt x="-378812" y="-232173"/>
                    <a:pt x="-395718" y="-238248"/>
                  </a:cubicBezTo>
                  <a:cubicBezTo>
                    <a:pt x="-412623" y="-244323"/>
                    <a:pt x="-429714" y="-249890"/>
                    <a:pt x="-446935" y="-254901"/>
                  </a:cubicBezTo>
                  <a:cubicBezTo>
                    <a:pt x="-464156" y="-259912"/>
                    <a:pt x="-481507" y="-264366"/>
                    <a:pt x="-499064" y="-268233"/>
                  </a:cubicBezTo>
                  <a:cubicBezTo>
                    <a:pt x="-516622" y="-272100"/>
                    <a:pt x="-534387" y="-275379"/>
                    <a:pt x="-551894" y="-278059"/>
                  </a:cubicBezTo>
                  <a:cubicBezTo>
                    <a:pt x="-569400" y="-280740"/>
                    <a:pt x="-586649" y="-282821"/>
                    <a:pt x="-605176" y="-284306"/>
                  </a:cubicBezTo>
                  <a:cubicBezTo>
                    <a:pt x="-623704" y="-285791"/>
                    <a:pt x="-643511" y="-286679"/>
                    <a:pt x="-658660" y="-287012"/>
                  </a:cubicBezTo>
                  <a:cubicBezTo>
                    <a:pt x="-673809" y="-287345"/>
                    <a:pt x="-684301" y="-287122"/>
                    <a:pt x="-694792" y="-286900"/>
                  </a:cubicBezTo>
                  <a:cubicBezTo>
                    <a:pt x="-697527" y="-286842"/>
                    <a:pt x="-699352" y="-285190"/>
                    <a:pt x="-699352" y="-283100"/>
                  </a:cubicBezTo>
                  <a:cubicBezTo>
                    <a:pt x="-699352" y="-281010"/>
                    <a:pt x="-697527" y="-279375"/>
                    <a:pt x="-694792" y="-279300"/>
                  </a:cubicBezTo>
                  <a:cubicBezTo>
                    <a:pt x="-684396" y="-279016"/>
                    <a:pt x="-673999" y="-278732"/>
                    <a:pt x="-659055" y="-277677"/>
                  </a:cubicBezTo>
                  <a:cubicBezTo>
                    <a:pt x="-644111" y="-276623"/>
                    <a:pt x="-624620" y="-274798"/>
                    <a:pt x="-606454" y="-272452"/>
                  </a:cubicBezTo>
                  <a:cubicBezTo>
                    <a:pt x="-588288" y="-270106"/>
                    <a:pt x="-571448" y="-267238"/>
                    <a:pt x="-554408" y="-263776"/>
                  </a:cubicBezTo>
                  <a:cubicBezTo>
                    <a:pt x="-537369" y="-260315"/>
                    <a:pt x="-520131" y="-256260"/>
                    <a:pt x="-503148" y="-251646"/>
                  </a:cubicBezTo>
                  <a:cubicBezTo>
                    <a:pt x="-486165" y="-247032"/>
                    <a:pt x="-469436" y="-241860"/>
                    <a:pt x="-452875" y="-236157"/>
                  </a:cubicBezTo>
                  <a:cubicBezTo>
                    <a:pt x="-436314" y="-230454"/>
                    <a:pt x="-419921" y="-224220"/>
                    <a:pt x="-403740" y="-217503"/>
                  </a:cubicBezTo>
                  <a:cubicBezTo>
                    <a:pt x="-387558" y="-210785"/>
                    <a:pt x="-371588" y="-203585"/>
                    <a:pt x="-355823" y="-195957"/>
                  </a:cubicBezTo>
                  <a:cubicBezTo>
                    <a:pt x="-340057" y="-188330"/>
                    <a:pt x="-324495" y="-180275"/>
                    <a:pt x="-309128" y="-171854"/>
                  </a:cubicBezTo>
                  <a:cubicBezTo>
                    <a:pt x="-293762" y="-163432"/>
                    <a:pt x="-278589" y="-154645"/>
                    <a:pt x="-263589" y="-145554"/>
                  </a:cubicBezTo>
                  <a:cubicBezTo>
                    <a:pt x="-248589" y="-136464"/>
                    <a:pt x="-233761" y="-127070"/>
                    <a:pt x="-219074" y="-117434"/>
                  </a:cubicBezTo>
                  <a:cubicBezTo>
                    <a:pt x="-204388" y="-107798"/>
                    <a:pt x="-189843" y="-97920"/>
                    <a:pt x="-175404" y="-87859"/>
                  </a:cubicBezTo>
                  <a:cubicBezTo>
                    <a:pt x="-160965" y="-77799"/>
                    <a:pt x="-146632" y="-67555"/>
                    <a:pt x="-132364" y="-57186"/>
                  </a:cubicBezTo>
                  <a:cubicBezTo>
                    <a:pt x="-118097" y="-46816"/>
                    <a:pt x="-103895" y="-36320"/>
                    <a:pt x="-89717" y="-25752"/>
                  </a:cubicBezTo>
                  <a:cubicBezTo>
                    <a:pt x="-75539" y="-15184"/>
                    <a:pt x="-61385" y="-4544"/>
                    <a:pt x="-47213" y="6117"/>
                  </a:cubicBezTo>
                  <a:cubicBezTo>
                    <a:pt x="-33040" y="16778"/>
                    <a:pt x="-18850" y="27459"/>
                    <a:pt x="-4595" y="38105"/>
                  </a:cubicBezTo>
                  <a:cubicBezTo>
                    <a:pt x="9660" y="48750"/>
                    <a:pt x="23980" y="59360"/>
                    <a:pt x="38389" y="69899"/>
                  </a:cubicBezTo>
                  <a:cubicBezTo>
                    <a:pt x="52798" y="80438"/>
                    <a:pt x="67298" y="90906"/>
                    <a:pt x="81984" y="101184"/>
                  </a:cubicBezTo>
                  <a:cubicBezTo>
                    <a:pt x="96670" y="111461"/>
                    <a:pt x="111543" y="121548"/>
                    <a:pt x="126416" y="131635"/>
                  </a:cubicBezTo>
                  <a:close/>
                </a:path>
              </a:pathLst>
            </a:custGeom>
            <a:solidFill>
              <a:srgbClr val="008080"/>
            </a:solidFill>
            <a:ln w="76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101" name="MainTopic"/>
            <p:cNvSpPr/>
            <p:nvPr>
              <p:custDataLst>
                <p:tags r:id="rId10"/>
              </p:custDataLst>
            </p:nvPr>
          </p:nvSpPr>
          <p:spPr>
            <a:xfrm>
              <a:off x="5414" y="3439"/>
              <a:ext cx="2005" cy="1022"/>
            </a:xfrm>
            <a:custGeom>
              <a:gdLst>
                <a:gd name="rtl" fmla="*/ 135280 w 881600"/>
                <a:gd name="rtt" fmla="*/ 71440 h 296400"/>
                <a:gd name="rtr" fmla="*/ 743280 w 881600"/>
                <a:gd name="rtb" fmla="*/ 238640 h 296400"/>
              </a:gdLst>
              <a:rect l="rtl" t="rtt" r="rtr" b="rtb"/>
              <a:pathLst>
                <a:path w="881600" h="296400">
                  <a:moveTo>
                    <a:pt x="30400" y="0"/>
                  </a:moveTo>
                  <a:lnTo>
                    <a:pt x="851200" y="0"/>
                  </a:lnTo>
                  <a:cubicBezTo>
                    <a:pt x="867981" y="0"/>
                    <a:pt x="881600" y="13619"/>
                    <a:pt x="881600" y="30400"/>
                  </a:cubicBezTo>
                  <a:lnTo>
                    <a:pt x="881600" y="266000"/>
                  </a:lnTo>
                  <a:cubicBezTo>
                    <a:pt x="881600" y="282781"/>
                    <a:pt x="867981" y="296400"/>
                    <a:pt x="851200" y="296400"/>
                  </a:cubicBezTo>
                  <a:lnTo>
                    <a:pt x="30400" y="296400"/>
                  </a:lnTo>
                  <a:cubicBezTo>
                    <a:pt x="13619" y="296400"/>
                    <a:pt x="0" y="282781"/>
                    <a:pt x="0" y="266000"/>
                  </a:cubicBezTo>
                  <a:lnTo>
                    <a:pt x="0" y="30400"/>
                  </a:lnTo>
                  <a:cubicBezTo>
                    <a:pt x="0" y="13619"/>
                    <a:pt x="13619" y="0"/>
                    <a:pt x="30400" y="0"/>
                  </a:cubicBezTo>
                  <a:close/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 eaLnBrk="1" fontAlgn="auto" hangingPunct="1">
                <a:spcBef>
                  <a:spcPct val="0"/>
                </a:spcBef>
                <a:spcAft>
                  <a:spcPct val="0"/>
                </a:spcAft>
              </a:pPr>
              <a:r>
                <a:rPr sz="1800" b="0">
                  <a:solidFill>
                    <a:srgbClr val="303030"/>
                  </a:solidFill>
                  <a:latin typeface="宋体" panose="02010600030101010101" pitchFamily="2" charset="-122"/>
                  <a:ea typeface="微软雅黑" panose="020b0503020204020204" charset="-122"/>
                  <a:hlinkClick r:id="rId11" action="ppaction://hlinksldjump"/>
                </a:rPr>
                <a:t>家庭电路</a:t>
              </a:r>
              <a:endParaRPr sz="1800" b="0">
                <a:solidFill>
                  <a:srgbClr val="303030"/>
                </a:solidFill>
                <a:latin typeface="宋体" panose="02010600030101010101" pitchFamily="2" charset="-122"/>
                <a:ea typeface="微软雅黑" panose="020b0503020204020204" charset="-122"/>
              </a:endParaRPr>
            </a:p>
          </p:txBody>
        </p:sp>
      </p:grpSp>
      <p:grpSp>
        <p:nvGrpSpPr>
          <p:cNvPr id="102" name="组合 101" title=""/>
          <p:cNvGrpSpPr/>
          <p:nvPr>
            <p:custDataLst>
              <p:tags r:id="rId12"/>
            </p:custDataLst>
          </p:nvPr>
        </p:nvGrpSpPr>
        <p:grpSpPr>
          <a:xfrm>
            <a:off x="7712717" y="3206452"/>
            <a:ext cx="1179049" cy="320953"/>
            <a:chOff x="15360" y="4631"/>
            <a:chExt cx="2476" cy="674"/>
          </a:xfrm>
        </p:grpSpPr>
        <p:sp>
          <p:nvSpPr>
            <p:cNvPr id="103" name="MMConnector"/>
            <p:cNvSpPr/>
            <p:nvPr>
              <p:custDataLst>
                <p:tags r:id="rId13"/>
              </p:custDataLst>
            </p:nvPr>
          </p:nvSpPr>
          <p:spPr>
            <a:xfrm>
              <a:off x="15360" y="5239"/>
              <a:ext cx="570" cy="66"/>
            </a:xfrm>
            <a:custGeom>
              <a:rect l="0" t="0" r="0" b="0"/>
              <a:pathLst>
                <a:path w="250800" h="19000" fill="none">
                  <a:moveTo>
                    <a:pt x="-125400" y="9500"/>
                  </a:moveTo>
                  <a:cubicBezTo>
                    <a:pt x="-25080" y="9500"/>
                    <a:pt x="50160" y="-9500"/>
                    <a:pt x="125400" y="-9500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104" name="SubTopic"/>
            <p:cNvSpPr/>
            <p:nvPr>
              <p:custDataLst>
                <p:tags r:id="rId14"/>
              </p:custDataLst>
            </p:nvPr>
          </p:nvSpPr>
          <p:spPr>
            <a:xfrm>
              <a:off x="15728" y="4631"/>
              <a:ext cx="2108" cy="537"/>
            </a:xfrm>
            <a:custGeom>
              <a:gdLst>
                <a:gd name="rtl" fmla="*/ 54150 w 744800"/>
                <a:gd name="rtt" fmla="*/ 26030 h 180500"/>
                <a:gd name="rtr" fmla="*/ 692550 w 744800"/>
                <a:gd name="rtb" fmla="*/ 162830 h 180500"/>
              </a:gdLst>
              <a:rect l="rtl" t="rtt" r="rtr" b="rtb"/>
              <a:pathLst>
                <a:path w="744800" h="180500" stroke="0">
                  <a:moveTo>
                    <a:pt x="0" y="0"/>
                  </a:moveTo>
                  <a:lnTo>
                    <a:pt x="744800" y="0"/>
                  </a:lnTo>
                  <a:lnTo>
                    <a:pt x="7448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744800" h="180500" fill="none">
                  <a:moveTo>
                    <a:pt x="0" y="180500"/>
                  </a:moveTo>
                  <a:lnTo>
                    <a:pt x="744800" y="1805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 eaLnBrk="1" fontAlgn="auto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800" b="0" smtClean="0">
                  <a:solidFill>
                    <a:srgbClr val="303030"/>
                  </a:solidFill>
                  <a:latin typeface="宋体" panose="02010600030101010101" pitchFamily="2" charset="-122"/>
                  <a:ea typeface="微软雅黑" panose="020b0503020204020204" charset="-122"/>
                </a:rPr>
                <a:t>触电类型</a:t>
              </a:r>
              <a:endParaRPr sz="1800" b="0">
                <a:solidFill>
                  <a:srgbClr val="303030"/>
                </a:solidFill>
                <a:latin typeface="宋体" panose="02010600030101010101" pitchFamily="2" charset="-122"/>
                <a:ea typeface="微软雅黑" panose="020b0503020204020204" charset="-122"/>
              </a:endParaRPr>
            </a:p>
          </p:txBody>
        </p:sp>
      </p:grpSp>
      <p:grpSp>
        <p:nvGrpSpPr>
          <p:cNvPr id="105" name="组合 104" title=""/>
          <p:cNvGrpSpPr/>
          <p:nvPr>
            <p:custDataLst>
              <p:tags r:id="rId15"/>
            </p:custDataLst>
          </p:nvPr>
        </p:nvGrpSpPr>
        <p:grpSpPr>
          <a:xfrm>
            <a:off x="7712717" y="3509042"/>
            <a:ext cx="1165240" cy="508096"/>
            <a:chOff x="15360" y="5237"/>
            <a:chExt cx="2447" cy="1067"/>
          </a:xfrm>
        </p:grpSpPr>
        <p:sp>
          <p:nvSpPr>
            <p:cNvPr id="106" name="MMConnector"/>
            <p:cNvSpPr/>
            <p:nvPr>
              <p:custDataLst>
                <p:tags r:id="rId16"/>
              </p:custDataLst>
            </p:nvPr>
          </p:nvSpPr>
          <p:spPr>
            <a:xfrm>
              <a:off x="15360" y="5616"/>
              <a:ext cx="570" cy="688"/>
            </a:xfrm>
            <a:custGeom>
              <a:rect l="0" t="0" r="0" b="0"/>
              <a:pathLst>
                <a:path w="250800" h="199500" fill="none">
                  <a:moveTo>
                    <a:pt x="-125400" y="-99750"/>
                  </a:moveTo>
                  <a:cubicBezTo>
                    <a:pt x="-1957" y="-99750"/>
                    <a:pt x="-3793" y="99750"/>
                    <a:pt x="125400" y="99750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107" name="SubTopic"/>
            <p:cNvSpPr/>
            <p:nvPr>
              <p:custDataLst>
                <p:tags r:id="rId17"/>
              </p:custDataLst>
            </p:nvPr>
          </p:nvSpPr>
          <p:spPr>
            <a:xfrm>
              <a:off x="15661" y="5237"/>
              <a:ext cx="2146" cy="730"/>
            </a:xfrm>
            <a:custGeom>
              <a:gdLst>
                <a:gd name="rtl" fmla="*/ 54150 w 380000"/>
                <a:gd name="rtt" fmla="*/ 26030 h 180500"/>
                <a:gd name="rtr" fmla="*/ 327750 w 380000"/>
                <a:gd name="rtb" fmla="*/ 162830 h 180500"/>
              </a:gdLst>
              <a:rect l="rtl" t="rtt" r="rtr" b="rtb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 eaLnBrk="1" fontAlgn="auto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800" b="0" smtClean="0">
                  <a:solidFill>
                    <a:srgbClr val="303030"/>
                  </a:solidFill>
                  <a:latin typeface="宋体" panose="02010600030101010101" pitchFamily="2" charset="-122"/>
                  <a:ea typeface="微软雅黑" panose="020b0503020204020204" charset="-122"/>
                </a:rPr>
                <a:t>急救措施</a:t>
              </a:r>
              <a:endParaRPr sz="1800" b="0">
                <a:solidFill>
                  <a:srgbClr val="303030"/>
                </a:solidFill>
                <a:latin typeface="宋体" panose="02010600030101010101" pitchFamily="2" charset="-122"/>
                <a:ea typeface="微软雅黑" panose="020b0503020204020204" charset="-122"/>
              </a:endParaRPr>
            </a:p>
          </p:txBody>
        </p:sp>
      </p:grpSp>
      <p:grpSp>
        <p:nvGrpSpPr>
          <p:cNvPr id="108" name="组合 107" title=""/>
          <p:cNvGrpSpPr/>
          <p:nvPr>
            <p:custDataLst>
              <p:tags r:id="rId18"/>
            </p:custDataLst>
          </p:nvPr>
        </p:nvGrpSpPr>
        <p:grpSpPr>
          <a:xfrm>
            <a:off x="1971524" y="976521"/>
            <a:ext cx="818573" cy="1150954"/>
            <a:chOff x="2787" y="2431"/>
            <a:chExt cx="1719" cy="2417"/>
          </a:xfrm>
        </p:grpSpPr>
        <p:sp>
          <p:nvSpPr>
            <p:cNvPr id="109" name="MMConnector"/>
            <p:cNvSpPr/>
            <p:nvPr>
              <p:custDataLst>
                <p:tags r:id="rId19"/>
              </p:custDataLst>
            </p:nvPr>
          </p:nvSpPr>
          <p:spPr>
            <a:xfrm>
              <a:off x="3936" y="3652"/>
              <a:ext cx="570" cy="1196"/>
            </a:xfrm>
            <a:custGeom>
              <a:rect l="0" t="0" r="0" b="0"/>
              <a:pathLst>
                <a:path w="250800" h="346750" fill="none">
                  <a:moveTo>
                    <a:pt x="125400" y="173375"/>
                  </a:moveTo>
                  <a:cubicBezTo>
                    <a:pt x="-13793" y="173375"/>
                    <a:pt x="40543" y="-173375"/>
                    <a:pt x="-125400" y="-17337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110" name="SubTopic"/>
            <p:cNvSpPr/>
            <p:nvPr>
              <p:custDataLst>
                <p:tags r:id="rId20"/>
              </p:custDataLst>
            </p:nvPr>
          </p:nvSpPr>
          <p:spPr>
            <a:xfrm>
              <a:off x="2787" y="2431"/>
              <a:ext cx="864" cy="622"/>
            </a:xfrm>
            <a:custGeom>
              <a:gdLst>
                <a:gd name="rtl" fmla="*/ 54150 w 380000"/>
                <a:gd name="rtt" fmla="*/ 26030 h 180500"/>
                <a:gd name="rtr" fmla="*/ 327750 w 380000"/>
                <a:gd name="rtb" fmla="*/ 162830 h 180500"/>
              </a:gdLst>
              <a:rect l="rtl" t="rtt" r="rtr" b="rtb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 eaLnBrk="1" fontAlgn="auto" hangingPunct="1">
                <a:spcBef>
                  <a:spcPct val="0"/>
                </a:spcBef>
                <a:spcAft>
                  <a:spcPct val="0"/>
                </a:spcAft>
              </a:pPr>
              <a:r>
                <a:rPr sz="1800" b="0">
                  <a:solidFill>
                    <a:srgbClr val="303030"/>
                  </a:solidFill>
                  <a:latin typeface="宋体" panose="02010600030101010101" pitchFamily="2" charset="-122"/>
                  <a:ea typeface="微软雅黑" panose="020b0503020204020204" charset="-122"/>
                </a:rPr>
                <a:t>组成</a:t>
              </a:r>
              <a:endParaRPr sz="1800" b="0">
                <a:solidFill>
                  <a:srgbClr val="303030"/>
                </a:solidFill>
                <a:latin typeface="宋体" panose="02010600030101010101" pitchFamily="2" charset="-122"/>
                <a:ea typeface="微软雅黑" panose="020b0503020204020204" charset="-122"/>
              </a:endParaRPr>
            </a:p>
          </p:txBody>
        </p:sp>
      </p:grpSp>
      <p:grpSp>
        <p:nvGrpSpPr>
          <p:cNvPr id="111" name="组合 110" title=""/>
          <p:cNvGrpSpPr/>
          <p:nvPr>
            <p:custDataLst>
              <p:tags r:id="rId21"/>
            </p:custDataLst>
          </p:nvPr>
        </p:nvGrpSpPr>
        <p:grpSpPr>
          <a:xfrm>
            <a:off x="355807" y="1322713"/>
            <a:ext cx="2434289" cy="624763"/>
            <a:chOff x="-606" y="3158"/>
            <a:chExt cx="5112" cy="1312"/>
          </a:xfrm>
        </p:grpSpPr>
        <p:sp>
          <p:nvSpPr>
            <p:cNvPr id="112" name="MMConnector"/>
            <p:cNvSpPr/>
            <p:nvPr>
              <p:custDataLst>
                <p:tags r:id="rId22"/>
              </p:custDataLst>
            </p:nvPr>
          </p:nvSpPr>
          <p:spPr>
            <a:xfrm>
              <a:off x="3936" y="4028"/>
              <a:ext cx="570" cy="442"/>
            </a:xfrm>
            <a:custGeom>
              <a:rect l="0" t="0" r="0" b="0"/>
              <a:pathLst>
                <a:path w="250800" h="128250" fill="none">
                  <a:moveTo>
                    <a:pt x="125400" y="64125"/>
                  </a:moveTo>
                  <a:cubicBezTo>
                    <a:pt x="10072" y="64125"/>
                    <a:pt x="-15142" y="-64125"/>
                    <a:pt x="-125400" y="-6412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113" name="SubTopic"/>
            <p:cNvSpPr/>
            <p:nvPr>
              <p:custDataLst>
                <p:tags r:id="rId23"/>
              </p:custDataLst>
            </p:nvPr>
          </p:nvSpPr>
          <p:spPr>
            <a:xfrm>
              <a:off x="-606" y="3158"/>
              <a:ext cx="4227" cy="651"/>
            </a:xfrm>
            <a:custGeom>
              <a:gdLst>
                <a:gd name="rtl" fmla="*/ 54150 w 380000"/>
                <a:gd name="rtt" fmla="*/ 26030 h 180500"/>
                <a:gd name="rtr" fmla="*/ 327750 w 380000"/>
                <a:gd name="rtb" fmla="*/ 162830 h 180500"/>
              </a:gdLst>
              <a:rect l="rtl" t="rtt" r="rtr" b="rtb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 eaLnBrk="1" fontAlgn="auto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800" b="0" smtClean="0">
                  <a:solidFill>
                    <a:srgbClr val="303030"/>
                  </a:solidFill>
                  <a:latin typeface="宋体" panose="02010600030101010101" pitchFamily="2" charset="-122"/>
                  <a:ea typeface="微软雅黑" panose="020b0503020204020204" charset="-122"/>
                </a:rPr>
                <a:t>熔断器（空气开关）</a:t>
              </a:r>
              <a:endParaRPr sz="1800" b="0">
                <a:solidFill>
                  <a:srgbClr val="303030"/>
                </a:solidFill>
                <a:latin typeface="宋体" panose="02010600030101010101" pitchFamily="2" charset="-122"/>
                <a:ea typeface="微软雅黑" panose="020b0503020204020204" charset="-122"/>
              </a:endParaRPr>
            </a:p>
          </p:txBody>
        </p:sp>
      </p:grpSp>
      <p:grpSp>
        <p:nvGrpSpPr>
          <p:cNvPr id="114" name="组合 113" title=""/>
          <p:cNvGrpSpPr/>
          <p:nvPr>
            <p:custDataLst>
              <p:tags r:id="rId24"/>
            </p:custDataLst>
          </p:nvPr>
        </p:nvGrpSpPr>
        <p:grpSpPr>
          <a:xfrm>
            <a:off x="171997" y="2053191"/>
            <a:ext cx="2618100" cy="550001"/>
            <a:chOff x="-992" y="4692"/>
            <a:chExt cx="5498" cy="1155"/>
          </a:xfrm>
        </p:grpSpPr>
        <p:sp>
          <p:nvSpPr>
            <p:cNvPr id="115" name="MMConnector"/>
            <p:cNvSpPr/>
            <p:nvPr>
              <p:custDataLst>
                <p:tags r:id="rId25"/>
              </p:custDataLst>
            </p:nvPr>
          </p:nvSpPr>
          <p:spPr>
            <a:xfrm>
              <a:off x="3936" y="4782"/>
              <a:ext cx="570" cy="1065"/>
            </a:xfrm>
            <a:custGeom>
              <a:rect l="0" t="0" r="0" b="0"/>
              <a:pathLst>
                <a:path w="250800" h="308750" fill="none">
                  <a:moveTo>
                    <a:pt x="125400" y="-154375"/>
                  </a:moveTo>
                  <a:cubicBezTo>
                    <a:pt x="-9893" y="-154375"/>
                    <a:pt x="31445" y="154375"/>
                    <a:pt x="-125400" y="15437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116" name="SubTopic"/>
            <p:cNvSpPr/>
            <p:nvPr>
              <p:custDataLst>
                <p:tags r:id="rId26"/>
              </p:custDataLst>
            </p:nvPr>
          </p:nvSpPr>
          <p:spPr>
            <a:xfrm>
              <a:off x="-992" y="4692"/>
              <a:ext cx="4643" cy="622"/>
            </a:xfrm>
            <a:custGeom>
              <a:gdLst>
                <a:gd name="rtl" fmla="*/ 54150 w 501600"/>
                <a:gd name="rtt" fmla="*/ 26030 h 180500"/>
                <a:gd name="rtr" fmla="*/ 449350 w 501600"/>
                <a:gd name="rtb" fmla="*/ 162830 h 180500"/>
              </a:gdLst>
              <a:rect l="rtl" t="rtt" r="rtr" b="rtb"/>
              <a:pathLst>
                <a:path w="501600" h="180500" stroke="0">
                  <a:moveTo>
                    <a:pt x="0" y="0"/>
                  </a:moveTo>
                  <a:lnTo>
                    <a:pt x="501600" y="0"/>
                  </a:lnTo>
                  <a:lnTo>
                    <a:pt x="5016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501600" h="180500" fill="none">
                  <a:moveTo>
                    <a:pt x="0" y="180500"/>
                  </a:moveTo>
                  <a:lnTo>
                    <a:pt x="501600" y="1805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 eaLnBrk="1" fontAlgn="auto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800" b="0" smtClean="0">
                  <a:solidFill>
                    <a:srgbClr val="303030"/>
                  </a:solidFill>
                  <a:latin typeface="宋体" panose="02010600030101010101" pitchFamily="2" charset="-122"/>
                  <a:ea typeface="微软雅黑" panose="020b0503020204020204" charset="-122"/>
                </a:rPr>
                <a:t>相线与中性线的辨别</a:t>
              </a:r>
              <a:endParaRPr sz="1800" b="0">
                <a:solidFill>
                  <a:srgbClr val="303030"/>
                </a:solidFill>
                <a:latin typeface="宋体" panose="02010600030101010101" pitchFamily="2" charset="-122"/>
                <a:ea typeface="微软雅黑" panose="020b0503020204020204" charset="-122"/>
              </a:endParaRPr>
            </a:p>
          </p:txBody>
        </p:sp>
      </p:grpSp>
      <p:grpSp>
        <p:nvGrpSpPr>
          <p:cNvPr id="126" name="组合 125" title=""/>
          <p:cNvGrpSpPr/>
          <p:nvPr>
            <p:custDataLst>
              <p:tags r:id="rId27"/>
            </p:custDataLst>
          </p:nvPr>
        </p:nvGrpSpPr>
        <p:grpSpPr>
          <a:xfrm>
            <a:off x="630202" y="3191412"/>
            <a:ext cx="4047664" cy="625716"/>
            <a:chOff x="1175" y="6767"/>
            <a:chExt cx="8478" cy="1314"/>
          </a:xfrm>
        </p:grpSpPr>
        <p:sp>
          <p:nvSpPr>
            <p:cNvPr id="127" name="MMConnector"/>
            <p:cNvSpPr/>
            <p:nvPr>
              <p:custDataLst>
                <p:tags r:id="rId28"/>
              </p:custDataLst>
            </p:nvPr>
          </p:nvSpPr>
          <p:spPr>
            <a:xfrm>
              <a:off x="7807" y="6767"/>
              <a:ext cx="1846" cy="760"/>
            </a:xfrm>
            <a:custGeom>
              <a:rect l="0" t="0" r="0" b="0"/>
              <a:pathLst>
                <a:path w="811799" h="220332">
                  <a:moveTo>
                    <a:pt x="125896" y="-31386"/>
                  </a:moveTo>
                  <a:cubicBezTo>
                    <a:pt x="144084" y="-37387"/>
                    <a:pt x="151981" y="-53335"/>
                    <a:pt x="147092" y="-67123"/>
                  </a:cubicBezTo>
                  <a:cubicBezTo>
                    <a:pt x="142203" y="-80912"/>
                    <a:pt x="125956" y="-88499"/>
                    <a:pt x="108118" y="-81527"/>
                  </a:cubicBezTo>
                  <a:cubicBezTo>
                    <a:pt x="91462" y="-75018"/>
                    <a:pt x="74805" y="-68508"/>
                    <a:pt x="58236" y="-61860"/>
                  </a:cubicBezTo>
                  <a:cubicBezTo>
                    <a:pt x="41667" y="-55212"/>
                    <a:pt x="25184" y="-48425"/>
                    <a:pt x="8746" y="-41590"/>
                  </a:cubicBezTo>
                  <a:cubicBezTo>
                    <a:pt x="-7693" y="-34754"/>
                    <a:pt x="-24089" y="-27869"/>
                    <a:pt x="-40454" y="-20966"/>
                  </a:cubicBezTo>
                  <a:cubicBezTo>
                    <a:pt x="-56818" y="-14063"/>
                    <a:pt x="-73152" y="-7141"/>
                    <a:pt x="-89478" y="-249"/>
                  </a:cubicBezTo>
                  <a:cubicBezTo>
                    <a:pt x="-105803" y="6642"/>
                    <a:pt x="-122121" y="13504"/>
                    <a:pt x="-138452" y="20291"/>
                  </a:cubicBezTo>
                  <a:cubicBezTo>
                    <a:pt x="-154782" y="27078"/>
                    <a:pt x="-171126" y="33791"/>
                    <a:pt x="-187504" y="40381"/>
                  </a:cubicBezTo>
                  <a:cubicBezTo>
                    <a:pt x="-203882" y="46972"/>
                    <a:pt x="-220294" y="53440"/>
                    <a:pt x="-236759" y="59741"/>
                  </a:cubicBezTo>
                  <a:cubicBezTo>
                    <a:pt x="-253224" y="66041"/>
                    <a:pt x="-269742" y="72173"/>
                    <a:pt x="-286329" y="78091"/>
                  </a:cubicBezTo>
                  <a:cubicBezTo>
                    <a:pt x="-302916" y="84009"/>
                    <a:pt x="-319572" y="89712"/>
                    <a:pt x="-336308" y="95157"/>
                  </a:cubicBezTo>
                  <a:cubicBezTo>
                    <a:pt x="-353043" y="100602"/>
                    <a:pt x="-369859" y="105788"/>
                    <a:pt x="-386763" y="110676"/>
                  </a:cubicBezTo>
                  <a:cubicBezTo>
                    <a:pt x="-403666" y="115563"/>
                    <a:pt x="-420658" y="120151"/>
                    <a:pt x="-437731" y="124404"/>
                  </a:cubicBezTo>
                  <a:cubicBezTo>
                    <a:pt x="-454804" y="128656"/>
                    <a:pt x="-471957" y="132573"/>
                    <a:pt x="-489215" y="136127"/>
                  </a:cubicBezTo>
                  <a:cubicBezTo>
                    <a:pt x="-506473" y="139682"/>
                    <a:pt x="-523836" y="142874"/>
                    <a:pt x="-541184" y="145671"/>
                  </a:cubicBezTo>
                  <a:cubicBezTo>
                    <a:pt x="-558532" y="148467"/>
                    <a:pt x="-575865" y="150868"/>
                    <a:pt x="-593574" y="152905"/>
                  </a:cubicBezTo>
                  <a:cubicBezTo>
                    <a:pt x="-611283" y="154943"/>
                    <a:pt x="-629368" y="156619"/>
                    <a:pt x="-646300" y="157753"/>
                  </a:cubicBezTo>
                  <a:cubicBezTo>
                    <a:pt x="-663232" y="158888"/>
                    <a:pt x="-679012" y="159481"/>
                    <a:pt x="-694792" y="160075"/>
                  </a:cubicBezTo>
                  <a:cubicBezTo>
                    <a:pt x="-697526" y="160178"/>
                    <a:pt x="-699352" y="161785"/>
                    <a:pt x="-699352" y="163875"/>
                  </a:cubicBezTo>
                  <a:cubicBezTo>
                    <a:pt x="-699352" y="165965"/>
                    <a:pt x="-697528" y="167631"/>
                    <a:pt x="-694792" y="167675"/>
                  </a:cubicBezTo>
                  <a:cubicBezTo>
                    <a:pt x="-678891" y="167933"/>
                    <a:pt x="-662990" y="168192"/>
                    <a:pt x="-645874" y="167968"/>
                  </a:cubicBezTo>
                  <a:cubicBezTo>
                    <a:pt x="-628757" y="167744"/>
                    <a:pt x="-610424" y="167038"/>
                    <a:pt x="-592431" y="165944"/>
                  </a:cubicBezTo>
                  <a:cubicBezTo>
                    <a:pt x="-574437" y="164850"/>
                    <a:pt x="-556783" y="163368"/>
                    <a:pt x="-539075" y="161485"/>
                  </a:cubicBezTo>
                  <a:cubicBezTo>
                    <a:pt x="-521367" y="159601"/>
                    <a:pt x="-503606" y="157315"/>
                    <a:pt x="-485919" y="154655"/>
                  </a:cubicBezTo>
                  <a:cubicBezTo>
                    <a:pt x="-468232" y="151995"/>
                    <a:pt x="-450619" y="148961"/>
                    <a:pt x="-433064" y="145580"/>
                  </a:cubicBezTo>
                  <a:cubicBezTo>
                    <a:pt x="-415508" y="142199"/>
                    <a:pt x="-398010" y="138471"/>
                    <a:pt x="-380586" y="134435"/>
                  </a:cubicBezTo>
                  <a:cubicBezTo>
                    <a:pt x="-363162" y="130400"/>
                    <a:pt x="-345812" y="126056"/>
                    <a:pt x="-328537" y="121447"/>
                  </a:cubicBezTo>
                  <a:cubicBezTo>
                    <a:pt x="-311261" y="116838"/>
                    <a:pt x="-294060" y="111965"/>
                    <a:pt x="-276931" y="106875"/>
                  </a:cubicBezTo>
                  <a:cubicBezTo>
                    <a:pt x="-259803" y="101785"/>
                    <a:pt x="-242747" y="96479"/>
                    <a:pt x="-225757" y="91006"/>
                  </a:cubicBezTo>
                  <a:cubicBezTo>
                    <a:pt x="-208766" y="85533"/>
                    <a:pt x="-191841" y="79894"/>
                    <a:pt x="-174970" y="74139"/>
                  </a:cubicBezTo>
                  <a:cubicBezTo>
                    <a:pt x="-158099" y="68384"/>
                    <a:pt x="-141283" y="62514"/>
                    <a:pt x="-124507" y="56579"/>
                  </a:cubicBezTo>
                  <a:cubicBezTo>
                    <a:pt x="-107731" y="50644"/>
                    <a:pt x="-90996" y="44644"/>
                    <a:pt x="-74288" y="38628"/>
                  </a:cubicBezTo>
                  <a:cubicBezTo>
                    <a:pt x="-57579" y="32612"/>
                    <a:pt x="-40896" y="26580"/>
                    <a:pt x="-24224" y="20581"/>
                  </a:cubicBezTo>
                  <a:cubicBezTo>
                    <a:pt x="-7552" y="14583"/>
                    <a:pt x="9110" y="8620"/>
                    <a:pt x="25773" y="2721"/>
                  </a:cubicBezTo>
                  <a:cubicBezTo>
                    <a:pt x="42436" y="-3177"/>
                    <a:pt x="59101" y="-9011"/>
                    <a:pt x="75788" y="-14685"/>
                  </a:cubicBezTo>
                  <a:cubicBezTo>
                    <a:pt x="92476" y="-20358"/>
                    <a:pt x="109186" y="-25872"/>
                    <a:pt x="125896" y="-31386"/>
                  </a:cubicBezTo>
                  <a:close/>
                </a:path>
              </a:pathLst>
            </a:custGeom>
            <a:solidFill>
              <a:srgbClr val="008080"/>
            </a:solidFill>
            <a:ln w="76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128" name="MainTopic"/>
            <p:cNvSpPr/>
            <p:nvPr>
              <p:custDataLst>
                <p:tags r:id="rId29"/>
              </p:custDataLst>
            </p:nvPr>
          </p:nvSpPr>
          <p:spPr>
            <a:xfrm>
              <a:off x="1175" y="6821"/>
              <a:ext cx="5052" cy="1260"/>
            </a:xfrm>
            <a:custGeom>
              <a:gdLst>
                <a:gd name="rtl" fmla="*/ 135280 w 737200"/>
                <a:gd name="rtt" fmla="*/ 71440 h 296400"/>
                <a:gd name="rtr" fmla="*/ 598880 w 737200"/>
                <a:gd name="rtb" fmla="*/ 238640 h 296400"/>
              </a:gdLst>
              <a:rect l="rtl" t="rtt" r="rtr" b="rtb"/>
              <a:pathLst>
                <a:path w="737200" h="296400">
                  <a:moveTo>
                    <a:pt x="30400" y="0"/>
                  </a:moveTo>
                  <a:lnTo>
                    <a:pt x="706800" y="0"/>
                  </a:lnTo>
                  <a:cubicBezTo>
                    <a:pt x="723581" y="0"/>
                    <a:pt x="737200" y="13619"/>
                    <a:pt x="737200" y="30400"/>
                  </a:cubicBezTo>
                  <a:lnTo>
                    <a:pt x="737200" y="266000"/>
                  </a:lnTo>
                  <a:cubicBezTo>
                    <a:pt x="737200" y="282781"/>
                    <a:pt x="723581" y="296400"/>
                    <a:pt x="706800" y="296400"/>
                  </a:cubicBezTo>
                  <a:lnTo>
                    <a:pt x="30400" y="296400"/>
                  </a:lnTo>
                  <a:cubicBezTo>
                    <a:pt x="13619" y="296400"/>
                    <a:pt x="0" y="282781"/>
                    <a:pt x="0" y="266000"/>
                  </a:cubicBezTo>
                  <a:lnTo>
                    <a:pt x="0" y="30400"/>
                  </a:lnTo>
                  <a:cubicBezTo>
                    <a:pt x="0" y="13619"/>
                    <a:pt x="13619" y="0"/>
                    <a:pt x="30400" y="0"/>
                  </a:cubicBezTo>
                  <a:close/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 eaLnBrk="1" fontAlgn="auto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800" b="0" smtClean="0">
                  <a:solidFill>
                    <a:srgbClr val="303030"/>
                  </a:solidFill>
                  <a:latin typeface="宋体" panose="02010600030101010101" pitchFamily="2" charset="-122"/>
                  <a:ea typeface="微软雅黑" panose="020b0503020204020204" charset="-122"/>
                </a:rPr>
                <a:t>跨学科实践：</a:t>
              </a:r>
              <a:endParaRPr lang="en-US" altLang="zh-CN" sz="1800" b="0" smtClean="0">
                <a:solidFill>
                  <a:srgbClr val="303030"/>
                </a:solidFill>
                <a:latin typeface="宋体" panose="02010600030101010101" pitchFamily="2" charset="-122"/>
                <a:ea typeface="微软雅黑" panose="020b0503020204020204" charset="-122"/>
              </a:endParaRPr>
            </a:p>
            <a:p>
              <a:pPr algn="ctr" eaLnBrk="1" fontAlgn="auto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800" b="0" smtClean="0">
                  <a:solidFill>
                    <a:srgbClr val="303030"/>
                  </a:solidFill>
                  <a:latin typeface="宋体" panose="02010600030101010101" pitchFamily="2" charset="-122"/>
                  <a:ea typeface="微软雅黑" panose="020b0503020204020204" charset="-122"/>
                </a:rPr>
                <a:t>为家庭电路做设计</a:t>
              </a:r>
              <a:endParaRPr sz="1800" b="0">
                <a:solidFill>
                  <a:srgbClr val="303030"/>
                </a:solidFill>
                <a:latin typeface="宋体" panose="02010600030101010101" pitchFamily="2" charset="-122"/>
                <a:ea typeface="微软雅黑" panose="020b0503020204020204" charset="-122"/>
              </a:endParaRPr>
            </a:p>
          </p:txBody>
        </p:sp>
      </p:grpSp>
      <p:grpSp>
        <p:nvGrpSpPr>
          <p:cNvPr id="132" name="组合 131" title=""/>
          <p:cNvGrpSpPr/>
          <p:nvPr>
            <p:custDataLst>
              <p:tags r:id="rId30"/>
            </p:custDataLst>
          </p:nvPr>
        </p:nvGrpSpPr>
        <p:grpSpPr>
          <a:xfrm>
            <a:off x="172235" y="2418668"/>
            <a:ext cx="2579528" cy="1066192"/>
            <a:chOff x="1775" y="7168"/>
            <a:chExt cx="5417" cy="2239"/>
          </a:xfrm>
        </p:grpSpPr>
        <p:sp>
          <p:nvSpPr>
            <p:cNvPr id="133" name="MMConnector"/>
            <p:cNvSpPr/>
            <p:nvPr>
              <p:custDataLst>
                <p:tags r:id="rId31"/>
              </p:custDataLst>
            </p:nvPr>
          </p:nvSpPr>
          <p:spPr>
            <a:xfrm>
              <a:off x="6640" y="7168"/>
              <a:ext cx="552" cy="2239"/>
            </a:xfrm>
            <a:custGeom>
              <a:rect l="0" t="0" r="0" b="0"/>
              <a:pathLst>
                <a:path w="250800" h="199500" fill="none">
                  <a:moveTo>
                    <a:pt x="125400" y="-99750"/>
                  </a:moveTo>
                  <a:cubicBezTo>
                    <a:pt x="1957" y="-99750"/>
                    <a:pt x="3793" y="99750"/>
                    <a:pt x="-125400" y="99750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134" name="SubTopic"/>
            <p:cNvSpPr/>
            <p:nvPr>
              <p:custDataLst>
                <p:tags r:id="rId32"/>
              </p:custDataLst>
            </p:nvPr>
          </p:nvSpPr>
          <p:spPr>
            <a:xfrm>
              <a:off x="1775" y="7603"/>
              <a:ext cx="4593" cy="688"/>
            </a:xfrm>
            <a:custGeom>
              <a:gdLst>
                <a:gd name="rtl" fmla="*/ 54150 w 623200"/>
                <a:gd name="rtt" fmla="*/ 26030 h 180500"/>
                <a:gd name="rtr" fmla="*/ 570950 w 623200"/>
                <a:gd name="rtb" fmla="*/ 162830 h 180500"/>
              </a:gdLst>
              <a:rect l="rtl" t="rtt" r="rtr" b="rtb"/>
              <a:pathLst>
                <a:path w="623200" h="180500" stroke="0">
                  <a:moveTo>
                    <a:pt x="0" y="0"/>
                  </a:moveTo>
                  <a:lnTo>
                    <a:pt x="623200" y="0"/>
                  </a:lnTo>
                  <a:lnTo>
                    <a:pt x="6232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623200" h="180500" fill="none">
                  <a:moveTo>
                    <a:pt x="0" y="180500"/>
                  </a:moveTo>
                  <a:lnTo>
                    <a:pt x="623200" y="1805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 eaLnBrk="1" fontAlgn="auto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800" b="0" smtClean="0">
                  <a:solidFill>
                    <a:srgbClr val="303030"/>
                  </a:solidFill>
                  <a:latin typeface="宋体" panose="02010600030101010101" pitchFamily="2" charset="-122"/>
                  <a:ea typeface="微软雅黑" panose="020b0503020204020204" charset="-122"/>
                </a:rPr>
                <a:t>保护线与漏电保护器</a:t>
              </a:r>
              <a:endParaRPr sz="1800" b="0">
                <a:solidFill>
                  <a:srgbClr val="303030"/>
                </a:solidFill>
                <a:latin typeface="宋体" panose="02010600030101010101" pitchFamily="2" charset="-122"/>
                <a:ea typeface="微软雅黑" panose="020b0503020204020204" charset="-122"/>
              </a:endParaRPr>
            </a:p>
          </p:txBody>
        </p:sp>
      </p:grpSp>
      <p:grpSp>
        <p:nvGrpSpPr>
          <p:cNvPr id="147" name="组合 146" title=""/>
          <p:cNvGrpSpPr/>
          <p:nvPr>
            <p:custDataLst>
              <p:tags r:id="rId33"/>
            </p:custDataLst>
          </p:nvPr>
        </p:nvGrpSpPr>
        <p:grpSpPr>
          <a:xfrm>
            <a:off x="6214074" y="2876457"/>
            <a:ext cx="1427145" cy="343811"/>
            <a:chOff x="14838" y="7289"/>
            <a:chExt cx="2997" cy="722"/>
          </a:xfrm>
        </p:grpSpPr>
        <p:sp>
          <p:nvSpPr>
            <p:cNvPr id="148" name="MMConnector"/>
            <p:cNvSpPr/>
            <p:nvPr>
              <p:custDataLst>
                <p:tags r:id="rId34"/>
              </p:custDataLst>
            </p:nvPr>
          </p:nvSpPr>
          <p:spPr>
            <a:xfrm>
              <a:off x="14838" y="7945"/>
              <a:ext cx="570" cy="66"/>
            </a:xfrm>
            <a:custGeom>
              <a:rect l="0" t="0" r="0" b="0"/>
              <a:pathLst>
                <a:path w="250800" h="19000" fill="none">
                  <a:moveTo>
                    <a:pt x="-125400" y="9500"/>
                  </a:moveTo>
                  <a:cubicBezTo>
                    <a:pt x="-25080" y="9500"/>
                    <a:pt x="50160" y="-9500"/>
                    <a:pt x="125400" y="-9500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149" name="SubTopic"/>
            <p:cNvSpPr/>
            <p:nvPr>
              <p:custDataLst>
                <p:tags r:id="rId35"/>
              </p:custDataLst>
            </p:nvPr>
          </p:nvSpPr>
          <p:spPr>
            <a:xfrm>
              <a:off x="15123" y="7289"/>
              <a:ext cx="2713" cy="622"/>
            </a:xfrm>
            <a:custGeom>
              <a:gdLst>
                <a:gd name="rtl" fmla="*/ 54150 w 866400"/>
                <a:gd name="rtt" fmla="*/ 26030 h 180500"/>
                <a:gd name="rtr" fmla="*/ 814150 w 866400"/>
                <a:gd name="rtb" fmla="*/ 162830 h 180500"/>
              </a:gdLst>
              <a:rect l="rtl" t="rtt" r="rtr" b="rtb"/>
              <a:pathLst>
                <a:path w="866400" h="180500" stroke="0">
                  <a:moveTo>
                    <a:pt x="0" y="0"/>
                  </a:moveTo>
                  <a:lnTo>
                    <a:pt x="866400" y="0"/>
                  </a:lnTo>
                  <a:lnTo>
                    <a:pt x="8664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866400" h="180500" fill="none">
                  <a:moveTo>
                    <a:pt x="0" y="180500"/>
                  </a:moveTo>
                  <a:lnTo>
                    <a:pt x="866400" y="1805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 eaLnBrk="1" fontAlgn="auto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800" b="0" smtClean="0">
                  <a:solidFill>
                    <a:srgbClr val="303030"/>
                  </a:solidFill>
                  <a:latin typeface="宋体" panose="02010600030101010101" pitchFamily="2" charset="-122"/>
                  <a:ea typeface="微软雅黑" panose="020b0503020204020204" charset="-122"/>
                </a:rPr>
                <a:t>短路</a:t>
              </a:r>
              <a:endParaRPr sz="1800" b="0">
                <a:solidFill>
                  <a:srgbClr val="303030"/>
                </a:solidFill>
                <a:latin typeface="宋体" panose="02010600030101010101" pitchFamily="2" charset="-122"/>
                <a:ea typeface="微软雅黑" panose="020b0503020204020204" charset="-122"/>
              </a:endParaRPr>
            </a:p>
          </p:txBody>
        </p:sp>
      </p:grpSp>
      <p:grpSp>
        <p:nvGrpSpPr>
          <p:cNvPr id="150" name="组合 149" title=""/>
          <p:cNvGrpSpPr/>
          <p:nvPr>
            <p:custDataLst>
              <p:tags r:id="rId36"/>
            </p:custDataLst>
          </p:nvPr>
        </p:nvGrpSpPr>
        <p:grpSpPr>
          <a:xfrm>
            <a:off x="6214074" y="3235506"/>
            <a:ext cx="1427145" cy="460477"/>
            <a:chOff x="14838" y="8043"/>
            <a:chExt cx="2997" cy="967"/>
          </a:xfrm>
        </p:grpSpPr>
        <p:sp>
          <p:nvSpPr>
            <p:cNvPr id="151" name="MMConnector"/>
            <p:cNvSpPr/>
            <p:nvPr>
              <p:custDataLst>
                <p:tags r:id="rId37"/>
              </p:custDataLst>
            </p:nvPr>
          </p:nvSpPr>
          <p:spPr>
            <a:xfrm>
              <a:off x="14838" y="8322"/>
              <a:ext cx="570" cy="688"/>
            </a:xfrm>
            <a:custGeom>
              <a:rect l="0" t="0" r="0" b="0"/>
              <a:pathLst>
                <a:path w="250800" h="199500" fill="none">
                  <a:moveTo>
                    <a:pt x="-125400" y="-99750"/>
                  </a:moveTo>
                  <a:cubicBezTo>
                    <a:pt x="-1957" y="-99750"/>
                    <a:pt x="-3793" y="99750"/>
                    <a:pt x="125400" y="99750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152" name="SubTopic"/>
            <p:cNvSpPr/>
            <p:nvPr>
              <p:custDataLst>
                <p:tags r:id="rId38"/>
              </p:custDataLst>
            </p:nvPr>
          </p:nvSpPr>
          <p:spPr>
            <a:xfrm>
              <a:off x="15123" y="8043"/>
              <a:ext cx="2713" cy="622"/>
            </a:xfrm>
            <a:custGeom>
              <a:gdLst>
                <a:gd name="rtl" fmla="*/ 54150 w 866400"/>
                <a:gd name="rtt" fmla="*/ 26030 h 180500"/>
                <a:gd name="rtr" fmla="*/ 814150 w 866400"/>
                <a:gd name="rtb" fmla="*/ 162830 h 180500"/>
              </a:gdLst>
              <a:rect l="rtl" t="rtt" r="rtr" b="rtb"/>
              <a:pathLst>
                <a:path w="866400" h="180500" stroke="0">
                  <a:moveTo>
                    <a:pt x="0" y="0"/>
                  </a:moveTo>
                  <a:lnTo>
                    <a:pt x="866400" y="0"/>
                  </a:lnTo>
                  <a:lnTo>
                    <a:pt x="8664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866400" h="180500" fill="none">
                  <a:moveTo>
                    <a:pt x="0" y="180500"/>
                  </a:moveTo>
                  <a:lnTo>
                    <a:pt x="866400" y="1805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 eaLnBrk="1" fontAlgn="auto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800" b="0" smtClean="0">
                  <a:solidFill>
                    <a:srgbClr val="303030"/>
                  </a:solidFill>
                  <a:latin typeface="宋体" panose="02010600030101010101" pitchFamily="2" charset="-122"/>
                  <a:ea typeface="微软雅黑" panose="020b0503020204020204" charset="-122"/>
                </a:rPr>
                <a:t>触电事故</a:t>
              </a:r>
              <a:endParaRPr sz="1800" b="0">
                <a:solidFill>
                  <a:srgbClr val="303030"/>
                </a:solidFill>
                <a:latin typeface="宋体" panose="02010600030101010101" pitchFamily="2" charset="-122"/>
                <a:ea typeface="微软雅黑" panose="020b0503020204020204" charset="-122"/>
              </a:endParaRPr>
            </a:p>
          </p:txBody>
        </p:sp>
      </p:grpSp>
      <p:grpSp>
        <p:nvGrpSpPr>
          <p:cNvPr id="153" name="组合 152" title=""/>
          <p:cNvGrpSpPr/>
          <p:nvPr>
            <p:custDataLst>
              <p:tags r:id="rId39"/>
            </p:custDataLst>
          </p:nvPr>
        </p:nvGrpSpPr>
        <p:grpSpPr>
          <a:xfrm>
            <a:off x="6214074" y="3547411"/>
            <a:ext cx="1427145" cy="685715"/>
            <a:chOff x="14838" y="8698"/>
            <a:chExt cx="2997" cy="1440"/>
          </a:xfrm>
        </p:grpSpPr>
        <p:sp>
          <p:nvSpPr>
            <p:cNvPr id="154" name="MMConnector"/>
            <p:cNvSpPr/>
            <p:nvPr>
              <p:custDataLst>
                <p:tags r:id="rId40"/>
              </p:custDataLst>
            </p:nvPr>
          </p:nvSpPr>
          <p:spPr>
            <a:xfrm>
              <a:off x="14838" y="8698"/>
              <a:ext cx="570" cy="1441"/>
            </a:xfrm>
            <a:custGeom>
              <a:rect l="0" t="0" r="0" b="0"/>
              <a:pathLst>
                <a:path w="250800" h="418000" fill="none">
                  <a:moveTo>
                    <a:pt x="-125400" y="-209000"/>
                  </a:moveTo>
                  <a:cubicBezTo>
                    <a:pt x="20723" y="-209000"/>
                    <a:pt x="-56714" y="209000"/>
                    <a:pt x="125400" y="209000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155" name="SubTopic"/>
            <p:cNvSpPr/>
            <p:nvPr>
              <p:custDataLst>
                <p:tags r:id="rId41"/>
              </p:custDataLst>
            </p:nvPr>
          </p:nvSpPr>
          <p:spPr>
            <a:xfrm>
              <a:off x="15123" y="8796"/>
              <a:ext cx="2713" cy="622"/>
            </a:xfrm>
            <a:custGeom>
              <a:gdLst>
                <a:gd name="rtl" fmla="*/ 54150 w 623200"/>
                <a:gd name="rtt" fmla="*/ 26030 h 180500"/>
                <a:gd name="rtr" fmla="*/ 570950 w 623200"/>
                <a:gd name="rtb" fmla="*/ 162830 h 180500"/>
              </a:gdLst>
              <a:rect l="rtl" t="rtt" r="rtr" b="rtb"/>
              <a:pathLst>
                <a:path w="623200" h="180500" stroke="0">
                  <a:moveTo>
                    <a:pt x="0" y="0"/>
                  </a:moveTo>
                  <a:lnTo>
                    <a:pt x="623200" y="0"/>
                  </a:lnTo>
                  <a:lnTo>
                    <a:pt x="6232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623200" h="180500" fill="none">
                  <a:moveTo>
                    <a:pt x="0" y="180500"/>
                  </a:moveTo>
                  <a:lnTo>
                    <a:pt x="623200" y="1805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 eaLnBrk="1" fontAlgn="auto" hangingPunct="1">
                <a:spcBef>
                  <a:spcPct val="0"/>
                </a:spcBef>
                <a:spcAft>
                  <a:spcPct val="0"/>
                </a:spcAft>
              </a:pPr>
              <a:r>
                <a:rPr sz="1800" b="0">
                  <a:solidFill>
                    <a:srgbClr val="303030"/>
                  </a:solidFill>
                  <a:latin typeface="宋体" panose="02010600030101010101" pitchFamily="2" charset="-122"/>
                  <a:ea typeface="微软雅黑" panose="020b0503020204020204" charset="-122"/>
                </a:rPr>
                <a:t>注意防雷</a:t>
              </a:r>
              <a:endParaRPr sz="1800" b="0">
                <a:solidFill>
                  <a:srgbClr val="303030"/>
                </a:solidFill>
                <a:latin typeface="宋体" panose="02010600030101010101" pitchFamily="2" charset="-122"/>
                <a:ea typeface="微软雅黑" panose="020b0503020204020204" charset="-122"/>
              </a:endParaRPr>
            </a:p>
          </p:txBody>
        </p:sp>
      </p:grpSp>
      <p:grpSp>
        <p:nvGrpSpPr>
          <p:cNvPr id="156" name="组合 155" title=""/>
          <p:cNvGrpSpPr/>
          <p:nvPr>
            <p:custDataLst>
              <p:tags r:id="rId42"/>
            </p:custDataLst>
          </p:nvPr>
        </p:nvGrpSpPr>
        <p:grpSpPr>
          <a:xfrm>
            <a:off x="6214074" y="2517885"/>
            <a:ext cx="1427145" cy="880954"/>
            <a:chOff x="14838" y="6536"/>
            <a:chExt cx="2997" cy="1850"/>
          </a:xfrm>
        </p:grpSpPr>
        <p:sp>
          <p:nvSpPr>
            <p:cNvPr id="157" name="MMConnector"/>
            <p:cNvSpPr/>
            <p:nvPr>
              <p:custDataLst>
                <p:tags r:id="rId43"/>
              </p:custDataLst>
            </p:nvPr>
          </p:nvSpPr>
          <p:spPr>
            <a:xfrm>
              <a:off x="14838" y="7568"/>
              <a:ext cx="570" cy="819"/>
            </a:xfrm>
            <a:custGeom>
              <a:rect l="0" t="0" r="0" b="0"/>
              <a:pathLst>
                <a:path w="250800" h="237500" fill="none">
                  <a:moveTo>
                    <a:pt x="-125400" y="118750"/>
                  </a:moveTo>
                  <a:cubicBezTo>
                    <a:pt x="2259" y="118750"/>
                    <a:pt x="-13632" y="-118750"/>
                    <a:pt x="125400" y="-118750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158" name="SubTopic"/>
            <p:cNvSpPr/>
            <p:nvPr>
              <p:custDataLst>
                <p:tags r:id="rId44"/>
              </p:custDataLst>
            </p:nvPr>
          </p:nvSpPr>
          <p:spPr>
            <a:xfrm>
              <a:off x="15123" y="6536"/>
              <a:ext cx="2713" cy="622"/>
            </a:xfrm>
            <a:custGeom>
              <a:gdLst>
                <a:gd name="rtl" fmla="*/ 54150 w 623200"/>
                <a:gd name="rtt" fmla="*/ 26030 h 180500"/>
                <a:gd name="rtr" fmla="*/ 570950 w 623200"/>
                <a:gd name="rtb" fmla="*/ 162830 h 180500"/>
              </a:gdLst>
              <a:rect l="rtl" t="rtt" r="rtr" b="rtb"/>
              <a:pathLst>
                <a:path w="623200" h="180500" stroke="0">
                  <a:moveTo>
                    <a:pt x="0" y="0"/>
                  </a:moveTo>
                  <a:lnTo>
                    <a:pt x="623200" y="0"/>
                  </a:lnTo>
                  <a:lnTo>
                    <a:pt x="6232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623200" h="180500" fill="none">
                  <a:moveTo>
                    <a:pt x="0" y="180500"/>
                  </a:moveTo>
                  <a:lnTo>
                    <a:pt x="623200" y="1805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 eaLnBrk="1" fontAlgn="auto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800" b="0" smtClean="0">
                  <a:solidFill>
                    <a:srgbClr val="303030"/>
                  </a:solidFill>
                  <a:latin typeface="宋体" panose="02010600030101010101" pitchFamily="2" charset="-122"/>
                  <a:ea typeface="微软雅黑" panose="020b0503020204020204" charset="-122"/>
                </a:rPr>
                <a:t>电功率过大</a:t>
              </a:r>
              <a:endParaRPr sz="1800" b="0">
                <a:solidFill>
                  <a:srgbClr val="303030"/>
                </a:solidFill>
                <a:latin typeface="宋体" panose="02010600030101010101" pitchFamily="2" charset="-122"/>
                <a:ea typeface="微软雅黑" panose="020b0503020204020204" charset="-122"/>
              </a:endParaRPr>
            </a:p>
          </p:txBody>
        </p:sp>
      </p:grpSp>
      <p:grpSp>
        <p:nvGrpSpPr>
          <p:cNvPr id="25" name="组合 9" title=""/>
          <p:cNvGrpSpPr/>
          <p:nvPr>
            <p:custDataLst>
              <p:tags r:id="rId45"/>
            </p:custDataLst>
          </p:nvPr>
        </p:nvGrpSpPr>
        <p:grpSpPr>
          <a:xfrm>
            <a:off x="564" y="155741"/>
            <a:ext cx="2523178" cy="491490"/>
            <a:chOff x="0" y="619020"/>
            <a:chExt cx="2965873" cy="575158"/>
          </a:xfrm>
        </p:grpSpPr>
        <p:grpSp>
          <p:nvGrpSpPr>
            <p:cNvPr id="26" name="组合 10"/>
            <p:cNvGrpSpPr/>
            <p:nvPr>
              <p:custDataLst>
                <p:tags r:id="rId46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47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48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49"/>
              </p:custDataLst>
            </p:nvPr>
          </p:nvSpPr>
          <p:spPr bwMode="auto">
            <a:xfrm>
              <a:off x="642581" y="619020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重点回顾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12_1#90a2dec98?htil=1&amp;vcp=1&amp;vis=1&amp;pid=47a2083e2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46168" y="651331"/>
            <a:ext cx="2880360" cy="2020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4_BD.12_2#90a2dec98?htil=1&amp;vcp=1&amp;vis=1&amp;pid=47a2083e2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605612"/>
            <a:ext cx="5047488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4.[2025·扬州]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如图，测电笔的氖管发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光，所测孔连接的是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线。多个用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电器同时插入插线板都能独立工作，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各用电器是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联的。断开插线板上</a:t>
            </a:r>
            <a:endParaRPr lang="en-US" altLang="zh-CN" sz="2400"/>
          </a:p>
        </p:txBody>
      </p:sp>
      <p:sp>
        <p:nvSpPr>
          <p:cNvPr id="4" name="QB_4_AN.13_1#90a2dec98.blank?vcp=1&amp;vis=1&amp;pid=47a2083e2&amp;color=0,0,0&amp;vpa=5&amp;vtp=1" title=""/>
          <p:cNvSpPr/>
          <p:nvPr>
            <p:custDataLst>
              <p:tags r:id="rId7"/>
            </p:custDataLst>
          </p:nvPr>
        </p:nvSpPr>
        <p:spPr>
          <a:xfrm>
            <a:off x="3299365" y="1136472"/>
            <a:ext cx="5254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相</a:t>
            </a:r>
            <a:endParaRPr lang="en-US" altLang="zh-CN" sz="2400"/>
          </a:p>
        </p:txBody>
      </p:sp>
      <p:sp>
        <p:nvSpPr>
          <p:cNvPr id="5" name="QB_4_AN.14_1#90a2dec98.blank?vcp=1&amp;vis=1&amp;pid=47a2083e2&amp;color=0,0,0&amp;vpa=6&amp;vtp=1" title=""/>
          <p:cNvSpPr/>
          <p:nvPr>
            <p:custDataLst>
              <p:tags r:id="rId8"/>
            </p:custDataLst>
          </p:nvPr>
        </p:nvSpPr>
        <p:spPr>
          <a:xfrm>
            <a:off x="2080164" y="2232482"/>
            <a:ext cx="5254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并</a:t>
            </a:r>
            <a:endParaRPr lang="en-US" altLang="zh-CN" sz="2400"/>
          </a:p>
        </p:txBody>
      </p:sp>
      <p:sp>
        <p:nvSpPr>
          <p:cNvPr id="6" name="QB_4_AN.15_1#90a2dec98.blank?vcp=1&amp;vis=1&amp;pid=47a2083e2&amp;color=0,0,0&amp;vpa=7&amp;vtp=1" title=""/>
          <p:cNvSpPr/>
          <p:nvPr>
            <p:custDataLst>
              <p:tags r:id="rId9"/>
            </p:custDataLst>
          </p:nvPr>
        </p:nvSpPr>
        <p:spPr>
          <a:xfrm>
            <a:off x="6956964" y="2778453"/>
            <a:ext cx="5254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干</a:t>
            </a:r>
            <a:endParaRPr lang="en-US" altLang="zh-CN" sz="2400"/>
          </a:p>
        </p:txBody>
      </p:sp>
      <p:sp>
        <p:nvSpPr>
          <p:cNvPr id="7" name="QB_4_AN.16_1#90a2dec98.blank?vcp=1&amp;vis=1&amp;pid=47a2083e2&amp;color=0,0,0&amp;vpa=8&amp;vtp=1&amp;bbb=1" title=""/>
          <p:cNvSpPr/>
          <p:nvPr>
            <p:custDataLst>
              <p:tags r:id="rId10"/>
            </p:custDataLst>
          </p:nvPr>
        </p:nvSpPr>
        <p:spPr>
          <a:xfrm>
            <a:off x="6347365" y="3337254"/>
            <a:ext cx="14398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金属外壳</a:t>
            </a:r>
            <a:endParaRPr lang="en-US" altLang="zh-CN" sz="2400"/>
          </a:p>
        </p:txBody>
      </p:sp>
      <p:sp>
        <p:nvSpPr>
          <p:cNvPr id="8" name="QB_4_BD.12_2#90a2dec98?htil=1&amp;vcp=1&amp;vis=1&amp;pid=47a2083e2&amp;color=0,0,0&amp;vtp=1&amp;bt=1&amp;bbb=1&amp;hb=1&amp;hs=1" title=""/>
          <p:cNvSpPr/>
          <p:nvPr>
            <p:custDataLst>
              <p:tags r:id="rId11"/>
            </p:custDataLst>
          </p:nvPr>
        </p:nvSpPr>
        <p:spPr>
          <a:xfrm>
            <a:off x="539496" y="2806393"/>
            <a:ext cx="8064000" cy="15963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的开关，所有插孔都不能供电，表明开关连接在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路上。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三孔插座中间的插孔接保护线，将用电器的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与大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地相连，目的是防止触电。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  <p:bldP spid="7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AS.17_1#90a2dec98?htil=2&amp;vcp=1&amp;vis=1&amp;visfb=1&amp;pid=47a2083e2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96712" y="653426"/>
            <a:ext cx="2880360" cy="2020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4_AS.17_2#90a2dec98?htil=2&amp;vcp=1&amp;vis=1&amp;pid=47a2083e2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607706"/>
            <a:ext cx="5047488" cy="21551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93CDDD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【点拨】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测电笔的氖管发光，说明该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孔有电，则该孔连接的是相线。多个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用电器同时插入插线板都能独立工作，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说明各用电器之间互不影响，则各用</a:t>
            </a:r>
            <a:endParaRPr lang="en-US" altLang="zh-CN" sz="2400"/>
          </a:p>
        </p:txBody>
      </p:sp>
      <p:sp>
        <p:nvSpPr>
          <p:cNvPr id="4" name="QB_4_AS.17_2#90a2dec98?htil=2&amp;vcp=1&amp;vis=1&amp;pid=47a2083e2&amp;color=0,0,0&amp;vtp=1&amp;bt=1&amp;bbb=1&amp;hb=1&amp;hs=1" title=""/>
          <p:cNvSpPr/>
          <p:nvPr>
            <p:custDataLst>
              <p:tags r:id="rId7"/>
            </p:custDataLst>
          </p:nvPr>
        </p:nvSpPr>
        <p:spPr>
          <a:xfrm>
            <a:off x="539496" y="2804299"/>
            <a:ext cx="8064000" cy="15963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电器是并联接入电路的。断开插线板上的开关，所有插孔都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不能供电，说明此时插线板没有电，则开关连接的是相线，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且接在干路上。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4_BD.18_1#7f6eb36a0?vcp=1&amp;vis=1&amp;pid=47a2083e2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15709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5.[2025·河南]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如图是家庭电路的一部分，三孔插座可单独工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作，开关控制灯泡。请用笔画线表示导线，将对应的电路连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接完整，并符合安全用电原则。</a:t>
            </a:r>
            <a:endParaRPr lang="en-US" altLang="zh-CN" sz="2400"/>
          </a:p>
        </p:txBody>
      </p:sp>
      <p:pic>
        <p:nvPicPr>
          <p:cNvPr id="3" name="QO_4_BD.18_2#7f6eb36a0?htil=3&amp;vcp=1&amp;vis=1&amp;pid=47a2083e2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3544" y="2585534"/>
            <a:ext cx="3163824" cy="1892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4_AN.19_1#7f6eb36a0?htil=3&amp;vcp=1&amp;vis=1&amp;pid=47a2083e2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4562856" y="1988888"/>
            <a:ext cx="4032504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【解】如图所示。</a:t>
            </a:r>
            <a:endParaRPr lang="en-US" altLang="zh-CN" sz="2400"/>
          </a:p>
        </p:txBody>
      </p:sp>
      <p:pic>
        <p:nvPicPr>
          <p:cNvPr id="5" name="QO_4_AN.19_2#7f6eb36a0?htil=3&amp;vcp=1&amp;vis=1&amp;pid=47a2083e2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83480" y="2594678"/>
            <a:ext cx="3182112" cy="188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e063dfc34?vcp=1&amp;pid=63dd3ae31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300"/>
              </a:lnSpc>
            </a:pPr>
            <a:r>
              <a:rPr lang="en-US" altLang="zh-CN" sz="24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考点3</a:t>
            </a:r>
            <a:r>
              <a:rPr lang="en-US" altLang="zh-CN" sz="24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家庭电路故障分析</a:t>
            </a:r>
            <a:endParaRPr lang="en-US" altLang="zh-CN" sz="2400"/>
          </a:p>
        </p:txBody>
      </p:sp>
      <p:sp>
        <p:nvSpPr>
          <p:cNvPr id="3" name="QC_4_BD.20_1#a78f90c41?vcp=1&amp;vis=1&amp;pid=e063dfc34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16671"/>
            <a:ext cx="8065008" cy="11669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200"/>
              </a:lnSpc>
            </a:pPr>
            <a:r>
              <a:rPr lang="en-US" altLang="zh-CN" sz="22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6.</a:t>
            </a:r>
            <a:r>
              <a:rPr lang="en-US" altLang="zh-CN" sz="2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2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家庭电路中有时会出现这样的现象：原来各用电器都在正常工</a:t>
            </a:r>
            <a:endParaRPr lang="en-US" altLang="zh-CN" sz="22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200"/>
              </a:lnSpc>
            </a:pPr>
            <a:r>
              <a:rPr lang="en-US" altLang="zh-CN" sz="22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作，当再将一个手机充电器的插头插入插座时，家里所有的用电</a:t>
            </a:r>
            <a:endParaRPr lang="en-US" altLang="zh-CN" sz="22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000"/>
              </a:lnSpc>
            </a:pPr>
            <a:r>
              <a:rPr lang="en-US" altLang="zh-CN" sz="22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器全部停止工作，形成的原因可能是(</a:t>
            </a:r>
            <a:r>
              <a:rPr lang="en-US" altLang="zh-CN" sz="2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2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200"/>
          </a:p>
        </p:txBody>
      </p:sp>
      <p:sp>
        <p:nvSpPr>
          <p:cNvPr id="4" name="QC_4_AN.21_1#a78f90c41.bracket?vcp=1&amp;vis=1&amp;pid=e063dfc34&amp;color=0,0,0&amp;vpa=9&amp;vtp=1" title=""/>
          <p:cNvSpPr/>
          <p:nvPr>
            <p:custDataLst>
              <p:tags r:id="rId6"/>
            </p:custDataLst>
          </p:nvPr>
        </p:nvSpPr>
        <p:spPr>
          <a:xfrm>
            <a:off x="5238496" y="1815946"/>
            <a:ext cx="388938" cy="35775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000"/>
              </a:lnSpc>
            </a:pPr>
            <a:r>
              <a:rPr lang="en-US" altLang="zh-CN" sz="22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200"/>
          </a:p>
        </p:txBody>
      </p:sp>
      <p:sp>
        <p:nvSpPr>
          <p:cNvPr id="5" name="QC_4_BD.20_2#a78f90c41.choices?vcp=1&amp;vis=1&amp;pid=e063dfc34&amp;color=0,0,0&amp;vtp=1&amp;bbb=1&amp;hb=1" title=""/>
          <p:cNvSpPr/>
          <p:nvPr>
            <p:custDataLst>
              <p:tags r:id="rId7"/>
            </p:custDataLst>
          </p:nvPr>
        </p:nvSpPr>
        <p:spPr>
          <a:xfrm>
            <a:off x="539496" y="2223751"/>
            <a:ext cx="8065008" cy="19797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200"/>
              </a:lnSpc>
            </a:pPr>
            <a:r>
              <a:rPr lang="en-US" altLang="zh-CN" sz="22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2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这个插座的相线和中性线原来就相接触形成了短路</a:t>
            </a:r>
            <a:endParaRPr lang="en-US" altLang="zh-CN" sz="2200"/>
          </a:p>
          <a:p>
            <a:pPr latinLnBrk="1">
              <a:lnSpc>
                <a:spcPts val="3200"/>
              </a:lnSpc>
            </a:pPr>
            <a:r>
              <a:rPr lang="en-US" altLang="zh-CN" sz="22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2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插头与插座没有形成良好接触，仍然是断路状态</a:t>
            </a:r>
            <a:endParaRPr lang="en-US" altLang="zh-CN" sz="2200"/>
          </a:p>
          <a:p>
            <a:pPr latinLnBrk="1">
              <a:lnSpc>
                <a:spcPts val="3200"/>
              </a:lnSpc>
            </a:pPr>
            <a:r>
              <a:rPr lang="en-US" altLang="zh-CN" sz="22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2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插头内部短路，插头插入这个插座时，导致相线和中性线相接</a:t>
            </a:r>
            <a:endParaRPr lang="en-US" altLang="zh-CN" sz="22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200"/>
              </a:lnSpc>
            </a:pPr>
            <a:r>
              <a:rPr lang="en-US" altLang="zh-CN" sz="22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触形成了短路</a:t>
            </a:r>
            <a:endParaRPr lang="en-US" altLang="zh-CN" sz="2200"/>
          </a:p>
          <a:p>
            <a:pPr latinLnBrk="1">
              <a:lnSpc>
                <a:spcPts val="3000"/>
              </a:lnSpc>
            </a:pPr>
            <a:r>
              <a:rPr lang="en-US" altLang="zh-CN" sz="22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2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同时工作的用电器过多，导致干路中总电流过大，空气开关跳闸</a:t>
            </a:r>
            <a:endParaRPr lang="en-US" altLang="zh-CN" sz="2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22_1#aca5f8a6c?htil=4&amp;vcp=1&amp;vis=1&amp;pid=e063dfc34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52160" y="405706"/>
            <a:ext cx="2734056" cy="1316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C_4_BD.22_2#aca5f8a6c?htil=4&amp;vcp=1&amp;vis=1&amp;pid=e063dfc34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359987"/>
                <a:ext cx="5193792" cy="149161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7.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如图为小荣家部分电路示意图。她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闭合开关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，灯泡正常发光；将电热水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9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壶插头插入插座，正常工作一段时间后，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C_4_BD.22_2#aca5f8a6c?htil=4&amp;vcp=1&amp;vis=1&amp;pid=e063dfc34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359987"/>
                <a:ext cx="5193792" cy="1491615"/>
              </a:xfrm>
              <a:prstGeom prst="rect">
                <a:avLst/>
              </a:prstGeom>
              <a:blipFill rotWithShape="1">
                <a:blip r:embed="rId8"/>
                <a:stretch>
                  <a:fillRect l="-7" t="-39" r="-6971" b="-29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C_4_AN.23_1#aca5f8a6c.bracket?vcp=1&amp;vis=1&amp;pid=e063dfc34&amp;color=0,0,0&amp;vpa=10&amp;vtp=1" title=""/>
          <p:cNvSpPr/>
          <p:nvPr>
            <p:custDataLst>
              <p:tags r:id="rId9"/>
            </p:custDataLst>
          </p:nvPr>
        </p:nvSpPr>
        <p:spPr>
          <a:xfrm>
            <a:off x="4442365" y="2944308"/>
            <a:ext cx="423863" cy="4595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sp>
        <p:nvSpPr>
          <p:cNvPr id="5" name="QC_4_BD.22_3#aca5f8a6c.choices?vcp=1&amp;vis=1&amp;pid=e063dfc34&amp;color=0,0,0&amp;vtp=1&amp;bbb=1" title=""/>
          <p:cNvSpPr/>
          <p:nvPr>
            <p:custDataLst>
              <p:tags r:id="rId10"/>
            </p:custDataLst>
          </p:nvPr>
        </p:nvSpPr>
        <p:spPr>
          <a:xfrm>
            <a:off x="539496" y="3470913"/>
            <a:ext cx="8065008" cy="9762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100"/>
              </a:lnSpc>
              <a:tabLst>
                <a:tab pos="41395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灯泡短路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进户相线断路</a:t>
            </a:r>
            <a:endParaRPr lang="en-US" altLang="zh-CN" sz="2400"/>
          </a:p>
          <a:p>
            <a:pPr latinLnBrk="1">
              <a:lnSpc>
                <a:spcPts val="4000"/>
              </a:lnSpc>
              <a:tabLst>
                <a:tab pos="41395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进户中性线断路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三孔插座短路</a:t>
            </a:r>
            <a:endParaRPr lang="en-US" altLang="zh-CN" sz="2400"/>
          </a:p>
        </p:txBody>
      </p:sp>
      <mc:AlternateContent>
        <mc:Choice Requires="a14">
          <p:sp>
            <p:nvSpPr>
              <p:cNvPr id="6" name="QC_4_BD.22_2#aca5f8a6c?htil=4&amp;vcp=1&amp;vis=1&amp;pid=e063dfc34&amp;color=0,0,0&amp;vtp=1&amp;bt=1&amp;bbb=1&amp;hb=1&amp;hs=1" title=""/>
              <p:cNvSpPr/>
              <p:nvPr>
                <p:custDataLst>
                  <p:tags r:id="rId11"/>
                </p:custDataLst>
              </p:nvPr>
            </p:nvSpPr>
            <p:spPr>
              <a:xfrm>
                <a:off x="539496" y="1911481"/>
                <a:ext cx="8064000" cy="149694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灯泡突然熄灭；马上取下电热水壶，灯泡仍不发光。经检查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空气开关未跳闸，用测电笔检测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三点氖管均发光。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下列电路故障判断正确的是(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6" name="QC_4_BD.22_2#aca5f8a6c?htil=4&amp;vcp=1&amp;vis=1&amp;pid=e063dfc34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539496" y="1911481"/>
                <a:ext cx="8064000" cy="1496949"/>
              </a:xfrm>
              <a:prstGeom prst="rect">
                <a:avLst/>
              </a:prstGeom>
              <a:blipFill rotWithShape="1">
                <a:blip r:embed="rId13"/>
                <a:stretch>
                  <a:fillRect l="-5" t="-9" r="6" b="-34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AS.24_1#aca5f8a6c?vcp=1&amp;vis=1&amp;pid=e063dfc34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603643"/>
                <a:ext cx="8065008" cy="2155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93CDDD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她闭合开关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，灯泡正常发光；将电热水壶插头插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入插座，正常工作一段时间后，灯泡突然熄灭，经检查空气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开关未跳闸，不可能短路，用测电笔检测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三点氖管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均发光，可能是进户中性线断路，故C正确，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ABD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错误。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AS.24_1#aca5f8a6c?vcp=1&amp;vis=1&amp;pid=e063dfc34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603643"/>
                <a:ext cx="8065008" cy="2155000"/>
              </a:xfrm>
              <a:prstGeom prst="rect">
                <a:avLst/>
              </a:prstGeom>
              <a:blipFill rotWithShape="1">
                <a:blip r:embed="rId6"/>
                <a:stretch>
                  <a:fillRect l="-5" t="-18" r="3" b="-25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4_AS.24_2#aca5f8a6c?vcp=1&amp;vis=1&amp;visfb=1&amp;pid=e063dfc34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44368" y="2868815"/>
            <a:ext cx="3255264" cy="152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文本框 8" title=""/>
          <p:cNvSpPr txBox="1"/>
          <p:nvPr>
            <p:custDataLst>
              <p:tags r:id="rId3"/>
            </p:custDataLst>
          </p:nvPr>
        </p:nvSpPr>
        <p:spPr>
          <a:xfrm>
            <a:off x="846201" y="1168708"/>
            <a:ext cx="7017263" cy="299974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2800" b="0">
                <a:latin typeface="Times New Roman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en-US" altLang="zh-CN" sz="2100">
                <a:sym typeface="+mn-ea"/>
              </a:rPr>
              <a:t>1</a:t>
            </a:r>
            <a:r>
              <a:rPr lang="en-US" altLang="zh-CN" sz="2100" smtClean="0">
                <a:sym typeface="+mn-ea"/>
              </a:rPr>
              <a:t>.______________</a:t>
            </a:r>
            <a:endParaRPr lang="en-US" altLang="zh-CN" sz="2100"/>
          </a:p>
          <a:p>
            <a:r>
              <a:rPr lang="en-US" altLang="zh-CN" sz="2100">
                <a:sym typeface="+mn-ea"/>
              </a:rPr>
              <a:t>(1)大功率用电器的使用导致总功率过大</a:t>
            </a:r>
            <a:r>
              <a:rPr lang="zh-CN" altLang="en-US" sz="2100">
                <a:sym typeface="+mn-ea"/>
              </a:rPr>
              <a:t>。</a:t>
            </a:r>
            <a:endParaRPr lang="en-US" altLang="zh-CN" sz="2100">
              <a:sym typeface="+mn-ea"/>
            </a:endParaRPr>
          </a:p>
          <a:p>
            <a:r>
              <a:rPr lang="en-US" altLang="zh-CN" sz="2100"/>
              <a:t>(2)</a:t>
            </a:r>
            <a:r>
              <a:rPr lang="zh-CN" altLang="en-US" sz="2100"/>
              <a:t>多个用电器同时使用导致总功率过大。</a:t>
            </a:r>
            <a:endParaRPr lang="en-US" altLang="zh-CN" sz="2100"/>
          </a:p>
          <a:p>
            <a:r>
              <a:rPr lang="en-US" altLang="zh-CN" sz="2100"/>
              <a:t>2._____________</a:t>
            </a:r>
            <a:endParaRPr lang="en-US" altLang="zh-CN" sz="2100"/>
          </a:p>
          <a:p>
            <a:r>
              <a:rPr lang="en-US" altLang="zh-CN" sz="2100"/>
              <a:t>(1)</a:t>
            </a:r>
            <a:r>
              <a:rPr lang="zh-CN" altLang="en-US" sz="2100"/>
              <a:t>改装电路时不小心</a:t>
            </a:r>
            <a:r>
              <a:rPr lang="zh-CN" altLang="en-US" sz="2100" smtClean="0"/>
              <a:t>使相线和中性线直接</a:t>
            </a:r>
            <a:r>
              <a:rPr lang="zh-CN" altLang="en-US" sz="2100"/>
              <a:t>连通导致短路。</a:t>
            </a:r>
            <a:endParaRPr lang="en-US" altLang="zh-CN" sz="2100"/>
          </a:p>
          <a:p>
            <a:r>
              <a:rPr lang="en-US" altLang="zh-CN" sz="2100"/>
              <a:t>(2)</a:t>
            </a:r>
            <a:r>
              <a:rPr lang="zh-CN" altLang="en-US" sz="2100"/>
              <a:t>电线绝缘皮破损或老化导致短路 。</a:t>
            </a:r>
            <a:endParaRPr lang="zh-CN" altLang="en-US" sz="2100"/>
          </a:p>
        </p:txBody>
      </p:sp>
      <p:sp>
        <p:nvSpPr>
          <p:cNvPr id="10" name="TextBox 2" title=""/>
          <p:cNvSpPr txBox="1"/>
          <p:nvPr>
            <p:custDataLst>
              <p:tags r:id="rId4"/>
            </p:custDataLst>
          </p:nvPr>
        </p:nvSpPr>
        <p:spPr>
          <a:xfrm>
            <a:off x="1600686" y="2710672"/>
            <a:ext cx="1362383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短路</a:t>
            </a:r>
            <a:endParaRPr lang="zh-CN" altLang="en-US" sz="2100" b="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TextBox 2" title=""/>
          <p:cNvSpPr txBox="1"/>
          <p:nvPr>
            <p:custDataLst>
              <p:tags r:id="rId5"/>
            </p:custDataLst>
          </p:nvPr>
        </p:nvSpPr>
        <p:spPr>
          <a:xfrm>
            <a:off x="1270279" y="1278724"/>
            <a:ext cx="1573440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电功率</a:t>
            </a:r>
            <a:r>
              <a:rPr lang="zh-CN" altLang="en-US" sz="21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过大</a:t>
            </a:r>
            <a:endParaRPr lang="zh-CN" altLang="en-US" sz="21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" name="组合 9" title=""/>
          <p:cNvGrpSpPr/>
          <p:nvPr>
            <p:custDataLst>
              <p:tags r:id="rId6"/>
            </p:custDataLst>
          </p:nvPr>
        </p:nvGrpSpPr>
        <p:grpSpPr>
          <a:xfrm>
            <a:off x="564" y="155741"/>
            <a:ext cx="2523178" cy="491490"/>
            <a:chOff x="0" y="619020"/>
            <a:chExt cx="2965873" cy="575158"/>
          </a:xfrm>
        </p:grpSpPr>
        <p:grpSp>
          <p:nvGrpSpPr>
            <p:cNvPr id="15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7" name="矩形 16"/>
              <p:cNvSpPr/>
              <p:nvPr>
                <p:custDataLst>
                  <p:tags r:id="rId8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642581" y="619020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安全用电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5" name="文本框 14" title=""/>
          <p:cNvSpPr txBox="1"/>
          <p:nvPr>
            <p:custDataLst>
              <p:tags r:id="rId3"/>
            </p:custDataLst>
          </p:nvPr>
        </p:nvSpPr>
        <p:spPr>
          <a:xfrm>
            <a:off x="681116" y="621436"/>
            <a:ext cx="7768107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100" b="0" smtClean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3.</a:t>
            </a:r>
            <a:r>
              <a:rPr lang="zh-CN" altLang="en-US" sz="2100" b="0" smtClean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触电事故</a:t>
            </a:r>
            <a:endParaRPr lang="en-US" altLang="zh-CN" sz="2100" b="0" smtClean="0">
              <a:solidFill>
                <a:prstClr val="black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100" b="0" smtClean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（</a:t>
            </a:r>
            <a:r>
              <a:rPr lang="en-US" altLang="zh-CN" sz="2100" b="0" smtClean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zh-CN" altLang="en-US" sz="2100" b="0" smtClean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）电压</a:t>
            </a:r>
            <a:r>
              <a:rPr lang="zh-CN" altLang="en-US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越高越危险</a:t>
            </a:r>
            <a:endParaRPr lang="zh-CN" altLang="en-US" sz="2100" b="0">
              <a:solidFill>
                <a:prstClr val="black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a</a:t>
            </a:r>
            <a:r>
              <a:rPr lang="en-US" altLang="zh-CN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.</a:t>
            </a:r>
            <a:r>
              <a:rPr lang="zh-CN" altLang="en-US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对人体安全的电压是不高于</a:t>
            </a:r>
            <a:r>
              <a:rPr lang="en-US" altLang="zh-CN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_________V</a:t>
            </a:r>
            <a:r>
              <a:rPr lang="zh-CN" altLang="en-US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 </a:t>
            </a:r>
            <a:endParaRPr lang="zh-CN" altLang="en-US" sz="2100" b="0">
              <a:solidFill>
                <a:prstClr val="black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b</a:t>
            </a:r>
            <a:r>
              <a:rPr lang="en-US" altLang="zh-CN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.</a:t>
            </a:r>
            <a:r>
              <a:rPr lang="zh-CN" altLang="en-US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我国家庭电路的电压是</a:t>
            </a:r>
            <a:r>
              <a:rPr lang="en-US" altLang="zh-CN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</a:t>
            </a:r>
            <a:r>
              <a:rPr lang="zh-CN" altLang="en-US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en-US" altLang="zh-CN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V</a:t>
            </a:r>
            <a:r>
              <a:rPr lang="zh-CN" altLang="en-US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 </a:t>
            </a:r>
            <a:endParaRPr lang="zh-CN" altLang="en-US" sz="2100" b="0">
              <a:solidFill>
                <a:prstClr val="black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c</a:t>
            </a:r>
            <a:r>
              <a:rPr lang="en-US" altLang="zh-CN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.</a:t>
            </a:r>
            <a:r>
              <a:rPr lang="zh-CN" altLang="en-US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工厂用的动力电路的电压是</a:t>
            </a:r>
            <a:r>
              <a:rPr lang="en-US" altLang="zh-CN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</a:t>
            </a:r>
            <a:r>
              <a:rPr lang="en-US" altLang="zh-CN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V</a:t>
            </a:r>
            <a:r>
              <a:rPr lang="zh-CN" altLang="en-US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 </a:t>
            </a:r>
            <a:endParaRPr lang="zh-CN" altLang="en-US" sz="2100" b="0">
              <a:solidFill>
                <a:prstClr val="black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100" b="0" smtClean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（</a:t>
            </a:r>
            <a:r>
              <a:rPr lang="en-US" altLang="zh-CN" sz="2100" b="0" smtClean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r>
              <a:rPr lang="zh-CN" altLang="en-US" sz="2100" b="0" smtClean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）</a:t>
            </a:r>
            <a:r>
              <a:rPr sz="2100" b="0" err="1" smtClean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常见的触电事故</a:t>
            </a:r>
            <a:endParaRPr sz="2100" b="0">
              <a:solidFill>
                <a:prstClr val="black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100" b="0" smtClean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①</a:t>
            </a:r>
            <a:r>
              <a:rPr sz="2100" b="0" err="1" smtClean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当人体成为闭合电路的一部分时</a:t>
            </a:r>
            <a:r>
              <a:rPr sz="2100" b="0" err="1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，就会有电流通过</a:t>
            </a:r>
            <a:r>
              <a:rPr lang="zh-CN" altLang="en-US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。</a:t>
            </a:r>
            <a:r>
              <a:rPr sz="2100" b="0" err="1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如果电流达到一定大小，就会发生触电事故</a:t>
            </a:r>
            <a:r>
              <a:rPr lang="zh-CN" altLang="en-US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。</a:t>
            </a:r>
            <a:endParaRPr sz="2100" b="0">
              <a:solidFill>
                <a:prstClr val="black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6" name="TextBox 2" title=""/>
          <p:cNvSpPr txBox="1"/>
          <p:nvPr>
            <p:custDataLst>
              <p:tags r:id="rId4"/>
            </p:custDataLst>
          </p:nvPr>
        </p:nvSpPr>
        <p:spPr>
          <a:xfrm>
            <a:off x="4419958" y="1749796"/>
            <a:ext cx="809990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0">
                <a:solidFill>
                  <a:srgbClr val="FF0000"/>
                </a:solidFill>
                <a:latin typeface="Times New Roman"/>
                <a:cs typeface="Times New Roman" panose="02020603050405020304" charset="0"/>
                <a:sym typeface="+mn-ea"/>
              </a:rPr>
              <a:t>36</a:t>
            </a:r>
            <a:endParaRPr lang="zh-CN" altLang="en-US" sz="2100" b="0">
              <a:solidFill>
                <a:srgbClr val="FF0000"/>
              </a:solidFill>
              <a:latin typeface="Times New Roman"/>
              <a:cs typeface="Times New Roman" panose="02020603050405020304" charset="0"/>
              <a:sym typeface="+mn-ea"/>
            </a:endParaRPr>
          </a:p>
        </p:txBody>
      </p:sp>
      <p:sp>
        <p:nvSpPr>
          <p:cNvPr id="17" name="TextBox 2" title=""/>
          <p:cNvSpPr txBox="1"/>
          <p:nvPr>
            <p:custDataLst>
              <p:tags r:id="rId5"/>
            </p:custDataLst>
          </p:nvPr>
        </p:nvSpPr>
        <p:spPr>
          <a:xfrm>
            <a:off x="3869056" y="2218695"/>
            <a:ext cx="809990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0">
                <a:solidFill>
                  <a:srgbClr val="FF0000"/>
                </a:solidFill>
                <a:latin typeface="Times New Roman"/>
                <a:cs typeface="Times New Roman" panose="02020603050405020304" charset="0"/>
                <a:sym typeface="+mn-ea"/>
              </a:rPr>
              <a:t>220</a:t>
            </a:r>
            <a:endParaRPr lang="zh-CN" altLang="en-US" sz="2100" b="0">
              <a:solidFill>
                <a:srgbClr val="FF0000"/>
              </a:solidFill>
              <a:latin typeface="Times New Roman"/>
              <a:cs typeface="Times New Roman" panose="02020603050405020304" charset="0"/>
              <a:sym typeface="+mn-ea"/>
            </a:endParaRPr>
          </a:p>
        </p:txBody>
      </p:sp>
      <p:sp>
        <p:nvSpPr>
          <p:cNvPr id="18" name="TextBox 2" title=""/>
          <p:cNvSpPr txBox="1"/>
          <p:nvPr>
            <p:custDataLst>
              <p:tags r:id="rId6"/>
            </p:custDataLst>
          </p:nvPr>
        </p:nvSpPr>
        <p:spPr>
          <a:xfrm>
            <a:off x="4366148" y="2673796"/>
            <a:ext cx="809990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0">
                <a:solidFill>
                  <a:srgbClr val="FF0000"/>
                </a:solidFill>
                <a:latin typeface="Times New Roman"/>
                <a:cs typeface="Times New Roman" panose="02020603050405020304" charset="0"/>
                <a:sym typeface="+mn-ea"/>
              </a:rPr>
              <a:t>380</a:t>
            </a:r>
            <a:endParaRPr lang="zh-CN" altLang="en-US" sz="2100" b="0">
              <a:solidFill>
                <a:srgbClr val="FF0000"/>
              </a:solidFill>
              <a:latin typeface="Times New Roman"/>
              <a:cs typeface="Times New Roman" panose="02020603050405020304" charset="0"/>
              <a:sym typeface="+mn-ea"/>
            </a:endParaRPr>
          </a:p>
        </p:txBody>
      </p:sp>
      <p:grpSp>
        <p:nvGrpSpPr>
          <p:cNvPr id="2" name="组合 9" title=""/>
          <p:cNvGrpSpPr/>
          <p:nvPr>
            <p:custDataLst>
              <p:tags r:id="rId7"/>
            </p:custDataLst>
          </p:nvPr>
        </p:nvGrpSpPr>
        <p:grpSpPr>
          <a:xfrm>
            <a:off x="564" y="155741"/>
            <a:ext cx="2523178" cy="491490"/>
            <a:chOff x="0" y="619020"/>
            <a:chExt cx="2965873" cy="575158"/>
          </a:xfrm>
        </p:grpSpPr>
        <p:grpSp>
          <p:nvGrpSpPr>
            <p:cNvPr id="3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4" name="矩形 3"/>
              <p:cNvSpPr/>
              <p:nvPr>
                <p:custDataLst>
                  <p:tags r:id="rId9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5" name="矩形 4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6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642581" y="619020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安全用电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文本框 4" title=""/>
          <p:cNvSpPr txBox="1"/>
          <p:nvPr>
            <p:custDataLst>
              <p:tags r:id="rId3"/>
            </p:custDataLst>
          </p:nvPr>
        </p:nvSpPr>
        <p:spPr>
          <a:xfrm>
            <a:off x="835427" y="624462"/>
            <a:ext cx="7181612" cy="1060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2800" b="0">
                <a:latin typeface="Times New Roman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zh-CN" altLang="en-US" sz="2100" smtClean="0">
                <a:solidFill>
                  <a:prstClr val="black"/>
                </a:solidFill>
                <a:sym typeface="+mn-ea"/>
              </a:rPr>
              <a:t>②常见</a:t>
            </a:r>
            <a:r>
              <a:rPr lang="zh-CN" altLang="en-US" sz="2100">
                <a:solidFill>
                  <a:prstClr val="black"/>
                </a:solidFill>
                <a:sym typeface="+mn-ea"/>
              </a:rPr>
              <a:t>的触电类型</a:t>
            </a:r>
            <a:endParaRPr lang="zh-CN" altLang="en-US" sz="2100">
              <a:solidFill>
                <a:prstClr val="black"/>
              </a:solidFill>
            </a:endParaRPr>
          </a:p>
          <a:p>
            <a:r>
              <a:rPr lang="en-US" altLang="zh-CN" sz="2100">
                <a:solidFill>
                  <a:prstClr val="black"/>
                </a:solidFill>
                <a:sym typeface="+mn-ea"/>
              </a:rPr>
              <a:t>a.</a:t>
            </a:r>
            <a:r>
              <a:rPr lang="zh-CN" altLang="en-US" sz="2100">
                <a:solidFill>
                  <a:prstClr val="black"/>
                </a:solidFill>
                <a:sym typeface="+mn-ea"/>
              </a:rPr>
              <a:t>双线触电：人体同时</a:t>
            </a:r>
            <a:r>
              <a:rPr lang="zh-CN" altLang="en-US" sz="2100" smtClean="0">
                <a:solidFill>
                  <a:prstClr val="black"/>
                </a:solidFill>
                <a:sym typeface="+mn-ea"/>
              </a:rPr>
              <a:t>接触相线、</a:t>
            </a:r>
            <a:r>
              <a:rPr lang="en-US" altLang="zh-CN" sz="2100">
                <a:solidFill>
                  <a:prstClr val="black"/>
                </a:solidFill>
                <a:sym typeface="+mn-ea"/>
              </a:rPr>
              <a:t>__________</a:t>
            </a:r>
            <a:r>
              <a:rPr lang="zh-CN" altLang="en-US" sz="2100">
                <a:solidFill>
                  <a:prstClr val="black"/>
                </a:solidFill>
                <a:sym typeface="+mn-ea"/>
              </a:rPr>
              <a:t>触电； </a:t>
            </a:r>
            <a:endParaRPr lang="zh-CN" altLang="en-US" sz="2100">
              <a:solidFill>
                <a:prstClr val="black"/>
              </a:solidFill>
            </a:endParaRPr>
          </a:p>
        </p:txBody>
      </p:sp>
      <p:sp>
        <p:nvSpPr>
          <p:cNvPr id="6" name="矩形 5" title=""/>
          <p:cNvSpPr/>
          <p:nvPr>
            <p:custDataLst>
              <p:tags r:id="rId4"/>
            </p:custDataLst>
          </p:nvPr>
        </p:nvSpPr>
        <p:spPr>
          <a:xfrm>
            <a:off x="835427" y="1648962"/>
            <a:ext cx="7666090" cy="29997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100" b="0" err="1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b.</a:t>
            </a:r>
            <a:r>
              <a:rPr sz="2100" b="0" err="1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单线触电：人体同时接触</a:t>
            </a:r>
            <a:r>
              <a:rPr lang="en-US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</a:t>
            </a:r>
            <a:r>
              <a:rPr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、大地触电； </a:t>
            </a:r>
            <a:endParaRPr sz="2100" b="0">
              <a:solidFill>
                <a:prstClr val="black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c.</a:t>
            </a:r>
            <a:r>
              <a:rPr lang="en-US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</a:t>
            </a:r>
            <a:r>
              <a:rPr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触电：高压带电体会在周围形成强大的电场，当人靠得很近时，</a:t>
            </a:r>
            <a:r>
              <a:rPr sz="2100" b="0" err="1" smtClean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容易发生</a:t>
            </a:r>
            <a:r>
              <a:rPr lang="en-US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</a:t>
            </a:r>
            <a:r>
              <a:rPr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触电； </a:t>
            </a:r>
            <a:endParaRPr sz="2100" b="0">
              <a:solidFill>
                <a:prstClr val="black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d.____________</a:t>
            </a:r>
            <a:r>
              <a:rPr sz="2100" b="0" err="1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触电：如果高压输电线掉落在地上，当人经过这个区域时，</a:t>
            </a:r>
            <a:r>
              <a:rPr sz="2100" b="0" err="1" smtClean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两脚之间存在相当高的电压</a:t>
            </a:r>
            <a:r>
              <a:rPr sz="2100" b="0" err="1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，称做“跨步电压</a:t>
            </a:r>
            <a:r>
              <a:rPr sz="2100" b="0" smtClean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”</a:t>
            </a:r>
            <a:r>
              <a:rPr lang="zh-CN" altLang="en-US" sz="2100" b="0" smtClean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。</a:t>
            </a:r>
            <a:r>
              <a:rPr sz="2100" b="0" err="1" smtClean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这时电流从一条腿流入</a:t>
            </a:r>
            <a:r>
              <a:rPr sz="2100" b="0" err="1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，另一条腿流出，</a:t>
            </a:r>
            <a:r>
              <a:rPr sz="2100" b="0" err="1" smtClean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同样会发生触电事故</a:t>
            </a:r>
            <a:r>
              <a:rPr lang="zh-CN" altLang="en-US" sz="2100" b="0" smtClean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。</a:t>
            </a:r>
            <a:endParaRPr sz="2100" b="0">
              <a:solidFill>
                <a:prstClr val="black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7" name="TextBox 2" title=""/>
          <p:cNvSpPr txBox="1"/>
          <p:nvPr>
            <p:custDataLst>
              <p:tags r:id="rId5"/>
            </p:custDataLst>
          </p:nvPr>
        </p:nvSpPr>
        <p:spPr>
          <a:xfrm>
            <a:off x="4126233" y="1758978"/>
            <a:ext cx="812434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相线</a:t>
            </a:r>
            <a:endParaRPr lang="zh-CN" altLang="en-US" sz="2100" b="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8" name="TextBox 2" title=""/>
          <p:cNvSpPr txBox="1"/>
          <p:nvPr>
            <p:custDataLst>
              <p:tags r:id="rId6"/>
            </p:custDataLst>
          </p:nvPr>
        </p:nvSpPr>
        <p:spPr>
          <a:xfrm>
            <a:off x="3091781" y="2725582"/>
            <a:ext cx="848557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电弧</a:t>
            </a:r>
            <a:endParaRPr lang="en-US" altLang="zh-CN" sz="21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9" name="TextBox 2" title=""/>
          <p:cNvSpPr txBox="1"/>
          <p:nvPr>
            <p:custDataLst>
              <p:tags r:id="rId7"/>
            </p:custDataLst>
          </p:nvPr>
        </p:nvSpPr>
        <p:spPr>
          <a:xfrm>
            <a:off x="1239296" y="2236829"/>
            <a:ext cx="857779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电弧</a:t>
            </a:r>
            <a:endParaRPr lang="en-US" altLang="zh-CN" sz="21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0" name="TextBox 2" title=""/>
          <p:cNvSpPr txBox="1"/>
          <p:nvPr>
            <p:custDataLst>
              <p:tags r:id="rId8"/>
            </p:custDataLst>
          </p:nvPr>
        </p:nvSpPr>
        <p:spPr>
          <a:xfrm>
            <a:off x="1294340" y="3178094"/>
            <a:ext cx="1287590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跨步电压</a:t>
            </a:r>
            <a:endParaRPr lang="en-US" altLang="zh-CN" sz="21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3" name="TextBox 2" title=""/>
          <p:cNvSpPr txBox="1"/>
          <p:nvPr>
            <p:custDataLst>
              <p:tags r:id="rId9"/>
            </p:custDataLst>
          </p:nvPr>
        </p:nvSpPr>
        <p:spPr>
          <a:xfrm>
            <a:off x="5058161" y="1229582"/>
            <a:ext cx="1187936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中性线</a:t>
            </a:r>
            <a:endParaRPr lang="zh-CN" altLang="en-US" sz="2100" b="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2" name="组合 9" title=""/>
          <p:cNvGrpSpPr/>
          <p:nvPr>
            <p:custDataLst>
              <p:tags r:id="rId10"/>
            </p:custDataLst>
          </p:nvPr>
        </p:nvGrpSpPr>
        <p:grpSpPr>
          <a:xfrm>
            <a:off x="564" y="155741"/>
            <a:ext cx="2523178" cy="491490"/>
            <a:chOff x="0" y="619020"/>
            <a:chExt cx="2965873" cy="575158"/>
          </a:xfrm>
        </p:grpSpPr>
        <p:grpSp>
          <p:nvGrpSpPr>
            <p:cNvPr id="15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7" name="矩形 16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642581" y="619020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安全用电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文本框 5" title=""/>
          <p:cNvSpPr txBox="1"/>
          <p:nvPr>
            <p:custDataLst>
              <p:tags r:id="rId3"/>
            </p:custDataLst>
          </p:nvPr>
        </p:nvSpPr>
        <p:spPr>
          <a:xfrm>
            <a:off x="778184" y="526165"/>
            <a:ext cx="8042870" cy="1060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2800" b="0">
                <a:latin typeface="Times New Roman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zh-CN" altLang="en-US" sz="2100" smtClean="0">
                <a:solidFill>
                  <a:prstClr val="black"/>
                </a:solidFill>
                <a:sym typeface="+mn-ea"/>
              </a:rPr>
              <a:t>③触电</a:t>
            </a:r>
            <a:r>
              <a:rPr lang="zh-CN" altLang="en-US" sz="2100">
                <a:solidFill>
                  <a:prstClr val="black"/>
                </a:solidFill>
                <a:sym typeface="+mn-ea"/>
              </a:rPr>
              <a:t>急救措施：立即</a:t>
            </a:r>
            <a:r>
              <a:rPr lang="en-US" altLang="zh-CN" sz="2100">
                <a:solidFill>
                  <a:prstClr val="black"/>
                </a:solidFill>
                <a:sym typeface="+mn-ea"/>
              </a:rPr>
              <a:t>_______</a:t>
            </a:r>
            <a:r>
              <a:rPr lang="zh-CN" altLang="en-US" sz="2100" smtClean="0">
                <a:solidFill>
                  <a:prstClr val="black"/>
                </a:solidFill>
                <a:sym typeface="+mn-ea"/>
              </a:rPr>
              <a:t>电源。必要</a:t>
            </a:r>
            <a:r>
              <a:rPr lang="zh-CN" altLang="en-US" sz="2100">
                <a:solidFill>
                  <a:prstClr val="black"/>
                </a:solidFill>
                <a:sym typeface="+mn-ea"/>
              </a:rPr>
              <a:t>时应对触电者进行急救，同时尽快通知医务人员抢救 。</a:t>
            </a:r>
            <a:endParaRPr lang="zh-CN" altLang="en-US" sz="2100">
              <a:solidFill>
                <a:prstClr val="black"/>
              </a:solidFill>
            </a:endParaRPr>
          </a:p>
        </p:txBody>
      </p:sp>
      <p:sp>
        <p:nvSpPr>
          <p:cNvPr id="7" name="矩形 6" title=""/>
          <p:cNvSpPr/>
          <p:nvPr>
            <p:custDataLst>
              <p:tags r:id="rId4"/>
            </p:custDataLst>
          </p:nvPr>
        </p:nvSpPr>
        <p:spPr>
          <a:xfrm>
            <a:off x="684375" y="1429209"/>
            <a:ext cx="8172076" cy="3484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100" b="0" smtClean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4.</a:t>
            </a:r>
            <a:r>
              <a:rPr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安全用电原则</a:t>
            </a:r>
            <a:endParaRPr sz="2100" b="0">
              <a:solidFill>
                <a:prstClr val="black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a.</a:t>
            </a:r>
            <a:r>
              <a:rPr lang="en-US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</a:t>
            </a:r>
            <a:r>
              <a:rPr sz="2100" b="0" err="1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低压带电体，</a:t>
            </a:r>
            <a:r>
              <a:rPr lang="en-US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</a:t>
            </a:r>
            <a:r>
              <a:rPr sz="2100" b="0" err="1" smtClean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高压带电体</a:t>
            </a:r>
            <a:r>
              <a:rPr lang="zh-CN" altLang="en-US" sz="2100" b="0" smtClean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sz="2100" b="0">
              <a:solidFill>
                <a:prstClr val="black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b.</a:t>
            </a:r>
            <a:r>
              <a:rPr sz="2100" b="0" err="1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更换灯泡、搬动电器前应</a:t>
            </a:r>
            <a:r>
              <a:rPr lang="en-US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</a:t>
            </a:r>
            <a:r>
              <a:rPr sz="2100" b="0" err="1" smtClean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电源开关</a:t>
            </a:r>
            <a:r>
              <a:rPr lang="zh-CN" altLang="en-US" sz="2100" b="0" smtClean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en-US" altLang="zh-CN" sz="2100" b="0" smtClean="0">
              <a:solidFill>
                <a:prstClr val="black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100" b="0" err="1" smtClean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c</a:t>
            </a:r>
            <a:r>
              <a:rPr lang="en-US" sz="2100" b="0" err="1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.</a:t>
            </a:r>
            <a:r>
              <a:rPr sz="2100" b="0" err="1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不弄湿用电器，不损坏</a:t>
            </a:r>
            <a:r>
              <a:rPr lang="en-US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</a:t>
            </a:r>
            <a:r>
              <a:rPr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r>
              <a:rPr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endParaRPr sz="2100" b="0">
              <a:solidFill>
                <a:prstClr val="black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100" b="0" err="1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d.</a:t>
            </a:r>
            <a:r>
              <a:rPr sz="2100" b="0" err="1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保险装置、插座、导线、家用电器等达到使用寿命应</a:t>
            </a:r>
            <a:r>
              <a:rPr lang="en-US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_________</a:t>
            </a:r>
            <a:r>
              <a:rPr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sz="2100" b="0">
              <a:solidFill>
                <a:prstClr val="black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100" b="0" smtClean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5.</a:t>
            </a:r>
            <a:r>
              <a:rPr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注意防雷：高大建筑的顶端都有针状的金属物，通过很粗的金属线与大地相连，可以防雷，叫</a:t>
            </a:r>
            <a:r>
              <a:rPr lang="zh-CN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作</a:t>
            </a:r>
            <a:r>
              <a:rPr lang="en-US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____________</a:t>
            </a:r>
            <a:r>
              <a:rPr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。</a:t>
            </a:r>
            <a:r>
              <a:rPr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sz="2100" b="0">
                <a:solidFill>
                  <a:prstClr val="black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endParaRPr sz="2100" b="0">
              <a:solidFill>
                <a:prstClr val="black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8" name="TextBox 2" title=""/>
          <p:cNvSpPr txBox="1"/>
          <p:nvPr>
            <p:custDataLst>
              <p:tags r:id="rId5"/>
            </p:custDataLst>
          </p:nvPr>
        </p:nvSpPr>
        <p:spPr>
          <a:xfrm>
            <a:off x="965136" y="2007486"/>
            <a:ext cx="1295984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 b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不接触</a:t>
            </a:r>
            <a:endParaRPr lang="en-US" altLang="zh-CN" sz="2100" b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9" name="TextBox 2" title=""/>
          <p:cNvSpPr txBox="1"/>
          <p:nvPr>
            <p:custDataLst>
              <p:tags r:id="rId6"/>
            </p:custDataLst>
          </p:nvPr>
        </p:nvSpPr>
        <p:spPr>
          <a:xfrm>
            <a:off x="3639499" y="2007486"/>
            <a:ext cx="1163406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 b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不靠近</a:t>
            </a:r>
            <a:endParaRPr lang="en-US" altLang="zh-CN" sz="2100" b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0" name="TextBox 2" title=""/>
          <p:cNvSpPr txBox="1"/>
          <p:nvPr>
            <p:custDataLst>
              <p:tags r:id="rId7"/>
            </p:custDataLst>
          </p:nvPr>
        </p:nvSpPr>
        <p:spPr>
          <a:xfrm>
            <a:off x="3940253" y="2499686"/>
            <a:ext cx="863493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 b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断开</a:t>
            </a:r>
            <a:endParaRPr lang="en-US" altLang="zh-CN" sz="2100" b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TextBox 2" title=""/>
          <p:cNvSpPr txBox="1"/>
          <p:nvPr>
            <p:custDataLst>
              <p:tags r:id="rId8"/>
            </p:custDataLst>
          </p:nvPr>
        </p:nvSpPr>
        <p:spPr>
          <a:xfrm>
            <a:off x="3656202" y="2977274"/>
            <a:ext cx="1022383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 b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绝缘层</a:t>
            </a:r>
            <a:endParaRPr lang="en-US" altLang="zh-CN" sz="2100" b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2" name="TextBox 2" title=""/>
          <p:cNvSpPr txBox="1"/>
          <p:nvPr>
            <p:custDataLst>
              <p:tags r:id="rId9"/>
            </p:custDataLst>
          </p:nvPr>
        </p:nvSpPr>
        <p:spPr>
          <a:xfrm>
            <a:off x="7120575" y="3448894"/>
            <a:ext cx="1366986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 b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及时更换</a:t>
            </a:r>
            <a:endParaRPr lang="en-US" altLang="zh-CN" sz="2100" b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3" name="TextBox 2" title=""/>
          <p:cNvSpPr txBox="1"/>
          <p:nvPr>
            <p:custDataLst>
              <p:tags r:id="rId10"/>
            </p:custDataLst>
          </p:nvPr>
        </p:nvSpPr>
        <p:spPr>
          <a:xfrm>
            <a:off x="4392635" y="4405219"/>
            <a:ext cx="1835900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 b="0" err="1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避雷</a:t>
            </a:r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装置</a:t>
            </a:r>
            <a:endParaRPr lang="zh-CN" altLang="en-US" sz="2100" b="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" name="TextBox 2" title=""/>
          <p:cNvSpPr txBox="1"/>
          <p:nvPr>
            <p:custDataLst>
              <p:tags r:id="rId11"/>
            </p:custDataLst>
          </p:nvPr>
        </p:nvSpPr>
        <p:spPr>
          <a:xfrm>
            <a:off x="3656443" y="657144"/>
            <a:ext cx="964446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 b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切断</a:t>
            </a:r>
            <a:endParaRPr lang="en-US" altLang="zh-CN" sz="2100" b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3" name="组合 9" title=""/>
          <p:cNvGrpSpPr/>
          <p:nvPr>
            <p:custDataLst>
              <p:tags r:id="rId12"/>
            </p:custDataLst>
          </p:nvPr>
        </p:nvGrpSpPr>
        <p:grpSpPr>
          <a:xfrm>
            <a:off x="564" y="155741"/>
            <a:ext cx="2523178" cy="491490"/>
            <a:chOff x="0" y="619020"/>
            <a:chExt cx="2965873" cy="575158"/>
          </a:xfrm>
        </p:grpSpPr>
        <p:grpSp>
          <p:nvGrpSpPr>
            <p:cNvPr id="4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7" name="矩形 16"/>
              <p:cNvSpPr/>
              <p:nvPr>
                <p:custDataLst>
                  <p:tags r:id="rId14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15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642581" y="619020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安全用电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2" name="矩形 31" title=""/>
          <p:cNvSpPr/>
          <p:nvPr>
            <p:custDataLst>
              <p:tags r:id="rId4"/>
            </p:custDataLst>
          </p:nvPr>
        </p:nvSpPr>
        <p:spPr>
          <a:xfrm>
            <a:off x="506517" y="1035380"/>
            <a:ext cx="8115263" cy="1060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.</a:t>
            </a:r>
            <a:r>
              <a:rPr lang="zh-CN" alt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组成：</a:t>
            </a:r>
            <a:r>
              <a:rPr sz="2100" b="0" err="1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如图所示</a:t>
            </a:r>
            <a:r>
              <a:rPr sz="2100" b="0" err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，由进户线、</a:t>
            </a:r>
            <a:r>
              <a:rPr 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__________</a:t>
            </a:r>
            <a:r>
              <a:rPr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、</a:t>
            </a:r>
            <a:r>
              <a:rPr sz="2100" b="0" err="1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总开关</a:t>
            </a:r>
            <a:r>
              <a:rPr lang="zh-CN" alt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（含</a:t>
            </a:r>
            <a:r>
              <a:rPr sz="2100" b="0" err="1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保险装置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）</a:t>
            </a:r>
            <a:r>
              <a:rPr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、</a:t>
            </a:r>
            <a:r>
              <a:rPr sz="2100" b="0" err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插座、用电器、导线等组成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en-US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3" name="TextBox 3" title=""/>
          <p:cNvSpPr txBox="1"/>
          <p:nvPr>
            <p:custDataLst>
              <p:tags r:id="rId5"/>
            </p:custDataLst>
          </p:nvPr>
        </p:nvSpPr>
        <p:spPr>
          <a:xfrm>
            <a:off x="4401999" y="1164905"/>
            <a:ext cx="1026192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2100" b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电能表</a:t>
            </a:r>
            <a:endParaRPr lang="en-US" altLang="zh-CN" sz="2100" b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tretch>
            <a:fillRect/>
          </a:stretch>
        </p:blipFill>
        <p:spPr>
          <a:xfrm>
            <a:off x="198236" y="2409891"/>
            <a:ext cx="8814412" cy="1932002"/>
          </a:xfrm>
          <a:prstGeom prst="rect">
            <a:avLst/>
          </a:prstGeom>
        </p:spPr>
      </p:pic>
      <p:grpSp>
        <p:nvGrpSpPr>
          <p:cNvPr id="4" name="组合 9" title=""/>
          <p:cNvGrpSpPr/>
          <p:nvPr>
            <p:custDataLst>
              <p:tags r:id="rId8"/>
            </p:custDataLst>
          </p:nvPr>
        </p:nvGrpSpPr>
        <p:grpSpPr>
          <a:xfrm>
            <a:off x="564" y="155741"/>
            <a:ext cx="2523178" cy="491490"/>
            <a:chOff x="0" y="619020"/>
            <a:chExt cx="2965873" cy="575158"/>
          </a:xfrm>
        </p:grpSpPr>
        <p:grpSp>
          <p:nvGrpSpPr>
            <p:cNvPr id="5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6" name="矩形 5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7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8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642581" y="619020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家庭电路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8" name="矩形 7" title=""/>
          <p:cNvSpPr/>
          <p:nvPr>
            <p:custDataLst>
              <p:tags r:id="rId4"/>
            </p:custDataLst>
          </p:nvPr>
        </p:nvSpPr>
        <p:spPr>
          <a:xfrm>
            <a:off x="792205" y="735981"/>
            <a:ext cx="7559592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2.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连接</a:t>
            </a:r>
            <a:endParaRPr lang="zh-CN" altLang="en-US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eaLnBrk="1" fontAlgn="auto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a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．输电线进户后首先接到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_______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上，它用来显示所消耗的电能。接下来是用户用电的总开关。 总开关的后面是保险装置。开关</a:t>
            </a:r>
            <a:r>
              <a:rPr lang="zh-CN" alt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、熔断器应接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在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线上； </a:t>
            </a:r>
            <a:endParaRPr lang="zh-CN" altLang="en-US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eaLnBrk="1" fontAlgn="auto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b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．螺丝口灯座的螺旋套应接在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线上</a:t>
            </a:r>
            <a:r>
              <a:rPr lang="zh-CN" alt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，相线通过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开关接到螺丝口灯泡的尾部； </a:t>
            </a:r>
            <a:endParaRPr lang="zh-CN" altLang="en-US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eaLnBrk="1" fontAlgn="auto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c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．家庭电路中各家用电器插座要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联接入电路中，而控制用电器的开关应与用电器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_______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联。</a:t>
            </a:r>
            <a:endParaRPr lang="zh-CN" altLang="en-US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9" name="TextBox 2" title=""/>
          <p:cNvSpPr txBox="1"/>
          <p:nvPr>
            <p:custDataLst>
              <p:tags r:id="rId5"/>
            </p:custDataLst>
          </p:nvPr>
        </p:nvSpPr>
        <p:spPr>
          <a:xfrm>
            <a:off x="3905570" y="1333800"/>
            <a:ext cx="1195153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电能表</a:t>
            </a:r>
            <a:endParaRPr lang="en-US" altLang="zh-CN" sz="21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0" name="TextBox 2" title=""/>
          <p:cNvSpPr txBox="1"/>
          <p:nvPr>
            <p:custDataLst>
              <p:tags r:id="rId6"/>
            </p:custDataLst>
          </p:nvPr>
        </p:nvSpPr>
        <p:spPr>
          <a:xfrm>
            <a:off x="3378902" y="2267139"/>
            <a:ext cx="472858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相</a:t>
            </a:r>
            <a:endParaRPr lang="zh-CN" altLang="en-US" sz="21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TextBox 2" title=""/>
          <p:cNvSpPr txBox="1"/>
          <p:nvPr>
            <p:custDataLst>
              <p:tags r:id="rId7"/>
            </p:custDataLst>
          </p:nvPr>
        </p:nvSpPr>
        <p:spPr>
          <a:xfrm>
            <a:off x="4517715" y="2787597"/>
            <a:ext cx="763811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中性</a:t>
            </a:r>
            <a:endParaRPr lang="zh-CN" altLang="en-US" sz="21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2" name="TextBox 2" title=""/>
          <p:cNvSpPr txBox="1"/>
          <p:nvPr>
            <p:custDataLst>
              <p:tags r:id="rId8"/>
            </p:custDataLst>
          </p:nvPr>
        </p:nvSpPr>
        <p:spPr>
          <a:xfrm>
            <a:off x="4819532" y="3721401"/>
            <a:ext cx="562382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并</a:t>
            </a:r>
            <a:endParaRPr lang="en-US" altLang="zh-CN" sz="21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TextBox 2" title=""/>
          <p:cNvSpPr txBox="1"/>
          <p:nvPr>
            <p:custDataLst>
              <p:tags r:id="rId9"/>
            </p:custDataLst>
          </p:nvPr>
        </p:nvSpPr>
        <p:spPr>
          <a:xfrm>
            <a:off x="4042475" y="4201885"/>
            <a:ext cx="484763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串</a:t>
            </a:r>
            <a:endParaRPr lang="en-US" altLang="zh-CN" sz="21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4" name="组合 9" title=""/>
          <p:cNvGrpSpPr/>
          <p:nvPr>
            <p:custDataLst>
              <p:tags r:id="rId10"/>
            </p:custDataLst>
          </p:nvPr>
        </p:nvGrpSpPr>
        <p:grpSpPr>
          <a:xfrm>
            <a:off x="564" y="155741"/>
            <a:ext cx="2523178" cy="491490"/>
            <a:chOff x="0" y="619020"/>
            <a:chExt cx="2965873" cy="575158"/>
          </a:xfrm>
        </p:grpSpPr>
        <p:grpSp>
          <p:nvGrpSpPr>
            <p:cNvPr id="5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6" name="矩形 5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7" name="矩形 6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" name="文本框 11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642581" y="619020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家庭电路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1" name="文本框 10" title=""/>
          <p:cNvSpPr txBox="1"/>
          <p:nvPr>
            <p:custDataLst>
              <p:tags r:id="rId4"/>
            </p:custDataLst>
          </p:nvPr>
        </p:nvSpPr>
        <p:spPr>
          <a:xfrm>
            <a:off x="765205" y="735981"/>
            <a:ext cx="7613589" cy="3484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</a:t>
            </a:r>
            <a:r>
              <a:rPr lang="en-US" altLang="zh-CN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.</a:t>
            </a:r>
            <a:r>
              <a:rPr lang="zh-CN" alt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熔断器</a:t>
            </a:r>
            <a:endParaRPr lang="zh-CN" altLang="en-US" sz="2100" b="0" smtClean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eaLnBrk="1" fontAlgn="auto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(1)</a:t>
            </a:r>
            <a:r>
              <a:rPr lang="zh-CN" alt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位置：总开关的后面是保险装置。熔丝(俗称</a:t>
            </a:r>
            <a:r>
              <a:rPr lang="en-US" altLang="zh-CN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</a:t>
            </a:r>
            <a:r>
              <a:rPr lang="zh-CN" alt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)是简易保险装置，装在保险盒内。</a:t>
            </a:r>
            <a:endParaRPr lang="en-US" altLang="zh-CN" sz="2100" b="0" smtClean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en-US" altLang="zh-CN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)</a:t>
            </a:r>
            <a:r>
              <a:rPr lang="zh-CN" alt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保险丝一般选择电阻率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比较大，熔点比较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________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的材料。为了用电安全，禁止用铜丝、铁丝等导线</a:t>
            </a:r>
            <a:r>
              <a:rPr lang="zh-CN" alt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代替保险丝。 </a:t>
            </a:r>
            <a:endParaRPr lang="zh-CN" altLang="en-US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(3)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作用：当电流过大时</a:t>
            </a:r>
            <a:r>
              <a:rPr lang="zh-CN" alt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，保险丝由于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过高而熔断，切断电路，起到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__________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</a:t>
            </a:r>
            <a:r>
              <a:rPr lang="zh-CN" alt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作用。</a:t>
            </a:r>
            <a:endParaRPr lang="zh-CN" altLang="en-US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2" name="TextBox 2" title=""/>
          <p:cNvSpPr txBox="1"/>
          <p:nvPr>
            <p:custDataLst>
              <p:tags r:id="rId5"/>
            </p:custDataLst>
          </p:nvPr>
        </p:nvSpPr>
        <p:spPr>
          <a:xfrm>
            <a:off x="6380716" y="1326626"/>
            <a:ext cx="1205322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保险丝</a:t>
            </a:r>
            <a:endParaRPr lang="zh-CN" altLang="en-US" sz="21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3" name="TextBox 10" title=""/>
          <p:cNvSpPr txBox="1"/>
          <p:nvPr>
            <p:custDataLst>
              <p:tags r:id="rId6"/>
            </p:custDataLst>
          </p:nvPr>
        </p:nvSpPr>
        <p:spPr>
          <a:xfrm>
            <a:off x="5341902" y="3227477"/>
            <a:ext cx="847240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温度</a:t>
            </a:r>
            <a:endParaRPr lang="zh-CN" altLang="en-US" sz="21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6" name="TextBox 10" title=""/>
          <p:cNvSpPr txBox="1"/>
          <p:nvPr>
            <p:custDataLst>
              <p:tags r:id="rId7"/>
            </p:custDataLst>
          </p:nvPr>
        </p:nvSpPr>
        <p:spPr>
          <a:xfrm>
            <a:off x="2476124" y="3730164"/>
            <a:ext cx="1430478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保护电路</a:t>
            </a:r>
            <a:endParaRPr lang="zh-CN" altLang="en-US" sz="21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8" name="TextBox 10" title=""/>
          <p:cNvSpPr txBox="1"/>
          <p:nvPr>
            <p:custDataLst>
              <p:tags r:id="rId8"/>
            </p:custDataLst>
          </p:nvPr>
        </p:nvSpPr>
        <p:spPr>
          <a:xfrm>
            <a:off x="6273096" y="2292894"/>
            <a:ext cx="583797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低</a:t>
            </a:r>
            <a:endParaRPr lang="zh-CN" altLang="en-US" sz="21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4" name="组合 9" title=""/>
          <p:cNvGrpSpPr/>
          <p:nvPr>
            <p:custDataLst>
              <p:tags r:id="rId9"/>
            </p:custDataLst>
          </p:nvPr>
        </p:nvGrpSpPr>
        <p:grpSpPr>
          <a:xfrm>
            <a:off x="564" y="155741"/>
            <a:ext cx="2523178" cy="491490"/>
            <a:chOff x="0" y="619020"/>
            <a:chExt cx="2965873" cy="575158"/>
          </a:xfrm>
        </p:grpSpPr>
        <p:grpSp>
          <p:nvGrpSpPr>
            <p:cNvPr id="5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6" name="矩形 5"/>
              <p:cNvSpPr/>
              <p:nvPr>
                <p:custDataLst>
                  <p:tags r:id="rId11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7" name="矩形 6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" name="文本框 11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642581" y="619020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家庭电路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6" grpId="0"/>
      <p:bldP spid="18" grpId="0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</p:tagLst>
</file>

<file path=ppt/tags/tag112.xml><?xml version="1.0" encoding="utf-8"?>
<p:tagLst xmlns:p="http://schemas.openxmlformats.org/presentationml/2006/main">
  <p:tag name="AS_UNIQUEID" val="607"/>
</p:tagLst>
</file>

<file path=ppt/tags/tag113.xml><?xml version="1.0" encoding="utf-8"?>
<p:tagLst xmlns:p="http://schemas.openxmlformats.org/presentationml/2006/main">
  <p:tag name="AS_UNIQUEID" val="608"/>
</p:tagLst>
</file>

<file path=ppt/tags/tag114.xml><?xml version="1.0" encoding="utf-8"?>
<p:tagLst xmlns:p="http://schemas.openxmlformats.org/presentationml/2006/main">
  <p:tag name="AS_UNIQUEID" val="609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</p:tagLst>
</file>

<file path=ppt/tags/tag117.xml><?xml version="1.0" encoding="utf-8"?>
<p:tagLst xmlns:p="http://schemas.openxmlformats.org/presentationml/2006/main">
  <p:tag name="AS_UNIQUEID" val="612"/>
</p:tagLst>
</file>

<file path=ppt/tags/tag118.xml><?xml version="1.0" encoding="utf-8"?>
<p:tagLst xmlns:p="http://schemas.openxmlformats.org/presentationml/2006/main">
  <p:tag name="AS_UNIQUEID" val="613"/>
</p:tagLst>
</file>

<file path=ppt/tags/tag119.xml><?xml version="1.0" encoding="utf-8"?>
<p:tagLst xmlns:p="http://schemas.openxmlformats.org/presentationml/2006/main">
  <p:tag name="AS_UNIQUEID" val="614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</p:tagLst>
</file>

<file path=ppt/tags/tag122.xml><?xml version="1.0" encoding="utf-8"?>
<p:tagLst xmlns:p="http://schemas.openxmlformats.org/presentationml/2006/main">
  <p:tag name="AS_UNIQUEID" val="617"/>
</p:tagLst>
</file>

<file path=ppt/tags/tag123.xml><?xml version="1.0" encoding="utf-8"?>
<p:tagLst xmlns:p="http://schemas.openxmlformats.org/presentationml/2006/main">
  <p:tag name="AS_UNIQUEID" val="618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  <p:tag name="KSO_WM_BEAUTIFY_FLAG" val=""/>
</p:tagLst>
</file>

<file path=ppt/tags/tag153.xml><?xml version="1.0" encoding="utf-8"?>
<p:tagLst xmlns:p="http://schemas.openxmlformats.org/presentationml/2006/main">
  <p:tag name="AS_UNIQUEID" val="648"/>
  <p:tag name="KSO_WM_BEAUTIFY_FLAG" val=""/>
</p:tagLst>
</file>

<file path=ppt/tags/tag154.xml><?xml version="1.0" encoding="utf-8"?>
<p:tagLst xmlns:p="http://schemas.openxmlformats.org/presentationml/2006/main">
  <p:tag name="AS_UNIQUEID" val="649"/>
  <p:tag name="KSO_WM_BEAUTIFY_FLAG" val="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  <p:tag name="KSO_WM_BEAUTIFY_FLAG" val=""/>
</p:tagLst>
</file>

<file path=ppt/tags/tag162.xml><?xml version="1.0" encoding="utf-8"?>
<p:tagLst xmlns:p="http://schemas.openxmlformats.org/presentationml/2006/main">
  <p:tag name="AS_UNIQUEID" val="657"/>
  <p:tag name="KSO_WM_BEAUTIFY_FLAG" val=""/>
</p:tagLst>
</file>

<file path=ppt/tags/tag163.xml><?xml version="1.0" encoding="utf-8"?>
<p:tagLst xmlns:p="http://schemas.openxmlformats.org/presentationml/2006/main">
  <p:tag name="AS_UNIQUEID" val="658"/>
  <p:tag name="KSO_WM_BEAUTIFY_FLAG" val="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</p:tagLst>
</file>

<file path=ppt/tags/tag167.xml><?xml version="1.0" encoding="utf-8"?>
<p:tagLst xmlns:p="http://schemas.openxmlformats.org/presentationml/2006/main">
  <p:tag name="AS_UNIQUEID" val="662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</p:tagLst>
</file>

<file path=ppt/tags/tag171.xml><?xml version="1.0" encoding="utf-8"?>
<p:tagLst xmlns:p="http://schemas.openxmlformats.org/presentationml/2006/main">
  <p:tag name="AS_UNIQUEID" val="666"/>
  <p:tag name="KSO_WM_BEAUTIFY_FLAG" val=""/>
</p:tagLst>
</file>

<file path=ppt/tags/tag172.xml><?xml version="1.0" encoding="utf-8"?>
<p:tagLst xmlns:p="http://schemas.openxmlformats.org/presentationml/2006/main">
  <p:tag name="AS_UNIQUEID" val="667"/>
  <p:tag name="KSO_WM_BEAUTIFY_FLAG" val=""/>
</p:tagLst>
</file>

<file path=ppt/tags/tag173.xml><?xml version="1.0" encoding="utf-8"?>
<p:tagLst xmlns:p="http://schemas.openxmlformats.org/presentationml/2006/main">
  <p:tag name="AS_UNIQUEID" val="668"/>
  <p:tag name="KSO_WM_BEAUTIFY_FLAG" val="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</p:tagLst>
</file>

<file path=ppt/tags/tag184.xml><?xml version="1.0" encoding="utf-8"?>
<p:tagLst xmlns:p="http://schemas.openxmlformats.org/presentationml/2006/main">
  <p:tag name="AS_UNIQUEID" val="679"/>
  <p:tag name="KSO_WM_BEAUTIFY_FLAG" val=""/>
</p:tagLst>
</file>

<file path=ppt/tags/tag185.xml><?xml version="1.0" encoding="utf-8"?>
<p:tagLst xmlns:p="http://schemas.openxmlformats.org/presentationml/2006/main">
  <p:tag name="AS_UNIQUEID" val="680"/>
  <p:tag name="KSO_WM_BEAUTIFY_FLAG" val=""/>
</p:tagLst>
</file>

<file path=ppt/tags/tag186.xml><?xml version="1.0" encoding="utf-8"?>
<p:tagLst xmlns:p="http://schemas.openxmlformats.org/presentationml/2006/main">
  <p:tag name="AS_UNIQUEID" val="681"/>
  <p:tag name="KSO_WM_BEAUTIFY_FLAG" val=""/>
</p:tagLst>
</file>

<file path=ppt/tags/tag187.xml><?xml version="1.0" encoding="utf-8"?>
<p:tagLst xmlns:p="http://schemas.openxmlformats.org/presentationml/2006/main">
  <p:tag name="AS_UNIQUEID" val="682"/>
</p:tagLst>
</file>

<file path=ppt/tags/tag188.xml><?xml version="1.0" encoding="utf-8"?>
<p:tagLst xmlns:p="http://schemas.openxmlformats.org/presentationml/2006/main">
  <p:tag name="AS_UNIQUEID" val="683"/>
  <p:tag name="KSO_WM_DIAGRAM_VIRTUALLY_FRAME" val="{&quot;height&quot;:383.6645751953125,&quot;left&quot;:53.83700787401576,&quot;top&quot;:41.4354248046875,&quot;width&quot;:643.5629921259842}"/>
</p:tagLst>
</file>

<file path=ppt/tags/tag189.xml><?xml version="1.0" encoding="utf-8"?>
<p:tagLst xmlns:p="http://schemas.openxmlformats.org/presentationml/2006/main">
  <p:tag name="AS_UNIQUEID" val="684"/>
  <p:tag name="KSO_WM_DIAGRAM_VIRTUALLY_FRAME" val="{&quot;height&quot;:383.6645751953125,&quot;left&quot;:53.83700787401576,&quot;top&quot;:41.4354248046875,&quot;width&quot;:643.5629921259842}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</p:tagLst>
</file>

<file path=ppt/tags/tag191.xml><?xml version="1.0" encoding="utf-8"?>
<p:tagLst xmlns:p="http://schemas.openxmlformats.org/presentationml/2006/main">
  <p:tag name="AS_UNIQUEID" val="686"/>
  <p:tag name="KSO_WM_DIAGRAM_VIRTUALLY_FRAME" val="{&quot;height&quot;:383.6645751953125,&quot;left&quot;:53.83700787401576,&quot;top&quot;:41.4354248046875,&quot;width&quot;:643.5629921259842}"/>
</p:tagLst>
</file>

<file path=ppt/tags/tag192.xml><?xml version="1.0" encoding="utf-8"?>
<p:tagLst xmlns:p="http://schemas.openxmlformats.org/presentationml/2006/main">
  <p:tag name="AS_UNIQUEID" val="687"/>
  <p:tag name="KSO_WM_DIAGRAM_VIRTUALLY_FRAME" val="{&quot;height&quot;:383.6645751953125,&quot;left&quot;:53.83700787401576,&quot;top&quot;:41.4354248046875,&quot;width&quot;:643.5629921259842}"/>
</p:tagLst>
</file>

<file path=ppt/tags/tag193.xml><?xml version="1.0" encoding="utf-8"?>
<p:tagLst xmlns:p="http://schemas.openxmlformats.org/presentationml/2006/main">
  <p:tag name="AS_UNIQUEID" val="688"/>
  <p:tag name="KSO_WM_DIAGRAM_VIRTUALLY_FRAME" val="{&quot;height&quot;:383.6645751953125,&quot;left&quot;:53.83700787401576,&quot;top&quot;:41.4354248046875,&quot;width&quot;:643.5629921259842}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</p:tagLst>
</file>

<file path=ppt/tags/tag196.xml><?xml version="1.0" encoding="utf-8"?>
<p:tagLst xmlns:p="http://schemas.openxmlformats.org/presentationml/2006/main">
  <p:tag name="AS_UNIQUEID" val="691"/>
  <p:tag name="KSO_WM_DIAGRAM_VIRTUALLY_FRAME" val="{&quot;height&quot;:383.6645751953125,&quot;left&quot;:53.83700787401576,&quot;top&quot;:41.4354248046875,&quot;width&quot;:643.5629921259842}"/>
</p:tagLst>
</file>

<file path=ppt/tags/tag197.xml><?xml version="1.0" encoding="utf-8"?>
<p:tagLst xmlns:p="http://schemas.openxmlformats.org/presentationml/2006/main">
  <p:tag name="AS_UNIQUEID" val="692"/>
</p:tagLst>
</file>

<file path=ppt/tags/tag198.xml><?xml version="1.0" encoding="utf-8"?>
<p:tagLst xmlns:p="http://schemas.openxmlformats.org/presentationml/2006/main">
  <p:tag name="AS_UNIQUEID" val="693"/>
</p:tagLst>
</file>

<file path=ppt/tags/tag199.xml><?xml version="1.0" encoding="utf-8"?>
<p:tagLst xmlns:p="http://schemas.openxmlformats.org/presentationml/2006/main">
  <p:tag name="AS_UNIQUEID" val="694"/>
  <p:tag name="KSO_WM_BEAUTIFY_FLAG" val="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  <p:tag name="KSO_WM_BEAUTIFY_FLAG" val=""/>
</p:tagLst>
</file>

<file path=ppt/tags/tag201.xml><?xml version="1.0" encoding="utf-8"?>
<p:tagLst xmlns:p="http://schemas.openxmlformats.org/presentationml/2006/main">
  <p:tag name="AS_UNIQUEID" val="696"/>
  <p:tag name="KSO_WM_BEAUTIFY_FLAG" val="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</p:tagLst>
</file>

<file path=ppt/tags/tag206.xml><?xml version="1.0" encoding="utf-8"?>
<p:tagLst xmlns:p="http://schemas.openxmlformats.org/presentationml/2006/main">
  <p:tag name="AS_UNIQUEID" val="701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</p:tagLst>
</file>

<file path=ppt/tags/tag209.xml><?xml version="1.0" encoding="utf-8"?>
<p:tagLst xmlns:p="http://schemas.openxmlformats.org/presentationml/2006/main">
  <p:tag name="AS_UNIQUEID" val="704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</p:tagLst>
</file>

<file path=ppt/tags/tag211.xml><?xml version="1.0" encoding="utf-8"?>
<p:tagLst xmlns:p="http://schemas.openxmlformats.org/presentationml/2006/main">
  <p:tag name="AS_UNIQUEID" val="706"/>
</p:tagLst>
</file>

<file path=ppt/tags/tag212.xml><?xml version="1.0" encoding="utf-8"?>
<p:tagLst xmlns:p="http://schemas.openxmlformats.org/presentationml/2006/main">
  <p:tag name="AS_UNIQUEID" val="707"/>
  <p:tag name="KSO_WM_BEAUTIFY_FLAG" val=""/>
</p:tagLst>
</file>

<file path=ppt/tags/tag213.xml><?xml version="1.0" encoding="utf-8"?>
<p:tagLst xmlns:p="http://schemas.openxmlformats.org/presentationml/2006/main">
  <p:tag name="AS_UNIQUEID" val="708"/>
  <p:tag name="KSO_WM_BEAUTIFY_FLAG" val=""/>
</p:tagLst>
</file>

<file path=ppt/tags/tag214.xml><?xml version="1.0" encoding="utf-8"?>
<p:tagLst xmlns:p="http://schemas.openxmlformats.org/presentationml/2006/main">
  <p:tag name="AS_UNIQUEID" val="709"/>
  <p:tag name="KSO_WM_BEAUTIFY_FLAG" val=""/>
</p:tagLst>
</file>

<file path=ppt/tags/tag215.xml><?xml version="1.0" encoding="utf-8"?>
<p:tagLst xmlns:p="http://schemas.openxmlformats.org/presentationml/2006/main">
  <p:tag name="AS_UNIQUEID" val="710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</p:tagLst>
</file>

<file path=ppt/tags/tag219.xml><?xml version="1.0" encoding="utf-8"?>
<p:tagLst xmlns:p="http://schemas.openxmlformats.org/presentationml/2006/main">
  <p:tag name="AS_UNIQUEID" val="714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</p:tagLst>
</file>

<file path=ppt/tags/tag221.xml><?xml version="1.0" encoding="utf-8"?>
<p:tagLst xmlns:p="http://schemas.openxmlformats.org/presentationml/2006/main">
  <p:tag name="AS_UNIQUEID" val="716"/>
</p:tagLst>
</file>

<file path=ppt/tags/tag222.xml><?xml version="1.0" encoding="utf-8"?>
<p:tagLst xmlns:p="http://schemas.openxmlformats.org/presentationml/2006/main">
  <p:tag name="AS_UNIQUEID" val="717"/>
</p:tagLst>
</file>

<file path=ppt/tags/tag223.xml><?xml version="1.0" encoding="utf-8"?>
<p:tagLst xmlns:p="http://schemas.openxmlformats.org/presentationml/2006/main">
  <p:tag name="AS_UNIQUEID" val="718"/>
</p:tagLst>
</file>

<file path=ppt/tags/tag224.xml><?xml version="1.0" encoding="utf-8"?>
<p:tagLst xmlns:p="http://schemas.openxmlformats.org/presentationml/2006/main">
  <p:tag name="AS_UNIQUEID" val="719"/>
</p:tagLst>
</file>

<file path=ppt/tags/tag225.xml><?xml version="1.0" encoding="utf-8"?>
<p:tagLst xmlns:p="http://schemas.openxmlformats.org/presentationml/2006/main">
  <p:tag name="AS_UNIQUEID" val="720"/>
</p:tagLst>
</file>

<file path=ppt/tags/tag226.xml><?xml version="1.0" encoding="utf-8"?>
<p:tagLst xmlns:p="http://schemas.openxmlformats.org/presentationml/2006/main">
  <p:tag name="AS_UNIQUEID" val="721"/>
</p:tagLst>
</file>

<file path=ppt/tags/tag227.xml><?xml version="1.0" encoding="utf-8"?>
<p:tagLst xmlns:p="http://schemas.openxmlformats.org/presentationml/2006/main">
  <p:tag name="AS_UNIQUEID" val="722"/>
</p:tagLst>
</file>

<file path=ppt/tags/tag228.xml><?xml version="1.0" encoding="utf-8"?>
<p:tagLst xmlns:p="http://schemas.openxmlformats.org/presentationml/2006/main">
  <p:tag name="AS_UNIQUEID" val="723"/>
  <p:tag name="KSO_WM_BEAUTIFY_FLAG" val=""/>
</p:tagLst>
</file>

<file path=ppt/tags/tag229.xml><?xml version="1.0" encoding="utf-8"?>
<p:tagLst xmlns:p="http://schemas.openxmlformats.org/presentationml/2006/main">
  <p:tag name="AS_UNIQUEID" val="724"/>
  <p:tag name="KSO_WM_BEAUTIFY_FLAG" val="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  <p:tag name="KSO_WM_BEAUTIFY_FLAG" val=""/>
</p:tagLst>
</file>

<file path=ppt/tags/tag231.xml><?xml version="1.0" encoding="utf-8"?>
<p:tagLst xmlns:p="http://schemas.openxmlformats.org/presentationml/2006/main">
  <p:tag name="AS_UNIQUEID" val="726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</p:tagLst>
</file>

<file path=ppt/tags/tag237.xml><?xml version="1.0" encoding="utf-8"?>
<p:tagLst xmlns:p="http://schemas.openxmlformats.org/presentationml/2006/main">
  <p:tag name="AS_UNIQUEID" val="732"/>
</p:tagLst>
</file>

<file path=ppt/tags/tag238.xml><?xml version="1.0" encoding="utf-8"?>
<p:tagLst xmlns:p="http://schemas.openxmlformats.org/presentationml/2006/main">
  <p:tag name="AS_UNIQUEID" val="733"/>
</p:tagLst>
</file>

<file path=ppt/tags/tag239.xml><?xml version="1.0" encoding="utf-8"?>
<p:tagLst xmlns:p="http://schemas.openxmlformats.org/presentationml/2006/main">
  <p:tag name="AS_UNIQUEID" val="734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</p:tagLst>
</file>

<file path=ppt/tags/tag241.xml><?xml version="1.0" encoding="utf-8"?>
<p:tagLst xmlns:p="http://schemas.openxmlformats.org/presentationml/2006/main">
  <p:tag name="AS_UNIQUEID" val="736"/>
</p:tagLst>
</file>

<file path=ppt/tags/tag242.xml><?xml version="1.0" encoding="utf-8"?>
<p:tagLst xmlns:p="http://schemas.openxmlformats.org/presentationml/2006/main">
  <p:tag name="AS_UNIQUEID" val="737"/>
</p:tagLst>
</file>

<file path=ppt/tags/tag243.xml><?xml version="1.0" encoding="utf-8"?>
<p:tagLst xmlns:p="http://schemas.openxmlformats.org/presentationml/2006/main">
  <p:tag name="AS_UNIQUEID" val="738"/>
  <p:tag name="KSO_WM_BEAUTIFY_FLAG" val=""/>
</p:tagLst>
</file>

<file path=ppt/tags/tag244.xml><?xml version="1.0" encoding="utf-8"?>
<p:tagLst xmlns:p="http://schemas.openxmlformats.org/presentationml/2006/main">
  <p:tag name="AS_UNIQUEID" val="739"/>
  <p:tag name="KSO_WM_BEAUTIFY_FLAG" val=""/>
</p:tagLst>
</file>

<file path=ppt/tags/tag245.xml><?xml version="1.0" encoding="utf-8"?>
<p:tagLst xmlns:p="http://schemas.openxmlformats.org/presentationml/2006/main">
  <p:tag name="AS_UNIQUEID" val="740"/>
  <p:tag name="KSO_WM_BEAUTIFY_FLAG" val=""/>
</p:tagLst>
</file>

<file path=ppt/tags/tag246.xml><?xml version="1.0" encoding="utf-8"?>
<p:tagLst xmlns:p="http://schemas.openxmlformats.org/presentationml/2006/main">
  <p:tag name="AS_UNIQUEID" val="741"/>
</p:tagLst>
</file>

<file path=ppt/tags/tag247.xml><?xml version="1.0" encoding="utf-8"?>
<p:tagLst xmlns:p="http://schemas.openxmlformats.org/presentationml/2006/main">
  <p:tag name="AS_UNIQUEID" val="742"/>
</p:tagLst>
</file>

<file path=ppt/tags/tag248.xml><?xml version="1.0" encoding="utf-8"?>
<p:tagLst xmlns:p="http://schemas.openxmlformats.org/presentationml/2006/main">
  <p:tag name="AS_UNIQUEID" val="743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</p:tagLst>
</file>

<file path=ppt/tags/tag251.xml><?xml version="1.0" encoding="utf-8"?>
<p:tagLst xmlns:p="http://schemas.openxmlformats.org/presentationml/2006/main">
  <p:tag name="AS_UNIQUEID" val="746"/>
</p:tagLst>
</file>

<file path=ppt/tags/tag252.xml><?xml version="1.0" encoding="utf-8"?>
<p:tagLst xmlns:p="http://schemas.openxmlformats.org/presentationml/2006/main">
  <p:tag name="AS_UNIQUEID" val="747"/>
</p:tagLst>
</file>

<file path=ppt/tags/tag253.xml><?xml version="1.0" encoding="utf-8"?>
<p:tagLst xmlns:p="http://schemas.openxmlformats.org/presentationml/2006/main">
  <p:tag name="AS_UNIQUEID" val="748"/>
</p:tagLst>
</file>

<file path=ppt/tags/tag254.xml><?xml version="1.0" encoding="utf-8"?>
<p:tagLst xmlns:p="http://schemas.openxmlformats.org/presentationml/2006/main">
  <p:tag name="AS_UNIQUEID" val="749"/>
</p:tagLst>
</file>

<file path=ppt/tags/tag255.xml><?xml version="1.0" encoding="utf-8"?>
<p:tagLst xmlns:p="http://schemas.openxmlformats.org/presentationml/2006/main">
  <p:tag name="AS_UNIQUEID" val="750"/>
</p:tagLst>
</file>

<file path=ppt/tags/tag256.xml><?xml version="1.0" encoding="utf-8"?>
<p:tagLst xmlns:p="http://schemas.openxmlformats.org/presentationml/2006/main">
  <p:tag name="AS_UNIQUEID" val="751"/>
</p:tagLst>
</file>

<file path=ppt/tags/tag257.xml><?xml version="1.0" encoding="utf-8"?>
<p:tagLst xmlns:p="http://schemas.openxmlformats.org/presentationml/2006/main">
  <p:tag name="AS_UNIQUEID" val="752"/>
  <p:tag name="KSO_WM_BEAUTIFY_FLAG" val=""/>
</p:tagLst>
</file>

<file path=ppt/tags/tag258.xml><?xml version="1.0" encoding="utf-8"?>
<p:tagLst xmlns:p="http://schemas.openxmlformats.org/presentationml/2006/main">
  <p:tag name="AS_UNIQUEID" val="753"/>
  <p:tag name="KSO_WM_BEAUTIFY_FLAG" val=""/>
</p:tagLst>
</file>

<file path=ppt/tags/tag259.xml><?xml version="1.0" encoding="utf-8"?>
<p:tagLst xmlns:p="http://schemas.openxmlformats.org/presentationml/2006/main">
  <p:tag name="AS_UNIQUEID" val="754"/>
  <p:tag name="KSO_WM_BEAUTIFY_FLAG" val="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</p:tagLst>
</file>

<file path=ppt/tags/tag261.xml><?xml version="1.0" encoding="utf-8"?>
<p:tagLst xmlns:p="http://schemas.openxmlformats.org/presentationml/2006/main">
  <p:tag name="AS_UNIQUEID" val="756"/>
</p:tagLst>
</file>

<file path=ppt/tags/tag262.xml><?xml version="1.0" encoding="utf-8"?>
<p:tagLst xmlns:p="http://schemas.openxmlformats.org/presentationml/2006/main">
  <p:tag name="AS_UNIQUEID" val="757"/>
</p:tagLst>
</file>

<file path=ppt/tags/tag263.xml><?xml version="1.0" encoding="utf-8"?>
<p:tagLst xmlns:p="http://schemas.openxmlformats.org/presentationml/2006/main">
  <p:tag name="AS_UNIQUEID" val="758"/>
</p:tagLst>
</file>

<file path=ppt/tags/tag264.xml><?xml version="1.0" encoding="utf-8"?>
<p:tagLst xmlns:p="http://schemas.openxmlformats.org/presentationml/2006/main">
  <p:tag name="AS_UNIQUEID" val="759"/>
</p:tagLst>
</file>

<file path=ppt/tags/tag265.xml><?xml version="1.0" encoding="utf-8"?>
<p:tagLst xmlns:p="http://schemas.openxmlformats.org/presentationml/2006/main">
  <p:tag name="AS_UNIQUEID" val="760"/>
</p:tagLst>
</file>

<file path=ppt/tags/tag266.xml><?xml version="1.0" encoding="utf-8"?>
<p:tagLst xmlns:p="http://schemas.openxmlformats.org/presentationml/2006/main">
  <p:tag name="AS_UNIQUEID" val="761"/>
</p:tagLst>
</file>

<file path=ppt/tags/tag267.xml><?xml version="1.0" encoding="utf-8"?>
<p:tagLst xmlns:p="http://schemas.openxmlformats.org/presentationml/2006/main">
  <p:tag name="AS_UNIQUEID" val="762"/>
</p:tagLst>
</file>

<file path=ppt/tags/tag268.xml><?xml version="1.0" encoding="utf-8"?>
<p:tagLst xmlns:p="http://schemas.openxmlformats.org/presentationml/2006/main">
  <p:tag name="AS_UNIQUEID" val="763"/>
</p:tagLst>
</file>

<file path=ppt/tags/tag269.xml><?xml version="1.0" encoding="utf-8"?>
<p:tagLst xmlns:p="http://schemas.openxmlformats.org/presentationml/2006/main">
  <p:tag name="AS_UNIQUEID" val="764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</p:tagLst>
</file>

<file path=ppt/tags/tag271.xml><?xml version="1.0" encoding="utf-8"?>
<p:tagLst xmlns:p="http://schemas.openxmlformats.org/presentationml/2006/main">
  <p:tag name="AS_UNIQUEID" val="766"/>
</p:tagLst>
</file>

<file path=ppt/tags/tag272.xml><?xml version="1.0" encoding="utf-8"?>
<p:tagLst xmlns:p="http://schemas.openxmlformats.org/presentationml/2006/main">
  <p:tag name="AS_UNIQUEID" val="767"/>
  <p:tag name="KSO_WM_BEAUTIFY_FLAG" val=""/>
</p:tagLst>
</file>

<file path=ppt/tags/tag273.xml><?xml version="1.0" encoding="utf-8"?>
<p:tagLst xmlns:p="http://schemas.openxmlformats.org/presentationml/2006/main">
  <p:tag name="AS_UNIQUEID" val="768"/>
  <p:tag name="KSO_WM_BEAUTIFY_FLAG" val=""/>
</p:tagLst>
</file>

<file path=ppt/tags/tag274.xml><?xml version="1.0" encoding="utf-8"?>
<p:tagLst xmlns:p="http://schemas.openxmlformats.org/presentationml/2006/main">
  <p:tag name="AS_UNIQUEID" val="769"/>
  <p:tag name="KSO_WM_BEAUTIFY_FLAG" val=""/>
</p:tagLst>
</file>

<file path=ppt/tags/tag275.xml><?xml version="1.0" encoding="utf-8"?>
<p:tagLst xmlns:p="http://schemas.openxmlformats.org/presentationml/2006/main">
  <p:tag name="AS_UNIQUEID" val="901"/>
</p:tagLst>
</file>

<file path=ppt/tags/tag276.xml><?xml version="1.0" encoding="utf-8"?>
<p:tagLst xmlns:p="http://schemas.openxmlformats.org/presentationml/2006/main">
  <p:tag name="AS_UNIQUEID" val="770"/>
</p:tagLst>
</file>

<file path=ppt/tags/tag277.xml><?xml version="1.0" encoding="utf-8"?>
<p:tagLst xmlns:p="http://schemas.openxmlformats.org/presentationml/2006/main">
  <p:tag name="AS_UNIQUEID" val="771"/>
</p:tagLst>
</file>

<file path=ppt/tags/tag278.xml><?xml version="1.0" encoding="utf-8"?>
<p:tagLst xmlns:p="http://schemas.openxmlformats.org/presentationml/2006/main">
  <p:tag name="AS_UNIQUEID" val="772"/>
</p:tagLst>
</file>

<file path=ppt/tags/tag279.xml><?xml version="1.0" encoding="utf-8"?>
<p:tagLst xmlns:p="http://schemas.openxmlformats.org/presentationml/2006/main">
  <p:tag name="AS_UNIQUEID" val="773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4"/>
</p:tagLst>
</file>

<file path=ppt/tags/tag281.xml><?xml version="1.0" encoding="utf-8"?>
<p:tagLst xmlns:p="http://schemas.openxmlformats.org/presentationml/2006/main">
  <p:tag name="AS_UNIQUEID" val="775"/>
</p:tagLst>
</file>

<file path=ppt/tags/tag282.xml><?xml version="1.0" encoding="utf-8"?>
<p:tagLst xmlns:p="http://schemas.openxmlformats.org/presentationml/2006/main">
  <p:tag name="AS_UNIQUEID" val="776"/>
</p:tagLst>
</file>

<file path=ppt/tags/tag283.xml><?xml version="1.0" encoding="utf-8"?>
<p:tagLst xmlns:p="http://schemas.openxmlformats.org/presentationml/2006/main">
  <p:tag name="AS_UNIQUEID" val="777"/>
</p:tagLst>
</file>

<file path=ppt/tags/tag284.xml><?xml version="1.0" encoding="utf-8"?>
<p:tagLst xmlns:p="http://schemas.openxmlformats.org/presentationml/2006/main">
  <p:tag name="AS_UNIQUEID" val="778"/>
</p:tagLst>
</file>

<file path=ppt/tags/tag285.xml><?xml version="1.0" encoding="utf-8"?>
<p:tagLst xmlns:p="http://schemas.openxmlformats.org/presentationml/2006/main">
  <p:tag name="AS_UNIQUEID" val="779"/>
</p:tagLst>
</file>

<file path=ppt/tags/tag286.xml><?xml version="1.0" encoding="utf-8"?>
<p:tagLst xmlns:p="http://schemas.openxmlformats.org/presentationml/2006/main">
  <p:tag name="AS_UNIQUEID" val="780"/>
  <p:tag name="KSO_WM_BEAUTIFY_FLAG" val=""/>
</p:tagLst>
</file>

<file path=ppt/tags/tag287.xml><?xml version="1.0" encoding="utf-8"?>
<p:tagLst xmlns:p="http://schemas.openxmlformats.org/presentationml/2006/main">
  <p:tag name="AS_UNIQUEID" val="781"/>
  <p:tag name="KSO_WM_BEAUTIFY_FLAG" val=""/>
</p:tagLst>
</file>

<file path=ppt/tags/tag288.xml><?xml version="1.0" encoding="utf-8"?>
<p:tagLst xmlns:p="http://schemas.openxmlformats.org/presentationml/2006/main">
  <p:tag name="AS_UNIQUEID" val="782"/>
  <p:tag name="KSO_WM_BEAUTIFY_FLAG" val=""/>
</p:tagLst>
</file>

<file path=ppt/tags/tag289.xml><?xml version="1.0" encoding="utf-8"?>
<p:tagLst xmlns:p="http://schemas.openxmlformats.org/presentationml/2006/main">
  <p:tag name="AS_UNIQUEID" val="783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4"/>
</p:tagLst>
</file>

<file path=ppt/tags/tag291.xml><?xml version="1.0" encoding="utf-8"?>
<p:tagLst xmlns:p="http://schemas.openxmlformats.org/presentationml/2006/main">
  <p:tag name="AS_UNIQUEID" val="785"/>
</p:tagLst>
</file>

<file path=ppt/tags/tag292.xml><?xml version="1.0" encoding="utf-8"?>
<p:tagLst xmlns:p="http://schemas.openxmlformats.org/presentationml/2006/main">
  <p:tag name="AS_UNIQUEID" val="786"/>
</p:tagLst>
</file>

<file path=ppt/tags/tag293.xml><?xml version="1.0" encoding="utf-8"?>
<p:tagLst xmlns:p="http://schemas.openxmlformats.org/presentationml/2006/main">
  <p:tag name="AS_UNIQUEID" val="787"/>
</p:tagLst>
</file>

<file path=ppt/tags/tag294.xml><?xml version="1.0" encoding="utf-8"?>
<p:tagLst xmlns:p="http://schemas.openxmlformats.org/presentationml/2006/main">
  <p:tag name="AS_UNIQUEID" val="788"/>
</p:tagLst>
</file>

<file path=ppt/tags/tag295.xml><?xml version="1.0" encoding="utf-8"?>
<p:tagLst xmlns:p="http://schemas.openxmlformats.org/presentationml/2006/main">
  <p:tag name="AS_UNIQUEID" val="789"/>
</p:tagLst>
</file>

<file path=ppt/tags/tag296.xml><?xml version="1.0" encoding="utf-8"?>
<p:tagLst xmlns:p="http://schemas.openxmlformats.org/presentationml/2006/main">
  <p:tag name="AS_UNIQUEID" val="790"/>
</p:tagLst>
</file>

<file path=ppt/tags/tag297.xml><?xml version="1.0" encoding="utf-8"?>
<p:tagLst xmlns:p="http://schemas.openxmlformats.org/presentationml/2006/main">
  <p:tag name="AS_UNIQUEID" val="791"/>
</p:tagLst>
</file>

<file path=ppt/tags/tag298.xml><?xml version="1.0" encoding="utf-8"?>
<p:tagLst xmlns:p="http://schemas.openxmlformats.org/presentationml/2006/main">
  <p:tag name="AS_UNIQUEID" val="792"/>
</p:tagLst>
</file>

<file path=ppt/tags/tag299.xml><?xml version="1.0" encoding="utf-8"?>
<p:tagLst xmlns:p="http://schemas.openxmlformats.org/presentationml/2006/main">
  <p:tag name="AS_UNIQUEID" val="793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4"/>
</p:tagLst>
</file>

<file path=ppt/tags/tag301.xml><?xml version="1.0" encoding="utf-8"?>
<p:tagLst xmlns:p="http://schemas.openxmlformats.org/presentationml/2006/main">
  <p:tag name="AS_UNIQUEID" val="795"/>
</p:tagLst>
</file>

<file path=ppt/tags/tag302.xml><?xml version="1.0" encoding="utf-8"?>
<p:tagLst xmlns:p="http://schemas.openxmlformats.org/presentationml/2006/main">
  <p:tag name="AS_UNIQUEID" val="796"/>
</p:tagLst>
</file>

<file path=ppt/tags/tag303.xml><?xml version="1.0" encoding="utf-8"?>
<p:tagLst xmlns:p="http://schemas.openxmlformats.org/presentationml/2006/main">
  <p:tag name="AS_UNIQUEID" val="797"/>
</p:tagLst>
</file>

<file path=ppt/tags/tag304.xml><?xml version="1.0" encoding="utf-8"?>
<p:tagLst xmlns:p="http://schemas.openxmlformats.org/presentationml/2006/main">
  <p:tag name="AS_UNIQUEID" val="798"/>
</p:tagLst>
</file>

<file path=ppt/tags/tag305.xml><?xml version="1.0" encoding="utf-8"?>
<p:tagLst xmlns:p="http://schemas.openxmlformats.org/presentationml/2006/main">
  <p:tag name="AS_UNIQUEID" val="799"/>
</p:tagLst>
</file>

<file path=ppt/tags/tag306.xml><?xml version="1.0" encoding="utf-8"?>
<p:tagLst xmlns:p="http://schemas.openxmlformats.org/presentationml/2006/main">
  <p:tag name="AS_UNIQUEID" val="800"/>
</p:tagLst>
</file>

<file path=ppt/tags/tag307.xml><?xml version="1.0" encoding="utf-8"?>
<p:tagLst xmlns:p="http://schemas.openxmlformats.org/presentationml/2006/main">
  <p:tag name="AS_UNIQUEID" val="801"/>
</p:tagLst>
</file>

<file path=ppt/tags/tag308.xml><?xml version="1.0" encoding="utf-8"?>
<p:tagLst xmlns:p="http://schemas.openxmlformats.org/presentationml/2006/main">
  <p:tag name="AS_UNIQUEID" val="802"/>
</p:tagLst>
</file>

<file path=ppt/tags/tag309.xml><?xml version="1.0" encoding="utf-8"?>
<p:tagLst xmlns:p="http://schemas.openxmlformats.org/presentationml/2006/main">
  <p:tag name="AS_UNIQUEID" val="803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4"/>
</p:tagLst>
</file>

<file path=ppt/tags/tag311.xml><?xml version="1.0" encoding="utf-8"?>
<p:tagLst xmlns:p="http://schemas.openxmlformats.org/presentationml/2006/main">
  <p:tag name="AS_UNIQUEID" val="805"/>
</p:tagLst>
</file>

<file path=ppt/tags/tag312.xml><?xml version="1.0" encoding="utf-8"?>
<p:tagLst xmlns:p="http://schemas.openxmlformats.org/presentationml/2006/main">
  <p:tag name="AS_UNIQUEID" val="806"/>
</p:tagLst>
</file>

<file path=ppt/tags/tag313.xml><?xml version="1.0" encoding="utf-8"?>
<p:tagLst xmlns:p="http://schemas.openxmlformats.org/presentationml/2006/main">
  <p:tag name="AS_UNIQUEID" val="807"/>
</p:tagLst>
</file>

<file path=ppt/tags/tag314.xml><?xml version="1.0" encoding="utf-8"?>
<p:tagLst xmlns:p="http://schemas.openxmlformats.org/presentationml/2006/main">
  <p:tag name="AS_UNIQUEID" val="808"/>
</p:tagLst>
</file>

<file path=ppt/tags/tag315.xml><?xml version="1.0" encoding="utf-8"?>
<p:tagLst xmlns:p="http://schemas.openxmlformats.org/presentationml/2006/main">
  <p:tag name="AS_UNIQUEID" val="809"/>
</p:tagLst>
</file>

<file path=ppt/tags/tag316.xml><?xml version="1.0" encoding="utf-8"?>
<p:tagLst xmlns:p="http://schemas.openxmlformats.org/presentationml/2006/main">
  <p:tag name="AS_UNIQUEID" val="810"/>
</p:tagLst>
</file>

<file path=ppt/tags/tag317.xml><?xml version="1.0" encoding="utf-8"?>
<p:tagLst xmlns:p="http://schemas.openxmlformats.org/presentationml/2006/main">
  <p:tag name="AS_UNIQUEID" val="811"/>
</p:tagLst>
</file>

<file path=ppt/tags/tag318.xml><?xml version="1.0" encoding="utf-8"?>
<p:tagLst xmlns:p="http://schemas.openxmlformats.org/presentationml/2006/main">
  <p:tag name="AS_UNIQUEID" val="812"/>
</p:tagLst>
</file>

<file path=ppt/tags/tag319.xml><?xml version="1.0" encoding="utf-8"?>
<p:tagLst xmlns:p="http://schemas.openxmlformats.org/presentationml/2006/main">
  <p:tag name="AS_UNIQUEID" val="813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4"/>
</p:tagLst>
</file>

<file path=ppt/tags/tag321.xml><?xml version="1.0" encoding="utf-8"?>
<p:tagLst xmlns:p="http://schemas.openxmlformats.org/presentationml/2006/main">
  <p:tag name="AS_UNIQUEID" val="815"/>
</p:tagLst>
</file>

<file path=ppt/tags/tag322.xml><?xml version="1.0" encoding="utf-8"?>
<p:tagLst xmlns:p="http://schemas.openxmlformats.org/presentationml/2006/main">
  <p:tag name="AS_UNIQUEID" val="816"/>
</p:tagLst>
</file>

<file path=ppt/tags/tag323.xml><?xml version="1.0" encoding="utf-8"?>
<p:tagLst xmlns:p="http://schemas.openxmlformats.org/presentationml/2006/main">
  <p:tag name="AS_UNIQUEID" val="817"/>
</p:tagLst>
</file>

<file path=ppt/tags/tag324.xml><?xml version="1.0" encoding="utf-8"?>
<p:tagLst xmlns:p="http://schemas.openxmlformats.org/presentationml/2006/main">
  <p:tag name="AS_UNIQUEID" val="818"/>
</p:tagLst>
</file>

<file path=ppt/tags/tag325.xml><?xml version="1.0" encoding="utf-8"?>
<p:tagLst xmlns:p="http://schemas.openxmlformats.org/presentationml/2006/main">
  <p:tag name="AS_UNIQUEID" val="819"/>
</p:tagLst>
</file>

<file path=ppt/tags/tag326.xml><?xml version="1.0" encoding="utf-8"?>
<p:tagLst xmlns:p="http://schemas.openxmlformats.org/presentationml/2006/main">
  <p:tag name="AS_UNIQUEID" val="820"/>
</p:tagLst>
</file>

<file path=ppt/tags/tag327.xml><?xml version="1.0" encoding="utf-8"?>
<p:tagLst xmlns:p="http://schemas.openxmlformats.org/presentationml/2006/main">
  <p:tag name="AS_UNIQUEID" val="821"/>
</p:tagLst>
</file>

<file path=ppt/tags/tag328.xml><?xml version="1.0" encoding="utf-8"?>
<p:tagLst xmlns:p="http://schemas.openxmlformats.org/presentationml/2006/main">
  <p:tag name="AS_UNIQUEID" val="822"/>
</p:tagLst>
</file>

<file path=ppt/tags/tag329.xml><?xml version="1.0" encoding="utf-8"?>
<p:tagLst xmlns:p="http://schemas.openxmlformats.org/presentationml/2006/main">
  <p:tag name="AS_UNIQUEID" val="823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4"/>
</p:tagLst>
</file>

<file path=ppt/tags/tag331.xml><?xml version="1.0" encoding="utf-8"?>
<p:tagLst xmlns:p="http://schemas.openxmlformats.org/presentationml/2006/main">
  <p:tag name="AS_UNIQUEID" val="825"/>
</p:tagLst>
</file>

<file path=ppt/tags/tag332.xml><?xml version="1.0" encoding="utf-8"?>
<p:tagLst xmlns:p="http://schemas.openxmlformats.org/presentationml/2006/main">
  <p:tag name="AS_UNIQUEID" val="826"/>
</p:tagLst>
</file>

<file path=ppt/tags/tag333.xml><?xml version="1.0" encoding="utf-8"?>
<p:tagLst xmlns:p="http://schemas.openxmlformats.org/presentationml/2006/main">
  <p:tag name="AS_UNIQUEID" val="827"/>
</p:tagLst>
</file>

<file path=ppt/tags/tag334.xml><?xml version="1.0" encoding="utf-8"?>
<p:tagLst xmlns:p="http://schemas.openxmlformats.org/presentationml/2006/main">
  <p:tag name="AS_UNIQUEID" val="828"/>
</p:tagLst>
</file>

<file path=ppt/tags/tag335.xml><?xml version="1.0" encoding="utf-8"?>
<p:tagLst xmlns:p="http://schemas.openxmlformats.org/presentationml/2006/main">
  <p:tag name="AS_UNIQUEID" val="829"/>
</p:tagLst>
</file>

<file path=ppt/tags/tag336.xml><?xml version="1.0" encoding="utf-8"?>
<p:tagLst xmlns:p="http://schemas.openxmlformats.org/presentationml/2006/main">
  <p:tag name="AS_UNIQUEID" val="830"/>
</p:tagLst>
</file>

<file path=ppt/tags/tag337.xml><?xml version="1.0" encoding="utf-8"?>
<p:tagLst xmlns:p="http://schemas.openxmlformats.org/presentationml/2006/main">
  <p:tag name="AS_UNIQUEID" val="831"/>
</p:tagLst>
</file>

<file path=ppt/tags/tag338.xml><?xml version="1.0" encoding="utf-8"?>
<p:tagLst xmlns:p="http://schemas.openxmlformats.org/presentationml/2006/main">
  <p:tag name="AS_UNIQUEID" val="832"/>
</p:tagLst>
</file>

<file path=ppt/tags/tag339.xml><?xml version="1.0" encoding="utf-8"?>
<p:tagLst xmlns:p="http://schemas.openxmlformats.org/presentationml/2006/main">
  <p:tag name="AS_UNIQUEID" val="833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4"/>
</p:tagLst>
</file>

<file path=ppt/tags/tag341.xml><?xml version="1.0" encoding="utf-8"?>
<p:tagLst xmlns:p="http://schemas.openxmlformats.org/presentationml/2006/main">
  <p:tag name="AS_UNIQUEID" val="835"/>
</p:tagLst>
</file>

<file path=ppt/tags/tag342.xml><?xml version="1.0" encoding="utf-8"?>
<p:tagLst xmlns:p="http://schemas.openxmlformats.org/presentationml/2006/main">
  <p:tag name="AS_UNIQUEID" val="836"/>
</p:tagLst>
</file>

<file path=ppt/tags/tag343.xml><?xml version="1.0" encoding="utf-8"?>
<p:tagLst xmlns:p="http://schemas.openxmlformats.org/presentationml/2006/main">
  <p:tag name="AS_UNIQUEID" val="837"/>
</p:tagLst>
</file>

<file path=ppt/tags/tag344.xml><?xml version="1.0" encoding="utf-8"?>
<p:tagLst xmlns:p="http://schemas.openxmlformats.org/presentationml/2006/main">
  <p:tag name="AS_UNIQUEID" val="838"/>
</p:tagLst>
</file>

<file path=ppt/tags/tag345.xml><?xml version="1.0" encoding="utf-8"?>
<p:tagLst xmlns:p="http://schemas.openxmlformats.org/presentationml/2006/main">
  <p:tag name="AS_UNIQUEID" val="839"/>
</p:tagLst>
</file>

<file path=ppt/tags/tag346.xml><?xml version="1.0" encoding="utf-8"?>
<p:tagLst xmlns:p="http://schemas.openxmlformats.org/presentationml/2006/main">
  <p:tag name="AS_UNIQUEID" val="840"/>
</p:tagLst>
</file>

<file path=ppt/tags/tag347.xml><?xml version="1.0" encoding="utf-8"?>
<p:tagLst xmlns:p="http://schemas.openxmlformats.org/presentationml/2006/main">
  <p:tag name="AS_UNIQUEID" val="841"/>
</p:tagLst>
</file>

<file path=ppt/tags/tag348.xml><?xml version="1.0" encoding="utf-8"?>
<p:tagLst xmlns:p="http://schemas.openxmlformats.org/presentationml/2006/main">
  <p:tag name="AS_UNIQUEID" val="842"/>
</p:tagLst>
</file>

<file path=ppt/tags/tag349.xml><?xml version="1.0" encoding="utf-8"?>
<p:tagLst xmlns:p="http://schemas.openxmlformats.org/presentationml/2006/main">
  <p:tag name="AS_UNIQUEID" val="843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4"/>
</p:tagLst>
</file>

<file path=ppt/tags/tag351.xml><?xml version="1.0" encoding="utf-8"?>
<p:tagLst xmlns:p="http://schemas.openxmlformats.org/presentationml/2006/main">
  <p:tag name="AS_UNIQUEID" val="845"/>
</p:tagLst>
</file>

<file path=ppt/tags/tag352.xml><?xml version="1.0" encoding="utf-8"?>
<p:tagLst xmlns:p="http://schemas.openxmlformats.org/presentationml/2006/main">
  <p:tag name="AS_UNIQUEID" val="846"/>
</p:tagLst>
</file>

<file path=ppt/tags/tag353.xml><?xml version="1.0" encoding="utf-8"?>
<p:tagLst xmlns:p="http://schemas.openxmlformats.org/presentationml/2006/main">
  <p:tag name="AS_UNIQUEID" val="847"/>
</p:tagLst>
</file>

<file path=ppt/tags/tag354.xml><?xml version="1.0" encoding="utf-8"?>
<p:tagLst xmlns:p="http://schemas.openxmlformats.org/presentationml/2006/main">
  <p:tag name="AS_UNIQUEID" val="848"/>
</p:tagLst>
</file>

<file path=ppt/tags/tag355.xml><?xml version="1.0" encoding="utf-8"?>
<p:tagLst xmlns:p="http://schemas.openxmlformats.org/presentationml/2006/main">
  <p:tag name="AS_UNIQUEID" val="849"/>
</p:tagLst>
</file>

<file path=ppt/tags/tag356.xml><?xml version="1.0" encoding="utf-8"?>
<p:tagLst xmlns:p="http://schemas.openxmlformats.org/presentationml/2006/main">
  <p:tag name="AS_UNIQUEID" val="850"/>
</p:tagLst>
</file>

<file path=ppt/tags/tag357.xml><?xml version="1.0" encoding="utf-8"?>
<p:tagLst xmlns:p="http://schemas.openxmlformats.org/presentationml/2006/main">
  <p:tag name="AS_UNIQUEID" val="851"/>
</p:tagLst>
</file>

<file path=ppt/tags/tag358.xml><?xml version="1.0" encoding="utf-8"?>
<p:tagLst xmlns:p="http://schemas.openxmlformats.org/presentationml/2006/main">
  <p:tag name="AS_UNIQUEID" val="852"/>
</p:tagLst>
</file>

<file path=ppt/tags/tag359.xml><?xml version="1.0" encoding="utf-8"?>
<p:tagLst xmlns:p="http://schemas.openxmlformats.org/presentationml/2006/main">
  <p:tag name="AS_UNIQUEID" val="853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4"/>
</p:tagLst>
</file>

<file path=ppt/tags/tag361.xml><?xml version="1.0" encoding="utf-8"?>
<p:tagLst xmlns:p="http://schemas.openxmlformats.org/presentationml/2006/main">
  <p:tag name="AS_UNIQUEID" val="855"/>
</p:tagLst>
</file>

<file path=ppt/tags/tag362.xml><?xml version="1.0" encoding="utf-8"?>
<p:tagLst xmlns:p="http://schemas.openxmlformats.org/presentationml/2006/main">
  <p:tag name="AS_UNIQUEID" val="856"/>
</p:tagLst>
</file>

<file path=ppt/tags/tag363.xml><?xml version="1.0" encoding="utf-8"?>
<p:tagLst xmlns:p="http://schemas.openxmlformats.org/presentationml/2006/main">
  <p:tag name="AS_UNIQUEID" val="857"/>
</p:tagLst>
</file>

<file path=ppt/tags/tag364.xml><?xml version="1.0" encoding="utf-8"?>
<p:tagLst xmlns:p="http://schemas.openxmlformats.org/presentationml/2006/main">
  <p:tag name="AS_UNIQUEID" val="858"/>
</p:tagLst>
</file>

<file path=ppt/tags/tag365.xml><?xml version="1.0" encoding="utf-8"?>
<p:tagLst xmlns:p="http://schemas.openxmlformats.org/presentationml/2006/main">
  <p:tag name="AS_UNIQUEID" val="859"/>
</p:tagLst>
</file>

<file path=ppt/tags/tag366.xml><?xml version="1.0" encoding="utf-8"?>
<p:tagLst xmlns:p="http://schemas.openxmlformats.org/presentationml/2006/main">
  <p:tag name="AS_UNIQUEID" val="860"/>
</p:tagLst>
</file>

<file path=ppt/tags/tag367.xml><?xml version="1.0" encoding="utf-8"?>
<p:tagLst xmlns:p="http://schemas.openxmlformats.org/presentationml/2006/main">
  <p:tag name="AS_UNIQUEID" val="861"/>
</p:tagLst>
</file>

<file path=ppt/tags/tag368.xml><?xml version="1.0" encoding="utf-8"?>
<p:tagLst xmlns:p="http://schemas.openxmlformats.org/presentationml/2006/main">
  <p:tag name="AS_UNIQUEID" val="862"/>
</p:tagLst>
</file>

<file path=ppt/tags/tag369.xml><?xml version="1.0" encoding="utf-8"?>
<p:tagLst xmlns:p="http://schemas.openxmlformats.org/presentationml/2006/main">
  <p:tag name="AS_UNIQUEID" val="863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4"/>
</p:tagLst>
</file>

<file path=ppt/tags/tag371.xml><?xml version="1.0" encoding="utf-8"?>
<p:tagLst xmlns:p="http://schemas.openxmlformats.org/presentationml/2006/main">
  <p:tag name="AS_UNIQUEID" val="865"/>
</p:tagLst>
</file>

<file path=ppt/tags/tag372.xml><?xml version="1.0" encoding="utf-8"?>
<p:tagLst xmlns:p="http://schemas.openxmlformats.org/presentationml/2006/main">
  <p:tag name="AS_UNIQUEID" val="866"/>
</p:tagLst>
</file>

<file path=ppt/tags/tag373.xml><?xml version="1.0" encoding="utf-8"?>
<p:tagLst xmlns:p="http://schemas.openxmlformats.org/presentationml/2006/main">
  <p:tag name="AS_UNIQUEID" val="867"/>
</p:tagLst>
</file>

<file path=ppt/tags/tag374.xml><?xml version="1.0" encoding="utf-8"?>
<p:tagLst xmlns:p="http://schemas.openxmlformats.org/presentationml/2006/main">
  <p:tag name="AS_UNIQUEID" val="868"/>
</p:tagLst>
</file>

<file path=ppt/tags/tag375.xml><?xml version="1.0" encoding="utf-8"?>
<p:tagLst xmlns:p="http://schemas.openxmlformats.org/presentationml/2006/main">
  <p:tag name="AS_UNIQUEID" val="869"/>
</p:tagLst>
</file>

<file path=ppt/tags/tag376.xml><?xml version="1.0" encoding="utf-8"?>
<p:tagLst xmlns:p="http://schemas.openxmlformats.org/presentationml/2006/main">
  <p:tag name="AS_UNIQUEID" val="870"/>
</p:tagLst>
</file>

<file path=ppt/tags/tag377.xml><?xml version="1.0" encoding="utf-8"?>
<p:tagLst xmlns:p="http://schemas.openxmlformats.org/presentationml/2006/main">
  <p:tag name="AS_UNIQUEID" val="871"/>
</p:tagLst>
</file>

<file path=ppt/tags/tag378.xml><?xml version="1.0" encoding="utf-8"?>
<p:tagLst xmlns:p="http://schemas.openxmlformats.org/presentationml/2006/main">
  <p:tag name="AS_UNIQUEID" val="872"/>
</p:tagLst>
</file>

<file path=ppt/tags/tag379.xml><?xml version="1.0" encoding="utf-8"?>
<p:tagLst xmlns:p="http://schemas.openxmlformats.org/presentationml/2006/main">
  <p:tag name="AS_UNIQUEID" val="873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4"/>
</p:tagLst>
</file>

<file path=ppt/tags/tag381.xml><?xml version="1.0" encoding="utf-8"?>
<p:tagLst xmlns:p="http://schemas.openxmlformats.org/presentationml/2006/main">
  <p:tag name="AS_UNIQUEID" val="875"/>
</p:tagLst>
</file>

<file path=ppt/tags/tag382.xml><?xml version="1.0" encoding="utf-8"?>
<p:tagLst xmlns:p="http://schemas.openxmlformats.org/presentationml/2006/main">
  <p:tag name="AS_UNIQUEID" val="876"/>
</p:tagLst>
</file>

<file path=ppt/tags/tag383.xml><?xml version="1.0" encoding="utf-8"?>
<p:tagLst xmlns:p="http://schemas.openxmlformats.org/presentationml/2006/main">
  <p:tag name="AS_UNIQUEID" val="877"/>
</p:tagLst>
</file>

<file path=ppt/tags/tag384.xml><?xml version="1.0" encoding="utf-8"?>
<p:tagLst xmlns:p="http://schemas.openxmlformats.org/presentationml/2006/main">
  <p:tag name="AS_UNIQUEID" val="878"/>
</p:tagLst>
</file>

<file path=ppt/tags/tag385.xml><?xml version="1.0" encoding="utf-8"?>
<p:tagLst xmlns:p="http://schemas.openxmlformats.org/presentationml/2006/main">
  <p:tag name="AS_UNIQUEID" val="879"/>
</p:tagLst>
</file>

<file path=ppt/tags/tag386.xml><?xml version="1.0" encoding="utf-8"?>
<p:tagLst xmlns:p="http://schemas.openxmlformats.org/presentationml/2006/main">
  <p:tag name="AS_UNIQUEID" val="880"/>
</p:tagLst>
</file>

<file path=ppt/tags/tag387.xml><?xml version="1.0" encoding="utf-8"?>
<p:tagLst xmlns:p="http://schemas.openxmlformats.org/presentationml/2006/main">
  <p:tag name="AS_UNIQUEID" val="881"/>
</p:tagLst>
</file>

<file path=ppt/tags/tag388.xml><?xml version="1.0" encoding="utf-8"?>
<p:tagLst xmlns:p="http://schemas.openxmlformats.org/presentationml/2006/main">
  <p:tag name="AS_UNIQUEID" val="882"/>
</p:tagLst>
</file>

<file path=ppt/tags/tag389.xml><?xml version="1.0" encoding="utf-8"?>
<p:tagLst xmlns:p="http://schemas.openxmlformats.org/presentationml/2006/main">
  <p:tag name="AS_UNIQUEID" val="883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4"/>
</p:tagLst>
</file>

<file path=ppt/tags/tag391.xml><?xml version="1.0" encoding="utf-8"?>
<p:tagLst xmlns:p="http://schemas.openxmlformats.org/presentationml/2006/main">
  <p:tag name="AS_UNIQUEID" val="885"/>
</p:tagLst>
</file>

<file path=ppt/tags/tag392.xml><?xml version="1.0" encoding="utf-8"?>
<p:tagLst xmlns:p="http://schemas.openxmlformats.org/presentationml/2006/main">
  <p:tag name="AS_UNIQUEID" val="886"/>
</p:tagLst>
</file>

<file path=ppt/tags/tag393.xml><?xml version="1.0" encoding="utf-8"?>
<p:tagLst xmlns:p="http://schemas.openxmlformats.org/presentationml/2006/main">
  <p:tag name="AS_UNIQUEID" val="887"/>
</p:tagLst>
</file>

<file path=ppt/tags/tag394.xml><?xml version="1.0" encoding="utf-8"?>
<p:tagLst xmlns:p="http://schemas.openxmlformats.org/presentationml/2006/main">
  <p:tag name="AS_UNIQUEID" val="888"/>
</p:tagLst>
</file>

<file path=ppt/tags/tag395.xml><?xml version="1.0" encoding="utf-8"?>
<p:tagLst xmlns:p="http://schemas.openxmlformats.org/presentationml/2006/main">
  <p:tag name="AS_UNIQUEID" val="889"/>
</p:tagLst>
</file>

<file path=ppt/tags/tag396.xml><?xml version="1.0" encoding="utf-8"?>
<p:tagLst xmlns:p="http://schemas.openxmlformats.org/presentationml/2006/main">
  <p:tag name="AS_UNIQUEID" val="890"/>
</p:tagLst>
</file>

<file path=ppt/tags/tag397.xml><?xml version="1.0" encoding="utf-8"?>
<p:tagLst xmlns:p="http://schemas.openxmlformats.org/presentationml/2006/main">
  <p:tag name="AS_UNIQUEID" val="891"/>
</p:tagLst>
</file>

<file path=ppt/tags/tag398.xml><?xml version="1.0" encoding="utf-8"?>
<p:tagLst xmlns:p="http://schemas.openxmlformats.org/presentationml/2006/main">
  <p:tag name="AS_UNIQUEID" val="892"/>
</p:tagLst>
</file>

<file path=ppt/tags/tag399.xml><?xml version="1.0" encoding="utf-8"?>
<p:tagLst xmlns:p="http://schemas.openxmlformats.org/presentationml/2006/main">
  <p:tag name="AS_UNIQUEID" val="893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4"/>
</p:tagLst>
</file>

<file path=ppt/tags/tag401.xml><?xml version="1.0" encoding="utf-8"?>
<p:tagLst xmlns:p="http://schemas.openxmlformats.org/presentationml/2006/main">
  <p:tag name="AS_UNIQUEID" val="895"/>
</p:tagLst>
</file>

<file path=ppt/tags/tag402.xml><?xml version="1.0" encoding="utf-8"?>
<p:tagLst xmlns:p="http://schemas.openxmlformats.org/presentationml/2006/main">
  <p:tag name="AS_UNIQUEID" val="896"/>
</p:tagLst>
</file>

<file path=ppt/tags/tag403.xml><?xml version="1.0" encoding="utf-8"?>
<p:tagLst xmlns:p="http://schemas.openxmlformats.org/presentationml/2006/main">
  <p:tag name="AS_UNIQUEID" val="897"/>
</p:tagLst>
</file>

<file path=ppt/tags/tag404.xml><?xml version="1.0" encoding="utf-8"?>
<p:tagLst xmlns:p="http://schemas.openxmlformats.org/presentationml/2006/main">
  <p:tag name="AS_UNIQUEID" val="898"/>
</p:tagLst>
</file>

<file path=ppt/tags/tag405.xml><?xml version="1.0" encoding="utf-8"?>
<p:tagLst xmlns:p="http://schemas.openxmlformats.org/presentationml/2006/main">
  <p:tag name="AS_UNIQUEID" val="899"/>
</p:tagLst>
</file>

<file path=ppt/tags/tag406.xml><?xml version="1.0" encoding="utf-8"?>
<p:tagLst xmlns:p="http://schemas.openxmlformats.org/presentationml/2006/main">
  <p:tag name="AS_UNIQUEID" val="900"/>
</p:tagLst>
</file>

<file path=ppt/tags/tag407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41.xml><?xml version="1.0" encoding="utf-8"?>
<p:tagLst xmlns:p="http://schemas.openxmlformats.org/presentationml/2006/main">
  <p:tag name="AS_UNIQUEID" val="539"/>
</p:tagLst>
</file>

<file path=ppt/tags/tag42.xml><?xml version="1.0" encoding="utf-8"?>
<p:tagLst xmlns:p="http://schemas.openxmlformats.org/presentationml/2006/main">
  <p:tag name="AS_UNIQUEID" val="540"/>
</p:tagLst>
</file>

<file path=ppt/tags/tag43.xml><?xml version="1.0" encoding="utf-8"?>
<p:tagLst xmlns:p="http://schemas.openxmlformats.org/presentationml/2006/main">
  <p:tag name="AS_UNIQUEID" val="541"/>
</p:tagLst>
</file>

<file path=ppt/tags/tag44.xml><?xml version="1.0" encoding="utf-8"?>
<p:tagLst xmlns:p="http://schemas.openxmlformats.org/presentationml/2006/main">
  <p:tag name="AS_UNIQUEID" val="542"/>
</p:tagLst>
</file>

<file path=ppt/tags/tag45.xml><?xml version="1.0" encoding="utf-8"?>
<p:tagLst xmlns:p="http://schemas.openxmlformats.org/presentationml/2006/main">
  <p:tag name="AS_UNIQUEID" val="543"/>
</p:tagLst>
</file>

<file path=ppt/tags/tag46.xml><?xml version="1.0" encoding="utf-8"?>
<p:tagLst xmlns:p="http://schemas.openxmlformats.org/presentationml/2006/main">
  <p:tag name="AS_UNIQUEID" val="544"/>
</p:tagLst>
</file>

<file path=ppt/tags/tag47.xml><?xml version="1.0" encoding="utf-8"?>
<p:tagLst xmlns:p="http://schemas.openxmlformats.org/presentationml/2006/main">
  <p:tag name="AS_UNIQUEID" val="545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560"/>
</p:tagLst>
</file>

<file path=ppt/tags/tag64.xml><?xml version="1.0" encoding="utf-8"?>
<p:tagLst xmlns:p="http://schemas.openxmlformats.org/presentationml/2006/main">
  <p:tag name="AS_UNIQUEID" val="561"/>
</p:tagLst>
</file>

<file path=ppt/tags/tag65.xml><?xml version="1.0" encoding="utf-8"?>
<p:tagLst xmlns:p="http://schemas.openxmlformats.org/presentationml/2006/main">
  <p:tag name="AS_UNIQUEID" val="562"/>
</p:tagLst>
</file>

<file path=ppt/tags/tag66.xml><?xml version="1.0" encoding="utf-8"?>
<p:tagLst xmlns:p="http://schemas.openxmlformats.org/presentationml/2006/main">
  <p:tag name="AS_UNIQUEID" val="563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7"/>
</p:tagLst>
</file>

<file path=ppt/tags/tag71.xml><?xml version="1.0" encoding="utf-8"?>
<p:tagLst xmlns:p="http://schemas.openxmlformats.org/presentationml/2006/main">
  <p:tag name="AS_UNIQUEID" val="568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498"/>
</p:tagLst>
</file>

<file path=ppt/tags/tag89.xml><?xml version="1.0" encoding="utf-8"?>
<p:tagLst xmlns:p="http://schemas.openxmlformats.org/presentationml/2006/main">
  <p:tag name="AS_UNIQUEID" val="585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6"/>
</p:tagLst>
</file>

<file path=ppt/tags/tag91.xml><?xml version="1.0" encoding="utf-8"?>
<p:tagLst xmlns:p="http://schemas.openxmlformats.org/presentationml/2006/main">
  <p:tag name="AS_UNIQUEID" val="587"/>
</p:tagLst>
</file>

<file path=ppt/tags/tag92.xml><?xml version="1.0" encoding="utf-8"?>
<p:tagLst xmlns:p="http://schemas.openxmlformats.org/presentationml/2006/main">
  <p:tag name="AS_UNIQUEID" val="588"/>
</p:tagLst>
</file>

<file path=ppt/tags/tag93.xml><?xml version="1.0" encoding="utf-8"?>
<p:tagLst xmlns:p="http://schemas.openxmlformats.org/presentationml/2006/main">
  <p:tag name="AS_UNIQUEID" val="589"/>
  <p:tag name="KSO_WM_DIAGRAM_VIRTUALLY_FRAME" val="{&quot;height&quot;:36.25,&quot;left&quot;:37.95,&quot;top&quot;:153.87503937007872,&quot;width&quot;:454}"/>
</p:tagLst>
</file>

<file path=ppt/tags/tag94.xml><?xml version="1.0" encoding="utf-8"?>
<p:tagLst xmlns:p="http://schemas.openxmlformats.org/presentationml/2006/main">
  <p:tag name="AS_UNIQUEID" val="590"/>
</p:tagLst>
</file>

<file path=ppt/tags/tag95.xml><?xml version="1.0" encoding="utf-8"?>
<p:tagLst xmlns:p="http://schemas.openxmlformats.org/presentationml/2006/main">
  <p:tag name="AS_UNIQUEID" val="591"/>
</p:tagLst>
</file>

<file path=ppt/tags/tag96.xml><?xml version="1.0" encoding="utf-8"?>
<p:tagLst xmlns:p="http://schemas.openxmlformats.org/presentationml/2006/main">
  <p:tag name="AS_UNIQUEID" val="592"/>
</p:tagLst>
</file>

<file path=ppt/tags/tag97.xml><?xml version="1.0" encoding="utf-8"?>
<p:tagLst xmlns:p="http://schemas.openxmlformats.org/presentationml/2006/main">
  <p:tag name="AS_UNIQUEID" val="593"/>
</p:tagLst>
</file>

<file path=ppt/tags/tag98.xml><?xml version="1.0" encoding="utf-8"?>
<p:tagLst xmlns:p="http://schemas.openxmlformats.org/presentationml/2006/main">
  <p:tag name="AS_UNIQUEID" val="594"/>
</p:tagLst>
</file>

<file path=ppt/tags/tag99.xml><?xml version="1.0" encoding="utf-8"?>
<p:tagLst xmlns:p="http://schemas.openxmlformats.org/presentationml/2006/main">
  <p:tag name="AS_UNIQUEID" val="5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245</Paragraphs>
  <Slides>25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8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汉仪雅酷黑 75W</vt:lpstr>
      <vt:lpstr>微软雅黑</vt:lpstr>
      <vt:lpstr>方正粗黑宋简体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2026-06-14T07:34:48Z</cp:lastPrinted>
  <dcterms:created xsi:type="dcterms:W3CDTF">2026-06-14T07:34:48Z</dcterms:created>
  <dcterms:modified xsi:type="dcterms:W3CDTF">2026-06-13T23:34:48Z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