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vml" ContentType="application/vnd.openxmlformats-officedocument.vmlDrawing"/>
  <Default Extension="bin" ContentType="application/vnd.openxmlformats-officedocument.oleObject"/>
  <Default Extension="gif" ContentType="image/gif"/>
  <Default Extension="png" ContentType="image/png"/>
  <Default Extension="wdp" ContentType="image/vnd.ms-photo"/>
  <Default Extension="wmf" ContentType="image/x-wmf"/>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 Id="rId5" Type="http://schemas.openxmlformats.org/officeDocument/2006/relationships/custom-properties" Target="docProps/custom.xml" /></Relationships>
</file>

<file path=ppt/presentation.xml><?xml version="1.0" encoding="utf-8"?>
<!--Generated by Aspose.Slides for Java 23.3-->
<p:presentation xmlns:r="http://schemas.openxmlformats.org/officeDocument/2006/relationships" xmlns:a="http://schemas.openxmlformats.org/drawingml/2006/main" xmlns:p="http://schemas.openxmlformats.org/presentationml/2006/main">
  <p:sldMasterIdLst>
    <p:sldMasterId id="2147483648" r:id="rId2"/>
  </p:sldMasterIdLst>
  <p:notesMasterIdLst>
    <p:notesMasterId r:id="rId3"/>
  </p:notesMasterIdLst>
  <p:handoutMasterIdLst>
    <p:handoutMasterId r:id="rId4"/>
  </p:handoutMasterIdLst>
  <p:sldIdLst>
    <p:sldId id="5249" r:id="rId5"/>
    <p:sldId id="7350" r:id="rId6"/>
    <p:sldId id="7351" r:id="rId7"/>
    <p:sldId id="7352" r:id="rId8"/>
    <p:sldId id="7353" r:id="rId9"/>
    <p:sldId id="7354" r:id="rId10"/>
    <p:sldId id="7355" r:id="rId11"/>
    <p:sldId id="7356" r:id="rId12"/>
    <p:sldId id="7357" r:id="rId13"/>
    <p:sldId id="7358" r:id="rId14"/>
    <p:sldId id="7359" r:id="rId15"/>
    <p:sldId id="7360" r:id="rId16"/>
    <p:sldId id="7361" r:id="rId17"/>
    <p:sldId id="7362" r:id="rId18"/>
    <p:sldId id="7363" r:id="rId19"/>
    <p:sldId id="7364" r:id="rId20"/>
    <p:sldId id="7365" r:id="rId21"/>
    <p:sldId id="7366" r:id="rId22"/>
    <p:sldId id="7367" r:id="rId23"/>
    <p:sldId id="7368" r:id="rId24"/>
    <p:sldId id="7369" r:id="rId25"/>
    <p:sldId id="7370" r:id="rId26"/>
    <p:sldId id="7371" r:id="rId27"/>
    <p:sldId id="7372" r:id="rId28"/>
    <p:sldId id="7373" r:id="rId29"/>
    <p:sldId id="7374" r:id="rId30"/>
    <p:sldId id="7375" r:id="rId31"/>
    <p:sldId id="7376" r:id="rId32"/>
    <p:sldId id="7377" r:id="rId33"/>
    <p:sldId id="7378" r:id="rId34"/>
    <p:sldId id="7379" r:id="rId35"/>
    <p:sldId id="7380" r:id="rId36"/>
    <p:sldId id="7381" r:id="rId37"/>
    <p:sldId id="7382" r:id="rId38"/>
    <p:sldId id="7383" r:id="rId39"/>
    <p:sldId id="7384" r:id="rId40"/>
    <p:sldId id="7385" r:id="rId41"/>
    <p:sldId id="7386" r:id="rId42"/>
    <p:sldId id="7387" r:id="rId43"/>
    <p:sldId id="7388" r:id="rId44"/>
  </p:sldIdLst>
  <p:sldSz cx="9144000" cy="5143500" type="screen16x9"/>
  <p:notesSz cx="6858000" cy="9144000"/>
  <p:custDataLst>
    <p:tags r:id="rId45"/>
  </p:custDataLst>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1986" userDrawn="1">
          <p15:clr>
            <a:srgbClr val="A4A3A4"/>
          </p15:clr>
        </p15:guide>
        <p15:guide id="2" pos="2983" userDrawn="1">
          <p15:clr>
            <a:srgbClr val="A4A3A4"/>
          </p15:clr>
        </p15:guide>
      </p15:sldGuideLst>
    </p:ext>
  </p:extLst>
</p:presentation>
</file>

<file path=ppt/commentAuthors.xml><?xml version="1.0" encoding="utf-8"?>
<p:cmAuthorLst xmlns:p="http://schemas.openxmlformats.org/presentationml/2006/main">
  <p:cmAuthor id="1" name="youyi" initials="y" lastIdx="0" clrIdx="0"/>
  <p:cmAuthor id="2" name="Administrator" initials="A" lastIdx="0" clrIdx="1"/>
  <p:cmAuthor id="3" name="ZhangS" initials="Z" lastIdx="0" clrIdx="2"/>
  <p:cmAuthor id="4" name="Q" initials="Q" lastIdx="0" clrIdx="3"/>
  <p:cmAuthor id="5" name="优翼" initials="校" lastIdx="0" clrIdx="4"/>
  <p:cmAuthor id="6" name="HJZX010" initials="" lastIdx="0" clrIdx="5"/>
  <p:cmAuthor id="7" name="Taylor Hartwell" initials="TH [6]" lastIdx="0" clrIdx="6"/>
  <p:cmAuthor id="8" name="TuWY" initials="T" lastIdx="0" clrIdx="7"/>
  <p:cmAuthor id="9" name="新课标第一网" initials="新" lastIdx="0" clrIdx="8"/>
  <p:cmAuthor id="10" name="lenovo" initials="" lastIdx="0" clrIdx="9"/>
  <p:cmAuthor id="11" name="admin" initials="" lastIdx="0" clrIdx="10"/>
  <p:cmAuthor id="12" name="Admin" initials="A" lastIdx="0" clrIdx="11"/>
  <p:cmAuthor id="13" name="峰" initials="峰" lastIdx="0" clrIdx="12"/>
  <p:cmAuthor id="14" name="WangM" initials="W" lastIdx="0" clrIdx="13"/>
  <p:cmAuthor id="15" name="作者" initials="A" lastIdx="0" clrIdx="14"/>
  <p:cmAuthor id="16" name="幸全" initials="幸全" lastIdx="0" clrIdx="15"/>
  <p:cmAuthor id="17" name="1206988966@qq.com" initials="1" lastIdx="0" clrIdx="16"/>
  <p:cmAuthor id="18" name="姜伟光" initials="姜" lastIdx="0" clrIdx="17"/>
  <p:cmAuthor id="19" name="Microsoft" initials="M" lastIdx="0" clrIdx="18"/>
  <p:cmAuthor id="20" name="jh" initials="j" lastIdx="0" clrIdx="19"/>
  <p:cmAuthor id="21" name="www.xkb1.com" initials="w" lastIdx="0" clrIdx="20"/>
  <p:cmAuthor id="22" name="ming qiu" initials="m" lastIdx="0" clrIdx="21"/>
  <p:cmAuthor id="23" name="王子涵" initials="王" lastIdx="0" clrIdx="22"/>
  <p:cmAuthor id="24" name="MyPC" initials="M" lastIdx="0" clrIdx="23"/>
  <p:cmAuthor id="25" name="李丽" initials="李" lastIdx="0" clrIdx="24"/>
  <p:cmAuthor id="26" name="Nicole Li  李倩" initials="N" lastIdx="0" clrIdx="25"/>
  <p:cmAuthor id="27" name="222" initials="2" lastIdx="0" clrIdx="26"/>
  <p:cmAuthor id="28" name="我心飞翔" initials="我" lastIdx="0" clrIdx="27"/>
  <p:cmAuthor id="29" name="心语" initials="心" lastIdx="0" clrIdx="28"/>
  <p:cmAuthor id="30" name="张 林娜" initials="" lastIdx="0" clrIdx="29"/>
  <p:cmAuthor id="31" name="未知用户1" initials="" lastIdx="0" clrIdx="30"/>
  <p:cmAuthor id="32" name="jinli" initials="j" lastIdx="0" clrIdx="31"/>
  <p:cmAuthor id="33" name="user" initials="u" lastIdx="0" clrIdx="32"/>
  <p:cmAuthor id="34" name="xkb1.com" initials="x" lastIdx="0" clrIdx="33"/>
  <p:cmAuthor id="35" name="刘浩" initials="刘" lastIdx="0" clrIdx="34"/>
  <p:cmAuthor id="36" name="孙宇婷" initials="" lastIdx="0" clrIdx="35"/>
  <p:cmAuthor id="37" name="ASUS" initials="" lastIdx="0" clrIdx="36"/>
  <p:cmAuthor id="38" name="Mia Vida Villanueva" initials="" lastIdx="0" clrIdx="37"/>
  <p:cmAuthor id="39" name="xj" initials="" lastIdx="0" clrIdx="38"/>
  <p:cmAuthor id="40" name="古" initials="" lastIdx="0" clrIdx="39"/>
  <p:cmAuthor id="41" name="李彦利" initials="" lastIdx="0" clrIdx="40"/>
  <p:cmAuthor id="42" name="刘刘" initials="" lastIdx="0" clrIdx="41"/>
  <p:cmAuthor id="43" name="Vivian Liu" initials="" lastIdx="0" clrIdx="42"/>
  <p:cmAuthor id="44" name="小叮当_VfeeFJFJ" initials="authorId_1205747745" lastIdx="0" clrIdx="43"/>
  <p:cmAuthor id="45" name="Dino._6ZFrB7nA" initials="authorId_1257418890" lastIdx="0" clrIdx="44"/>
  <p:cmAuthor id="46" name="陈庆" initials="陈" lastIdx="0" clrIdx="45"/>
  <p:cmAuthor id="47" name="Lenovo" initials="L" lastIdx="0" clrIdx="46"/>
  <p:cmAuthor id="48" name="1908" initials="1" lastIdx="0" clrIdx="47"/>
  <p:cmAuthor id="49" name="1005" initials="l" lastIdx="0" clrIdx="48"/>
  <p:cmAuthor id="50" name="HQ" initials="H" lastIdx="0" clrIdx="49"/>
  <p:cmAuthor id="51" name="hw" initials="h" lastIdx="0" clrIdx="50"/>
  <p:cmAuthor id="52" name="WanZijun" initials="W" lastIdx="0" clrIdx="51"/>
  <p:cmAuthor id="53" name="佳琪 刘" initials="佳" lastIdx="0" clrIdx="52"/>
  <p:cmAuthor id="54" name="Microsoft Office 用户" initials="" lastIdx="0" clrIdx="53"/>
  <p:cmAuthor id="55" name="WPS" initials="W" lastIdx="0" clrIdx="54"/>
  <p:cmAuthor id="56" name="yuhuan.chen" initials="y" lastIdx="0" clrIdx="55"/>
  <p:cmAuthor id="57" name="zhouy" initials="z" lastIdx="0" clrIdx="56"/>
  <p:cmAuthor id="58" name="刘晓霞" initials="刘晓霞" lastIdx="0" clrIdx="57"/>
  <p:cmAuthor id="59" name="沈洪霞" initials="沈洪霞" lastIdx="0" clrIdx="58"/>
  <p:cmAuthor id="60" name="fmz" initials="f" lastIdx="0" clrIdx="59"/>
  <p:cmAuthor id="61" name="fafa" initials="f" lastIdx="0" clrIdx="60"/>
  <p:cmAuthor id="62" name="王习习" initials="王" lastIdx="0" clrIdx="61"/>
  <p:cmAuthor id="63" name="番茄花园" initials="番" lastIdx="0" clrIdx="62"/>
  <p:cmAuthor id="64" name="602656769@qq.com" initials="" lastIdx="0" clrIdx="63"/>
  <p:cmAuthor id="65" name="优翼丛书" initials="优" lastIdx="0" clrIdx="64"/>
  <p:cmAuthor id="66" name="孙文纯" initials="孙文纯" lastIdx="0" clrIdx="65"/>
  <p:cmAuthor id="67" name="程昂" initials="程" lastIdx="0" clrIdx="66"/>
  <p:cmAuthor id="68" name="12734" initials="1" lastIdx="0" clrIdx="67"/>
  <p:cmAuthor id="69" name="LiuM" initials="L" lastIdx="0" clrIdx="68"/>
  <p:cmAuthor id="70" name="yanjiedu" initials="y" lastIdx="0" clrIdx="69"/>
  <p:cmAuthor id="71" name="asus-xs" initials="a" lastIdx="0" clrIdx="70"/>
  <p:cmAuthor id="72" name="LY" initials="L" lastIdx="0" clrIdx="71"/>
  <p:cmAuthor id="73" name="ZouYang" initials="Z" lastIdx="0" clrIdx="72"/>
  <p:cmAuthor id="74" name="全品文教" initials="批注" lastIdx="0" clrIdx="73"/>
  <p:cmAuthor id="75" name="dell" initials="d" lastIdx="0" clrIdx="74"/>
  <p:cmAuthor id="76" name="尹澳" initials="尹" lastIdx="0" clrIdx="75"/>
  <p:cmAuthor id="77" name="Boiling Bao" initials="BB" lastIdx="0" clrIdx="76"/>
  <p:cmAuthor id="78" name="HASEE" initials="H" lastIdx="0" clrIdx="77"/>
  <p:cmAuthor id="79" name="xjj" initials="x" lastIdx="0" clrIdx="78"/>
  <p:cmAuthor id="80" name="huangdanqing@beijing101.com" initials="" lastIdx="0" clrIdx="79"/>
  <p:cmAuthor id="81" name="86139" initials="8" lastIdx="0" clrIdx="80"/>
  <p:cmAuthor id="82" name="511-1" initials="5" lastIdx="0" clrIdx="81"/>
  <p:cmAuthor id="83" name="王 文沁" initials="王" lastIdx="0" clrIdx="82"/>
  <p:cmAuthor id="84" name="пользователь Microsoft Office" initials="Office" lastIdx="0" clrIdx="83"/>
  <p:cmAuthor id="85" name="Dell" initials="D" lastIdx="0" clrIdx="84"/>
  <p:cmAuthor id="86" name="王欢" initials="王" lastIdx="0" clrIdx="85"/>
  <p:cmAuthor id="87" name="shen yajuan" initials="sy" lastIdx="0" clrIdx="86"/>
  <p:cmAuthor id="88" name="杜B格小生" initials="杜B格小生" lastIdx="0" clrIdx="87"/>
  <p:cmAuthor id="89" name="Wei" initials="W" lastIdx="0" clrIdx="88"/>
  <p:cmAuthor id="90" name="翟宏帅" initials="翟" lastIdx="0" clrIdx="89"/>
  <p:cmAuthor id="91" name="微软用户" initials="微" lastIdx="0" clrIdx="90"/>
  <p:cmAuthor id="92" name="绿色圃中小学教育网" initials="绿" lastIdx="0" clrIdx="91"/>
  <p:cmAuthor id="93" name="fish" initials="f" lastIdx="0" clrIdx="92"/>
  <p:cmAuthor id="94" name="CC" initials="C" lastIdx="0" clrIdx="93"/>
  <p:cmAuthor id="95" name="车莹" initials="车莹" lastIdx="0" clrIdx="94"/>
  <p:cmAuthor id="96" name="dao4" initials="d" lastIdx="0" clrIdx="95"/>
  <p:cmAuthor id="97" name="张艳" initials="张" lastIdx="0" clrIdx="96"/>
  <p:cmAuthor id="98" name="萧龙" initials="萧" lastIdx="0" clrIdx="97"/>
  <p:cmAuthor id="99" name="Shuyan Mu" initials="SM" lastIdx="0" clrIdx="98"/>
  <p:cmAuthor id="100" name="WPS_1636466476" initials="W" lastIdx="0" clrIdx="99"/>
  <p:cmAuthor id="101" name="xb21cn" initials="xb21cn" lastIdx="0" clrIdx="100"/>
  <p:cmAuthor id="102" name="shiliang" initials="s" lastIdx="0" clrIdx="101"/>
  <p:cmAuthor id="103" name="Pueschner, Franziska {FA~Shanghai}" initials="P" lastIdx="0" clrIdx="102"/>
  <p:cmAuthor id="104" name="MING" initials="M" lastIdx="0" clrIdx="103"/>
  <p:cmAuthor id="105" name="walkinnet" initials="w" lastIdx="0" clrIdx="104"/>
  <p:cmAuthor id="106" name="hp" initials="h" lastIdx="0" clrIdx="105"/>
  <p:cmAuthor id="107" name="顺超 任" initials="顺任" lastIdx="0" clrIdx="106"/>
  <p:cmAuthor id="108" name="林" initials="林" lastIdx="0" clrIdx="107"/>
  <p:cmAuthor id="109" name="kingsoft" initials="k" lastIdx="0" clrIdx="108"/>
  <p:cmAuthor id="110" name="微软拥护" initials="微" lastIdx="0" clrIdx="109"/>
  <p:cmAuthor id="111" name="YLDN" initials="" lastIdx="0" clrIdx="110"/>
  <p:cmAuthor id="112" name="chenl" initials="" lastIdx="0" clrIdx="111"/>
  <p:cmAuthor id="113" name="User" initials="U" lastIdx="0" clrIdx="112"/>
  <p:cmAuthor id="114" name="叶子" initials="" lastIdx="0" clrIdx="113"/>
  <p:cmAuthor id="115" name="Sky123.Org" initials="S" lastIdx="0" clrIdx="114"/>
  <p:cmAuthor id="116" name="凯莉 刘" initials="" lastIdx="0" clrIdx="115"/>
  <p:cmAuthor id="117" name="王常胜" initials="" lastIdx="0" clrIdx="116"/>
  <p:cmAuthor id="118" name="16231" initials="" lastIdx="0" clrIdx="117"/>
  <p:cmAuthor id="119" name="huawei" initials="h" lastIdx="0" clrIdx="118"/>
  <p:cmAuthor id="120" name="雨昕" initials="" lastIdx="0" clrIdx="119"/>
  <p:cmAuthor id="121" name="dongyu" initials="d" lastIdx="0" clrIdx="120"/>
  <p:cmAuthor id="122" name="houyanan21" initials="h" lastIdx="0" clrIdx="121"/>
  <p:cmAuthor id="123" name="PC" initials="P" lastIdx="0" clrIdx="122"/>
  <p:cmAuthor id="124" name="Windows 用户" initials="W" lastIdx="0" clrIdx="123"/>
  <p:cmAuthor id="125" name="骆倩怡_Znauj26B" initials="authorId_382814100" lastIdx="0" clrIdx="124"/>
  <p:cmAuthor id="126" name="周 道" initials="周" lastIdx="0" clrIdx="125"/>
  <p:cmAuthor id="127" name="DELL" initials="D" lastIdx="0" clrIdx="126"/>
  <p:cmAuthor id="128" name="s" initials="s" lastIdx="0" clrIdx="127"/>
  <p:cmAuthor id="129" name="xiaoxuan Zeng" initials="x" lastIdx="0" clrIdx="128"/>
  <p:cmAuthor id="130" name="张瑞霞" initials="" lastIdx="0" clrIdx="129"/>
  <p:cmAuthor id="131" name="a'su's" initials="a" lastIdx="0" clrIdx="130"/>
  <p:cmAuthor id="132" name="陈芳" initials="A" lastIdx="0" clrIdx="131"/>
  <p:cmAuthor id="133" name="邹 嘉豪" initials="" lastIdx="0" clrIdx="132"/>
  <p:cmAuthor id="134" name="NFB" initials="N" lastIdx="0" clrIdx="133"/>
  <p:cmAuthor id="135" name="韩琳晶" initials="" lastIdx="0" clrIdx="134"/>
  <p:cmAuthor id="136" name="Echo" initials="" lastIdx="0" clrIdx="135"/>
  <p:cmAuthor id="137" name="八九年" initials="" lastIdx="0" clrIdx="136"/>
  <p:cmAuthor id="138" name="乐胜中学微机室" initials="乐" lastIdx="0" clrIdx="137"/>
</p:cmAuthorLst>
</file>

<file path=ppt/presProps.xml><?xml version="1.0" encoding="utf-8"?>
<p:presentationPr xmlns:r="http://schemas.openxmlformats.org/officeDocument/2006/relationships" xmlns:a="http://schemas.openxmlformats.org/drawingml/2006/main"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6" autoAdjust="0"/>
    <p:restoredTop sz="94467" autoAdjust="0"/>
  </p:normalViewPr>
  <p:slideViewPr>
    <p:cSldViewPr showGuides="1">
      <p:cViewPr varScale="1">
        <p:scale>
          <a:sx n="114" d="100"/>
          <a:sy n="114" d="100"/>
        </p:scale>
        <p:origin x="126" y="156"/>
      </p:cViewPr>
      <p:guideLst>
        <p:guide orient="horz" pos="1986"/>
        <p:guide pos="2983"/>
      </p:guideLst>
    </p:cSldViewPr>
  </p:slideViewPr>
  <p:notesTextViewPr>
    <p:cViewPr>
      <p:scale>
        <a:sx n="100" d="100"/>
        <a:sy n="100" d="100"/>
      </p:scale>
      <p:origin x="0" y="0"/>
    </p:cViewPr>
  </p:notesTextViewPr>
  <p:notesViewPr>
    <p:cSldViewPr>
      <p:cViewPr>
        <p:scale>
          <a:sx n="1" d="100"/>
          <a:sy n="1" d="100"/>
        </p:scale>
        <p:origin x="0" y="0"/>
      </p:cViewPr>
    </p:cSldViewPr>
  </p:notesViewPr>
  <p:gridSpacing cx="72008" cy="72008"/>
</p:viewPr>
</file>

<file path=ppt/_rels/presentation.xml.rels>&#65279;<?xml version="1.0" encoding="utf-8" standalone="yes"?><Relationships xmlns="http://schemas.openxmlformats.org/package/2006/relationships"><Relationship Id="rId1" Type="http://schemas.openxmlformats.org/officeDocument/2006/relationships/commentAuthors" Target="commentAuthors.xml" /><Relationship Id="rId10" Type="http://schemas.openxmlformats.org/officeDocument/2006/relationships/slide" Target="slides/slide6.xml" /><Relationship Id="rId11" Type="http://schemas.openxmlformats.org/officeDocument/2006/relationships/slide" Target="slides/slide7.xml" /><Relationship Id="rId12" Type="http://schemas.openxmlformats.org/officeDocument/2006/relationships/slide" Target="slides/slide8.xml" /><Relationship Id="rId13" Type="http://schemas.openxmlformats.org/officeDocument/2006/relationships/slide" Target="slides/slide9.xml" /><Relationship Id="rId14" Type="http://schemas.openxmlformats.org/officeDocument/2006/relationships/slide" Target="slides/slide10.xml" /><Relationship Id="rId15" Type="http://schemas.openxmlformats.org/officeDocument/2006/relationships/slide" Target="slides/slide11.xml" /><Relationship Id="rId16" Type="http://schemas.openxmlformats.org/officeDocument/2006/relationships/slide" Target="slides/slide12.xml" /><Relationship Id="rId17" Type="http://schemas.openxmlformats.org/officeDocument/2006/relationships/slide" Target="slides/slide13.xml" /><Relationship Id="rId18" Type="http://schemas.openxmlformats.org/officeDocument/2006/relationships/slide" Target="slides/slide14.xml" /><Relationship Id="rId19" Type="http://schemas.openxmlformats.org/officeDocument/2006/relationships/slide" Target="slides/slide15.xml" /><Relationship Id="rId2" Type="http://schemas.openxmlformats.org/officeDocument/2006/relationships/slideMaster" Target="slideMasters/slideMaster1.xml" /><Relationship Id="rId20" Type="http://schemas.openxmlformats.org/officeDocument/2006/relationships/slide" Target="slides/slide16.xml" /><Relationship Id="rId21" Type="http://schemas.openxmlformats.org/officeDocument/2006/relationships/slide" Target="slides/slide17.xml" /><Relationship Id="rId22" Type="http://schemas.openxmlformats.org/officeDocument/2006/relationships/slide" Target="slides/slide18.xml" /><Relationship Id="rId23" Type="http://schemas.openxmlformats.org/officeDocument/2006/relationships/slide" Target="slides/slide19.xml" /><Relationship Id="rId24" Type="http://schemas.openxmlformats.org/officeDocument/2006/relationships/slide" Target="slides/slide20.xml" /><Relationship Id="rId25" Type="http://schemas.openxmlformats.org/officeDocument/2006/relationships/slide" Target="slides/slide21.xml" /><Relationship Id="rId26" Type="http://schemas.openxmlformats.org/officeDocument/2006/relationships/slide" Target="slides/slide22.xml" /><Relationship Id="rId27" Type="http://schemas.openxmlformats.org/officeDocument/2006/relationships/slide" Target="slides/slide23.xml" /><Relationship Id="rId28" Type="http://schemas.openxmlformats.org/officeDocument/2006/relationships/slide" Target="slides/slide24.xml" /><Relationship Id="rId29" Type="http://schemas.openxmlformats.org/officeDocument/2006/relationships/slide" Target="slides/slide25.xml" /><Relationship Id="rId3" Type="http://schemas.openxmlformats.org/officeDocument/2006/relationships/notesMaster" Target="notesMasters/notesMaster1.xml" /><Relationship Id="rId30" Type="http://schemas.openxmlformats.org/officeDocument/2006/relationships/slide" Target="slides/slide26.xml" /><Relationship Id="rId31" Type="http://schemas.openxmlformats.org/officeDocument/2006/relationships/slide" Target="slides/slide27.xml" /><Relationship Id="rId32" Type="http://schemas.openxmlformats.org/officeDocument/2006/relationships/slide" Target="slides/slide28.xml" /><Relationship Id="rId33" Type="http://schemas.openxmlformats.org/officeDocument/2006/relationships/slide" Target="slides/slide29.xml" /><Relationship Id="rId34" Type="http://schemas.openxmlformats.org/officeDocument/2006/relationships/slide" Target="slides/slide30.xml" /><Relationship Id="rId35" Type="http://schemas.openxmlformats.org/officeDocument/2006/relationships/slide" Target="slides/slide31.xml" /><Relationship Id="rId36" Type="http://schemas.openxmlformats.org/officeDocument/2006/relationships/slide" Target="slides/slide32.xml" /><Relationship Id="rId37" Type="http://schemas.openxmlformats.org/officeDocument/2006/relationships/slide" Target="slides/slide33.xml" /><Relationship Id="rId38" Type="http://schemas.openxmlformats.org/officeDocument/2006/relationships/slide" Target="slides/slide34.xml" /><Relationship Id="rId39" Type="http://schemas.openxmlformats.org/officeDocument/2006/relationships/slide" Target="slides/slide35.xml" /><Relationship Id="rId4" Type="http://schemas.openxmlformats.org/officeDocument/2006/relationships/handoutMaster" Target="handoutMasters/handoutMaster1.xml" /><Relationship Id="rId40" Type="http://schemas.openxmlformats.org/officeDocument/2006/relationships/slide" Target="slides/slide36.xml" /><Relationship Id="rId41" Type="http://schemas.openxmlformats.org/officeDocument/2006/relationships/slide" Target="slides/slide37.xml" /><Relationship Id="rId42" Type="http://schemas.openxmlformats.org/officeDocument/2006/relationships/slide" Target="slides/slide38.xml" /><Relationship Id="rId43" Type="http://schemas.openxmlformats.org/officeDocument/2006/relationships/slide" Target="slides/slide39.xml" /><Relationship Id="rId44" Type="http://schemas.openxmlformats.org/officeDocument/2006/relationships/slide" Target="slides/slide40.xml" /><Relationship Id="rId45" Type="http://schemas.openxmlformats.org/officeDocument/2006/relationships/tags" Target="tags/tag584.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heme" Target="theme/theme1.xml" /><Relationship Id="rId49" Type="http://schemas.openxmlformats.org/officeDocument/2006/relationships/tableStyles" Target="tableStyles.xml" /><Relationship Id="rId5" Type="http://schemas.openxmlformats.org/officeDocument/2006/relationships/slide" Target="slides/slide1.xml" /><Relationship Id="rId6" Type="http://schemas.openxmlformats.org/officeDocument/2006/relationships/slide" Target="slides/slide2.xml" /><Relationship Id="rId7" Type="http://schemas.openxmlformats.org/officeDocument/2006/relationships/slide" Target="slides/slide3.xml" /><Relationship Id="rId8" Type="http://schemas.openxmlformats.org/officeDocument/2006/relationships/slide" Target="slides/slide4.xml" /><Relationship Id="rId9" Type="http://schemas.openxmlformats.org/officeDocument/2006/relationships/slide" Target="slides/slide5.xml" /></Relationships>
</file>

<file path=ppt/drawings/_rels/vmlDrawing1.vml.rels>&#65279;<?xml version="1.0" encoding="utf-8" standalone="yes"?><Relationships xmlns="http://schemas.openxmlformats.org/package/2006/relationships"><Relationship Id="rId1" Type="http://schemas.openxmlformats.org/officeDocument/2006/relationships/image" Target="../media/image32.wmf" /></Relationships>
</file>

<file path=ppt/drawings/_rels/vmlDrawing2.vml.rels>&#65279;<?xml version="1.0" encoding="utf-8" standalone="yes"?><Relationships xmlns="http://schemas.openxmlformats.org/package/2006/relationships"><Relationship Id="rId1" Type="http://schemas.openxmlformats.org/officeDocument/2006/relationships/image" Target="../media/image33.wmf" /></Relationships>
</file>

<file path=ppt/drawings/_rels/vmlDrawing3.vml.rels>&#65279;<?xml version="1.0" encoding="utf-8" standalone="yes"?><Relationships xmlns="http://schemas.openxmlformats.org/package/2006/relationships"><Relationship Id="rId1" Type="http://schemas.openxmlformats.org/officeDocument/2006/relationships/image" Target="../media/image34.wmf" /></Relationships>
</file>

<file path=ppt/handoutMasters/_rels/handoutMaster1.xml.rels>&#65279;<?xml version="1.0" encoding="utf-8" standalone="yes"?><Relationships xmlns="http://schemas.openxmlformats.org/package/2006/relationships"><Relationship Id="rId1" Type="http://schemas.openxmlformats.org/officeDocument/2006/relationships/tags" Target="../tags/tag69.xml" /><Relationship Id="rId2" Type="http://schemas.openxmlformats.org/officeDocument/2006/relationships/tags" Target="../tags/tag70.xml" /><Relationship Id="rId3" Type="http://schemas.openxmlformats.org/officeDocument/2006/relationships/tags" Target="../tags/tag71.xml" /><Relationship Id="rId4" Type="http://schemas.openxmlformats.org/officeDocument/2006/relationships/tags" Target="../tags/tag72.xml" /><Relationship Id="rId5" Type="http://schemas.openxmlformats.org/officeDocument/2006/relationships/tags" Target="../tags/tag73.xml" /><Relationship Id="rId6" Type="http://schemas.openxmlformats.org/officeDocument/2006/relationships/theme" Target="../theme/theme3.xml" /></Relationships>
</file>

<file path=ppt/handoutMasters/handoutMaster1.xml><?xml version="1.0" encoding="utf-8"?>
<p:handout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bwMode="auto">
      <p:bgPr>
        <a:solidFill>
          <a:schemeClr val="bg1"/>
        </a:solidFill>
        <a:effectLst/>
      </p:bgPr>
    </p:bg>
    <p:spTree>
      <p:nvGrpSpPr>
        <p:cNvPr id="1" name=""/>
        <p:cNvGrpSpPr/>
        <p:nvPr>
          <p:custDataLst>
            <p:tags r:id="rId1"/>
          </p:custDataLst>
        </p:nvPr>
      </p:nvGrpSpPr>
      <p:grpSpPr>
        <a:xfrm>
          <a:off x="0" y="0"/>
          <a:ext cx="0" cy="0"/>
        </a:xfrm>
      </p:grpSpPr>
      <p:sp>
        <p:nvSpPr>
          <p:cNvPr id="2" name="页眉占位符 1"/>
          <p:cNvSpPr>
            <a:spLocks noGrp="1"/>
          </p:cNvSpPr>
          <p:nvPr>
            <p:ph type="hdr" sz="quarter"/>
            <p:custDataLst>
              <p:tags r:id="rId2"/>
            </p:custDataLst>
          </p:nvPr>
        </p:nvSpPr>
        <p:spPr>
          <a:xfrm>
            <a:off x="0" y="0"/>
            <a:ext cx="2971800" cy="458788"/>
          </a:xfrm>
          <a:prstGeom prst="rect">
            <a:avLst/>
          </a:prstGeom>
        </p:spPr>
        <p:txBody>
          <a:bodyPr vert="horz" lIns="91440" tIns="45720" rIns="91440" bIns="45720" rtlCol="0"/>
          <a:lstStyle>
            <a:lvl1pPr algn="l" eaLnBrk="1" fontAlgn="auto" hangingPunct="1">
              <a:spcBef>
                <a:spcPct val="0"/>
              </a:spcBef>
              <a:spcAft>
                <a:spcPct val="0"/>
              </a:spcAft>
              <a:defRPr sz="1200" noProof="1">
                <a:latin typeface="+mn-lt"/>
              </a:defRPr>
            </a:lvl1pPr>
          </a:lstStyle>
          <a:p>
            <a:pPr>
              <a:defRPr/>
            </a:pPr>
            <a:endParaRPr lang="zh-CN" altLang="en-US"/>
          </a:p>
        </p:txBody>
      </p:sp>
      <p:sp>
        <p:nvSpPr>
          <p:cNvPr id="3" name="日期占位符 2"/>
          <p:cNvSpPr>
            <a:spLocks noGrp="1"/>
          </p:cNvSpPr>
          <p:nvPr>
            <p:ph type="dt" sz="quarter" idx="1"/>
            <p:custDataLst>
              <p:tags r:id="rId3"/>
            </p:custDataLst>
          </p:nvPr>
        </p:nvSpPr>
        <p:spPr>
          <a:xfrm>
            <a:off x="3884613" y="0"/>
            <a:ext cx="2971800" cy="458788"/>
          </a:xfrm>
          <a:prstGeom prst="rect">
            <a:avLst/>
          </a:prstGeom>
        </p:spPr>
        <p:txBody>
          <a:bodyPr vert="horz" lIns="91440" tIns="45720" rIns="91440" bIns="45720" rtlCol="0"/>
          <a:lstStyle>
            <a:lvl1pPr algn="r" eaLnBrk="1" fontAlgn="auto" hangingPunct="1">
              <a:spcBef>
                <a:spcPct val="0"/>
              </a:spcBef>
              <a:spcAft>
                <a:spcPct val="0"/>
              </a:spcAft>
              <a:defRPr sz="1200" noProof="1">
                <a:latin typeface="+mn-lt"/>
                <a:ea typeface="宋体" panose="02010600030101010101" pitchFamily="2" charset="-122"/>
                <a:cs typeface="+mn-ea"/>
              </a:defRPr>
            </a:lvl1pPr>
          </a:lstStyle>
          <a:p>
            <a:pPr>
              <a:defRPr/>
            </a:pPr>
            <a:fld id="{BB962C8B-B14F-4D97-AF65-F5344CB8AC3E}" type="datetime9">
              <a:rPr lang="zh-CN" altLang="en-US"/>
              <a:t/>
            </a:fld>
            <a:endParaRPr lang="zh-CN" altLang="en-US"/>
          </a:p>
        </p:txBody>
      </p:sp>
      <p:sp>
        <p:nvSpPr>
          <p:cNvPr id="4" name="页脚占位符 3"/>
          <p:cNvSpPr>
            <a:spLocks noGrp="1"/>
          </p:cNvSpPr>
          <p:nvPr>
            <p:ph type="ftr" sz="quarter" idx="2"/>
            <p:custDataLst>
              <p:tags r:id="rId4"/>
            </p:custDataLst>
          </p:nvPr>
        </p:nvSpPr>
        <p:spPr>
          <a:xfrm>
            <a:off x="0" y="8685213"/>
            <a:ext cx="2971800" cy="458787"/>
          </a:xfrm>
          <a:prstGeom prst="rect">
            <a:avLst/>
          </a:prstGeom>
        </p:spPr>
        <p:txBody>
          <a:bodyPr vert="horz" lIns="91440" tIns="45720" rIns="91440" bIns="45720" rtlCol="0" anchor="b"/>
          <a:lstStyle>
            <a:lvl1pPr algn="l" eaLnBrk="1" fontAlgn="auto" hangingPunct="1">
              <a:spcBef>
                <a:spcPct val="0"/>
              </a:spcBef>
              <a:spcAft>
                <a:spcPct val="0"/>
              </a:spcAft>
              <a:defRPr sz="1200" noProof="1">
                <a:latin typeface="+mn-lt"/>
              </a:defRPr>
            </a:lvl1pPr>
          </a:lstStyle>
          <a:p>
            <a:pPr>
              <a:defRPr/>
            </a:pPr>
            <a:endParaRPr lang="zh-CN" altLang="en-US"/>
          </a:p>
        </p:txBody>
      </p:sp>
      <p:sp>
        <p:nvSpPr>
          <p:cNvPr id="5" name="灯片编号占位符 4"/>
          <p:cNvSpPr>
            <a:spLocks noGrp="1"/>
          </p:cNvSpPr>
          <p:nvPr>
            <p:ph type="sldNum" sz="quarter" idx="3"/>
            <p:custDataLst>
              <p:tags r:id="rId5"/>
            </p:custDataLst>
          </p:nvPr>
        </p:nvSpPr>
        <p:spPr>
          <a:xfrm>
            <a:off x="3884613" y="8685213"/>
            <a:ext cx="2971800" cy="458787"/>
          </a:xfrm>
          <a:prstGeom prst="rect">
            <a:avLst/>
          </a:prstGeom>
        </p:spPr>
        <p:txBody>
          <a:bodyPr vert="horz" wrap="square" lIns="91440" tIns="45720" rIns="91440" bIns="45720" numCol="1" anchor="b" anchorCtr="0" compatLnSpc="1"/>
          <a:lstStyle>
            <a:lvl1pPr algn="r" eaLnBrk="1" fontAlgn="auto" hangingPunct="1">
              <a:spcBef>
                <a:spcPct val="0"/>
              </a:spcBef>
              <a:spcAft>
                <a:spcPct val="0"/>
              </a:spcAft>
              <a:defRPr sz="1200">
                <a:latin typeface="+mn-lt"/>
              </a:defRPr>
            </a:lvl1pPr>
          </a:lstStyle>
          <a:p>
            <a:pPr>
              <a:defRPr/>
            </a:pPr>
            <a:fld id="{94CB8D08-A648-444F-A0B5-67829BC5D71F}" type="slidenum">
              <a:rPr lang="zh-CN" altLang="en-US"/>
              <a:t/>
            </a:fld>
            <a:endParaRPr lang="zh-CN" altLang="en-US"/>
          </a:p>
        </p:txBody>
      </p:sp>
    </p:spTree>
  </p:cSld>
  <p:clrMap bg1="lt1" tx1="dk1" bg2="lt2" tx2="dk2" accent1="accent1" accent2="accent2" accent3="accent3" accent4="accent4" accent5="accent5" accent6="accent6" hlink="hlink" folHlink="folHlink"/>
  <p:hf sldNum="0"/>
</p:handoutMaster>
</file>

<file path=ppt/notesMasters/_rels/notesMaster1.xml.rels>&#65279;<?xml version="1.0" encoding="utf-8" standalone="yes"?><Relationships xmlns="http://schemas.openxmlformats.org/package/2006/relationships"><Relationship Id="rId1" Type="http://schemas.openxmlformats.org/officeDocument/2006/relationships/tags" Target="../tags/tag62.xml" /><Relationship Id="rId2" Type="http://schemas.openxmlformats.org/officeDocument/2006/relationships/tags" Target="../tags/tag63.xml" /><Relationship Id="rId3" Type="http://schemas.openxmlformats.org/officeDocument/2006/relationships/tags" Target="../tags/tag64.xml" /><Relationship Id="rId4" Type="http://schemas.openxmlformats.org/officeDocument/2006/relationships/tags" Target="../tags/tag65.xml" /><Relationship Id="rId5" Type="http://schemas.openxmlformats.org/officeDocument/2006/relationships/tags" Target="../tags/tag66.xml" /><Relationship Id="rId6" Type="http://schemas.openxmlformats.org/officeDocument/2006/relationships/tags" Target="../tags/tag67.xml" /><Relationship Id="rId7" Type="http://schemas.openxmlformats.org/officeDocument/2006/relationships/tags" Target="../tags/tag68.xml" /><Relationship Id="rId8"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bwMode="auto">
      <p:bgPr>
        <a:solidFill>
          <a:schemeClr val="bg1"/>
        </a:solidFill>
        <a:effectLst/>
      </p:bgPr>
    </p:bg>
    <p:spTree>
      <p:nvGrpSpPr>
        <p:cNvPr id="1" name=""/>
        <p:cNvGrpSpPr/>
        <p:nvPr>
          <p:custDataLst>
            <p:tags r:id="rId1"/>
          </p:custDataLst>
        </p:nvPr>
      </p:nvGrpSpPr>
      <p:grpSpPr>
        <a:xfrm>
          <a:off x="0" y="0"/>
          <a:ext cx="0" cy="0"/>
        </a:xfrm>
      </p:grpSpPr>
      <p:sp>
        <p:nvSpPr>
          <p:cNvPr id="2050" name="Rectangle 2"/>
          <p:cNvSpPr>
            <a:spLocks noGrp="1" noRot="1" noChangeAspect="1" noChangeArrowheads="1"/>
          </p:cNvSpPr>
          <p:nvPr>
            <p:ph type="sldImg" idx="4294967295"/>
            <p:custDataLst>
              <p:tags r:id="rId2"/>
            </p:custDataLst>
          </p:nvPr>
        </p:nvSpPr>
        <p:spPr bwMode="auto">
          <a:xfrm>
            <a:off x="409382" y="754063"/>
            <a:ext cx="5855086" cy="329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3075" name="Rectangle 3"/>
          <p:cNvSpPr>
            <a:spLocks noGrp="1" noChangeArrowheads="1"/>
          </p:cNvSpPr>
          <p:nvPr>
            <p:ph type="body" sz="quarter" idx="9"/>
            <p:custDataLst>
              <p:tags r:id="rId3"/>
            </p:custDataLst>
          </p:nvPr>
        </p:nvSpPr>
        <p:spPr bwMode="auto">
          <a:xfrm>
            <a:off x="538163" y="4387850"/>
            <a:ext cx="5780087" cy="3952875"/>
          </a:xfrm>
          <a:prstGeom prst="rect">
            <a:avLst/>
          </a:prstGeom>
          <a:noFill/>
          <a:ln>
            <a:noFill/>
          </a:ln>
        </p:spPr>
        <p:txBody>
          <a:bodyPr vert="horz" wrap="square" lIns="91440" tIns="45720" rIns="91440" bIns="45720" numCol="1" anchor="t" anchorCtr="0" compatLnSpc="1"/>
          <a:lstStyle/>
          <a:p>
            <a:pPr lvl="0"/>
            <a:r>
              <a:rPr lang="zh-CN" altLang="en-US" noProof="0"/>
              <a:t>单击此处编辑母版文本样式
第二级
第三级
第四级
第五级</a:t>
            </a:r>
            <a:endParaRPr lang="zh-CN" altLang="en-US" noProof="0"/>
          </a:p>
        </p:txBody>
      </p:sp>
      <p:sp>
        <p:nvSpPr>
          <p:cNvPr id="2052" name="Rectangle 4"/>
          <p:cNvSpPr>
            <a:spLocks noGrp="1"/>
          </p:cNvSpPr>
          <p:nvPr>
            <p:ph type="hdr" sz="quarter"/>
            <p:custDataLst>
              <p:tags r:id="rId4"/>
            </p:custDataLst>
          </p:nvPr>
        </p:nvSpPr>
        <p:spPr>
          <a:xfrm>
            <a:off x="0" y="0"/>
            <a:ext cx="2973388" cy="457200"/>
          </a:xfrm>
          <a:prstGeom prst="rect">
            <a:avLst/>
          </a:prstGeom>
          <a:noFill/>
          <a:ln w="9525">
            <a:noFill/>
            <a:miter/>
          </a:ln>
        </p:spPr>
        <p:txBody>
          <a:bodyPr/>
          <a:lstStyle>
            <a:lvl1pPr eaLnBrk="1" fontAlgn="auto" hangingPunct="1">
              <a:spcBef>
                <a:spcPct val="0"/>
              </a:spcBef>
              <a:spcAft>
                <a:spcPct val="0"/>
              </a:spcAft>
              <a:defRPr sz="1200" noProof="1">
                <a:latin typeface="+mn-lt"/>
              </a:defRPr>
            </a:lvl1pPr>
          </a:lstStyle>
          <a:p>
            <a:pPr>
              <a:defRPr/>
            </a:pPr>
            <a:endParaRPr lang="zh-CN" altLang="en-US"/>
          </a:p>
        </p:txBody>
      </p:sp>
      <p:sp>
        <p:nvSpPr>
          <p:cNvPr id="2053" name="Rectangle 5"/>
          <p:cNvSpPr>
            <a:spLocks noGrp="1"/>
          </p:cNvSpPr>
          <p:nvPr>
            <p:ph type="dt" idx="10"/>
            <p:custDataLst>
              <p:tags r:id="rId5"/>
            </p:custDataLst>
          </p:nvPr>
        </p:nvSpPr>
        <p:spPr>
          <a:xfrm>
            <a:off x="3883025" y="0"/>
            <a:ext cx="2974975" cy="457200"/>
          </a:xfrm>
          <a:prstGeom prst="rect">
            <a:avLst/>
          </a:prstGeom>
          <a:noFill/>
          <a:ln w="9525">
            <a:noFill/>
            <a:miter/>
          </a:ln>
        </p:spPr>
        <p:txBody>
          <a:bodyPr/>
          <a:lstStyle>
            <a:lvl1pPr algn="r" eaLnBrk="1" fontAlgn="auto" hangingPunct="1">
              <a:spcBef>
                <a:spcPct val="0"/>
              </a:spcBef>
              <a:spcAft>
                <a:spcPct val="0"/>
              </a:spcAft>
              <a:defRPr sz="1200" noProof="1">
                <a:latin typeface="+mn-lt"/>
              </a:defRPr>
            </a:lvl1pPr>
          </a:lstStyle>
          <a:p>
            <a:pPr>
              <a:defRPr/>
            </a:pPr>
            <a:fld id="{BB962C8B-B14F-4D97-AF65-F5344CB8AC3E}" type="datetime9">
              <a:rPr lang="zh-CN" altLang="en-US"/>
              <a:t/>
            </a:fld>
            <a:endParaRPr lang="zh-CN" altLang="en-US"/>
          </a:p>
        </p:txBody>
      </p:sp>
      <p:sp>
        <p:nvSpPr>
          <p:cNvPr id="2054" name="Rectangle 6"/>
          <p:cNvSpPr>
            <a:spLocks noGrp="1"/>
          </p:cNvSpPr>
          <p:nvPr>
            <p:ph type="ftr" sz="quarter" idx="11"/>
            <p:custDataLst>
              <p:tags r:id="rId6"/>
            </p:custDataLst>
          </p:nvPr>
        </p:nvSpPr>
        <p:spPr>
          <a:xfrm>
            <a:off x="0" y="8686800"/>
            <a:ext cx="2973388" cy="457200"/>
          </a:xfrm>
          <a:prstGeom prst="rect">
            <a:avLst/>
          </a:prstGeom>
          <a:noFill/>
          <a:ln w="9525">
            <a:noFill/>
            <a:miter/>
          </a:ln>
        </p:spPr>
        <p:txBody>
          <a:bodyPr/>
          <a:lstStyle>
            <a:lvl1pPr eaLnBrk="1" fontAlgn="auto" hangingPunct="1">
              <a:spcBef>
                <a:spcPct val="0"/>
              </a:spcBef>
              <a:spcAft>
                <a:spcPct val="0"/>
              </a:spcAft>
              <a:defRPr sz="1200" noProof="1">
                <a:latin typeface="+mn-lt"/>
              </a:defRPr>
            </a:lvl1pPr>
          </a:lstStyle>
          <a:p>
            <a:pPr>
              <a:defRPr/>
            </a:pPr>
            <a:endParaRPr lang="zh-CN" altLang="en-US"/>
          </a:p>
        </p:txBody>
      </p:sp>
      <p:sp>
        <p:nvSpPr>
          <p:cNvPr id="2055" name="Rectangle 7"/>
          <p:cNvSpPr>
            <a:spLocks noGrp="1"/>
          </p:cNvSpPr>
          <p:nvPr>
            <p:ph type="sldNum" sz="quarter" idx="12"/>
            <p:custDataLst>
              <p:tags r:id="rId7"/>
            </p:custDataLst>
          </p:nvPr>
        </p:nvSpPr>
        <p:spPr>
          <a:xfrm>
            <a:off x="3883025" y="8686800"/>
            <a:ext cx="2974975" cy="457200"/>
          </a:xfrm>
          <a:prstGeom prst="rect">
            <a:avLst/>
          </a:prstGeom>
          <a:noFill/>
          <a:ln w="9525">
            <a:noFill/>
            <a:miter/>
          </a:ln>
        </p:spPr>
        <p:txBody>
          <a:bodyPr vert="horz" wrap="square" lIns="91440" tIns="45720" rIns="91440" bIns="45720" numCol="1" anchor="t" anchorCtr="0" compatLnSpc="1"/>
          <a:lstStyle>
            <a:lvl1pPr algn="r" eaLnBrk="1" fontAlgn="auto" hangingPunct="1">
              <a:spcBef>
                <a:spcPct val="0"/>
              </a:spcBef>
              <a:spcAft>
                <a:spcPct val="0"/>
              </a:spcAft>
              <a:defRPr sz="1200">
                <a:latin typeface="+mn-lt"/>
              </a:defRPr>
            </a:lvl1pPr>
          </a:lstStyle>
          <a:p>
            <a:pPr>
              <a:defRPr/>
            </a:pPr>
            <a:fld id="{D2644FDC-9B57-4EB8-B55B-DA378B0D27DA}" type="slidenum">
              <a:rPr lang="zh-CN" altLang="en-US"/>
              <a:t/>
            </a:fld>
            <a:endParaRPr lang="zh-CN" altLang="en-US"/>
          </a:p>
        </p:txBody>
      </p:sp>
    </p:spTree>
  </p:cSld>
  <p:clrMap bg1="lt1" tx1="dk1" bg2="lt2" tx2="dk2" accent1="accent1" accent2="accent2" accent3="accent3" accent4="accent4" accent5="accent5" accent6="accent6" hlink="hlink" folHlink="folHlink"/>
  <p:hf sldNum="0"/>
  <p:notesStyle>
    <a:lvl1pPr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1pPr>
    <a:lvl2pPr marL="742950" lvl="1" indent="-28575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2pPr>
    <a:lvl3pPr marL="1143000" lvl="2" indent="-2286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3pPr>
    <a:lvl4pPr marL="1600200" lvl="3" indent="-2286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4pPr>
    <a:lvl5pPr marL="2057400" lvl="4" indent="-2286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5pPr>
    <a:lvl6pPr marL="2286000" lvl="5" indent="-228600" algn="l" defTabSz="914400" eaLnBrk="0" fontAlgn="base" latinLnBrk="0" hangingPunct="0">
      <a:spcBef>
        <a:spcPct val="30000"/>
      </a:spcBef>
      <a:spcAft>
        <a:spcPct val="0"/>
      </a:spcAft>
      <a:buNone/>
      <a:defRPr sz="1200" u="none" kern="1200" baseline="0">
        <a:solidFill>
          <a:schemeClr val="tx1"/>
        </a:solidFill>
        <a:latin typeface="+mn-lt"/>
        <a:ea typeface="+mn-ea"/>
        <a:cs typeface="+mn-cs"/>
      </a:defRPr>
    </a:lvl6pPr>
    <a:lvl7pPr marL="2743200" lvl="6" indent="-228600" algn="l" defTabSz="914400" eaLnBrk="0" fontAlgn="base" latinLnBrk="0" hangingPunct="0">
      <a:spcBef>
        <a:spcPct val="30000"/>
      </a:spcBef>
      <a:spcAft>
        <a:spcPct val="0"/>
      </a:spcAft>
      <a:buNone/>
      <a:defRPr sz="1200" u="none" kern="1200" baseline="0">
        <a:solidFill>
          <a:schemeClr val="tx1"/>
        </a:solidFill>
        <a:latin typeface="+mn-lt"/>
        <a:ea typeface="+mn-ea"/>
        <a:cs typeface="+mn-cs"/>
      </a:defRPr>
    </a:lvl7pPr>
    <a:lvl8pPr marL="3200400" lvl="7" indent="-228600" algn="l" defTabSz="914400" eaLnBrk="0" fontAlgn="base" latinLnBrk="0" hangingPunct="0">
      <a:spcBef>
        <a:spcPct val="30000"/>
      </a:spcBef>
      <a:spcAft>
        <a:spcPct val="0"/>
      </a:spcAft>
      <a:buNone/>
      <a:defRPr sz="1200" u="none" kern="1200" baseline="0">
        <a:solidFill>
          <a:schemeClr val="tx1"/>
        </a:solidFill>
        <a:latin typeface="+mn-lt"/>
        <a:ea typeface="+mn-ea"/>
        <a:cs typeface="+mn-cs"/>
      </a:defRPr>
    </a:lvl8pPr>
    <a:lvl9pPr marL="3657600" lvl="8" indent="-228600" algn="l" defTabSz="914400" eaLnBrk="0" fontAlgn="base" latinLnBrk="0" hangingPunct="0">
      <a:spcBef>
        <a:spcPct val="30000"/>
      </a:spcBef>
      <a:spcAft>
        <a:spcPct val="0"/>
      </a:spcAft>
      <a:buNone/>
      <a:defRPr sz="1200" u="none" kern="1200" baseline="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2.xml" /><Relationship Id="rId2" Type="http://schemas.openxmlformats.org/officeDocument/2006/relationships/notesMaster" Target="../notesMasters/notesMaster1.xml" /><Relationship Id="rId3" Type="http://schemas.openxmlformats.org/officeDocument/2006/relationships/tags" Target="../tags/tag106.xml" /><Relationship Id="rId4" Type="http://schemas.openxmlformats.org/officeDocument/2006/relationships/tags" Target="../tags/tag107.xml" /><Relationship Id="rId5" Type="http://schemas.openxmlformats.org/officeDocument/2006/relationships/tags" Target="../tags/tag108.xml" /><Relationship Id="rId6" Type="http://schemas.openxmlformats.org/officeDocument/2006/relationships/tags" Target="../tags/tag109.xml" /></Relationships>
</file>

<file path=ppt/notesSlides/_rels/notesSlide10.xml.rels>&#65279;<?xml version="1.0" encoding="utf-8" standalone="yes"?><Relationships xmlns="http://schemas.openxmlformats.org/package/2006/relationships"><Relationship Id="rId1" Type="http://schemas.openxmlformats.org/officeDocument/2006/relationships/slide" Target="../slides/slide14.xml" /><Relationship Id="rId2" Type="http://schemas.openxmlformats.org/officeDocument/2006/relationships/notesMaster" Target="../notesMasters/notesMaster1.xml" /><Relationship Id="rId3" Type="http://schemas.openxmlformats.org/officeDocument/2006/relationships/tags" Target="../tags/tag336.xml" /><Relationship Id="rId4" Type="http://schemas.openxmlformats.org/officeDocument/2006/relationships/tags" Target="../tags/tag337.xml" /><Relationship Id="rId5" Type="http://schemas.openxmlformats.org/officeDocument/2006/relationships/tags" Target="../tags/tag338.xml" /></Relationships>
</file>

<file path=ppt/notesSlides/_rels/notesSlide11.xml.rels>&#65279;<?xml version="1.0" encoding="utf-8" standalone="yes"?><Relationships xmlns="http://schemas.openxmlformats.org/package/2006/relationships"><Relationship Id="rId1" Type="http://schemas.openxmlformats.org/officeDocument/2006/relationships/slide" Target="../slides/slide15.xml" /><Relationship Id="rId2" Type="http://schemas.openxmlformats.org/officeDocument/2006/relationships/notesMaster" Target="../notesMasters/notesMaster1.xml" /><Relationship Id="rId3" Type="http://schemas.openxmlformats.org/officeDocument/2006/relationships/tags" Target="../tags/tag346.xml" /><Relationship Id="rId4" Type="http://schemas.openxmlformats.org/officeDocument/2006/relationships/tags" Target="../tags/tag347.xml" /><Relationship Id="rId5" Type="http://schemas.openxmlformats.org/officeDocument/2006/relationships/tags" Target="../tags/tag348.xml" /><Relationship Id="rId6" Type="http://schemas.openxmlformats.org/officeDocument/2006/relationships/tags" Target="../tags/tag349.xml" /></Relationships>
</file>

<file path=ppt/notesSlides/_rels/notesSlide12.xml.rels>&#65279;<?xml version="1.0" encoding="utf-8" standalone="yes"?><Relationships xmlns="http://schemas.openxmlformats.org/package/2006/relationships"><Relationship Id="rId1" Type="http://schemas.openxmlformats.org/officeDocument/2006/relationships/slide" Target="../slides/slide16.xml" /><Relationship Id="rId2" Type="http://schemas.openxmlformats.org/officeDocument/2006/relationships/notesMaster" Target="../notesMasters/notesMaster1.xml" /><Relationship Id="rId3" Type="http://schemas.openxmlformats.org/officeDocument/2006/relationships/tags" Target="../tags/tag355.xml" /><Relationship Id="rId4" Type="http://schemas.openxmlformats.org/officeDocument/2006/relationships/tags" Target="../tags/tag356.xml" /><Relationship Id="rId5" Type="http://schemas.openxmlformats.org/officeDocument/2006/relationships/tags" Target="../tags/tag357.xml" /><Relationship Id="rId6" Type="http://schemas.openxmlformats.org/officeDocument/2006/relationships/tags" Target="../tags/tag358.xml" /></Relationships>
</file>

<file path=ppt/notesSlides/_rels/notesSlide13.xml.rels>&#65279;<?xml version="1.0" encoding="utf-8" standalone="yes"?><Relationships xmlns="http://schemas.openxmlformats.org/package/2006/relationships"><Relationship Id="rId1" Type="http://schemas.openxmlformats.org/officeDocument/2006/relationships/slide" Target="../slides/slide17.xml" /><Relationship Id="rId2" Type="http://schemas.openxmlformats.org/officeDocument/2006/relationships/notesMaster" Target="../notesMasters/notesMaster1.xml" /><Relationship Id="rId3" Type="http://schemas.openxmlformats.org/officeDocument/2006/relationships/tags" Target="../tags/tag367.xml" /><Relationship Id="rId4" Type="http://schemas.openxmlformats.org/officeDocument/2006/relationships/tags" Target="../tags/tag368.xml" /><Relationship Id="rId5" Type="http://schemas.openxmlformats.org/officeDocument/2006/relationships/tags" Target="../tags/tag369.xml" /><Relationship Id="rId6" Type="http://schemas.openxmlformats.org/officeDocument/2006/relationships/tags" Target="../tags/tag370.xml" /></Relationships>
</file>

<file path=ppt/notesSlides/_rels/notesSlide14.xml.rels>&#65279;<?xml version="1.0" encoding="utf-8" standalone="yes"?><Relationships xmlns="http://schemas.openxmlformats.org/package/2006/relationships"><Relationship Id="rId1" Type="http://schemas.openxmlformats.org/officeDocument/2006/relationships/slide" Target="../slides/slide19.xml" /><Relationship Id="rId2" Type="http://schemas.openxmlformats.org/officeDocument/2006/relationships/notesMaster" Target="../notesMasters/notesMaster1.xml" /><Relationship Id="rId3" Type="http://schemas.openxmlformats.org/officeDocument/2006/relationships/tags" Target="../tags/tag385.xml" /><Relationship Id="rId4" Type="http://schemas.openxmlformats.org/officeDocument/2006/relationships/tags" Target="../tags/tag386.xml" /><Relationship Id="rId5" Type="http://schemas.openxmlformats.org/officeDocument/2006/relationships/tags" Target="../tags/tag387.xml" /><Relationship Id="rId6" Type="http://schemas.openxmlformats.org/officeDocument/2006/relationships/tags" Target="../tags/tag388.xml" /></Relationships>
</file>

<file path=ppt/notesSlides/_rels/notesSlide15.xml.rels>&#65279;<?xml version="1.0" encoding="utf-8" standalone="yes"?><Relationships xmlns="http://schemas.openxmlformats.org/package/2006/relationships"><Relationship Id="rId1" Type="http://schemas.openxmlformats.org/officeDocument/2006/relationships/slide" Target="../slides/slide20.xml" /><Relationship Id="rId2" Type="http://schemas.openxmlformats.org/officeDocument/2006/relationships/notesMaster" Target="../notesMasters/notesMaster1.xml" /><Relationship Id="rId3" Type="http://schemas.openxmlformats.org/officeDocument/2006/relationships/tags" Target="../tags/tag397.xml" /><Relationship Id="rId4" Type="http://schemas.openxmlformats.org/officeDocument/2006/relationships/tags" Target="../tags/tag398.xml" /><Relationship Id="rId5" Type="http://schemas.openxmlformats.org/officeDocument/2006/relationships/tags" Target="../tags/tag399.xml" /><Relationship Id="rId6" Type="http://schemas.openxmlformats.org/officeDocument/2006/relationships/tags" Target="../tags/tag400.xml" /></Relationships>
</file>

<file path=ppt/notesSlides/_rels/notesSlide16.xml.rels>&#65279;<?xml version="1.0" encoding="utf-8" standalone="yes"?><Relationships xmlns="http://schemas.openxmlformats.org/package/2006/relationships"><Relationship Id="rId1" Type="http://schemas.openxmlformats.org/officeDocument/2006/relationships/slide" Target="../slides/slide21.xml" /><Relationship Id="rId2" Type="http://schemas.openxmlformats.org/officeDocument/2006/relationships/notesMaster" Target="../notesMasters/notesMaster1.xml" /><Relationship Id="rId3" Type="http://schemas.openxmlformats.org/officeDocument/2006/relationships/tags" Target="../tags/tag407.xml" /><Relationship Id="rId4" Type="http://schemas.openxmlformats.org/officeDocument/2006/relationships/tags" Target="../tags/tag408.xml" /><Relationship Id="rId5" Type="http://schemas.openxmlformats.org/officeDocument/2006/relationships/tags" Target="../tags/tag409.xml" /><Relationship Id="rId6" Type="http://schemas.openxmlformats.org/officeDocument/2006/relationships/tags" Target="../tags/tag410.xml" /></Relationships>
</file>

<file path=ppt/notesSlides/_rels/notesSlide17.xml.rels>&#65279;<?xml version="1.0" encoding="utf-8" standalone="yes"?><Relationships xmlns="http://schemas.openxmlformats.org/package/2006/relationships"><Relationship Id="rId1" Type="http://schemas.openxmlformats.org/officeDocument/2006/relationships/slide" Target="../slides/slide22.xml" /><Relationship Id="rId2" Type="http://schemas.openxmlformats.org/officeDocument/2006/relationships/notesMaster" Target="../notesMasters/notesMaster1.xml" /><Relationship Id="rId3" Type="http://schemas.openxmlformats.org/officeDocument/2006/relationships/tags" Target="../tags/tag421.xml" /><Relationship Id="rId4" Type="http://schemas.openxmlformats.org/officeDocument/2006/relationships/tags" Target="../tags/tag422.xml" /><Relationship Id="rId5" Type="http://schemas.openxmlformats.org/officeDocument/2006/relationships/tags" Target="../tags/tag423.xml" /><Relationship Id="rId6" Type="http://schemas.openxmlformats.org/officeDocument/2006/relationships/tags" Target="../tags/tag424.xml" /></Relationships>
</file>

<file path=ppt/notesSlides/_rels/notesSlide18.xml.rels>&#65279;<?xml version="1.0" encoding="utf-8" standalone="yes"?><Relationships xmlns="http://schemas.openxmlformats.org/package/2006/relationships"><Relationship Id="rId1" Type="http://schemas.openxmlformats.org/officeDocument/2006/relationships/slide" Target="../slides/slide23.xml" /><Relationship Id="rId2" Type="http://schemas.openxmlformats.org/officeDocument/2006/relationships/notesMaster" Target="../notesMasters/notesMaster1.xml" /><Relationship Id="rId3" Type="http://schemas.openxmlformats.org/officeDocument/2006/relationships/tags" Target="../tags/tag430.xml" /><Relationship Id="rId4" Type="http://schemas.openxmlformats.org/officeDocument/2006/relationships/tags" Target="../tags/tag431.xml" /><Relationship Id="rId5" Type="http://schemas.openxmlformats.org/officeDocument/2006/relationships/tags" Target="../tags/tag432.xml" /><Relationship Id="rId6" Type="http://schemas.openxmlformats.org/officeDocument/2006/relationships/tags" Target="../tags/tag433.xml" /></Relationships>
</file>

<file path=ppt/notesSlides/_rels/notesSlide19.xml.rels>&#65279;<?xml version="1.0" encoding="utf-8" standalone="yes"?><Relationships xmlns="http://schemas.openxmlformats.org/package/2006/relationships"><Relationship Id="rId1" Type="http://schemas.openxmlformats.org/officeDocument/2006/relationships/slide" Target="../slides/slide24.xml" /><Relationship Id="rId2" Type="http://schemas.openxmlformats.org/officeDocument/2006/relationships/notesMaster" Target="../notesMasters/notesMaster1.xml" /><Relationship Id="rId3" Type="http://schemas.openxmlformats.org/officeDocument/2006/relationships/tags" Target="../tags/tag444.xml" /><Relationship Id="rId4" Type="http://schemas.openxmlformats.org/officeDocument/2006/relationships/tags" Target="../tags/tag445.xml" /><Relationship Id="rId5" Type="http://schemas.openxmlformats.org/officeDocument/2006/relationships/tags" Target="../tags/tag446.xml" /><Relationship Id="rId6" Type="http://schemas.openxmlformats.org/officeDocument/2006/relationships/tags" Target="../tags/tag447.xml" /></Relationships>
</file>

<file path=ppt/notesSlides/_rels/notesSlide2.xml.rels>&#65279;<?xml version="1.0" encoding="utf-8" standalone="yes"?><Relationships xmlns="http://schemas.openxmlformats.org/package/2006/relationships"><Relationship Id="rId1" Type="http://schemas.openxmlformats.org/officeDocument/2006/relationships/slide" Target="../slides/slide3.xml" /><Relationship Id="rId2" Type="http://schemas.openxmlformats.org/officeDocument/2006/relationships/notesMaster" Target="../notesMasters/notesMaster1.xml" /><Relationship Id="rId3" Type="http://schemas.openxmlformats.org/officeDocument/2006/relationships/tags" Target="../tags/tag152.xml" /><Relationship Id="rId4" Type="http://schemas.openxmlformats.org/officeDocument/2006/relationships/tags" Target="../tags/tag153.xml" /><Relationship Id="rId5" Type="http://schemas.openxmlformats.org/officeDocument/2006/relationships/tags" Target="../tags/tag154.xml" /><Relationship Id="rId6" Type="http://schemas.openxmlformats.org/officeDocument/2006/relationships/tags" Target="../tags/tag155.xml" /></Relationships>
</file>

<file path=ppt/notesSlides/_rels/notesSlide20.xml.rels>&#65279;<?xml version="1.0" encoding="utf-8" standalone="yes"?><Relationships xmlns="http://schemas.openxmlformats.org/package/2006/relationships"><Relationship Id="rId1" Type="http://schemas.openxmlformats.org/officeDocument/2006/relationships/slide" Target="../slides/slide28.xml" /><Relationship Id="rId2" Type="http://schemas.openxmlformats.org/officeDocument/2006/relationships/notesMaster" Target="../notesMasters/notesMaster1.xml" /><Relationship Id="rId3" Type="http://schemas.openxmlformats.org/officeDocument/2006/relationships/tags" Target="../tags/tag466.xml" /><Relationship Id="rId4" Type="http://schemas.openxmlformats.org/officeDocument/2006/relationships/tags" Target="../tags/tag467.xml" /><Relationship Id="rId5" Type="http://schemas.openxmlformats.org/officeDocument/2006/relationships/tags" Target="../tags/tag468.xml" /><Relationship Id="rId6" Type="http://schemas.openxmlformats.org/officeDocument/2006/relationships/tags" Target="../tags/tag469.xml" /></Relationships>
</file>

<file path=ppt/notesSlides/_rels/notesSlide21.xml.rels>&#65279;<?xml version="1.0" encoding="utf-8" standalone="yes"?><Relationships xmlns="http://schemas.openxmlformats.org/package/2006/relationships"><Relationship Id="rId1" Type="http://schemas.openxmlformats.org/officeDocument/2006/relationships/slide" Target="../slides/slide31.xml" /><Relationship Id="rId2" Type="http://schemas.openxmlformats.org/officeDocument/2006/relationships/notesMaster" Target="../notesMasters/notesMaster1.xml" /><Relationship Id="rId3" Type="http://schemas.openxmlformats.org/officeDocument/2006/relationships/tags" Target="../tags/tag487.xml" /><Relationship Id="rId4" Type="http://schemas.openxmlformats.org/officeDocument/2006/relationships/tags" Target="../tags/tag488.xml" /><Relationship Id="rId5" Type="http://schemas.openxmlformats.org/officeDocument/2006/relationships/tags" Target="../tags/tag489.xml" /><Relationship Id="rId6" Type="http://schemas.openxmlformats.org/officeDocument/2006/relationships/tags" Target="../tags/tag490.xml" /></Relationships>
</file>

<file path=ppt/notesSlides/_rels/notesSlide22.xml.rels>&#65279;<?xml version="1.0" encoding="utf-8" standalone="yes"?><Relationships xmlns="http://schemas.openxmlformats.org/package/2006/relationships"><Relationship Id="rId1" Type="http://schemas.openxmlformats.org/officeDocument/2006/relationships/slide" Target="../slides/slide32.xml" /><Relationship Id="rId2" Type="http://schemas.openxmlformats.org/officeDocument/2006/relationships/notesMaster" Target="../notesMasters/notesMaster1.xml" /><Relationship Id="rId3" Type="http://schemas.openxmlformats.org/officeDocument/2006/relationships/tags" Target="../tags/tag496.xml" /><Relationship Id="rId4" Type="http://schemas.openxmlformats.org/officeDocument/2006/relationships/tags" Target="../tags/tag497.xml" /><Relationship Id="rId5" Type="http://schemas.openxmlformats.org/officeDocument/2006/relationships/tags" Target="../tags/tag498.xml" /><Relationship Id="rId6" Type="http://schemas.openxmlformats.org/officeDocument/2006/relationships/tags" Target="../tags/tag499.xml" /></Relationships>
</file>

<file path=ppt/notesSlides/_rels/notesSlide23.xml.rels>&#65279;<?xml version="1.0" encoding="utf-8" standalone="yes"?><Relationships xmlns="http://schemas.openxmlformats.org/package/2006/relationships"><Relationship Id="rId1" Type="http://schemas.openxmlformats.org/officeDocument/2006/relationships/slide" Target="../slides/slide33.xml" /><Relationship Id="rId2" Type="http://schemas.openxmlformats.org/officeDocument/2006/relationships/notesMaster" Target="../notesMasters/notesMaster1.xml" /><Relationship Id="rId3" Type="http://schemas.openxmlformats.org/officeDocument/2006/relationships/tags" Target="../tags/tag506.xml" /><Relationship Id="rId4" Type="http://schemas.openxmlformats.org/officeDocument/2006/relationships/tags" Target="../tags/tag507.xml" /><Relationship Id="rId5" Type="http://schemas.openxmlformats.org/officeDocument/2006/relationships/tags" Target="../tags/tag508.xml" /><Relationship Id="rId6" Type="http://schemas.openxmlformats.org/officeDocument/2006/relationships/tags" Target="../tags/tag509.xml" /></Relationships>
</file>

<file path=ppt/notesSlides/_rels/notesSlide24.xml.rels>&#65279;<?xml version="1.0" encoding="utf-8" standalone="yes"?><Relationships xmlns="http://schemas.openxmlformats.org/package/2006/relationships"><Relationship Id="rId1" Type="http://schemas.openxmlformats.org/officeDocument/2006/relationships/slide" Target="../slides/slide34.xml" /><Relationship Id="rId2" Type="http://schemas.openxmlformats.org/officeDocument/2006/relationships/notesMaster" Target="../notesMasters/notesMaster1.xml" /><Relationship Id="rId3" Type="http://schemas.openxmlformats.org/officeDocument/2006/relationships/tags" Target="../tags/tag520.xml" /><Relationship Id="rId4" Type="http://schemas.openxmlformats.org/officeDocument/2006/relationships/tags" Target="../tags/tag521.xml" /><Relationship Id="rId5" Type="http://schemas.openxmlformats.org/officeDocument/2006/relationships/tags" Target="../tags/tag522.xml" /><Relationship Id="rId6" Type="http://schemas.openxmlformats.org/officeDocument/2006/relationships/tags" Target="../tags/tag523.xml" /></Relationships>
</file>

<file path=ppt/notesSlides/_rels/notesSlide25.xml.rels>&#65279;<?xml version="1.0" encoding="utf-8" standalone="yes"?><Relationships xmlns="http://schemas.openxmlformats.org/package/2006/relationships"><Relationship Id="rId1" Type="http://schemas.openxmlformats.org/officeDocument/2006/relationships/slide" Target="../slides/slide35.xml" /><Relationship Id="rId2" Type="http://schemas.openxmlformats.org/officeDocument/2006/relationships/notesMaster" Target="../notesMasters/notesMaster1.xml" /><Relationship Id="rId3" Type="http://schemas.openxmlformats.org/officeDocument/2006/relationships/tags" Target="../tags/tag528.xml" /><Relationship Id="rId4" Type="http://schemas.openxmlformats.org/officeDocument/2006/relationships/tags" Target="../tags/tag529.xml" /><Relationship Id="rId5" Type="http://schemas.openxmlformats.org/officeDocument/2006/relationships/tags" Target="../tags/tag530.xml" /><Relationship Id="rId6" Type="http://schemas.openxmlformats.org/officeDocument/2006/relationships/tags" Target="../tags/tag531.xml" /></Relationships>
</file>

<file path=ppt/notesSlides/_rels/notesSlide26.xml.rels>&#65279;<?xml version="1.0" encoding="utf-8" standalone="yes"?><Relationships xmlns="http://schemas.openxmlformats.org/package/2006/relationships"><Relationship Id="rId1" Type="http://schemas.openxmlformats.org/officeDocument/2006/relationships/slide" Target="../slides/slide36.xml" /><Relationship Id="rId2" Type="http://schemas.openxmlformats.org/officeDocument/2006/relationships/notesMaster" Target="../notesMasters/notesMaster1.xml" /><Relationship Id="rId3" Type="http://schemas.openxmlformats.org/officeDocument/2006/relationships/tags" Target="../tags/tag539.xml" /><Relationship Id="rId4" Type="http://schemas.openxmlformats.org/officeDocument/2006/relationships/tags" Target="../tags/tag540.xml" /><Relationship Id="rId5" Type="http://schemas.openxmlformats.org/officeDocument/2006/relationships/tags" Target="../tags/tag541.xml" /><Relationship Id="rId6" Type="http://schemas.openxmlformats.org/officeDocument/2006/relationships/tags" Target="../tags/tag542.xml" /></Relationships>
</file>

<file path=ppt/notesSlides/_rels/notesSlide27.xml.rels>&#65279;<?xml version="1.0" encoding="utf-8" standalone="yes"?><Relationships xmlns="http://schemas.openxmlformats.org/package/2006/relationships"><Relationship Id="rId1" Type="http://schemas.openxmlformats.org/officeDocument/2006/relationships/slide" Target="../slides/slide37.xml" /><Relationship Id="rId2" Type="http://schemas.openxmlformats.org/officeDocument/2006/relationships/notesMaster" Target="../notesMasters/notesMaster1.xml" /><Relationship Id="rId3" Type="http://schemas.openxmlformats.org/officeDocument/2006/relationships/tags" Target="../tags/tag548.xml" /><Relationship Id="rId4" Type="http://schemas.openxmlformats.org/officeDocument/2006/relationships/tags" Target="../tags/tag549.xml" /><Relationship Id="rId5" Type="http://schemas.openxmlformats.org/officeDocument/2006/relationships/tags" Target="../tags/tag550.xml" /><Relationship Id="rId6" Type="http://schemas.openxmlformats.org/officeDocument/2006/relationships/tags" Target="../tags/tag551.xml" /></Relationships>
</file>

<file path=ppt/notesSlides/_rels/notesSlide28.xml.rels>&#65279;<?xml version="1.0" encoding="utf-8" standalone="yes"?><Relationships xmlns="http://schemas.openxmlformats.org/package/2006/relationships"><Relationship Id="rId1" Type="http://schemas.openxmlformats.org/officeDocument/2006/relationships/slide" Target="../slides/slide38.xml" /><Relationship Id="rId2" Type="http://schemas.openxmlformats.org/officeDocument/2006/relationships/notesMaster" Target="../notesMasters/notesMaster1.xml" /><Relationship Id="rId3" Type="http://schemas.openxmlformats.org/officeDocument/2006/relationships/tags" Target="../tags/tag559.xml" /><Relationship Id="rId4" Type="http://schemas.openxmlformats.org/officeDocument/2006/relationships/tags" Target="../tags/tag560.xml" /><Relationship Id="rId5" Type="http://schemas.openxmlformats.org/officeDocument/2006/relationships/tags" Target="../tags/tag561.xml" /><Relationship Id="rId6" Type="http://schemas.openxmlformats.org/officeDocument/2006/relationships/tags" Target="../tags/tag562.xml" /></Relationships>
</file>

<file path=ppt/notesSlides/_rels/notesSlide29.xml.rels>&#65279;<?xml version="1.0" encoding="utf-8" standalone="yes"?><Relationships xmlns="http://schemas.openxmlformats.org/package/2006/relationships"><Relationship Id="rId1" Type="http://schemas.openxmlformats.org/officeDocument/2006/relationships/slide" Target="../slides/slide39.xml" /><Relationship Id="rId2" Type="http://schemas.openxmlformats.org/officeDocument/2006/relationships/notesMaster" Target="../notesMasters/notesMaster1.xml" /><Relationship Id="rId3" Type="http://schemas.openxmlformats.org/officeDocument/2006/relationships/tags" Target="../tags/tag567.xml" /><Relationship Id="rId4" Type="http://schemas.openxmlformats.org/officeDocument/2006/relationships/tags" Target="../tags/tag568.xml" /><Relationship Id="rId5" Type="http://schemas.openxmlformats.org/officeDocument/2006/relationships/tags" Target="../tags/tag569.xml" /><Relationship Id="rId6" Type="http://schemas.openxmlformats.org/officeDocument/2006/relationships/tags" Target="../tags/tag570.xml" /></Relationships>
</file>

<file path=ppt/notesSlides/_rels/notesSlide3.xml.rels>&#65279;<?xml version="1.0" encoding="utf-8" standalone="yes"?><Relationships xmlns="http://schemas.openxmlformats.org/package/2006/relationships"><Relationship Id="rId1" Type="http://schemas.openxmlformats.org/officeDocument/2006/relationships/slide" Target="../slides/slide4.xml" /><Relationship Id="rId2" Type="http://schemas.openxmlformats.org/officeDocument/2006/relationships/notesMaster" Target="../notesMasters/notesMaster1.xml" /><Relationship Id="rId3" Type="http://schemas.openxmlformats.org/officeDocument/2006/relationships/tags" Target="../tags/tag176.xml" /><Relationship Id="rId4" Type="http://schemas.openxmlformats.org/officeDocument/2006/relationships/tags" Target="../tags/tag177.xml" /><Relationship Id="rId5" Type="http://schemas.openxmlformats.org/officeDocument/2006/relationships/tags" Target="../tags/tag178.xml" /><Relationship Id="rId6" Type="http://schemas.openxmlformats.org/officeDocument/2006/relationships/tags" Target="../tags/tag179.xml" /></Relationships>
</file>

<file path=ppt/notesSlides/_rels/notesSlide4.xml.rels>&#65279;<?xml version="1.0" encoding="utf-8" standalone="yes"?><Relationships xmlns="http://schemas.openxmlformats.org/package/2006/relationships"><Relationship Id="rId1" Type="http://schemas.openxmlformats.org/officeDocument/2006/relationships/slide" Target="../slides/slide7.xml" /><Relationship Id="rId2" Type="http://schemas.openxmlformats.org/officeDocument/2006/relationships/notesMaster" Target="../notesMasters/notesMaster1.xml" /><Relationship Id="rId3" Type="http://schemas.openxmlformats.org/officeDocument/2006/relationships/tags" Target="../tags/tag227.xml" /><Relationship Id="rId4" Type="http://schemas.openxmlformats.org/officeDocument/2006/relationships/tags" Target="../tags/tag228.xml" /><Relationship Id="rId5" Type="http://schemas.openxmlformats.org/officeDocument/2006/relationships/tags" Target="../tags/tag229.xml" /><Relationship Id="rId6" Type="http://schemas.openxmlformats.org/officeDocument/2006/relationships/tags" Target="../tags/tag230.xml" /></Relationships>
</file>

<file path=ppt/notesSlides/_rels/notesSlide5.xml.rels>&#65279;<?xml version="1.0" encoding="utf-8" standalone="yes"?><Relationships xmlns="http://schemas.openxmlformats.org/package/2006/relationships"><Relationship Id="rId1" Type="http://schemas.openxmlformats.org/officeDocument/2006/relationships/slide" Target="../slides/slide9.xml" /><Relationship Id="rId2" Type="http://schemas.openxmlformats.org/officeDocument/2006/relationships/notesMaster" Target="../notesMasters/notesMaster1.xml" /><Relationship Id="rId3" Type="http://schemas.openxmlformats.org/officeDocument/2006/relationships/tags" Target="../tags/tag280.xml" /><Relationship Id="rId4" Type="http://schemas.openxmlformats.org/officeDocument/2006/relationships/tags" Target="../tags/tag281.xml" /><Relationship Id="rId5" Type="http://schemas.openxmlformats.org/officeDocument/2006/relationships/tags" Target="../tags/tag282.xml" /></Relationships>
</file>

<file path=ppt/notesSlides/_rels/notesSlide6.xml.rels>&#65279;<?xml version="1.0" encoding="utf-8" standalone="yes"?><Relationships xmlns="http://schemas.openxmlformats.org/package/2006/relationships"><Relationship Id="rId1" Type="http://schemas.openxmlformats.org/officeDocument/2006/relationships/slide" Target="../slides/slide10.xml" /><Relationship Id="rId2" Type="http://schemas.openxmlformats.org/officeDocument/2006/relationships/notesMaster" Target="../notesMasters/notesMaster1.xml" /><Relationship Id="rId3" Type="http://schemas.openxmlformats.org/officeDocument/2006/relationships/tags" Target="../tags/tag292.xml" /><Relationship Id="rId4" Type="http://schemas.openxmlformats.org/officeDocument/2006/relationships/tags" Target="../tags/tag293.xml" /><Relationship Id="rId5" Type="http://schemas.openxmlformats.org/officeDocument/2006/relationships/tags" Target="../tags/tag294.xml" /></Relationships>
</file>

<file path=ppt/notesSlides/_rels/notesSlide7.xml.rels>&#65279;<?xml version="1.0" encoding="utf-8" standalone="yes"?><Relationships xmlns="http://schemas.openxmlformats.org/package/2006/relationships"><Relationship Id="rId1" Type="http://schemas.openxmlformats.org/officeDocument/2006/relationships/slide" Target="../slides/slide11.xml" /><Relationship Id="rId2" Type="http://schemas.openxmlformats.org/officeDocument/2006/relationships/notesMaster" Target="../notesMasters/notesMaster1.xml" /><Relationship Id="rId3" Type="http://schemas.openxmlformats.org/officeDocument/2006/relationships/tags" Target="../tags/tag304.xml" /><Relationship Id="rId4" Type="http://schemas.openxmlformats.org/officeDocument/2006/relationships/tags" Target="../tags/tag305.xml" /><Relationship Id="rId5" Type="http://schemas.openxmlformats.org/officeDocument/2006/relationships/tags" Target="../tags/tag306.xml" /></Relationships>
</file>

<file path=ppt/notesSlides/_rels/notesSlide8.xml.rels>&#65279;<?xml version="1.0" encoding="utf-8" standalone="yes"?><Relationships xmlns="http://schemas.openxmlformats.org/package/2006/relationships"><Relationship Id="rId1" Type="http://schemas.openxmlformats.org/officeDocument/2006/relationships/slide" Target="../slides/slide12.xml" /><Relationship Id="rId2" Type="http://schemas.openxmlformats.org/officeDocument/2006/relationships/notesMaster" Target="../notesMasters/notesMaster1.xml" /><Relationship Id="rId3" Type="http://schemas.openxmlformats.org/officeDocument/2006/relationships/tags" Target="../tags/tag316.xml" /><Relationship Id="rId4" Type="http://schemas.openxmlformats.org/officeDocument/2006/relationships/tags" Target="../tags/tag317.xml" /><Relationship Id="rId5" Type="http://schemas.openxmlformats.org/officeDocument/2006/relationships/tags" Target="../tags/tag318.xml" /></Relationships>
</file>

<file path=ppt/notesSlides/_rels/notesSlide9.xml.rels>&#65279;<?xml version="1.0" encoding="utf-8" standalone="yes"?><Relationships xmlns="http://schemas.openxmlformats.org/package/2006/relationships"><Relationship Id="rId1" Type="http://schemas.openxmlformats.org/officeDocument/2006/relationships/slide" Target="../slides/slide13.xml" /><Relationship Id="rId2" Type="http://schemas.openxmlformats.org/officeDocument/2006/relationships/notesMaster" Target="../notesMasters/notesMaster1.xml" /><Relationship Id="rId3" Type="http://schemas.openxmlformats.org/officeDocument/2006/relationships/tags" Target="../tags/tag326.xml" /><Relationship Id="rId4" Type="http://schemas.openxmlformats.org/officeDocument/2006/relationships/tags" Target="../tags/tag327.xml" /><Relationship Id="rId5" Type="http://schemas.openxmlformats.org/officeDocument/2006/relationships/tags" Target="../tags/tag328.xml" /></Relationships>
</file>

<file path=ppt/notesSlides/notesSlide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endParaRPr lang="zh-CN" altLang="en-US"/>
          </a:p>
        </p:txBody>
      </p:sp>
      <p:sp>
        <p:nvSpPr>
          <p:cNvPr id="4" name="灯片编号占位符 3"/>
          <p:cNvSpPr>
            <a:spLocks noGrp="1"/>
          </p:cNvSpPr>
          <p:nvPr>
            <p:ph type="sldNum" sz="quarter" idx="5"/>
            <p:custDataLst>
              <p:tags r:id="rId6"/>
            </p:custDataLst>
          </p:nvPr>
        </p:nvSpPr>
        <p:spPr/>
        <p:txBody>
          <a:bodyPr/>
          <a:lstStyle/>
          <a:p>
            <a:fld id="{0E971FA6-3A7C-48EB-B41D-0797E2A4734B}" type="slidenum">
              <a:rPr lang="en-US" altLang="zh-CN" smtClean="0"/>
              <a:t>2</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idx="2"/>
            <p:custDataLst>
              <p:tags r:id="rId4"/>
            </p:custDataLst>
          </p:nvPr>
        </p:nvSpPr>
        <p:spPr/>
      </p:sp>
      <p:sp>
        <p:nvSpPr>
          <p:cNvPr id="3" name="文本占位符 2"/>
          <p:cNvSpPr txBox="1">
            <a:spLocks noGrp="1"/>
          </p:cNvSpPr>
          <p:nvPr>
            <p:ph type="body" idx="3"/>
            <p:custDataLst>
              <p:tags r:id="rId5"/>
            </p:custDataLst>
          </p:nvPr>
        </p:nvSpPr>
        <p:spPr/>
        <p:txBody>
          <a:bodyPr/>
          <a:lstStyle/>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15</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16</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17</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19</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20</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21</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22</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23</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endParaRPr lang="zh-CN" altLang="en-US"/>
          </a:p>
        </p:txBody>
      </p:sp>
      <p:sp>
        <p:nvSpPr>
          <p:cNvPr id="4" name="灯片编号占位符 3"/>
          <p:cNvSpPr>
            <a:spLocks noGrp="1"/>
          </p:cNvSpPr>
          <p:nvPr>
            <p:ph type="sldNum" sz="quarter" idx="5"/>
            <p:custDataLst>
              <p:tags r:id="rId6"/>
            </p:custDataLst>
          </p:nvPr>
        </p:nvSpPr>
        <p:spPr/>
        <p:txBody>
          <a:bodyPr/>
          <a:lstStyle/>
          <a:p>
            <a:fld id="{0E971FA6-3A7C-48EB-B41D-0797E2A4734B}" type="slidenum">
              <a:rPr lang="en-US" altLang="zh-CN" smtClean="0"/>
              <a:t>3</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28</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31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32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33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34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35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36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37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38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39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endParaRPr lang="zh-CN" altLang="en-US"/>
          </a:p>
        </p:txBody>
      </p:sp>
      <p:sp>
        <p:nvSpPr>
          <p:cNvPr id="4" name="灯片编号占位符 3"/>
          <p:cNvSpPr>
            <a:spLocks noGrp="1"/>
          </p:cNvSpPr>
          <p:nvPr>
            <p:ph type="sldNum" sz="quarter" idx="5"/>
            <p:custDataLst>
              <p:tags r:id="rId6"/>
            </p:custDataLst>
          </p:nvPr>
        </p:nvSpPr>
        <p:spPr/>
        <p:txBody>
          <a:bodyPr/>
          <a:lstStyle/>
          <a:p>
            <a:fld id="{0E971FA6-3A7C-48EB-B41D-0797E2A4734B}" type="slidenum">
              <a:rPr lang="en-US" altLang="zh-CN" smtClean="0"/>
              <a:t>4</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a:xfrm>
            <a:off x="381000" y="685800"/>
            <a:ext cx="6096000" cy="3429000"/>
          </a:xfrm>
        </p:spPr>
      </p:sp>
      <p:sp>
        <p:nvSpPr>
          <p:cNvPr id="3" name="备注占位符 2"/>
          <p:cNvSpPr txBox="1">
            <a:spLocks noGrp="1"/>
          </p:cNvSpPr>
          <p:nvPr>
            <p:ph type="body" idx="1"/>
            <p:custDataLst>
              <p:tags r:id="rId5"/>
            </p:custDataLst>
          </p:nvPr>
        </p:nvSpPr>
        <p:spPr/>
        <p:txBody>
          <a:bodyPr/>
          <a:lstStyle/>
          <a:p>
            <a:endParaRPr lang="zh-CN" altLang="en-US"/>
          </a:p>
        </p:txBody>
      </p:sp>
      <p:sp>
        <p:nvSpPr>
          <p:cNvPr id="4" name="灯片编号占位符 3"/>
          <p:cNvSpPr>
            <a:spLocks noGrp="1"/>
          </p:cNvSpPr>
          <p:nvPr>
            <p:ph type="sldNum" sz="quarter" idx="5"/>
            <p:custDataLst>
              <p:tags r:id="rId6"/>
            </p:custDataLst>
          </p:nvPr>
        </p:nvSpPr>
        <p:spPr/>
        <p:txBody>
          <a:bodyPr/>
          <a:lstStyle/>
          <a:p>
            <a:fld id="{0E971FA6-3A7C-48EB-B41D-0797E2A4734B}" type="slidenum">
              <a:rPr lang="en-US" altLang="zh-CN" smtClean="0"/>
              <a:t>7</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idx="2"/>
            <p:custDataLst>
              <p:tags r:id="rId4"/>
            </p:custDataLst>
          </p:nvPr>
        </p:nvSpPr>
        <p:spPr/>
      </p:sp>
      <p:sp>
        <p:nvSpPr>
          <p:cNvPr id="3" name="文本占位符 2"/>
          <p:cNvSpPr txBox="1">
            <a:spLocks noGrp="1"/>
          </p:cNvSpPr>
          <p:nvPr>
            <p:ph type="body" idx="3"/>
            <p:custDataLst>
              <p:tags r:id="rId5"/>
            </p:custDataLst>
          </p:nvPr>
        </p:nvSpPr>
        <p:spPr/>
        <p:txBody>
          <a:bodyPr/>
          <a:lstStyle/>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idx="2"/>
            <p:custDataLst>
              <p:tags r:id="rId4"/>
            </p:custDataLst>
          </p:nvPr>
        </p:nvSpPr>
        <p:spPr/>
      </p:sp>
      <p:sp>
        <p:nvSpPr>
          <p:cNvPr id="3" name="文本占位符 2"/>
          <p:cNvSpPr txBox="1">
            <a:spLocks noGrp="1"/>
          </p:cNvSpPr>
          <p:nvPr>
            <p:ph type="body" idx="3"/>
            <p:custDataLst>
              <p:tags r:id="rId5"/>
            </p:custDataLst>
          </p:nvPr>
        </p:nvSpPr>
        <p:spPr/>
        <p:txBody>
          <a:bodyPr/>
          <a:lstStyle/>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idx="2"/>
            <p:custDataLst>
              <p:tags r:id="rId4"/>
            </p:custDataLst>
          </p:nvPr>
        </p:nvSpPr>
        <p:spPr/>
      </p:sp>
      <p:sp>
        <p:nvSpPr>
          <p:cNvPr id="3" name="文本占位符 2"/>
          <p:cNvSpPr txBox="1">
            <a:spLocks noGrp="1"/>
          </p:cNvSpPr>
          <p:nvPr>
            <p:ph type="body" idx="3"/>
            <p:custDataLst>
              <p:tags r:id="rId5"/>
            </p:custDataLst>
          </p:nvPr>
        </p:nvSpPr>
        <p:spPr/>
        <p:txBody>
          <a:bodyPr/>
          <a:lstStyle/>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idx="2"/>
            <p:custDataLst>
              <p:tags r:id="rId4"/>
            </p:custDataLst>
          </p:nvPr>
        </p:nvSpPr>
        <p:spPr/>
      </p:sp>
      <p:sp>
        <p:nvSpPr>
          <p:cNvPr id="3" name="文本占位符 2"/>
          <p:cNvSpPr txBox="1">
            <a:spLocks noGrp="1"/>
          </p:cNvSpPr>
          <p:nvPr>
            <p:ph type="body" idx="3"/>
            <p:custDataLst>
              <p:tags r:id="rId5"/>
            </p:custDataLst>
          </p:nvPr>
        </p:nvSpPr>
        <p:spPr/>
        <p:txBody>
          <a:bodyPr/>
          <a:lstStyle/>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idx="2"/>
            <p:custDataLst>
              <p:tags r:id="rId4"/>
            </p:custDataLst>
          </p:nvPr>
        </p:nvSpPr>
        <p:spPr/>
      </p:sp>
      <p:sp>
        <p:nvSpPr>
          <p:cNvPr id="3" name="文本占位符 2"/>
          <p:cNvSpPr txBox="1">
            <a:spLocks noGrp="1"/>
          </p:cNvSpPr>
          <p:nvPr>
            <p:ph type="body" idx="3"/>
            <p:custDataLst>
              <p:tags r:id="rId5"/>
            </p:custDataLst>
          </p:nvPr>
        </p:nvSpPr>
        <p:spPr/>
        <p:txBody>
          <a:bodyPr/>
          <a:lstStyle/>
          <a:p>
            <a:endParaRPr lang="zh-CN" altLang="en-US"/>
          </a:p>
        </p:txBody>
      </p:sp>
    </p:spTree>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tags" Target="../tags/tag1.xml" /><Relationship Id="rId10" Type="http://schemas.microsoft.com/office/2007/relationships/hdphoto" Target="../media/image4.wdp" /><Relationship Id="rId11" Type="http://schemas.openxmlformats.org/officeDocument/2006/relationships/tags" Target="../tags/tag7.xml" /><Relationship Id="rId12" Type="http://schemas.openxmlformats.org/officeDocument/2006/relationships/image" Target="../media/image5.png" /><Relationship Id="rId13" Type="http://schemas.openxmlformats.org/officeDocument/2006/relationships/tags" Target="../tags/tag8.xml" /><Relationship Id="rId14" Type="http://schemas.openxmlformats.org/officeDocument/2006/relationships/tags" Target="../tags/tag9.xml" /><Relationship Id="rId15" Type="http://schemas.openxmlformats.org/officeDocument/2006/relationships/slideMaster" Target="../slideMasters/slideMaster1.xml" /><Relationship Id="rId2" Type="http://schemas.openxmlformats.org/officeDocument/2006/relationships/image" Target="../media/image1.jpeg" /><Relationship Id="rId3" Type="http://schemas.openxmlformats.org/officeDocument/2006/relationships/tags" Target="../tags/tag2.xml" /><Relationship Id="rId4" Type="http://schemas.openxmlformats.org/officeDocument/2006/relationships/tags" Target="../tags/tag3.xml" /><Relationship Id="rId5" Type="http://schemas.openxmlformats.org/officeDocument/2006/relationships/image" Target="../media/image2.png" /><Relationship Id="rId6" Type="http://schemas.openxmlformats.org/officeDocument/2006/relationships/tags" Target="../tags/tag4.xml" /><Relationship Id="rId7" Type="http://schemas.openxmlformats.org/officeDocument/2006/relationships/tags" Target="../tags/tag5.xml" /><Relationship Id="rId8" Type="http://schemas.openxmlformats.org/officeDocument/2006/relationships/tags" Target="../tags/tag6.xml" /><Relationship Id="rId9" Type="http://schemas.openxmlformats.org/officeDocument/2006/relationships/image" Target="../media/image3.png" /></Relationships>
</file>

<file path=ppt/slideLayouts/_rels/slideLayout2.xml.rels>&#65279;<?xml version="1.0" encoding="utf-8" standalone="yes"?><Relationships xmlns="http://schemas.openxmlformats.org/package/2006/relationships"><Relationship Id="rId1" Type="http://schemas.openxmlformats.org/officeDocument/2006/relationships/tags" Target="../tags/tag10.xml" /><Relationship Id="rId2" Type="http://schemas.openxmlformats.org/officeDocument/2006/relationships/image" Target="../media/image1.jpeg" /><Relationship Id="rId3" Type="http://schemas.openxmlformats.org/officeDocument/2006/relationships/tags" Target="../tags/tag11.xml" /><Relationship Id="rId4" Type="http://schemas.openxmlformats.org/officeDocument/2006/relationships/tags" Target="../tags/tag12.xml" /><Relationship Id="rId5" Type="http://schemas.openxmlformats.org/officeDocument/2006/relationships/image" Target="../media/image6.png" /><Relationship Id="rId6" Type="http://schemas.openxmlformats.org/officeDocument/2006/relationships/tags" Target="../tags/tag13.xml" /><Relationship Id="rId7" Type="http://schemas.openxmlformats.org/officeDocument/2006/relationships/tags" Target="../tags/tag14.xml" /><Relationship Id="rId8" Type="http://schemas.openxmlformats.org/officeDocument/2006/relationships/slideMaster" Target="../slideMasters/slideMaster1.xml" /></Relationships>
</file>

<file path=ppt/slideLayouts/_rels/slideLayout3.xml.rels>&#65279;<?xml version="1.0" encoding="utf-8" standalone="yes"?><Relationships xmlns="http://schemas.openxmlformats.org/package/2006/relationships"><Relationship Id="rId1" Type="http://schemas.openxmlformats.org/officeDocument/2006/relationships/tags" Target="../tags/tag15.xml" /><Relationship Id="rId2" Type="http://schemas.openxmlformats.org/officeDocument/2006/relationships/image" Target="../media/image1.jpeg" /><Relationship Id="rId3" Type="http://schemas.openxmlformats.org/officeDocument/2006/relationships/tags" Target="../tags/tag16.xml" /><Relationship Id="rId4" Type="http://schemas.openxmlformats.org/officeDocument/2006/relationships/tags" Target="../tags/tag17.xml" /><Relationship Id="rId5" Type="http://schemas.openxmlformats.org/officeDocument/2006/relationships/tags" Target="../tags/tag18.xml" /><Relationship Id="rId6" Type="http://schemas.openxmlformats.org/officeDocument/2006/relationships/image" Target="../media/image7.png" /><Relationship Id="rId7" Type="http://schemas.openxmlformats.org/officeDocument/2006/relationships/tags" Target="../tags/tag19.xml" /><Relationship Id="rId8"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tags" Target="../tags/tag20.xml" /><Relationship Id="rId10" Type="http://schemas.microsoft.com/office/2007/relationships/hdphoto" Target="../media/image9.wdp" /><Relationship Id="rId11" Type="http://schemas.openxmlformats.org/officeDocument/2006/relationships/tags" Target="../tags/tag26.xml" /><Relationship Id="rId12" Type="http://schemas.openxmlformats.org/officeDocument/2006/relationships/slideMaster" Target="../slideMasters/slideMaster1.xml" /><Relationship Id="rId2" Type="http://schemas.openxmlformats.org/officeDocument/2006/relationships/image" Target="../media/image1.jpeg" /><Relationship Id="rId3" Type="http://schemas.openxmlformats.org/officeDocument/2006/relationships/tags" Target="../tags/tag21.xml" /><Relationship Id="rId4" Type="http://schemas.openxmlformats.org/officeDocument/2006/relationships/tags" Target="../tags/tag22.xml" /><Relationship Id="rId5" Type="http://schemas.openxmlformats.org/officeDocument/2006/relationships/image" Target="../media/image6.png" /><Relationship Id="rId6" Type="http://schemas.openxmlformats.org/officeDocument/2006/relationships/tags" Target="../tags/tag23.xml" /><Relationship Id="rId7" Type="http://schemas.openxmlformats.org/officeDocument/2006/relationships/tags" Target="../tags/tag24.xml" /><Relationship Id="rId8" Type="http://schemas.openxmlformats.org/officeDocument/2006/relationships/tags" Target="../tags/tag25.xml" /><Relationship Id="rId9" Type="http://schemas.openxmlformats.org/officeDocument/2006/relationships/image" Target="../media/image8.png" /></Relationships>
</file>

<file path=ppt/slideLayouts/_rels/slideLayout5.xml.rels>&#65279;<?xml version="1.0" encoding="utf-8" standalone="yes"?><Relationships xmlns="http://schemas.openxmlformats.org/package/2006/relationships"><Relationship Id="rId1" Type="http://schemas.openxmlformats.org/officeDocument/2006/relationships/tags" Target="../tags/tag27.xml" /><Relationship Id="rId2" Type="http://schemas.openxmlformats.org/officeDocument/2006/relationships/image" Target="../media/image1.jpeg" /><Relationship Id="rId3" Type="http://schemas.openxmlformats.org/officeDocument/2006/relationships/tags" Target="../tags/tag28.xml" /><Relationship Id="rId4" Type="http://schemas.openxmlformats.org/officeDocument/2006/relationships/tags" Target="../tags/tag29.xml" /><Relationship Id="rId5" Type="http://schemas.openxmlformats.org/officeDocument/2006/relationships/tags" Target="../tags/tag30.xml" /><Relationship Id="rId6" Type="http://schemas.openxmlformats.org/officeDocument/2006/relationships/tags" Target="../tags/tag31.xml" /><Relationship Id="rId7" Type="http://schemas.openxmlformats.org/officeDocument/2006/relationships/slideMaster" Target="../slideMasters/slideMaster1.xml" /></Relationships>
</file>

<file path=ppt/slideLayouts/_rels/slideLayout6.xml.rels>&#65279;<?xml version="1.0" encoding="utf-8" standalone="yes"?><Relationships xmlns="http://schemas.openxmlformats.org/package/2006/relationships"><Relationship Id="rId1" Type="http://schemas.openxmlformats.org/officeDocument/2006/relationships/tags" Target="../tags/tag32.xml" /><Relationship Id="rId10" Type="http://schemas.openxmlformats.org/officeDocument/2006/relationships/tags" Target="../tags/tag38.xml" /><Relationship Id="rId11" Type="http://schemas.openxmlformats.org/officeDocument/2006/relationships/slideMaster" Target="../slideMasters/slideMaster1.xml" /><Relationship Id="rId2" Type="http://schemas.openxmlformats.org/officeDocument/2006/relationships/image" Target="../media/image1.jpeg" /><Relationship Id="rId3" Type="http://schemas.openxmlformats.org/officeDocument/2006/relationships/tags" Target="../tags/tag33.xml" /><Relationship Id="rId4" Type="http://schemas.openxmlformats.org/officeDocument/2006/relationships/tags" Target="../tags/tag34.xml" /><Relationship Id="rId5" Type="http://schemas.openxmlformats.org/officeDocument/2006/relationships/image" Target="../media/image6.png" /><Relationship Id="rId6" Type="http://schemas.openxmlformats.org/officeDocument/2006/relationships/tags" Target="../tags/tag35.xml" /><Relationship Id="rId7" Type="http://schemas.openxmlformats.org/officeDocument/2006/relationships/tags" Target="../tags/tag36.xml" /><Relationship Id="rId8" Type="http://schemas.openxmlformats.org/officeDocument/2006/relationships/image" Target="../media/image10.gif" /><Relationship Id="rId9" Type="http://schemas.openxmlformats.org/officeDocument/2006/relationships/tags" Target="../tags/tag37.xml" /></Relationships>
</file>

<file path=ppt/slideLayouts/_rels/slideLayout7.xml.rels>&#65279;<?xml version="1.0" encoding="utf-8" standalone="yes"?><Relationships xmlns="http://schemas.openxmlformats.org/package/2006/relationships"><Relationship Id="rId1" Type="http://schemas.openxmlformats.org/officeDocument/2006/relationships/tags" Target="../tags/tag39.xml" /><Relationship Id="rId10" Type="http://schemas.openxmlformats.org/officeDocument/2006/relationships/image" Target="../media/image13.png" /><Relationship Id="rId11" Type="http://schemas.openxmlformats.org/officeDocument/2006/relationships/tags" Target="../tags/tag45.xml" /><Relationship Id="rId12" Type="http://schemas.openxmlformats.org/officeDocument/2006/relationships/tags" Target="../tags/tag46.xml" /><Relationship Id="rId13" Type="http://schemas.openxmlformats.org/officeDocument/2006/relationships/slideMaster" Target="../slideMasters/slideMaster1.xml" /><Relationship Id="rId2" Type="http://schemas.openxmlformats.org/officeDocument/2006/relationships/image" Target="../media/image1.jpeg" /><Relationship Id="rId3" Type="http://schemas.openxmlformats.org/officeDocument/2006/relationships/tags" Target="../tags/tag40.xml" /><Relationship Id="rId4" Type="http://schemas.openxmlformats.org/officeDocument/2006/relationships/tags" Target="../tags/tag41.xml" /><Relationship Id="rId5" Type="http://schemas.openxmlformats.org/officeDocument/2006/relationships/image" Target="../media/image11.png" /><Relationship Id="rId6" Type="http://schemas.openxmlformats.org/officeDocument/2006/relationships/tags" Target="../tags/tag42.xml" /><Relationship Id="rId7" Type="http://schemas.openxmlformats.org/officeDocument/2006/relationships/image" Target="../media/image12.png" /><Relationship Id="rId8" Type="http://schemas.openxmlformats.org/officeDocument/2006/relationships/tags" Target="../tags/tag43.xml" /><Relationship Id="rId9" Type="http://schemas.openxmlformats.org/officeDocument/2006/relationships/tags" Target="../tags/tag44.xml" /></Relationships>
</file>

<file path=ppt/slideLayouts/_rels/slideLayout8.xml.rels>&#65279;<?xml version="1.0" encoding="utf-8" standalone="yes"?><Relationships xmlns="http://schemas.openxmlformats.org/package/2006/relationships"><Relationship Id="rId1" Type="http://schemas.openxmlformats.org/officeDocument/2006/relationships/tags" Target="../tags/tag47.xml" /><Relationship Id="rId2" Type="http://schemas.openxmlformats.org/officeDocument/2006/relationships/tags" Target="../tags/tag48.xml" /><Relationship Id="rId3" Type="http://schemas.openxmlformats.org/officeDocument/2006/relationships/tags" Target="../tags/tag49.xml" /><Relationship Id="rId4" Type="http://schemas.openxmlformats.org/officeDocument/2006/relationships/tags" Target="../tags/tag50.xml" /><Relationship Id="rId5" Type="http://schemas.openxmlformats.org/officeDocument/2006/relationships/tags" Target="../tags/tag51.xml" /><Relationship Id="rId6" Type="http://schemas.openxmlformats.org/officeDocument/2006/relationships/tags" Target="../tags/tag52.xml" /><Relationship Id="rId7" Type="http://schemas.openxmlformats.org/officeDocument/2006/relationships/slideMaster" Target="../slideMasters/slideMaster1.xml" /></Relationships>
</file>

<file path=ppt/slideLayouts/_rels/slideLayout9.xml.rels>&#65279;<?xml version="1.0" encoding="utf-8" standalone="yes"?><Relationships xmlns="http://schemas.openxmlformats.org/package/2006/relationships"><Relationship Id="rId1" Type="http://schemas.openxmlformats.org/officeDocument/2006/relationships/tags" Target="../tags/tag53.xml" /><Relationship Id="rId2" Type="http://schemas.openxmlformats.org/officeDocument/2006/relationships/tags" Target="../tags/tag54.xml" /><Relationship Id="rId3" Type="http://schemas.openxmlformats.org/officeDocument/2006/relationships/tags" Target="../tags/tag55.xml" /><Relationship Id="rId4" Type="http://schemas.openxmlformats.org/officeDocument/2006/relationships/tags" Target="../tags/tag56.xml" /><Relationship Id="rId5" Type="http://schemas.openxmlformats.org/officeDocument/2006/relationships/tags" Target="../tags/tag57.xml" /><Relationship Id="rId6" Type="http://schemas.openxmlformats.org/officeDocument/2006/relationships/tags" Target="../tags/tag58.xml" /><Relationship Id="rId7"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2_自定义版式">
    <p:spTree>
      <p:nvGrpSpPr>
        <p:cNvPr id="1" name=""/>
        <p:cNvGrpSpPr/>
        <p:nvPr>
          <p:custDataLst>
            <p:tags r:id="rId1"/>
          </p:custDataLst>
        </p:nvPr>
      </p:nvGrpSpPr>
      <p:grpSpPr>
        <a:xfrm>
          <a:off x="0" y="0"/>
          <a:ext cx="0" cy="0"/>
        </a:xfrm>
      </p:grpSpPr>
      <p:pic>
        <p:nvPicPr>
          <p:cNvPr id="5" name="图片 4"/>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30480" y="2540"/>
            <a:ext cx="9215120" cy="5191125"/>
          </a:xfrm>
          <a:prstGeom prst="rect">
            <a:avLst/>
          </a:prstGeom>
        </p:spPr>
      </p:pic>
      <p:grpSp>
        <p:nvGrpSpPr>
          <p:cNvPr id="8" name="组合 7"/>
          <p:cNvGrpSpPr/>
          <p:nvPr userDrawn="1">
            <p:custDataLst>
              <p:tags r:id="rId4"/>
            </p:custDataLst>
          </p:nvPr>
        </p:nvGrpSpPr>
        <p:grpSpPr>
          <a:xfrm>
            <a:off x="467995" y="123190"/>
            <a:ext cx="7868285" cy="5020310"/>
            <a:chOff x="-9525" y="86995"/>
            <a:chExt cx="10494645" cy="6775450"/>
          </a:xfrm>
        </p:grpSpPr>
        <p:pic>
          <p:nvPicPr>
            <p:cNvPr id="6" name="图片 5" descr="20"/>
            <p:cNvPicPr>
              <a:picLocks noChangeAspect="1"/>
            </p:cNvPicPr>
            <p:nvPr userDrawn="1">
              <p:custDataLst>
                <p:tags r:id="rId6"/>
              </p:custDataLst>
            </p:nvPr>
          </p:nvPicPr>
          <p:blipFill>
            <a:blip r:embed="rId5"/>
            <a:srcRect l="31185" t="16757" r="30857" b="36241"/>
            <a:stretch>
              <a:fillRect/>
            </a:stretch>
          </p:blipFill>
          <p:spPr>
            <a:xfrm>
              <a:off x="-9525" y="695325"/>
              <a:ext cx="8985250" cy="6167120"/>
            </a:xfrm>
            <a:prstGeom prst="rect">
              <a:avLst/>
            </a:prstGeom>
          </p:spPr>
        </p:pic>
        <p:pic>
          <p:nvPicPr>
            <p:cNvPr id="7" name="图片 6" descr="20"/>
            <p:cNvPicPr>
              <a:picLocks noChangeAspect="1"/>
            </p:cNvPicPr>
            <p:nvPr userDrawn="1">
              <p:custDataLst>
                <p:tags r:id="rId7"/>
              </p:custDataLst>
            </p:nvPr>
          </p:nvPicPr>
          <p:blipFill>
            <a:blip r:embed="rId5"/>
            <a:srcRect b="82227"/>
            <a:stretch>
              <a:fillRect/>
            </a:stretch>
          </p:blipFill>
          <p:spPr>
            <a:xfrm>
              <a:off x="1706880" y="86995"/>
              <a:ext cx="8778240" cy="877570"/>
            </a:xfrm>
            <a:prstGeom prst="rect">
              <a:avLst/>
            </a:prstGeom>
          </p:spPr>
        </p:pic>
      </p:grpSp>
      <p:sp>
        <p:nvSpPr>
          <p:cNvPr id="3" name="日期占位符 3"/>
          <p:cNvSpPr>
            <a:spLocks noGrp="1"/>
          </p:cNvSpPr>
          <p:nvPr userDrawn="1">
            <p:custDataLst>
              <p:tags r:id="rId8"/>
            </p:custDataLst>
          </p:nvPr>
        </p:nvSpPr>
        <p:spPr>
          <a:xfrm>
            <a:off x="2051685" y="480377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gradFill>
                  <a:gsLst>
                    <a:gs pos="25000">
                      <a:srgbClr val="FFD83A"/>
                    </a:gs>
                    <a:gs pos="75000">
                      <a:srgbClr val="FFFD6D"/>
                    </a:gs>
                    <a:gs pos="0">
                      <a:srgbClr val="F8C334"/>
                    </a:gs>
                    <a:gs pos="100000">
                      <a:srgbClr val="FFFEB8"/>
                    </a:gs>
                  </a:gsLst>
                  <a:lin ang="18900000" scaled="1"/>
                </a:gradFill>
                <a:effectLst/>
              </a:rPr>
              <a:t/>
            </a:fld>
            <a:endParaRPr lang="zh-CN" altLang="en-US" sz="1400" smtClean="0">
              <a:ln w="15875"/>
              <a:gradFill>
                <a:gsLst>
                  <a:gs pos="25000">
                    <a:srgbClr val="FFD83A"/>
                  </a:gs>
                  <a:gs pos="75000">
                    <a:srgbClr val="FFFD6D"/>
                  </a:gs>
                  <a:gs pos="0">
                    <a:srgbClr val="F8C334"/>
                  </a:gs>
                  <a:gs pos="100000">
                    <a:srgbClr val="FFFEB8"/>
                  </a:gs>
                </a:gsLst>
                <a:lin ang="18900000" scaled="1"/>
              </a:gradFill>
              <a:effectLst/>
            </a:endParaRPr>
          </a:p>
        </p:txBody>
      </p:sp>
      <p:pic>
        <p:nvPicPr>
          <p:cNvPr id="11" name="图片 10"/>
          <p:cNvPicPr>
            <a:picLocks noChangeAspect="1"/>
          </p:cNvPicPr>
          <p:nvPr userDrawn="1">
            <p:custDataLst>
              <p:tags r:id="rId11"/>
            </p:custDataLst>
          </p:nvPr>
        </p:nvPicPr>
        <p:blipFill>
          <a:blip r:embed="rId9">
            <a:extLst>
              <a:ext uri="{BEBA8EAE-BF5A-486C-A8C5-ECC9F3942E4B}">
                <a14:imgProps xmlns:a14="http://schemas.microsoft.com/office/drawing/2010/main">
                  <a14:imgLayer r:embed="rId10">
                    <a14:imgEffect>
                      <a14:backgroundRemoval t="0" b="100000" l="5546" r="100000">
                        <a14:foregroundMark x1="30098" y1="28545" x2="20392" y2="30848"/>
                        <a14:foregroundMark x1="11256" y1="62909" x2="21941" y2="66667"/>
                      </a14:backgroundRemoval>
                    </a14:imgEffect>
                  </a14:imgLayer>
                </a14:imgProps>
              </a:ext>
              <a:ext uri="{28A0092B-C50C-407E-A947-70E740481C1C}">
                <a14:useLocalDpi xmlns:a14="http://schemas.microsoft.com/office/drawing/2010/main" val="0"/>
              </a:ext>
            </a:extLst>
          </a:blip>
          <a:stretch>
            <a:fillRect/>
          </a:stretch>
        </p:blipFill>
        <p:spPr>
          <a:xfrm flipH="1">
            <a:off x="-36830" y="2844800"/>
            <a:ext cx="1799590" cy="2337435"/>
          </a:xfrm>
          <a:prstGeom prst="rect">
            <a:avLst/>
          </a:prstGeom>
        </p:spPr>
      </p:pic>
      <p:pic>
        <p:nvPicPr>
          <p:cNvPr id="2" name="图片 1"/>
          <p:cNvPicPr>
            <a:picLocks noChangeAspect="1"/>
          </p:cNvPicPr>
          <p:nvPr userDrawn="1">
            <p:custDataLst>
              <p:tags r:id="rId13"/>
            </p:custDataLst>
          </p:nvPr>
        </p:nvPicPr>
        <p:blipFill>
          <a:blip r:embed="rId12">
            <a:extLst>
              <a:ext uri="{28A0092B-C50C-407E-A947-70E740481C1C}">
                <a14:useLocalDpi xmlns:a14="http://schemas.microsoft.com/office/drawing/2010/main" val="0"/>
              </a:ext>
            </a:extLst>
          </a:blip>
          <a:srcRect l="39394"/>
          <a:stretch>
            <a:fillRect/>
          </a:stretch>
        </p:blipFill>
        <p:spPr>
          <a:xfrm>
            <a:off x="7524115" y="3372485"/>
            <a:ext cx="1645285" cy="1809750"/>
          </a:xfrm>
          <a:prstGeom prst="rect">
            <a:avLst/>
          </a:prstGeom>
        </p:spPr>
      </p:pic>
      <p:sp>
        <p:nvSpPr>
          <p:cNvPr id="16" name="日期占位符 15"/>
          <p:cNvSpPr>
            <a:spLocks noGrp="1"/>
          </p:cNvSpPr>
          <p:nvPr>
            <p:ph type="dt" sz="half" idx="10"/>
            <p:custDataLst>
              <p:tags r:id="rId14"/>
            </p:custDataLst>
          </p:nvPr>
        </p:nvSpPr>
        <p:spPr>
          <a:xfrm>
            <a:off x="2844165" y="3127375"/>
            <a:ext cx="1821180" cy="245110"/>
          </a:xfrm>
        </p:spPr>
        <p:txBody>
          <a:bodyPr>
            <a:noAutofit/>
          </a:bodyPr>
          <a:lstStyle/>
          <a:p>
            <a:pPr algn="ctr"/>
            <a:fld id="{760FBDFE-C587-4B4C-A407-44438C67B59E}" type="datetime2">
              <a:rPr lang="zh-CN" altLang="en-US" sz="1800" smtClean="0">
                <a:gradFill>
                  <a:gsLst>
                    <a:gs pos="25000">
                      <a:srgbClr val="FFD83A"/>
                    </a:gs>
                    <a:gs pos="75000">
                      <a:srgbClr val="FFFD6D"/>
                    </a:gs>
                    <a:gs pos="0">
                      <a:srgbClr val="F8C334"/>
                    </a:gs>
                    <a:gs pos="100000">
                      <a:srgbClr val="FFFEB8"/>
                    </a:gs>
                  </a:gsLst>
                  <a:lin ang="18900000" scaled="1"/>
                </a:gradFill>
              </a:rPr>
              <a:t/>
            </a:fld>
            <a:endParaRPr lang="zh-CN" altLang="en-US" sz="1800" smtClean="0">
              <a:gradFill>
                <a:gsLst>
                  <a:gs pos="25000">
                    <a:srgbClr val="FFD83A"/>
                  </a:gs>
                  <a:gs pos="75000">
                    <a:srgbClr val="FFFD6D"/>
                  </a:gs>
                  <a:gs pos="0">
                    <a:srgbClr val="F8C334"/>
                  </a:gs>
                  <a:gs pos="100000">
                    <a:srgbClr val="FFFEB8"/>
                  </a:gs>
                </a:gsLst>
                <a:lin ang="18900000" scaled="1"/>
              </a:gradFill>
            </a:endParaRPr>
          </a:p>
        </p:txBody>
      </p:sp>
    </p:spTree>
  </p:cSld>
  <p:clrMapOvr>
    <a:masterClrMapping/>
  </p:clrMapOvr>
  <p:transition/>
  <p:timing/>
  <p:hf hdr="0" ftr="0"/>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自定义版式">
    <p:spTree>
      <p:nvGrpSpPr>
        <p:cNvPr id="1" name=""/>
        <p:cNvGrpSpPr/>
        <p:nvPr>
          <p:custDataLst>
            <p:tags r:id="rId1"/>
          </p:custDataLst>
        </p:nvPr>
      </p:nvGrpSpPr>
      <p:grpSpPr>
        <a:xfrm>
          <a:off x="0" y="0"/>
          <a:ext cx="0" cy="0"/>
        </a:xfrm>
      </p:grpSpPr>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4"/>
            </p:custDataLst>
          </p:nvPr>
        </p:nvSpPr>
        <p:spPr>
          <a:xfrm>
            <a:off x="218152" y="194001"/>
            <a:ext cx="8712968" cy="4752528"/>
          </a:xfrm>
          <a:prstGeom prst="roundRect">
            <a:avLst>
              <a:gd name="adj" fmla="val 6301"/>
            </a:avLst>
          </a:prstGeom>
          <a:solidFill>
            <a:schemeClr val="bg1"/>
          </a:solidFill>
          <a:ln w="1079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descr="t04d794afe4c5b4fa80"/>
          <p:cNvPicPr>
            <a:picLocks noChangeAspect="1"/>
          </p:cNvPicPr>
          <p:nvPr userDrawn="1">
            <p:custDataLst>
              <p:tags r:id="rId6"/>
            </p:custDataLst>
          </p:nvPr>
        </p:nvPicPr>
        <p:blipFill>
          <a:blip r:embed="rId5"/>
          <a:stretch>
            <a:fillRect/>
          </a:stretch>
        </p:blipFill>
        <p:spPr>
          <a:xfrm flipH="1">
            <a:off x="8532495" y="4120515"/>
            <a:ext cx="613410" cy="1022985"/>
          </a:xfrm>
          <a:prstGeom prst="rect">
            <a:avLst/>
          </a:prstGeom>
        </p:spPr>
      </p:pic>
      <p:sp>
        <p:nvSpPr>
          <p:cNvPr id="2" name="日期占位符 3"/>
          <p:cNvSpPr>
            <a:spLocks noGrp="1"/>
          </p:cNvSpPr>
          <p:nvPr userDrawn="1">
            <p:custDataLst>
              <p:tags r:id="rId7"/>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
            </a:fld>
            <a:endParaRPr lang="zh-CN" altLang="en-US" sz="1400" smtClean="0">
              <a:ln w="15875"/>
              <a:solidFill>
                <a:schemeClr val="bg2"/>
              </a:solidFill>
              <a:effectLst/>
            </a:endParaRPr>
          </a:p>
        </p:txBody>
      </p:sp>
    </p:spTree>
  </p:cSld>
  <p:clrMapOvr>
    <a:masterClrMapping/>
  </p:clrMapOvr>
  <p:transition/>
  <p:timing/>
  <p:hf hdr="0" ftr="0"/>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6_自定义版式">
    <p:spTree>
      <p:nvGrpSpPr>
        <p:cNvPr id="1" name=""/>
        <p:cNvGrpSpPr/>
        <p:nvPr>
          <p:custDataLst>
            <p:tags r:id="rId1"/>
          </p:custDataLst>
        </p:nvPr>
      </p:nvGrpSpPr>
      <p:grpSpPr>
        <a:xfrm>
          <a:off x="0" y="0"/>
          <a:ext cx="0" cy="0"/>
        </a:xfrm>
      </p:grpSpPr>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4"/>
            </p:custDataLst>
          </p:nvPr>
        </p:nvSpPr>
        <p:spPr>
          <a:xfrm>
            <a:off x="218152" y="194001"/>
            <a:ext cx="8712968" cy="4752528"/>
          </a:xfrm>
          <a:prstGeom prst="roundRect">
            <a:avLst>
              <a:gd name="adj" fmla="val 6301"/>
            </a:avLst>
          </a:prstGeom>
          <a:solidFill>
            <a:schemeClr val="bg1"/>
          </a:solidFill>
          <a:ln w="1079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日期占位符 3"/>
          <p:cNvSpPr>
            <a:spLocks noGrp="1"/>
          </p:cNvSpPr>
          <p:nvPr userDrawn="1">
            <p:custDataLst>
              <p:tags r:id="rId5"/>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
            </a:fld>
            <a:endParaRPr lang="zh-CN" altLang="en-US" sz="1400" smtClean="0">
              <a:ln w="15875"/>
              <a:solidFill>
                <a:schemeClr val="bg2"/>
              </a:solidFill>
              <a:effectLst/>
            </a:endParaRPr>
          </a:p>
        </p:txBody>
      </p:sp>
      <p:pic>
        <p:nvPicPr>
          <p:cNvPr id="5" name="图片 4"/>
          <p:cNvPicPr>
            <a:picLocks noChangeAspect="1"/>
          </p:cNvPicPr>
          <p:nvPr userDrawn="1">
            <p:custDataLst>
              <p:tags r:id="rId7"/>
            </p:custDataLst>
          </p:nvPr>
        </p:nvPicPr>
        <p:blipFill>
          <a:blip r:embed="rId6"/>
          <a:stretch>
            <a:fillRect/>
          </a:stretch>
        </p:blipFill>
        <p:spPr>
          <a:xfrm>
            <a:off x="5080" y="-92710"/>
            <a:ext cx="9137650" cy="5282565"/>
          </a:xfrm>
          <a:prstGeom prst="rect">
            <a:avLst/>
          </a:prstGeom>
        </p:spPr>
      </p:pic>
    </p:spTree>
  </p:cSld>
  <p:clrMapOvr>
    <a:masterClrMapping/>
  </p:clrMapOvr>
  <p:transition/>
  <p:timing/>
  <p:hf hdr="0" ftr="0"/>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4_自定义版式">
    <p:spTree>
      <p:nvGrpSpPr>
        <p:cNvPr id="1" name=""/>
        <p:cNvGrpSpPr/>
        <p:nvPr>
          <p:custDataLst>
            <p:tags r:id="rId1"/>
          </p:custDataLst>
        </p:nvPr>
      </p:nvGrpSpPr>
      <p:grpSpPr>
        <a:xfrm>
          <a:off x="0" y="0"/>
          <a:ext cx="0" cy="0"/>
        </a:xfrm>
      </p:grpSpPr>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4"/>
            </p:custDataLst>
          </p:nvPr>
        </p:nvSpPr>
        <p:spPr>
          <a:xfrm>
            <a:off x="218152" y="194001"/>
            <a:ext cx="8712968" cy="4752528"/>
          </a:xfrm>
          <a:prstGeom prst="roundRect">
            <a:avLst>
              <a:gd name="adj" fmla="val 6301"/>
            </a:avLst>
          </a:prstGeom>
          <a:solidFill>
            <a:schemeClr val="bg1"/>
          </a:solidFill>
          <a:ln w="1079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descr="t04d794afe4c5b4fa80"/>
          <p:cNvPicPr>
            <a:picLocks noChangeAspect="1"/>
          </p:cNvPicPr>
          <p:nvPr userDrawn="1">
            <p:custDataLst>
              <p:tags r:id="rId6"/>
            </p:custDataLst>
          </p:nvPr>
        </p:nvPicPr>
        <p:blipFill>
          <a:blip r:embed="rId5"/>
          <a:stretch>
            <a:fillRect/>
          </a:stretch>
        </p:blipFill>
        <p:spPr>
          <a:xfrm flipH="1">
            <a:off x="8532495" y="4120515"/>
            <a:ext cx="613410" cy="1022985"/>
          </a:xfrm>
          <a:prstGeom prst="rect">
            <a:avLst/>
          </a:prstGeom>
        </p:spPr>
      </p:pic>
      <p:sp>
        <p:nvSpPr>
          <p:cNvPr id="2" name="流程图: 可选过程 1"/>
          <p:cNvSpPr/>
          <p:nvPr userDrawn="1">
            <p:custDataLst>
              <p:tags r:id="rId7"/>
            </p:custDataLst>
          </p:nvPr>
        </p:nvSpPr>
        <p:spPr>
          <a:xfrm>
            <a:off x="3491865" y="267335"/>
            <a:ext cx="1727835" cy="431800"/>
          </a:xfrm>
          <a:prstGeom prst="flowChartAlternateProcess">
            <a:avLst/>
          </a:prstGeom>
          <a:gradFill>
            <a:gsLst>
              <a:gs pos="50410">
                <a:srgbClr val="FB9B36"/>
              </a:gs>
              <a:gs pos="0">
                <a:srgbClr val="FE564D"/>
              </a:gs>
              <a:gs pos="100000">
                <a:srgbClr val="F9CA26"/>
              </a:gs>
            </a:gsLst>
            <a:lin ang="5400000" scaled="1"/>
          </a:gra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altLang="en-US" sz="2400" b="1"/>
              <a:t>学习目标</a:t>
            </a:r>
            <a:endParaRPr lang="zh-CN" altLang="en-US" sz="2400" b="1"/>
          </a:p>
        </p:txBody>
      </p:sp>
      <p:sp>
        <p:nvSpPr>
          <p:cNvPr id="5" name="日期占位符 3"/>
          <p:cNvSpPr>
            <a:spLocks noGrp="1"/>
          </p:cNvSpPr>
          <p:nvPr userDrawn="1">
            <p:custDataLst>
              <p:tags r:id="rId8"/>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
            </a:fld>
            <a:endParaRPr lang="zh-CN" altLang="en-US" sz="1400" smtClean="0">
              <a:ln w="15875"/>
              <a:solidFill>
                <a:schemeClr val="bg2"/>
              </a:solidFill>
              <a:effectLst/>
            </a:endParaRPr>
          </a:p>
        </p:txBody>
      </p:sp>
      <p:pic>
        <p:nvPicPr>
          <p:cNvPr id="6" name="图片 5"/>
          <p:cNvPicPr>
            <a:picLocks noChangeAspect="1"/>
          </p:cNvPicPr>
          <p:nvPr userDrawn="1">
            <p:custDataLst>
              <p:tags r:id="rId11"/>
            </p:custDataLst>
          </p:nvPr>
        </p:nvPicPr>
        <p:blipFill>
          <a:blip r:embed="rId9">
            <a:extLst>
              <a:ext uri="{BEBA8EAE-BF5A-486C-A8C5-ECC9F3942E4B}">
                <a14:imgProps xmlns:a14="http://schemas.microsoft.com/office/drawing/2010/main">
                  <a14:imgLayer r:embed="rId10">
                    <a14:imgEffect>
                      <a14:colorTemperature colorTemp="11200"/>
                    </a14:imgEffect>
                    <a14:imgEffect>
                      <a14:saturation sat="66000"/>
                    </a14:imgEffect>
                  </a14:imgLayer>
                </a14:imgProps>
              </a:ext>
              <a:ext uri="{28A0092B-C50C-407E-A947-70E740481C1C}">
                <a14:useLocalDpi xmlns:a14="http://schemas.microsoft.com/office/drawing/2010/main" val="0"/>
              </a:ext>
            </a:extLst>
          </a:blip>
          <a:srcRect t="18856"/>
          <a:stretch>
            <a:fillRect/>
          </a:stretch>
        </p:blipFill>
        <p:spPr>
          <a:xfrm>
            <a:off x="35560" y="3220085"/>
            <a:ext cx="1669415" cy="240855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ftr="0"/>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3_自定义版式">
    <p:spTree>
      <p:nvGrpSpPr>
        <p:cNvPr id="1" name=""/>
        <p:cNvGrpSpPr/>
        <p:nvPr>
          <p:custDataLst>
            <p:tags r:id="rId1"/>
          </p:custDataLst>
        </p:nvPr>
      </p:nvGrpSpPr>
      <p:grpSpPr>
        <a:xfrm>
          <a:off x="0" y="0"/>
          <a:ext cx="0" cy="0"/>
        </a:xfrm>
      </p:grpSpPr>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4"/>
            </p:custDataLst>
          </p:nvPr>
        </p:nvSpPr>
        <p:spPr>
          <a:xfrm>
            <a:off x="218152" y="194001"/>
            <a:ext cx="8712968" cy="4752528"/>
          </a:xfrm>
          <a:prstGeom prst="roundRect">
            <a:avLst>
              <a:gd name="adj" fmla="val 6301"/>
            </a:avLst>
          </a:prstGeom>
          <a:pattFill prst="pct10">
            <a:fgClr>
              <a:schemeClr val="accent1"/>
            </a:fgClr>
            <a:bgClr>
              <a:schemeClr val="bg1"/>
            </a:bgClr>
          </a:pattFill>
          <a:ln w="107950">
            <a:noFill/>
          </a:ln>
          <a:effectLst>
            <a:glow rad="101600">
              <a:schemeClr val="accent6">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b="1">
              <a:gradFill>
                <a:gsLst>
                  <a:gs pos="42000">
                    <a:srgbClr val="EC5763"/>
                  </a:gs>
                  <a:gs pos="0">
                    <a:srgbClr val="F28F97"/>
                  </a:gs>
                  <a:gs pos="100000">
                    <a:srgbClr val="E51E2E"/>
                  </a:gs>
                </a:gsLst>
                <a:lin ang="5400000" scaled="1"/>
              </a:gradFill>
              <a:effectLst>
                <a:outerShdw blurRad="38100" dist="38100" dir="2700000" algn="tl">
                  <a:srgbClr val="000000">
                    <a:alpha val="43137"/>
                  </a:srgbClr>
                </a:outerShdw>
              </a:effectLst>
            </a:endParaRPr>
          </a:p>
          <a:p>
            <a:pPr algn="ctr"/>
            <a:endParaRPr lang="zh-CN" altLang="en-US" b="1">
              <a:gradFill>
                <a:gsLst>
                  <a:gs pos="42000">
                    <a:srgbClr val="EC5763"/>
                  </a:gs>
                  <a:gs pos="0">
                    <a:srgbClr val="F28F97"/>
                  </a:gs>
                  <a:gs pos="100000">
                    <a:srgbClr val="E51E2E"/>
                  </a:gs>
                </a:gsLst>
                <a:lin ang="5400000" scaled="1"/>
              </a:gradFill>
              <a:effectLst>
                <a:outerShdw blurRad="38100" dist="38100" dir="2700000" algn="tl">
                  <a:srgbClr val="000000">
                    <a:alpha val="43137"/>
                  </a:srgbClr>
                </a:outerShdw>
              </a:effectLst>
            </a:endParaRPr>
          </a:p>
        </p:txBody>
      </p:sp>
      <p:sp useBgFill="1">
        <p:nvSpPr>
          <p:cNvPr id="2" name="文本框 1"/>
          <p:cNvSpPr txBox="1"/>
          <p:nvPr userDrawn="1">
            <p:custDataLst>
              <p:tags r:id="rId5"/>
            </p:custDataLst>
          </p:nvPr>
        </p:nvSpPr>
        <p:spPr>
          <a:xfrm>
            <a:off x="3780155" y="194310"/>
            <a:ext cx="1694815" cy="460375"/>
          </a:xfrm>
          <a:prstGeom prst="rect">
            <a:avLst/>
          </a:prstGeom>
        </p:spPr>
        <p:txBody>
          <a:bodyPr wrap="square" rtlCol="0">
            <a:spAutoFit/>
          </a:bodyPr>
          <a:lstStyle/>
          <a:p>
            <a:pPr algn="ctr"/>
            <a:r>
              <a:rPr lang="zh-CN" altLang="en-US" sz="2400" b="1">
                <a:gradFill>
                  <a:gsLst>
                    <a:gs pos="42000">
                      <a:srgbClr val="EC5763"/>
                    </a:gs>
                    <a:gs pos="0">
                      <a:srgbClr val="F28F97"/>
                    </a:gs>
                    <a:gs pos="100000">
                      <a:srgbClr val="E51E2E"/>
                    </a:gs>
                  </a:gsLst>
                  <a:lin ang="5400000" scaled="1"/>
                </a:gradFill>
                <a:effectLst>
                  <a:outerShdw blurRad="38100" dist="38100" dir="2700000" algn="tl">
                    <a:srgbClr val="000000">
                      <a:alpha val="43137"/>
                    </a:srgbClr>
                  </a:outerShdw>
                </a:effectLst>
                <a:sym typeface="+mn-ea"/>
              </a:rPr>
              <a:t>随堂练习</a:t>
            </a:r>
            <a:endParaRPr lang="zh-CN" altLang="en-US" sz="2400" b="1">
              <a:gradFill>
                <a:gsLst>
                  <a:gs pos="42000">
                    <a:srgbClr val="EC5763"/>
                  </a:gs>
                  <a:gs pos="0">
                    <a:srgbClr val="F28F97"/>
                  </a:gs>
                  <a:gs pos="100000">
                    <a:srgbClr val="E51E2E"/>
                  </a:gs>
                </a:gsLst>
                <a:lin ang="5400000" scaled="1"/>
              </a:gradFill>
              <a:effectLst>
                <a:outerShdw blurRad="38100" dist="38100" dir="2700000" algn="tl">
                  <a:srgbClr val="000000">
                    <a:alpha val="43137"/>
                  </a:srgbClr>
                </a:outerShdw>
              </a:effectLst>
              <a:sym typeface="+mn-ea"/>
            </a:endParaRPr>
          </a:p>
        </p:txBody>
      </p:sp>
      <p:sp>
        <p:nvSpPr>
          <p:cNvPr id="5" name="日期占位符 3"/>
          <p:cNvSpPr>
            <a:spLocks noGrp="1"/>
          </p:cNvSpPr>
          <p:nvPr userDrawn="1">
            <p:custDataLst>
              <p:tags r:id="rId6"/>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
            </a:fld>
            <a:endParaRPr lang="zh-CN" altLang="en-US" sz="1400" smtClean="0">
              <a:ln w="15875"/>
              <a:solidFill>
                <a:schemeClr val="bg2"/>
              </a:solidFill>
              <a:effectLst/>
            </a:endParaRPr>
          </a:p>
        </p:txBody>
      </p:sp>
    </p:spTree>
  </p:cSld>
  <p:clrMapOvr>
    <a:masterClrMapping/>
  </p:clrMapOvr>
  <p:transition/>
  <p:timing/>
  <p:hf hdr="0" ftr="0"/>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5_自定义版式">
    <p:spTree>
      <p:nvGrpSpPr>
        <p:cNvPr id="1" name=""/>
        <p:cNvGrpSpPr/>
        <p:nvPr>
          <p:custDataLst>
            <p:tags r:id="rId1"/>
          </p:custDataLst>
        </p:nvPr>
      </p:nvGrpSpPr>
      <p:grpSpPr>
        <a:xfrm>
          <a:off x="0" y="0"/>
          <a:ext cx="0" cy="0"/>
        </a:xfrm>
      </p:grpSpPr>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4"/>
            </p:custDataLst>
          </p:nvPr>
        </p:nvSpPr>
        <p:spPr>
          <a:xfrm>
            <a:off x="218152" y="194001"/>
            <a:ext cx="8712968" cy="4752528"/>
          </a:xfrm>
          <a:prstGeom prst="roundRect">
            <a:avLst>
              <a:gd name="adj" fmla="val 6301"/>
            </a:avLst>
          </a:prstGeom>
          <a:solidFill>
            <a:schemeClr val="bg1"/>
          </a:solidFill>
          <a:ln w="1079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descr="t04d794afe4c5b4fa80"/>
          <p:cNvPicPr>
            <a:picLocks noChangeAspect="1"/>
          </p:cNvPicPr>
          <p:nvPr userDrawn="1">
            <p:custDataLst>
              <p:tags r:id="rId6"/>
            </p:custDataLst>
          </p:nvPr>
        </p:nvPicPr>
        <p:blipFill>
          <a:blip r:embed="rId5"/>
          <a:stretch>
            <a:fillRect/>
          </a:stretch>
        </p:blipFill>
        <p:spPr>
          <a:xfrm flipH="1">
            <a:off x="8532495" y="4120515"/>
            <a:ext cx="613410" cy="1022985"/>
          </a:xfrm>
          <a:prstGeom prst="rect">
            <a:avLst/>
          </a:prstGeom>
        </p:spPr>
      </p:pic>
      <p:sp>
        <p:nvSpPr>
          <p:cNvPr id="2" name="日期占位符 3"/>
          <p:cNvSpPr>
            <a:spLocks noGrp="1"/>
          </p:cNvSpPr>
          <p:nvPr userDrawn="1">
            <p:custDataLst>
              <p:tags r:id="rId7"/>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
            </a:fld>
            <a:endParaRPr lang="zh-CN" altLang="en-US" sz="1400" smtClean="0">
              <a:ln w="15875"/>
              <a:solidFill>
                <a:schemeClr val="bg2"/>
              </a:solidFill>
              <a:effectLst/>
            </a:endParaRPr>
          </a:p>
        </p:txBody>
      </p:sp>
      <p:pic>
        <p:nvPicPr>
          <p:cNvPr id="5" name="图片 4" descr="a11205cca81045b99198edf363278985"/>
          <p:cNvPicPr>
            <a:picLocks noChangeAspect="1"/>
          </p:cNvPicPr>
          <p:nvPr userDrawn="1">
            <p:custDataLst>
              <p:tags r:id="rId9"/>
            </p:custDataLst>
          </p:nvPr>
        </p:nvPicPr>
        <p:blipFill>
          <a:blip r:embed="rId8"/>
          <a:stretch>
            <a:fillRect/>
          </a:stretch>
        </p:blipFill>
        <p:spPr>
          <a:xfrm>
            <a:off x="184150" y="-193834"/>
            <a:ext cx="1790700" cy="1790700"/>
          </a:xfrm>
          <a:prstGeom prst="rect">
            <a:avLst/>
          </a:prstGeom>
        </p:spPr>
      </p:pic>
      <p:sp>
        <p:nvSpPr>
          <p:cNvPr id="6" name="文本框 5"/>
          <p:cNvSpPr txBox="1"/>
          <p:nvPr userDrawn="1">
            <p:custDataLst>
              <p:tags r:id="rId10"/>
            </p:custDataLst>
          </p:nvPr>
        </p:nvSpPr>
        <p:spPr>
          <a:xfrm>
            <a:off x="-1260792" y="482918"/>
            <a:ext cx="4572000" cy="460375"/>
          </a:xfrm>
          <a:prstGeom prst="rect">
            <a:avLst/>
          </a:prstGeom>
          <a:noFill/>
        </p:spPr>
        <p:txBody>
          <a:bodyPr wrap="square" rtlCol="0" anchor="t">
            <a:spAutoFit/>
            <a:scene3d>
              <a:camera prst="orthographicFront"/>
              <a:lightRig rig="threePt" dir="t"/>
            </a:scene3d>
          </a:bodyPr>
          <a:lstStyle/>
          <a:p>
            <a:pPr algn="ctr"/>
            <a:r>
              <a:rPr lang="zh-CN" altLang="en-US" sz="2400">
                <a:solidFill>
                  <a:schemeClr val="bg2"/>
                </a:solidFill>
                <a:effectLst>
                  <a:innerShdw blurRad="63500" dist="50800" dir="13500000">
                    <a:srgbClr val="000000">
                      <a:alpha val="50000"/>
                    </a:srgbClr>
                  </a:innerShdw>
                </a:effectLst>
                <a:sym typeface="+mn-ea"/>
              </a:rPr>
              <a:t>课堂小结</a:t>
            </a:r>
            <a:endParaRPr lang="zh-CN" altLang="en-US" sz="2400">
              <a:solidFill>
                <a:schemeClr val="bg2"/>
              </a:solidFill>
              <a:effectLst>
                <a:innerShdw blurRad="63500" dist="50800" dir="13500000">
                  <a:srgbClr val="000000">
                    <a:alpha val="50000"/>
                  </a:srgbClr>
                </a:innerShdw>
              </a:effectLst>
              <a:sym typeface="+mn-ea"/>
            </a:endParaRPr>
          </a:p>
        </p:txBody>
      </p:sp>
    </p:spTree>
  </p:cSld>
  <p:clrMapOvr>
    <a:masterClrMapping/>
  </p:clrMapOvr>
  <p:transition/>
  <p:timing/>
  <p:hf hdr="0" ftr="0"/>
</p:sldLayout>
</file>

<file path=ppt/slideLayouts/slideLayout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自定义版式">
    <p:spTree>
      <p:nvGrpSpPr>
        <p:cNvPr id="1" name=""/>
        <p:cNvGrpSpPr/>
        <p:nvPr>
          <p:custDataLst>
            <p:tags r:id="rId1"/>
          </p:custDataLst>
        </p:nvPr>
      </p:nvGrpSpPr>
      <p:grpSpPr>
        <a:xfrm>
          <a:off x="0" y="0"/>
          <a:ext cx="0" cy="0"/>
        </a:xfrm>
      </p:grpSpPr>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4"/>
            </p:custDataLst>
          </p:nvPr>
        </p:nvSpPr>
        <p:spPr>
          <a:xfrm>
            <a:off x="218152" y="194001"/>
            <a:ext cx="8712968" cy="4752528"/>
          </a:xfrm>
          <a:prstGeom prst="roundRect">
            <a:avLst>
              <a:gd name="adj" fmla="val 6301"/>
            </a:avLst>
          </a:prstGeom>
          <a:solidFill>
            <a:schemeClr val="bg1"/>
          </a:solidFill>
          <a:ln w="1079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图片 1" descr="bd50cfcec5b74011ae064c777db4c463"/>
          <p:cNvPicPr>
            <a:picLocks noChangeAspect="1"/>
          </p:cNvPicPr>
          <p:nvPr userDrawn="1">
            <p:custDataLst>
              <p:tags r:id="rId6"/>
            </p:custDataLst>
          </p:nvPr>
        </p:nvPicPr>
        <p:blipFill>
          <a:blip r:embed="rId5"/>
          <a:stretch>
            <a:fillRect/>
          </a:stretch>
        </p:blipFill>
        <p:spPr>
          <a:xfrm>
            <a:off x="467360" y="-484505"/>
            <a:ext cx="1506220" cy="1506220"/>
          </a:xfrm>
          <a:prstGeom prst="rect">
            <a:avLst/>
          </a:prstGeom>
        </p:spPr>
      </p:pic>
      <p:pic>
        <p:nvPicPr>
          <p:cNvPr id="5" name="图片 4" descr="c576aabd75d74d21b492643eba8ecd45"/>
          <p:cNvPicPr>
            <a:picLocks noChangeAspect="1"/>
          </p:cNvPicPr>
          <p:nvPr userDrawn="1">
            <p:custDataLst>
              <p:tags r:id="rId8"/>
            </p:custDataLst>
          </p:nvPr>
        </p:nvPicPr>
        <p:blipFill>
          <a:blip r:embed="rId7"/>
          <a:stretch>
            <a:fillRect/>
          </a:stretch>
        </p:blipFill>
        <p:spPr>
          <a:xfrm>
            <a:off x="107315" y="0"/>
            <a:ext cx="597535" cy="509905"/>
          </a:xfrm>
          <a:prstGeom prst="rect">
            <a:avLst/>
          </a:prstGeom>
        </p:spPr>
      </p:pic>
      <p:sp>
        <p:nvSpPr>
          <p:cNvPr id="6" name="文本框 5"/>
          <p:cNvSpPr txBox="1"/>
          <p:nvPr userDrawn="1">
            <p:custDataLst>
              <p:tags r:id="rId9"/>
            </p:custDataLst>
          </p:nvPr>
        </p:nvSpPr>
        <p:spPr>
          <a:xfrm>
            <a:off x="-180975" y="72390"/>
            <a:ext cx="2814320" cy="447040"/>
          </a:xfrm>
          <a:prstGeom prst="rect">
            <a:avLst/>
          </a:prstGeom>
          <a:noFill/>
        </p:spPr>
        <p:txBody>
          <a:bodyPr wrap="square" rtlCol="0" anchor="t">
            <a:noAutofit/>
            <a:scene3d>
              <a:camera prst="orthographicFront"/>
              <a:lightRig rig="threePt" dir="t"/>
            </a:scene3d>
          </a:bodyPr>
          <a:lstStyle/>
          <a:p>
            <a:pPr algn="ctr"/>
            <a:r>
              <a:rPr lang="zh-CN" altLang="en-US" sz="2200">
                <a:ln w="15875"/>
                <a:gradFill>
                  <a:gsLst>
                    <a:gs pos="0">
                      <a:schemeClr val="accent1"/>
                    </a:gs>
                    <a:gs pos="100000">
                      <a:schemeClr val="accent6"/>
                    </a:gs>
                  </a:gsLst>
                  <a:lin ang="2700000" scaled="0"/>
                </a:gradFill>
                <a:effectLst/>
                <a:latin typeface="黑体" panose="02010609060101010101" charset="-122"/>
                <a:ea typeface="黑体"/>
                <a:sym typeface="+mn-ea"/>
              </a:rPr>
              <a:t>中考考法</a:t>
            </a:r>
            <a:endParaRPr lang="zh-CN" altLang="en-US" sz="2200">
              <a:ln w="15875"/>
              <a:gradFill>
                <a:gsLst>
                  <a:gs pos="0">
                    <a:schemeClr val="accent1"/>
                  </a:gs>
                  <a:gs pos="100000">
                    <a:schemeClr val="accent6"/>
                  </a:gs>
                </a:gsLst>
                <a:lin ang="2700000" scaled="0"/>
              </a:gradFill>
              <a:effectLst/>
              <a:latin typeface="黑体" panose="02010609060101010101" charset="-122"/>
              <a:ea typeface="黑体"/>
              <a:sym typeface="+mn-ea"/>
            </a:endParaRPr>
          </a:p>
        </p:txBody>
      </p:sp>
      <p:pic>
        <p:nvPicPr>
          <p:cNvPr id="7" name="图片 6" descr="t04ff8d5ab070a50132"/>
          <p:cNvPicPr>
            <a:picLocks noChangeAspect="1"/>
          </p:cNvPicPr>
          <p:nvPr userDrawn="1">
            <p:custDataLst>
              <p:tags r:id="rId11"/>
            </p:custDataLst>
          </p:nvPr>
        </p:nvPicPr>
        <p:blipFill>
          <a:blip r:embed="rId10"/>
          <a:stretch>
            <a:fillRect/>
          </a:stretch>
        </p:blipFill>
        <p:spPr>
          <a:xfrm flipH="1">
            <a:off x="7740015" y="3075940"/>
            <a:ext cx="1403985" cy="2149475"/>
          </a:xfrm>
          <a:prstGeom prst="rect">
            <a:avLst/>
          </a:prstGeom>
        </p:spPr>
      </p:pic>
      <p:sp>
        <p:nvSpPr>
          <p:cNvPr id="8" name="日期占位符 3"/>
          <p:cNvSpPr>
            <a:spLocks noGrp="1"/>
          </p:cNvSpPr>
          <p:nvPr userDrawn="1">
            <p:custDataLst>
              <p:tags r:id="rId12"/>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
            </a:fld>
            <a:endParaRPr lang="zh-CN" altLang="en-US" sz="1400" smtClean="0">
              <a:ln w="15875"/>
              <a:solidFill>
                <a:schemeClr val="bg2"/>
              </a:solidFill>
              <a:effectLst/>
            </a:endParaRPr>
          </a:p>
        </p:txBody>
      </p:sp>
    </p:spTree>
  </p:cSld>
  <p:clrMapOvr>
    <a:masterClrMapping/>
  </p:clrMapOvr>
  <p:transition/>
  <p:timing/>
  <p:hf hdr="0" ftr="0"/>
</p:sldLayout>
</file>

<file path=ppt/slideLayouts/slideLayout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 preserve="1">
  <p:cSld name="标题幻灯片">
    <p:spTree>
      <p:nvGrpSpPr>
        <p:cNvPr id="1" name=""/>
        <p:cNvGrpSpPr/>
        <p:nvPr>
          <p:custDataLst>
            <p:tags r:id="rId1"/>
          </p:custDataLst>
        </p:nvPr>
      </p:nvGrpSpPr>
      <p:grpSpPr>
        <a:xfrm>
          <a:off x="0" y="0"/>
          <a:ext cx="0" cy="0"/>
        </a:xfrm>
      </p:grpSpPr>
      <p:sp>
        <p:nvSpPr>
          <p:cNvPr id="2" name="标题 1"/>
          <p:cNvSpPr>
            <a:spLocks noGrp="1"/>
          </p:cNvSpPr>
          <p:nvPr>
            <p:ph type="ctrTitle"/>
            <p:custDataLst>
              <p:tags r:id="rId2"/>
            </p:custDataLst>
          </p:nvPr>
        </p:nvSpPr>
        <p:spPr>
          <a:xfrm>
            <a:off x="899100" y="685800"/>
            <a:ext cx="7349400" cy="1927800"/>
          </a:xfrm>
        </p:spPr>
        <p:txBody>
          <a:bodyPr lIns="90000" tIns="46800" rIns="90000" bIns="46800" anchor="b" anchorCtr="0">
            <a:normAutofit/>
          </a:bodyPr>
          <a:lstStyle>
            <a:lvl1pPr algn="ctr">
              <a:defRPr sz="4500"/>
            </a:lvl1pPr>
          </a:lstStyle>
          <a:p>
            <a:r>
              <a:rPr lang="zh-CN" altLang="en-US"/>
              <a:t>单击此处编辑母版标题样式</a:t>
            </a:r>
            <a:endParaRPr lang="zh-CN" altLang="en-US"/>
          </a:p>
        </p:txBody>
      </p:sp>
      <p:sp>
        <p:nvSpPr>
          <p:cNvPr id="3" name="副标题 2"/>
          <p:cNvSpPr>
            <a:spLocks noGrp="1"/>
          </p:cNvSpPr>
          <p:nvPr>
            <p:ph type="subTitle" idx="1"/>
            <p:custDataLst>
              <p:tags r:id="rId3"/>
            </p:custDataLst>
          </p:nvPr>
        </p:nvSpPr>
        <p:spPr>
          <a:xfrm>
            <a:off x="899100" y="2670300"/>
            <a:ext cx="7349400" cy="1104300"/>
          </a:xfrm>
        </p:spPr>
        <p:txBody>
          <a:bodyPr lIns="90000" tIns="46800" rIns="90000" bIns="46800">
            <a:normAutofit/>
          </a:bodyPr>
          <a:lstStyle>
            <a:lvl1pPr marL="0" indent="0" algn="ctr">
              <a:lnSpc>
                <a:spcPct val="110000"/>
              </a:lnSpc>
              <a:buNone/>
              <a:defRPr sz="1800" spc="2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endParaRPr lang="zh-CN" altLang="en-US"/>
          </a:p>
        </p:txBody>
      </p:sp>
      <p:sp>
        <p:nvSpPr>
          <p:cNvPr id="16" name="日期占位符 15"/>
          <p:cNvSpPr>
            <a:spLocks noGrp="1"/>
          </p:cNvSpPr>
          <p:nvPr>
            <p:ph type="dt" sz="half" idx="10"/>
            <p:custDataLst>
              <p:tags r:id="rId4"/>
            </p:custDataLst>
          </p:nvPr>
        </p:nvSpPr>
        <p:spPr>
          <a:xfrm>
            <a:off x="459000" y="4735800"/>
            <a:ext cx="2025000" cy="237600"/>
          </a:xfrm>
        </p:spPr>
        <p:txBody>
          <a:bodyPr/>
          <a:lstStyle/>
          <a:p>
            <a:fld id="{760FBDFE-C587-4B4C-A407-44438C67B59E}" type="datetimeFigureOut">
              <a:rPr lang="zh-CN" altLang="en-US" smtClean="0"/>
              <a:t/>
            </a:fld>
            <a:endParaRPr lang="zh-CN" altLang="en-US"/>
          </a:p>
        </p:txBody>
      </p:sp>
      <p:sp>
        <p:nvSpPr>
          <p:cNvPr id="17" name="页脚占位符 16"/>
          <p:cNvSpPr>
            <a:spLocks noGrp="1"/>
          </p:cNvSpPr>
          <p:nvPr>
            <p:ph type="ftr" sz="quarter" idx="11"/>
            <p:custDataLst>
              <p:tags r:id="rId5"/>
            </p:custDataLst>
          </p:nvPr>
        </p:nvSpPr>
        <p:spPr>
          <a:xfrm>
            <a:off x="3087000" y="4735800"/>
            <a:ext cx="2970000" cy="237600"/>
          </a:xfrm>
        </p:spPr>
        <p:txBody>
          <a:bodyPr/>
          <a:lstStyle/>
          <a:p>
            <a:endParaRPr lang="zh-CN" altLang="en-US"/>
          </a:p>
        </p:txBody>
      </p:sp>
      <p:sp>
        <p:nvSpPr>
          <p:cNvPr id="18" name="灯片编号占位符 17"/>
          <p:cNvSpPr>
            <a:spLocks noGrp="1"/>
          </p:cNvSpPr>
          <p:nvPr>
            <p:ph type="sldNum" sz="quarter" idx="12"/>
            <p:custDataLst>
              <p:tags r:id="rId6"/>
            </p:custDataLst>
          </p:nvPr>
        </p:nvSpPr>
        <p:spPr>
          <a:xfrm>
            <a:off x="6658200" y="4735800"/>
            <a:ext cx="2025000" cy="237600"/>
          </a:xfrm>
        </p:spPr>
        <p:txBody>
          <a:bodyPr/>
          <a:lstStyle/>
          <a:p>
            <a:fld id="{49AE70B2-8BF9-45C0-BB95-33D1B9D3A854}" type="slidenum">
              <a:rPr lang="zh-CN" altLang="en-US" smtClean="0"/>
              <a:t/>
            </a:fld>
            <a:endParaRPr lang="zh-CN" altLang="en-US"/>
          </a:p>
        </p:txBody>
      </p:sp>
    </p:spTree>
  </p:cSld>
  <p:clrMapOvr>
    <a:masterClrMapping/>
  </p:clrMapOvr>
  <p:transition/>
  <p:timing/>
</p:sldLayout>
</file>

<file path=ppt/slideLayouts/slideLayout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 preserve="1">
  <p:cSld name="标题和内容">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a:xfrm>
            <a:off x="456300" y="456300"/>
            <a:ext cx="8226900" cy="5292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456300" y="1117800"/>
            <a:ext cx="8226900" cy="3569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a:xfrm>
            <a:off x="459000" y="4735800"/>
            <a:ext cx="2025000" cy="237600"/>
          </a:xfrm>
        </p:spPr>
        <p:txBody>
          <a:bodyPr/>
          <a:lstStyle/>
          <a:p>
            <a:fld id="{760FBDFE-C587-4B4C-A407-44438C67B59E}" type="datetimeFigureOut">
              <a:rPr lang="zh-CN" altLang="en-US" smtClean="0"/>
              <a:t/>
            </a:fld>
            <a:endParaRPr lang="zh-CN" altLang="en-US"/>
          </a:p>
        </p:txBody>
      </p:sp>
      <p:sp>
        <p:nvSpPr>
          <p:cNvPr id="5" name="页脚占位符 4"/>
          <p:cNvSpPr>
            <a:spLocks noGrp="1"/>
          </p:cNvSpPr>
          <p:nvPr>
            <p:ph type="ftr" sz="quarter" idx="11"/>
            <p:custDataLst>
              <p:tags r:id="rId5"/>
            </p:custDataLst>
          </p:nvPr>
        </p:nvSpPr>
        <p:spPr>
          <a:xfrm>
            <a:off x="3087000" y="4735800"/>
            <a:ext cx="2970000" cy="237600"/>
          </a:xfrm>
        </p:spPr>
        <p:txBody>
          <a:bodyPr/>
          <a:lstStyle/>
          <a:p>
            <a:endParaRPr lang="zh-CN" altLang="en-US"/>
          </a:p>
        </p:txBody>
      </p:sp>
      <p:sp>
        <p:nvSpPr>
          <p:cNvPr id="6" name="灯片编号占位符 5"/>
          <p:cNvSpPr>
            <a:spLocks noGrp="1"/>
          </p:cNvSpPr>
          <p:nvPr>
            <p:ph type="sldNum" sz="quarter" idx="12"/>
            <p:custDataLst>
              <p:tags r:id="rId6"/>
            </p:custDataLst>
          </p:nvPr>
        </p:nvSpPr>
        <p:spPr>
          <a:xfrm>
            <a:off x="6658200" y="4735800"/>
            <a:ext cx="2025000" cy="237600"/>
          </a:xfrm>
        </p:spPr>
        <p:txBody>
          <a:bodyPr/>
          <a:lstStyle/>
          <a:p>
            <a:fld id="{49AE70B2-8BF9-45C0-BB95-33D1B9D3A854}" type="slidenum">
              <a:rPr lang="zh-CN" altLang="en-US" smtClean="0"/>
              <a:t/>
            </a:fld>
            <a:endParaRPr lang="zh-CN" altLang="en-US"/>
          </a:p>
        </p:txBody>
      </p:sp>
    </p:spTree>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tags" Target="../tags/tag59.xml" /><Relationship Id="rId11" Type="http://schemas.openxmlformats.org/officeDocument/2006/relationships/image" Target="file:///D:\qq&#25991;&#20214;\712321467\Image\C2C\Image2\%7b75232B38-A165-1FB7-499C-2E1C792CACB5%7d.png" TargetMode="External" /><Relationship Id="rId12" Type="http://schemas.openxmlformats.org/officeDocument/2006/relationships/image" Target="../media/image14.png" /><Relationship Id="rId13" Type="http://schemas.openxmlformats.org/officeDocument/2006/relationships/tags" Target="../tags/tag60.xml" /><Relationship Id="rId14" Type="http://schemas.openxmlformats.org/officeDocument/2006/relationships/tags" Target="../tags/tag61.xml" /><Relationship Id="rId15"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p:bg>
      <p:bgRef idx="1001">
        <a:schemeClr val="bg1"/>
      </p:bgRef>
    </p:bg>
    <p:spTree>
      <p:nvGrpSpPr>
        <p:cNvPr id="1" name=""/>
        <p:cNvGrpSpPr/>
        <p:nvPr>
          <p:custDataLst>
            <p:tags r:id="rId10"/>
          </p:custDataLst>
        </p:nvPr>
      </p:nvGrpSpPr>
      <p:grpSpPr>
        <a:xfrm>
          <a:off x="0" y="0"/>
          <a:ext cx="0" cy="0"/>
        </a:xfrm>
      </p:grpSpPr>
      <p:pic>
        <p:nvPicPr>
          <p:cNvPr id="2" name="图片 1073743875" descr="学科网 zxxk.com" title=""/>
          <p:cNvPicPr>
            <a:picLocks noChangeAspect="1"/>
          </p:cNvPicPr>
          <p:nvPr>
            <p:custDataLst>
              <p:tags r:id="rId13"/>
            </p:custDataLst>
          </p:nvPr>
        </p:nvPicPr>
        <p:blipFill>
          <a:blip r:embed="rId12" r:link="rId11"/>
          <a:stretch>
            <a:fillRect/>
          </a:stretch>
        </p:blipFill>
        <p:spPr>
          <a:xfrm>
            <a:off x="838200" y="365125"/>
            <a:ext cx="9525" cy="9525"/>
          </a:xfrm>
          <a:prstGeom prst="rect">
            <a:avLst/>
          </a:prstGeom>
          <a:noFill/>
          <a:ln>
            <a:noFill/>
            <a:miter lim="800000"/>
          </a:ln>
        </p:spPr>
      </p:pic>
    </p:spTree>
    <p:custDataLst>
      <p:tags r:id="rId14"/>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ransition/>
  <p:timing/>
  <p:hf hdr="0" ftr="0"/>
  <p:txStyles>
    <p:titleStyle>
      <a:lvl1pPr algn="l" defTabSz="685800" rtl="0" eaLnBrk="1" fontAlgn="auto" latinLnBrk="0" hangingPunct="1">
        <a:lnSpc>
          <a:spcPct val="100000"/>
        </a:lnSpc>
        <a:spcBef>
          <a:spcPct val="0"/>
        </a:spcBef>
        <a:buNone/>
        <a:defRPr sz="2700" b="1" u="none" strike="noStrike" kern="1200" cap="none" spc="300" normalizeH="0" baseline="0">
          <a:solidFill>
            <a:schemeClr val="tx1">
              <a:lumMod val="85000"/>
              <a:lumOff val="15000"/>
            </a:schemeClr>
          </a:solidFill>
          <a:uFillTx/>
          <a:latin typeface="+mj-lt"/>
          <a:ea typeface="+mj-ea"/>
          <a:cs typeface="+mj-cs"/>
        </a:defRPr>
      </a:lvl1pPr>
    </p:titleStyle>
    <p:bodyStyle>
      <a:lvl1pPr marL="171450" indent="-171450" algn="l" defTabSz="685800" rtl="0" eaLnBrk="1" fontAlgn="auto" latinLnBrk="0" hangingPunct="1">
        <a:lnSpc>
          <a:spcPct val="130000"/>
        </a:lnSpc>
        <a:spcBef>
          <a:spcPct val="0"/>
        </a:spcBef>
        <a:spcAft>
          <a:spcPts val="1000"/>
        </a:spcAft>
        <a:buFont typeface="Arial" panose="020b0604020202020204" pitchFamily="34" charset="0"/>
        <a:buChar char="●"/>
        <a:defRPr sz="1350" u="none" strike="noStrike" kern="1200" cap="none" spc="150" normalizeH="0" baseline="0">
          <a:solidFill>
            <a:schemeClr val="tx1">
              <a:lumMod val="65000"/>
              <a:lumOff val="35000"/>
            </a:schemeClr>
          </a:solidFill>
          <a:uFillTx/>
          <a:latin typeface="+mn-lt"/>
          <a:ea typeface="+mn-ea"/>
          <a:cs typeface="+mn-cs"/>
        </a:defRPr>
      </a:lvl1pPr>
      <a:lvl2pPr marL="514350" indent="-171450" algn="l" defTabSz="685800" rtl="0" eaLnBrk="1" fontAlgn="auto" latinLnBrk="0" hangingPunct="1">
        <a:lnSpc>
          <a:spcPct val="120000"/>
        </a:lnSpc>
        <a:spcBef>
          <a:spcPct val="0"/>
        </a:spcBef>
        <a:spcAft>
          <a:spcPts val="600"/>
        </a:spcAft>
        <a:buFont typeface="Arial" panose="020b0604020202020204" pitchFamily="34" charset="0"/>
        <a:buChar char="●"/>
        <a:tabLst>
          <a:tab pos="1207135"/>
        </a:tabLst>
        <a:defRPr sz="1200" u="none" strike="noStrike" kern="1200" cap="none" spc="150" normalizeH="0" baseline="0">
          <a:solidFill>
            <a:schemeClr val="tx1">
              <a:lumMod val="65000"/>
              <a:lumOff val="35000"/>
            </a:schemeClr>
          </a:solidFill>
          <a:uFillTx/>
          <a:latin typeface="+mn-lt"/>
          <a:ea typeface="+mn-ea"/>
          <a:cs typeface="+mn-cs"/>
        </a:defRPr>
      </a:lvl2pPr>
      <a:lvl3pPr marL="857250" indent="-171450" algn="l" defTabSz="685800" rtl="0" eaLnBrk="1" fontAlgn="auto" latinLnBrk="0" hangingPunct="1">
        <a:lnSpc>
          <a:spcPct val="120000"/>
        </a:lnSpc>
        <a:spcBef>
          <a:spcPct val="0"/>
        </a:spcBef>
        <a:spcAft>
          <a:spcPts val="600"/>
        </a:spcAft>
        <a:buFont typeface="Arial" panose="020b0604020202020204" pitchFamily="34" charset="0"/>
        <a:buChar char="●"/>
        <a:defRPr sz="1200" u="none" strike="noStrike" kern="1200" cap="none" spc="150" normalizeH="0" baseline="0">
          <a:solidFill>
            <a:schemeClr val="tx1">
              <a:lumMod val="65000"/>
              <a:lumOff val="35000"/>
            </a:schemeClr>
          </a:solidFill>
          <a:uFillTx/>
          <a:latin typeface="+mn-lt"/>
          <a:ea typeface="+mn-ea"/>
          <a:cs typeface="+mn-cs"/>
        </a:defRPr>
      </a:lvl3pPr>
      <a:lvl4pPr marL="1200150" indent="-171450" algn="l" defTabSz="685800" rtl="0" eaLnBrk="1" fontAlgn="auto" latinLnBrk="0" hangingPunct="1">
        <a:lnSpc>
          <a:spcPct val="120000"/>
        </a:lnSpc>
        <a:spcBef>
          <a:spcPct val="0"/>
        </a:spcBef>
        <a:spcAft>
          <a:spcPts val="300"/>
        </a:spcAft>
        <a:buFont typeface="Wingdings" panose="05000000000000000000" charset="0"/>
        <a:buChar char=""/>
        <a:defRPr sz="1050" u="none" strike="noStrike" kern="1200" cap="none" spc="150" normalizeH="0" baseline="0">
          <a:solidFill>
            <a:schemeClr val="tx1">
              <a:lumMod val="65000"/>
              <a:lumOff val="35000"/>
            </a:schemeClr>
          </a:solidFill>
          <a:uFillTx/>
          <a:latin typeface="+mn-lt"/>
          <a:ea typeface="+mn-ea"/>
          <a:cs typeface="+mn-cs"/>
        </a:defRPr>
      </a:lvl4pPr>
      <a:lvl5pPr marL="1543050" indent="-171450" algn="l" defTabSz="685800" rtl="0" eaLnBrk="1" fontAlgn="auto" latinLnBrk="0" hangingPunct="1">
        <a:lnSpc>
          <a:spcPct val="120000"/>
        </a:lnSpc>
        <a:spcBef>
          <a:spcPct val="0"/>
        </a:spcBef>
        <a:spcAft>
          <a:spcPts val="300"/>
        </a:spcAft>
        <a:buFont typeface="Arial" panose="020b0604020202020204" pitchFamily="34" charset="0"/>
        <a:buChar char="•"/>
        <a:defRPr sz="1050" u="none" strike="noStrike" kern="1200" cap="none" spc="150" normalizeH="0" baseline="0">
          <a:solidFill>
            <a:schemeClr val="tx1">
              <a:lumMod val="65000"/>
              <a:lumOff val="35000"/>
            </a:schemeClr>
          </a:solidFill>
          <a:uFillTx/>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9.xml" /><Relationship Id="rId10" Type="http://schemas.openxmlformats.org/officeDocument/2006/relationships/tags" Target="../tags/tag80.xml" /><Relationship Id="rId11" Type="http://schemas.openxmlformats.org/officeDocument/2006/relationships/tags" Target="../tags/tag81.xml" /><Relationship Id="rId12" Type="http://schemas.openxmlformats.org/officeDocument/2006/relationships/tags" Target="../tags/tag82.xml" /><Relationship Id="rId13" Type="http://schemas.openxmlformats.org/officeDocument/2006/relationships/image" Target="../media/image17.png" /><Relationship Id="rId14" Type="http://schemas.microsoft.com/office/2007/relationships/hdphoto" Target="../media/image18.wdp" /><Relationship Id="rId15" Type="http://schemas.openxmlformats.org/officeDocument/2006/relationships/tags" Target="../tags/tag83.xml" /><Relationship Id="rId16" Type="http://schemas.openxmlformats.org/officeDocument/2006/relationships/image" Target="../media/image19.png" /><Relationship Id="rId17" Type="http://schemas.openxmlformats.org/officeDocument/2006/relationships/tags" Target="../tags/tag84.xml" /><Relationship Id="rId18" Type="http://schemas.openxmlformats.org/officeDocument/2006/relationships/image" Target="../media/image20.png" /><Relationship Id="rId19" Type="http://schemas.openxmlformats.org/officeDocument/2006/relationships/tags" Target="../tags/tag85.xml" /><Relationship Id="rId2" Type="http://schemas.openxmlformats.org/officeDocument/2006/relationships/tags" Target="../tags/tag74.xml" /><Relationship Id="rId20" Type="http://schemas.openxmlformats.org/officeDocument/2006/relationships/tags" Target="../tags/tag86.xml" /><Relationship Id="rId21" Type="http://schemas.openxmlformats.org/officeDocument/2006/relationships/tags" Target="../tags/tag87.xml" /><Relationship Id="rId22" Type="http://schemas.openxmlformats.org/officeDocument/2006/relationships/tags" Target="../tags/tag88.xml" /><Relationship Id="rId23" Type="http://schemas.openxmlformats.org/officeDocument/2006/relationships/tags" Target="../tags/tag89.xml" /><Relationship Id="rId24" Type="http://schemas.openxmlformats.org/officeDocument/2006/relationships/image" Target="../media/image21.png" /><Relationship Id="rId25" Type="http://schemas.openxmlformats.org/officeDocument/2006/relationships/tags" Target="../tags/tag90.xml" /><Relationship Id="rId26" Type="http://schemas.openxmlformats.org/officeDocument/2006/relationships/image" Target="../media/image22.png" /><Relationship Id="rId27" Type="http://schemas.openxmlformats.org/officeDocument/2006/relationships/tags" Target="../tags/tag91.xml" /><Relationship Id="rId28" Type="http://schemas.openxmlformats.org/officeDocument/2006/relationships/image" Target="../media/image23.gif" /><Relationship Id="rId29" Type="http://schemas.openxmlformats.org/officeDocument/2006/relationships/tags" Target="../tags/tag92.xml" /><Relationship Id="rId3" Type="http://schemas.openxmlformats.org/officeDocument/2006/relationships/tags" Target="../tags/tag75.xml" /><Relationship Id="rId30" Type="http://schemas.openxmlformats.org/officeDocument/2006/relationships/tags" Target="../tags/tag93.xml" /><Relationship Id="rId31" Type="http://schemas.openxmlformats.org/officeDocument/2006/relationships/tags" Target="../tags/tag94.xml" /><Relationship Id="rId32" Type="http://schemas.openxmlformats.org/officeDocument/2006/relationships/tags" Target="../tags/tag95.xml" /><Relationship Id="rId33" Type="http://schemas.openxmlformats.org/officeDocument/2006/relationships/image" Target="../media/image24.png" /><Relationship Id="rId34" Type="http://schemas.openxmlformats.org/officeDocument/2006/relationships/tags" Target="../tags/tag96.xml" /><Relationship Id="rId35" Type="http://schemas.openxmlformats.org/officeDocument/2006/relationships/image" Target="../media/image25.png" /><Relationship Id="rId36" Type="http://schemas.openxmlformats.org/officeDocument/2006/relationships/tags" Target="../tags/tag97.xml" /><Relationship Id="rId37" Type="http://schemas.openxmlformats.org/officeDocument/2006/relationships/tags" Target="../tags/tag98.xml" /><Relationship Id="rId38" Type="http://schemas.openxmlformats.org/officeDocument/2006/relationships/image" Target="../media/image26.png" /><Relationship Id="rId39" Type="http://schemas.openxmlformats.org/officeDocument/2006/relationships/tags" Target="../tags/tag99.xml" /><Relationship Id="rId4" Type="http://schemas.openxmlformats.org/officeDocument/2006/relationships/tags" Target="../tags/tag76.xml" /><Relationship Id="rId40" Type="http://schemas.openxmlformats.org/officeDocument/2006/relationships/tags" Target="../tags/tag100.xml" /><Relationship Id="rId41" Type="http://schemas.openxmlformats.org/officeDocument/2006/relationships/image" Target="../media/image27.png" /><Relationship Id="rId42" Type="http://schemas.openxmlformats.org/officeDocument/2006/relationships/tags" Target="../tags/tag101.xml" /><Relationship Id="rId43" Type="http://schemas.openxmlformats.org/officeDocument/2006/relationships/image" Target="../media/image28.png" /><Relationship Id="rId44" Type="http://schemas.openxmlformats.org/officeDocument/2006/relationships/tags" Target="../tags/tag102.xml" /><Relationship Id="rId45" Type="http://schemas.openxmlformats.org/officeDocument/2006/relationships/image" Target="../media/image29.png" /><Relationship Id="rId46" Type="http://schemas.openxmlformats.org/officeDocument/2006/relationships/tags" Target="../tags/tag103.xml" /><Relationship Id="rId47" Type="http://schemas.openxmlformats.org/officeDocument/2006/relationships/image" Target="../media/image30.png" /><Relationship Id="rId48" Type="http://schemas.openxmlformats.org/officeDocument/2006/relationships/tags" Target="../tags/tag104.xml" /><Relationship Id="rId49" Type="http://schemas.openxmlformats.org/officeDocument/2006/relationships/tags" Target="../tags/tag105.xml" /><Relationship Id="rId5" Type="http://schemas.openxmlformats.org/officeDocument/2006/relationships/tags" Target="../tags/tag77.xml" /><Relationship Id="rId6" Type="http://schemas.openxmlformats.org/officeDocument/2006/relationships/tags" Target="../tags/tag78.xml" /><Relationship Id="rId7" Type="http://schemas.openxmlformats.org/officeDocument/2006/relationships/image" Target="../media/image15.png" /><Relationship Id="rId8" Type="http://schemas.openxmlformats.org/officeDocument/2006/relationships/tags" Target="../tags/tag79.xml" /><Relationship Id="rId9" Type="http://schemas.openxmlformats.org/officeDocument/2006/relationships/image" Target="../media/image16.png"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302.xml" /><Relationship Id="rId11" Type="http://schemas.openxmlformats.org/officeDocument/2006/relationships/tags" Target="../tags/tag303.xml" /><Relationship Id="rId2" Type="http://schemas.openxmlformats.org/officeDocument/2006/relationships/notesSlide" Target="../notesSlides/notesSlide6.xml" /><Relationship Id="rId3" Type="http://schemas.openxmlformats.org/officeDocument/2006/relationships/tags" Target="../tags/tag295.xml" /><Relationship Id="rId4" Type="http://schemas.openxmlformats.org/officeDocument/2006/relationships/tags" Target="../tags/tag296.xml" /><Relationship Id="rId5" Type="http://schemas.openxmlformats.org/officeDocument/2006/relationships/tags" Target="../tags/tag297.xml" /><Relationship Id="rId6" Type="http://schemas.openxmlformats.org/officeDocument/2006/relationships/tags" Target="../tags/tag298.xml" /><Relationship Id="rId7" Type="http://schemas.openxmlformats.org/officeDocument/2006/relationships/tags" Target="../tags/tag299.xml" /><Relationship Id="rId8" Type="http://schemas.openxmlformats.org/officeDocument/2006/relationships/tags" Target="../tags/tag300.xml" /><Relationship Id="rId9" Type="http://schemas.openxmlformats.org/officeDocument/2006/relationships/tags" Target="../tags/tag301.xml"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312.xml" /><Relationship Id="rId11" Type="http://schemas.openxmlformats.org/officeDocument/2006/relationships/tags" Target="../tags/tag313.xml" /><Relationship Id="rId12" Type="http://schemas.openxmlformats.org/officeDocument/2006/relationships/tags" Target="../tags/tag314.xml" /><Relationship Id="rId13" Type="http://schemas.openxmlformats.org/officeDocument/2006/relationships/tags" Target="../tags/tag315.xml" /><Relationship Id="rId2" Type="http://schemas.openxmlformats.org/officeDocument/2006/relationships/notesSlide" Target="../notesSlides/notesSlide7.xml" /><Relationship Id="rId3" Type="http://schemas.openxmlformats.org/officeDocument/2006/relationships/tags" Target="../tags/tag307.xml" /><Relationship Id="rId4" Type="http://schemas.openxmlformats.org/officeDocument/2006/relationships/tags" Target="../tags/tag308.xml" /><Relationship Id="rId5" Type="http://schemas.openxmlformats.org/officeDocument/2006/relationships/tags" Target="../tags/tag309.xml" /><Relationship Id="rId6" Type="http://schemas.openxmlformats.org/officeDocument/2006/relationships/image" Target="NULL" TargetMode="External" /><Relationship Id="rId7" Type="http://schemas.openxmlformats.org/officeDocument/2006/relationships/image" Target="../media/image35.png" /><Relationship Id="rId8" Type="http://schemas.openxmlformats.org/officeDocument/2006/relationships/tags" Target="../tags/tag310.xml" /><Relationship Id="rId9" Type="http://schemas.openxmlformats.org/officeDocument/2006/relationships/tags" Target="../tags/tag311.xml"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8.xml" /><Relationship Id="rId3" Type="http://schemas.openxmlformats.org/officeDocument/2006/relationships/tags" Target="../tags/tag319.xml" /><Relationship Id="rId4" Type="http://schemas.openxmlformats.org/officeDocument/2006/relationships/tags" Target="../tags/tag320.xml" /><Relationship Id="rId5" Type="http://schemas.openxmlformats.org/officeDocument/2006/relationships/tags" Target="../tags/tag321.xml" /><Relationship Id="rId6" Type="http://schemas.openxmlformats.org/officeDocument/2006/relationships/tags" Target="../tags/tag322.xml" /><Relationship Id="rId7" Type="http://schemas.openxmlformats.org/officeDocument/2006/relationships/tags" Target="../tags/tag323.xml" /><Relationship Id="rId8" Type="http://schemas.openxmlformats.org/officeDocument/2006/relationships/tags" Target="../tags/tag324.xml" /><Relationship Id="rId9" Type="http://schemas.openxmlformats.org/officeDocument/2006/relationships/tags" Target="../tags/tag325.xml"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9.xml" /><Relationship Id="rId3" Type="http://schemas.openxmlformats.org/officeDocument/2006/relationships/tags" Target="../tags/tag329.xml" /><Relationship Id="rId4" Type="http://schemas.openxmlformats.org/officeDocument/2006/relationships/tags" Target="../tags/tag330.xml" /><Relationship Id="rId5" Type="http://schemas.openxmlformats.org/officeDocument/2006/relationships/tags" Target="../tags/tag331.xml" /><Relationship Id="rId6" Type="http://schemas.openxmlformats.org/officeDocument/2006/relationships/tags" Target="../tags/tag332.xml" /><Relationship Id="rId7" Type="http://schemas.openxmlformats.org/officeDocument/2006/relationships/tags" Target="../tags/tag333.xml" /><Relationship Id="rId8" Type="http://schemas.openxmlformats.org/officeDocument/2006/relationships/tags" Target="../tags/tag334.xml" /><Relationship Id="rId9" Type="http://schemas.openxmlformats.org/officeDocument/2006/relationships/tags" Target="../tags/tag335.xml"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0.xml" /><Relationship Id="rId3" Type="http://schemas.openxmlformats.org/officeDocument/2006/relationships/tags" Target="../tags/tag339.xml" /><Relationship Id="rId4" Type="http://schemas.openxmlformats.org/officeDocument/2006/relationships/tags" Target="../tags/tag340.xml" /><Relationship Id="rId5" Type="http://schemas.openxmlformats.org/officeDocument/2006/relationships/tags" Target="../tags/tag341.xml" /><Relationship Id="rId6" Type="http://schemas.openxmlformats.org/officeDocument/2006/relationships/tags" Target="../tags/tag342.xml" /><Relationship Id="rId7" Type="http://schemas.openxmlformats.org/officeDocument/2006/relationships/tags" Target="../tags/tag343.xml" /><Relationship Id="rId8" Type="http://schemas.openxmlformats.org/officeDocument/2006/relationships/tags" Target="../tags/tag344.xml" /><Relationship Id="rId9" Type="http://schemas.openxmlformats.org/officeDocument/2006/relationships/tags" Target="../tags/tag345.xml"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11.xml" /><Relationship Id="rId3" Type="http://schemas.openxmlformats.org/officeDocument/2006/relationships/tags" Target="../tags/tag350.xml" /><Relationship Id="rId4" Type="http://schemas.openxmlformats.org/officeDocument/2006/relationships/tags" Target="../tags/tag351.xml" /><Relationship Id="rId5" Type="http://schemas.openxmlformats.org/officeDocument/2006/relationships/tags" Target="../tags/tag352.xml" /><Relationship Id="rId6" Type="http://schemas.openxmlformats.org/officeDocument/2006/relationships/tags" Target="../tags/tag353.xml" /><Relationship Id="rId7" Type="http://schemas.openxmlformats.org/officeDocument/2006/relationships/tags" Target="../tags/tag354.xml"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364.xml" /><Relationship Id="rId11" Type="http://schemas.openxmlformats.org/officeDocument/2006/relationships/tags" Target="../tags/tag365.xml" /><Relationship Id="rId12" Type="http://schemas.openxmlformats.org/officeDocument/2006/relationships/tags" Target="../tags/tag366.xml" /><Relationship Id="rId13" Type="http://schemas.openxmlformats.org/officeDocument/2006/relationships/image" Target="../media/image38.png" /><Relationship Id="rId2" Type="http://schemas.openxmlformats.org/officeDocument/2006/relationships/notesSlide" Target="../notesSlides/notesSlide12.xml" /><Relationship Id="rId3" Type="http://schemas.openxmlformats.org/officeDocument/2006/relationships/tags" Target="../tags/tag359.xml" /><Relationship Id="rId4" Type="http://schemas.openxmlformats.org/officeDocument/2006/relationships/image" Target="../media/image36.jpeg" /><Relationship Id="rId5" Type="http://schemas.openxmlformats.org/officeDocument/2006/relationships/tags" Target="../tags/tag360.xml" /><Relationship Id="rId6" Type="http://schemas.openxmlformats.org/officeDocument/2006/relationships/tags" Target="../tags/tag361.xml" /><Relationship Id="rId7" Type="http://schemas.openxmlformats.org/officeDocument/2006/relationships/tags" Target="../tags/tag362.xml" /><Relationship Id="rId8" Type="http://schemas.openxmlformats.org/officeDocument/2006/relationships/image" Target="../media/image37.png" /><Relationship Id="rId9" Type="http://schemas.openxmlformats.org/officeDocument/2006/relationships/tags" Target="../tags/tag363.xml"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377.xml" /><Relationship Id="rId11" Type="http://schemas.openxmlformats.org/officeDocument/2006/relationships/image" Target="../media/image40.png" /><Relationship Id="rId2" Type="http://schemas.openxmlformats.org/officeDocument/2006/relationships/notesSlide" Target="../notesSlides/notesSlide13.xml" /><Relationship Id="rId3" Type="http://schemas.openxmlformats.org/officeDocument/2006/relationships/tags" Target="../tags/tag371.xml" /><Relationship Id="rId4" Type="http://schemas.openxmlformats.org/officeDocument/2006/relationships/image" Target="../media/image39.jpeg" /><Relationship Id="rId5" Type="http://schemas.openxmlformats.org/officeDocument/2006/relationships/tags" Target="../tags/tag372.xml" /><Relationship Id="rId6" Type="http://schemas.openxmlformats.org/officeDocument/2006/relationships/tags" Target="../tags/tag373.xml" /><Relationship Id="rId7" Type="http://schemas.openxmlformats.org/officeDocument/2006/relationships/tags" Target="../tags/tag374.xml" /><Relationship Id="rId8" Type="http://schemas.openxmlformats.org/officeDocument/2006/relationships/tags" Target="../tags/tag375.xml" /><Relationship Id="rId9" Type="http://schemas.openxmlformats.org/officeDocument/2006/relationships/tags" Target="../tags/tag376.xml"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image" Target="../media/image39.jpeg" /><Relationship Id="rId11" Type="http://schemas.openxmlformats.org/officeDocument/2006/relationships/tags" Target="../tags/tag384.xml" /><Relationship Id="rId2" Type="http://schemas.openxmlformats.org/officeDocument/2006/relationships/tags" Target="../tags/tag378.xml" /><Relationship Id="rId3" Type="http://schemas.openxmlformats.org/officeDocument/2006/relationships/tags" Target="../tags/tag379.xml" /><Relationship Id="rId4" Type="http://schemas.openxmlformats.org/officeDocument/2006/relationships/tags" Target="../tags/tag380.xml" /><Relationship Id="rId5" Type="http://schemas.openxmlformats.org/officeDocument/2006/relationships/image" Target="../media/image41.png" /><Relationship Id="rId6" Type="http://schemas.openxmlformats.org/officeDocument/2006/relationships/tags" Target="../tags/tag381.xml" /><Relationship Id="rId7" Type="http://schemas.openxmlformats.org/officeDocument/2006/relationships/tags" Target="../tags/tag382.xml" /><Relationship Id="rId8" Type="http://schemas.openxmlformats.org/officeDocument/2006/relationships/image" Target="../media/image42.png" /><Relationship Id="rId9" Type="http://schemas.openxmlformats.org/officeDocument/2006/relationships/tags" Target="../tags/tag383.xml"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394.xml" /><Relationship Id="rId11" Type="http://schemas.openxmlformats.org/officeDocument/2006/relationships/tags" Target="../tags/tag395.xml" /><Relationship Id="rId12" Type="http://schemas.openxmlformats.org/officeDocument/2006/relationships/tags" Target="../tags/tag396.xml" /><Relationship Id="rId13" Type="http://schemas.openxmlformats.org/officeDocument/2006/relationships/image" Target="../media/image45.png" /><Relationship Id="rId2" Type="http://schemas.openxmlformats.org/officeDocument/2006/relationships/notesSlide" Target="../notesSlides/notesSlide14.xml" /><Relationship Id="rId3" Type="http://schemas.openxmlformats.org/officeDocument/2006/relationships/tags" Target="../tags/tag389.xml" /><Relationship Id="rId4" Type="http://schemas.openxmlformats.org/officeDocument/2006/relationships/tags" Target="../tags/tag390.xml" /><Relationship Id="rId5" Type="http://schemas.openxmlformats.org/officeDocument/2006/relationships/tags" Target="../tags/tag391.xml" /><Relationship Id="rId6" Type="http://schemas.openxmlformats.org/officeDocument/2006/relationships/tags" Target="../tags/tag392.xml" /><Relationship Id="rId7" Type="http://schemas.openxmlformats.org/officeDocument/2006/relationships/image" Target="../media/image43.png" /><Relationship Id="rId8" Type="http://schemas.openxmlformats.org/officeDocument/2006/relationships/tags" Target="../tags/tag393.xml" /><Relationship Id="rId9" Type="http://schemas.openxmlformats.org/officeDocument/2006/relationships/image" Target="../media/image44.jpeg"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117.xml" /><Relationship Id="rId11" Type="http://schemas.openxmlformats.org/officeDocument/2006/relationships/tags" Target="../tags/tag118.xml" /><Relationship Id="rId12" Type="http://schemas.openxmlformats.org/officeDocument/2006/relationships/tags" Target="../tags/tag119.xml" /><Relationship Id="rId13" Type="http://schemas.openxmlformats.org/officeDocument/2006/relationships/tags" Target="../tags/tag120.xml" /><Relationship Id="rId14" Type="http://schemas.openxmlformats.org/officeDocument/2006/relationships/tags" Target="../tags/tag121.xml" /><Relationship Id="rId15" Type="http://schemas.openxmlformats.org/officeDocument/2006/relationships/tags" Target="../tags/tag122.xml" /><Relationship Id="rId16" Type="http://schemas.openxmlformats.org/officeDocument/2006/relationships/tags" Target="../tags/tag123.xml" /><Relationship Id="rId17" Type="http://schemas.openxmlformats.org/officeDocument/2006/relationships/tags" Target="../tags/tag124.xml" /><Relationship Id="rId18" Type="http://schemas.openxmlformats.org/officeDocument/2006/relationships/tags" Target="../tags/tag125.xml" /><Relationship Id="rId19" Type="http://schemas.openxmlformats.org/officeDocument/2006/relationships/slide" Target="slide5.xml" TargetMode="Internal" /><Relationship Id="rId2" Type="http://schemas.openxmlformats.org/officeDocument/2006/relationships/notesSlide" Target="../notesSlides/notesSlide1.xml" /><Relationship Id="rId20" Type="http://schemas.openxmlformats.org/officeDocument/2006/relationships/tags" Target="../tags/tag126.xml" /><Relationship Id="rId21" Type="http://schemas.openxmlformats.org/officeDocument/2006/relationships/tags" Target="../tags/tag127.xml" /><Relationship Id="rId22" Type="http://schemas.openxmlformats.org/officeDocument/2006/relationships/tags" Target="../tags/tag128.xml" /><Relationship Id="rId23" Type="http://schemas.openxmlformats.org/officeDocument/2006/relationships/tags" Target="../tags/tag129.xml" /><Relationship Id="rId24" Type="http://schemas.openxmlformats.org/officeDocument/2006/relationships/tags" Target="../tags/tag130.xml" /><Relationship Id="rId25" Type="http://schemas.openxmlformats.org/officeDocument/2006/relationships/tags" Target="../tags/tag131.xml" /><Relationship Id="rId26" Type="http://schemas.openxmlformats.org/officeDocument/2006/relationships/tags" Target="../tags/tag132.xml" /><Relationship Id="rId27" Type="http://schemas.openxmlformats.org/officeDocument/2006/relationships/tags" Target="../tags/tag133.xml" /><Relationship Id="rId28" Type="http://schemas.openxmlformats.org/officeDocument/2006/relationships/tags" Target="../tags/tag134.xml" /><Relationship Id="rId29" Type="http://schemas.openxmlformats.org/officeDocument/2006/relationships/tags" Target="../tags/tag135.xml" /><Relationship Id="rId3" Type="http://schemas.openxmlformats.org/officeDocument/2006/relationships/tags" Target="../tags/tag110.xml" /><Relationship Id="rId30" Type="http://schemas.openxmlformats.org/officeDocument/2006/relationships/slide" Target="slide7.xml" TargetMode="Internal" /><Relationship Id="rId31" Type="http://schemas.openxmlformats.org/officeDocument/2006/relationships/tags" Target="../tags/tag136.xml" /><Relationship Id="rId32" Type="http://schemas.openxmlformats.org/officeDocument/2006/relationships/tags" Target="../tags/tag137.xml" /><Relationship Id="rId33" Type="http://schemas.openxmlformats.org/officeDocument/2006/relationships/tags" Target="../tags/tag138.xml" /><Relationship Id="rId34" Type="http://schemas.openxmlformats.org/officeDocument/2006/relationships/tags" Target="../tags/tag139.xml" /><Relationship Id="rId35" Type="http://schemas.openxmlformats.org/officeDocument/2006/relationships/tags" Target="../tags/tag140.xml" /><Relationship Id="rId36" Type="http://schemas.openxmlformats.org/officeDocument/2006/relationships/tags" Target="../tags/tag141.xml" /><Relationship Id="rId37" Type="http://schemas.openxmlformats.org/officeDocument/2006/relationships/tags" Target="../tags/tag142.xml" /><Relationship Id="rId38" Type="http://schemas.openxmlformats.org/officeDocument/2006/relationships/tags" Target="../tags/tag143.xml" /><Relationship Id="rId39" Type="http://schemas.openxmlformats.org/officeDocument/2006/relationships/tags" Target="../tags/tag144.xml" /><Relationship Id="rId4" Type="http://schemas.openxmlformats.org/officeDocument/2006/relationships/tags" Target="../tags/tag111.xml" /><Relationship Id="rId40" Type="http://schemas.openxmlformats.org/officeDocument/2006/relationships/tags" Target="../tags/tag145.xml" /><Relationship Id="rId41" Type="http://schemas.openxmlformats.org/officeDocument/2006/relationships/tags" Target="../tags/tag146.xml" /><Relationship Id="rId42" Type="http://schemas.openxmlformats.org/officeDocument/2006/relationships/tags" Target="../tags/tag147.xml" /><Relationship Id="rId43" Type="http://schemas.openxmlformats.org/officeDocument/2006/relationships/tags" Target="../tags/tag148.xml" /><Relationship Id="rId44" Type="http://schemas.openxmlformats.org/officeDocument/2006/relationships/tags" Target="../tags/tag149.xml" /><Relationship Id="rId45" Type="http://schemas.openxmlformats.org/officeDocument/2006/relationships/tags" Target="../tags/tag150.xml" /><Relationship Id="rId46" Type="http://schemas.openxmlformats.org/officeDocument/2006/relationships/tags" Target="../tags/tag151.xml" /><Relationship Id="rId5" Type="http://schemas.openxmlformats.org/officeDocument/2006/relationships/tags" Target="../tags/tag112.xml" /><Relationship Id="rId6" Type="http://schemas.openxmlformats.org/officeDocument/2006/relationships/tags" Target="../tags/tag113.xml" /><Relationship Id="rId7" Type="http://schemas.openxmlformats.org/officeDocument/2006/relationships/tags" Target="../tags/tag114.xml" /><Relationship Id="rId8" Type="http://schemas.openxmlformats.org/officeDocument/2006/relationships/tags" Target="../tags/tag115.xml" /><Relationship Id="rId9" Type="http://schemas.openxmlformats.org/officeDocument/2006/relationships/tags" Target="../tags/tag116.xml"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15.xml" /><Relationship Id="rId3" Type="http://schemas.openxmlformats.org/officeDocument/2006/relationships/tags" Target="../tags/tag401.xml" /><Relationship Id="rId4" Type="http://schemas.openxmlformats.org/officeDocument/2006/relationships/image" Target="../media/image46.jpeg" /><Relationship Id="rId5" Type="http://schemas.openxmlformats.org/officeDocument/2006/relationships/tags" Target="../tags/tag402.xml" /><Relationship Id="rId6" Type="http://schemas.openxmlformats.org/officeDocument/2006/relationships/tags" Target="../tags/tag403.xml" /><Relationship Id="rId7" Type="http://schemas.openxmlformats.org/officeDocument/2006/relationships/tags" Target="../tags/tag404.xml" /><Relationship Id="rId8" Type="http://schemas.openxmlformats.org/officeDocument/2006/relationships/tags" Target="../tags/tag405.xml" /><Relationship Id="rId9" Type="http://schemas.openxmlformats.org/officeDocument/2006/relationships/tags" Target="../tags/tag406.xml"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415.xml" /><Relationship Id="rId11" Type="http://schemas.openxmlformats.org/officeDocument/2006/relationships/tags" Target="../tags/tag416.xml" /><Relationship Id="rId12" Type="http://schemas.openxmlformats.org/officeDocument/2006/relationships/tags" Target="../tags/tag417.xml" /><Relationship Id="rId13" Type="http://schemas.openxmlformats.org/officeDocument/2006/relationships/tags" Target="../tags/tag418.xml" /><Relationship Id="rId14" Type="http://schemas.openxmlformats.org/officeDocument/2006/relationships/image" Target="../media/image50.png" /><Relationship Id="rId15" Type="http://schemas.openxmlformats.org/officeDocument/2006/relationships/tags" Target="../tags/tag419.xml" /><Relationship Id="rId16" Type="http://schemas.openxmlformats.org/officeDocument/2006/relationships/tags" Target="../tags/tag420.xml" /><Relationship Id="rId17" Type="http://schemas.openxmlformats.org/officeDocument/2006/relationships/image" Target="../media/image51.png" /><Relationship Id="rId2" Type="http://schemas.openxmlformats.org/officeDocument/2006/relationships/notesSlide" Target="../notesSlides/notesSlide16.xml" /><Relationship Id="rId3" Type="http://schemas.openxmlformats.org/officeDocument/2006/relationships/tags" Target="../tags/tag411.xml" /><Relationship Id="rId4" Type="http://schemas.openxmlformats.org/officeDocument/2006/relationships/image" Target="../media/image47.jpeg" /><Relationship Id="rId5" Type="http://schemas.openxmlformats.org/officeDocument/2006/relationships/tags" Target="../tags/tag412.xml" /><Relationship Id="rId6" Type="http://schemas.openxmlformats.org/officeDocument/2006/relationships/tags" Target="../tags/tag413.xml" /><Relationship Id="rId7" Type="http://schemas.openxmlformats.org/officeDocument/2006/relationships/tags" Target="../tags/tag414.xml" /><Relationship Id="rId8" Type="http://schemas.openxmlformats.org/officeDocument/2006/relationships/image" Target="../media/image48.png" /><Relationship Id="rId9" Type="http://schemas.openxmlformats.org/officeDocument/2006/relationships/image" Target="../media/image49.jpeg" /></Relationships>
</file>

<file path=ppt/slides/_rels/slide22.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429.xml" /><Relationship Id="rId2" Type="http://schemas.openxmlformats.org/officeDocument/2006/relationships/notesSlide" Target="../notesSlides/notesSlide17.xml" /><Relationship Id="rId3" Type="http://schemas.openxmlformats.org/officeDocument/2006/relationships/tags" Target="../tags/tag425.xml" /><Relationship Id="rId4" Type="http://schemas.openxmlformats.org/officeDocument/2006/relationships/image" Target="../media/image52.jpeg" /><Relationship Id="rId5" Type="http://schemas.openxmlformats.org/officeDocument/2006/relationships/tags" Target="../tags/tag426.xml" /><Relationship Id="rId6" Type="http://schemas.openxmlformats.org/officeDocument/2006/relationships/tags" Target="../tags/tag427.xml" /><Relationship Id="rId7" Type="http://schemas.openxmlformats.org/officeDocument/2006/relationships/tags" Target="../tags/tag428.xml" /><Relationship Id="rId8" Type="http://schemas.openxmlformats.org/officeDocument/2006/relationships/image" Target="../media/image53.png" /><Relationship Id="rId9" Type="http://schemas.openxmlformats.org/officeDocument/2006/relationships/image" Target="../media/image47.jpeg" /></Relationships>
</file>

<file path=ppt/slides/_rels/slide23.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438.xml" /><Relationship Id="rId11" Type="http://schemas.openxmlformats.org/officeDocument/2006/relationships/tags" Target="../tags/tag439.xml" /><Relationship Id="rId12" Type="http://schemas.openxmlformats.org/officeDocument/2006/relationships/tags" Target="../tags/tag440.xml" /><Relationship Id="rId13" Type="http://schemas.openxmlformats.org/officeDocument/2006/relationships/tags" Target="../tags/tag441.xml" /><Relationship Id="rId14" Type="http://schemas.openxmlformats.org/officeDocument/2006/relationships/image" Target="../media/image56.png" /><Relationship Id="rId15" Type="http://schemas.openxmlformats.org/officeDocument/2006/relationships/tags" Target="../tags/tag442.xml" /><Relationship Id="rId16" Type="http://schemas.openxmlformats.org/officeDocument/2006/relationships/tags" Target="../tags/tag443.xml" /><Relationship Id="rId17" Type="http://schemas.openxmlformats.org/officeDocument/2006/relationships/image" Target="../media/image57.png" /><Relationship Id="rId2" Type="http://schemas.openxmlformats.org/officeDocument/2006/relationships/notesSlide" Target="../notesSlides/notesSlide18.xml" /><Relationship Id="rId3" Type="http://schemas.openxmlformats.org/officeDocument/2006/relationships/tags" Target="../tags/tag434.xml" /><Relationship Id="rId4" Type="http://schemas.openxmlformats.org/officeDocument/2006/relationships/image" Target="../media/image54.jpeg" /><Relationship Id="rId5" Type="http://schemas.openxmlformats.org/officeDocument/2006/relationships/tags" Target="../tags/tag435.xml" /><Relationship Id="rId6" Type="http://schemas.openxmlformats.org/officeDocument/2006/relationships/tags" Target="../tags/tag436.xml" /><Relationship Id="rId7" Type="http://schemas.openxmlformats.org/officeDocument/2006/relationships/tags" Target="../tags/tag437.xml" /><Relationship Id="rId8" Type="http://schemas.openxmlformats.org/officeDocument/2006/relationships/image" Target="../media/image55.png" /><Relationship Id="rId9" Type="http://schemas.openxmlformats.org/officeDocument/2006/relationships/image" Target="../media/image49.jpeg" /></Relationships>
</file>

<file path=ppt/slides/_rels/slide24.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453.xml" /><Relationship Id="rId11" Type="http://schemas.openxmlformats.org/officeDocument/2006/relationships/image" Target="../media/image59.png" /><Relationship Id="rId2" Type="http://schemas.openxmlformats.org/officeDocument/2006/relationships/notesSlide" Target="../notesSlides/notesSlide19.xml" /><Relationship Id="rId3" Type="http://schemas.openxmlformats.org/officeDocument/2006/relationships/tags" Target="../tags/tag448.xml" /><Relationship Id="rId4" Type="http://schemas.openxmlformats.org/officeDocument/2006/relationships/image" Target="../media/image54.jpeg" /><Relationship Id="rId5" Type="http://schemas.openxmlformats.org/officeDocument/2006/relationships/tags" Target="../tags/tag449.xml" /><Relationship Id="rId6" Type="http://schemas.openxmlformats.org/officeDocument/2006/relationships/tags" Target="../tags/tag450.xml" /><Relationship Id="rId7" Type="http://schemas.openxmlformats.org/officeDocument/2006/relationships/tags" Target="../tags/tag451.xml" /><Relationship Id="rId8" Type="http://schemas.openxmlformats.org/officeDocument/2006/relationships/image" Target="../media/image58.png" /><Relationship Id="rId9" Type="http://schemas.openxmlformats.org/officeDocument/2006/relationships/tags" Target="../tags/tag452.xml" /></Relationships>
</file>

<file path=ppt/slides/_rels/slide25.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tags" Target="../tags/tag454.xml" /><Relationship Id="rId3" Type="http://schemas.openxmlformats.org/officeDocument/2006/relationships/tags" Target="../tags/tag455.xml" /><Relationship Id="rId4" Type="http://schemas.openxmlformats.org/officeDocument/2006/relationships/tags" Target="../tags/tag456.xml" /><Relationship Id="rId5" Type="http://schemas.openxmlformats.org/officeDocument/2006/relationships/image" Target="../media/image60.png" /><Relationship Id="rId6" Type="http://schemas.openxmlformats.org/officeDocument/2006/relationships/image" Target="../media/image54.jpeg" /><Relationship Id="rId7" Type="http://schemas.openxmlformats.org/officeDocument/2006/relationships/tags" Target="../tags/tag457.xml" /></Relationships>
</file>

<file path=ppt/slides/_rels/slide26.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tags" Target="../tags/tag458.xml" /><Relationship Id="rId3" Type="http://schemas.openxmlformats.org/officeDocument/2006/relationships/tags" Target="../tags/tag459.xml" /><Relationship Id="rId4" Type="http://schemas.openxmlformats.org/officeDocument/2006/relationships/tags" Target="../tags/tag460.xml" /><Relationship Id="rId5" Type="http://schemas.openxmlformats.org/officeDocument/2006/relationships/image" Target="../media/image61.png" /><Relationship Id="rId6" Type="http://schemas.openxmlformats.org/officeDocument/2006/relationships/image" Target="../media/image54.jpeg" /><Relationship Id="rId7" Type="http://schemas.openxmlformats.org/officeDocument/2006/relationships/tags" Target="../tags/tag461.xml" /></Relationships>
</file>

<file path=ppt/slides/_rels/slide27.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tags" Target="../tags/tag462.xml" /><Relationship Id="rId3" Type="http://schemas.openxmlformats.org/officeDocument/2006/relationships/tags" Target="../tags/tag463.xml" /><Relationship Id="rId4" Type="http://schemas.openxmlformats.org/officeDocument/2006/relationships/tags" Target="../tags/tag464.xml" /><Relationship Id="rId5" Type="http://schemas.openxmlformats.org/officeDocument/2006/relationships/image" Target="../media/image62.png" /><Relationship Id="rId6" Type="http://schemas.openxmlformats.org/officeDocument/2006/relationships/image" Target="../media/image54.jpeg" /><Relationship Id="rId7" Type="http://schemas.openxmlformats.org/officeDocument/2006/relationships/tags" Target="../tags/tag465.xml" /></Relationships>
</file>

<file path=ppt/slides/_rels/slide28.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474.xml" /><Relationship Id="rId11" Type="http://schemas.openxmlformats.org/officeDocument/2006/relationships/tags" Target="../tags/tag475.xml" /><Relationship Id="rId12" Type="http://schemas.openxmlformats.org/officeDocument/2006/relationships/tags" Target="../tags/tag476.xml" /><Relationship Id="rId13" Type="http://schemas.openxmlformats.org/officeDocument/2006/relationships/image" Target="../media/image65.png" /><Relationship Id="rId2" Type="http://schemas.openxmlformats.org/officeDocument/2006/relationships/notesSlide" Target="../notesSlides/notesSlide20.xml" /><Relationship Id="rId3" Type="http://schemas.openxmlformats.org/officeDocument/2006/relationships/tags" Target="../tags/tag470.xml" /><Relationship Id="rId4" Type="http://schemas.openxmlformats.org/officeDocument/2006/relationships/image" Target="../media/image63.jpeg" /><Relationship Id="rId5" Type="http://schemas.openxmlformats.org/officeDocument/2006/relationships/tags" Target="../tags/tag471.xml" /><Relationship Id="rId6" Type="http://schemas.openxmlformats.org/officeDocument/2006/relationships/tags" Target="../tags/tag472.xml" /><Relationship Id="rId7" Type="http://schemas.openxmlformats.org/officeDocument/2006/relationships/tags" Target="../tags/tag473.xml" /><Relationship Id="rId8" Type="http://schemas.openxmlformats.org/officeDocument/2006/relationships/image" Target="../media/image64.png" /><Relationship Id="rId9" Type="http://schemas.openxmlformats.org/officeDocument/2006/relationships/image" Target="../media/image49.jpeg" /></Relationships>
</file>

<file path=ppt/slides/_rels/slide29.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tags" Target="../tags/tag477.xml" /><Relationship Id="rId3" Type="http://schemas.openxmlformats.org/officeDocument/2006/relationships/tags" Target="../tags/tag478.xml" /><Relationship Id="rId4" Type="http://schemas.openxmlformats.org/officeDocument/2006/relationships/tags" Target="../tags/tag479.xml" /><Relationship Id="rId5" Type="http://schemas.openxmlformats.org/officeDocument/2006/relationships/image" Target="../media/image66.png" /><Relationship Id="rId6" Type="http://schemas.openxmlformats.org/officeDocument/2006/relationships/image" Target="../media/image63.jpeg" /><Relationship Id="rId7" Type="http://schemas.openxmlformats.org/officeDocument/2006/relationships/tags" Target="../tags/tag480.xml"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162.xml" /><Relationship Id="rId11" Type="http://schemas.openxmlformats.org/officeDocument/2006/relationships/tags" Target="../tags/tag163.xml" /><Relationship Id="rId12" Type="http://schemas.openxmlformats.org/officeDocument/2006/relationships/tags" Target="../tags/tag164.xml" /><Relationship Id="rId13" Type="http://schemas.openxmlformats.org/officeDocument/2006/relationships/tags" Target="../tags/tag165.xml" /><Relationship Id="rId14" Type="http://schemas.openxmlformats.org/officeDocument/2006/relationships/tags" Target="../tags/tag166.xml" /><Relationship Id="rId15" Type="http://schemas.openxmlformats.org/officeDocument/2006/relationships/tags" Target="../tags/tag167.xml" /><Relationship Id="rId16" Type="http://schemas.openxmlformats.org/officeDocument/2006/relationships/tags" Target="../tags/tag168.xml" /><Relationship Id="rId17" Type="http://schemas.openxmlformats.org/officeDocument/2006/relationships/tags" Target="../tags/tag169.xml" /><Relationship Id="rId18" Type="http://schemas.openxmlformats.org/officeDocument/2006/relationships/tags" Target="../tags/tag170.xml" /><Relationship Id="rId19" Type="http://schemas.openxmlformats.org/officeDocument/2006/relationships/tags" Target="../tags/tag171.xml" /><Relationship Id="rId2" Type="http://schemas.openxmlformats.org/officeDocument/2006/relationships/notesSlide" Target="../notesSlides/notesSlide2.xml" /><Relationship Id="rId20" Type="http://schemas.openxmlformats.org/officeDocument/2006/relationships/tags" Target="../tags/tag172.xml" /><Relationship Id="rId21" Type="http://schemas.openxmlformats.org/officeDocument/2006/relationships/tags" Target="../tags/tag173.xml" /><Relationship Id="rId22" Type="http://schemas.openxmlformats.org/officeDocument/2006/relationships/tags" Target="../tags/tag174.xml" /><Relationship Id="rId23" Type="http://schemas.openxmlformats.org/officeDocument/2006/relationships/tags" Target="../tags/tag175.xml" /><Relationship Id="rId3" Type="http://schemas.openxmlformats.org/officeDocument/2006/relationships/tags" Target="../tags/tag156.xml" /><Relationship Id="rId4" Type="http://schemas.openxmlformats.org/officeDocument/2006/relationships/image" Target="../media/image31.png" /><Relationship Id="rId5" Type="http://schemas.openxmlformats.org/officeDocument/2006/relationships/tags" Target="../tags/tag157.xml" /><Relationship Id="rId6" Type="http://schemas.openxmlformats.org/officeDocument/2006/relationships/tags" Target="../tags/tag158.xml" /><Relationship Id="rId7" Type="http://schemas.openxmlformats.org/officeDocument/2006/relationships/tags" Target="../tags/tag159.xml" /><Relationship Id="rId8" Type="http://schemas.openxmlformats.org/officeDocument/2006/relationships/tags" Target="../tags/tag160.xml" /><Relationship Id="rId9" Type="http://schemas.openxmlformats.org/officeDocument/2006/relationships/tags" Target="../tags/tag161.xml" /></Relationships>
</file>

<file path=ppt/slides/_rels/slide30.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tags" Target="../tags/tag481.xml" /><Relationship Id="rId3" Type="http://schemas.openxmlformats.org/officeDocument/2006/relationships/tags" Target="../tags/tag482.xml" /><Relationship Id="rId4" Type="http://schemas.openxmlformats.org/officeDocument/2006/relationships/tags" Target="../tags/tag483.xml" /><Relationship Id="rId5" Type="http://schemas.openxmlformats.org/officeDocument/2006/relationships/image" Target="../media/image67.png" /><Relationship Id="rId6" Type="http://schemas.openxmlformats.org/officeDocument/2006/relationships/image" Target="../media/image63.jpeg" /><Relationship Id="rId7" Type="http://schemas.openxmlformats.org/officeDocument/2006/relationships/tags" Target="../tags/tag484.xml" /><Relationship Id="rId8" Type="http://schemas.openxmlformats.org/officeDocument/2006/relationships/tags" Target="../tags/tag485.xml" /><Relationship Id="rId9" Type="http://schemas.openxmlformats.org/officeDocument/2006/relationships/tags" Target="../tags/tag486.xml" /></Relationships>
</file>

<file path=ppt/slides/_rels/slide31.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21.xml" /><Relationship Id="rId3" Type="http://schemas.openxmlformats.org/officeDocument/2006/relationships/tags" Target="../tags/tag491.xml" /><Relationship Id="rId4" Type="http://schemas.openxmlformats.org/officeDocument/2006/relationships/tags" Target="../tags/tag492.xml" /><Relationship Id="rId5" Type="http://schemas.openxmlformats.org/officeDocument/2006/relationships/tags" Target="../tags/tag493.xml" /><Relationship Id="rId6" Type="http://schemas.openxmlformats.org/officeDocument/2006/relationships/tags" Target="../tags/tag494.xml" /><Relationship Id="rId7" Type="http://schemas.openxmlformats.org/officeDocument/2006/relationships/tags" Target="../tags/tag495.xml" /></Relationships>
</file>

<file path=ppt/slides/_rels/slide32.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image" Target="../media/image69.png" /><Relationship Id="rId2" Type="http://schemas.openxmlformats.org/officeDocument/2006/relationships/notesSlide" Target="../notesSlides/notesSlide22.xml" /><Relationship Id="rId3" Type="http://schemas.openxmlformats.org/officeDocument/2006/relationships/tags" Target="../tags/tag500.xml" /><Relationship Id="rId4" Type="http://schemas.openxmlformats.org/officeDocument/2006/relationships/tags" Target="../tags/tag501.xml" /><Relationship Id="rId5" Type="http://schemas.openxmlformats.org/officeDocument/2006/relationships/tags" Target="../tags/tag502.xml" /><Relationship Id="rId6" Type="http://schemas.openxmlformats.org/officeDocument/2006/relationships/image" Target="../media/image68.jpeg" /><Relationship Id="rId7" Type="http://schemas.openxmlformats.org/officeDocument/2006/relationships/tags" Target="../tags/tag503.xml" /><Relationship Id="rId8" Type="http://schemas.openxmlformats.org/officeDocument/2006/relationships/tags" Target="../tags/tag504.xml" /><Relationship Id="rId9" Type="http://schemas.openxmlformats.org/officeDocument/2006/relationships/tags" Target="../tags/tag505.xml" /></Relationships>
</file>

<file path=ppt/slides/_rels/slide33.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515.xml" /><Relationship Id="rId11" Type="http://schemas.openxmlformats.org/officeDocument/2006/relationships/tags" Target="../tags/tag516.xml" /><Relationship Id="rId12" Type="http://schemas.openxmlformats.org/officeDocument/2006/relationships/image" Target="../media/image72.png" /><Relationship Id="rId13" Type="http://schemas.openxmlformats.org/officeDocument/2006/relationships/tags" Target="../tags/tag517.xml" /><Relationship Id="rId14" Type="http://schemas.openxmlformats.org/officeDocument/2006/relationships/tags" Target="../tags/tag518.xml" /><Relationship Id="rId15" Type="http://schemas.openxmlformats.org/officeDocument/2006/relationships/tags" Target="../tags/tag519.xml" /><Relationship Id="rId16" Type="http://schemas.openxmlformats.org/officeDocument/2006/relationships/image" Target="../media/image73.png" /><Relationship Id="rId2" Type="http://schemas.openxmlformats.org/officeDocument/2006/relationships/notesSlide" Target="../notesSlides/notesSlide23.xml" /><Relationship Id="rId3" Type="http://schemas.openxmlformats.org/officeDocument/2006/relationships/tags" Target="../tags/tag510.xml" /><Relationship Id="rId4" Type="http://schemas.openxmlformats.org/officeDocument/2006/relationships/image" Target="../media/image70.jpeg" /><Relationship Id="rId5" Type="http://schemas.openxmlformats.org/officeDocument/2006/relationships/tags" Target="../tags/tag511.xml" /><Relationship Id="rId6" Type="http://schemas.openxmlformats.org/officeDocument/2006/relationships/tags" Target="../tags/tag512.xml" /><Relationship Id="rId7" Type="http://schemas.openxmlformats.org/officeDocument/2006/relationships/tags" Target="../tags/tag513.xml" /><Relationship Id="rId8" Type="http://schemas.openxmlformats.org/officeDocument/2006/relationships/image" Target="../media/image71.png" /><Relationship Id="rId9" Type="http://schemas.openxmlformats.org/officeDocument/2006/relationships/tags" Target="../tags/tag514.xml" /></Relationships>
</file>

<file path=ppt/slides/_rels/slide34.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24.xml" /><Relationship Id="rId3" Type="http://schemas.openxmlformats.org/officeDocument/2006/relationships/tags" Target="../tags/tag524.xml" /><Relationship Id="rId4" Type="http://schemas.openxmlformats.org/officeDocument/2006/relationships/image" Target="../media/image70.jpeg" /><Relationship Id="rId5" Type="http://schemas.openxmlformats.org/officeDocument/2006/relationships/tags" Target="../tags/tag525.xml" /><Relationship Id="rId6" Type="http://schemas.openxmlformats.org/officeDocument/2006/relationships/tags" Target="../tags/tag526.xml" /><Relationship Id="rId7" Type="http://schemas.openxmlformats.org/officeDocument/2006/relationships/tags" Target="../tags/tag527.xml" /><Relationship Id="rId8" Type="http://schemas.openxmlformats.org/officeDocument/2006/relationships/image" Target="../media/image74.png" /></Relationships>
</file>

<file path=ppt/slides/_rels/slide35.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536.xml" /><Relationship Id="rId11" Type="http://schemas.openxmlformats.org/officeDocument/2006/relationships/tags" Target="../tags/tag537.xml" /><Relationship Id="rId12" Type="http://schemas.openxmlformats.org/officeDocument/2006/relationships/tags" Target="../tags/tag538.xml" /><Relationship Id="rId13" Type="http://schemas.openxmlformats.org/officeDocument/2006/relationships/image" Target="../media/image78.png" /><Relationship Id="rId2" Type="http://schemas.openxmlformats.org/officeDocument/2006/relationships/notesSlide" Target="../notesSlides/notesSlide25.xml" /><Relationship Id="rId3" Type="http://schemas.openxmlformats.org/officeDocument/2006/relationships/tags" Target="../tags/tag532.xml" /><Relationship Id="rId4" Type="http://schemas.openxmlformats.org/officeDocument/2006/relationships/image" Target="../media/image75.jpeg" /><Relationship Id="rId5" Type="http://schemas.openxmlformats.org/officeDocument/2006/relationships/tags" Target="../tags/tag533.xml" /><Relationship Id="rId6" Type="http://schemas.openxmlformats.org/officeDocument/2006/relationships/tags" Target="../tags/tag534.xml" /><Relationship Id="rId7" Type="http://schemas.openxmlformats.org/officeDocument/2006/relationships/image" Target="../media/image76.jpeg" /><Relationship Id="rId8" Type="http://schemas.openxmlformats.org/officeDocument/2006/relationships/tags" Target="../tags/tag535.xml" /><Relationship Id="rId9" Type="http://schemas.openxmlformats.org/officeDocument/2006/relationships/image" Target="../media/image77.jpeg" /></Relationships>
</file>

<file path=ppt/slides/_rels/slide36.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26.xml" /><Relationship Id="rId3" Type="http://schemas.openxmlformats.org/officeDocument/2006/relationships/tags" Target="../tags/tag543.xml" /><Relationship Id="rId4" Type="http://schemas.openxmlformats.org/officeDocument/2006/relationships/tags" Target="../tags/tag544.xml" /><Relationship Id="rId5" Type="http://schemas.openxmlformats.org/officeDocument/2006/relationships/image" Target="../media/image75.jpeg" /><Relationship Id="rId6" Type="http://schemas.openxmlformats.org/officeDocument/2006/relationships/tags" Target="../tags/tag545.xml" /><Relationship Id="rId7" Type="http://schemas.openxmlformats.org/officeDocument/2006/relationships/tags" Target="../tags/tag546.xml" /><Relationship Id="rId8" Type="http://schemas.openxmlformats.org/officeDocument/2006/relationships/tags" Target="../tags/tag547.xml" /><Relationship Id="rId9" Type="http://schemas.openxmlformats.org/officeDocument/2006/relationships/image" Target="../media/image79.png" /></Relationships>
</file>

<file path=ppt/slides/_rels/slide37.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557.xml" /><Relationship Id="rId11" Type="http://schemas.openxmlformats.org/officeDocument/2006/relationships/tags" Target="../tags/tag558.xml" /><Relationship Id="rId12" Type="http://schemas.openxmlformats.org/officeDocument/2006/relationships/image" Target="../media/image81.png" /><Relationship Id="rId2" Type="http://schemas.openxmlformats.org/officeDocument/2006/relationships/notesSlide" Target="../notesSlides/notesSlide27.xml" /><Relationship Id="rId3" Type="http://schemas.openxmlformats.org/officeDocument/2006/relationships/tags" Target="../tags/tag552.xml" /><Relationship Id="rId4" Type="http://schemas.openxmlformats.org/officeDocument/2006/relationships/image" Target="../media/image75.jpeg" /><Relationship Id="rId5" Type="http://schemas.openxmlformats.org/officeDocument/2006/relationships/tags" Target="../tags/tag553.xml" /><Relationship Id="rId6" Type="http://schemas.openxmlformats.org/officeDocument/2006/relationships/tags" Target="../tags/tag554.xml" /><Relationship Id="rId7" Type="http://schemas.openxmlformats.org/officeDocument/2006/relationships/tags" Target="../tags/tag555.xml" /><Relationship Id="rId8" Type="http://schemas.openxmlformats.org/officeDocument/2006/relationships/tags" Target="../tags/tag556.xml" /><Relationship Id="rId9" Type="http://schemas.openxmlformats.org/officeDocument/2006/relationships/image" Target="../media/image80.png" /></Relationships>
</file>

<file path=ppt/slides/_rels/slide38.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28.xml" /><Relationship Id="rId3" Type="http://schemas.openxmlformats.org/officeDocument/2006/relationships/tags" Target="../tags/tag563.xml" /><Relationship Id="rId4" Type="http://schemas.openxmlformats.org/officeDocument/2006/relationships/tags" Target="../tags/tag564.xml" /><Relationship Id="rId5" Type="http://schemas.openxmlformats.org/officeDocument/2006/relationships/tags" Target="../tags/tag565.xml" /><Relationship Id="rId6" Type="http://schemas.openxmlformats.org/officeDocument/2006/relationships/image" Target="../media/image82.png" /><Relationship Id="rId7" Type="http://schemas.openxmlformats.org/officeDocument/2006/relationships/image" Target="../media/image75.jpeg" /><Relationship Id="rId8" Type="http://schemas.openxmlformats.org/officeDocument/2006/relationships/tags" Target="../tags/tag566.xml" /></Relationships>
</file>

<file path=ppt/slides/_rels/slide39.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576.xml" /><Relationship Id="rId11" Type="http://schemas.openxmlformats.org/officeDocument/2006/relationships/tags" Target="../tags/tag577.xml" /><Relationship Id="rId12" Type="http://schemas.openxmlformats.org/officeDocument/2006/relationships/image" Target="../media/image84.png" /><Relationship Id="rId13" Type="http://schemas.openxmlformats.org/officeDocument/2006/relationships/tags" Target="../tags/tag578.xml" /><Relationship Id="rId14" Type="http://schemas.openxmlformats.org/officeDocument/2006/relationships/tags" Target="../tags/tag579.xml" /><Relationship Id="rId15" Type="http://schemas.openxmlformats.org/officeDocument/2006/relationships/image" Target="../media/image85.png" /><Relationship Id="rId2" Type="http://schemas.openxmlformats.org/officeDocument/2006/relationships/notesSlide" Target="../notesSlides/notesSlide29.xml" /><Relationship Id="rId3" Type="http://schemas.openxmlformats.org/officeDocument/2006/relationships/tags" Target="../tags/tag571.xml" /><Relationship Id="rId4" Type="http://schemas.openxmlformats.org/officeDocument/2006/relationships/image" Target="../media/image75.jpeg" /><Relationship Id="rId5" Type="http://schemas.openxmlformats.org/officeDocument/2006/relationships/tags" Target="../tags/tag572.xml" /><Relationship Id="rId6" Type="http://schemas.openxmlformats.org/officeDocument/2006/relationships/tags" Target="../tags/tag573.xml" /><Relationship Id="rId7" Type="http://schemas.openxmlformats.org/officeDocument/2006/relationships/tags" Target="../tags/tag574.xml" /><Relationship Id="rId8" Type="http://schemas.openxmlformats.org/officeDocument/2006/relationships/tags" Target="../tags/tag575.xml" /><Relationship Id="rId9" Type="http://schemas.openxmlformats.org/officeDocument/2006/relationships/image" Target="../media/image83.png"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187.xml" /><Relationship Id="rId11" Type="http://schemas.openxmlformats.org/officeDocument/2006/relationships/tags" Target="../tags/tag188.xml" /><Relationship Id="rId12" Type="http://schemas.openxmlformats.org/officeDocument/2006/relationships/oleObject" Target="../embeddings/oleObject1.bin" TargetMode="Internal" /><Relationship Id="rId13" Type="http://schemas.openxmlformats.org/officeDocument/2006/relationships/image" Target="../media/image32.wmf" /><Relationship Id="rId14" Type="http://schemas.openxmlformats.org/officeDocument/2006/relationships/tags" Target="../tags/tag189.xml" /><Relationship Id="rId15" Type="http://schemas.openxmlformats.org/officeDocument/2006/relationships/tags" Target="../tags/tag190.xml" /><Relationship Id="rId16" Type="http://schemas.openxmlformats.org/officeDocument/2006/relationships/tags" Target="../tags/tag191.xml" /><Relationship Id="rId17" Type="http://schemas.openxmlformats.org/officeDocument/2006/relationships/tags" Target="../tags/tag192.xml" /><Relationship Id="rId18" Type="http://schemas.openxmlformats.org/officeDocument/2006/relationships/tags" Target="../tags/tag193.xml" /><Relationship Id="rId19" Type="http://schemas.openxmlformats.org/officeDocument/2006/relationships/vmlDrawing" Target="../drawings/vmlDrawing1.vml" /><Relationship Id="rId2" Type="http://schemas.openxmlformats.org/officeDocument/2006/relationships/notesSlide" Target="../notesSlides/notesSlide3.xml" /><Relationship Id="rId3" Type="http://schemas.openxmlformats.org/officeDocument/2006/relationships/tags" Target="../tags/tag180.xml" /><Relationship Id="rId4" Type="http://schemas.openxmlformats.org/officeDocument/2006/relationships/tags" Target="../tags/tag181.xml" /><Relationship Id="rId5" Type="http://schemas.openxmlformats.org/officeDocument/2006/relationships/tags" Target="../tags/tag182.xml" /><Relationship Id="rId6" Type="http://schemas.openxmlformats.org/officeDocument/2006/relationships/tags" Target="../tags/tag183.xml" /><Relationship Id="rId7" Type="http://schemas.openxmlformats.org/officeDocument/2006/relationships/tags" Target="../tags/tag184.xml" /><Relationship Id="rId8" Type="http://schemas.openxmlformats.org/officeDocument/2006/relationships/tags" Target="../tags/tag185.xml" /><Relationship Id="rId9" Type="http://schemas.openxmlformats.org/officeDocument/2006/relationships/tags" Target="../tags/tag186.xml" /></Relationships>
</file>

<file path=ppt/slides/_rels/slide40.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tags" Target="../tags/tag580.xml" /><Relationship Id="rId3" Type="http://schemas.openxmlformats.org/officeDocument/2006/relationships/tags" Target="../tags/tag581.xml" /><Relationship Id="rId4" Type="http://schemas.openxmlformats.org/officeDocument/2006/relationships/tags" Target="../tags/tag582.xml" /><Relationship Id="rId5" Type="http://schemas.openxmlformats.org/officeDocument/2006/relationships/image" Target="../media/image86.png" /><Relationship Id="rId6" Type="http://schemas.openxmlformats.org/officeDocument/2006/relationships/image" Target="../media/image75.jpeg" /><Relationship Id="rId7" Type="http://schemas.openxmlformats.org/officeDocument/2006/relationships/tags" Target="../tags/tag583.xml"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202.xml" /><Relationship Id="rId11" Type="http://schemas.openxmlformats.org/officeDocument/2006/relationships/tags" Target="../tags/tag203.xml" /><Relationship Id="rId12" Type="http://schemas.openxmlformats.org/officeDocument/2006/relationships/tags" Target="../tags/tag204.xml" /><Relationship Id="rId13" Type="http://schemas.openxmlformats.org/officeDocument/2006/relationships/tags" Target="../tags/tag205.xml" /><Relationship Id="rId14" Type="http://schemas.openxmlformats.org/officeDocument/2006/relationships/oleObject" Target="../embeddings/oleObject2.bin" TargetMode="Internal" /><Relationship Id="rId15" Type="http://schemas.openxmlformats.org/officeDocument/2006/relationships/image" Target="../media/image33.wmf" /><Relationship Id="rId16" Type="http://schemas.openxmlformats.org/officeDocument/2006/relationships/tags" Target="../tags/tag206.xml" /><Relationship Id="rId17" Type="http://schemas.openxmlformats.org/officeDocument/2006/relationships/tags" Target="../tags/tag207.xml" /><Relationship Id="rId18" Type="http://schemas.openxmlformats.org/officeDocument/2006/relationships/tags" Target="../tags/tag208.xml" /><Relationship Id="rId19" Type="http://schemas.openxmlformats.org/officeDocument/2006/relationships/tags" Target="../tags/tag209.xml" /><Relationship Id="rId2" Type="http://schemas.openxmlformats.org/officeDocument/2006/relationships/tags" Target="../tags/tag194.xml" /><Relationship Id="rId20" Type="http://schemas.openxmlformats.org/officeDocument/2006/relationships/tags" Target="../tags/tag210.xml" /><Relationship Id="rId21" Type="http://schemas.openxmlformats.org/officeDocument/2006/relationships/vmlDrawing" Target="../drawings/vmlDrawing2.vml" /><Relationship Id="rId3" Type="http://schemas.openxmlformats.org/officeDocument/2006/relationships/tags" Target="../tags/tag195.xml" /><Relationship Id="rId4" Type="http://schemas.openxmlformats.org/officeDocument/2006/relationships/tags" Target="../tags/tag196.xml" /><Relationship Id="rId5" Type="http://schemas.openxmlformats.org/officeDocument/2006/relationships/tags" Target="../tags/tag197.xml" /><Relationship Id="rId6" Type="http://schemas.openxmlformats.org/officeDocument/2006/relationships/tags" Target="../tags/tag198.xml" /><Relationship Id="rId7" Type="http://schemas.openxmlformats.org/officeDocument/2006/relationships/tags" Target="../tags/tag199.xml" /><Relationship Id="rId8" Type="http://schemas.openxmlformats.org/officeDocument/2006/relationships/tags" Target="../tags/tag200.xml" /><Relationship Id="rId9" Type="http://schemas.openxmlformats.org/officeDocument/2006/relationships/tags" Target="../tags/tag201.xml"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219.xml" /><Relationship Id="rId11" Type="http://schemas.openxmlformats.org/officeDocument/2006/relationships/tags" Target="../tags/tag220.xml" /><Relationship Id="rId12" Type="http://schemas.openxmlformats.org/officeDocument/2006/relationships/tags" Target="../tags/tag221.xml" /><Relationship Id="rId13" Type="http://schemas.openxmlformats.org/officeDocument/2006/relationships/oleObject" Target="../embeddings/oleObject3.bin" TargetMode="Internal" /><Relationship Id="rId14" Type="http://schemas.openxmlformats.org/officeDocument/2006/relationships/image" Target="../media/image34.wmf" /><Relationship Id="rId15" Type="http://schemas.openxmlformats.org/officeDocument/2006/relationships/tags" Target="../tags/tag222.xml" /><Relationship Id="rId16" Type="http://schemas.openxmlformats.org/officeDocument/2006/relationships/tags" Target="../tags/tag223.xml" /><Relationship Id="rId17" Type="http://schemas.openxmlformats.org/officeDocument/2006/relationships/tags" Target="../tags/tag224.xml" /><Relationship Id="rId18" Type="http://schemas.openxmlformats.org/officeDocument/2006/relationships/tags" Target="../tags/tag225.xml" /><Relationship Id="rId19" Type="http://schemas.openxmlformats.org/officeDocument/2006/relationships/tags" Target="../tags/tag226.xml" /><Relationship Id="rId2" Type="http://schemas.openxmlformats.org/officeDocument/2006/relationships/tags" Target="../tags/tag211.xml" /><Relationship Id="rId20" Type="http://schemas.openxmlformats.org/officeDocument/2006/relationships/vmlDrawing" Target="../drawings/vmlDrawing3.vml" /><Relationship Id="rId3" Type="http://schemas.openxmlformats.org/officeDocument/2006/relationships/tags" Target="../tags/tag212.xml" /><Relationship Id="rId4" Type="http://schemas.openxmlformats.org/officeDocument/2006/relationships/tags" Target="../tags/tag213.xml" /><Relationship Id="rId5" Type="http://schemas.openxmlformats.org/officeDocument/2006/relationships/tags" Target="../tags/tag214.xml" /><Relationship Id="rId6" Type="http://schemas.openxmlformats.org/officeDocument/2006/relationships/tags" Target="../tags/tag215.xml" /><Relationship Id="rId7" Type="http://schemas.openxmlformats.org/officeDocument/2006/relationships/tags" Target="../tags/tag216.xml" /><Relationship Id="rId8" Type="http://schemas.openxmlformats.org/officeDocument/2006/relationships/tags" Target="../tags/tag217.xml" /><Relationship Id="rId9" Type="http://schemas.openxmlformats.org/officeDocument/2006/relationships/tags" Target="../tags/tag218.xml"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238.xml" /><Relationship Id="rId11" Type="http://schemas.openxmlformats.org/officeDocument/2006/relationships/tags" Target="../tags/tag239.xml" /><Relationship Id="rId12" Type="http://schemas.openxmlformats.org/officeDocument/2006/relationships/tags" Target="../tags/tag240.xml" /><Relationship Id="rId13" Type="http://schemas.openxmlformats.org/officeDocument/2006/relationships/tags" Target="../tags/tag241.xml" /><Relationship Id="rId14" Type="http://schemas.openxmlformats.org/officeDocument/2006/relationships/tags" Target="../tags/tag242.xml" /><Relationship Id="rId15" Type="http://schemas.openxmlformats.org/officeDocument/2006/relationships/tags" Target="../tags/tag243.xml" /><Relationship Id="rId2" Type="http://schemas.openxmlformats.org/officeDocument/2006/relationships/notesSlide" Target="../notesSlides/notesSlide4.xml" /><Relationship Id="rId3" Type="http://schemas.openxmlformats.org/officeDocument/2006/relationships/tags" Target="../tags/tag231.xml" /><Relationship Id="rId4" Type="http://schemas.openxmlformats.org/officeDocument/2006/relationships/tags" Target="../tags/tag232.xml" /><Relationship Id="rId5" Type="http://schemas.openxmlformats.org/officeDocument/2006/relationships/tags" Target="../tags/tag233.xml" /><Relationship Id="rId6" Type="http://schemas.openxmlformats.org/officeDocument/2006/relationships/tags" Target="../tags/tag234.xml" /><Relationship Id="rId7" Type="http://schemas.openxmlformats.org/officeDocument/2006/relationships/tags" Target="../tags/tag235.xml" /><Relationship Id="rId8" Type="http://schemas.openxmlformats.org/officeDocument/2006/relationships/tags" Target="../tags/tag236.xml" /><Relationship Id="rId9" Type="http://schemas.openxmlformats.org/officeDocument/2006/relationships/tags" Target="../tags/tag237.xml"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252.xml" /><Relationship Id="rId11" Type="http://schemas.openxmlformats.org/officeDocument/2006/relationships/tags" Target="../tags/tag253.xml" /><Relationship Id="rId12" Type="http://schemas.openxmlformats.org/officeDocument/2006/relationships/tags" Target="../tags/tag254.xml" /><Relationship Id="rId13" Type="http://schemas.openxmlformats.org/officeDocument/2006/relationships/tags" Target="../tags/tag255.xml" /><Relationship Id="rId14" Type="http://schemas.openxmlformats.org/officeDocument/2006/relationships/tags" Target="../tags/tag256.xml" /><Relationship Id="rId15" Type="http://schemas.openxmlformats.org/officeDocument/2006/relationships/tags" Target="../tags/tag257.xml" /><Relationship Id="rId16" Type="http://schemas.openxmlformats.org/officeDocument/2006/relationships/tags" Target="../tags/tag258.xml" /><Relationship Id="rId17" Type="http://schemas.openxmlformats.org/officeDocument/2006/relationships/tags" Target="../tags/tag259.xml" /><Relationship Id="rId18" Type="http://schemas.openxmlformats.org/officeDocument/2006/relationships/tags" Target="../tags/tag260.xml" /><Relationship Id="rId19" Type="http://schemas.openxmlformats.org/officeDocument/2006/relationships/tags" Target="../tags/tag261.xml" /><Relationship Id="rId2" Type="http://schemas.openxmlformats.org/officeDocument/2006/relationships/tags" Target="../tags/tag244.xml" /><Relationship Id="rId20" Type="http://schemas.openxmlformats.org/officeDocument/2006/relationships/tags" Target="../tags/tag262.xml" /><Relationship Id="rId21" Type="http://schemas.openxmlformats.org/officeDocument/2006/relationships/tags" Target="../tags/tag263.xml" /><Relationship Id="rId22" Type="http://schemas.openxmlformats.org/officeDocument/2006/relationships/tags" Target="../tags/tag264.xml" /><Relationship Id="rId23" Type="http://schemas.openxmlformats.org/officeDocument/2006/relationships/tags" Target="../tags/tag265.xml" /><Relationship Id="rId24" Type="http://schemas.openxmlformats.org/officeDocument/2006/relationships/tags" Target="../tags/tag266.xml" /><Relationship Id="rId25" Type="http://schemas.openxmlformats.org/officeDocument/2006/relationships/tags" Target="../tags/tag267.xml" /><Relationship Id="rId26" Type="http://schemas.openxmlformats.org/officeDocument/2006/relationships/tags" Target="../tags/tag268.xml" /><Relationship Id="rId27" Type="http://schemas.openxmlformats.org/officeDocument/2006/relationships/tags" Target="../tags/tag269.xml" /><Relationship Id="rId28" Type="http://schemas.openxmlformats.org/officeDocument/2006/relationships/tags" Target="../tags/tag270.xml" /><Relationship Id="rId29" Type="http://schemas.openxmlformats.org/officeDocument/2006/relationships/tags" Target="../tags/tag271.xml" /><Relationship Id="rId3" Type="http://schemas.openxmlformats.org/officeDocument/2006/relationships/tags" Target="../tags/tag245.xml" /><Relationship Id="rId30" Type="http://schemas.openxmlformats.org/officeDocument/2006/relationships/tags" Target="../tags/tag272.xml" /><Relationship Id="rId31" Type="http://schemas.openxmlformats.org/officeDocument/2006/relationships/tags" Target="../tags/tag273.xml" /><Relationship Id="rId32" Type="http://schemas.openxmlformats.org/officeDocument/2006/relationships/tags" Target="../tags/tag274.xml" /><Relationship Id="rId33" Type="http://schemas.openxmlformats.org/officeDocument/2006/relationships/tags" Target="../tags/tag275.xml" /><Relationship Id="rId34" Type="http://schemas.openxmlformats.org/officeDocument/2006/relationships/tags" Target="../tags/tag276.xml" /><Relationship Id="rId35" Type="http://schemas.openxmlformats.org/officeDocument/2006/relationships/tags" Target="../tags/tag277.xml" /><Relationship Id="rId36" Type="http://schemas.openxmlformats.org/officeDocument/2006/relationships/tags" Target="../tags/tag278.xml" /><Relationship Id="rId37" Type="http://schemas.openxmlformats.org/officeDocument/2006/relationships/tags" Target="../tags/tag279.xml" /><Relationship Id="rId4" Type="http://schemas.openxmlformats.org/officeDocument/2006/relationships/tags" Target="../tags/tag246.xml" /><Relationship Id="rId5" Type="http://schemas.openxmlformats.org/officeDocument/2006/relationships/tags" Target="../tags/tag247.xml" /><Relationship Id="rId6" Type="http://schemas.openxmlformats.org/officeDocument/2006/relationships/tags" Target="../tags/tag248.xml" /><Relationship Id="rId7" Type="http://schemas.openxmlformats.org/officeDocument/2006/relationships/tags" Target="../tags/tag249.xml" /><Relationship Id="rId8" Type="http://schemas.openxmlformats.org/officeDocument/2006/relationships/tags" Target="../tags/tag250.xml" /><Relationship Id="rId9" Type="http://schemas.openxmlformats.org/officeDocument/2006/relationships/tags" Target="../tags/tag251.xml"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290.xml" /><Relationship Id="rId11" Type="http://schemas.openxmlformats.org/officeDocument/2006/relationships/tags" Target="../tags/tag291.xml" /><Relationship Id="rId2" Type="http://schemas.openxmlformats.org/officeDocument/2006/relationships/notesSlide" Target="../notesSlides/notesSlide5.xml" /><Relationship Id="rId3" Type="http://schemas.openxmlformats.org/officeDocument/2006/relationships/tags" Target="../tags/tag283.xml" /><Relationship Id="rId4" Type="http://schemas.openxmlformats.org/officeDocument/2006/relationships/tags" Target="../tags/tag284.xml" /><Relationship Id="rId5" Type="http://schemas.openxmlformats.org/officeDocument/2006/relationships/tags" Target="../tags/tag285.xml" /><Relationship Id="rId6" Type="http://schemas.openxmlformats.org/officeDocument/2006/relationships/tags" Target="../tags/tag286.xml" /><Relationship Id="rId7" Type="http://schemas.openxmlformats.org/officeDocument/2006/relationships/tags" Target="../tags/tag287.xml" /><Relationship Id="rId8" Type="http://schemas.openxmlformats.org/officeDocument/2006/relationships/tags" Target="../tags/tag288.xml" /><Relationship Id="rId9" Type="http://schemas.openxmlformats.org/officeDocument/2006/relationships/tags" Target="../tags/tag289.xml"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pSp>
        <p:nvGrpSpPr>
          <p:cNvPr id="10" name="组合 9" title=""/>
          <p:cNvGrpSpPr/>
          <p:nvPr>
            <p:custDataLst>
              <p:tags r:id="rId3"/>
            </p:custDataLst>
          </p:nvPr>
        </p:nvGrpSpPr>
        <p:grpSpPr>
          <a:xfrm>
            <a:off x="299889" y="273977"/>
            <a:ext cx="8544226" cy="4636025"/>
            <a:chOff x="370680" y="181967"/>
            <a:chExt cx="8544720" cy="4784328"/>
          </a:xfrm>
        </p:grpSpPr>
        <p:sp>
          <p:nvSpPr>
            <p:cNvPr id="6" name="矩形: 圆角 5"/>
            <p:cNvSpPr/>
            <p:nvPr>
              <p:custDataLst>
                <p:tags r:id="rId4"/>
              </p:custDataLst>
            </p:nvPr>
          </p:nvSpPr>
          <p:spPr>
            <a:xfrm>
              <a:off x="370680" y="181967"/>
              <a:ext cx="8544720" cy="4784328"/>
            </a:xfrm>
            <a:prstGeom prst="roundRect">
              <a:avLst>
                <a:gd name="adj" fmla="val 3360"/>
              </a:avLst>
            </a:prstGeom>
            <a:solidFill>
              <a:schemeClr val="accent1">
                <a:lumMod val="60000"/>
                <a:lumOff val="40000"/>
                <a:alpha val="5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4" name="矩形: 圆角 3"/>
            <p:cNvSpPr/>
            <p:nvPr>
              <p:custDataLst>
                <p:tags r:id="rId5"/>
              </p:custDataLst>
            </p:nvPr>
          </p:nvSpPr>
          <p:spPr>
            <a:xfrm>
              <a:off x="475853" y="294481"/>
              <a:ext cx="8334375" cy="4559300"/>
            </a:xfrm>
            <a:prstGeom prst="roundRect">
              <a:avLst>
                <a:gd name="adj" fmla="val 3209"/>
              </a:avLst>
            </a:prstGeom>
            <a:solidFill>
              <a:schemeClr val="bg1"/>
            </a:solidFill>
            <a:ln w="1905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sp>
        <p:nvSpPr>
          <p:cNvPr id="8" name="矩形: 圆角 7" title=""/>
          <p:cNvSpPr/>
          <p:nvPr>
            <p:custDataLst>
              <p:tags r:id="rId6"/>
            </p:custDataLst>
          </p:nvPr>
        </p:nvSpPr>
        <p:spPr>
          <a:xfrm>
            <a:off x="607060" y="477520"/>
            <a:ext cx="7929245" cy="4194175"/>
          </a:xfrm>
          <a:prstGeom prst="roundRect">
            <a:avLst>
              <a:gd name="adj" fmla="val 3037"/>
            </a:avLst>
          </a:prstGeom>
          <a:solidFill>
            <a:srgbClr val="F3F8FC">
              <a:alpha val="83000"/>
            </a:srgbClr>
          </a:solidFill>
          <a:ln w="9525">
            <a:solidFill>
              <a:srgbClr val="0C2254">
                <a:alpha val="50000"/>
              </a:srgbClr>
            </a:solidFill>
            <a:prstDash val="soli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pic>
        <p:nvPicPr>
          <p:cNvPr id="26" name="图片 25" title=""/>
          <p:cNvPicPr>
            <a:picLocks noChangeAspect="1"/>
          </p:cNvPicPr>
          <p:nvPr>
            <p:custDataLst>
              <p:tags r:id="rId8"/>
            </p:custDataLst>
          </p:nvPr>
        </p:nvPicPr>
        <p:blipFill>
          <a:blip r:embed="rId7"/>
          <a:srcRect l="11568" t="14410" r="12639" b="16450"/>
          <a:stretch>
            <a:fillRect/>
          </a:stretch>
        </p:blipFill>
        <p:spPr>
          <a:xfrm flipH="1">
            <a:off x="7883090" y="4125977"/>
            <a:ext cx="1190418" cy="944869"/>
          </a:xfrm>
          <a:prstGeom prst="rect">
            <a:avLst/>
          </a:prstGeom>
        </p:spPr>
      </p:pic>
      <p:pic>
        <p:nvPicPr>
          <p:cNvPr id="1072" name="Picture 48" title=""/>
          <p:cNvPicPr>
            <a:picLocks noChangeAspect="1" noChangeArrowheads="1"/>
          </p:cNvPicPr>
          <p:nvPr>
            <p:custDataLst>
              <p:tags r:id="rId10"/>
            </p:custDataLst>
          </p:nvPr>
        </p:nvPicPr>
        <p:blipFill>
          <a:blip r:embed="rId9">
            <a:extLst>
              <a:ext uri="{28A0092B-C50C-407E-A947-70E740481C1C}">
                <a14:useLocalDpi xmlns:a14="http://schemas.microsoft.com/office/drawing/2010/main" val="0"/>
              </a:ext>
            </a:extLst>
          </a:blip>
          <a:srcRect l="5095" t="18835" r="2118" b="25336"/>
          <a:stretch>
            <a:fillRect/>
          </a:stretch>
        </p:blipFill>
        <p:spPr bwMode="auto">
          <a:xfrm>
            <a:off x="555191" y="236497"/>
            <a:ext cx="8178400" cy="4580432"/>
          </a:xfrm>
          <a:prstGeom prst="rect">
            <a:avLst/>
          </a:prstGeom>
          <a:noFill/>
          <a:extLst>
            <a:ext uri="{909E8E84-426E-40DD-AFC4-6F175D3DCCD1}">
              <a14:hiddenFill xmlns:a14="http://schemas.microsoft.com/office/drawing/2010/main">
                <a:solidFill>
                  <a:srgbClr val="FFFFFF"/>
                </a:solidFill>
              </a14:hiddenFill>
            </a:ext>
          </a:extLst>
        </p:spPr>
      </p:pic>
      <p:sp>
        <p:nvSpPr>
          <p:cNvPr id="1035" name="矩形 1034" title=""/>
          <p:cNvSpPr/>
          <p:nvPr>
            <p:custDataLst>
              <p:tags r:id="rId11"/>
            </p:custDataLst>
          </p:nvPr>
        </p:nvSpPr>
        <p:spPr>
          <a:xfrm>
            <a:off x="674915" y="871877"/>
            <a:ext cx="7794171" cy="398791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1073" name="矩形: 圆顶角 1072" title=""/>
          <p:cNvSpPr/>
          <p:nvPr>
            <p:custDataLst>
              <p:tags r:id="rId12"/>
            </p:custDataLst>
          </p:nvPr>
        </p:nvSpPr>
        <p:spPr>
          <a:xfrm>
            <a:off x="710526" y="382294"/>
            <a:ext cx="7722948" cy="568376"/>
          </a:xfrm>
          <a:prstGeom prst="round2SameRect">
            <a:avLst/>
          </a:prstGeom>
          <a:solidFill>
            <a:srgbClr val="EAEE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pic>
        <p:nvPicPr>
          <p:cNvPr id="54" name="图片 53" title=""/>
          <p:cNvPicPr>
            <a:picLocks noChangeAspect="1"/>
          </p:cNvPicPr>
          <p:nvPr>
            <p:custDataLst>
              <p:tags r:id="rId15"/>
            </p:custDataLst>
          </p:nvPr>
        </p:nvPicPr>
        <p:blipFill>
          <a:blip r:embed="rId13">
            <a:alphaModFix amt="69000"/>
            <a:extLst>
              <a:ext uri="{BEBA8EAE-BF5A-486C-A8C5-ECC9F3942E4B}">
                <a14:imgProps xmlns:a14="http://schemas.microsoft.com/office/drawing/2010/main">
                  <a14:imgLayer r:embed="rId14">
                    <a14:imgEffect>
                      <a14:artisticBlur radius="3"/>
                    </a14:imgEffect>
                  </a14:imgLayer>
                </a14:imgProps>
              </a:ext>
              <a:ext uri="{28A0092B-C50C-407E-A947-70E740481C1C}">
                <a14:useLocalDpi xmlns:a14="http://schemas.microsoft.com/office/drawing/2010/main" val="0"/>
              </a:ext>
            </a:extLst>
          </a:blip>
          <a:srcRect l="78321" t="31739" r="3175" b="38116"/>
          <a:stretch>
            <a:fillRect/>
          </a:stretch>
        </p:blipFill>
        <p:spPr>
          <a:xfrm rot="13462436">
            <a:off x="8907869" y="1683597"/>
            <a:ext cx="440300" cy="542609"/>
          </a:xfrm>
          <a:custGeom>
            <a:gdLst>
              <a:gd name="connsiteX0" fmla="*/ 0 w 1267073"/>
              <a:gd name="connsiteY0" fmla="*/ 0 h 2067339"/>
              <a:gd name="connsiteX1" fmla="*/ 1267073 w 1267073"/>
              <a:gd name="connsiteY1" fmla="*/ 0 h 2067339"/>
              <a:gd name="connsiteX2" fmla="*/ 1267073 w 1267073"/>
              <a:gd name="connsiteY2" fmla="*/ 2067339 h 2067339"/>
              <a:gd name="connsiteX3" fmla="*/ 0 w 1267073"/>
              <a:gd name="connsiteY3" fmla="*/ 2067339 h 2067339"/>
              <a:gd name="connsiteX4" fmla="*/ 0 w 1267073"/>
              <a:gd name="connsiteY4" fmla="*/ 0 h 2067339"/>
            </a:gdLst>
            <a:cxnLst>
              <a:cxn ang="0">
                <a:pos x="connsiteX0" y="connsiteY0"/>
              </a:cxn>
              <a:cxn ang="0">
                <a:pos x="connsiteX1" y="connsiteY1"/>
              </a:cxn>
              <a:cxn ang="0">
                <a:pos x="connsiteX2" y="connsiteY2"/>
              </a:cxn>
              <a:cxn ang="0">
                <a:pos x="connsiteX3" y="connsiteY3"/>
              </a:cxn>
              <a:cxn ang="0">
                <a:pos x="connsiteX4" y="connsiteY4"/>
              </a:cxn>
            </a:cxnLst>
            <a:rect l="l" t="t" r="r" b="b"/>
            <a:pathLst>
              <a:path w="1267073" h="2067339">
                <a:moveTo>
                  <a:pt x="0" y="0"/>
                </a:moveTo>
                <a:lnTo>
                  <a:pt x="1267073" y="0"/>
                </a:lnTo>
                <a:lnTo>
                  <a:pt x="1267073" y="2067339"/>
                </a:lnTo>
                <a:lnTo>
                  <a:pt x="0" y="2067339"/>
                </a:lnTo>
                <a:lnTo>
                  <a:pt x="0" y="0"/>
                </a:lnTo>
                <a:close/>
              </a:path>
            </a:pathLst>
          </a:custGeom>
          <a:effectLst/>
        </p:spPr>
      </p:pic>
      <p:pic>
        <p:nvPicPr>
          <p:cNvPr id="50" name="图片 49" title=""/>
          <p:cNvPicPr>
            <a:picLocks noChangeAspect="1"/>
          </p:cNvPicPr>
          <p:nvPr>
            <p:custDataLst>
              <p:tags r:id="rId17"/>
            </p:custDataLst>
          </p:nvPr>
        </p:nvPicPr>
        <p:blipFill>
          <a:blip r:embed="rId16">
            <a:extLst>
              <a:ext uri="{BEBA8EAE-BF5A-486C-A8C5-ECC9F3942E4B}">
                <a14:imgProps xmlns:a14="http://schemas.microsoft.com/office/drawing/2010/main">
                  <a14:imgLayer r:embed="rId14">
                    <a14:imgEffect>
                      <a14:artisticBlur/>
                    </a14:imgEffect>
                  </a14:imgLayer>
                </a14:imgProps>
              </a:ext>
              <a:ext uri="{28A0092B-C50C-407E-A947-70E740481C1C}">
                <a14:useLocalDpi xmlns:a14="http://schemas.microsoft.com/office/drawing/2010/main" val="0"/>
              </a:ext>
            </a:extLst>
          </a:blip>
          <a:srcRect l="67246" t="66522" r="1380" b="8696"/>
          <a:stretch>
            <a:fillRect/>
          </a:stretch>
        </p:blipFill>
        <p:spPr>
          <a:xfrm rot="3215840">
            <a:off x="8511783" y="4813421"/>
            <a:ext cx="989722" cy="782993"/>
          </a:xfrm>
          <a:custGeom>
            <a:gdLst>
              <a:gd name="connsiteX0" fmla="*/ 1432704 w 2148321"/>
              <a:gd name="connsiteY0" fmla="*/ 0 h 1699591"/>
              <a:gd name="connsiteX1" fmla="*/ 2148321 w 2148321"/>
              <a:gd name="connsiteY1" fmla="*/ 119269 h 1699591"/>
              <a:gd name="connsiteX2" fmla="*/ 786660 w 2148321"/>
              <a:gd name="connsiteY2" fmla="*/ 1699591 h 1699591"/>
              <a:gd name="connsiteX3" fmla="*/ 21347 w 2148321"/>
              <a:gd name="connsiteY3" fmla="*/ 1381539 h 1699591"/>
              <a:gd name="connsiteX4" fmla="*/ 1469 w 2148321"/>
              <a:gd name="connsiteY4" fmla="*/ 1292087 h 1699591"/>
              <a:gd name="connsiteX5" fmla="*/ 408973 w 2148321"/>
              <a:gd name="connsiteY5" fmla="*/ 805069 h 1699591"/>
              <a:gd name="connsiteX6" fmla="*/ 1432704 w 2148321"/>
              <a:gd name="connsiteY6" fmla="*/ 0 h 1699591"/>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48321" h="1699591">
                <a:moveTo>
                  <a:pt x="1432704" y="0"/>
                </a:moveTo>
                <a:lnTo>
                  <a:pt x="2148321" y="119269"/>
                </a:lnTo>
                <a:lnTo>
                  <a:pt x="786660" y="1699591"/>
                </a:lnTo>
                <a:lnTo>
                  <a:pt x="21347" y="1381539"/>
                </a:lnTo>
                <a:cubicBezTo>
                  <a:pt x="-18593" y="1381539"/>
                  <a:pt x="11774" y="1384832"/>
                  <a:pt x="1469" y="1292087"/>
                </a:cubicBezTo>
                <a:lnTo>
                  <a:pt x="408973" y="805069"/>
                </a:lnTo>
                <a:lnTo>
                  <a:pt x="1432704" y="0"/>
                </a:lnTo>
                <a:close/>
              </a:path>
            </a:pathLst>
          </a:custGeom>
        </p:spPr>
      </p:pic>
      <p:pic>
        <p:nvPicPr>
          <p:cNvPr id="1047" name="Picture 40" title=""/>
          <p:cNvPicPr>
            <a:picLocks noChangeAspect="1" noChangeArrowheads="1"/>
          </p:cNvPicPr>
          <p:nvPr>
            <p:custDataLst>
              <p:tags r:id="rId19"/>
            </p:custDataLst>
          </p:nvPr>
        </p:nvPicPr>
        <p:blipFill>
          <a:blip r:embed="rId18">
            <a:extLst>
              <a:ext uri="{28A0092B-C50C-407E-A947-70E740481C1C}">
                <a14:useLocalDpi xmlns:a14="http://schemas.microsoft.com/office/drawing/2010/main" val="0"/>
              </a:ext>
            </a:extLst>
          </a:blip>
          <a:srcRect l="16956" t="17325" r="71934" b="63881"/>
          <a:stretch>
            <a:fillRect/>
          </a:stretch>
        </p:blipFill>
        <p:spPr bwMode="auto">
          <a:xfrm rot="18069258">
            <a:off x="8732701" y="1096874"/>
            <a:ext cx="587935" cy="744872"/>
          </a:xfrm>
          <a:prstGeom prst="rect">
            <a:avLst/>
          </a:prstGeom>
          <a:noFill/>
          <a:extLst>
            <a:ext uri="{909E8E84-426E-40DD-AFC4-6F175D3DCCD1}">
              <a14:hiddenFill xmlns:a14="http://schemas.microsoft.com/office/drawing/2010/main">
                <a:solidFill>
                  <a:srgbClr val="FFFFFF"/>
                </a:solidFill>
              </a14:hiddenFill>
            </a:ext>
          </a:extLst>
        </p:spPr>
      </p:pic>
      <p:pic>
        <p:nvPicPr>
          <p:cNvPr id="1074" name="Picture 48" title=""/>
          <p:cNvPicPr>
            <a:picLocks noChangeAspect="1" noChangeArrowheads="1"/>
          </p:cNvPicPr>
          <p:nvPr>
            <p:custDataLst>
              <p:tags r:id="rId20"/>
            </p:custDataLst>
          </p:nvPr>
        </p:nvPicPr>
        <p:blipFill>
          <a:blip r:embed="rId9">
            <a:extLst>
              <a:ext uri="{28A0092B-C50C-407E-A947-70E740481C1C}">
                <a14:useLocalDpi xmlns:a14="http://schemas.microsoft.com/office/drawing/2010/main" val="0"/>
              </a:ext>
            </a:extLst>
          </a:blip>
          <a:srcRect l="7997" t="21719" r="82246" b="75224"/>
          <a:stretch>
            <a:fillRect/>
          </a:stretch>
        </p:blipFill>
        <p:spPr bwMode="auto">
          <a:xfrm>
            <a:off x="756623" y="541103"/>
            <a:ext cx="859907" cy="250757"/>
          </a:xfrm>
          <a:prstGeom prst="rect">
            <a:avLst/>
          </a:prstGeom>
          <a:noFill/>
          <a:extLst>
            <a:ext uri="{909E8E84-426E-40DD-AFC4-6F175D3DCCD1}">
              <a14:hiddenFill xmlns:a14="http://schemas.microsoft.com/office/drawing/2010/main">
                <a:solidFill>
                  <a:srgbClr val="FFFFFF"/>
                </a:solidFill>
              </a14:hiddenFill>
            </a:ext>
          </a:extLst>
        </p:spPr>
      </p:pic>
      <p:sp>
        <p:nvSpPr>
          <p:cNvPr id="11" name="Text Box 33" title=""/>
          <p:cNvSpPr txBox="1"/>
          <p:nvPr>
            <p:custDataLst>
              <p:tags r:id="rId21"/>
            </p:custDataLst>
          </p:nvPr>
        </p:nvSpPr>
        <p:spPr>
          <a:xfrm>
            <a:off x="710565" y="483235"/>
            <a:ext cx="5544185" cy="645160"/>
          </a:xfrm>
          <a:prstGeom prst="rect">
            <a:avLst/>
          </a:prstGeom>
          <a:noFill/>
          <a:ln w="9525">
            <a:noFill/>
          </a:ln>
        </p:spPr>
        <p:txBody>
          <a:bodyPr wrap="square" anchor="t" anchorCtr="0">
            <a:spAutoFit/>
            <a:scene3d>
              <a:camera prst="obliqueBottomRight"/>
              <a:lightRig rig="flat" dir="t"/>
            </a:scene3d>
            <a:sp3d extrusionH="51486" contourW="2574" prstMaterial="matte">
              <a:extrusionClr>
                <a:srgbClr val="C73E12"/>
              </a:extrusionClr>
              <a:contourClr>
                <a:srgbClr val="6A3636"/>
              </a:contourClr>
            </a:sp3d>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b="1" u="none" strike="noStrike" kern="1200" cap="none" spc="0" normalizeH="0" baseline="0" noProof="0">
                <a:ln w="8152" cmpd="dbl"/>
                <a:gradFill>
                  <a:gsLst>
                    <a:gs pos="29000">
                      <a:srgbClr val="FAD63E"/>
                    </a:gs>
                    <a:gs pos="80000">
                      <a:srgbClr val="F56D21"/>
                    </a:gs>
                  </a:gsLst>
                </a:gradFill>
                <a:effectLst>
                  <a:reflection blurRad="6865" stA="27000" endA="900" endPos="60000" dist="88900" dir="5400000" sy="-100000" algn="bl" rotWithShape="0"/>
                </a:effectLst>
                <a:uLnTx/>
                <a:uFillTx/>
                <a:latin typeface="汉仪雅酷黑 75W" panose="020b0804020202020204" charset="-122"/>
                <a:ea typeface="汉仪雅酷黑 75W" panose="020b0804020202020204" charset="-122"/>
                <a:cs typeface="汉仪雅酷黑 75W" panose="020b0804020202020204" charset="-122"/>
                <a:sym typeface="汉仪雅酷黑 75W" panose="020b0804020202020204" charset="-122"/>
              </a:rPr>
              <a:t>人教版物理九年级全册精做课件</a:t>
            </a:r>
            <a:endParaRPr kumimoji="0" lang="zh-CN" altLang="en-US" sz="1800" b="1" u="none" strike="noStrike" kern="1200" cap="none" spc="0" normalizeH="0" baseline="0" noProof="0">
              <a:ln w="8152" cmpd="dbl"/>
              <a:gradFill>
                <a:gsLst>
                  <a:gs pos="29000">
                    <a:srgbClr val="FAD63E"/>
                  </a:gs>
                  <a:gs pos="80000">
                    <a:srgbClr val="F56D21"/>
                  </a:gs>
                </a:gsLst>
              </a:gradFill>
              <a:effectLst>
                <a:reflection blurRad="6865" stA="27000" endA="900" endPos="60000" dist="88900" dir="5400000" sy="-100000" algn="bl" rotWithShape="0"/>
              </a:effectLst>
              <a:uLnTx/>
              <a:uFillTx/>
              <a:latin typeface="汉仪雅酷黑 75W" panose="020b0804020202020204" charset="-122"/>
              <a:ea typeface="汉仪雅酷黑 75W" panose="020b0804020202020204" charset="-122"/>
              <a:cs typeface="汉仪雅酷黑 75W" panose="020b0804020202020204" charset="-122"/>
              <a:sym typeface="汉仪雅酷黑 75W" panose="020b0804020202020204" charset="-122"/>
            </a:endParaRPr>
          </a:p>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1" u="none" strike="noStrike" kern="1200" cap="none" spc="0" normalizeH="0" baseline="0" noProof="0">
              <a:ln w="8152" cmpd="dbl"/>
              <a:gradFill>
                <a:gsLst>
                  <a:gs pos="29000">
                    <a:srgbClr val="FAD63E"/>
                  </a:gs>
                  <a:gs pos="80000">
                    <a:srgbClr val="F56D21"/>
                  </a:gs>
                </a:gsLst>
              </a:gradFill>
              <a:effectLst>
                <a:reflection blurRad="6865" stA="27000" endA="900" endPos="60000" dist="88900" dir="5400000" sy="-100000" algn="bl" rotWithShape="0"/>
              </a:effectLst>
              <a:uLnTx/>
              <a:uFillTx/>
              <a:latin typeface="汉仪雅酷黑 75W" panose="020b0804020202020204" charset="-122"/>
              <a:ea typeface="汉仪雅酷黑 75W" panose="020b0804020202020204" charset="-122"/>
              <a:cs typeface="汉仪雅酷黑 75W" panose="020b0804020202020204" charset="-122"/>
              <a:sym typeface="汉仪雅酷黑 75W" panose="020b0804020202020204" charset="-122"/>
            </a:endParaRPr>
          </a:p>
        </p:txBody>
      </p:sp>
      <p:sp>
        <p:nvSpPr>
          <p:cNvPr id="2" name="TextBox 8" title=""/>
          <p:cNvSpPr txBox="1"/>
          <p:nvPr userDrawn="1">
            <p:custDataLst>
              <p:tags r:id="rId22"/>
            </p:custDataLst>
          </p:nvPr>
        </p:nvSpPr>
        <p:spPr>
          <a:xfrm>
            <a:off x="2628113" y="3020043"/>
            <a:ext cx="4215523" cy="828675"/>
          </a:xfrm>
          <a:prstGeom prst="rect">
            <a:avLst/>
          </a:prstGeom>
          <a:noFill/>
        </p:spPr>
        <p:txBody>
          <a:bodyPr wrap="square" lIns="91416" tIns="45708" rIns="91416" bIns="45708" rtlCol="0">
            <a:spAutoFit/>
            <a:scene3d>
              <a:camera prst="orthographicFront"/>
              <a:lightRig rig="threePt" dir="t"/>
            </a:scene3d>
          </a:bodyPr>
          <a:lstStyle>
            <a:defPPr>
              <a:defRPr lang="zh-CN"/>
            </a:defPPr>
            <a:lvl1pPr>
              <a:defRPr sz="2000">
                <a:solidFill>
                  <a:schemeClr val="accent2"/>
                </a:solidFill>
                <a:latin typeface="+mn-ea"/>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1600" b="0" i="0" u="none" strike="noStrike" kern="1200" cap="none" spc="0" normalizeH="0" baseline="0" noProof="0">
                <a:solidFill>
                  <a:schemeClr val="accent1"/>
                </a:solidFill>
                <a:effectLst/>
                <a:uLnTx/>
                <a:uFillTx/>
                <a:latin typeface="Arial"/>
                <a:ea typeface="微软雅黑" panose="020b0503020204020204" charset="-122"/>
                <a:cs typeface="Arial"/>
                <a:sym typeface="Arial"/>
              </a:rPr>
              <a:t>授课教师：</a:t>
            </a:r>
            <a:r>
              <a:rPr kumimoji="0" lang="en-US" altLang="zh-CN" sz="1600" b="0" i="0" u="sng" strike="noStrike" kern="1200" cap="none" spc="0" normalizeH="0" baseline="0" noProof="0">
                <a:solidFill>
                  <a:schemeClr val="accent1"/>
                </a:solidFill>
                <a:effectLst/>
                <a:uLnTx/>
                <a:uFillTx/>
                <a:latin typeface="Arial"/>
                <a:ea typeface="微软雅黑" panose="020b0503020204020204" charset="-122"/>
                <a:cs typeface="Arial"/>
                <a:sym typeface="Arial"/>
              </a:rPr>
              <a:t>                                   .</a:t>
            </a:r>
            <a:r>
              <a:rPr lang="zh-CN" altLang="en-US" sz="1600">
                <a:solidFill>
                  <a:schemeClr val="accent1"/>
                </a:solidFill>
                <a:effectLst/>
                <a:latin typeface="Arial"/>
                <a:ea typeface="微软雅黑" panose="020b0503020204020204" charset="-122"/>
                <a:cs typeface="Arial"/>
                <a:sym typeface="Arial"/>
              </a:rPr>
              <a:t> </a:t>
            </a:r>
            <a:endParaRPr lang="zh-CN" altLang="en-US" sz="1600">
              <a:solidFill>
                <a:schemeClr val="accent1"/>
              </a:solidFill>
              <a:effectLst/>
              <a:latin typeface="Arial"/>
              <a:ea typeface="微软雅黑" panose="020b0503020204020204" charset="-122"/>
              <a:cs typeface="Arial"/>
              <a:sym typeface="Arial"/>
            </a:endParaRPr>
          </a:p>
          <a:p>
            <a:pPr marL="0" marR="0" lvl="0" indent="0" algn="l" defTabSz="914400" rtl="0" eaLnBrk="1" fontAlgn="auto" latinLnBrk="0" hangingPunct="1">
              <a:lnSpc>
                <a:spcPct val="100000"/>
              </a:lnSpc>
              <a:spcBef>
                <a:spcPct val="0"/>
              </a:spcBef>
              <a:spcAft>
                <a:spcPct val="0"/>
              </a:spcAft>
              <a:buClrTx/>
              <a:buSzTx/>
              <a:buFontTx/>
              <a:buNone/>
              <a:defRPr/>
            </a:pPr>
            <a:r>
              <a:rPr lang="zh-CN" altLang="en-US" sz="1600">
                <a:solidFill>
                  <a:schemeClr val="accent1"/>
                </a:solidFill>
                <a:effectLst/>
                <a:latin typeface="Arial"/>
                <a:ea typeface="微软雅黑" panose="020b0503020204020204" charset="-122"/>
                <a:cs typeface="Arial"/>
                <a:sym typeface="Arial"/>
              </a:rPr>
              <a:t>班</a:t>
            </a:r>
            <a:r>
              <a:rPr lang="en-US" altLang="zh-CN" sz="1600">
                <a:solidFill>
                  <a:schemeClr val="accent1"/>
                </a:solidFill>
                <a:effectLst/>
                <a:latin typeface="Arial"/>
                <a:ea typeface="微软雅黑" panose="020b0503020204020204" charset="-122"/>
                <a:cs typeface="Arial"/>
                <a:sym typeface="Arial"/>
              </a:rPr>
              <a:t>       </a:t>
            </a:r>
            <a:r>
              <a:rPr lang="zh-CN" altLang="en-US" sz="1600">
                <a:solidFill>
                  <a:schemeClr val="accent1"/>
                </a:solidFill>
                <a:effectLst/>
                <a:latin typeface="Arial"/>
                <a:ea typeface="微软雅黑" panose="020b0503020204020204" charset="-122"/>
                <a:cs typeface="Arial"/>
                <a:sym typeface="Arial"/>
              </a:rPr>
              <a:t>级：</a:t>
            </a:r>
            <a:r>
              <a:rPr lang="en-US" altLang="zh-CN" sz="1600" u="sng" noProof="0">
                <a:solidFill>
                  <a:schemeClr val="accent1"/>
                </a:solidFill>
                <a:effectLst/>
                <a:uLnTx/>
                <a:uFillTx/>
                <a:latin typeface="Arial"/>
                <a:ea typeface="微软雅黑" panose="020b0503020204020204" charset="-122"/>
                <a:cs typeface="Arial"/>
                <a:sym typeface="Arial"/>
              </a:rPr>
              <a:t>  9</a:t>
            </a:r>
            <a:r>
              <a:rPr lang="zh-CN" altLang="en-US" sz="1400" u="sng" noProof="0">
                <a:solidFill>
                  <a:schemeClr val="accent1"/>
                </a:solidFill>
                <a:effectLst/>
                <a:uLnTx/>
                <a:uFillTx/>
                <a:latin typeface="Arial"/>
                <a:ea typeface="微软雅黑" panose="020b0503020204020204" charset="-122"/>
                <a:cs typeface="Arial"/>
                <a:sym typeface="Arial"/>
              </a:rPr>
              <a:t>年级（</a:t>
            </a:r>
            <a:r>
              <a:rPr lang="en-US" altLang="zh-CN" sz="1400" u="sng" noProof="0">
                <a:solidFill>
                  <a:schemeClr val="accent1"/>
                </a:solidFill>
                <a:effectLst/>
                <a:uLnTx/>
                <a:uFillTx/>
                <a:latin typeface="Arial"/>
                <a:ea typeface="微软雅黑" panose="020b0503020204020204" charset="-122"/>
                <a:cs typeface="Arial"/>
                <a:sym typeface="Arial"/>
              </a:rPr>
              <a:t>     </a:t>
            </a:r>
            <a:r>
              <a:rPr lang="zh-CN" altLang="en-US" sz="1400" u="sng" noProof="0">
                <a:solidFill>
                  <a:schemeClr val="accent1"/>
                </a:solidFill>
                <a:effectLst/>
                <a:uLnTx/>
                <a:uFillTx/>
                <a:latin typeface="Arial"/>
                <a:ea typeface="微软雅黑" panose="020b0503020204020204" charset="-122"/>
                <a:cs typeface="Arial"/>
                <a:sym typeface="Arial"/>
              </a:rPr>
              <a:t>）班</a:t>
            </a:r>
            <a:r>
              <a:rPr lang="en-US" altLang="zh-CN" sz="1400" u="sng" noProof="0">
                <a:solidFill>
                  <a:schemeClr val="accent1"/>
                </a:solidFill>
                <a:effectLst/>
                <a:uLnTx/>
                <a:uFillTx/>
                <a:latin typeface="Arial"/>
                <a:ea typeface="微软雅黑" panose="020b0503020204020204" charset="-122"/>
                <a:cs typeface="Arial"/>
                <a:sym typeface="Arial"/>
              </a:rPr>
              <a:t> </a:t>
            </a:r>
            <a:r>
              <a:rPr lang="en-US" altLang="zh-CN" sz="1600" u="sng" noProof="0">
                <a:solidFill>
                  <a:schemeClr val="accent1"/>
                </a:solidFill>
                <a:effectLst/>
                <a:uLnTx/>
                <a:uFillTx/>
                <a:latin typeface="Arial"/>
                <a:ea typeface="微软雅黑" panose="020b0503020204020204" charset="-122"/>
                <a:cs typeface="Arial"/>
                <a:sym typeface="Arial"/>
              </a:rPr>
              <a:t>        .</a:t>
            </a:r>
            <a:r>
              <a:rPr lang="zh-CN" altLang="en-US" sz="1600">
                <a:solidFill>
                  <a:schemeClr val="accent1"/>
                </a:solidFill>
                <a:effectLst/>
                <a:latin typeface="Arial"/>
                <a:ea typeface="微软雅黑" panose="020b0503020204020204" charset="-122"/>
                <a:cs typeface="Arial"/>
                <a:sym typeface="Arial"/>
              </a:rPr>
              <a:t> </a:t>
            </a:r>
            <a:endParaRPr lang="zh-CN" altLang="en-US" sz="1600">
              <a:solidFill>
                <a:schemeClr val="accent1"/>
              </a:solidFill>
              <a:effectLst/>
              <a:latin typeface="Arial"/>
              <a:ea typeface="微软雅黑" panose="020b0503020204020204" charset="-122"/>
              <a:cs typeface="Arial"/>
              <a:sym typeface="Arial"/>
            </a:endParaRPr>
          </a:p>
          <a:p>
            <a:pPr marL="0" marR="0" lvl="0" indent="0" algn="l" defTabSz="914400" rtl="0" eaLnBrk="1" fontAlgn="auto" latinLnBrk="0" hangingPunct="1">
              <a:lnSpc>
                <a:spcPct val="100000"/>
              </a:lnSpc>
              <a:spcBef>
                <a:spcPct val="0"/>
              </a:spcBef>
              <a:spcAft>
                <a:spcPct val="0"/>
              </a:spcAft>
              <a:buClrTx/>
              <a:buSzTx/>
              <a:buFontTx/>
              <a:buNone/>
              <a:defRPr/>
            </a:pPr>
            <a:r>
              <a:rPr lang="zh-CN" altLang="en-US" sz="1600">
                <a:solidFill>
                  <a:schemeClr val="accent1"/>
                </a:solidFill>
                <a:effectLst/>
                <a:latin typeface="Arial"/>
                <a:ea typeface="微软雅黑" panose="020b0503020204020204" charset="-122"/>
                <a:cs typeface="Arial"/>
                <a:sym typeface="Arial"/>
              </a:rPr>
              <a:t>时</a:t>
            </a:r>
            <a:r>
              <a:rPr lang="en-US" altLang="zh-CN" sz="1600">
                <a:solidFill>
                  <a:schemeClr val="accent1"/>
                </a:solidFill>
                <a:effectLst/>
                <a:latin typeface="Arial"/>
                <a:ea typeface="微软雅黑" panose="020b0503020204020204" charset="-122"/>
                <a:cs typeface="Arial"/>
                <a:sym typeface="Arial"/>
              </a:rPr>
              <a:t>       </a:t>
            </a:r>
            <a:r>
              <a:rPr lang="zh-CN" altLang="en-US" sz="1600">
                <a:solidFill>
                  <a:schemeClr val="accent1"/>
                </a:solidFill>
                <a:effectLst/>
                <a:latin typeface="Arial"/>
                <a:ea typeface="微软雅黑" panose="020b0503020204020204" charset="-122"/>
                <a:cs typeface="Arial"/>
                <a:sym typeface="Arial"/>
              </a:rPr>
              <a:t>间：</a:t>
            </a:r>
            <a:r>
              <a:rPr lang="en-US" altLang="zh-CN" sz="1600" u="sng" noProof="0">
                <a:solidFill>
                  <a:schemeClr val="accent1"/>
                </a:solidFill>
                <a:effectLst/>
                <a:uLnTx/>
                <a:uFillTx/>
                <a:latin typeface="Arial"/>
                <a:ea typeface="微软雅黑" panose="020b0503020204020204" charset="-122"/>
                <a:cs typeface="Arial"/>
                <a:sym typeface="Arial"/>
              </a:rPr>
              <a:t>                               .</a:t>
            </a:r>
            <a:r>
              <a:rPr lang="zh-CN" altLang="en-US" sz="1600">
                <a:solidFill>
                  <a:schemeClr val="accent1"/>
                </a:solidFill>
                <a:effectLst/>
                <a:latin typeface="Arial"/>
                <a:ea typeface="微软雅黑" panose="020b0503020204020204" charset="-122"/>
                <a:cs typeface="Arial"/>
                <a:sym typeface="Arial"/>
              </a:rPr>
              <a:t> </a:t>
            </a:r>
            <a:endParaRPr kumimoji="0" lang="zh-CN" altLang="en-US" sz="1600" b="0" i="0" u="none" strike="noStrike" kern="1200" cap="none" spc="0" normalizeH="0" baseline="0" noProof="0">
              <a:solidFill>
                <a:schemeClr val="accent1"/>
              </a:solidFill>
              <a:effectLst/>
              <a:uLnTx/>
              <a:uFillTx/>
              <a:latin typeface="Arial"/>
              <a:ea typeface="微软雅黑" panose="020b0503020204020204" charset="-122"/>
              <a:cs typeface="Arial"/>
              <a:sym typeface="Arial"/>
            </a:endParaRPr>
          </a:p>
        </p:txBody>
      </p:sp>
      <p:sp>
        <p:nvSpPr>
          <p:cNvPr id="3" name="日期占位符 2" title=""/>
          <p:cNvSpPr>
            <a:spLocks noGrp="1"/>
          </p:cNvSpPr>
          <p:nvPr>
            <p:ph type="dt" sz="half" idx="10"/>
            <p:custDataLst>
              <p:tags r:id="rId23"/>
            </p:custDataLst>
          </p:nvPr>
        </p:nvSpPr>
        <p:spPr>
          <a:xfrm>
            <a:off x="3563620" y="3507740"/>
            <a:ext cx="1821180" cy="245110"/>
          </a:xfrm>
        </p:spPr>
        <p:txBody>
          <a:bodyPr>
            <a:noAutofit/>
            <a:scene3d>
              <a:camera prst="orthographicFront"/>
              <a:lightRig rig="threePt" dir="t"/>
            </a:scene3d>
          </a:bodyPr>
          <a:lstStyle/>
          <a:p>
            <a:pPr algn="ctr"/>
            <a:fld id="{760FBDFE-C587-4B4C-A407-44438C67B59E}" type="datetime2">
              <a:rPr lang="zh-CN" altLang="en-US" sz="1600" smtClean="0">
                <a:solidFill>
                  <a:schemeClr val="accent1"/>
                </a:solidFill>
                <a:effectLst/>
              </a:rPr>
              <a:t>2026年6月14日</a:t>
            </a:fld>
            <a:r>
              <a:rPr lang="en-US" altLang="zh-CN" sz="1600" smtClean="0">
                <a:solidFill>
                  <a:schemeClr val="accent1"/>
                </a:solidFill>
                <a:effectLst/>
              </a:rPr>
              <a:t>   </a:t>
            </a:r>
            <a:endParaRPr lang="en-US" altLang="zh-CN" sz="1600" smtClean="0">
              <a:solidFill>
                <a:schemeClr val="accent1"/>
              </a:solidFill>
              <a:effectLst/>
            </a:endParaRPr>
          </a:p>
        </p:txBody>
      </p:sp>
      <p:pic>
        <p:nvPicPr>
          <p:cNvPr id="5" name="Picture 2" title=""/>
          <p:cNvPicPr>
            <a:picLocks noChangeAspect="1" noChangeArrowheads="1"/>
          </p:cNvPicPr>
          <p:nvPr>
            <p:custDataLst>
              <p:tags r:id="rId25"/>
            </p:custDataLst>
          </p:nvPr>
        </p:nvPicPr>
        <p:blipFill>
          <a:blip r:embed="rId24">
            <a:extLst>
              <a:ext uri="{28A0092B-C50C-407E-A947-70E740481C1C}">
                <a14:useLocalDpi xmlns:a14="http://schemas.microsoft.com/office/drawing/2010/main" val="0"/>
              </a:ext>
            </a:extLst>
          </a:blip>
          <a:stretch>
            <a:fillRect/>
          </a:stretch>
        </p:blipFill>
        <p:spPr bwMode="auto">
          <a:xfrm>
            <a:off x="-659130" y="3281045"/>
            <a:ext cx="434975" cy="468630"/>
          </a:xfrm>
          <a:prstGeom prst="rect">
            <a:avLst/>
          </a:prstGeom>
          <a:noFill/>
          <a:extLst>
            <a:ext uri="{909E8E84-426E-40DD-AFC4-6F175D3DCCD1}">
              <a14:hiddenFill xmlns:a14="http://schemas.microsoft.com/office/drawing/2010/main">
                <a:solidFill>
                  <a:srgbClr val="FFFFFF"/>
                </a:solidFill>
              </a14:hiddenFill>
            </a:ext>
          </a:extLst>
        </p:spPr>
      </p:pic>
      <p:pic>
        <p:nvPicPr>
          <p:cNvPr id="9" name="图片 8" title=""/>
          <p:cNvPicPr>
            <a:picLocks noChangeAspect="1"/>
          </p:cNvPicPr>
          <p:nvPr>
            <p:custDataLst>
              <p:tags r:id="rId27"/>
            </p:custDataLst>
          </p:nvPr>
        </p:nvPicPr>
        <p:blipFill>
          <a:blip r:embed="rId26"/>
          <a:srcRect r="7319" b="13134"/>
          <a:stretch>
            <a:fillRect/>
          </a:stretch>
        </p:blipFill>
        <p:spPr>
          <a:xfrm>
            <a:off x="7308215" y="195580"/>
            <a:ext cx="618490" cy="584200"/>
          </a:xfrm>
          <a:custGeom>
            <a:gdLst>
              <a:gd name="connsiteX0" fmla="*/ 0 w 2483457"/>
              <a:gd name="connsiteY0" fmla="*/ 0 h 2341690"/>
              <a:gd name="connsiteX1" fmla="*/ 2483457 w 2483457"/>
              <a:gd name="connsiteY1" fmla="*/ 0 h 2341690"/>
              <a:gd name="connsiteX2" fmla="*/ 2483457 w 2483457"/>
              <a:gd name="connsiteY2" fmla="*/ 2341690 h 2341690"/>
              <a:gd name="connsiteX3" fmla="*/ 0 w 2483457"/>
              <a:gd name="connsiteY3" fmla="*/ 2341690 h 2341690"/>
            </a:gdLst>
            <a:cxnLst>
              <a:cxn ang="0">
                <a:pos x="connsiteX0" y="connsiteY0"/>
              </a:cxn>
              <a:cxn ang="0">
                <a:pos x="connsiteX1" y="connsiteY1"/>
              </a:cxn>
              <a:cxn ang="0">
                <a:pos x="connsiteX2" y="connsiteY2"/>
              </a:cxn>
              <a:cxn ang="0">
                <a:pos x="connsiteX3" y="connsiteY3"/>
              </a:cxn>
            </a:cxnLst>
            <a:rect l="l" t="t" r="r" b="b"/>
            <a:pathLst>
              <a:path w="2483457" h="2341690">
                <a:moveTo>
                  <a:pt x="0" y="0"/>
                </a:moveTo>
                <a:lnTo>
                  <a:pt x="2483457" y="0"/>
                </a:lnTo>
                <a:lnTo>
                  <a:pt x="2483457" y="2341690"/>
                </a:lnTo>
                <a:lnTo>
                  <a:pt x="0" y="2341690"/>
                </a:lnTo>
                <a:close/>
              </a:path>
            </a:pathLst>
          </a:custGeom>
        </p:spPr>
      </p:pic>
      <p:pic>
        <p:nvPicPr>
          <p:cNvPr id="15" name="图片 14" title=""/>
          <p:cNvPicPr>
            <a:picLocks noChangeAspect="1"/>
          </p:cNvPicPr>
          <p:nvPr>
            <p:custDataLst>
              <p:tags r:id="rId29"/>
            </p:custDataLst>
          </p:nvPr>
        </p:nvPicPr>
        <p:blipFill>
          <a:blip r:embed="rId28"/>
          <a:stretch>
            <a:fillRect/>
          </a:stretch>
        </p:blipFill>
        <p:spPr>
          <a:xfrm>
            <a:off x="5938520" y="1419860"/>
            <a:ext cx="1231900" cy="1231900"/>
          </a:xfrm>
          <a:prstGeom prst="rect">
            <a:avLst/>
          </a:prstGeom>
        </p:spPr>
      </p:pic>
      <p:sp>
        <p:nvSpPr>
          <p:cNvPr id="19" name="Rectangle 5" title=""/>
          <p:cNvSpPr/>
          <p:nvPr>
            <p:custDataLst>
              <p:tags r:id="rId30"/>
            </p:custDataLst>
          </p:nvPr>
        </p:nvSpPr>
        <p:spPr>
          <a:xfrm>
            <a:off x="1195070" y="2036445"/>
            <a:ext cx="5511165" cy="460375"/>
          </a:xfrm>
          <a:prstGeom prst="rect">
            <a:avLst/>
          </a:prstGeom>
          <a:noFill/>
          <a:ln w="9525">
            <a:noFill/>
          </a:ln>
        </p:spPr>
        <p:txBody>
          <a:bodyPr wrap="square" anchor="ctr">
            <a:spAutoFit/>
            <a:scene3d>
              <a:camera prst="orthographicFront"/>
              <a:lightRig rig="threePt" dir="t"/>
            </a:scene3d>
          </a:bodyPr>
          <a:lstStyle/>
          <a:p>
            <a:pPr algn="ctr"/>
            <a:r>
              <a:rPr lang="zh-CN" sz="2400" b="1" kern="0">
                <a:ln w="15875"/>
                <a:gradFill>
                  <a:gsLst>
                    <a:gs pos="100000">
                      <a:srgbClr val="FF1744"/>
                    </a:gs>
                    <a:gs pos="0">
                      <a:srgbClr val="FF8A80"/>
                    </a:gs>
                  </a:gsLst>
                  <a:path path="circle">
                    <a:fillToRect l="100000" t="100000"/>
                  </a:path>
                  <a:tileRect r="-100000" b="-100000"/>
                </a:gradFill>
                <a:effectLst/>
                <a:latin typeface="+mj-ea"/>
                <a:ea typeface="+mj-ea"/>
                <a:cs typeface="Times New Roman" panose="02020603050405020304" charset="0"/>
                <a:sym typeface="+mn-ea"/>
              </a:rPr>
              <a:t>章末复习</a:t>
            </a:r>
            <a:endParaRPr lang="zh-CN" sz="2400" b="1" kern="0">
              <a:ln w="15875"/>
              <a:gradFill>
                <a:gsLst>
                  <a:gs pos="100000">
                    <a:srgbClr val="FF1744"/>
                  </a:gs>
                  <a:gs pos="0">
                    <a:srgbClr val="FF8A80"/>
                  </a:gs>
                </a:gsLst>
                <a:path path="circle">
                  <a:fillToRect l="100000" t="100000"/>
                </a:path>
                <a:tileRect r="-100000" b="-100000"/>
              </a:gradFill>
              <a:effectLst/>
              <a:latin typeface="+mj-ea"/>
              <a:ea typeface="+mj-ea"/>
              <a:cs typeface="Times New Roman" panose="02020603050405020304" charset="0"/>
              <a:sym typeface="+mn-ea"/>
            </a:endParaRPr>
          </a:p>
        </p:txBody>
      </p:sp>
      <p:sp>
        <p:nvSpPr>
          <p:cNvPr id="20" name="文本框 19" title=""/>
          <p:cNvSpPr txBox="1"/>
          <p:nvPr>
            <p:custDataLst>
              <p:tags r:id="rId31"/>
            </p:custDataLst>
          </p:nvPr>
        </p:nvSpPr>
        <p:spPr>
          <a:xfrm>
            <a:off x="1132840" y="1275080"/>
            <a:ext cx="5815330" cy="521970"/>
          </a:xfrm>
          <a:prstGeom prst="rect">
            <a:avLst/>
          </a:prstGeom>
          <a:noFill/>
        </p:spPr>
        <p:txBody>
          <a:bodyPr wrap="square" rtlCol="0" anchor="t">
            <a:spAutoFit/>
            <a:scene3d>
              <a:camera prst="obliqueTopLeft"/>
              <a:lightRig rig="threePt" dir="t"/>
            </a:scene3d>
          </a:bodyPr>
          <a:lstStyle/>
          <a:p>
            <a:pPr algn="ctr">
              <a:defRPr/>
            </a:pPr>
            <a:r>
              <a:rPr lang="zh-CN" altLang="en-US" sz="2800" b="1" kern="0">
                <a:ln w="15875"/>
                <a:gradFill>
                  <a:gsLst>
                    <a:gs pos="0">
                      <a:schemeClr val="accent1"/>
                    </a:gs>
                    <a:gs pos="100000">
                      <a:schemeClr val="accent6"/>
                    </a:gs>
                  </a:gsLst>
                  <a:lin ang="2700000" scaled="0"/>
                </a:gradFill>
                <a:effectLst/>
                <a:latin typeface="黑体" panose="02010609060101010101" charset="-122"/>
                <a:ea typeface="黑体"/>
                <a:cs typeface="黑体" panose="02010609060101010101" charset="-122"/>
                <a:sym typeface="Arial"/>
              </a:rPr>
              <a:t>第十八章</a:t>
            </a:r>
            <a:r>
              <a:rPr lang="en-US" altLang="zh-CN" sz="2800" b="1" kern="0">
                <a:ln w="15875"/>
                <a:gradFill>
                  <a:gsLst>
                    <a:gs pos="0">
                      <a:schemeClr val="accent1"/>
                    </a:gs>
                    <a:gs pos="100000">
                      <a:schemeClr val="accent6"/>
                    </a:gs>
                  </a:gsLst>
                  <a:lin ang="2700000" scaled="0"/>
                </a:gradFill>
                <a:effectLst/>
                <a:latin typeface="黑体" panose="02010609060101010101" charset="-122"/>
                <a:ea typeface="黑体"/>
                <a:cs typeface="黑体" panose="02010609060101010101" charset="-122"/>
                <a:sym typeface="Arial"/>
              </a:rPr>
              <a:t>  </a:t>
            </a:r>
            <a:r>
              <a:rPr lang="zh-CN" altLang="en-US" sz="2800" b="1" kern="0">
                <a:ln w="15875"/>
                <a:gradFill>
                  <a:gsLst>
                    <a:gs pos="0">
                      <a:schemeClr val="accent1"/>
                    </a:gs>
                    <a:gs pos="100000">
                      <a:schemeClr val="accent6"/>
                    </a:gs>
                  </a:gsLst>
                  <a:lin ang="2700000" scaled="0"/>
                </a:gradFill>
                <a:effectLst/>
                <a:latin typeface="黑体" panose="02010609060101010101" charset="-122"/>
                <a:ea typeface="黑体"/>
                <a:cs typeface="黑体" panose="02010609060101010101" charset="-122"/>
                <a:sym typeface="Arial"/>
              </a:rPr>
              <a:t>电功率</a:t>
            </a:r>
            <a:endParaRPr lang="zh-CN" altLang="en-US" sz="2800" b="1" kern="0">
              <a:ln w="15875"/>
              <a:gradFill>
                <a:gsLst>
                  <a:gs pos="0">
                    <a:schemeClr val="accent1"/>
                  </a:gs>
                  <a:gs pos="100000">
                    <a:schemeClr val="accent6"/>
                  </a:gs>
                </a:gsLst>
                <a:lin ang="2700000" scaled="0"/>
              </a:gradFill>
              <a:effectLst/>
              <a:latin typeface="黑体" panose="02010609060101010101" charset="-122"/>
              <a:ea typeface="黑体"/>
              <a:cs typeface="黑体" panose="02010609060101010101" charset="-122"/>
              <a:sym typeface="Arial"/>
            </a:endParaRPr>
          </a:p>
        </p:txBody>
      </p:sp>
      <p:sp>
        <p:nvSpPr>
          <p:cNvPr id="17" name="文本框 16" title=""/>
          <p:cNvSpPr txBox="1"/>
          <p:nvPr>
            <p:custDataLst>
              <p:tags r:id="rId32"/>
            </p:custDataLst>
          </p:nvPr>
        </p:nvSpPr>
        <p:spPr>
          <a:xfrm>
            <a:off x="687070" y="960120"/>
            <a:ext cx="825500" cy="753110"/>
          </a:xfrm>
          <a:prstGeom prst="rect">
            <a:avLst/>
          </a:prstGeom>
          <a:noFill/>
        </p:spPr>
        <p:txBody>
          <a:bodyPr wrap="square" rtlCol="0">
            <a:spAutoFit/>
          </a:bodyPr>
          <a:lstStyle/>
          <a:p>
            <a:r>
              <a:rPr lang="zh-CN" altLang="en-US" sz="100">
                <a:noFill/>
              </a:rPr>
              <a:t>人教版九年级物理第十八章《电功率》综合练习题</a:t>
            </a:r>
            <a:endParaRPr lang="zh-CN" altLang="en-US" sz="100">
              <a:noFill/>
            </a:endParaRPr>
          </a:p>
          <a:p>
            <a:r>
              <a:rPr lang="zh-CN" altLang="en-US" sz="100">
                <a:noFill/>
              </a:rPr>
              <a:t>一、填空题（每空</a:t>
            </a:r>
            <a:r>
              <a:rPr lang="en-US" altLang="zh-CN" sz="100">
                <a:noFill/>
              </a:rPr>
              <a:t>2</a:t>
            </a:r>
            <a:r>
              <a:rPr lang="zh-CN" altLang="en-US" sz="100">
                <a:noFill/>
              </a:rPr>
              <a:t>分，共</a:t>
            </a:r>
            <a:r>
              <a:rPr lang="en-US" altLang="zh-CN" sz="100">
                <a:noFill/>
              </a:rPr>
              <a:t>20</a:t>
            </a:r>
            <a:r>
              <a:rPr lang="zh-CN" altLang="en-US" sz="100">
                <a:noFill/>
              </a:rPr>
              <a:t>分）</a:t>
            </a:r>
            <a:endParaRPr lang="zh-CN" altLang="en-US" sz="100">
              <a:noFill/>
            </a:endParaRPr>
          </a:p>
          <a:p>
            <a:r>
              <a:rPr lang="en-US" altLang="zh-CN" sz="100">
                <a:noFill/>
              </a:rPr>
              <a:t>1. </a:t>
            </a:r>
            <a:r>
              <a:rPr lang="zh-CN" altLang="en-US" sz="100">
                <a:noFill/>
              </a:rPr>
              <a:t>电能的国际单位是</a:t>
            </a:r>
            <a:r>
              <a:rPr lang="en-US" altLang="zh-CN" sz="100">
                <a:noFill/>
              </a:rPr>
              <a:t>________</a:t>
            </a:r>
            <a:r>
              <a:rPr lang="zh-CN" altLang="en-US" sz="100">
                <a:noFill/>
              </a:rPr>
              <a:t>，常用单位是</a:t>
            </a:r>
            <a:r>
              <a:rPr lang="en-US" altLang="zh-CN" sz="100">
                <a:noFill/>
              </a:rPr>
              <a:t>kW·h</a:t>
            </a:r>
            <a:r>
              <a:rPr lang="zh-CN" altLang="en-US" sz="100">
                <a:noFill/>
              </a:rPr>
              <a:t>，</a:t>
            </a:r>
            <a:r>
              <a:rPr lang="en-US" altLang="zh-CN" sz="100">
                <a:noFill/>
              </a:rPr>
              <a:t>$$1\text{kW·h}=$$________J</a:t>
            </a:r>
            <a:r>
              <a:rPr lang="zh-CN" altLang="en-US" sz="100">
                <a:noFill/>
              </a:rPr>
              <a:t>。电能表是测量</a:t>
            </a:r>
            <a:r>
              <a:rPr lang="en-US" altLang="zh-CN" sz="100">
                <a:noFill/>
              </a:rPr>
              <a:t>________</a:t>
            </a:r>
            <a:r>
              <a:rPr lang="zh-CN" altLang="en-US" sz="100">
                <a:noFill/>
              </a:rPr>
              <a:t>的仪表。</a:t>
            </a:r>
            <a:endParaRPr lang="zh-CN" altLang="en-US" sz="100">
              <a:noFill/>
            </a:endParaRPr>
          </a:p>
          <a:p>
            <a:r>
              <a:rPr lang="en-US" altLang="zh-CN" sz="100">
                <a:noFill/>
              </a:rPr>
              <a:t>2. </a:t>
            </a:r>
            <a:r>
              <a:rPr lang="zh-CN" altLang="en-US" sz="100">
                <a:noFill/>
              </a:rPr>
              <a:t>电功公式</a:t>
            </a:r>
            <a:r>
              <a:rPr lang="en-US" altLang="zh-CN" sz="100">
                <a:noFill/>
              </a:rPr>
              <a:t>$$W=UIt$$</a:t>
            </a:r>
            <a:r>
              <a:rPr lang="zh-CN" altLang="en-US" sz="100">
                <a:noFill/>
              </a:rPr>
              <a:t>，电流做功的实质是将</a:t>
            </a:r>
            <a:r>
              <a:rPr lang="en-US" altLang="zh-CN" sz="100">
                <a:noFill/>
              </a:rPr>
              <a:t>________</a:t>
            </a:r>
            <a:r>
              <a:rPr lang="zh-CN" altLang="en-US" sz="100">
                <a:noFill/>
              </a:rPr>
              <a:t>能转化为其他形式能的过程。</a:t>
            </a:r>
            <a:endParaRPr lang="zh-CN" altLang="en-US" sz="100">
              <a:noFill/>
            </a:endParaRPr>
          </a:p>
          <a:p>
            <a:r>
              <a:rPr lang="en-US" altLang="zh-CN" sz="100">
                <a:noFill/>
              </a:rPr>
              <a:t>3. </a:t>
            </a:r>
            <a:r>
              <a:rPr lang="zh-CN" altLang="en-US" sz="100">
                <a:noFill/>
              </a:rPr>
              <a:t>电功率是表示电流做功</a:t>
            </a:r>
            <a:r>
              <a:rPr lang="en-US" altLang="zh-CN" sz="100">
                <a:noFill/>
              </a:rPr>
              <a:t>________</a:t>
            </a:r>
            <a:r>
              <a:rPr lang="zh-CN" altLang="en-US" sz="100">
                <a:noFill/>
              </a:rPr>
              <a:t>的物理量，计算公式</a:t>
            </a:r>
            <a:r>
              <a:rPr lang="en-US" altLang="zh-CN" sz="100">
                <a:noFill/>
              </a:rPr>
              <a:t>$$P=$$________$$=UI$$</a:t>
            </a:r>
            <a:r>
              <a:rPr lang="zh-CN" altLang="en-US" sz="100">
                <a:noFill/>
              </a:rPr>
              <a:t>。</a:t>
            </a:r>
            <a:endParaRPr lang="zh-CN" altLang="en-US" sz="100">
              <a:noFill/>
            </a:endParaRPr>
          </a:p>
          <a:p>
            <a:r>
              <a:rPr lang="en-US" altLang="zh-CN" sz="100">
                <a:noFill/>
              </a:rPr>
              <a:t>4. </a:t>
            </a:r>
            <a:r>
              <a:rPr lang="zh-CN" altLang="en-US" sz="100">
                <a:noFill/>
              </a:rPr>
              <a:t>用电器正常工作的电压为</a:t>
            </a:r>
            <a:r>
              <a:rPr lang="en-US" altLang="zh-CN" sz="100">
                <a:noFill/>
              </a:rPr>
              <a:t>________</a:t>
            </a:r>
            <a:r>
              <a:rPr lang="zh-CN" altLang="en-US" sz="100">
                <a:noFill/>
              </a:rPr>
              <a:t>电压，此时功率为额定功率；当</a:t>
            </a:r>
            <a:r>
              <a:rPr lang="en-US" altLang="zh-CN" sz="100">
                <a:noFill/>
              </a:rPr>
              <a:t>$$U_{</a:t>
            </a:r>
            <a:r>
              <a:rPr lang="zh-CN" altLang="en-US" sz="100">
                <a:noFill/>
              </a:rPr>
              <a:t>实</a:t>
            </a:r>
            <a:r>
              <a:rPr lang="en-US" altLang="zh-CN" sz="100">
                <a:noFill/>
              </a:rPr>
              <a:t>}&lt;U_{</a:t>
            </a:r>
            <a:r>
              <a:rPr lang="zh-CN" altLang="en-US" sz="100">
                <a:noFill/>
              </a:rPr>
              <a:t>额</a:t>
            </a:r>
            <a:r>
              <a:rPr lang="en-US" altLang="zh-CN" sz="100">
                <a:noFill/>
              </a:rPr>
              <a:t>}$$</a:t>
            </a:r>
            <a:r>
              <a:rPr lang="zh-CN" altLang="en-US" sz="100">
                <a:noFill/>
              </a:rPr>
              <a:t>时，</a:t>
            </a:r>
            <a:r>
              <a:rPr lang="en-US" altLang="zh-CN" sz="100">
                <a:noFill/>
              </a:rPr>
              <a:t>$$P_{</a:t>
            </a:r>
            <a:r>
              <a:rPr lang="zh-CN" altLang="en-US" sz="100">
                <a:noFill/>
              </a:rPr>
              <a:t>实</a:t>
            </a:r>
            <a:r>
              <a:rPr lang="en-US" altLang="zh-CN" sz="100">
                <a:noFill/>
              </a:rPr>
              <a:t>}$$________$$P_{</a:t>
            </a:r>
            <a:r>
              <a:rPr lang="zh-CN" altLang="en-US" sz="100">
                <a:noFill/>
              </a:rPr>
              <a:t>额</a:t>
            </a:r>
            <a:r>
              <a:rPr lang="en-US" altLang="zh-CN" sz="100">
                <a:noFill/>
              </a:rPr>
              <a:t>}$$</a:t>
            </a:r>
            <a:r>
              <a:rPr lang="zh-CN" altLang="en-US" sz="100">
                <a:noFill/>
              </a:rPr>
              <a:t>。</a:t>
            </a:r>
            <a:endParaRPr lang="zh-CN" altLang="en-US" sz="100">
              <a:noFill/>
            </a:endParaRPr>
          </a:p>
          <a:p>
            <a:r>
              <a:rPr lang="en-US" altLang="zh-CN" sz="100">
                <a:noFill/>
              </a:rPr>
              <a:t>5. </a:t>
            </a:r>
            <a:r>
              <a:rPr lang="zh-CN" altLang="en-US" sz="100">
                <a:noFill/>
              </a:rPr>
              <a:t>焦耳定律公式为</a:t>
            </a:r>
            <a:r>
              <a:rPr lang="en-US" altLang="zh-CN" sz="100">
                <a:noFill/>
              </a:rPr>
              <a:t>________</a:t>
            </a:r>
            <a:r>
              <a:rPr lang="zh-CN" altLang="en-US" sz="100">
                <a:noFill/>
              </a:rPr>
              <a:t>，电流通过导体产生的热量与电流平方、电阻、通电时间成正比。</a:t>
            </a:r>
            <a:endParaRPr lang="zh-CN" altLang="en-US" sz="100">
              <a:noFill/>
            </a:endParaRPr>
          </a:p>
          <a:p>
            <a:r>
              <a:rPr lang="en-US" altLang="zh-CN" sz="100">
                <a:noFill/>
              </a:rPr>
              <a:t>6. </a:t>
            </a:r>
            <a:r>
              <a:rPr lang="zh-CN" altLang="en-US" sz="100">
                <a:noFill/>
              </a:rPr>
              <a:t>纯电阻电路中，电能全部转化为内能，满足</a:t>
            </a:r>
            <a:r>
              <a:rPr lang="en-US" altLang="zh-CN" sz="100">
                <a:noFill/>
              </a:rPr>
              <a:t>W________Q</a:t>
            </a:r>
            <a:r>
              <a:rPr lang="zh-CN" altLang="en-US" sz="100">
                <a:noFill/>
              </a:rPr>
              <a:t>（选填</a:t>
            </a:r>
            <a:r>
              <a:rPr lang="en-US" altLang="zh-CN" sz="100">
                <a:noFill/>
              </a:rPr>
              <a:t>“=”“&lt;”“&gt;”</a:t>
            </a:r>
            <a:r>
              <a:rPr lang="zh-CN" altLang="en-US" sz="100">
                <a:noFill/>
              </a:rPr>
              <a:t>）。</a:t>
            </a:r>
            <a:endParaRPr lang="zh-CN" altLang="en-US" sz="100">
              <a:noFill/>
            </a:endParaRPr>
          </a:p>
          <a:p>
            <a:r>
              <a:rPr lang="zh-CN" altLang="en-US" sz="100">
                <a:noFill/>
              </a:rPr>
              <a:t>二、选择题（每题</a:t>
            </a:r>
            <a:r>
              <a:rPr lang="en-US" altLang="zh-CN" sz="100">
                <a:noFill/>
              </a:rPr>
              <a:t>4</a:t>
            </a:r>
            <a:r>
              <a:rPr lang="zh-CN" altLang="en-US" sz="100">
                <a:noFill/>
              </a:rPr>
              <a:t>分，共</a:t>
            </a:r>
            <a:r>
              <a:rPr lang="en-US" altLang="zh-CN" sz="100">
                <a:noFill/>
              </a:rPr>
              <a:t>20</a:t>
            </a:r>
            <a:r>
              <a:rPr lang="zh-CN" altLang="en-US" sz="100">
                <a:noFill/>
              </a:rPr>
              <a:t>分）</a:t>
            </a:r>
            <a:endParaRPr lang="zh-CN" altLang="en-US" sz="100">
              <a:noFill/>
            </a:endParaRPr>
          </a:p>
          <a:p>
            <a:r>
              <a:rPr lang="en-US" altLang="zh-CN" sz="100">
                <a:noFill/>
              </a:rPr>
              <a:t>7. </a:t>
            </a:r>
            <a:r>
              <a:rPr lang="zh-CN" altLang="en-US" sz="100">
                <a:noFill/>
              </a:rPr>
              <a:t>下列关于电能和电功率的说法正确的是（）</a:t>
            </a:r>
            <a:endParaRPr lang="zh-CN" altLang="en-US" sz="100">
              <a:noFill/>
            </a:endParaRPr>
          </a:p>
          <a:p>
            <a:r>
              <a:rPr lang="en-US" altLang="zh-CN" sz="100">
                <a:noFill/>
              </a:rPr>
              <a:t>A. </a:t>
            </a:r>
            <a:r>
              <a:rPr lang="zh-CN" altLang="en-US" sz="100">
                <a:noFill/>
              </a:rPr>
              <a:t>电功率越大，消耗电能越多</a:t>
            </a:r>
            <a:r>
              <a:rPr lang="en-US" altLang="zh-CN" sz="100">
                <a:noFill/>
              </a:rPr>
              <a:t> B. </a:t>
            </a:r>
            <a:r>
              <a:rPr lang="zh-CN" altLang="en-US" sz="100">
                <a:noFill/>
              </a:rPr>
              <a:t>电功率越大，电流做功越快</a:t>
            </a:r>
            <a:endParaRPr lang="zh-CN" altLang="en-US" sz="100">
              <a:noFill/>
            </a:endParaRPr>
          </a:p>
          <a:p>
            <a:r>
              <a:rPr lang="en-US" altLang="zh-CN" sz="100">
                <a:noFill/>
              </a:rPr>
              <a:t>C. </a:t>
            </a:r>
            <a:r>
              <a:rPr lang="zh-CN" altLang="en-US" sz="100">
                <a:noFill/>
              </a:rPr>
              <a:t>做功时间越长，电功率越大</a:t>
            </a:r>
            <a:r>
              <a:rPr lang="en-US" altLang="zh-CN" sz="100">
                <a:noFill/>
              </a:rPr>
              <a:t> D. </a:t>
            </a:r>
            <a:r>
              <a:rPr lang="zh-CN" altLang="en-US" sz="100">
                <a:noFill/>
              </a:rPr>
              <a:t>电能的单位是瓦特</a:t>
            </a:r>
            <a:endParaRPr lang="zh-CN" altLang="en-US" sz="100">
              <a:noFill/>
            </a:endParaRPr>
          </a:p>
          <a:p>
            <a:r>
              <a:rPr lang="en-US" altLang="zh-CN" sz="100">
                <a:noFill/>
              </a:rPr>
              <a:t>8. </a:t>
            </a:r>
            <a:r>
              <a:rPr lang="zh-CN" altLang="en-US" sz="100">
                <a:noFill/>
              </a:rPr>
              <a:t>下列用电器利用电流热效应工作的是（）</a:t>
            </a:r>
            <a:endParaRPr lang="zh-CN" altLang="en-US" sz="100">
              <a:noFill/>
            </a:endParaRPr>
          </a:p>
          <a:p>
            <a:r>
              <a:rPr lang="en-US" altLang="zh-CN" sz="100">
                <a:noFill/>
              </a:rPr>
              <a:t>A. </a:t>
            </a:r>
            <a:r>
              <a:rPr lang="zh-CN" altLang="en-US" sz="100">
                <a:noFill/>
              </a:rPr>
              <a:t>电风扇</a:t>
            </a:r>
            <a:r>
              <a:rPr lang="en-US" altLang="zh-CN" sz="100">
                <a:noFill/>
              </a:rPr>
              <a:t> B. </a:t>
            </a:r>
            <a:r>
              <a:rPr lang="zh-CN" altLang="en-US" sz="100">
                <a:noFill/>
              </a:rPr>
              <a:t>洗衣机</a:t>
            </a:r>
            <a:r>
              <a:rPr lang="en-US" altLang="zh-CN" sz="100">
                <a:noFill/>
              </a:rPr>
              <a:t> C. </a:t>
            </a:r>
            <a:r>
              <a:rPr lang="zh-CN" altLang="en-US" sz="100">
                <a:noFill/>
              </a:rPr>
              <a:t>电饭锅</a:t>
            </a:r>
            <a:r>
              <a:rPr lang="en-US" altLang="zh-CN" sz="100">
                <a:noFill/>
              </a:rPr>
              <a:t> D. </a:t>
            </a:r>
            <a:r>
              <a:rPr lang="zh-CN" altLang="en-US" sz="100">
                <a:noFill/>
              </a:rPr>
              <a:t>电动机</a:t>
            </a:r>
            <a:endParaRPr lang="zh-CN" altLang="en-US" sz="100">
              <a:noFill/>
            </a:endParaRPr>
          </a:p>
          <a:p>
            <a:r>
              <a:rPr lang="en-US" altLang="zh-CN" sz="100">
                <a:noFill/>
              </a:rPr>
              <a:t>9. </a:t>
            </a:r>
            <a:r>
              <a:rPr lang="zh-CN" altLang="en-US" sz="100">
                <a:noFill/>
              </a:rPr>
              <a:t>一盏标有</a:t>
            </a:r>
            <a:r>
              <a:rPr lang="en-US" altLang="zh-CN" sz="100">
                <a:noFill/>
              </a:rPr>
              <a:t>“220V 40W”</a:t>
            </a:r>
            <a:r>
              <a:rPr lang="zh-CN" altLang="en-US" sz="100">
                <a:noFill/>
              </a:rPr>
              <a:t>的灯泡，正常工作时的电流约为（）</a:t>
            </a:r>
            <a:endParaRPr lang="zh-CN" altLang="en-US" sz="100">
              <a:noFill/>
            </a:endParaRPr>
          </a:p>
          <a:p>
            <a:r>
              <a:rPr lang="en-US" altLang="zh-CN" sz="100">
                <a:noFill/>
              </a:rPr>
              <a:t>A. 0.18A B. 0.5A C. 2.2A D. 4A</a:t>
            </a:r>
            <a:endParaRPr lang="en-US" altLang="zh-CN" sz="100">
              <a:noFill/>
            </a:endParaRPr>
          </a:p>
          <a:p>
            <a:r>
              <a:rPr lang="en-US" altLang="zh-CN" sz="100">
                <a:noFill/>
              </a:rPr>
              <a:t>10. </a:t>
            </a:r>
            <a:r>
              <a:rPr lang="zh-CN" altLang="en-US" sz="100">
                <a:noFill/>
              </a:rPr>
              <a:t>两根阻值不同的电阻丝串联通电相同时间，发热更多的是（）</a:t>
            </a:r>
            <a:endParaRPr lang="zh-CN" altLang="en-US" sz="100">
              <a:noFill/>
            </a:endParaRPr>
          </a:p>
          <a:p>
            <a:r>
              <a:rPr lang="en-US" altLang="zh-CN" sz="100">
                <a:noFill/>
              </a:rPr>
              <a:t>A. </a:t>
            </a:r>
            <a:r>
              <a:rPr lang="zh-CN" altLang="en-US" sz="100">
                <a:noFill/>
              </a:rPr>
              <a:t>电阻大的</a:t>
            </a:r>
            <a:r>
              <a:rPr lang="en-US" altLang="zh-CN" sz="100">
                <a:noFill/>
              </a:rPr>
              <a:t> B. </a:t>
            </a:r>
            <a:r>
              <a:rPr lang="zh-CN" altLang="en-US" sz="100">
                <a:noFill/>
              </a:rPr>
              <a:t>电阻小的</a:t>
            </a:r>
            <a:r>
              <a:rPr lang="en-US" altLang="zh-CN" sz="100">
                <a:noFill/>
              </a:rPr>
              <a:t> C. </a:t>
            </a:r>
            <a:r>
              <a:rPr lang="zh-CN" altLang="en-US" sz="100">
                <a:noFill/>
              </a:rPr>
              <a:t>发热相同</a:t>
            </a:r>
            <a:r>
              <a:rPr lang="en-US" altLang="zh-CN" sz="100">
                <a:noFill/>
              </a:rPr>
              <a:t> D. </a:t>
            </a:r>
            <a:r>
              <a:rPr lang="zh-CN" altLang="en-US" sz="100">
                <a:noFill/>
              </a:rPr>
              <a:t>无法判断</a:t>
            </a:r>
            <a:endParaRPr lang="zh-CN" altLang="en-US" sz="100">
              <a:noFill/>
            </a:endParaRPr>
          </a:p>
          <a:p>
            <a:r>
              <a:rPr lang="en-US" altLang="zh-CN" sz="100">
                <a:noFill/>
              </a:rPr>
              <a:t>11. </a:t>
            </a:r>
            <a:r>
              <a:rPr lang="zh-CN" altLang="en-US" sz="100">
                <a:noFill/>
              </a:rPr>
              <a:t>下列做法属于防止电热危害的是（）</a:t>
            </a:r>
            <a:endParaRPr lang="zh-CN" altLang="en-US" sz="100">
              <a:noFill/>
            </a:endParaRPr>
          </a:p>
          <a:p>
            <a:r>
              <a:rPr lang="en-US" altLang="zh-CN" sz="100">
                <a:noFill/>
              </a:rPr>
              <a:t>A. </a:t>
            </a:r>
            <a:r>
              <a:rPr lang="zh-CN" altLang="en-US" sz="100">
                <a:noFill/>
              </a:rPr>
              <a:t>用电暖气取暖</a:t>
            </a:r>
            <a:r>
              <a:rPr lang="en-US" altLang="zh-CN" sz="100">
                <a:noFill/>
              </a:rPr>
              <a:t> B. </a:t>
            </a:r>
            <a:r>
              <a:rPr lang="zh-CN" altLang="en-US" sz="100">
                <a:noFill/>
              </a:rPr>
              <a:t>电脑配备散热风扇</a:t>
            </a:r>
            <a:r>
              <a:rPr lang="en-US" altLang="zh-CN" sz="100">
                <a:noFill/>
              </a:rPr>
              <a:t> C. </a:t>
            </a:r>
            <a:r>
              <a:rPr lang="zh-CN" altLang="en-US" sz="100">
                <a:noFill/>
              </a:rPr>
              <a:t>用电饭煲做饭</a:t>
            </a:r>
            <a:r>
              <a:rPr lang="en-US" altLang="zh-CN" sz="100">
                <a:noFill/>
              </a:rPr>
              <a:t> D. </a:t>
            </a:r>
            <a:r>
              <a:rPr lang="zh-CN" altLang="en-US" sz="100">
                <a:noFill/>
              </a:rPr>
              <a:t>用电熨斗熨衣服</a:t>
            </a:r>
            <a:endParaRPr lang="zh-CN" altLang="en-US" sz="100">
              <a:noFill/>
            </a:endParaRPr>
          </a:p>
          <a:p>
            <a:r>
              <a:rPr lang="zh-CN" altLang="en-US" sz="100">
                <a:noFill/>
              </a:rPr>
              <a:t>三、实验填空题（</a:t>
            </a:r>
            <a:r>
              <a:rPr lang="en-US" altLang="zh-CN" sz="100">
                <a:noFill/>
              </a:rPr>
              <a:t>18</a:t>
            </a:r>
            <a:r>
              <a:rPr lang="zh-CN" altLang="en-US" sz="100">
                <a:noFill/>
              </a:rPr>
              <a:t>分）</a:t>
            </a:r>
            <a:endParaRPr lang="zh-CN" altLang="en-US" sz="100">
              <a:noFill/>
            </a:endParaRPr>
          </a:p>
          <a:p>
            <a:r>
              <a:rPr lang="en-US" altLang="zh-CN" sz="100">
                <a:noFill/>
              </a:rPr>
              <a:t>12. </a:t>
            </a:r>
            <a:r>
              <a:rPr lang="zh-CN" altLang="en-US" sz="100">
                <a:noFill/>
              </a:rPr>
              <a:t>结合电功率、焦耳定律实验填空：</a:t>
            </a:r>
            <a:endParaRPr lang="zh-CN" altLang="en-US" sz="100">
              <a:noFill/>
            </a:endParaRPr>
          </a:p>
          <a:p>
            <a:r>
              <a:rPr lang="zh-CN" altLang="en-US" sz="100">
                <a:noFill/>
              </a:rPr>
              <a:t>（</a:t>
            </a:r>
            <a:r>
              <a:rPr lang="en-US" altLang="zh-CN" sz="100">
                <a:noFill/>
              </a:rPr>
              <a:t>1</a:t>
            </a:r>
            <a:r>
              <a:rPr lang="zh-CN" altLang="en-US" sz="100">
                <a:noFill/>
              </a:rPr>
              <a:t>）测量小灯泡电功率的实验原理是</a:t>
            </a:r>
            <a:r>
              <a:rPr lang="en-US" altLang="zh-CN" sz="100">
                <a:noFill/>
              </a:rPr>
              <a:t>________</a:t>
            </a:r>
            <a:r>
              <a:rPr lang="zh-CN" altLang="en-US" sz="100">
                <a:noFill/>
              </a:rPr>
              <a:t>，滑动变阻器的作用是保护电路和</a:t>
            </a:r>
            <a:r>
              <a:rPr lang="en-US" altLang="zh-CN" sz="100">
                <a:noFill/>
              </a:rPr>
              <a:t>________</a:t>
            </a:r>
            <a:r>
              <a:rPr lang="zh-CN" altLang="en-US" sz="100">
                <a:noFill/>
              </a:rPr>
              <a:t>小灯泡两端电压。</a:t>
            </a:r>
            <a:endParaRPr lang="zh-CN" altLang="en-US" sz="100">
              <a:noFill/>
            </a:endParaRPr>
          </a:p>
          <a:p>
            <a:r>
              <a:rPr lang="zh-CN" altLang="en-US" sz="100">
                <a:noFill/>
              </a:rPr>
              <a:t>（</a:t>
            </a:r>
            <a:r>
              <a:rPr lang="en-US" altLang="zh-CN" sz="100">
                <a:noFill/>
              </a:rPr>
              <a:t>2</a:t>
            </a:r>
            <a:r>
              <a:rPr lang="zh-CN" altLang="en-US" sz="100">
                <a:noFill/>
              </a:rPr>
              <a:t>）探究焦耳定律实验用到</a:t>
            </a:r>
            <a:r>
              <a:rPr lang="en-US" altLang="zh-CN" sz="100">
                <a:noFill/>
              </a:rPr>
              <a:t>________</a:t>
            </a:r>
            <a:r>
              <a:rPr lang="zh-CN" altLang="en-US" sz="100">
                <a:noFill/>
              </a:rPr>
              <a:t>法和转换法，通过</a:t>
            </a:r>
            <a:r>
              <a:rPr lang="en-US" altLang="zh-CN" sz="100">
                <a:noFill/>
              </a:rPr>
              <a:t>U</a:t>
            </a:r>
            <a:r>
              <a:rPr lang="zh-CN" altLang="en-US" sz="100">
                <a:noFill/>
              </a:rPr>
              <a:t>形管液面高度差比较电热多少。</a:t>
            </a:r>
            <a:endParaRPr lang="zh-CN" altLang="en-US" sz="100">
              <a:noFill/>
            </a:endParaRPr>
          </a:p>
          <a:p>
            <a:r>
              <a:rPr lang="zh-CN" altLang="en-US" sz="100">
                <a:noFill/>
              </a:rPr>
              <a:t>（</a:t>
            </a:r>
            <a:r>
              <a:rPr lang="en-US" altLang="zh-CN" sz="100">
                <a:noFill/>
              </a:rPr>
              <a:t>3</a:t>
            </a:r>
            <a:r>
              <a:rPr lang="zh-CN" altLang="en-US" sz="100">
                <a:noFill/>
              </a:rPr>
              <a:t>）串联电路中控制电流、时间相同，探究电热与</a:t>
            </a:r>
            <a:r>
              <a:rPr lang="en-US" altLang="zh-CN" sz="100">
                <a:noFill/>
              </a:rPr>
              <a:t>________</a:t>
            </a:r>
            <a:r>
              <a:rPr lang="zh-CN" altLang="en-US" sz="100">
                <a:noFill/>
              </a:rPr>
              <a:t>的关系；并联电路可探究电热与电流的关系。</a:t>
            </a:r>
            <a:endParaRPr lang="zh-CN" altLang="en-US" sz="100">
              <a:noFill/>
            </a:endParaRPr>
          </a:p>
          <a:p>
            <a:r>
              <a:rPr lang="zh-CN" altLang="en-US" sz="100">
                <a:noFill/>
              </a:rPr>
              <a:t>（</a:t>
            </a:r>
            <a:r>
              <a:rPr lang="en-US" altLang="zh-CN" sz="100">
                <a:noFill/>
              </a:rPr>
              <a:t>4</a:t>
            </a:r>
            <a:r>
              <a:rPr lang="zh-CN" altLang="en-US" sz="100">
                <a:noFill/>
              </a:rPr>
              <a:t>）家用电器待机耗电，根据</a:t>
            </a:r>
            <a:r>
              <a:rPr lang="en-US" altLang="zh-CN" sz="100">
                <a:noFill/>
              </a:rPr>
              <a:t>$$W=Pt$$</a:t>
            </a:r>
            <a:r>
              <a:rPr lang="zh-CN" altLang="en-US" sz="100">
                <a:noFill/>
              </a:rPr>
              <a:t>可知，长时间待机</a:t>
            </a:r>
            <a:r>
              <a:rPr lang="en-US" altLang="zh-CN" sz="100">
                <a:noFill/>
              </a:rPr>
              <a:t>________</a:t>
            </a:r>
            <a:r>
              <a:rPr lang="zh-CN" altLang="en-US" sz="100">
                <a:noFill/>
              </a:rPr>
              <a:t>（选填</a:t>
            </a:r>
            <a:r>
              <a:rPr lang="en-US" altLang="zh-CN" sz="100">
                <a:noFill/>
              </a:rPr>
              <a:t>“</a:t>
            </a:r>
            <a:r>
              <a:rPr lang="zh-CN" altLang="en-US" sz="100">
                <a:noFill/>
              </a:rPr>
              <a:t>会</a:t>
            </a:r>
            <a:r>
              <a:rPr lang="en-US" altLang="zh-CN" sz="100">
                <a:noFill/>
              </a:rPr>
              <a:t>”</a:t>
            </a:r>
            <a:r>
              <a:rPr lang="zh-CN" altLang="en-US" sz="100">
                <a:noFill/>
              </a:rPr>
              <a:t>或</a:t>
            </a:r>
            <a:r>
              <a:rPr lang="en-US" altLang="zh-CN" sz="100">
                <a:noFill/>
              </a:rPr>
              <a:t>“</a:t>
            </a:r>
            <a:r>
              <a:rPr lang="zh-CN" altLang="en-US" sz="100">
                <a:noFill/>
              </a:rPr>
              <a:t>不会</a:t>
            </a:r>
            <a:r>
              <a:rPr lang="en-US" altLang="zh-CN" sz="100">
                <a:noFill/>
              </a:rPr>
              <a:t>”</a:t>
            </a:r>
            <a:r>
              <a:rPr lang="zh-CN" altLang="en-US" sz="100">
                <a:noFill/>
              </a:rPr>
              <a:t>）消耗电能。</a:t>
            </a:r>
            <a:endParaRPr lang="zh-CN" altLang="en-US" sz="100">
              <a:noFill/>
            </a:endParaRPr>
          </a:p>
          <a:p>
            <a:r>
              <a:rPr lang="zh-CN" altLang="en-US" sz="100">
                <a:noFill/>
              </a:rPr>
              <a:t>四、计算题（</a:t>
            </a:r>
            <a:r>
              <a:rPr lang="en-US" altLang="zh-CN" sz="100">
                <a:noFill/>
              </a:rPr>
              <a:t>22</a:t>
            </a:r>
            <a:r>
              <a:rPr lang="zh-CN" altLang="en-US" sz="100">
                <a:noFill/>
              </a:rPr>
              <a:t>分）</a:t>
            </a:r>
            <a:endParaRPr lang="zh-CN" altLang="en-US" sz="100">
              <a:noFill/>
            </a:endParaRPr>
          </a:p>
          <a:p>
            <a:r>
              <a:rPr lang="en-US" altLang="zh-CN" sz="100">
                <a:noFill/>
              </a:rPr>
              <a:t>13. </a:t>
            </a:r>
            <a:r>
              <a:rPr lang="zh-CN" altLang="en-US" sz="100">
                <a:noFill/>
              </a:rPr>
              <a:t>某用电器接在</a:t>
            </a:r>
            <a:r>
              <a:rPr lang="en-US" altLang="zh-CN" sz="100">
                <a:noFill/>
              </a:rPr>
              <a:t>220V</a:t>
            </a:r>
            <a:r>
              <a:rPr lang="zh-CN" altLang="en-US" sz="100">
                <a:noFill/>
              </a:rPr>
              <a:t>电路中，工作电流为</a:t>
            </a:r>
            <a:r>
              <a:rPr lang="en-US" altLang="zh-CN" sz="100">
                <a:noFill/>
              </a:rPr>
              <a:t>0.4A</a:t>
            </a:r>
            <a:r>
              <a:rPr lang="zh-CN" altLang="en-US" sz="100">
                <a:noFill/>
              </a:rPr>
              <a:t>，正常工作</a:t>
            </a:r>
            <a:r>
              <a:rPr lang="en-US" altLang="zh-CN" sz="100">
                <a:noFill/>
              </a:rPr>
              <a:t>50s</a:t>
            </a:r>
            <a:r>
              <a:rPr lang="zh-CN" altLang="en-US" sz="100">
                <a:noFill/>
              </a:rPr>
              <a:t>，求：（</a:t>
            </a:r>
            <a:r>
              <a:rPr lang="en-US" altLang="zh-CN" sz="100">
                <a:noFill/>
              </a:rPr>
              <a:t>1</a:t>
            </a:r>
            <a:r>
              <a:rPr lang="zh-CN" altLang="en-US" sz="100">
                <a:noFill/>
              </a:rPr>
              <a:t>）用电器的电功率；（</a:t>
            </a:r>
            <a:r>
              <a:rPr lang="en-US" altLang="zh-CN" sz="100">
                <a:noFill/>
              </a:rPr>
              <a:t>2</a:t>
            </a:r>
            <a:r>
              <a:rPr lang="zh-CN" altLang="en-US" sz="100">
                <a:noFill/>
              </a:rPr>
              <a:t>）电流做的功。</a:t>
            </a:r>
            <a:endParaRPr lang="zh-CN" altLang="en-US" sz="100">
              <a:noFill/>
            </a:endParaRPr>
          </a:p>
          <a:p>
            <a:r>
              <a:rPr lang="en-US" altLang="zh-CN" sz="100">
                <a:noFill/>
              </a:rPr>
              <a:t>14. </a:t>
            </a:r>
            <a:r>
              <a:rPr lang="zh-CN" altLang="en-US" sz="100">
                <a:noFill/>
              </a:rPr>
              <a:t>阻值为</a:t>
            </a:r>
            <a:r>
              <a:rPr lang="en-US" altLang="zh-CN" sz="100">
                <a:noFill/>
              </a:rPr>
              <a:t>50Ω</a:t>
            </a:r>
            <a:r>
              <a:rPr lang="zh-CN" altLang="en-US" sz="100">
                <a:noFill/>
              </a:rPr>
              <a:t>的电阻丝，通过电流</a:t>
            </a:r>
            <a:r>
              <a:rPr lang="en-US" altLang="zh-CN" sz="100">
                <a:noFill/>
              </a:rPr>
              <a:t>0.2A</a:t>
            </a:r>
            <a:r>
              <a:rPr lang="zh-CN" altLang="en-US" sz="100">
                <a:noFill/>
              </a:rPr>
              <a:t>，通电</a:t>
            </a:r>
            <a:r>
              <a:rPr lang="en-US" altLang="zh-CN" sz="100">
                <a:noFill/>
              </a:rPr>
              <a:t>2min</a:t>
            </a:r>
            <a:r>
              <a:rPr lang="zh-CN" altLang="en-US" sz="100">
                <a:noFill/>
              </a:rPr>
              <a:t>，求电阻丝产生的热量。</a:t>
            </a:r>
            <a:endParaRPr lang="zh-CN" altLang="en-US" sz="100">
              <a:noFill/>
            </a:endParaRPr>
          </a:p>
          <a:p>
            <a:r>
              <a:rPr lang="zh-CN" altLang="en-US" sz="100">
                <a:noFill/>
              </a:rPr>
              <a:t>五、简答题（</a:t>
            </a:r>
            <a:r>
              <a:rPr lang="en-US" altLang="zh-CN" sz="100">
                <a:noFill/>
              </a:rPr>
              <a:t>20</a:t>
            </a:r>
            <a:r>
              <a:rPr lang="zh-CN" altLang="en-US" sz="100">
                <a:noFill/>
              </a:rPr>
              <a:t>分）</a:t>
            </a:r>
            <a:endParaRPr lang="zh-CN" altLang="en-US" sz="100">
              <a:noFill/>
            </a:endParaRPr>
          </a:p>
          <a:p>
            <a:r>
              <a:rPr lang="en-US" altLang="zh-CN" sz="100">
                <a:noFill/>
              </a:rPr>
              <a:t>15. </a:t>
            </a:r>
            <a:r>
              <a:rPr lang="zh-CN" altLang="en-US" sz="100">
                <a:noFill/>
              </a:rPr>
              <a:t>简要说明家庭电路中节约用电的物理依据，并列举两条生活节电措施。</a:t>
            </a:r>
            <a:endParaRPr lang="zh-CN" altLang="en-US" sz="100">
              <a:noFill/>
            </a:endParaRPr>
          </a:p>
          <a:p>
            <a:r>
              <a:rPr lang="zh-CN" altLang="en-US" sz="100">
                <a:noFill/>
              </a:rPr>
              <a:t>参考答案</a:t>
            </a:r>
            <a:endParaRPr lang="zh-CN" altLang="en-US" sz="100">
              <a:noFill/>
            </a:endParaRPr>
          </a:p>
          <a:p>
            <a:r>
              <a:rPr lang="en-US" altLang="zh-CN" sz="100">
                <a:noFill/>
              </a:rPr>
              <a:t>1. </a:t>
            </a:r>
            <a:r>
              <a:rPr lang="zh-CN" altLang="en-US" sz="100">
                <a:noFill/>
              </a:rPr>
              <a:t>焦耳（</a:t>
            </a:r>
            <a:r>
              <a:rPr lang="en-US" altLang="zh-CN" sz="100">
                <a:noFill/>
              </a:rPr>
              <a:t>J</a:t>
            </a:r>
            <a:r>
              <a:rPr lang="zh-CN" altLang="en-US" sz="100">
                <a:noFill/>
              </a:rPr>
              <a:t>）；</a:t>
            </a:r>
            <a:r>
              <a:rPr lang="en-US" altLang="zh-CN" sz="100">
                <a:noFill/>
              </a:rPr>
              <a:t>$$3.6\times10^6$$</a:t>
            </a:r>
            <a:r>
              <a:rPr lang="zh-CN" altLang="en-US" sz="100">
                <a:noFill/>
              </a:rPr>
              <a:t>；电能（电功）</a:t>
            </a:r>
            <a:r>
              <a:rPr lang="en-US" altLang="zh-CN" sz="100">
                <a:noFill/>
              </a:rPr>
              <a:t> 2. </a:t>
            </a:r>
            <a:r>
              <a:rPr lang="zh-CN" altLang="en-US" sz="100">
                <a:noFill/>
              </a:rPr>
              <a:t>电</a:t>
            </a:r>
            <a:r>
              <a:rPr lang="en-US" altLang="zh-CN" sz="100">
                <a:noFill/>
              </a:rPr>
              <a:t> 3. </a:t>
            </a:r>
            <a:r>
              <a:rPr lang="zh-CN" altLang="en-US" sz="100">
                <a:noFill/>
              </a:rPr>
              <a:t>快慢；</a:t>
            </a:r>
            <a:r>
              <a:rPr lang="en-US" altLang="zh-CN" sz="100">
                <a:noFill/>
              </a:rPr>
              <a:t>$$\frac{W}{t}$$ 4. </a:t>
            </a:r>
            <a:r>
              <a:rPr lang="zh-CN" altLang="en-US" sz="100">
                <a:noFill/>
              </a:rPr>
              <a:t>额定；小于</a:t>
            </a:r>
            <a:r>
              <a:rPr lang="en-US" altLang="zh-CN" sz="100">
                <a:noFill/>
              </a:rPr>
              <a:t> 5. $$Q=I^2Rt$$ 6. =</a:t>
            </a:r>
            <a:endParaRPr lang="en-US" altLang="zh-CN" sz="100">
              <a:noFill/>
            </a:endParaRPr>
          </a:p>
          <a:p>
            <a:r>
              <a:rPr lang="en-US" altLang="zh-CN" sz="100">
                <a:noFill/>
              </a:rPr>
              <a:t>7.B 8.C 9.A 10.A 11.B</a:t>
            </a:r>
            <a:endParaRPr lang="en-US" altLang="zh-CN" sz="100">
              <a:noFill/>
            </a:endParaRPr>
          </a:p>
          <a:p>
            <a:r>
              <a:rPr lang="en-US" altLang="zh-CN" sz="100">
                <a:noFill/>
              </a:rPr>
              <a:t>12.</a:t>
            </a:r>
            <a:r>
              <a:rPr lang="zh-CN" altLang="en-US" sz="100">
                <a:noFill/>
              </a:rPr>
              <a:t>（</a:t>
            </a:r>
            <a:r>
              <a:rPr lang="en-US" altLang="zh-CN" sz="100">
                <a:noFill/>
              </a:rPr>
              <a:t>1</a:t>
            </a:r>
            <a:r>
              <a:rPr lang="zh-CN" altLang="en-US" sz="100">
                <a:noFill/>
              </a:rPr>
              <a:t>）</a:t>
            </a:r>
            <a:r>
              <a:rPr lang="en-US" altLang="zh-CN" sz="100">
                <a:noFill/>
              </a:rPr>
              <a:t>$$P=UI$$</a:t>
            </a:r>
            <a:r>
              <a:rPr lang="zh-CN" altLang="en-US" sz="100">
                <a:noFill/>
              </a:rPr>
              <a:t>；调节</a:t>
            </a:r>
            <a:r>
              <a:rPr lang="en-US" altLang="zh-CN" sz="100">
                <a:noFill/>
              </a:rPr>
              <a:t> </a:t>
            </a:r>
            <a:r>
              <a:rPr lang="zh-CN" altLang="en-US" sz="100">
                <a:noFill/>
              </a:rPr>
              <a:t>（</a:t>
            </a:r>
            <a:r>
              <a:rPr lang="en-US" altLang="zh-CN" sz="100">
                <a:noFill/>
              </a:rPr>
              <a:t>2</a:t>
            </a:r>
            <a:r>
              <a:rPr lang="zh-CN" altLang="en-US" sz="100">
                <a:noFill/>
              </a:rPr>
              <a:t>）控制变量</a:t>
            </a:r>
            <a:r>
              <a:rPr lang="en-US" altLang="zh-CN" sz="100">
                <a:noFill/>
              </a:rPr>
              <a:t> </a:t>
            </a:r>
            <a:r>
              <a:rPr lang="zh-CN" altLang="en-US" sz="100">
                <a:noFill/>
              </a:rPr>
              <a:t>（</a:t>
            </a:r>
            <a:r>
              <a:rPr lang="en-US" altLang="zh-CN" sz="100">
                <a:noFill/>
              </a:rPr>
              <a:t>3</a:t>
            </a:r>
            <a:r>
              <a:rPr lang="zh-CN" altLang="en-US" sz="100">
                <a:noFill/>
              </a:rPr>
              <a:t>）电阻</a:t>
            </a:r>
            <a:r>
              <a:rPr lang="en-US" altLang="zh-CN" sz="100">
                <a:noFill/>
              </a:rPr>
              <a:t> </a:t>
            </a:r>
            <a:r>
              <a:rPr lang="zh-CN" altLang="en-US" sz="100">
                <a:noFill/>
              </a:rPr>
              <a:t>（</a:t>
            </a:r>
            <a:r>
              <a:rPr lang="en-US" altLang="zh-CN" sz="100">
                <a:noFill/>
              </a:rPr>
              <a:t>4</a:t>
            </a:r>
            <a:r>
              <a:rPr lang="zh-CN" altLang="en-US" sz="100">
                <a:noFill/>
              </a:rPr>
              <a:t>）会</a:t>
            </a:r>
            <a:endParaRPr lang="zh-CN" altLang="en-US" sz="100">
              <a:noFill/>
            </a:endParaRPr>
          </a:p>
          <a:p>
            <a:r>
              <a:rPr lang="en-US" altLang="zh-CN" sz="100">
                <a:noFill/>
              </a:rPr>
              <a:t>13. </a:t>
            </a:r>
            <a:r>
              <a:rPr lang="zh-CN" altLang="en-US" sz="100">
                <a:noFill/>
              </a:rPr>
              <a:t>解：（</a:t>
            </a:r>
            <a:r>
              <a:rPr lang="en-US" altLang="zh-CN" sz="100">
                <a:noFill/>
              </a:rPr>
              <a:t>1</a:t>
            </a:r>
            <a:r>
              <a:rPr lang="zh-CN" altLang="en-US" sz="100">
                <a:noFill/>
              </a:rPr>
              <a:t>）电功率</a:t>
            </a:r>
            <a:r>
              <a:rPr lang="en-US" altLang="zh-CN" sz="100">
                <a:noFill/>
              </a:rPr>
              <a:t>$$P=UI=220\text{V}\times0.4\text{A}=88\text{W}$$ </a:t>
            </a:r>
            <a:r>
              <a:rPr lang="zh-CN" altLang="en-US" sz="100">
                <a:noFill/>
              </a:rPr>
              <a:t>（</a:t>
            </a:r>
            <a:r>
              <a:rPr lang="en-US" altLang="zh-CN" sz="100">
                <a:noFill/>
              </a:rPr>
              <a:t>2</a:t>
            </a:r>
            <a:r>
              <a:rPr lang="zh-CN" altLang="en-US" sz="100">
                <a:noFill/>
              </a:rPr>
              <a:t>）电功</a:t>
            </a:r>
            <a:r>
              <a:rPr lang="en-US" altLang="zh-CN" sz="100">
                <a:noFill/>
              </a:rPr>
              <a:t>$$W=Pt=88\text{W}\times50\text{s}=4400\text{J}$$</a:t>
            </a:r>
            <a:r>
              <a:rPr lang="zh-CN" altLang="en-US" sz="100">
                <a:noFill/>
              </a:rPr>
              <a:t>。答：电功率为</a:t>
            </a:r>
            <a:r>
              <a:rPr lang="en-US" altLang="zh-CN" sz="100">
                <a:noFill/>
              </a:rPr>
              <a:t>88W</a:t>
            </a:r>
            <a:r>
              <a:rPr lang="zh-CN" altLang="en-US" sz="100">
                <a:noFill/>
              </a:rPr>
              <a:t>，电流做功</a:t>
            </a:r>
            <a:r>
              <a:rPr lang="en-US" altLang="zh-CN" sz="100">
                <a:noFill/>
              </a:rPr>
              <a:t>4400J</a:t>
            </a:r>
            <a:r>
              <a:rPr lang="zh-CN" altLang="en-US" sz="100">
                <a:noFill/>
              </a:rPr>
              <a:t>。</a:t>
            </a:r>
            <a:endParaRPr lang="zh-CN" altLang="en-US" sz="100">
              <a:noFill/>
            </a:endParaRPr>
          </a:p>
          <a:p>
            <a:r>
              <a:rPr lang="en-US" altLang="zh-CN" sz="100">
                <a:noFill/>
              </a:rPr>
              <a:t>14. </a:t>
            </a:r>
            <a:r>
              <a:rPr lang="zh-CN" altLang="en-US" sz="100">
                <a:noFill/>
              </a:rPr>
              <a:t>解：</a:t>
            </a:r>
            <a:r>
              <a:rPr lang="en-US" altLang="zh-CN" sz="100">
                <a:noFill/>
              </a:rPr>
              <a:t>$$t=2\text{min}=120\text{s}$$</a:t>
            </a:r>
            <a:r>
              <a:rPr lang="zh-CN" altLang="en-US" sz="100">
                <a:noFill/>
              </a:rPr>
              <a:t>，</a:t>
            </a:r>
            <a:r>
              <a:rPr lang="en-US" altLang="zh-CN" sz="100">
                <a:noFill/>
              </a:rPr>
              <a:t>$$Q=I^2Rt=(0.2\text{A})^2\times50\Omega\times120\text{s}=240\text{J}$$</a:t>
            </a:r>
            <a:r>
              <a:rPr lang="zh-CN" altLang="en-US" sz="100">
                <a:noFill/>
              </a:rPr>
              <a:t>。答：产生热量</a:t>
            </a:r>
            <a:r>
              <a:rPr lang="en-US" altLang="zh-CN" sz="100">
                <a:noFill/>
              </a:rPr>
              <a:t>240J</a:t>
            </a:r>
            <a:r>
              <a:rPr lang="zh-CN" altLang="en-US" sz="100">
                <a:noFill/>
              </a:rPr>
              <a:t>。</a:t>
            </a:r>
            <a:endParaRPr lang="zh-CN" altLang="en-US" sz="100">
              <a:noFill/>
            </a:endParaRPr>
          </a:p>
          <a:p>
            <a:r>
              <a:rPr lang="en-US" altLang="zh-CN" sz="100">
                <a:noFill/>
              </a:rPr>
              <a:t>15. </a:t>
            </a:r>
            <a:r>
              <a:rPr lang="zh-CN" altLang="en-US" sz="100">
                <a:noFill/>
              </a:rPr>
              <a:t>答：物理依据：根据电能公式</a:t>
            </a:r>
            <a:r>
              <a:rPr lang="en-US" altLang="zh-CN" sz="100">
                <a:noFill/>
              </a:rPr>
              <a:t>$$W=Pt$$</a:t>
            </a:r>
            <a:r>
              <a:rPr lang="zh-CN" altLang="en-US" sz="100">
                <a:noFill/>
              </a:rPr>
              <a:t>，消耗电能多少由用电器功率和通电时间决定，减小功率、缩短用电时间均可节电。节电措施：</a:t>
            </a:r>
            <a:r>
              <a:rPr lang="en-US" altLang="en-US" sz="100">
                <a:noFill/>
              </a:rPr>
              <a:t>①</a:t>
            </a:r>
            <a:r>
              <a:rPr lang="zh-CN" altLang="en-US" sz="100">
                <a:noFill/>
              </a:rPr>
              <a:t>随手关闭不用的电器，缩短用电时间；</a:t>
            </a:r>
            <a:r>
              <a:rPr lang="en-US" altLang="en-US" sz="100">
                <a:noFill/>
              </a:rPr>
              <a:t>②</a:t>
            </a:r>
            <a:r>
              <a:rPr lang="zh-CN" altLang="en-US" sz="100">
                <a:noFill/>
              </a:rPr>
              <a:t>更换</a:t>
            </a:r>
            <a:r>
              <a:rPr lang="en-US" altLang="zh-CN" sz="100">
                <a:noFill/>
              </a:rPr>
              <a:t>LED</a:t>
            </a:r>
            <a:r>
              <a:rPr lang="zh-CN" altLang="en-US" sz="100">
                <a:noFill/>
              </a:rPr>
              <a:t>节能灯具，减小用电器功率；</a:t>
            </a:r>
            <a:r>
              <a:rPr lang="en-US" altLang="en-US" sz="100">
                <a:noFill/>
              </a:rPr>
              <a:t>③</a:t>
            </a:r>
            <a:r>
              <a:rPr lang="zh-CN" altLang="en-US" sz="100">
                <a:noFill/>
              </a:rPr>
              <a:t>电器不用时拔掉插头，避免待机耗电（任意两条即可）。</a:t>
            </a:r>
            <a:endParaRPr lang="zh-CN" altLang="en-US" sz="100">
              <a:noFill/>
            </a:endParaRPr>
          </a:p>
        </p:txBody>
      </p:sp>
      <p:pic>
        <p:nvPicPr>
          <p:cNvPr id="21" name="图片 20" title=""/>
          <p:cNvPicPr>
            <a:picLocks noChangeAspect="1"/>
          </p:cNvPicPr>
          <p:nvPr>
            <p:custDataLst>
              <p:tags r:id="rId34"/>
            </p:custDataLst>
          </p:nvPr>
        </p:nvPicPr>
        <p:blipFill>
          <a:blip r:embed="rId33"/>
          <a:stretch>
            <a:fillRect/>
          </a:stretch>
        </p:blipFill>
        <p:spPr>
          <a:xfrm>
            <a:off x="6240780" y="453390"/>
            <a:ext cx="2157095" cy="4678045"/>
          </a:xfrm>
          <a:prstGeom prst="rect">
            <a:avLst/>
          </a:prstGeom>
        </p:spPr>
      </p:pic>
      <p:pic>
        <p:nvPicPr>
          <p:cNvPr id="22" name="图片 21" title=""/>
          <p:cNvPicPr>
            <a:picLocks noChangeAspect="1"/>
          </p:cNvPicPr>
          <p:nvPr userDrawn="1">
            <p:custDataLst>
              <p:tags r:id="rId36"/>
            </p:custDataLst>
          </p:nvPr>
        </p:nvPicPr>
        <p:blipFill>
          <a:blip r:embed="rId35">
            <a:extLst>
              <a:ext uri="{28A0092B-C50C-407E-A947-70E740481C1C}">
                <a14:useLocalDpi xmlns:a14="http://schemas.microsoft.com/office/drawing/2010/main" val="0"/>
              </a:ext>
            </a:extLst>
          </a:blip>
          <a:srcRect t="24463"/>
          <a:stretch>
            <a:fillRect/>
          </a:stretch>
        </p:blipFill>
        <p:spPr>
          <a:xfrm>
            <a:off x="5810250" y="-92710"/>
            <a:ext cx="3333750" cy="2518410"/>
          </a:xfrm>
          <a:prstGeom prst="rect">
            <a:avLst/>
          </a:prstGeom>
        </p:spPr>
      </p:pic>
      <p:pic>
        <p:nvPicPr>
          <p:cNvPr id="23" name="图片 22" title=""/>
          <p:cNvPicPr>
            <a:picLocks noChangeAspect="1"/>
          </p:cNvPicPr>
          <p:nvPr>
            <p:custDataLst>
              <p:tags r:id="rId37"/>
            </p:custDataLst>
          </p:nvPr>
        </p:nvPicPr>
        <p:blipFill>
          <a:blip r:embed="rId16">
            <a:alphaModFix amt="64000"/>
            <a:extLst>
              <a:ext uri="{BEBA8EAE-BF5A-486C-A8C5-ECC9F3942E4B}">
                <a14:imgProps xmlns:a14="http://schemas.microsoft.com/office/drawing/2010/main">
                  <a14:imgLayer r:embed="rId14">
                    <a14:imgEffect>
                      <a14:artisticBlur/>
                    </a14:imgEffect>
                  </a14:imgLayer>
                </a14:imgProps>
              </a:ext>
              <a:ext uri="{28A0092B-C50C-407E-A947-70E740481C1C}">
                <a14:useLocalDpi xmlns:a14="http://schemas.microsoft.com/office/drawing/2010/main" val="0"/>
              </a:ext>
            </a:extLst>
          </a:blip>
          <a:srcRect l="78321" t="31739" r="3175" b="38116"/>
          <a:stretch>
            <a:fillRect/>
          </a:stretch>
        </p:blipFill>
        <p:spPr>
          <a:xfrm rot="7552901">
            <a:off x="5471603" y="-200675"/>
            <a:ext cx="320950" cy="523657"/>
          </a:xfrm>
          <a:custGeom>
            <a:gdLst>
              <a:gd name="connsiteX0" fmla="*/ 0 w 1267073"/>
              <a:gd name="connsiteY0" fmla="*/ 0 h 2067339"/>
              <a:gd name="connsiteX1" fmla="*/ 1267073 w 1267073"/>
              <a:gd name="connsiteY1" fmla="*/ 0 h 2067339"/>
              <a:gd name="connsiteX2" fmla="*/ 1267073 w 1267073"/>
              <a:gd name="connsiteY2" fmla="*/ 2067339 h 2067339"/>
              <a:gd name="connsiteX3" fmla="*/ 0 w 1267073"/>
              <a:gd name="connsiteY3" fmla="*/ 2067339 h 2067339"/>
              <a:gd name="connsiteX4" fmla="*/ 0 w 1267073"/>
              <a:gd name="connsiteY4" fmla="*/ 0 h 2067339"/>
            </a:gdLst>
            <a:cxnLst>
              <a:cxn ang="0">
                <a:pos x="connsiteX0" y="connsiteY0"/>
              </a:cxn>
              <a:cxn ang="0">
                <a:pos x="connsiteX1" y="connsiteY1"/>
              </a:cxn>
              <a:cxn ang="0">
                <a:pos x="connsiteX2" y="connsiteY2"/>
              </a:cxn>
              <a:cxn ang="0">
                <a:pos x="connsiteX3" y="connsiteY3"/>
              </a:cxn>
              <a:cxn ang="0">
                <a:pos x="connsiteX4" y="connsiteY4"/>
              </a:cxn>
            </a:cxnLst>
            <a:rect l="l" t="t" r="r" b="b"/>
            <a:pathLst>
              <a:path w="1267073" h="2067339">
                <a:moveTo>
                  <a:pt x="0" y="0"/>
                </a:moveTo>
                <a:lnTo>
                  <a:pt x="1267073" y="0"/>
                </a:lnTo>
                <a:lnTo>
                  <a:pt x="1267073" y="2067339"/>
                </a:lnTo>
                <a:lnTo>
                  <a:pt x="0" y="2067339"/>
                </a:lnTo>
                <a:lnTo>
                  <a:pt x="0" y="0"/>
                </a:lnTo>
                <a:close/>
              </a:path>
            </a:pathLst>
          </a:custGeom>
        </p:spPr>
      </p:pic>
      <p:pic>
        <p:nvPicPr>
          <p:cNvPr id="24" name="内容占位符 8" title=""/>
          <p:cNvPicPr>
            <a:picLocks noChangeAspect="1"/>
          </p:cNvPicPr>
          <p:nvPr>
            <p:custDataLst>
              <p:tags r:id="rId39"/>
            </p:custDataLst>
          </p:nvPr>
        </p:nvPicPr>
        <p:blipFill>
          <a:blip r:embed="rId38"/>
          <a:stretch>
            <a:fillRect/>
          </a:stretch>
        </p:blipFill>
        <p:spPr>
          <a:xfrm>
            <a:off x="7812405" y="541020"/>
            <a:ext cx="1275715" cy="1275715"/>
          </a:xfrm>
          <a:prstGeom prst="rect">
            <a:avLst/>
          </a:prstGeom>
        </p:spPr>
      </p:pic>
      <p:sp>
        <p:nvSpPr>
          <p:cNvPr id="25" name="Freeform 20" title=""/>
          <p:cNvSpPr>
            <a:spLocks noEditPoints="1"/>
          </p:cNvSpPr>
          <p:nvPr>
            <p:custDataLst>
              <p:tags r:id="rId40"/>
            </p:custDataLst>
          </p:nvPr>
        </p:nvSpPr>
        <p:spPr bwMode="auto">
          <a:xfrm>
            <a:off x="6788966" y="1500758"/>
            <a:ext cx="123141" cy="121830"/>
          </a:xfrm>
          <a:custGeom>
            <a:gdLst>
              <a:gd name="T0" fmla="*/ 232 w 340"/>
              <a:gd name="T1" fmla="*/ 183 h 333"/>
              <a:gd name="T2" fmla="*/ 274 w 340"/>
              <a:gd name="T3" fmla="*/ 224 h 333"/>
              <a:gd name="T4" fmla="*/ 232 w 340"/>
              <a:gd name="T5" fmla="*/ 266 h 333"/>
              <a:gd name="T6" fmla="*/ 191 w 340"/>
              <a:gd name="T7" fmla="*/ 224 h 333"/>
              <a:gd name="T8" fmla="*/ 232 w 340"/>
              <a:gd name="T9" fmla="*/ 183 h 333"/>
              <a:gd name="T10" fmla="*/ 75 w 340"/>
              <a:gd name="T11" fmla="*/ 3 h 333"/>
              <a:gd name="T12" fmla="*/ 85 w 340"/>
              <a:gd name="T13" fmla="*/ 24 h 333"/>
              <a:gd name="T14" fmla="*/ 63 w 340"/>
              <a:gd name="T15" fmla="*/ 46 h 333"/>
              <a:gd name="T16" fmla="*/ 42 w 340"/>
              <a:gd name="T17" fmla="*/ 67 h 333"/>
              <a:gd name="T18" fmla="*/ 0 w 340"/>
              <a:gd name="T19" fmla="*/ 94 h 333"/>
              <a:gd name="T20" fmla="*/ 140 w 340"/>
              <a:gd name="T21" fmla="*/ 235 h 333"/>
              <a:gd name="T22" fmla="*/ 207 w 340"/>
              <a:gd name="T23" fmla="*/ 324 h 333"/>
              <a:gd name="T24" fmla="*/ 242 w 340"/>
              <a:gd name="T25" fmla="*/ 333 h 333"/>
              <a:gd name="T26" fmla="*/ 340 w 340"/>
              <a:gd name="T27" fmla="*/ 235 h 333"/>
              <a:gd name="T28" fmla="*/ 330 w 340"/>
              <a:gd name="T29" fmla="*/ 199 h 333"/>
              <a:gd name="T30" fmla="*/ 242 w 340"/>
              <a:gd name="T31" fmla="*/ 133 h 333"/>
              <a:gd name="T32" fmla="*/ 109 w 340"/>
              <a:gd name="T33" fmla="*/ 0 h 333"/>
              <a:gd name="T34" fmla="*/ 96 w 340"/>
              <a:gd name="T35" fmla="*/ 13 h 333"/>
              <a:gd name="T36" fmla="*/ 75 w 340"/>
              <a:gd name="T37" fmla="*/ 3 h 333"/>
            </a:gd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40" h="333">
                <a:moveTo>
                  <a:pt x="232" y="183"/>
                </a:moveTo>
                <a:cubicBezTo>
                  <a:pt x="255" y="183"/>
                  <a:pt x="274" y="201"/>
                  <a:pt x="274" y="224"/>
                </a:cubicBezTo>
                <a:cubicBezTo>
                  <a:pt x="274" y="247"/>
                  <a:pt x="255" y="266"/>
                  <a:pt x="232" y="266"/>
                </a:cubicBezTo>
                <a:cubicBezTo>
                  <a:pt x="210" y="266"/>
                  <a:pt x="191" y="247"/>
                  <a:pt x="191" y="224"/>
                </a:cubicBezTo>
                <a:cubicBezTo>
                  <a:pt x="191" y="201"/>
                  <a:pt x="210" y="183"/>
                  <a:pt x="232" y="183"/>
                </a:cubicBezTo>
                <a:close/>
                <a:moveTo>
                  <a:pt x="75" y="3"/>
                </a:moveTo>
                <a:lnTo>
                  <a:pt x="85" y="24"/>
                </a:lnTo>
                <a:lnTo>
                  <a:pt x="63" y="46"/>
                </a:lnTo>
                <a:lnTo>
                  <a:pt x="42" y="67"/>
                </a:lnTo>
                <a:cubicBezTo>
                  <a:pt x="30" y="79"/>
                  <a:pt x="15" y="88"/>
                  <a:pt x="0" y="94"/>
                </a:cubicBezTo>
                <a:lnTo>
                  <a:pt x="140" y="235"/>
                </a:lnTo>
                <a:lnTo>
                  <a:pt x="207" y="324"/>
                </a:lnTo>
                <a:lnTo>
                  <a:pt x="242" y="333"/>
                </a:lnTo>
                <a:lnTo>
                  <a:pt x="340" y="235"/>
                </a:lnTo>
                <a:lnTo>
                  <a:pt x="330" y="199"/>
                </a:lnTo>
                <a:lnTo>
                  <a:pt x="242" y="133"/>
                </a:lnTo>
                <a:lnTo>
                  <a:pt x="109" y="0"/>
                </a:lnTo>
                <a:lnTo>
                  <a:pt x="96" y="13"/>
                </a:lnTo>
                <a:lnTo>
                  <a:pt x="75" y="3"/>
                </a:lnTo>
                <a:close/>
              </a:path>
            </a:pathLst>
          </a:custGeom>
          <a:solidFill>
            <a:srgbClr val="F8F8F8"/>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0">
              <a:ln>
                <a:noFill/>
              </a:ln>
              <a:solidFill>
                <a:srgbClr val="21A3D0"/>
              </a:solidFill>
              <a:effectLst/>
              <a:uLnTx/>
              <a:uFillTx/>
              <a:latin typeface="Arial"/>
              <a:ea typeface="微软雅黑" panose="020b0503020204020204" charset="-122"/>
              <a:cs typeface="+mn-cs"/>
            </a:endParaRPr>
          </a:p>
        </p:txBody>
      </p:sp>
      <p:pic>
        <p:nvPicPr>
          <p:cNvPr id="42" name="图片 41" title=""/>
          <p:cNvPicPr>
            <a:picLocks noChangeAspect="1"/>
          </p:cNvPicPr>
          <p:nvPr>
            <p:custDataLst>
              <p:tags r:id="rId42"/>
            </p:custDataLst>
          </p:nvPr>
        </p:nvPicPr>
        <p:blipFill>
          <a:blip r:embed="rId41">
            <a:extLst>
              <a:ext uri="{28A0092B-C50C-407E-A947-70E740481C1C}">
                <a14:useLocalDpi xmlns:a14="http://schemas.microsoft.com/office/drawing/2010/main" val="0"/>
              </a:ext>
            </a:extLst>
          </a:blip>
          <a:srcRect l="21066" r="26332" b="5060"/>
          <a:stretch>
            <a:fillRect/>
          </a:stretch>
        </p:blipFill>
        <p:spPr>
          <a:xfrm>
            <a:off x="7308200" y="1087651"/>
            <a:ext cx="2243469" cy="4049182"/>
          </a:xfrm>
          <a:custGeom>
            <a:gdLst>
              <a:gd name="connsiteX0" fmla="*/ 0 w 3792612"/>
              <a:gd name="connsiteY0" fmla="*/ 0 h 4887766"/>
              <a:gd name="connsiteX1" fmla="*/ 3792612 w 3792612"/>
              <a:gd name="connsiteY1" fmla="*/ 0 h 4887766"/>
              <a:gd name="connsiteX2" fmla="*/ 3792612 w 3792612"/>
              <a:gd name="connsiteY2" fmla="*/ 4887766 h 4887766"/>
              <a:gd name="connsiteX3" fmla="*/ 0 w 3792612"/>
              <a:gd name="connsiteY3" fmla="*/ 4887766 h 4887766"/>
            </a:gdLst>
            <a:cxnLst>
              <a:cxn ang="0">
                <a:pos x="connsiteX0" y="connsiteY0"/>
              </a:cxn>
              <a:cxn ang="0">
                <a:pos x="connsiteX1" y="connsiteY1"/>
              </a:cxn>
              <a:cxn ang="0">
                <a:pos x="connsiteX2" y="connsiteY2"/>
              </a:cxn>
              <a:cxn ang="0">
                <a:pos x="connsiteX3" y="connsiteY3"/>
              </a:cxn>
            </a:cxnLst>
            <a:rect l="l" t="t" r="r" b="b"/>
            <a:pathLst>
              <a:path w="3792612" h="4887766">
                <a:moveTo>
                  <a:pt x="0" y="0"/>
                </a:moveTo>
                <a:lnTo>
                  <a:pt x="3792612" y="0"/>
                </a:lnTo>
                <a:lnTo>
                  <a:pt x="3792612" y="4887766"/>
                </a:lnTo>
                <a:lnTo>
                  <a:pt x="0" y="4887766"/>
                </a:lnTo>
                <a:close/>
              </a:path>
            </a:pathLst>
          </a:custGeom>
        </p:spPr>
      </p:pic>
      <p:pic>
        <p:nvPicPr>
          <p:cNvPr id="1032" name="Picture 8" title=""/>
          <p:cNvPicPr>
            <a:picLocks noChangeAspect="1" noChangeArrowheads="1"/>
          </p:cNvPicPr>
          <p:nvPr>
            <p:custDataLst>
              <p:tags r:id="rId44"/>
            </p:custDataLst>
          </p:nvPr>
        </p:nvPicPr>
        <p:blipFill>
          <a:blip r:embed="rId43">
            <a:extLst>
              <a:ext uri="{28A0092B-C50C-407E-A947-70E740481C1C}">
                <a14:useLocalDpi xmlns:a14="http://schemas.microsoft.com/office/drawing/2010/main" val="0"/>
              </a:ext>
            </a:extLst>
          </a:blip>
          <a:stretch>
            <a:fillRect/>
          </a:stretch>
        </p:blipFill>
        <p:spPr bwMode="auto">
          <a:xfrm>
            <a:off x="-17145" y="-165100"/>
            <a:ext cx="1511935" cy="1511935"/>
          </a:xfrm>
          <a:prstGeom prst="rect">
            <a:avLst/>
          </a:prstGeom>
          <a:noFill/>
          <a:extLst>
            <a:ext uri="{909E8E84-426E-40DD-AFC4-6F175D3DCCD1}">
              <a14:hiddenFill xmlns:a14="http://schemas.microsoft.com/office/drawing/2010/main">
                <a:solidFill>
                  <a:srgbClr val="FFFFFF"/>
                </a:solidFill>
              </a14:hiddenFill>
            </a:ext>
          </a:extLst>
        </p:spPr>
      </p:pic>
      <p:pic>
        <p:nvPicPr>
          <p:cNvPr id="12" name="图片 11" title=""/>
          <p:cNvPicPr>
            <a:picLocks noChangeAspect="1"/>
          </p:cNvPicPr>
          <p:nvPr>
            <p:custDataLst>
              <p:tags r:id="rId46"/>
            </p:custDataLst>
          </p:nvPr>
        </p:nvPicPr>
        <p:blipFill>
          <a:blip r:embed="rId45">
            <a:extLst>
              <a:ext uri="{28A0092B-C50C-407E-A947-70E740481C1C}">
                <a14:useLocalDpi xmlns:a14="http://schemas.microsoft.com/office/drawing/2010/main" val="0"/>
              </a:ext>
            </a:extLst>
          </a:blip>
          <a:srcRect r="26937"/>
          <a:stretch>
            <a:fillRect/>
          </a:stretch>
        </p:blipFill>
        <p:spPr>
          <a:xfrm flipH="1">
            <a:off x="35560" y="2425700"/>
            <a:ext cx="1764030" cy="2705735"/>
          </a:xfrm>
          <a:custGeom>
            <a:gdLst>
              <a:gd name="connsiteX0" fmla="*/ 0 w 4083056"/>
              <a:gd name="connsiteY0" fmla="*/ 0 h 5588399"/>
              <a:gd name="connsiteX1" fmla="*/ 4083056 w 4083056"/>
              <a:gd name="connsiteY1" fmla="*/ 0 h 5588399"/>
              <a:gd name="connsiteX2" fmla="*/ 4083056 w 4083056"/>
              <a:gd name="connsiteY2" fmla="*/ 5588399 h 5588399"/>
              <a:gd name="connsiteX3" fmla="*/ 0 w 4083056"/>
              <a:gd name="connsiteY3" fmla="*/ 5588399 h 5588399"/>
            </a:gdLst>
            <a:cxnLst>
              <a:cxn ang="0">
                <a:pos x="connsiteX0" y="connsiteY0"/>
              </a:cxn>
              <a:cxn ang="0">
                <a:pos x="connsiteX1" y="connsiteY1"/>
              </a:cxn>
              <a:cxn ang="0">
                <a:pos x="connsiteX2" y="connsiteY2"/>
              </a:cxn>
              <a:cxn ang="0">
                <a:pos x="connsiteX3" y="connsiteY3"/>
              </a:cxn>
            </a:cxnLst>
            <a:rect l="l" t="t" r="r" b="b"/>
            <a:pathLst>
              <a:path w="4083055" h="5588399">
                <a:moveTo>
                  <a:pt x="0" y="0"/>
                </a:moveTo>
                <a:lnTo>
                  <a:pt x="4083056" y="0"/>
                </a:lnTo>
                <a:lnTo>
                  <a:pt x="4083056" y="5588399"/>
                </a:lnTo>
                <a:lnTo>
                  <a:pt x="0" y="5588399"/>
                </a:lnTo>
                <a:close/>
              </a:path>
            </a:pathLst>
          </a:custGeom>
        </p:spPr>
      </p:pic>
      <p:pic>
        <p:nvPicPr>
          <p:cNvPr id="7" name="Picture 7"/>
          <p:cNvPicPr>
            <a:picLocks noChangeAspect="1"/>
          </p:cNvPicPr>
          <p:nvPr>
            <p:custDataLst>
              <p:tags r:id="rId48"/>
            </p:custDataLst>
          </p:nvPr>
        </p:nvPicPr>
        <p:blipFill>
          <a:blip r:embed="rId47"/>
          <a:stretch>
            <a:fillRect/>
          </a:stretch>
        </p:blipFill>
        <p:spPr>
          <a:xfrm flipH="1">
            <a:off x="10375900" y="11036300"/>
            <a:ext cx="0" cy="0"/>
          </a:xfrm>
          <a:prstGeom prst="rect">
            <a:avLst/>
          </a:prstGeom>
          <a:ln>
            <a:noFill/>
          </a:ln>
        </p:spPr>
      </p:pic>
    </p:spTree>
    <p:custDataLst>
      <p:tags r:id="rId49"/>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0" presetClass="path" presetSubtype="0" accel="50000" decel="50000" fill="hold" nodeType="withEffect">
                                  <p:stCondLst>
                                    <p:cond delay="0"/>
                                  </p:stCondLst>
                                  <p:childTnLst>
                                    <p:animMotion origin="layout" path="M 0.0134382 -0.106912 L 0.0134382 -0.106292 C 0.0167382 -0.115242 0.0200382 -0.123272 0.0229882 -0.131292 C 0.0243782 -0.134382 0.0250682 -0.138083 0.0261082 -0.140553 C 0.0292382 -0.149203 0.0313182 -0.159383 0.0354882 -0.164943 C 0.0370482 -0.167103 0.0387882 -0.168953 0.0401782 -0.171113 C 0.0417382 -0.174203 0.0427782 -0.178833 0.0445182 -0.180373 C 0.0483382 -0.183153 0.0519782 -0.182223 0.0556282 -0.183153 C 0.0755882 -0.182223 0.0955574 -0.180373 0.115517 -0.180373 C 0.126287 -0.180373 0.137217 -0.176663 0.146947 -0.183153 C 0.151457 -0.186853 0.165697 -0.235623 0.167427 -0.241173 C 0.185657 -0.297343 0.159097 -0.208153 0.180107 -0.293023 C 0.186877 -0.320493 0.200247 -0.355373 0.208407 -0.378523 C 0.211877 -0.387783 0.214477 -0.397343 0.217947 -0.405993 C 0.220207 -0.412163 0.235317 -0.451363 0.239997 -0.455063 C 0.242607 -0.456913 0.245207 -0.460003 0.247817 -0.460923 C 0.250937 -0.463083 0.254067 -0.463703 0.257357 -0.464013 C 0.287047 -0.473273 0.280627 -0.468333 0.332877 -0.470183 C 0.337047 -0.472343 0.341387 -0.475742 0.345557 -0.476363 L 0.384967 -0.485623 C 0.389657 -0.486543 0.394687 -0.487472 0.399027 -0.488392 C 0.406147 -0.490553 0.412747 -0.492713 0.419517 -0.494573 C 0.449027 -0.492713 0.478717 -0.493023 0.507877 -0.488392 C 0.512047 -0.488083 0.515347 -0.482842 0.518817 -0.479443 C 0.531497 -0.468643 0.524547 -0.471113 0.543997 -0.451973 C 0.547117 -0.448893 0.550417 -0.445183 0.553537 -0.442713 C 0.561877 -0.436542 0.577157 -0.426972 0.586527 -0.424503 C 0.593997 -0.422963 0.601287 -0.422343 0.608577 -0.421423 C 0.624897 -0.422343 0.641387 -0.422343 0.657537 -0.424503 C 0.672117 -0.426972 0.669338 -0.433453 0.682707 -0.442713 C 0.694167 -0.450743 0.697467 -0.446423 0.707878 -0.455063 C 0.711878 -0.458453 0.714997 -0.464633 0.718997 -0.467103 C 0.723677 -0.470803 0.728717 -0.471113 0.733057 -0.473273 C 0.737047 -0.475433 0.740517 -0.477283 0.744167 -0.479443 C 0.758407 -0.495803 0.745727 -0.483452 0.764658 -0.494573 C 0.773858 -0.500123 0.782708 -0.508762 0.791387 -0.515863 C 0.813438 -0.514942 0.835839 -0.514942 0.857537 -0.513082 C 0.862917 -0.513082 0.862397 -0.512473 0.862397 -0.506913 L 0.857537 -0.488392" pathEditMode="relative" rAng="0" ptsTypes="AAAAAAAAAAAAAAAAAAAAAAAAAAAAAAAAAAAAAAA">
                                      <p:cBhvr>
                                        <p:cTn id="9" dur="2000" fill="hold"/>
                                        <p:tgtEl>
                                          <p:spTgt spid="5"/>
                                        </p:tgtEl>
                                        <p:attrNameLst>
                                          <p:attrName>ppt_x</p:attrName>
                                          <p:attrName>ppt_y</p:attrName>
                                        </p:attrNameLst>
                                      </p:cBhvr>
                                      <p:rCtr x="424" y="-204"/>
                                    </p:animMotion>
                                  </p:childTnLst>
                                </p:cTn>
                              </p:par>
                              <p:par>
                                <p:cTn id="10" presetID="22" presetClass="entr" presetSubtype="4" fill="hold" grpId="0"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down)">
                                      <p:cBhvr>
                                        <p:cTn id="12" dur="500"/>
                                        <p:tgtEl>
                                          <p:spTgt spid="20"/>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strips(downLeft)">
                                      <p:cBhvr>
                                        <p:cTn id="17" dur="500"/>
                                        <p:tgtEl>
                                          <p:spTgt spid="19"/>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strips(downLeft)">
                                      <p:cBhvr>
                                        <p:cTn id="22" dur="500"/>
                                        <p:tgtEl>
                                          <p:spTgt spid="2"/>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wipe(down)">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 grpId="0"/>
      <p:bldP spid="3" grpId="0"/>
      <p:bldP spid="20" grpId="0"/>
      <p:bldP spid="19" grpId="0"/>
    </p:bldLst>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100" name="文本框 99" title=""/>
          <p:cNvSpPr txBox="1"/>
          <p:nvPr>
            <p:custDataLst>
              <p:tags r:id="rId4"/>
            </p:custDataLst>
          </p:nvPr>
        </p:nvSpPr>
        <p:spPr>
          <a:xfrm>
            <a:off x="629726" y="1011999"/>
            <a:ext cx="7722536" cy="2999740"/>
          </a:xfrm>
          <a:prstGeom prst="rect">
            <a:avLst/>
          </a:prstGeom>
          <a:noFill/>
          <a:ln w="9525">
            <a:noFill/>
          </a:ln>
        </p:spPr>
        <p:txBody>
          <a:bodyPr wrap="square">
            <a:spAutoFit/>
          </a:bodyPr>
          <a:lstStyle/>
          <a:p>
            <a:pPr fontAlgn="auto">
              <a:lnSpc>
                <a:spcPct val="150000"/>
              </a:lnSpc>
            </a:pPr>
            <a:r>
              <a:rPr sz="2100" b="0">
                <a:latin typeface="Times New Roman"/>
                <a:ea typeface="微软雅黑" panose="020b0503020204020204" charset="-122"/>
                <a:cs typeface="Times New Roman" panose="02020603050405020304" charset="0"/>
              </a:rPr>
              <a:t>6. 探究小灯泡亮度与电压的关系</a:t>
            </a:r>
            <a:endParaRPr lang="en-US" sz="2100" b="0">
              <a:latin typeface="Times New Roman"/>
              <a:ea typeface="微软雅黑" panose="020b0503020204020204" charset="-122"/>
              <a:cs typeface="Times New Roman" panose="02020603050405020304" charset="0"/>
            </a:endParaRPr>
          </a:p>
          <a:p>
            <a:pPr fontAlgn="auto">
              <a:lnSpc>
                <a:spcPct val="150000"/>
              </a:lnSpc>
            </a:pPr>
            <a:r>
              <a:rPr sz="2100" b="0">
                <a:latin typeface="Times New Roman"/>
                <a:ea typeface="微软雅黑" panose="020b0503020204020204" charset="-122"/>
                <a:cs typeface="Times New Roman" panose="02020603050405020304" charset="0"/>
              </a:rPr>
              <a:t>7. 实验中电压表示数太大无法测量小灯泡的额定功率，应采取的措施(减小电源电压，换阻值更大的滑动变阻器)</a:t>
            </a:r>
            <a:endParaRPr sz="2100" b="0">
              <a:latin typeface="Times New Roman"/>
              <a:ea typeface="微软雅黑" panose="020b0503020204020204" charset="-122"/>
              <a:cs typeface="Times New Roman" panose="02020603050405020304" charset="0"/>
            </a:endParaRPr>
          </a:p>
          <a:p>
            <a:pPr fontAlgn="auto">
              <a:lnSpc>
                <a:spcPct val="150000"/>
              </a:lnSpc>
            </a:pPr>
            <a:r>
              <a:rPr sz="2100" b="0">
                <a:latin typeface="Times New Roman"/>
                <a:ea typeface="微软雅黑" panose="020b0503020204020204" charset="-122"/>
                <a:cs typeface="Times New Roman" panose="02020603050405020304" charset="0"/>
              </a:rPr>
              <a:t>8. 实验中电压表大</a:t>
            </a:r>
            <a:r>
              <a:rPr lang="zh-CN" sz="2100" b="0">
                <a:latin typeface="Times New Roman"/>
                <a:ea typeface="微软雅黑" panose="020b0503020204020204" charset="-122"/>
                <a:cs typeface="Times New Roman" panose="02020603050405020304" charset="0"/>
              </a:rPr>
              <a:t>测量范围</a:t>
            </a:r>
            <a:r>
              <a:rPr sz="2100" b="0" err="1">
                <a:latin typeface="Times New Roman"/>
                <a:ea typeface="微软雅黑" panose="020b0503020204020204" charset="-122"/>
                <a:cs typeface="Times New Roman" panose="02020603050405020304" charset="0"/>
              </a:rPr>
              <a:t>损坏，小</a:t>
            </a:r>
            <a:r>
              <a:rPr lang="zh-CN" sz="2100" b="0">
                <a:latin typeface="Times New Roman"/>
                <a:ea typeface="微软雅黑" panose="020b0503020204020204" charset="-122"/>
                <a:cs typeface="Times New Roman" panose="02020603050405020304" charset="0"/>
              </a:rPr>
              <a:t>测量范围</a:t>
            </a:r>
            <a:r>
              <a:rPr sz="2100" b="0" err="1">
                <a:latin typeface="Times New Roman"/>
                <a:ea typeface="微软雅黑" panose="020b0503020204020204" charset="-122"/>
                <a:cs typeface="Times New Roman" panose="02020603050405020304" charset="0"/>
              </a:rPr>
              <a:t>小于小灯泡额定电压，应采取的措施(将电压表并联在滑动变阻器两端)</a:t>
            </a:r>
            <a:endParaRPr sz="2100" b="0">
              <a:latin typeface="Times New Roman"/>
              <a:ea typeface="微软雅黑" panose="020b0503020204020204" charset="-122"/>
              <a:cs typeface="Times New Roman" panose="02020603050405020304" charset="0"/>
            </a:endParaRPr>
          </a:p>
          <a:p>
            <a:pPr fontAlgn="auto">
              <a:lnSpc>
                <a:spcPct val="150000"/>
              </a:lnSpc>
            </a:pPr>
            <a:r>
              <a:rPr sz="2100" b="0">
                <a:latin typeface="Times New Roman"/>
                <a:ea typeface="微软雅黑" panose="020b0503020204020204" charset="-122"/>
                <a:cs typeface="Times New Roman" panose="02020603050405020304" charset="0"/>
              </a:rPr>
              <a:t>9. </a:t>
            </a:r>
            <a:r>
              <a:rPr sz="2100" b="0" err="1" smtClean="0">
                <a:latin typeface="Times New Roman"/>
                <a:ea typeface="微软雅黑" panose="020b0503020204020204" charset="-122"/>
                <a:cs typeface="Times New Roman" panose="02020603050405020304" charset="0"/>
              </a:rPr>
              <a:t>实验评估及改进</a:t>
            </a:r>
            <a:endParaRPr lang="en-US" sz="2100" b="0">
              <a:latin typeface="Times New Roman"/>
              <a:ea typeface="微软雅黑" panose="020b0503020204020204" charset="-122"/>
              <a:cs typeface="Times New Roman" panose="02020603050405020304" charset="0"/>
            </a:endParaRPr>
          </a:p>
        </p:txBody>
      </p:sp>
      <p:sp>
        <p:nvSpPr>
          <p:cNvPr id="34" name="文本框 33" title=""/>
          <p:cNvSpPr txBox="1"/>
          <p:nvPr>
            <p:custDataLst>
              <p:tags r:id="rId5"/>
            </p:custDataLst>
          </p:nvPr>
        </p:nvSpPr>
        <p:spPr>
          <a:xfrm>
            <a:off x="4372571" y="2429325"/>
            <a:ext cx="246380" cy="321945"/>
          </a:xfrm>
          <a:prstGeom prst="rect">
            <a:avLst/>
          </a:prstGeom>
          <a:noFill/>
        </p:spPr>
        <p:txBody>
          <a:bodyPr wrap="none" rtlCol="0" anchor="t">
            <a:spAutoFit/>
          </a:bodyPr>
          <a:lstStyle/>
          <a:p>
            <a:r>
              <a:rPr lang="zh-CN" altLang="en-US" sz="1500">
                <a:cs typeface="Arial" panose="020b0604020202020204" pitchFamily="34" charset="0"/>
              </a:rPr>
              <a:t>˴</a:t>
            </a:r>
            <a:endParaRPr lang="zh-CN" altLang="en-US" sz="1500">
              <a:cs typeface="Arial" panose="020b0604020202020204" pitchFamily="34" charset="0"/>
            </a:endParaRPr>
          </a:p>
        </p:txBody>
      </p:sp>
      <p:sp>
        <p:nvSpPr>
          <p:cNvPr id="35" name="文本框 34" title=""/>
          <p:cNvSpPr txBox="1"/>
          <p:nvPr>
            <p:custDataLst>
              <p:tags r:id="rId6"/>
            </p:custDataLst>
          </p:nvPr>
        </p:nvSpPr>
        <p:spPr>
          <a:xfrm>
            <a:off x="4372571" y="2429325"/>
            <a:ext cx="246380" cy="321945"/>
          </a:xfrm>
          <a:prstGeom prst="rect">
            <a:avLst/>
          </a:prstGeom>
          <a:noFill/>
        </p:spPr>
        <p:txBody>
          <a:bodyPr wrap="none" rtlCol="0" anchor="t">
            <a:spAutoFit/>
          </a:bodyPr>
          <a:lstStyle/>
          <a:p>
            <a:r>
              <a:rPr lang="zh-CN" altLang="en-US" sz="1500">
                <a:cs typeface="Arial" panose="020b0604020202020204" pitchFamily="34" charset="0"/>
              </a:rPr>
              <a:t>˴</a:t>
            </a:r>
            <a:endParaRPr lang="zh-CN" altLang="en-US" sz="1500">
              <a:cs typeface="Arial" panose="020b0604020202020204" pitchFamily="34" charset="0"/>
            </a:endParaRPr>
          </a:p>
        </p:txBody>
      </p:sp>
      <p:grpSp>
        <p:nvGrpSpPr>
          <p:cNvPr id="7" name="组合 9" title=""/>
          <p:cNvGrpSpPr/>
          <p:nvPr>
            <p:custDataLst>
              <p:tags r:id="rId7"/>
            </p:custDataLst>
          </p:nvPr>
        </p:nvGrpSpPr>
        <p:grpSpPr>
          <a:xfrm>
            <a:off x="0" y="84005"/>
            <a:ext cx="2523490" cy="491490"/>
            <a:chOff x="0" y="619020"/>
            <a:chExt cx="2965873" cy="575087"/>
          </a:xfrm>
        </p:grpSpPr>
        <p:grpSp>
          <p:nvGrpSpPr>
            <p:cNvPr id="8" name="组合 10"/>
            <p:cNvGrpSpPr/>
            <p:nvPr>
              <p:custDataLst>
                <p:tags r:id="rId8"/>
              </p:custDataLst>
            </p:nvPr>
          </p:nvGrpSpPr>
          <p:grpSpPr>
            <a:xfrm>
              <a:off x="0" y="679673"/>
              <a:ext cx="532872" cy="416083"/>
              <a:chOff x="0" y="538268"/>
              <a:chExt cx="532872" cy="416083"/>
            </a:xfrm>
          </p:grpSpPr>
          <p:sp>
            <p:nvSpPr>
              <p:cNvPr id="9" name="矩形 8"/>
              <p:cNvSpPr/>
              <p:nvPr>
                <p:custDataLst>
                  <p:tags r:id="rId9"/>
                </p:custDataLst>
              </p:nvPr>
            </p:nvSpPr>
            <p:spPr>
              <a:xfrm>
                <a:off x="86573" y="575418"/>
                <a:ext cx="446299"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sp>
            <p:nvSpPr>
              <p:cNvPr id="10" name="矩形 9"/>
              <p:cNvSpPr/>
              <p:nvPr>
                <p:custDataLst>
                  <p:tags r:id="rId10"/>
                </p:custDataLst>
              </p:nvPr>
            </p:nvSpPr>
            <p:spPr>
              <a:xfrm>
                <a:off x="0" y="538268"/>
                <a:ext cx="435850"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grpSp>
        <p:sp>
          <p:nvSpPr>
            <p:cNvPr id="11" name="文本框 11"/>
            <p:cNvSpPr txBox="1">
              <a:spLocks noChangeArrowheads="1"/>
            </p:cNvSpPr>
            <p:nvPr>
              <p:custDataLst>
                <p:tags r:id="rId11"/>
              </p:custDataLst>
            </p:nvPr>
          </p:nvSpPr>
          <p:spPr bwMode="auto">
            <a:xfrm>
              <a:off x="642581" y="619020"/>
              <a:ext cx="2323292" cy="57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2600" b="1" smtClean="0">
                  <a:solidFill>
                    <a:srgbClr val="008080"/>
                  </a:solidFill>
                  <a:latin typeface="微软雅黑" panose="020b0503020204020204" charset="-122"/>
                </a:rPr>
                <a:t>实验突破</a:t>
              </a:r>
              <a:endParaRPr lang="zh-CN" altLang="en-US" sz="2600" b="1">
                <a:solidFill>
                  <a:srgbClr val="008080"/>
                </a:solidFill>
                <a:latin typeface="微软雅黑" panose="020b0503020204020204" charset="-122"/>
              </a:endParaRPr>
            </a:p>
          </p:txBody>
        </p:sp>
      </p:grpSp>
    </p:spTree>
  </p:cSld>
  <p:clrMapOvr>
    <a:masterClrMapping/>
  </p:clrMapOvr>
  <p:transition/>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37889" name="矩形 10" title=""/>
          <p:cNvSpPr/>
          <p:nvPr>
            <p:custDataLst>
              <p:tags r:id="rId4"/>
            </p:custDataLst>
          </p:nvPr>
        </p:nvSpPr>
        <p:spPr>
          <a:xfrm>
            <a:off x="506016" y="1229414"/>
            <a:ext cx="7972651" cy="2515235"/>
          </a:xfrm>
          <a:prstGeom prst="rect">
            <a:avLst/>
          </a:prstGeom>
          <a:noFill/>
          <a:ln w="9525">
            <a:noFill/>
          </a:ln>
        </p:spPr>
        <p:txBody>
          <a:bodyPr wrap="square">
            <a:spAutoFit/>
          </a:bodyPr>
          <a:lstStyle/>
          <a:p>
            <a:pPr>
              <a:lnSpc>
                <a:spcPct val="150000"/>
              </a:lnSpc>
            </a:pPr>
            <a:r>
              <a:rPr lang="en-US" altLang="zh-CN" sz="2100" b="0">
                <a:solidFill>
                  <a:srgbClr val="008080"/>
                </a:solidFill>
                <a:latin typeface="Times New Roman"/>
                <a:ea typeface="微软雅黑" panose="020b0503020204020204" charset="-122"/>
                <a:cs typeface="Times New Roman" panose="02020603050405020304" charset="0"/>
              </a:rPr>
              <a:t>【</a:t>
            </a:r>
            <a:r>
              <a:rPr lang="zh-CN" altLang="en-US" sz="2100" b="0">
                <a:solidFill>
                  <a:srgbClr val="008080"/>
                </a:solidFill>
                <a:latin typeface="Times New Roman"/>
                <a:ea typeface="微软雅黑" panose="020b0503020204020204" charset="-122"/>
                <a:cs typeface="Times New Roman" panose="02020603050405020304" charset="0"/>
              </a:rPr>
              <a:t>设计和进行实验</a:t>
            </a:r>
            <a:r>
              <a:rPr lang="en-US" altLang="zh-CN" sz="2100" b="0">
                <a:solidFill>
                  <a:srgbClr val="008080"/>
                </a:solidFill>
                <a:latin typeface="Times New Roman"/>
                <a:ea typeface="微软雅黑" panose="020b0503020204020204" charset="-122"/>
                <a:cs typeface="Times New Roman" panose="02020603050405020304" charset="0"/>
              </a:rPr>
              <a:t>】</a:t>
            </a:r>
            <a:endParaRPr lang="en-US" altLang="zh-CN" sz="2100" b="0">
              <a:solidFill>
                <a:srgbClr val="008080"/>
              </a:solidFill>
              <a:latin typeface="Times New Roman"/>
              <a:ea typeface="微软雅黑" panose="020b0503020204020204" charset="-122"/>
              <a:cs typeface="Times New Roman" panose="02020603050405020304" charset="0"/>
            </a:endParaRPr>
          </a:p>
          <a:p>
            <a:pPr>
              <a:lnSpc>
                <a:spcPct val="150000"/>
              </a:lnSpc>
            </a:pPr>
            <a:r>
              <a:rPr sz="2100" b="0">
                <a:latin typeface="Times New Roman"/>
                <a:ea typeface="微软雅黑" panose="020b0503020204020204" charset="-122"/>
                <a:cs typeface="Times New Roman" panose="02020603050405020304" charset="0"/>
              </a:rPr>
              <a:t>1. 被加热的材料选用煤油或空气的原因(</a:t>
            </a:r>
            <a:r>
              <a:rPr lang="zh-CN" altLang="en-US" sz="2100" b="0">
                <a:latin typeface="Times New Roman"/>
                <a:ea typeface="微软雅黑" panose="020b0503020204020204" charset="-122"/>
                <a:cs typeface="Times New Roman" panose="02020603050405020304" charset="0"/>
              </a:rPr>
              <a:t>①</a:t>
            </a:r>
            <a:r>
              <a:rPr sz="2100" b="0">
                <a:latin typeface="Times New Roman"/>
                <a:ea typeface="微软雅黑" panose="020b0503020204020204" charset="-122"/>
                <a:cs typeface="Times New Roman" panose="02020603050405020304" charset="0"/>
              </a:rPr>
              <a:t>煤油比热容较小，温度上升快，实验现象更明显；</a:t>
            </a:r>
            <a:r>
              <a:rPr lang="zh-CN" altLang="en-US" sz="2100" b="0">
                <a:latin typeface="Times New Roman"/>
                <a:ea typeface="微软雅黑" panose="020b0503020204020204" charset="-122"/>
                <a:cs typeface="Times New Roman" panose="02020603050405020304" charset="0"/>
              </a:rPr>
              <a:t>②</a:t>
            </a:r>
            <a:r>
              <a:rPr sz="2100" b="0">
                <a:latin typeface="Times New Roman"/>
                <a:ea typeface="微软雅黑" panose="020b0503020204020204" charset="-122"/>
                <a:cs typeface="Times New Roman" panose="02020603050405020304" charset="0"/>
              </a:rPr>
              <a:t>空气受热容易膨胀，可使U形管中液柱上升快，实验现象更明显；</a:t>
            </a:r>
            <a:r>
              <a:rPr lang="zh-CN" altLang="en-US" sz="2100" b="0">
                <a:latin typeface="Times New Roman"/>
                <a:ea typeface="微软雅黑" panose="020b0503020204020204" charset="-122"/>
                <a:cs typeface="Times New Roman" panose="02020603050405020304" charset="0"/>
              </a:rPr>
              <a:t>③</a:t>
            </a:r>
            <a:r>
              <a:rPr sz="2100" b="0">
                <a:latin typeface="Times New Roman"/>
                <a:ea typeface="微软雅黑" panose="020b0503020204020204" charset="-122"/>
                <a:cs typeface="Times New Roman" panose="02020603050405020304" charset="0"/>
              </a:rPr>
              <a:t>都是绝缘体) </a:t>
            </a:r>
            <a:endParaRPr lang="en-US" sz="2100" b="0">
              <a:latin typeface="Times New Roman"/>
              <a:ea typeface="微软雅黑" panose="020b0503020204020204" charset="-122"/>
              <a:cs typeface="Times New Roman" panose="02020603050405020304" charset="0"/>
            </a:endParaRPr>
          </a:p>
          <a:p>
            <a:pPr>
              <a:lnSpc>
                <a:spcPct val="150000"/>
              </a:lnSpc>
            </a:pPr>
            <a:r>
              <a:rPr sz="2100" b="0">
                <a:latin typeface="Times New Roman"/>
                <a:ea typeface="微软雅黑" panose="020b0503020204020204" charset="-122"/>
                <a:cs typeface="Times New Roman" panose="02020603050405020304" charset="0"/>
              </a:rPr>
              <a:t>2. 实物图的连接与电路设计</a:t>
            </a:r>
            <a:r>
              <a:rPr lang="zh-CN" altLang="en-US" sz="2100" b="0">
                <a:latin typeface="Times New Roman"/>
                <a:ea typeface="微软雅黑" panose="020b0503020204020204" charset="-122"/>
                <a:cs typeface="Times New Roman" panose="02020603050405020304" charset="0"/>
              </a:rPr>
              <a:t>。</a:t>
            </a:r>
            <a:endParaRPr sz="2100" b="0">
              <a:latin typeface="Times New Roman"/>
              <a:ea typeface="微软雅黑" panose="020b0503020204020204" charset="-122"/>
              <a:cs typeface="Times New Roman" panose="02020603050405020304" charset="0"/>
            </a:endParaRPr>
          </a:p>
        </p:txBody>
      </p:sp>
      <p:sp>
        <p:nvSpPr>
          <p:cNvPr id="34" name="文本框 33" title=""/>
          <p:cNvSpPr txBox="1"/>
          <p:nvPr>
            <p:custDataLst>
              <p:tags r:id="rId5"/>
            </p:custDataLst>
          </p:nvPr>
        </p:nvSpPr>
        <p:spPr>
          <a:xfrm>
            <a:off x="899745" y="696966"/>
            <a:ext cx="7452518" cy="575945"/>
          </a:xfrm>
          <a:prstGeom prst="rect">
            <a:avLst/>
          </a:prstGeom>
          <a:noFill/>
          <a:ln w="9525">
            <a:noFill/>
          </a:ln>
        </p:spPr>
        <p:txBody>
          <a:bodyPr wrap="square">
            <a:spAutoFit/>
          </a:bodyPr>
          <a:lstStyle>
            <a:defPPr>
              <a:defRPr lang="zh-CN"/>
            </a:defPPr>
            <a:lvl1pPr>
              <a:lnSpc>
                <a:spcPct val="150000"/>
              </a:lnSpc>
              <a:defRPr sz="2800" b="0">
                <a:latin typeface="Times New Roman"/>
                <a:ea typeface="微软雅黑" panose="020b0503020204020204" charset="-122"/>
                <a:cs typeface="Times New Roman" panose="02020603050405020304" charset="0"/>
              </a:defRPr>
            </a:lvl1pPr>
          </a:lstStyle>
          <a:p>
            <a:r>
              <a:rPr lang="zh-CN" altLang="en-US" sz="2100" b="1" smtClean="0">
                <a:solidFill>
                  <a:srgbClr val="008080"/>
                </a:solidFill>
              </a:rPr>
              <a:t>实验二    探究电流通过导体时产生热量的多少跟什么因素有关</a:t>
            </a:r>
            <a:endParaRPr lang="zh-CN" altLang="en-US" sz="2100" b="1">
              <a:solidFill>
                <a:srgbClr val="008080"/>
              </a:solidFill>
            </a:endParaRPr>
          </a:p>
        </p:txBody>
      </p:sp>
      <p:pic>
        <p:nvPicPr>
          <p:cNvPr id="11" name="图片 -2147482087" title=""/>
          <p:cNvPicPr>
            <a:picLocks noChangeAspect="1"/>
          </p:cNvPicPr>
          <p:nvPr>
            <p:custDataLst>
              <p:tags r:id="rId8"/>
            </p:custDataLst>
          </p:nvPr>
        </p:nvPicPr>
        <p:blipFill>
          <a:blip r:embed="rId7" r:link="rId6">
            <a:clrChange>
              <a:clrFrom>
                <a:srgbClr val="FFFFFF"/>
              </a:clrFrom>
              <a:clrTo>
                <a:srgbClr val="FFFFFF">
                  <a:alpha val="0"/>
                </a:srgbClr>
              </a:clrTo>
            </a:clrChange>
            <a:duotone>
              <a:prstClr val="black"/>
              <a:schemeClr val="bg1">
                <a:lumMod val="85000"/>
                <a:tint val="45000"/>
                <a:satMod val="400000"/>
              </a:schemeClr>
            </a:duotone>
          </a:blip>
          <a:srcRect r="37038" b="13358"/>
          <a:stretch>
            <a:fillRect/>
          </a:stretch>
        </p:blipFill>
        <p:spPr>
          <a:xfrm>
            <a:off x="5616167" y="3067022"/>
            <a:ext cx="2887028" cy="1695926"/>
          </a:xfrm>
          <a:prstGeom prst="rect">
            <a:avLst/>
          </a:prstGeom>
          <a:noFill/>
          <a:ln w="9525">
            <a:noFill/>
          </a:ln>
        </p:spPr>
      </p:pic>
      <p:grpSp>
        <p:nvGrpSpPr>
          <p:cNvPr id="5" name="组合 9" title=""/>
          <p:cNvGrpSpPr/>
          <p:nvPr>
            <p:custDataLst>
              <p:tags r:id="rId9"/>
            </p:custDataLst>
          </p:nvPr>
        </p:nvGrpSpPr>
        <p:grpSpPr>
          <a:xfrm>
            <a:off x="0" y="84005"/>
            <a:ext cx="2523490" cy="491490"/>
            <a:chOff x="0" y="619020"/>
            <a:chExt cx="2965873" cy="575087"/>
          </a:xfrm>
        </p:grpSpPr>
        <p:grpSp>
          <p:nvGrpSpPr>
            <p:cNvPr id="6" name="组合 10"/>
            <p:cNvGrpSpPr/>
            <p:nvPr>
              <p:custDataLst>
                <p:tags r:id="rId10"/>
              </p:custDataLst>
            </p:nvPr>
          </p:nvGrpSpPr>
          <p:grpSpPr>
            <a:xfrm>
              <a:off x="0" y="679673"/>
              <a:ext cx="532872" cy="416083"/>
              <a:chOff x="0" y="538268"/>
              <a:chExt cx="532872" cy="416083"/>
            </a:xfrm>
          </p:grpSpPr>
          <p:sp>
            <p:nvSpPr>
              <p:cNvPr id="7" name="矩形 6"/>
              <p:cNvSpPr/>
              <p:nvPr>
                <p:custDataLst>
                  <p:tags r:id="rId11"/>
                </p:custDataLst>
              </p:nvPr>
            </p:nvSpPr>
            <p:spPr>
              <a:xfrm>
                <a:off x="86573" y="575418"/>
                <a:ext cx="446299"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sp>
            <p:nvSpPr>
              <p:cNvPr id="8" name="矩形 7"/>
              <p:cNvSpPr/>
              <p:nvPr>
                <p:custDataLst>
                  <p:tags r:id="rId12"/>
                </p:custDataLst>
              </p:nvPr>
            </p:nvSpPr>
            <p:spPr>
              <a:xfrm>
                <a:off x="0" y="538268"/>
                <a:ext cx="435850"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grpSp>
        <p:sp>
          <p:nvSpPr>
            <p:cNvPr id="9" name="文本框 11"/>
            <p:cNvSpPr txBox="1">
              <a:spLocks noChangeArrowheads="1"/>
            </p:cNvSpPr>
            <p:nvPr>
              <p:custDataLst>
                <p:tags r:id="rId13"/>
              </p:custDataLst>
            </p:nvPr>
          </p:nvSpPr>
          <p:spPr bwMode="auto">
            <a:xfrm>
              <a:off x="642581" y="619020"/>
              <a:ext cx="2323292" cy="57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2600" b="1" smtClean="0">
                  <a:solidFill>
                    <a:srgbClr val="008080"/>
                  </a:solidFill>
                  <a:latin typeface="微软雅黑" panose="020b0503020204020204" charset="-122"/>
                </a:rPr>
                <a:t>实验突破</a:t>
              </a:r>
              <a:endParaRPr lang="zh-CN" altLang="en-US" sz="2600" b="1">
                <a:solidFill>
                  <a:srgbClr val="008080"/>
                </a:solidFill>
                <a:latin typeface="微软雅黑" panose="020b0503020204020204" charset="-122"/>
              </a:endParaRPr>
            </a:p>
          </p:txBody>
        </p:sp>
      </p:grpSp>
    </p:spTree>
  </p:cSld>
  <p:clrMapOvr>
    <a:masterClrMapping/>
  </p:clrMapOvr>
  <p:transition/>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37889" name="矩形 10" title=""/>
          <p:cNvSpPr/>
          <p:nvPr>
            <p:custDataLst>
              <p:tags r:id="rId4"/>
            </p:custDataLst>
          </p:nvPr>
        </p:nvSpPr>
        <p:spPr>
          <a:xfrm>
            <a:off x="638413" y="520057"/>
            <a:ext cx="7867174" cy="4453890"/>
          </a:xfrm>
          <a:prstGeom prst="rect">
            <a:avLst/>
          </a:prstGeom>
          <a:noFill/>
          <a:ln w="9525">
            <a:noFill/>
          </a:ln>
        </p:spPr>
        <p:txBody>
          <a:bodyPr wrap="square">
            <a:spAutoFit/>
          </a:bodyPr>
          <a:lstStyle/>
          <a:p>
            <a:pPr>
              <a:lnSpc>
                <a:spcPct val="150000"/>
              </a:lnSpc>
            </a:pPr>
            <a:r>
              <a:rPr sz="2100" b="0">
                <a:latin typeface="Times New Roman"/>
                <a:ea typeface="微软雅黑" panose="020b0503020204020204" charset="-122"/>
                <a:cs typeface="Times New Roman" panose="02020603050405020304" charset="0"/>
                <a:sym typeface="+mn-ea"/>
              </a:rPr>
              <a:t>3. 转换法的应用</a:t>
            </a:r>
            <a:endParaRPr sz="2100" b="0">
              <a:latin typeface="Times New Roman"/>
              <a:ea typeface="微软雅黑" panose="020b0503020204020204" charset="-122"/>
              <a:cs typeface="Times New Roman" panose="02020603050405020304" charset="0"/>
            </a:endParaRPr>
          </a:p>
          <a:p>
            <a:pPr>
              <a:lnSpc>
                <a:spcPct val="150000"/>
              </a:lnSpc>
            </a:pPr>
            <a:r>
              <a:rPr lang="en-US" altLang="zh-CN" sz="2100" b="0">
                <a:latin typeface="Times New Roman"/>
                <a:ea typeface="微软雅黑" panose="020b0503020204020204" charset="-122"/>
                <a:cs typeface="Times New Roman" panose="02020603050405020304" charset="0"/>
              </a:rPr>
              <a:t>(1)被加热的材料是煤油(通过温度计示数的变化量，来反映电阻丝产生电热的多少)</a:t>
            </a:r>
            <a:endParaRPr lang="en-US" altLang="zh-CN" sz="2100" b="0">
              <a:latin typeface="Times New Roman"/>
              <a:ea typeface="微软雅黑" panose="020b0503020204020204" charset="-122"/>
              <a:cs typeface="Times New Roman" panose="02020603050405020304" charset="0"/>
            </a:endParaRPr>
          </a:p>
          <a:p>
            <a:pPr>
              <a:lnSpc>
                <a:spcPct val="150000"/>
              </a:lnSpc>
            </a:pPr>
            <a:r>
              <a:rPr lang="en-US" altLang="zh-CN" sz="2100" b="0">
                <a:latin typeface="Times New Roman"/>
                <a:ea typeface="微软雅黑" panose="020b0503020204020204" charset="-122"/>
                <a:cs typeface="Times New Roman" panose="02020603050405020304" charset="0"/>
              </a:rPr>
              <a:t>(2)被加热的材料是空气(通过U形管内液面高度差，来反映电阻丝产生电热的多少)</a:t>
            </a:r>
            <a:endParaRPr lang="en-US" altLang="zh-CN" sz="2100" b="0">
              <a:latin typeface="Times New Roman"/>
              <a:ea typeface="微软雅黑" panose="020b0503020204020204" charset="-122"/>
              <a:cs typeface="Times New Roman" panose="02020603050405020304" charset="0"/>
            </a:endParaRPr>
          </a:p>
          <a:p>
            <a:pPr>
              <a:lnSpc>
                <a:spcPct val="150000"/>
              </a:lnSpc>
            </a:pPr>
            <a:r>
              <a:rPr lang="en-US" altLang="zh-CN" sz="2100" b="0">
                <a:latin typeface="Times New Roman"/>
                <a:ea typeface="微软雅黑" panose="020b0503020204020204" charset="-122"/>
                <a:cs typeface="Times New Roman" panose="02020603050405020304" charset="0"/>
              </a:rPr>
              <a:t>4. 控制变量法的应用</a:t>
            </a:r>
            <a:endParaRPr lang="en-US" altLang="zh-CN" sz="2100" b="0">
              <a:latin typeface="Times New Roman"/>
              <a:ea typeface="微软雅黑" panose="020b0503020204020204" charset="-122"/>
              <a:cs typeface="Times New Roman" panose="02020603050405020304" charset="0"/>
            </a:endParaRPr>
          </a:p>
          <a:p>
            <a:pPr>
              <a:lnSpc>
                <a:spcPct val="150000"/>
              </a:lnSpc>
            </a:pPr>
            <a:r>
              <a:rPr lang="en-US" altLang="zh-CN" sz="2100" b="0">
                <a:latin typeface="Times New Roman"/>
                <a:ea typeface="微软雅黑" panose="020b0503020204020204" charset="-122"/>
                <a:cs typeface="Times New Roman" panose="02020603050405020304" charset="0"/>
              </a:rPr>
              <a:t>(1)被加热物质的要求(物质种类、质量、初温均相同)</a:t>
            </a:r>
            <a:endParaRPr lang="en-US" altLang="zh-CN" sz="2100" b="0">
              <a:latin typeface="Times New Roman"/>
              <a:ea typeface="微软雅黑" panose="020b0503020204020204" charset="-122"/>
              <a:cs typeface="Times New Roman" panose="02020603050405020304" charset="0"/>
            </a:endParaRPr>
          </a:p>
          <a:p>
            <a:pPr>
              <a:lnSpc>
                <a:spcPct val="150000"/>
              </a:lnSpc>
            </a:pPr>
            <a:r>
              <a:rPr lang="en-US" altLang="zh-CN" sz="2100" b="0">
                <a:latin typeface="Times New Roman"/>
                <a:ea typeface="微软雅黑" panose="020b0503020204020204" charset="-122"/>
                <a:cs typeface="Times New Roman" panose="02020603050405020304" charset="0"/>
              </a:rPr>
              <a:t>(2)探究电热与电流的关系(控制电热丝阻值和通电时间相同，改变通过电热丝的电流)</a:t>
            </a:r>
            <a:endParaRPr lang="en-US" altLang="zh-CN" sz="2100" b="0">
              <a:latin typeface="Times New Roman"/>
              <a:ea typeface="微软雅黑" panose="020b0503020204020204" charset="-122"/>
              <a:cs typeface="Times New Roman" panose="02020603050405020304" charset="0"/>
            </a:endParaRPr>
          </a:p>
        </p:txBody>
      </p:sp>
      <p:grpSp>
        <p:nvGrpSpPr>
          <p:cNvPr id="2" name="组合 9" title=""/>
          <p:cNvGrpSpPr/>
          <p:nvPr>
            <p:custDataLst>
              <p:tags r:id="rId5"/>
            </p:custDataLst>
          </p:nvPr>
        </p:nvGrpSpPr>
        <p:grpSpPr>
          <a:xfrm>
            <a:off x="0" y="84005"/>
            <a:ext cx="2523490" cy="491490"/>
            <a:chOff x="0" y="619020"/>
            <a:chExt cx="2965873" cy="575087"/>
          </a:xfrm>
        </p:grpSpPr>
        <p:grpSp>
          <p:nvGrpSpPr>
            <p:cNvPr id="4" name="组合 10"/>
            <p:cNvGrpSpPr/>
            <p:nvPr>
              <p:custDataLst>
                <p:tags r:id="rId6"/>
              </p:custDataLst>
            </p:nvPr>
          </p:nvGrpSpPr>
          <p:grpSpPr>
            <a:xfrm>
              <a:off x="0" y="679673"/>
              <a:ext cx="532872" cy="416083"/>
              <a:chOff x="0" y="538268"/>
              <a:chExt cx="532872" cy="416083"/>
            </a:xfrm>
          </p:grpSpPr>
          <p:sp>
            <p:nvSpPr>
              <p:cNvPr id="5" name="矩形 4"/>
              <p:cNvSpPr/>
              <p:nvPr>
                <p:custDataLst>
                  <p:tags r:id="rId7"/>
                </p:custDataLst>
              </p:nvPr>
            </p:nvSpPr>
            <p:spPr>
              <a:xfrm>
                <a:off x="86573" y="575418"/>
                <a:ext cx="446299"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sp>
            <p:nvSpPr>
              <p:cNvPr id="35" name="矩形 34"/>
              <p:cNvSpPr/>
              <p:nvPr>
                <p:custDataLst>
                  <p:tags r:id="rId8"/>
                </p:custDataLst>
              </p:nvPr>
            </p:nvSpPr>
            <p:spPr>
              <a:xfrm>
                <a:off x="0" y="538268"/>
                <a:ext cx="435850"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grpSp>
        <p:sp>
          <p:nvSpPr>
            <p:cNvPr id="36" name="文本框 11"/>
            <p:cNvSpPr txBox="1">
              <a:spLocks noChangeArrowheads="1"/>
            </p:cNvSpPr>
            <p:nvPr>
              <p:custDataLst>
                <p:tags r:id="rId9"/>
              </p:custDataLst>
            </p:nvPr>
          </p:nvSpPr>
          <p:spPr bwMode="auto">
            <a:xfrm>
              <a:off x="642581" y="619020"/>
              <a:ext cx="2323292" cy="57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2600" b="1" smtClean="0">
                  <a:solidFill>
                    <a:srgbClr val="008080"/>
                  </a:solidFill>
                  <a:latin typeface="微软雅黑" panose="020b0503020204020204" charset="-122"/>
                </a:rPr>
                <a:t>实验突破</a:t>
              </a:r>
              <a:endParaRPr lang="zh-CN" altLang="en-US" sz="2600" b="1">
                <a:solidFill>
                  <a:srgbClr val="008080"/>
                </a:solidFill>
                <a:latin typeface="微软雅黑" panose="020b0503020204020204" charset="-122"/>
              </a:endParaRPr>
            </a:p>
          </p:txBody>
        </p:sp>
      </p:grpSp>
    </p:spTree>
  </p:cSld>
  <p:clrMapOvr>
    <a:masterClrMapping/>
  </p:clrMapOvr>
  <p:transition/>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37889" name="矩形 10" title=""/>
          <p:cNvSpPr/>
          <p:nvPr>
            <p:custDataLst>
              <p:tags r:id="rId4"/>
            </p:custDataLst>
          </p:nvPr>
        </p:nvSpPr>
        <p:spPr>
          <a:xfrm>
            <a:off x="629726" y="574061"/>
            <a:ext cx="8087402" cy="4453890"/>
          </a:xfrm>
          <a:prstGeom prst="rect">
            <a:avLst/>
          </a:prstGeom>
          <a:noFill/>
          <a:ln w="9525">
            <a:noFill/>
          </a:ln>
        </p:spPr>
        <p:txBody>
          <a:bodyPr wrap="square">
            <a:spAutoFit/>
          </a:bodyPr>
          <a:lstStyle/>
          <a:p>
            <a:pPr>
              <a:lnSpc>
                <a:spcPct val="150000"/>
              </a:lnSpc>
            </a:pPr>
            <a:r>
              <a:rPr lang="en-US" altLang="zh-CN" sz="2100" b="0">
                <a:latin typeface="Times New Roman"/>
                <a:ea typeface="微软雅黑" panose="020b0503020204020204" charset="-122"/>
                <a:cs typeface="Times New Roman" panose="02020603050405020304" charset="0"/>
                <a:sym typeface="+mn-ea"/>
              </a:rPr>
              <a:t>(3)探究电热与电阻的关系(控制通过电热丝的电流和通电时间相同，选择两个阻值不同的电阻丝)</a:t>
            </a:r>
            <a:endParaRPr lang="en-US" altLang="zh-CN" sz="2100" b="0">
              <a:latin typeface="Times New Roman"/>
              <a:ea typeface="微软雅黑" panose="020b0503020204020204" charset="-122"/>
              <a:cs typeface="Times New Roman" panose="02020603050405020304" charset="0"/>
              <a:sym typeface="+mn-ea"/>
            </a:endParaRPr>
          </a:p>
          <a:p>
            <a:pPr>
              <a:lnSpc>
                <a:spcPct val="150000"/>
              </a:lnSpc>
            </a:pPr>
            <a:r>
              <a:rPr lang="en-US" altLang="zh-CN" sz="2100" b="0">
                <a:latin typeface="Times New Roman"/>
                <a:ea typeface="微软雅黑" panose="020b0503020204020204" charset="-122"/>
                <a:cs typeface="Times New Roman" panose="02020603050405020304" charset="0"/>
                <a:sym typeface="+mn-ea"/>
              </a:rPr>
              <a:t>(4)探究电热与通电时间的关系(控制电热丝的阻值和通过电热丝的电流相同，改变通电时间的长短)</a:t>
            </a:r>
            <a:endParaRPr lang="en-US" altLang="zh-CN" sz="2100" b="0">
              <a:latin typeface="Times New Roman"/>
              <a:ea typeface="微软雅黑" panose="020b0503020204020204" charset="-122"/>
              <a:cs typeface="Times New Roman" panose="02020603050405020304" charset="0"/>
              <a:sym typeface="+mn-ea"/>
            </a:endParaRPr>
          </a:p>
          <a:p>
            <a:pPr>
              <a:lnSpc>
                <a:spcPct val="150000"/>
              </a:lnSpc>
            </a:pPr>
            <a:r>
              <a:rPr lang="en-US" altLang="zh-CN" sz="2100" b="0">
                <a:solidFill>
                  <a:srgbClr val="008080"/>
                </a:solidFill>
                <a:latin typeface="Times New Roman"/>
                <a:ea typeface="微软雅黑" panose="020b0503020204020204" charset="-122"/>
                <a:cs typeface="Times New Roman" panose="02020603050405020304" charset="0"/>
              </a:rPr>
              <a:t>【分析数据和现象，总结结论】</a:t>
            </a:r>
            <a:endParaRPr lang="en-US" altLang="zh-CN" sz="2100" b="0">
              <a:solidFill>
                <a:srgbClr val="008080"/>
              </a:solidFill>
              <a:latin typeface="Times New Roman"/>
              <a:ea typeface="微软雅黑" panose="020b0503020204020204" charset="-122"/>
              <a:cs typeface="Times New Roman" panose="02020603050405020304" charset="0"/>
            </a:endParaRPr>
          </a:p>
          <a:p>
            <a:pPr>
              <a:lnSpc>
                <a:spcPct val="150000"/>
              </a:lnSpc>
            </a:pPr>
            <a:r>
              <a:rPr lang="en-US" altLang="zh-CN" sz="2100" b="0">
                <a:latin typeface="Times New Roman"/>
                <a:ea typeface="微软雅黑" panose="020b0503020204020204" charset="-122"/>
                <a:cs typeface="Times New Roman" panose="02020603050405020304" charset="0"/>
              </a:rPr>
              <a:t>5. 表格数据的分析及相关判断(为使实验现象更明显，应选择阻值差别大的电阻丝)</a:t>
            </a:r>
            <a:endParaRPr lang="en-US" altLang="zh-CN" sz="2100" b="0">
              <a:latin typeface="Times New Roman"/>
              <a:ea typeface="微软雅黑" panose="020b0503020204020204" charset="-122"/>
              <a:cs typeface="Times New Roman" panose="02020603050405020304" charset="0"/>
            </a:endParaRPr>
          </a:p>
          <a:p>
            <a:pPr>
              <a:lnSpc>
                <a:spcPct val="150000"/>
              </a:lnSpc>
            </a:pPr>
            <a:r>
              <a:rPr lang="en-US" altLang="zh-CN" sz="2100" b="0">
                <a:latin typeface="Times New Roman"/>
                <a:ea typeface="微软雅黑" panose="020b0503020204020204" charset="-122"/>
                <a:cs typeface="Times New Roman" panose="02020603050405020304" charset="0"/>
              </a:rPr>
              <a:t>6. 图像分析与判断</a:t>
            </a:r>
            <a:endParaRPr lang="en-US" altLang="zh-CN" sz="2100" b="0">
              <a:latin typeface="Times New Roman"/>
              <a:ea typeface="微软雅黑" panose="020b0503020204020204" charset="-122"/>
              <a:cs typeface="Times New Roman" panose="02020603050405020304" charset="0"/>
            </a:endParaRPr>
          </a:p>
          <a:p>
            <a:pPr>
              <a:lnSpc>
                <a:spcPct val="150000"/>
              </a:lnSpc>
            </a:pPr>
            <a:r>
              <a:rPr lang="en-US" altLang="zh-CN" sz="2100" b="0">
                <a:latin typeface="Times New Roman"/>
                <a:ea typeface="微软雅黑" panose="020b0503020204020204" charset="-122"/>
                <a:cs typeface="Times New Roman" panose="02020603050405020304" charset="0"/>
              </a:rPr>
              <a:t>7. 分析现象，总结结论</a:t>
            </a:r>
            <a:endParaRPr lang="en-US" altLang="zh-CN" sz="2100" b="0">
              <a:latin typeface="Times New Roman"/>
              <a:ea typeface="微软雅黑" panose="020b0503020204020204" charset="-122"/>
              <a:cs typeface="Times New Roman" panose="02020603050405020304" charset="0"/>
            </a:endParaRPr>
          </a:p>
        </p:txBody>
      </p:sp>
      <p:grpSp>
        <p:nvGrpSpPr>
          <p:cNvPr id="2" name="组合 9" title=""/>
          <p:cNvGrpSpPr/>
          <p:nvPr>
            <p:custDataLst>
              <p:tags r:id="rId5"/>
            </p:custDataLst>
          </p:nvPr>
        </p:nvGrpSpPr>
        <p:grpSpPr>
          <a:xfrm>
            <a:off x="0" y="84005"/>
            <a:ext cx="2523490" cy="491490"/>
            <a:chOff x="0" y="619020"/>
            <a:chExt cx="2965873" cy="575087"/>
          </a:xfrm>
        </p:grpSpPr>
        <p:grpSp>
          <p:nvGrpSpPr>
            <p:cNvPr id="4" name="组合 10"/>
            <p:cNvGrpSpPr/>
            <p:nvPr>
              <p:custDataLst>
                <p:tags r:id="rId6"/>
              </p:custDataLst>
            </p:nvPr>
          </p:nvGrpSpPr>
          <p:grpSpPr>
            <a:xfrm>
              <a:off x="0" y="679673"/>
              <a:ext cx="532872" cy="416083"/>
              <a:chOff x="0" y="538268"/>
              <a:chExt cx="532872" cy="416083"/>
            </a:xfrm>
          </p:grpSpPr>
          <p:sp>
            <p:nvSpPr>
              <p:cNvPr id="5" name="矩形 4"/>
              <p:cNvSpPr/>
              <p:nvPr>
                <p:custDataLst>
                  <p:tags r:id="rId7"/>
                </p:custDataLst>
              </p:nvPr>
            </p:nvSpPr>
            <p:spPr>
              <a:xfrm>
                <a:off x="86573" y="575418"/>
                <a:ext cx="446299"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sp>
            <p:nvSpPr>
              <p:cNvPr id="35" name="矩形 34"/>
              <p:cNvSpPr/>
              <p:nvPr>
                <p:custDataLst>
                  <p:tags r:id="rId8"/>
                </p:custDataLst>
              </p:nvPr>
            </p:nvSpPr>
            <p:spPr>
              <a:xfrm>
                <a:off x="0" y="538268"/>
                <a:ext cx="435850"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grpSp>
        <p:sp>
          <p:nvSpPr>
            <p:cNvPr id="36" name="文本框 11"/>
            <p:cNvSpPr txBox="1">
              <a:spLocks noChangeArrowheads="1"/>
            </p:cNvSpPr>
            <p:nvPr>
              <p:custDataLst>
                <p:tags r:id="rId9"/>
              </p:custDataLst>
            </p:nvPr>
          </p:nvSpPr>
          <p:spPr bwMode="auto">
            <a:xfrm>
              <a:off x="642581" y="619020"/>
              <a:ext cx="2323292" cy="57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2600" b="1" smtClean="0">
                  <a:solidFill>
                    <a:srgbClr val="008080"/>
                  </a:solidFill>
                  <a:latin typeface="微软雅黑" panose="020b0503020204020204" charset="-122"/>
                </a:rPr>
                <a:t>实验突破</a:t>
              </a:r>
              <a:endParaRPr lang="zh-CN" altLang="en-US" sz="2600" b="1">
                <a:solidFill>
                  <a:srgbClr val="008080"/>
                </a:solidFill>
                <a:latin typeface="微软雅黑" panose="020b0503020204020204" charset="-122"/>
              </a:endParaRPr>
            </a:p>
          </p:txBody>
        </p:sp>
      </p:grpSp>
    </p:spTree>
  </p:cSld>
  <p:clrMapOvr>
    <a:masterClrMapping/>
  </p:clrMapOvr>
  <p:transition/>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37889" name="矩形 10" title=""/>
          <p:cNvSpPr/>
          <p:nvPr>
            <p:custDataLst>
              <p:tags r:id="rId4"/>
            </p:custDataLst>
          </p:nvPr>
        </p:nvSpPr>
        <p:spPr>
          <a:xfrm>
            <a:off x="594360" y="520057"/>
            <a:ext cx="7955280" cy="4453890"/>
          </a:xfrm>
          <a:prstGeom prst="rect">
            <a:avLst/>
          </a:prstGeom>
          <a:noFill/>
          <a:ln w="9525">
            <a:noFill/>
          </a:ln>
        </p:spPr>
        <p:txBody>
          <a:bodyPr wrap="square">
            <a:spAutoFit/>
          </a:bodyPr>
          <a:lstStyle/>
          <a:p>
            <a:pPr>
              <a:lnSpc>
                <a:spcPct val="150000"/>
              </a:lnSpc>
            </a:pPr>
            <a:r>
              <a:rPr lang="en-US" altLang="zh-CN" sz="2100" b="0">
                <a:solidFill>
                  <a:srgbClr val="008080"/>
                </a:solidFill>
                <a:latin typeface="Times New Roman"/>
                <a:ea typeface="微软雅黑" panose="020b0503020204020204" charset="-122"/>
                <a:cs typeface="Times New Roman" panose="02020603050405020304" charset="0"/>
                <a:sym typeface="+mn-ea"/>
              </a:rPr>
              <a:t>【交流与反思】</a:t>
            </a:r>
            <a:endParaRPr lang="en-US" altLang="zh-CN" sz="2100" b="0">
              <a:solidFill>
                <a:srgbClr val="008080"/>
              </a:solidFill>
              <a:latin typeface="Times New Roman"/>
              <a:ea typeface="微软雅黑" panose="020b0503020204020204" charset="-122"/>
              <a:cs typeface="Times New Roman" panose="02020603050405020304" charset="0"/>
            </a:endParaRPr>
          </a:p>
          <a:p>
            <a:pPr>
              <a:lnSpc>
                <a:spcPct val="150000"/>
              </a:lnSpc>
            </a:pPr>
            <a:r>
              <a:rPr lang="en-US" altLang="zh-CN" sz="2100" b="0">
                <a:latin typeface="Times New Roman"/>
                <a:ea typeface="微软雅黑" panose="020b0503020204020204" charset="-122"/>
                <a:cs typeface="Times New Roman" panose="02020603050405020304" charset="0"/>
                <a:sym typeface="+mn-ea"/>
              </a:rPr>
              <a:t>8. 实验方案的评估</a:t>
            </a:r>
            <a:endParaRPr lang="en-US" altLang="zh-CN" sz="2100" b="0">
              <a:latin typeface="Times New Roman"/>
              <a:ea typeface="微软雅黑" panose="020b0503020204020204" charset="-122"/>
              <a:cs typeface="Times New Roman" panose="02020603050405020304" charset="0"/>
            </a:endParaRPr>
          </a:p>
          <a:p>
            <a:pPr>
              <a:lnSpc>
                <a:spcPct val="150000"/>
              </a:lnSpc>
            </a:pPr>
            <a:r>
              <a:rPr lang="en-US" altLang="zh-CN" sz="2100" b="0">
                <a:latin typeface="Times New Roman"/>
                <a:ea typeface="微软雅黑" panose="020b0503020204020204" charset="-122"/>
                <a:cs typeface="Times New Roman" panose="02020603050405020304" charset="0"/>
                <a:sym typeface="+mn-ea"/>
              </a:rPr>
              <a:t>9. 比热容的相关计算</a:t>
            </a:r>
            <a:endParaRPr lang="en-US" altLang="zh-CN" sz="2100" b="0">
              <a:latin typeface="Times New Roman"/>
              <a:ea typeface="微软雅黑" panose="020b0503020204020204" charset="-122"/>
              <a:cs typeface="Times New Roman" panose="02020603050405020304" charset="0"/>
              <a:sym typeface="+mn-ea"/>
            </a:endParaRPr>
          </a:p>
          <a:p>
            <a:pPr>
              <a:lnSpc>
                <a:spcPct val="150000"/>
              </a:lnSpc>
            </a:pPr>
            <a:r>
              <a:rPr lang="en-US" altLang="zh-CN" sz="2100" b="0">
                <a:latin typeface="Times New Roman"/>
                <a:ea typeface="微软雅黑" panose="020b0503020204020204" charset="-122"/>
                <a:cs typeface="Times New Roman" panose="02020603050405020304" charset="0"/>
                <a:sym typeface="+mn-ea"/>
              </a:rPr>
              <a:t>10. 实验结论应用</a:t>
            </a:r>
            <a:endParaRPr lang="en-US" altLang="zh-CN" sz="2100" b="0">
              <a:latin typeface="Times New Roman"/>
              <a:ea typeface="微软雅黑" panose="020b0503020204020204" charset="-122"/>
              <a:cs typeface="Times New Roman" panose="02020603050405020304" charset="0"/>
            </a:endParaRPr>
          </a:p>
          <a:p>
            <a:pPr>
              <a:lnSpc>
                <a:spcPct val="150000"/>
              </a:lnSpc>
            </a:pPr>
            <a:r>
              <a:rPr lang="en-US" altLang="zh-CN" sz="2100" b="0">
                <a:solidFill>
                  <a:srgbClr val="008080"/>
                </a:solidFill>
                <a:latin typeface="Times New Roman"/>
                <a:ea typeface="微软雅黑" panose="020b0503020204020204" charset="-122"/>
                <a:cs typeface="Times New Roman" panose="02020603050405020304" charset="0"/>
                <a:sym typeface="+mn-ea"/>
              </a:rPr>
              <a:t>【交流与反思】</a:t>
            </a:r>
            <a:endParaRPr lang="en-US" altLang="zh-CN" sz="2100" b="0">
              <a:solidFill>
                <a:srgbClr val="008080"/>
              </a:solidFill>
              <a:latin typeface="Times New Roman"/>
              <a:ea typeface="微软雅黑" panose="020b0503020204020204" charset="-122"/>
              <a:cs typeface="Times New Roman" panose="02020603050405020304" charset="0"/>
            </a:endParaRPr>
          </a:p>
          <a:p>
            <a:pPr>
              <a:lnSpc>
                <a:spcPct val="150000"/>
              </a:lnSpc>
            </a:pPr>
            <a:r>
              <a:rPr lang="en-US" altLang="zh-CN" sz="2100" b="0">
                <a:latin typeface="Times New Roman"/>
                <a:ea typeface="微软雅黑" panose="020b0503020204020204" charset="-122"/>
                <a:cs typeface="Times New Roman" panose="02020603050405020304" charset="0"/>
                <a:sym typeface="+mn-ea"/>
              </a:rPr>
              <a:t>在电阻和通电时间相同的情况下，通过电阻的电流越大，产生的热量越多；在电流和通电时间相同的情况下，电阻越大，产生的热量越多；在电阻和通过电阻的电流相同的情况下，通电时间越长，产生的热量越多</a:t>
            </a:r>
            <a:r>
              <a:rPr lang="zh-CN" altLang="en-US" sz="2100" b="0">
                <a:latin typeface="Times New Roman"/>
                <a:ea typeface="微软雅黑" panose="020b0503020204020204" charset="-122"/>
                <a:cs typeface="Times New Roman" panose="02020603050405020304" charset="0"/>
                <a:sym typeface="+mn-ea"/>
              </a:rPr>
              <a:t>。</a:t>
            </a:r>
            <a:endParaRPr lang="en-US" altLang="zh-CN" sz="2100" b="0">
              <a:latin typeface="Times New Roman"/>
              <a:ea typeface="微软雅黑" panose="020b0503020204020204" charset="-122"/>
              <a:cs typeface="Times New Roman" panose="02020603050405020304" charset="0"/>
              <a:sym typeface="+mn-ea"/>
            </a:endParaRPr>
          </a:p>
        </p:txBody>
      </p:sp>
      <p:grpSp>
        <p:nvGrpSpPr>
          <p:cNvPr id="2" name="组合 9" title=""/>
          <p:cNvGrpSpPr/>
          <p:nvPr>
            <p:custDataLst>
              <p:tags r:id="rId5"/>
            </p:custDataLst>
          </p:nvPr>
        </p:nvGrpSpPr>
        <p:grpSpPr>
          <a:xfrm>
            <a:off x="0" y="84005"/>
            <a:ext cx="2523490" cy="491490"/>
            <a:chOff x="0" y="619020"/>
            <a:chExt cx="2965873" cy="575087"/>
          </a:xfrm>
        </p:grpSpPr>
        <p:grpSp>
          <p:nvGrpSpPr>
            <p:cNvPr id="4" name="组合 10"/>
            <p:cNvGrpSpPr/>
            <p:nvPr>
              <p:custDataLst>
                <p:tags r:id="rId6"/>
              </p:custDataLst>
            </p:nvPr>
          </p:nvGrpSpPr>
          <p:grpSpPr>
            <a:xfrm>
              <a:off x="0" y="679673"/>
              <a:ext cx="532872" cy="416083"/>
              <a:chOff x="0" y="538268"/>
              <a:chExt cx="532872" cy="416083"/>
            </a:xfrm>
          </p:grpSpPr>
          <p:sp>
            <p:nvSpPr>
              <p:cNvPr id="5" name="矩形 4"/>
              <p:cNvSpPr/>
              <p:nvPr>
                <p:custDataLst>
                  <p:tags r:id="rId7"/>
                </p:custDataLst>
              </p:nvPr>
            </p:nvSpPr>
            <p:spPr>
              <a:xfrm>
                <a:off x="86573" y="575418"/>
                <a:ext cx="446299"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sp>
            <p:nvSpPr>
              <p:cNvPr id="35" name="矩形 34"/>
              <p:cNvSpPr/>
              <p:nvPr>
                <p:custDataLst>
                  <p:tags r:id="rId8"/>
                </p:custDataLst>
              </p:nvPr>
            </p:nvSpPr>
            <p:spPr>
              <a:xfrm>
                <a:off x="0" y="538268"/>
                <a:ext cx="435850"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grpSp>
        <p:sp>
          <p:nvSpPr>
            <p:cNvPr id="36" name="文本框 11"/>
            <p:cNvSpPr txBox="1">
              <a:spLocks noChangeArrowheads="1"/>
            </p:cNvSpPr>
            <p:nvPr>
              <p:custDataLst>
                <p:tags r:id="rId9"/>
              </p:custDataLst>
            </p:nvPr>
          </p:nvSpPr>
          <p:spPr bwMode="auto">
            <a:xfrm>
              <a:off x="642581" y="619020"/>
              <a:ext cx="2323292" cy="57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2600" b="1" smtClean="0">
                  <a:solidFill>
                    <a:srgbClr val="008080"/>
                  </a:solidFill>
                  <a:latin typeface="微软雅黑" panose="020b0503020204020204" charset="-122"/>
                </a:rPr>
                <a:t>实验突破</a:t>
              </a:r>
              <a:endParaRPr lang="zh-CN" altLang="en-US" sz="2600" b="1">
                <a:solidFill>
                  <a:srgbClr val="008080"/>
                </a:solidFill>
                <a:latin typeface="微软雅黑" panose="020b0503020204020204" charset="-122"/>
              </a:endParaRPr>
            </a:p>
          </p:txBody>
        </p:sp>
      </p:grpSp>
    </p:spTree>
  </p:cSld>
  <p:clrMapOvr>
    <a:masterClrMapping/>
  </p:clrMapOvr>
  <p:transition/>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C_3_BD#3b6c8c045?vcp=1&amp;pid=27e646a9f&amp;color=147,205,221&amp;vtp=1&amp;bt=1&amp;bbb=1" title=""/>
          <p:cNvSpPr/>
          <p:nvPr>
            <p:custDataLst>
              <p:tags r:id="rId4"/>
            </p:custDataLst>
          </p:nvPr>
        </p:nvSpPr>
        <p:spPr>
          <a:xfrm>
            <a:off x="539496" y="359987"/>
            <a:ext cx="8065008" cy="594360"/>
          </a:xfrm>
          <a:prstGeom prst="rect">
            <a:avLst/>
          </a:prstGeom>
          <a:noFill/>
        </p:spPr>
        <p:txBody>
          <a:bodyPr wrap="none" lIns="0" tIns="0" rIns="0" bIns="0" rtlCol="0" anchor="ctr"/>
          <a:lstStyle/>
          <a:p>
            <a:pPr algn="l" latinLnBrk="1">
              <a:lnSpc>
                <a:spcPts val="4600"/>
              </a:lnSpc>
            </a:pPr>
            <a:r>
              <a:rPr lang="en-US" altLang="zh-CN" sz="2600" b="1" i="0">
                <a:solidFill>
                  <a:srgbClr val="93CDDD"/>
                </a:solidFill>
                <a:latin typeface="Times New Roman"/>
                <a:ea typeface="黑体"/>
                <a:cs typeface="Times New Roman" panose="02020603050405020304" pitchFamily="34" charset="-120"/>
              </a:rPr>
              <a:t>考点1</a:t>
            </a:r>
            <a:r>
              <a:rPr lang="en-US" altLang="zh-CN" sz="2600" b="1" i="0">
                <a:solidFill>
                  <a:srgbClr val="93CDDD"/>
                </a:solidFill>
                <a:latin typeface="宋体" panose="02010600030101010101" pitchFamily="2" charset="-122"/>
                <a:ea typeface="宋体" panose="02010600030101010101" pitchFamily="2" charset="-122"/>
                <a:cs typeface="宋体" panose="02010600030101010101" pitchFamily="34" charset="-120"/>
              </a:rPr>
              <a:t> </a:t>
            </a:r>
            <a:r>
              <a:rPr lang="en-US" altLang="zh-CN" sz="2600" b="1" i="0">
                <a:solidFill>
                  <a:srgbClr val="93CDDD"/>
                </a:solidFill>
                <a:latin typeface="Times New Roman"/>
                <a:ea typeface="黑体"/>
                <a:cs typeface="Times New Roman" panose="02020603050405020304" pitchFamily="34" charset="-120"/>
              </a:rPr>
              <a:t>电能、电功与电功率</a:t>
            </a:r>
            <a:endParaRPr lang="en-US" altLang="zh-CN" sz="2600"/>
          </a:p>
        </p:txBody>
      </p:sp>
      <p:sp>
        <p:nvSpPr>
          <p:cNvPr id="3" name="QC_4_BD.1_1#e12648733?vcp=1&amp;vis=1&amp;pid=3b6c8c045&amp;color=0,0,0&amp;vtp=1&amp;bbb=1" title=""/>
          <p:cNvSpPr/>
          <p:nvPr>
            <p:custDataLst>
              <p:tags r:id="rId5"/>
            </p:custDataLst>
          </p:nvPr>
        </p:nvSpPr>
        <p:spPr>
          <a:xfrm>
            <a:off x="539496" y="1021042"/>
            <a:ext cx="8065008" cy="484124"/>
          </a:xfrm>
          <a:prstGeom prst="rect">
            <a:avLst/>
          </a:prstGeom>
          <a:noFill/>
        </p:spPr>
        <p:txBody>
          <a:bodyPr wrap="none" lIns="0" tIns="0" rIns="0" bIns="0" rtlCol="0" anchor="t"/>
          <a:lstStyle/>
          <a:p>
            <a:pPr algn="l" latinLnBrk="1">
              <a:lnSpc>
                <a:spcPts val="4300"/>
              </a:lnSpc>
            </a:pPr>
            <a:r>
              <a:rPr lang="en-US" altLang="zh-CN" sz="2400" b="0" i="0">
                <a:solidFill>
                  <a:srgbClr val="000000"/>
                </a:solidFill>
                <a:latin typeface="Times New Roman"/>
                <a:ea typeface="微软雅黑" panose="020b0503020204020204" charset="-122"/>
                <a:cs typeface="Times New Roman" panose="02020603050405020304" pitchFamily="34" charset="-120"/>
              </a:rPr>
              <a:t>1.</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关于电功，下列说法不正确的是(</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a:p>
        </p:txBody>
      </p:sp>
      <p:sp>
        <p:nvSpPr>
          <p:cNvPr id="4" name="QC_4_AN.2_1#e12648733.bracket?vcp=1&amp;vis=1&amp;pid=3b6c8c045&amp;color=0,0,0&amp;vpa=1&amp;vtp=1" title=""/>
          <p:cNvSpPr/>
          <p:nvPr>
            <p:custDataLst>
              <p:tags r:id="rId6"/>
            </p:custDataLst>
          </p:nvPr>
        </p:nvSpPr>
        <p:spPr>
          <a:xfrm>
            <a:off x="5420265" y="1019137"/>
            <a:ext cx="441325" cy="488125"/>
          </a:xfrm>
          <a:prstGeom prst="rect">
            <a:avLst/>
          </a:prstGeom>
          <a:noFill/>
        </p:spPr>
        <p:txBody>
          <a:bodyPr wrap="none" lIns="0" tIns="0" rIns="0" bIns="0" rtlCol="0" anchor="t"/>
          <a:lstStyle/>
          <a:p>
            <a:pPr algn="ctr" latinLnBrk="1">
              <a:lnSpc>
                <a:spcPts val="4300"/>
              </a:lnSpc>
            </a:pPr>
            <a:r>
              <a:rPr lang="en-US" altLang="zh-CN" sz="2400" b="0" i="0">
                <a:solidFill>
                  <a:srgbClr val="C00000"/>
                </a:solidFill>
                <a:latin typeface="Times New Roman"/>
                <a:ea typeface="微软雅黑" panose="020b0503020204020204" charset="-122"/>
                <a:cs typeface="Times New Roman" panose="02020603050405020304" pitchFamily="34" charset="-120"/>
              </a:rPr>
              <a:t>D</a:t>
            </a:r>
            <a:endParaRPr lang="en-US" altLang="zh-CN" sz="2400"/>
          </a:p>
        </p:txBody>
      </p:sp>
      <p:sp>
        <p:nvSpPr>
          <p:cNvPr id="5" name="QC_4_BD.1_2#e12648733.choices?vcp=1&amp;vis=1&amp;pid=3b6c8c045&amp;color=0,0,0&amp;vtp=1&amp;bbb=1" title=""/>
          <p:cNvSpPr/>
          <p:nvPr>
            <p:custDataLst>
              <p:tags r:id="rId7"/>
            </p:custDataLst>
          </p:nvPr>
        </p:nvSpPr>
        <p:spPr>
          <a:xfrm>
            <a:off x="539496" y="1579949"/>
            <a:ext cx="8065008" cy="2150999"/>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A.</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电流做了多少功就有多少电能转化为其他形式的能</a:t>
            </a:r>
            <a:endParaRPr lang="en-US" altLang="zh-CN" sz="2400"/>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B.</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电流做功的过程就是消耗电能的过程</a:t>
            </a:r>
            <a:endParaRPr lang="en-US" altLang="zh-CN" sz="2400"/>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C.</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用电能表可以测量电流做功的多少</a:t>
            </a:r>
            <a:endParaRPr lang="en-US" altLang="zh-CN" sz="2400"/>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D.</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电流越大，电流做功就一定越多</a:t>
            </a:r>
            <a:endParaRPr lang="en-US" altLang="zh-CN" sz="240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C_4_BD.3_1#b1101fd33?htil=1&amp;vcp=1&amp;vis=1&amp;pid=3b6c8c045&amp;color=0,0,0&amp;tib=255,255,255&amp;vtp=1&amp;hs=1&amp;hs=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5885274" y="405708"/>
            <a:ext cx="2460885" cy="1826071"/>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mc:Choice Requires="a14">
          <p:sp>
            <p:nvSpPr>
              <p:cNvPr id="3" name="QC_4_BD.3_2#b1101fd33?htil=1&amp;vcp=1&amp;vis=1&amp;pid=3b6c8c045&amp;color=0,0,0&amp;vtp=1&amp;bt=1&amp;bbb=1&amp;hb=1&amp;hs=1" title=""/>
              <p:cNvSpPr/>
              <p:nvPr>
                <p:custDataLst>
                  <p:tags r:id="rId6"/>
                </p:custDataLst>
              </p:nvPr>
            </p:nvSpPr>
            <p:spPr>
              <a:xfrm>
                <a:off x="539496" y="359987"/>
                <a:ext cx="5065776" cy="2069275"/>
              </a:xfrm>
              <a:prstGeom prst="rect">
                <a:avLst/>
              </a:prstGeom>
              <a:noFill/>
            </p:spPr>
            <p:txBody>
              <a:bodyPr wrap="none" lIns="0" tIns="0" rIns="0" bIns="0" rtlCol="0" anchor="t"/>
              <a:lstStyle/>
              <a:p>
                <a:pPr algn="l"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2.</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[2025·山东]</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某商家销售的移动电</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源相当于大型“充电宝”，其铭牌如表</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所示。顾客咨询：“该移动电源可以供</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100"/>
                  </a:lnSpc>
                </a:pP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5</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kW</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的用电器正常工作吗？”客服回</a:t>
                </a:r>
                <a:endParaRPr lang="en-US" altLang="zh-CN" sz="2400"/>
              </a:p>
            </p:txBody>
          </p:sp>
        </mc:Choice>
        <mc:Fallback>
          <p:sp>
            <p:nvSpPr>
              <p:cNvPr id="3" name="QC_4_BD.3_2#b1101fd33?htil=1&amp;vcp=1&amp;vis=1&amp;pid=3b6c8c045&amp;color=0,0,0&amp;vtp=1&amp;bt=1&amp;bbb=1&amp;hb=1&amp;hs=1"/>
              <p:cNvSpPr>
                <a:spLocks noRot="1" noChangeAspect="1" noMove="1" noResize="1" noEditPoints="1" noAdjustHandles="1" noChangeArrowheads="1" noChangeShapeType="1" noTextEdit="1"/>
              </p:cNvSpPr>
              <p:nvPr>
                <p:custDataLst>
                  <p:tags r:id="rId7"/>
                </p:custDataLst>
              </p:nvPr>
            </p:nvSpPr>
            <p:spPr>
              <a:xfrm>
                <a:off x="539496" y="359987"/>
                <a:ext cx="5065776" cy="2069275"/>
              </a:xfrm>
              <a:prstGeom prst="rect">
                <a:avLst/>
              </a:prstGeom>
              <a:blipFill rotWithShape="1">
                <a:blip r:embed="rId8"/>
                <a:stretch>
                  <a:fillRect l="-8" t="-28" r="-599" b="-2467"/>
                </a:stretch>
              </a:blipFill>
            </p:spPr>
            <p:txBody>
              <a:bodyPr/>
              <a:lstStyle/>
              <a:p>
                <a:r>
                  <a:rPr lang="zh-CN" altLang="en-US">
                    <a:noFill/>
                  </a:rPr>
                  <a:t> </a:t>
                </a:r>
              </a:p>
            </p:txBody>
          </p:sp>
        </mc:Fallback>
      </mc:AlternateContent>
      <p:sp>
        <p:nvSpPr>
          <p:cNvPr id="4" name="QC_4_AN.4_1#b1101fd33.bracket?vcp=1&amp;vis=1&amp;pid=3b6c8c045&amp;color=0,0,0&amp;vpa=2&amp;vtp=1" title=""/>
          <p:cNvSpPr/>
          <p:nvPr>
            <p:custDataLst>
              <p:tags r:id="rId9"/>
            </p:custDataLst>
          </p:nvPr>
        </p:nvSpPr>
        <p:spPr>
          <a:xfrm>
            <a:off x="2519903" y="2941325"/>
            <a:ext cx="423863" cy="459550"/>
          </a:xfrm>
          <a:prstGeom prst="rect">
            <a:avLst/>
          </a:prstGeom>
          <a:noFill/>
        </p:spPr>
        <p:txBody>
          <a:bodyPr wrap="none" lIns="0" tIns="0" rIns="0" bIns="0" rtlCol="0" anchor="t"/>
          <a:lstStyle/>
          <a:p>
            <a:pPr algn="ctr" latinLnBrk="1">
              <a:lnSpc>
                <a:spcPts val="4000"/>
              </a:lnSpc>
            </a:pPr>
            <a:r>
              <a:rPr lang="en-US" altLang="zh-CN" sz="2400" b="0" i="0">
                <a:solidFill>
                  <a:srgbClr val="C00000"/>
                </a:solidFill>
                <a:latin typeface="Times New Roman"/>
                <a:ea typeface="微软雅黑" panose="020b0503020204020204" charset="-122"/>
                <a:cs typeface="Times New Roman" panose="02020603050405020304" pitchFamily="34" charset="-120"/>
              </a:rPr>
              <a:t>B</a:t>
            </a:r>
            <a:endParaRPr lang="en-US" altLang="zh-CN" sz="2400"/>
          </a:p>
        </p:txBody>
      </p:sp>
      <p:sp>
        <p:nvSpPr>
          <p:cNvPr id="5" name="QC_4_BD.3_3#b1101fd33.choices?vcp=1&amp;vis=1&amp;pid=3b6c8c045&amp;color=0,0,0&amp;vtp=1&amp;bbb=1" title=""/>
          <p:cNvSpPr/>
          <p:nvPr>
            <p:custDataLst>
              <p:tags r:id="rId10"/>
            </p:custDataLst>
          </p:nvPr>
        </p:nvSpPr>
        <p:spPr>
          <a:xfrm>
            <a:off x="539496" y="3475043"/>
            <a:ext cx="8065008" cy="988949"/>
          </a:xfrm>
          <a:prstGeom prst="rect">
            <a:avLst/>
          </a:prstGeom>
          <a:noFill/>
        </p:spPr>
        <p:txBody>
          <a:bodyPr wrap="none" lIns="0" tIns="0" rIns="0" bIns="0" rtlCol="0" anchor="t"/>
          <a:lstStyle/>
          <a:p>
            <a:pPr latinLnBrk="1">
              <a:lnSpc>
                <a:spcPts val="4200"/>
              </a:lnSpc>
              <a:tabLst>
                <a:tab pos="4139565"/>
              </a:tabLst>
            </a:pPr>
            <a:r>
              <a:rPr lang="en-US" altLang="zh-CN" sz="2400" b="0" i="0">
                <a:solidFill>
                  <a:srgbClr val="000000"/>
                </a:solidFill>
                <a:latin typeface="Times New Roman"/>
                <a:ea typeface="微软雅黑" panose="020b0503020204020204" charset="-122"/>
                <a:cs typeface="Times New Roman" panose="02020603050405020304" pitchFamily="34" charset="-120"/>
              </a:rPr>
              <a:t>A.</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说法正确</a:t>
            </a:r>
            <a:r>
              <a:rPr lang="en-US" altLang="zh-CN" sz="2400" b="0" i="0" spc="-103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B.</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混淆了电功率和电能</a:t>
            </a:r>
            <a:endParaRPr lang="en-US" altLang="zh-CN" sz="2400"/>
          </a:p>
          <a:p>
            <a:pPr latinLnBrk="1">
              <a:lnSpc>
                <a:spcPts val="4000"/>
              </a:lnSpc>
              <a:tabLst>
                <a:tab pos="4139565"/>
              </a:tabLst>
            </a:pPr>
            <a:r>
              <a:rPr lang="en-US" altLang="zh-CN" sz="2400" b="0" i="0">
                <a:solidFill>
                  <a:srgbClr val="000000"/>
                </a:solidFill>
                <a:latin typeface="Times New Roman"/>
                <a:ea typeface="微软雅黑" panose="020b0503020204020204" charset="-122"/>
                <a:cs typeface="Times New Roman" panose="02020603050405020304" pitchFamily="34" charset="-120"/>
              </a:rPr>
              <a:t>C.</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混淆了电功率和电流</a:t>
            </a:r>
            <a:r>
              <a:rPr lang="en-US" altLang="zh-CN" sz="2400" b="0" i="0" spc="-103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D.</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混淆了电功率和电压</a:t>
            </a:r>
            <a:endParaRPr lang="en-US" altLang="zh-CN" sz="2400"/>
          </a:p>
        </p:txBody>
      </p:sp>
      <mc:AlternateContent>
        <mc:Choice Requires="a14">
          <p:sp>
            <p:nvSpPr>
              <p:cNvPr id="6" name="QC_4_BD.3_2#b1101fd33?htil=1&amp;vcp=1&amp;vis=1&amp;pid=3b6c8c045&amp;color=0,0,0&amp;vtp=1&amp;bt=1&amp;bbb=1&amp;hb=1&amp;hs=1" title=""/>
              <p:cNvSpPr/>
              <p:nvPr>
                <p:custDataLst>
                  <p:tags r:id="rId11"/>
                </p:custDataLst>
              </p:nvPr>
            </p:nvSpPr>
            <p:spPr>
              <a:xfrm>
                <a:off x="539496" y="2421959"/>
                <a:ext cx="8064000" cy="988949"/>
              </a:xfrm>
              <a:prstGeom prst="rect">
                <a:avLst/>
              </a:prstGeom>
              <a:noFill/>
            </p:spPr>
            <p:txBody>
              <a:bodyPr wrap="none" lIns="0" tIns="0" rIns="0" bIns="0" rtlCol="0" anchor="t"/>
              <a:lstStyle/>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复：“没问题，这是</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3</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kW</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h</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的，</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3</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kW</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的用电器都可以正常使</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0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用。”该客服 (</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a:p>
            </p:txBody>
          </p:sp>
        </mc:Choice>
        <mc:Fallback>
          <p:sp>
            <p:nvSpPr>
              <p:cNvPr id="6" name="QC_4_BD.3_2#b1101fd33?htil=1&amp;vcp=1&amp;vis=1&amp;pid=3b6c8c045&amp;color=0,0,0&amp;vtp=1&amp;bt=1&amp;bbb=1&amp;hb=1&amp;hs=1"/>
              <p:cNvSpPr>
                <a:spLocks noRot="1" noChangeAspect="1" noMove="1" noResize="1" noEditPoints="1" noAdjustHandles="1" noChangeArrowheads="1" noChangeShapeType="1" noTextEdit="1"/>
              </p:cNvSpPr>
              <p:nvPr>
                <p:custDataLst>
                  <p:tags r:id="rId12"/>
                </p:custDataLst>
              </p:nvPr>
            </p:nvSpPr>
            <p:spPr>
              <a:xfrm>
                <a:off x="539496" y="2421959"/>
                <a:ext cx="8064000" cy="988949"/>
              </a:xfrm>
              <a:prstGeom prst="rect">
                <a:avLst/>
              </a:prstGeom>
              <a:blipFill rotWithShape="1">
                <a:blip r:embed="rId13"/>
                <a:stretch>
                  <a:fillRect l="-5" t="-7" r="6" b="-5297"/>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B_4_BD.5_1#e9bad682b?htil=2&amp;vcp=1&amp;vis=1&amp;pid=3b6c8c045&amp;color=0,0,0&amp;tib=255,255,255&amp;vtp=1&amp;hs=1&amp;hs=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4675380" y="652157"/>
            <a:ext cx="3831336" cy="1261872"/>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B_4_BD.5_2#e9bad682b?htil=2&amp;vcp=1&amp;vis=1&amp;pid=3b6c8c045&amp;color=0,0,0&amp;vtp=1&amp;bt=1&amp;bbb=1&amp;hb=1&amp;hs=1" title=""/>
          <p:cNvSpPr/>
          <p:nvPr>
            <p:custDataLst>
              <p:tags r:id="rId6"/>
            </p:custDataLst>
          </p:nvPr>
        </p:nvSpPr>
        <p:spPr>
          <a:xfrm>
            <a:off x="539496" y="606437"/>
            <a:ext cx="4105656" cy="1596390"/>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3.小德一家外出旅游，家中只</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有一个网络摄像头和一个路由</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器在工作，其实际功率分别为</a:t>
            </a:r>
            <a:endParaRPr lang="en-US" altLang="zh-CN" sz="2400"/>
          </a:p>
        </p:txBody>
      </p:sp>
      <p:sp>
        <p:nvSpPr>
          <p:cNvPr id="4" name="QB_4_AN.6_1#e9bad682b.blank?vcp=1&amp;vis=1&amp;pid=3b6c8c045&amp;color=0,0,0&amp;vpa=3&amp;vtp=1&amp;bbb=1" title=""/>
          <p:cNvSpPr/>
          <p:nvPr>
            <p:custDataLst>
              <p:tags r:id="rId7"/>
            </p:custDataLst>
          </p:nvPr>
        </p:nvSpPr>
        <p:spPr>
          <a:xfrm>
            <a:off x="518065" y="3288168"/>
            <a:ext cx="601663" cy="497650"/>
          </a:xfrm>
          <a:prstGeom prst="rect">
            <a:avLst/>
          </a:prstGeom>
          <a:noFill/>
        </p:spPr>
        <p:txBody>
          <a:bodyPr wrap="none" lIns="0" tIns="0" rIns="0" bIns="0" rtlCol="0" anchor="t"/>
          <a:lstStyle/>
          <a:p>
            <a:pPr algn="ctr" latinLnBrk="1">
              <a:lnSpc>
                <a:spcPts val="4400"/>
              </a:lnSpc>
            </a:pPr>
            <a:r>
              <a:rPr lang="en-US" altLang="zh-CN" sz="2400" b="0" i="0">
                <a:solidFill>
                  <a:srgbClr val="C00000"/>
                </a:solidFill>
                <a:latin typeface="Times New Roman"/>
                <a:ea typeface="微软雅黑" panose="020b0503020204020204" charset="-122"/>
                <a:cs typeface="Times New Roman" panose="02020603050405020304" pitchFamily="34" charset="-120"/>
              </a:rPr>
              <a:t>2.4</a:t>
            </a:r>
            <a:endParaRPr lang="en-US" altLang="zh-CN" sz="2400"/>
          </a:p>
        </p:txBody>
      </p:sp>
      <p:sp>
        <p:nvSpPr>
          <p:cNvPr id="5" name="QB_4_AN.7_1#e9bad682b.blank?vcp=1&amp;vis=1&amp;pid=3b6c8c045&amp;color=0,0,0&amp;vpa=4&amp;vtp=1&amp;bbb=1" title=""/>
          <p:cNvSpPr/>
          <p:nvPr>
            <p:custDataLst>
              <p:tags r:id="rId8"/>
            </p:custDataLst>
          </p:nvPr>
        </p:nvSpPr>
        <p:spPr>
          <a:xfrm>
            <a:off x="4206398" y="3288168"/>
            <a:ext cx="677863" cy="497650"/>
          </a:xfrm>
          <a:prstGeom prst="rect">
            <a:avLst/>
          </a:prstGeom>
          <a:noFill/>
        </p:spPr>
        <p:txBody>
          <a:bodyPr wrap="none" lIns="0" tIns="0" rIns="0" bIns="0" rtlCol="0" anchor="t"/>
          <a:lstStyle/>
          <a:p>
            <a:pPr algn="ctr" latinLnBrk="1">
              <a:lnSpc>
                <a:spcPts val="4400"/>
              </a:lnSpc>
            </a:pPr>
            <a:r>
              <a:rPr lang="en-US" altLang="zh-CN" sz="2400" b="0" i="0">
                <a:solidFill>
                  <a:srgbClr val="C00000"/>
                </a:solidFill>
                <a:latin typeface="Times New Roman"/>
                <a:ea typeface="微软雅黑" panose="020b0503020204020204" charset="-122"/>
                <a:cs typeface="Times New Roman" panose="02020603050405020304" pitchFamily="34" charset="-120"/>
              </a:rPr>
              <a:t>120</a:t>
            </a:r>
            <a:endParaRPr lang="en-US" altLang="zh-CN" sz="2400"/>
          </a:p>
        </p:txBody>
      </p:sp>
      <mc:AlternateContent>
        <mc:Choice Requires="a14">
          <p:sp>
            <p:nvSpPr>
              <p:cNvPr id="8" name="QB_4_BD.5_2#e9bad682b?htil=2&amp;vcp=1&amp;vis=1&amp;pid=3b6c8c045&amp;color=0,0,0&amp;vtp=1&amp;bt=1&amp;bbb=1&amp;hb=1&amp;hs=1" title=""/>
              <p:cNvSpPr/>
              <p:nvPr>
                <p:custDataLst>
                  <p:tags r:id="rId9"/>
                </p:custDataLst>
              </p:nvPr>
            </p:nvSpPr>
            <p:spPr>
              <a:xfrm>
                <a:off x="539496" y="2198509"/>
                <a:ext cx="8064000" cy="2235200"/>
              </a:xfrm>
              <a:prstGeom prst="rect">
                <a:avLst/>
              </a:prstGeom>
              <a:noFill/>
            </p:spPr>
            <p:txBody>
              <a:bodyPr wrap="none" lIns="0" tIns="0" rIns="0" bIns="0" rtlCol="0" anchor="t"/>
              <a:lstStyle/>
              <a:p>
                <a:pPr latinLnBrk="1">
                  <a:lnSpc>
                    <a:spcPts val="4400"/>
                  </a:lnSpc>
                </a:pP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5</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W</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和</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15</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W</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。出发前和回家时，电能表示数如图甲所示，若</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其他元件损耗电能不计，这段时间内小德家消耗的电能为</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i="0">
                    <a:solidFill>
                      <a:srgbClr val="000000"/>
                    </a:solidFill>
                    <a:latin typeface="宋体" panose="02010600030101010101" pitchFamily="2" charset="-122"/>
                    <a:ea typeface="宋体" panose="02010600030101010101" pitchFamily="2" charset="-122"/>
                    <a:cs typeface="宋体" panose="02010600030101010101" pitchFamily="34" charset="-120"/>
                  </a:rPr>
                  <a:t>____</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kW</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h</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,小德一家外出了</a:t>
                </a:r>
                <a:r>
                  <a:rPr lang="en-US" altLang="zh-CN" sz="2400" i="0">
                    <a:solidFill>
                      <a:srgbClr val="000000"/>
                    </a:solidFill>
                    <a:latin typeface="宋体" panose="02010600030101010101" pitchFamily="2" charset="-122"/>
                    <a:ea typeface="宋体" panose="02010600030101010101" pitchFamily="2" charset="-122"/>
                    <a:cs typeface="宋体" panose="02010600030101010101" pitchFamily="34" charset="-120"/>
                  </a:rPr>
                  <a:t>_____</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h</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。小德想利用电能表测量</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电热水器的实际功率来判断家里的电压是否正常，他观察家</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ct val="150000"/>
                  </a:lnSpc>
                </a:pPr>
                <a:endParaRPr lang="en-US" altLang="zh-CN" sz="2400"/>
              </a:p>
            </p:txBody>
          </p:sp>
        </mc:Choice>
        <mc:Fallback>
          <p:sp>
            <p:nvSpPr>
              <p:cNvPr id="8" name="QB_4_BD.5_2#e9bad682b?htil=2&amp;vcp=1&amp;vis=1&amp;pid=3b6c8c045&amp;color=0,0,0&amp;vtp=1&amp;bt=1&amp;bbb=1&amp;hb=1&amp;hs=1"/>
              <p:cNvSpPr>
                <a:spLocks noRot="1" noChangeAspect="1" noMove="1" noResize="1" noEditPoints="1" noAdjustHandles="1" noChangeArrowheads="1" noChangeShapeType="1" noTextEdit="1"/>
              </p:cNvSpPr>
              <p:nvPr>
                <p:custDataLst>
                  <p:tags r:id="rId10"/>
                </p:custDataLst>
              </p:nvPr>
            </p:nvSpPr>
            <p:spPr>
              <a:xfrm>
                <a:off x="539496" y="2198509"/>
                <a:ext cx="8064000" cy="2235200"/>
              </a:xfrm>
              <a:prstGeom prst="rect">
                <a:avLst/>
              </a:prstGeom>
              <a:blipFill rotWithShape="1">
                <a:blip r:embed="rId11"/>
                <a:stretch>
                  <a:fillRect l="-5" t="-6" r="6" b="-24539"/>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5" grpId="0" build="p" animBg="1"/>
    </p:bldLst>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mc:AlternateContent>
        <mc:Choice Requires="a14">
          <p:sp>
            <p:nvSpPr>
              <p:cNvPr id="2" name="QB_4_BD.5_2#e9bad682b?htil=2&amp;vcp=1&amp;vis=1&amp;pid=3b6c8c045&amp;color=0,0,0&amp;vtp=1&amp;bt=1&amp;bbb=1&amp;hb=1&amp;hs=1&amp;htil=1" title=""/>
              <p:cNvSpPr/>
              <p:nvPr>
                <p:custDataLst>
                  <p:tags r:id="rId3"/>
                </p:custDataLst>
              </p:nvPr>
            </p:nvSpPr>
            <p:spPr>
              <a:xfrm>
                <a:off x="539496" y="359986"/>
                <a:ext cx="4088384" cy="4390200"/>
              </a:xfrm>
              <a:prstGeom prst="rect">
                <a:avLst/>
              </a:prstGeom>
              <a:noFill/>
            </p:spPr>
            <p:txBody>
              <a:bodyPr wrap="none" lIns="0" tIns="0" rIns="0" bIns="0" rtlCol="0" anchor="t"/>
              <a:lstStyle/>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中的电能表，上面标有</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14:m>
                  <m:oMathPara>
                    <m:oMathParaPr>
                      <m:jc/>
                    </m:oMathParaPr>
                    <m:oMath>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3</m:t>
                      </m:r>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200</m:t>
                      </m:r>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imp</m:t>
                      </m:r>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kW</m:t>
                      </m:r>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h</m:t>
                      </m:r>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，现仅接通</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一台电热水器（铭牌如图乙），</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观察到电能表指示灯</a:t>
                </a:r>
                <a14:m>
                  <m:oMathPara>
                    <m:oMathParaPr>
                      <m:jc/>
                    </m:oMathParaPr>
                    <m:oMath>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min</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内</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闪烁80次，则</a:t>
                </a:r>
                <a14:m>
                  <m:oMathPara>
                    <m:oMathParaPr>
                      <m:jc/>
                    </m:oMathParaPr>
                    <m:oMath>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min</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内消耗的</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电能为</a:t>
                </a:r>
                <a:r>
                  <a:rPr lang="en-US" altLang="zh-CN" sz="2400" i="0">
                    <a:solidFill>
                      <a:srgbClr val="000000"/>
                    </a:solidFill>
                    <a:latin typeface="宋体" panose="02010600030101010101" pitchFamily="2" charset="-122"/>
                    <a:ea typeface="宋体" panose="02010600030101010101" pitchFamily="2" charset="-122"/>
                    <a:cs typeface="宋体" panose="02010600030101010101" pitchFamily="34" charset="-120"/>
                  </a:rPr>
                  <a:t>__________</a:t>
                </a:r>
                <a14:m>
                  <m:oMathPara>
                    <m:oMathParaPr>
                      <m:jc/>
                    </m:oMathParaPr>
                    <m:oMath>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J</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，其两端电</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压</a:t>
                </a:r>
                <a:r>
                  <a:rPr lang="en-US" altLang="zh-CN" sz="2400" i="0">
                    <a:solidFill>
                      <a:srgbClr val="000000"/>
                    </a:solidFill>
                    <a:latin typeface="宋体" panose="02010600030101010101" pitchFamily="2" charset="-122"/>
                    <a:ea typeface="宋体" panose="02010600030101010101" pitchFamily="2" charset="-122"/>
                    <a:cs typeface="宋体" panose="02010600030101010101" pitchFamily="34" charset="-120"/>
                  </a:rPr>
                  <a:t>______</a:t>
                </a:r>
                <a:r>
                  <a:rPr lang="en-US" altLang="zh-CN" sz="2400" b="0" i="0">
                    <a:solidFill>
                      <a:srgbClr val="000000"/>
                    </a:solidFill>
                    <a:latin typeface="Times New Roman"/>
                    <a:ea typeface="微软雅黑" panose="020b0503020204020204" charset="-122"/>
                    <a:cs typeface="Times New Roman" panose="02020603050405020304" pitchFamily="34" charset="-120"/>
                  </a:rPr>
                  <a:t>（填“大于”“小于”或</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“等于”）</a:t>
                </a:r>
                <a14:m>
                  <m:oMathPara>
                    <m:oMathParaPr>
                      <m:jc/>
                    </m:oMathParaPr>
                    <m:oMath>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220</m:t>
                      </m:r>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a:solidFill>
                    <a:srgbClr val="000000"/>
                  </a:solidFill>
                </a:endParaRPr>
              </a:p>
            </p:txBody>
          </p:sp>
        </mc:Choice>
        <mc:Fallback>
          <p:sp>
            <p:nvSpPr>
              <p:cNvPr id="2" name="QB_4_BD.5_2#e9bad682b?htil=2&amp;vcp=1&amp;vis=1&amp;pid=3b6c8c045&amp;color=0,0,0&amp;vtp=1&amp;bt=1&amp;bbb=1&amp;hb=1&amp;hs=1&amp;htil=1"/>
              <p:cNvSpPr>
                <a:spLocks noRot="1" noChangeAspect="1" noMove="1" noResize="1" noEditPoints="1" noAdjustHandles="1" noChangeArrowheads="1" noChangeShapeType="1" noTextEdit="1"/>
              </p:cNvSpPr>
              <p:nvPr>
                <p:custDataLst>
                  <p:tags r:id="rId4"/>
                </p:custDataLst>
              </p:nvPr>
            </p:nvSpPr>
            <p:spPr>
              <a:xfrm>
                <a:off x="539496" y="359986"/>
                <a:ext cx="4088384" cy="4390200"/>
              </a:xfrm>
              <a:prstGeom prst="rect">
                <a:avLst/>
              </a:prstGeom>
              <a:blipFill rotWithShape="1">
                <a:blip r:embed="rId5"/>
                <a:stretch>
                  <a:fillRect l="-9" t="-13" r="-6430" b="-1235"/>
                </a:stretch>
              </a:blipFill>
            </p:spPr>
            <p:txBody>
              <a:bodyPr/>
              <a:lstStyle/>
              <a:p>
                <a:r>
                  <a:rPr lang="zh-CN" altLang="en-US">
                    <a:noFill/>
                  </a:rPr>
                  <a:t> </a:t>
                </a:r>
              </a:p>
            </p:txBody>
          </p:sp>
        </mc:Fallback>
      </mc:AlternateContent>
      <mc:AlternateContent>
        <mc:Choice Requires="a14">
          <p:sp>
            <p:nvSpPr>
              <p:cNvPr id="3" name="QB_4_AN.8_1#e9bad682b.blank?vcp=1&amp;vis=1&amp;pid=3b6c8c045&amp;color=0,0,0&amp;vpa=5&amp;vtp=1&amp;bbb=1&amp;htil=1" title=""/>
              <p:cNvSpPr/>
              <p:nvPr>
                <p:custDataLst>
                  <p:tags r:id="rId6"/>
                </p:custDataLst>
              </p:nvPr>
            </p:nvSpPr>
            <p:spPr>
              <a:xfrm>
                <a:off x="1642808" y="3213544"/>
                <a:ext cx="1154621" cy="362966"/>
              </a:xfrm>
              <a:prstGeom prst="rect">
                <a:avLst/>
              </a:prstGeom>
              <a:noFill/>
            </p:spPr>
            <p:txBody>
              <a:bodyPr wrap="none" lIns="0" tIns="0" rIns="0" bIns="0" rtlCol="0" anchor="t"/>
              <a:lstStyle/>
              <a:p>
                <a:pPr algn="ctr" latinLnBrk="1">
                  <a:lnSpc>
                    <a:spcPts val="3100"/>
                  </a:lnSpc>
                </a:pPr>
                <a14:m>
                  <m:oMathPara>
                    <m:oMathParaPr>
                      <m:jc/>
                    </m:oMathParaPr>
                    <m:oMath>
                      <m:r>
                        <m:rPr>
                          <m:sty m:val="p"/>
                        </m:rPr>
                        <a:rPr lang="en-US" altLang="zh-CN" sz="2400" b="0" i="0" smtClean="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9</m:t>
                      </m:r>
                      <m:r>
                        <m:rPr>
                          <m:sty m:val="p"/>
                        </m:rPr>
                        <a:rPr lang="en-US" altLang="zh-CN" sz="2400" b="0" i="0" smtClean="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sSup>
                        <m:sSupPr>
                          <m:ctrlPr>
                            <a:rPr lang="en-US" altLang="zh-CN" sz="2400" b="0" i="1" smtClean="0">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p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10</m:t>
                          </m:r>
                        </m:e>
                        <m:sup>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4</m:t>
                          </m:r>
                        </m:sup>
                      </m:sSup>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endParaRPr lang="en-US" altLang="zh-CN" sz="100"/>
              </a:p>
            </p:txBody>
          </p:sp>
        </mc:Choice>
        <mc:Fallback>
          <p:sp>
            <p:nvSpPr>
              <p:cNvPr id="3" name="QB_4_AN.8_1#e9bad682b.blank?vcp=1&amp;vis=1&amp;pid=3b6c8c045&amp;color=0,0,0&amp;vpa=5&amp;vtp=1&amp;bbb=1&amp;htil=1"/>
              <p:cNvSpPr>
                <a:spLocks noRot="1" noChangeAspect="1" noMove="1" noResize="1" noEditPoints="1" noAdjustHandles="1" noChangeArrowheads="1" noChangeShapeType="1" noTextEdit="1"/>
              </p:cNvSpPr>
              <p:nvPr>
                <p:custDataLst>
                  <p:tags r:id="rId7"/>
                </p:custDataLst>
              </p:nvPr>
            </p:nvSpPr>
            <p:spPr>
              <a:xfrm>
                <a:off x="1642808" y="3213544"/>
                <a:ext cx="1154621" cy="362966"/>
              </a:xfrm>
              <a:prstGeom prst="rect">
                <a:avLst/>
              </a:prstGeom>
              <a:blipFill rotWithShape="1">
                <a:blip r:embed="rId8"/>
                <a:stretch>
                  <a:fillRect l="-5" t="-122" r="22" b="-8345"/>
                </a:stretch>
              </a:blipFill>
            </p:spPr>
            <p:txBody>
              <a:bodyPr/>
              <a:lstStyle/>
              <a:p>
                <a:r>
                  <a:rPr lang="zh-CN" altLang="en-US">
                    <a:noFill/>
                  </a:rPr>
                  <a:t> </a:t>
                </a:r>
              </a:p>
            </p:txBody>
          </p:sp>
        </mc:Fallback>
      </mc:AlternateContent>
      <p:sp>
        <p:nvSpPr>
          <p:cNvPr id="4" name="QB_4_AN.9_1#e9bad682b.blank?vcp=1&amp;vis=1&amp;pid=3b6c8c045&amp;color=0,0,0&amp;vpa=6&amp;vtp=1&amp;bbb=1&amp;htil=1" title=""/>
          <p:cNvSpPr/>
          <p:nvPr>
            <p:custDataLst>
              <p:tags r:id="rId9"/>
            </p:custDataLst>
          </p:nvPr>
        </p:nvSpPr>
        <p:spPr>
          <a:xfrm>
            <a:off x="860965" y="3684846"/>
            <a:ext cx="830263" cy="497840"/>
          </a:xfrm>
          <a:prstGeom prst="rect">
            <a:avLst/>
          </a:prstGeom>
          <a:noFill/>
        </p:spPr>
        <p:txBody>
          <a:bodyPr wrap="none" lIns="0" tIns="0" rIns="0" bIns="0" rtlCol="0" anchor="t"/>
          <a:lstStyle/>
          <a:p>
            <a:pPr algn="ctr" latinLnBrk="1">
              <a:lnSpc>
                <a:spcPts val="4400"/>
              </a:lnSpc>
            </a:pPr>
            <a:r>
              <a:rPr lang="en-US" altLang="zh-CN" sz="2400" b="0" i="0">
                <a:solidFill>
                  <a:srgbClr val="C00000"/>
                </a:solidFill>
                <a:latin typeface="Times New Roman"/>
                <a:ea typeface="微软雅黑" panose="020b0503020204020204" charset="-122"/>
                <a:cs typeface="Times New Roman" panose="02020603050405020304" pitchFamily="34" charset="-120"/>
              </a:rPr>
              <a:t>等于</a:t>
            </a:r>
            <a:endParaRPr lang="en-US" altLang="zh-CN" sz="2400">
              <a:solidFill>
                <a:srgbClr val="C00000"/>
              </a:solidFill>
            </a:endParaRPr>
          </a:p>
        </p:txBody>
      </p:sp>
      <p:pic>
        <p:nvPicPr>
          <p:cNvPr id="5" name="QB_4_BD.5_1#e9bad682b?htil=2&amp;vcp=1&amp;vis=1&amp;pid=3b6c8c045&amp;color=0,0,0&amp;tib=255,255,255&amp;vtp=1&amp;hs=1&amp;hs=1" title=""/>
          <p:cNvPicPr>
            <a:picLocks noChangeAspect="1"/>
          </p:cNvPicPr>
          <p:nvPr>
            <p:custDataLst>
              <p:tags r:id="rId11"/>
            </p:custDataLst>
          </p:nvPr>
        </p:nvPicPr>
        <p:blipFill>
          <a:blip r:embed="rId10">
            <a:clrChange>
              <a:clrFrom>
                <a:srgbClr val="FFFFFF"/>
              </a:clrFrom>
              <a:clrTo>
                <a:srgbClr val="FFFFFF">
                  <a:alpha val="0"/>
                </a:srgbClr>
              </a:clrTo>
            </a:clrChange>
          </a:blip>
          <a:stretch>
            <a:fillRect/>
          </a:stretch>
        </p:blipFill>
        <p:spPr>
          <a:xfrm>
            <a:off x="4754880" y="612648"/>
            <a:ext cx="3831336" cy="1261872"/>
          </a:xfrm>
          <a:prstGeom prst="rect">
            <a:avLst/>
          </a:prstGeom>
          <a:noFill/>
          <a:extLst>
            <a:ext uri="{909E8E84-426E-40DD-AFC4-6F175D3DCCD1}">
              <a14:hiddenFill xmlns:a14="http://schemas.microsoft.com/office/drawing/2010/main">
                <a:solidFill>
                  <a:schemeClr val="accent1">
                    <a:alpha val="0"/>
                  </a:schemeClr>
                </a:solidFill>
              </a14:hiddenFill>
            </a:ext>
          </a:extLst>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build="p" animBg="1"/>
    </p:bldLst>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C_3_BD#c8d403fe6?vcp=1&amp;pid=27e646a9f&amp;color=147,205,221&amp;vtp=1&amp;bt=1&amp;bbb=1" title=""/>
          <p:cNvSpPr/>
          <p:nvPr>
            <p:custDataLst>
              <p:tags r:id="rId4"/>
            </p:custDataLst>
          </p:nvPr>
        </p:nvSpPr>
        <p:spPr>
          <a:xfrm>
            <a:off x="539496" y="359987"/>
            <a:ext cx="8065008" cy="594360"/>
          </a:xfrm>
          <a:prstGeom prst="rect">
            <a:avLst/>
          </a:prstGeom>
          <a:noFill/>
        </p:spPr>
        <p:txBody>
          <a:bodyPr wrap="none" lIns="0" tIns="0" rIns="0" bIns="0" rtlCol="0" anchor="ctr"/>
          <a:lstStyle/>
          <a:p>
            <a:pPr algn="l" latinLnBrk="1">
              <a:lnSpc>
                <a:spcPts val="3200"/>
              </a:lnSpc>
            </a:pPr>
            <a:r>
              <a:rPr lang="en-US" altLang="zh-CN" sz="2300" b="1" i="0">
                <a:solidFill>
                  <a:srgbClr val="93CDDD"/>
                </a:solidFill>
                <a:latin typeface="Times New Roman"/>
                <a:ea typeface="黑体"/>
                <a:cs typeface="Times New Roman" panose="02020603050405020304" pitchFamily="34" charset="-120"/>
              </a:rPr>
              <a:t>考点2</a:t>
            </a:r>
            <a:r>
              <a:rPr lang="en-US" altLang="zh-CN" sz="2300" b="1" i="0">
                <a:solidFill>
                  <a:srgbClr val="93CDDD"/>
                </a:solidFill>
                <a:latin typeface="宋体" panose="02010600030101010101" pitchFamily="2" charset="-122"/>
                <a:ea typeface="宋体" panose="02010600030101010101" pitchFamily="2" charset="-122"/>
                <a:cs typeface="宋体" panose="02010600030101010101" pitchFamily="34" charset="-120"/>
              </a:rPr>
              <a:t> </a:t>
            </a:r>
            <a:r>
              <a:rPr lang="en-US" altLang="zh-CN" sz="2300" b="1" i="0">
                <a:solidFill>
                  <a:srgbClr val="93CDDD"/>
                </a:solidFill>
                <a:latin typeface="Times New Roman"/>
                <a:ea typeface="黑体"/>
                <a:cs typeface="Times New Roman" panose="02020603050405020304" pitchFamily="34" charset="-120"/>
              </a:rPr>
              <a:t>电功、电功率相关计算</a:t>
            </a:r>
            <a:endParaRPr lang="en-US" altLang="zh-CN" sz="2300"/>
          </a:p>
        </p:txBody>
      </p:sp>
      <mc:AlternateContent>
        <mc:Choice Requires="a14">
          <p:sp>
            <p:nvSpPr>
              <p:cNvPr id="3" name="QC_4_BD.10_1#6d668f623?vcp=1&amp;vis=1&amp;pid=c8d403fe6&amp;color=0,0,0&amp;vtp=1&amp;bbb=1&amp;hb=1" title=""/>
              <p:cNvSpPr/>
              <p:nvPr>
                <p:custDataLst>
                  <p:tags r:id="rId5"/>
                </p:custDataLst>
              </p:nvPr>
            </p:nvSpPr>
            <p:spPr>
              <a:xfrm>
                <a:off x="539496" y="1016890"/>
                <a:ext cx="8065008" cy="722440"/>
              </a:xfrm>
              <a:prstGeom prst="rect">
                <a:avLst/>
              </a:prstGeom>
              <a:noFill/>
            </p:spPr>
            <p:txBody>
              <a:bodyPr wrap="none" lIns="0" tIns="0" rIns="0" bIns="0" rtlCol="0" anchor="t"/>
              <a:lstStyle/>
              <a:p>
                <a:pPr algn="l" latinLnBrk="1">
                  <a:lnSpc>
                    <a:spcPts val="3000"/>
                  </a:lnSpc>
                </a:pPr>
                <a:r>
                  <a:rPr lang="en-US" altLang="zh-CN" sz="2100" b="0" i="0">
                    <a:solidFill>
                      <a:srgbClr val="000000"/>
                    </a:solidFill>
                    <a:latin typeface="Times New Roman"/>
                    <a:ea typeface="微软雅黑" panose="020b0503020204020204" charset="-122"/>
                    <a:cs typeface="Times New Roman" panose="02020603050405020304" pitchFamily="34" charset="-120"/>
                  </a:rPr>
                  <a:t>4.</a:t>
                </a:r>
                <a:r>
                  <a:rPr lang="en-US" altLang="zh-CN" sz="21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100" b="0" i="0">
                    <a:solidFill>
                      <a:srgbClr val="000000"/>
                    </a:solidFill>
                    <a:latin typeface="Times New Roman"/>
                    <a:ea typeface="微软雅黑" panose="020b0503020204020204" charset="-122"/>
                    <a:cs typeface="Times New Roman" panose="02020603050405020304" pitchFamily="34" charset="-120"/>
                  </a:rPr>
                  <a:t>一只标有“</a:t>
                </a:r>
                <a14:m>
                  <m:oMathPara>
                    <m:oMathParaPr>
                      <m:jc/>
                    </m:oMathParaPr>
                    <m:oMath>
                      <m:r>
                        <m:rPr>
                          <m:sty m:val="p"/>
                        </m:rPr>
                        <a:rPr lang="en-US" altLang="zh-CN" sz="21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8</m:t>
                      </m:r>
                      <m:r>
                        <m:rPr>
                          <m:sty m:val="p"/>
                        </m:rPr>
                        <a:rPr lang="en-US" altLang="zh-CN" sz="21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1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oMath>
                  </m:oMathPara>
                </a14:m>
                <a:r>
                  <a:rPr lang="en-US" altLang="zh-CN" sz="2100" b="0" i="0">
                    <a:solidFill>
                      <a:srgbClr val="000000"/>
                    </a:solidFill>
                    <a:latin typeface="Times New Roman"/>
                    <a:ea typeface="微软雅黑" panose="020b0503020204020204" charset="-122"/>
                    <a:cs typeface="Times New Roman" panose="02020603050405020304" pitchFamily="34" charset="-120"/>
                  </a:rPr>
                  <a:t>”字样的小灯泡</a:t>
                </a:r>
                <a14:m>
                  <m:oMathPara>
                    <m:oMathParaPr>
                      <m:jc/>
                    </m:oMathParaPr>
                    <m:oMath>
                      <m:r>
                        <m:rPr>
                          <m:sty m:val="p"/>
                        </m:rPr>
                        <a:rPr lang="en-US" altLang="zh-CN" sz="21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L</m:t>
                      </m:r>
                    </m:oMath>
                  </m:oMathPara>
                </a14:m>
                <a:r>
                  <a:rPr lang="en-US" altLang="zh-CN" sz="2100" b="0" i="0">
                    <a:solidFill>
                      <a:srgbClr val="000000"/>
                    </a:solidFill>
                    <a:latin typeface="Times New Roman"/>
                    <a:ea typeface="微软雅黑" panose="020b0503020204020204" charset="-122"/>
                    <a:cs typeface="Times New Roman" panose="02020603050405020304" pitchFamily="34" charset="-120"/>
                  </a:rPr>
                  <a:t>和定值电阻</a:t>
                </a:r>
                <a14:m>
                  <m:oMathPara>
                    <m:oMathParaPr>
                      <m:jc/>
                    </m:oMathParaPr>
                    <m:oMath>
                      <m:r>
                        <m:rPr>
                          <m:sty m:val="p"/>
                        </m:rPr>
                        <a:rPr lang="en-US" altLang="zh-CN" sz="21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oMath>
                  </m:oMathPara>
                </a14:m>
                <a:r>
                  <a:rPr lang="en-US" altLang="zh-CN" sz="2100" b="0" i="0">
                    <a:solidFill>
                      <a:srgbClr val="000000"/>
                    </a:solidFill>
                    <a:latin typeface="Times New Roman"/>
                    <a:ea typeface="微软雅黑" panose="020b0503020204020204" charset="-122"/>
                    <a:cs typeface="Times New Roman" panose="02020603050405020304" pitchFamily="34" charset="-120"/>
                  </a:rPr>
                  <a:t>的</a:t>
                </a:r>
                <a14:m>
                  <m:oMathPara>
                    <m:oMathParaPr>
                      <m:jc/>
                    </m:oMathParaPr>
                    <m:oMath>
                      <m:r>
                        <m:rPr>
                          <m:sty m:val="p"/>
                        </m:rPr>
                        <a:rPr lang="en-US" altLang="zh-CN" sz="21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I</m:t>
                      </m:r>
                      <m:r>
                        <m:rPr>
                          <m:sty m:val="p"/>
                        </m:rPr>
                        <a:rPr lang="en-US" altLang="zh-CN" sz="21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1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1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1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U</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100" b="0" i="0">
                    <a:solidFill>
                      <a:srgbClr val="000000"/>
                    </a:solidFill>
                    <a:latin typeface="Times New Roman"/>
                    <a:ea typeface="微软雅黑" panose="020b0503020204020204" charset="-122"/>
                    <a:cs typeface="Times New Roman" panose="02020603050405020304" pitchFamily="34" charset="-120"/>
                  </a:rPr>
                  <a:t>关系图像如图</a:t>
                </a:r>
                <a:endParaRPr lang="en-US" altLang="zh-CN" sz="2100" b="0" i="0">
                  <a:solidFill>
                    <a:srgbClr val="000000"/>
                  </a:solidFill>
                  <a:latin typeface="Times New Roman"/>
                  <a:ea typeface="微软雅黑" panose="020b0503020204020204" charset="-122"/>
                  <a:cs typeface="Times New Roman" panose="02020603050405020304" pitchFamily="34" charset="-120"/>
                </a:endParaRPr>
              </a:p>
              <a:p>
                <a:pPr latinLnBrk="1">
                  <a:lnSpc>
                    <a:spcPts val="2900"/>
                  </a:lnSpc>
                </a:pPr>
                <a:r>
                  <a:rPr lang="en-US" altLang="zh-CN" sz="2100" b="0" i="0">
                    <a:solidFill>
                      <a:srgbClr val="000000"/>
                    </a:solidFill>
                    <a:latin typeface="Times New Roman"/>
                    <a:ea typeface="微软雅黑" panose="020b0503020204020204" charset="-122"/>
                    <a:cs typeface="Times New Roman" panose="02020603050405020304" pitchFamily="34" charset="-120"/>
                  </a:rPr>
                  <a:t>所示，下列说法中正确的是</a:t>
                </a:r>
                <a:r>
                  <a:rPr lang="en-US" altLang="zh-CN" sz="21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100" b="0" i="0">
                    <a:solidFill>
                      <a:srgbClr val="000000"/>
                    </a:solidFill>
                    <a:latin typeface="Times New Roman"/>
                    <a:ea typeface="微软雅黑" panose="020b0503020204020204" charset="-122"/>
                    <a:cs typeface="Times New Roman" panose="02020603050405020304" pitchFamily="34" charset="-120"/>
                  </a:rPr>
                  <a:t>(</a:t>
                </a:r>
                <a:r>
                  <a:rPr lang="en-US" altLang="zh-CN" sz="21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100" b="0" i="0">
                    <a:solidFill>
                      <a:srgbClr val="000000"/>
                    </a:solidFill>
                    <a:latin typeface="Times New Roman"/>
                    <a:ea typeface="微软雅黑" panose="020b0503020204020204" charset="-122"/>
                    <a:cs typeface="Times New Roman" panose="02020603050405020304" pitchFamily="34" charset="-120"/>
                  </a:rPr>
                  <a:t>)</a:t>
                </a:r>
                <a:endParaRPr lang="en-US" altLang="zh-CN" sz="2100"/>
              </a:p>
            </p:txBody>
          </p:sp>
        </mc:Choice>
        <mc:Fallback>
          <p:sp>
            <p:nvSpPr>
              <p:cNvPr id="3" name="QC_4_BD.10_1#6d668f623?vcp=1&amp;vis=1&amp;pid=c8d403fe6&amp;color=0,0,0&amp;vtp=1&amp;bbb=1&amp;hb=1"/>
              <p:cNvSpPr>
                <a:spLocks noRot="1" noChangeAspect="1" noMove="1" noResize="1" noEditPoints="1" noAdjustHandles="1" noChangeArrowheads="1" noChangeShapeType="1" noTextEdit="1"/>
              </p:cNvSpPr>
              <p:nvPr>
                <p:custDataLst>
                  <p:tags r:id="rId6"/>
                </p:custDataLst>
              </p:nvPr>
            </p:nvSpPr>
            <p:spPr>
              <a:xfrm>
                <a:off x="539496" y="1016890"/>
                <a:ext cx="8065008" cy="722440"/>
              </a:xfrm>
              <a:prstGeom prst="rect">
                <a:avLst/>
              </a:prstGeom>
              <a:blipFill rotWithShape="1">
                <a:blip r:embed="rId7"/>
                <a:stretch>
                  <a:fillRect l="-5" t="-35" r="3" b="-3683"/>
                </a:stretch>
              </a:blipFill>
            </p:spPr>
            <p:txBody>
              <a:bodyPr/>
              <a:lstStyle/>
              <a:p>
                <a:r>
                  <a:rPr lang="zh-CN" altLang="en-US">
                    <a:noFill/>
                  </a:rPr>
                  <a:t> </a:t>
                </a:r>
              </a:p>
            </p:txBody>
          </p:sp>
        </mc:Fallback>
      </mc:AlternateContent>
      <p:sp>
        <p:nvSpPr>
          <p:cNvPr id="4" name="QC_4_AN.11_1#6d668f623.bracket?vcp=1&amp;vis=1&amp;pid=c8d403fe6&amp;color=0,0,0&amp;vpa=7&amp;vtp=1" title=""/>
          <p:cNvSpPr/>
          <p:nvPr>
            <p:custDataLst>
              <p:tags r:id="rId8"/>
            </p:custDataLst>
          </p:nvPr>
        </p:nvSpPr>
        <p:spPr>
          <a:xfrm>
            <a:off x="4081209" y="1388429"/>
            <a:ext cx="371475" cy="344932"/>
          </a:xfrm>
          <a:prstGeom prst="rect">
            <a:avLst/>
          </a:prstGeom>
          <a:noFill/>
        </p:spPr>
        <p:txBody>
          <a:bodyPr wrap="none" lIns="0" tIns="0" rIns="0" bIns="0" rtlCol="0" anchor="t"/>
          <a:lstStyle/>
          <a:p>
            <a:pPr algn="ctr" latinLnBrk="1">
              <a:lnSpc>
                <a:spcPts val="2900"/>
              </a:lnSpc>
            </a:pPr>
            <a:r>
              <a:rPr lang="en-US" altLang="zh-CN" sz="2100" b="0" i="0">
                <a:solidFill>
                  <a:srgbClr val="C00000"/>
                </a:solidFill>
                <a:latin typeface="Times New Roman"/>
                <a:ea typeface="微软雅黑" panose="020b0503020204020204" charset="-122"/>
                <a:cs typeface="Times New Roman" panose="02020603050405020304" pitchFamily="34" charset="-120"/>
              </a:rPr>
              <a:t>C</a:t>
            </a:r>
            <a:endParaRPr lang="en-US" altLang="zh-CN" sz="2100"/>
          </a:p>
        </p:txBody>
      </p:sp>
      <p:pic>
        <p:nvPicPr>
          <p:cNvPr id="5" name="QC_4_BD.10_2#6d668f623?htil=3&amp;vcp=1&amp;vis=1&amp;pid=c8d403fe6&amp;color=0,0,0&amp;tib=255,255,255&amp;vtp=1" title=""/>
          <p:cNvPicPr>
            <a:picLocks noChangeAspect="1"/>
          </p:cNvPicPr>
          <p:nvPr>
            <p:custDataLst>
              <p:tags r:id="rId10"/>
            </p:custDataLst>
          </p:nvPr>
        </p:nvPicPr>
        <p:blipFill>
          <a:blip r:embed="rId9">
            <a:clrChange>
              <a:clrFrom>
                <a:srgbClr val="FFFFFF"/>
              </a:clrFrom>
              <a:clrTo>
                <a:srgbClr val="FFFFFF">
                  <a:alpha val="0"/>
                </a:srgbClr>
              </a:clrTo>
            </a:clrChange>
          </a:blip>
          <a:stretch>
            <a:fillRect/>
          </a:stretch>
        </p:blipFill>
        <p:spPr>
          <a:xfrm>
            <a:off x="6550376" y="1763907"/>
            <a:ext cx="1975104" cy="1755648"/>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mc:Choice Requires="a14">
          <p:sp>
            <p:nvSpPr>
              <p:cNvPr id="6" name="QC_4_BD.10_3#6d668f623.choices?htil=3&amp;vcp=1&amp;vis=1&amp;pid=c8d403fe6&amp;color=0,0,0&amp;vtp=1&amp;bbb=1&amp;hb=1" title=""/>
              <p:cNvSpPr/>
              <p:nvPr>
                <p:custDataLst>
                  <p:tags r:id="rId11"/>
                </p:custDataLst>
              </p:nvPr>
            </p:nvSpPr>
            <p:spPr>
              <a:xfrm>
                <a:off x="539496" y="1751209"/>
                <a:ext cx="5952744" cy="2627440"/>
              </a:xfrm>
              <a:prstGeom prst="rect">
                <a:avLst/>
              </a:prstGeom>
              <a:noFill/>
            </p:spPr>
            <p:txBody>
              <a:bodyPr wrap="none" lIns="0" tIns="0" rIns="0" bIns="0" rtlCol="0" anchor="t"/>
              <a:lstStyle/>
              <a:p>
                <a:pPr algn="l" latinLnBrk="1">
                  <a:lnSpc>
                    <a:spcPts val="3000"/>
                  </a:lnSpc>
                </a:pPr>
                <a:r>
                  <a:rPr lang="en-US" altLang="zh-CN" sz="2100" b="0" i="0">
                    <a:solidFill>
                      <a:srgbClr val="000000"/>
                    </a:solidFill>
                    <a:latin typeface="Times New Roman"/>
                    <a:ea typeface="微软雅黑" panose="020b0503020204020204" charset="-122"/>
                    <a:cs typeface="Times New Roman" panose="02020603050405020304" pitchFamily="34" charset="-120"/>
                  </a:rPr>
                  <a:t>A.</a:t>
                </a:r>
                <a:r>
                  <a:rPr lang="en-US" altLang="zh-CN" sz="21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100" b="0" i="0">
                    <a:solidFill>
                      <a:srgbClr val="000000"/>
                    </a:solidFill>
                    <a:latin typeface="Times New Roman"/>
                    <a:ea typeface="微软雅黑" panose="020b0503020204020204" charset="-122"/>
                    <a:cs typeface="Times New Roman" panose="02020603050405020304" pitchFamily="34" charset="-120"/>
                  </a:rPr>
                  <a:t>电阻</a:t>
                </a:r>
                <a14:m>
                  <m:oMathPara>
                    <m:oMathParaPr>
                      <m:jc/>
                    </m:oMathParaPr>
                    <m:oMath>
                      <m:r>
                        <m:rPr>
                          <m:sty m:val="p"/>
                        </m:rPr>
                        <a:rPr lang="en-US" altLang="zh-CN" sz="21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oMath>
                  </m:oMathPara>
                </a14:m>
                <a:r>
                  <a:rPr lang="en-US" altLang="zh-CN" sz="2100" b="0" i="0">
                    <a:solidFill>
                      <a:srgbClr val="000000"/>
                    </a:solidFill>
                    <a:latin typeface="Times New Roman"/>
                    <a:ea typeface="微软雅黑" panose="020b0503020204020204" charset="-122"/>
                    <a:cs typeface="Times New Roman" panose="02020603050405020304" pitchFamily="34" charset="-120"/>
                  </a:rPr>
                  <a:t>的阻值为</a:t>
                </a:r>
                <a14:m>
                  <m:oMathPara>
                    <m:oMathParaPr>
                      <m:jc/>
                    </m:oMathParaPr>
                    <m:oMath>
                      <m:r>
                        <m:rPr>
                          <m:sty m:val="p"/>
                        </m:rPr>
                        <a:rPr lang="en-US" altLang="zh-CN" sz="21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20</m:t>
                      </m:r>
                      <m:r>
                        <m:rPr>
                          <m:sty m:val="p"/>
                        </m:rPr>
                        <a:rPr lang="en-US" altLang="zh-CN" sz="21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1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endParaRPr lang="en-US" altLang="zh-CN" sz="2100"/>
              </a:p>
              <a:p>
                <a:pPr latinLnBrk="1">
                  <a:lnSpc>
                    <a:spcPts val="3000"/>
                  </a:lnSpc>
                </a:pPr>
                <a:r>
                  <a:rPr lang="en-US" altLang="zh-CN" sz="2100" b="0" i="0">
                    <a:solidFill>
                      <a:srgbClr val="000000"/>
                    </a:solidFill>
                    <a:latin typeface="Times New Roman"/>
                    <a:ea typeface="微软雅黑" panose="020b0503020204020204" charset="-122"/>
                    <a:cs typeface="Times New Roman" panose="02020603050405020304" pitchFamily="34" charset="-120"/>
                  </a:rPr>
                  <a:t>B.</a:t>
                </a:r>
                <a:r>
                  <a:rPr lang="en-US" altLang="zh-CN" sz="21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100" b="0" i="0">
                    <a:solidFill>
                      <a:srgbClr val="000000"/>
                    </a:solidFill>
                    <a:latin typeface="Times New Roman"/>
                    <a:ea typeface="微软雅黑" panose="020b0503020204020204" charset="-122"/>
                    <a:cs typeface="Times New Roman" panose="02020603050405020304" pitchFamily="34" charset="-120"/>
                  </a:rPr>
                  <a:t>若小灯泡</a:t>
                </a:r>
                <a14:m>
                  <m:oMathPara>
                    <m:oMathParaPr>
                      <m:jc/>
                    </m:oMathParaPr>
                    <m:oMath>
                      <m:r>
                        <m:rPr>
                          <m:sty m:val="p"/>
                        </m:rPr>
                        <a:rPr lang="en-US" altLang="zh-CN" sz="21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L</m:t>
                      </m:r>
                    </m:oMath>
                  </m:oMathPara>
                </a14:m>
                <a:r>
                  <a:rPr lang="en-US" altLang="zh-CN" sz="2100" b="0" i="0">
                    <a:solidFill>
                      <a:srgbClr val="000000"/>
                    </a:solidFill>
                    <a:latin typeface="Times New Roman"/>
                    <a:ea typeface="微软雅黑" panose="020b0503020204020204" charset="-122"/>
                    <a:cs typeface="Times New Roman" panose="02020603050405020304" pitchFamily="34" charset="-120"/>
                  </a:rPr>
                  <a:t>和定值电阻</a:t>
                </a:r>
                <a14:m>
                  <m:oMathPara>
                    <m:oMathParaPr>
                      <m:jc/>
                    </m:oMathParaPr>
                    <m:oMath>
                      <m:r>
                        <m:rPr>
                          <m:sty m:val="p"/>
                        </m:rPr>
                        <a:rPr lang="en-US" altLang="zh-CN" sz="21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100" b="0" i="0">
                    <a:solidFill>
                      <a:srgbClr val="000000"/>
                    </a:solidFill>
                    <a:latin typeface="Times New Roman"/>
                    <a:ea typeface="微软雅黑" panose="020b0503020204020204" charset="-122"/>
                    <a:cs typeface="Times New Roman" panose="02020603050405020304" pitchFamily="34" charset="-120"/>
                  </a:rPr>
                  <a:t>串联，电路两端允许加</a:t>
                </a:r>
                <a:endParaRPr lang="en-US" altLang="zh-CN" sz="2100" b="0" i="0">
                  <a:solidFill>
                    <a:srgbClr val="000000"/>
                  </a:solidFill>
                  <a:latin typeface="Times New Roman"/>
                  <a:ea typeface="微软雅黑" panose="020b0503020204020204" charset="-122"/>
                  <a:cs typeface="Times New Roman" panose="02020603050405020304" pitchFamily="34" charset="-120"/>
                </a:endParaRPr>
              </a:p>
              <a:p>
                <a:pPr latinLnBrk="1">
                  <a:lnSpc>
                    <a:spcPts val="3000"/>
                  </a:lnSpc>
                </a:pPr>
                <a:r>
                  <a:rPr lang="en-US" altLang="zh-CN" sz="2100" b="0" i="0">
                    <a:solidFill>
                      <a:srgbClr val="000000"/>
                    </a:solidFill>
                    <a:latin typeface="Times New Roman"/>
                    <a:ea typeface="微软雅黑" panose="020b0503020204020204" charset="-122"/>
                    <a:cs typeface="Times New Roman" panose="02020603050405020304" pitchFamily="34" charset="-120"/>
                  </a:rPr>
                  <a:t>的最大电压为</a:t>
                </a:r>
                <a14:m>
                  <m:oMathPara>
                    <m:oMathParaPr>
                      <m:jc/>
                    </m:oMathParaPr>
                    <m:oMath>
                      <m:r>
                        <m:rPr>
                          <m:sty m:val="p"/>
                        </m:rPr>
                        <a:rPr lang="en-US" altLang="zh-CN" sz="21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16</m:t>
                      </m:r>
                      <m:r>
                        <m:rPr>
                          <m:sty m:val="p"/>
                        </m:rPr>
                        <a:rPr lang="en-US" altLang="zh-CN" sz="21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1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endParaRPr lang="en-US" altLang="zh-CN" sz="2100"/>
              </a:p>
              <a:p>
                <a:pPr latinLnBrk="1">
                  <a:lnSpc>
                    <a:spcPts val="3000"/>
                  </a:lnSpc>
                </a:pPr>
                <a:r>
                  <a:rPr lang="en-US" altLang="zh-CN" sz="2100" b="0" i="0">
                    <a:solidFill>
                      <a:srgbClr val="000000"/>
                    </a:solidFill>
                    <a:latin typeface="Times New Roman"/>
                    <a:ea typeface="微软雅黑" panose="020b0503020204020204" charset="-122"/>
                    <a:cs typeface="Times New Roman" panose="02020603050405020304" pitchFamily="34" charset="-120"/>
                  </a:rPr>
                  <a:t>C.</a:t>
                </a:r>
                <a:r>
                  <a:rPr lang="en-US" altLang="zh-CN" sz="21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100" b="0" i="0">
                    <a:solidFill>
                      <a:srgbClr val="000000"/>
                    </a:solidFill>
                    <a:latin typeface="Times New Roman"/>
                    <a:ea typeface="微软雅黑" panose="020b0503020204020204" charset="-122"/>
                    <a:cs typeface="Times New Roman" panose="02020603050405020304" pitchFamily="34" charset="-120"/>
                  </a:rPr>
                  <a:t>当小灯泡</a:t>
                </a:r>
                <a14:m>
                  <m:oMathPara>
                    <m:oMathParaPr>
                      <m:jc/>
                    </m:oMathParaPr>
                    <m:oMath>
                      <m:r>
                        <m:rPr>
                          <m:sty m:val="p"/>
                        </m:rPr>
                        <a:rPr lang="en-US" altLang="zh-CN" sz="21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L</m:t>
                      </m:r>
                    </m:oMath>
                  </m:oMathPara>
                </a14:m>
                <a:r>
                  <a:rPr lang="en-US" altLang="zh-CN" sz="2100" b="0" i="0">
                    <a:solidFill>
                      <a:srgbClr val="000000"/>
                    </a:solidFill>
                    <a:latin typeface="Times New Roman"/>
                    <a:ea typeface="微软雅黑" panose="020b0503020204020204" charset="-122"/>
                    <a:cs typeface="Times New Roman" panose="02020603050405020304" pitchFamily="34" charset="-120"/>
                  </a:rPr>
                  <a:t>和定值电阻</a:t>
                </a:r>
                <a14:m>
                  <m:oMathPara>
                    <m:oMathParaPr>
                      <m:jc/>
                    </m:oMathParaPr>
                    <m:oMath>
                      <m:r>
                        <m:rPr>
                          <m:sty m:val="p"/>
                        </m:rPr>
                        <a:rPr lang="en-US" altLang="zh-CN" sz="21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oMath>
                  </m:oMathPara>
                </a14:m>
                <a:r>
                  <a:rPr lang="en-US" altLang="zh-CN" sz="2100" b="0" i="0">
                    <a:solidFill>
                      <a:srgbClr val="000000"/>
                    </a:solidFill>
                    <a:latin typeface="Times New Roman"/>
                    <a:ea typeface="微软雅黑" panose="020b0503020204020204" charset="-122"/>
                    <a:cs typeface="Times New Roman" panose="02020603050405020304" pitchFamily="34" charset="-120"/>
                  </a:rPr>
                  <a:t>并联在电源电压为</a:t>
                </a:r>
                <a14:m>
                  <m:oMathPara>
                    <m:oMathParaPr>
                      <m:jc/>
                    </m:oMathParaPr>
                    <m:oMath>
                      <m:r>
                        <m:rPr>
                          <m:sty m:val="p"/>
                        </m:rPr>
                        <a:rPr lang="en-US" altLang="zh-CN" sz="21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4</m:t>
                      </m:r>
                      <m:r>
                        <m:rPr>
                          <m:sty m:val="p"/>
                        </m:rPr>
                        <a:rPr lang="en-US" altLang="zh-CN" sz="21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1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100" b="0" i="0">
                    <a:solidFill>
                      <a:srgbClr val="000000"/>
                    </a:solidFill>
                    <a:latin typeface="Times New Roman"/>
                    <a:ea typeface="微软雅黑" panose="020b0503020204020204" charset="-122"/>
                    <a:cs typeface="Times New Roman" panose="02020603050405020304" pitchFamily="34" charset="-120"/>
                  </a:rPr>
                  <a:t>的</a:t>
                </a:r>
                <a:endParaRPr lang="en-US" altLang="zh-CN" sz="2100" b="0" i="0">
                  <a:solidFill>
                    <a:srgbClr val="000000"/>
                  </a:solidFill>
                  <a:latin typeface="Times New Roman"/>
                  <a:ea typeface="微软雅黑" panose="020b0503020204020204" charset="-122"/>
                  <a:cs typeface="Times New Roman" panose="02020603050405020304" pitchFamily="34" charset="-120"/>
                </a:endParaRPr>
              </a:p>
              <a:p>
                <a:pPr latinLnBrk="1">
                  <a:lnSpc>
                    <a:spcPts val="3000"/>
                  </a:lnSpc>
                </a:pPr>
                <a:r>
                  <a:rPr lang="en-US" altLang="zh-CN" sz="2100" b="0" i="0">
                    <a:solidFill>
                      <a:srgbClr val="000000"/>
                    </a:solidFill>
                    <a:latin typeface="Times New Roman"/>
                    <a:ea typeface="微软雅黑" panose="020b0503020204020204" charset="-122"/>
                    <a:cs typeface="Times New Roman" panose="02020603050405020304" pitchFamily="34" charset="-120"/>
                  </a:rPr>
                  <a:t>电路时，整个电路通电</a:t>
                </a:r>
                <a14:m>
                  <m:oMathPara>
                    <m:oMathParaPr>
                      <m:jc/>
                    </m:oMathParaPr>
                    <m:oMath>
                      <m:r>
                        <m:rPr>
                          <m:sty m:val="p"/>
                        </m:rPr>
                        <a:rPr lang="en-US" altLang="zh-CN" sz="21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r>
                        <m:rPr>
                          <m:sty m:val="p"/>
                        </m:rPr>
                        <a:rPr lang="en-US" altLang="zh-CN" sz="21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1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min</m:t>
                      </m:r>
                    </m:oMath>
                  </m:oMathPara>
                </a14:m>
                <a:r>
                  <a:rPr lang="en-US" altLang="zh-CN" sz="2100" b="0" i="0">
                    <a:solidFill>
                      <a:srgbClr val="000000"/>
                    </a:solidFill>
                    <a:latin typeface="Times New Roman"/>
                    <a:ea typeface="微软雅黑" panose="020b0503020204020204" charset="-122"/>
                    <a:cs typeface="Times New Roman" panose="02020603050405020304" pitchFamily="34" charset="-120"/>
                  </a:rPr>
                  <a:t>电流所做的功为</a:t>
                </a:r>
                <a14:m>
                  <m:oMathPara>
                    <m:oMathParaPr>
                      <m:jc/>
                    </m:oMathParaPr>
                    <m:oMath>
                      <m:r>
                        <m:rPr>
                          <m:sty m:val="p"/>
                        </m:rPr>
                        <a:rPr lang="en-US" altLang="zh-CN" sz="21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96</m:t>
                      </m:r>
                      <m:r>
                        <m:rPr>
                          <m:sty m:val="p"/>
                        </m:rPr>
                        <a:rPr lang="en-US" altLang="zh-CN" sz="21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1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J</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endParaRPr lang="en-US" altLang="zh-CN" sz="2100"/>
              </a:p>
              <a:p>
                <a:pPr latinLnBrk="1">
                  <a:lnSpc>
                    <a:spcPts val="3000"/>
                  </a:lnSpc>
                </a:pPr>
                <a:r>
                  <a:rPr lang="en-US" altLang="zh-CN" sz="2100" b="0" i="0">
                    <a:solidFill>
                      <a:srgbClr val="000000"/>
                    </a:solidFill>
                    <a:latin typeface="Times New Roman"/>
                    <a:ea typeface="微软雅黑" panose="020b0503020204020204" charset="-122"/>
                    <a:cs typeface="Times New Roman" panose="02020603050405020304" pitchFamily="34" charset="-120"/>
                  </a:rPr>
                  <a:t>D.</a:t>
                </a:r>
                <a:r>
                  <a:rPr lang="en-US" altLang="zh-CN" sz="21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100" b="0" i="0">
                    <a:solidFill>
                      <a:srgbClr val="000000"/>
                    </a:solidFill>
                    <a:latin typeface="Times New Roman"/>
                    <a:ea typeface="微软雅黑" panose="020b0503020204020204" charset="-122"/>
                    <a:cs typeface="Times New Roman" panose="02020603050405020304" pitchFamily="34" charset="-120"/>
                  </a:rPr>
                  <a:t>若将小灯泡</a:t>
                </a:r>
                <a14:m>
                  <m:oMathPara>
                    <m:oMathParaPr>
                      <m:jc/>
                    </m:oMathParaPr>
                    <m:oMath>
                      <m:r>
                        <m:rPr>
                          <m:sty m:val="p"/>
                        </m:rPr>
                        <a:rPr lang="en-US" altLang="zh-CN" sz="21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L</m:t>
                      </m:r>
                    </m:oMath>
                  </m:oMathPara>
                </a14:m>
                <a:r>
                  <a:rPr lang="en-US" altLang="zh-CN" sz="2100" b="0" i="0">
                    <a:solidFill>
                      <a:srgbClr val="000000"/>
                    </a:solidFill>
                    <a:latin typeface="Times New Roman"/>
                    <a:ea typeface="微软雅黑" panose="020b0503020204020204" charset="-122"/>
                    <a:cs typeface="Times New Roman" panose="02020603050405020304" pitchFamily="34" charset="-120"/>
                  </a:rPr>
                  <a:t>接在电压为</a:t>
                </a:r>
                <a14:m>
                  <m:oMathPara>
                    <m:oMathParaPr>
                      <m:jc/>
                    </m:oMathParaPr>
                    <m:oMath>
                      <m:r>
                        <m:rPr>
                          <m:sty m:val="p"/>
                        </m:rPr>
                        <a:rPr lang="en-US" altLang="zh-CN" sz="21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12</m:t>
                      </m:r>
                      <m:r>
                        <m:rPr>
                          <m:sty m:val="p"/>
                        </m:rPr>
                        <a:rPr lang="en-US" altLang="zh-CN" sz="21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1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100" b="0" i="0">
                    <a:solidFill>
                      <a:srgbClr val="000000"/>
                    </a:solidFill>
                    <a:latin typeface="Times New Roman"/>
                    <a:ea typeface="微软雅黑" panose="020b0503020204020204" charset="-122"/>
                    <a:cs typeface="Times New Roman" panose="02020603050405020304" pitchFamily="34" charset="-120"/>
                  </a:rPr>
                  <a:t>的电路中，为让小</a:t>
                </a:r>
                <a:endParaRPr lang="en-US" altLang="zh-CN" sz="2100" b="0" i="0">
                  <a:solidFill>
                    <a:srgbClr val="000000"/>
                  </a:solidFill>
                  <a:latin typeface="Times New Roman"/>
                  <a:ea typeface="微软雅黑" panose="020b0503020204020204" charset="-122"/>
                  <a:cs typeface="Times New Roman" panose="02020603050405020304" pitchFamily="34" charset="-120"/>
                </a:endParaRPr>
              </a:p>
              <a:p>
                <a:pPr latinLnBrk="1">
                  <a:lnSpc>
                    <a:spcPts val="2900"/>
                  </a:lnSpc>
                </a:pPr>
                <a:r>
                  <a:rPr lang="en-US" altLang="zh-CN" sz="2100" b="0" i="0">
                    <a:solidFill>
                      <a:srgbClr val="000000"/>
                    </a:solidFill>
                    <a:latin typeface="Times New Roman"/>
                    <a:ea typeface="微软雅黑" panose="020b0503020204020204" charset="-122"/>
                    <a:cs typeface="Times New Roman" panose="02020603050405020304" pitchFamily="34" charset="-120"/>
                  </a:rPr>
                  <a:t>灯泡正常发光需串联一个</a:t>
                </a:r>
                <a14:m>
                  <m:oMathPara>
                    <m:oMathParaPr>
                      <m:jc/>
                    </m:oMathParaPr>
                    <m:oMath>
                      <m:r>
                        <m:rPr>
                          <m:sty m:val="p"/>
                        </m:rPr>
                        <a:rPr lang="en-US" altLang="zh-CN" sz="21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8</m:t>
                      </m:r>
                      <m:r>
                        <m:rPr>
                          <m:sty m:val="p"/>
                        </m:rPr>
                        <a:rPr lang="en-US" altLang="zh-CN" sz="21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1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1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100" b="0" i="0">
                    <a:solidFill>
                      <a:srgbClr val="000000"/>
                    </a:solidFill>
                    <a:latin typeface="Times New Roman"/>
                    <a:ea typeface="微软雅黑" panose="020b0503020204020204" charset="-122"/>
                    <a:cs typeface="Times New Roman" panose="02020603050405020304" pitchFamily="34" charset="-120"/>
                  </a:rPr>
                  <a:t>的电阻</a:t>
                </a:r>
                <a:endParaRPr lang="en-US" altLang="zh-CN" sz="2100"/>
              </a:p>
            </p:txBody>
          </p:sp>
        </mc:Choice>
        <mc:Fallback>
          <p:sp>
            <p:nvSpPr>
              <p:cNvPr id="6" name="QC_4_BD.10_3#6d668f623.choices?htil=3&amp;vcp=1&amp;vis=1&amp;pid=c8d403fe6&amp;color=0,0,0&amp;vtp=1&amp;bbb=1&amp;hb=1"/>
              <p:cNvSpPr>
                <a:spLocks noRot="1" noChangeAspect="1" noMove="1" noResize="1" noEditPoints="1" noAdjustHandles="1" noChangeArrowheads="1" noChangeShapeType="1" noTextEdit="1"/>
              </p:cNvSpPr>
              <p:nvPr>
                <p:custDataLst>
                  <p:tags r:id="rId12"/>
                </p:custDataLst>
              </p:nvPr>
            </p:nvSpPr>
            <p:spPr>
              <a:xfrm>
                <a:off x="539496" y="1751209"/>
                <a:ext cx="5952744" cy="2627440"/>
              </a:xfrm>
              <a:prstGeom prst="rect">
                <a:avLst/>
              </a:prstGeom>
              <a:blipFill rotWithShape="1">
                <a:blip r:embed="rId13"/>
                <a:stretch>
                  <a:fillRect l="-6" t="-20" r="0" b="-1003"/>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14" name="MainIdea" title=""/>
          <p:cNvSpPr/>
          <p:nvPr>
            <p:custDataLst>
              <p:tags r:id="rId4"/>
            </p:custDataLst>
          </p:nvPr>
        </p:nvSpPr>
        <p:spPr>
          <a:xfrm>
            <a:off x="3987008" y="2140241"/>
            <a:ext cx="1213961" cy="1136333"/>
          </a:xfrm>
          <a:custGeom>
            <a:gdLst>
              <a:gd name="rtl" fmla="*/ 331664 w 1912768"/>
              <a:gd name="rtt" fmla="*/ 132240 h 843600"/>
              <a:gd name="rtr" fmla="*/ 1578064 w 1912768"/>
              <a:gd name="rtb" fmla="*/ 725040 h 843600"/>
            </a:gdLst>
            <a:rect l="rtl" t="rtt" r="rtr" b="rtb"/>
            <a:pathLst>
              <a:path w="1912768" h="843600">
                <a:moveTo>
                  <a:pt x="421800" y="0"/>
                </a:moveTo>
                <a:lnTo>
                  <a:pt x="1490968" y="0"/>
                </a:lnTo>
                <a:cubicBezTo>
                  <a:pt x="1723928" y="0"/>
                  <a:pt x="1912768" y="188840"/>
                  <a:pt x="1912768" y="421800"/>
                </a:cubicBezTo>
                <a:cubicBezTo>
                  <a:pt x="1912768" y="654760"/>
                  <a:pt x="1723928" y="843600"/>
                  <a:pt x="1490968" y="843600"/>
                </a:cubicBezTo>
                <a:lnTo>
                  <a:pt x="421800" y="843600"/>
                </a:lnTo>
                <a:cubicBezTo>
                  <a:pt x="188840" y="843600"/>
                  <a:pt x="0" y="654760"/>
                  <a:pt x="0" y="421800"/>
                </a:cubicBezTo>
                <a:cubicBezTo>
                  <a:pt x="0" y="188840"/>
                  <a:pt x="188840" y="0"/>
                  <a:pt x="421800" y="0"/>
                </a:cubicBezTo>
                <a:close/>
              </a:path>
            </a:pathLst>
          </a:custGeom>
          <a:solidFill>
            <a:srgbClr val="FFFFFF"/>
          </a:solidFill>
          <a:ln w="30400" cap="flat">
            <a:solidFill>
              <a:srgbClr val="008080"/>
            </a:solidFill>
            <a:round/>
          </a:ln>
        </p:spPr>
        <p:txBody>
          <a:bodyPr wrap="square" lIns="0" tIns="0" rIns="0" bIns="16875" rtlCol="0" anchor="ctr"/>
          <a:lstStyle/>
          <a:p>
            <a:pPr algn="ctr" eaLnBrk="1" fontAlgn="auto" hangingPunct="1">
              <a:spcBef>
                <a:spcPct val="0"/>
              </a:spcBef>
              <a:spcAft>
                <a:spcPct val="0"/>
              </a:spcAft>
            </a:pPr>
            <a:r>
              <a:rPr lang="zh-CN" altLang="en-US" sz="1800">
                <a:solidFill>
                  <a:srgbClr val="454545"/>
                </a:solidFill>
                <a:latin typeface="方正粗黑宋简体" panose="02000000000000000000" charset="-122"/>
                <a:ea typeface="微软雅黑" panose="020b0503020204020204" charset="-122"/>
              </a:rPr>
              <a:t>电功率</a:t>
            </a:r>
            <a:endParaRPr lang="zh-CN" altLang="en-US" sz="1800">
              <a:solidFill>
                <a:srgbClr val="454545"/>
              </a:solidFill>
              <a:latin typeface="方正粗黑宋简体" panose="02000000000000000000" charset="-122"/>
              <a:ea typeface="微软雅黑" panose="020b0503020204020204" charset="-122"/>
            </a:endParaRPr>
          </a:p>
        </p:txBody>
      </p:sp>
      <p:sp>
        <p:nvSpPr>
          <p:cNvPr id="216" name="MMConnector" title=""/>
          <p:cNvSpPr/>
          <p:nvPr>
            <p:custDataLst>
              <p:tags r:id="rId5"/>
            </p:custDataLst>
          </p:nvPr>
        </p:nvSpPr>
        <p:spPr>
          <a:xfrm>
            <a:off x="1575752" y="1670689"/>
            <a:ext cx="260985" cy="297180"/>
          </a:xfrm>
          <a:custGeom>
            <a:rect l="0" t="0" r="0" b="0"/>
            <a:pathLst>
              <a:path w="250800" h="237500" fill="none">
                <a:moveTo>
                  <a:pt x="125400" y="118750"/>
                </a:moveTo>
                <a:cubicBezTo>
                  <a:pt x="-2259" y="118750"/>
                  <a:pt x="13632" y="-118750"/>
                  <a:pt x="-125400" y="-118750"/>
                </a:cubicBezTo>
              </a:path>
            </a:pathLst>
          </a:custGeom>
          <a:noFill/>
          <a:ln w="15200" cap="rnd">
            <a:solidFill>
              <a:srgbClr val="008080"/>
            </a:solidFill>
            <a:round/>
          </a:ln>
        </p:spPr>
        <p:txBody>
          <a:bodyPr/>
          <a:lstStyle/>
          <a:p/>
        </p:txBody>
      </p:sp>
      <p:sp>
        <p:nvSpPr>
          <p:cNvPr id="217" name="SubTopic" title=""/>
          <p:cNvSpPr/>
          <p:nvPr>
            <p:custDataLst>
              <p:tags r:id="rId6"/>
            </p:custDataLst>
          </p:nvPr>
        </p:nvSpPr>
        <p:spPr>
          <a:xfrm>
            <a:off x="96758" y="880930"/>
            <a:ext cx="1343025" cy="630079"/>
          </a:xfrm>
          <a:custGeom>
            <a:gdLst>
              <a:gd name="rtl" fmla="*/ 54150 w 380000"/>
              <a:gd name="rtt" fmla="*/ 26030 h 180500"/>
              <a:gd name="rtr" fmla="*/ 327750 w 380000"/>
              <a:gd name="rtb" fmla="*/ 162830 h 180500"/>
            </a:gdLst>
            <a:rect l="rtl" t="rtt" r="rtr" b="rtb"/>
            <a:pathLst>
              <a:path w="380000" h="180500" stroke="0">
                <a:moveTo>
                  <a:pt x="0" y="0"/>
                </a:moveTo>
                <a:lnTo>
                  <a:pt x="380000" y="0"/>
                </a:lnTo>
                <a:lnTo>
                  <a:pt x="380000" y="180500"/>
                </a:lnTo>
                <a:lnTo>
                  <a:pt x="0" y="180500"/>
                </a:lnTo>
                <a:lnTo>
                  <a:pt x="0" y="0"/>
                </a:lnTo>
                <a:close/>
              </a:path>
              <a:path w="380000" h="180500" fill="none">
                <a:moveTo>
                  <a:pt x="0" y="180500"/>
                </a:moveTo>
                <a:lnTo>
                  <a:pt x="380000" y="180500"/>
                </a:lnTo>
              </a:path>
            </a:pathLst>
          </a:custGeom>
          <a:noFill/>
          <a:ln w="15200" cap="flat">
            <a:solidFill>
              <a:srgbClr val="008080"/>
            </a:solidFill>
            <a:round/>
          </a:ln>
        </p:spPr>
        <p:txBody>
          <a:bodyPr wrap="none" lIns="0" tIns="0" rIns="0" bIns="16875" rtlCol="0" anchor="ctr"/>
          <a:lstStyle/>
          <a:p>
            <a:pPr eaLnBrk="1" fontAlgn="auto" hangingPunct="1">
              <a:spcBef>
                <a:spcPct val="0"/>
              </a:spcBef>
              <a:spcAft>
                <a:spcPct val="0"/>
              </a:spcAft>
            </a:pPr>
            <a:endParaRPr lang="zh-CN" altLang="en-US" sz="1800" b="0">
              <a:solidFill>
                <a:srgbClr val="303030"/>
              </a:solidFill>
              <a:latin typeface="宋体" panose="02010600030101010101" pitchFamily="2" charset="-122"/>
              <a:ea typeface="微软雅黑" panose="020b0503020204020204" charset="-122"/>
            </a:endParaRPr>
          </a:p>
        </p:txBody>
      </p:sp>
      <p:sp>
        <p:nvSpPr>
          <p:cNvPr id="219" name="MMConnector" title=""/>
          <p:cNvSpPr/>
          <p:nvPr>
            <p:custDataLst>
              <p:tags r:id="rId7"/>
            </p:custDataLst>
          </p:nvPr>
        </p:nvSpPr>
        <p:spPr>
          <a:xfrm>
            <a:off x="1575752" y="1921672"/>
            <a:ext cx="260985" cy="189071"/>
          </a:xfrm>
          <a:custGeom>
            <a:rect l="0" t="0" r="0" b="0"/>
            <a:pathLst>
              <a:path w="250800" h="199500" fill="none">
                <a:moveTo>
                  <a:pt x="125400" y="-99750"/>
                </a:moveTo>
                <a:cubicBezTo>
                  <a:pt x="1957" y="-99750"/>
                  <a:pt x="3793" y="99750"/>
                  <a:pt x="-125400" y="99750"/>
                </a:cubicBezTo>
              </a:path>
            </a:pathLst>
          </a:custGeom>
          <a:noFill/>
          <a:ln w="15200" cap="rnd">
            <a:solidFill>
              <a:srgbClr val="008080"/>
            </a:solidFill>
            <a:round/>
          </a:ln>
        </p:spPr>
        <p:txBody>
          <a:bodyPr/>
          <a:lstStyle/>
          <a:p/>
        </p:txBody>
      </p:sp>
      <p:sp>
        <p:nvSpPr>
          <p:cNvPr id="220" name="SubTopic" title=""/>
          <p:cNvSpPr/>
          <p:nvPr>
            <p:custDataLst>
              <p:tags r:id="rId8"/>
            </p:custDataLst>
          </p:nvPr>
        </p:nvSpPr>
        <p:spPr>
          <a:xfrm>
            <a:off x="544935" y="1646578"/>
            <a:ext cx="934614" cy="365731"/>
          </a:xfrm>
          <a:custGeom>
            <a:gdLst>
              <a:gd name="rtl" fmla="*/ 54150 w 623200"/>
              <a:gd name="rtt" fmla="*/ 26030 h 180500"/>
              <a:gd name="rtr" fmla="*/ 570950 w 623200"/>
              <a:gd name="rtb" fmla="*/ 162830 h 180500"/>
            </a:gdLst>
            <a:rect l="rtl" t="rtt" r="rtr" b="rtb"/>
            <a:pathLst>
              <a:path w="623200" h="180500" stroke="0">
                <a:moveTo>
                  <a:pt x="0" y="0"/>
                </a:moveTo>
                <a:lnTo>
                  <a:pt x="623200" y="0"/>
                </a:lnTo>
                <a:lnTo>
                  <a:pt x="623200" y="180500"/>
                </a:lnTo>
                <a:lnTo>
                  <a:pt x="0" y="180500"/>
                </a:lnTo>
                <a:lnTo>
                  <a:pt x="0" y="0"/>
                </a:lnTo>
                <a:close/>
              </a:path>
              <a:path w="623200" h="180500" fill="none">
                <a:moveTo>
                  <a:pt x="0" y="180500"/>
                </a:moveTo>
                <a:lnTo>
                  <a:pt x="623200" y="180500"/>
                </a:lnTo>
              </a:path>
            </a:pathLst>
          </a:custGeom>
          <a:noFill/>
          <a:ln w="15200" cap="flat">
            <a:solidFill>
              <a:srgbClr val="008080"/>
            </a:solidFill>
            <a:round/>
          </a:ln>
        </p:spPr>
        <p:txBody>
          <a:bodyPr wrap="none" lIns="0" tIns="0" rIns="0" bIns="16875" rtlCol="0" anchor="ctr"/>
          <a:lstStyle/>
          <a:p>
            <a:pPr algn="ctr" eaLnBrk="1" fontAlgn="auto" hangingPunct="1">
              <a:spcBef>
                <a:spcPct val="0"/>
              </a:spcBef>
              <a:spcAft>
                <a:spcPct val="0"/>
              </a:spcAft>
            </a:pPr>
            <a:r>
              <a:rPr lang="zh-CN" altLang="en-US" sz="1800" b="0">
                <a:solidFill>
                  <a:srgbClr val="303030"/>
                </a:solidFill>
                <a:latin typeface="Times New Roman"/>
                <a:ea typeface="微软雅黑" panose="020b0503020204020204" charset="-122"/>
                <a:cs typeface="Times New Roman" panose="02020603050405020304" charset="0"/>
              </a:rPr>
              <a:t>电能表</a:t>
            </a:r>
            <a:endParaRPr lang="zh-CN" altLang="en-US" sz="1800" b="0">
              <a:solidFill>
                <a:srgbClr val="303030"/>
              </a:solidFill>
              <a:latin typeface="Times New Roman"/>
              <a:ea typeface="微软雅黑" panose="020b0503020204020204" charset="-122"/>
              <a:cs typeface="Times New Roman" panose="02020603050405020304" charset="0"/>
            </a:endParaRPr>
          </a:p>
        </p:txBody>
      </p:sp>
      <p:sp>
        <p:nvSpPr>
          <p:cNvPr id="222" name="MMConnector" title=""/>
          <p:cNvSpPr/>
          <p:nvPr>
            <p:custDataLst>
              <p:tags r:id="rId9"/>
            </p:custDataLst>
          </p:nvPr>
        </p:nvSpPr>
        <p:spPr>
          <a:xfrm>
            <a:off x="3977960" y="2275020"/>
            <a:ext cx="459105" cy="297180"/>
          </a:xfrm>
          <a:custGeom>
            <a:rect l="0" t="0" r="0" b="0"/>
            <a:pathLst>
              <a:path w="841882" h="243672">
                <a:moveTo>
                  <a:pt x="68810" y="72133"/>
                </a:moveTo>
                <a:cubicBezTo>
                  <a:pt x="86328" y="79875"/>
                  <a:pt x="102888" y="73084"/>
                  <a:pt x="108405" y="59534"/>
                </a:cubicBezTo>
                <a:cubicBezTo>
                  <a:pt x="113922" y="45984"/>
                  <a:pt x="106767" y="29689"/>
                  <a:pt x="88873" y="22861"/>
                </a:cubicBezTo>
                <a:cubicBezTo>
                  <a:pt x="72397" y="16573"/>
                  <a:pt x="55920" y="10286"/>
                  <a:pt x="39458" y="3887"/>
                </a:cubicBezTo>
                <a:cubicBezTo>
                  <a:pt x="22995" y="-2512"/>
                  <a:pt x="6547" y="-9022"/>
                  <a:pt x="-9908" y="-15566"/>
                </a:cubicBezTo>
                <a:cubicBezTo>
                  <a:pt x="-26363" y="-22109"/>
                  <a:pt x="-42824" y="-28685"/>
                  <a:pt x="-59305" y="-35264"/>
                </a:cubicBezTo>
                <a:cubicBezTo>
                  <a:pt x="-75786" y="-41843"/>
                  <a:pt x="-92286" y="-48424"/>
                  <a:pt x="-108821" y="-54963"/>
                </a:cubicBezTo>
                <a:cubicBezTo>
                  <a:pt x="-125356" y="-61502"/>
                  <a:pt x="-141926" y="-67997"/>
                  <a:pt x="-158544" y="-74407"/>
                </a:cubicBezTo>
                <a:cubicBezTo>
                  <a:pt x="-175163" y="-80817"/>
                  <a:pt x="-191830" y="-87141"/>
                  <a:pt x="-208558" y="-93334"/>
                </a:cubicBezTo>
                <a:cubicBezTo>
                  <a:pt x="-225287" y="-99527"/>
                  <a:pt x="-242077" y="-105590"/>
                  <a:pt x="-258938" y="-111476"/>
                </a:cubicBezTo>
                <a:cubicBezTo>
                  <a:pt x="-275800" y="-117363"/>
                  <a:pt x="-292733" y="-123074"/>
                  <a:pt x="-309743" y="-128565"/>
                </a:cubicBezTo>
                <a:cubicBezTo>
                  <a:pt x="-326754" y="-134056"/>
                  <a:pt x="-343842" y="-139327"/>
                  <a:pt x="-361011" y="-144336"/>
                </a:cubicBezTo>
                <a:cubicBezTo>
                  <a:pt x="-378180" y="-149345"/>
                  <a:pt x="-395429" y="-154093"/>
                  <a:pt x="-412755" y="-158539"/>
                </a:cubicBezTo>
                <a:cubicBezTo>
                  <a:pt x="-430080" y="-162986"/>
                  <a:pt x="-447481" y="-167132"/>
                  <a:pt x="-464960" y="-170943"/>
                </a:cubicBezTo>
                <a:cubicBezTo>
                  <a:pt x="-482439" y="-174754"/>
                  <a:pt x="-499996" y="-178231"/>
                  <a:pt x="-517583" y="-181346"/>
                </a:cubicBezTo>
                <a:cubicBezTo>
                  <a:pt x="-535171" y="-184461"/>
                  <a:pt x="-552787" y="-187215"/>
                  <a:pt x="-570556" y="-189585"/>
                </a:cubicBezTo>
                <a:cubicBezTo>
                  <a:pt x="-588325" y="-191955"/>
                  <a:pt x="-606245" y="-193942"/>
                  <a:pt x="-623788" y="-195542"/>
                </a:cubicBezTo>
                <a:cubicBezTo>
                  <a:pt x="-641331" y="-197142"/>
                  <a:pt x="-658497" y="-198355"/>
                  <a:pt x="-677177" y="-199147"/>
                </a:cubicBezTo>
                <a:cubicBezTo>
                  <a:pt x="-695856" y="-199939"/>
                  <a:pt x="-716048" y="-200311"/>
                  <a:pt x="-730611" y="-200378"/>
                </a:cubicBezTo>
                <a:cubicBezTo>
                  <a:pt x="-745174" y="-200446"/>
                  <a:pt x="-754107" y="-200211"/>
                  <a:pt x="-763040" y="-199975"/>
                </a:cubicBezTo>
                <a:cubicBezTo>
                  <a:pt x="-765775" y="-199903"/>
                  <a:pt x="-767600" y="-198265"/>
                  <a:pt x="-767600" y="-196175"/>
                </a:cubicBezTo>
                <a:cubicBezTo>
                  <a:pt x="-767600" y="-194085"/>
                  <a:pt x="-765775" y="-192444"/>
                  <a:pt x="-763040" y="-192375"/>
                </a:cubicBezTo>
                <a:cubicBezTo>
                  <a:pt x="-754162" y="-192151"/>
                  <a:pt x="-745284" y="-191926"/>
                  <a:pt x="-730858" y="-191114"/>
                </a:cubicBezTo>
                <a:cubicBezTo>
                  <a:pt x="-716432" y="-190302"/>
                  <a:pt x="-696458" y="-188901"/>
                  <a:pt x="-678027" y="-187164"/>
                </a:cubicBezTo>
                <a:cubicBezTo>
                  <a:pt x="-659597" y="-185427"/>
                  <a:pt x="-642709" y="-183353"/>
                  <a:pt x="-625485" y="-180881"/>
                </a:cubicBezTo>
                <a:cubicBezTo>
                  <a:pt x="-608261" y="-178409"/>
                  <a:pt x="-590700" y="-175538"/>
                  <a:pt x="-573323" y="-172300"/>
                </a:cubicBezTo>
                <a:cubicBezTo>
                  <a:pt x="-555947" y="-169062"/>
                  <a:pt x="-538755" y="-165458"/>
                  <a:pt x="-521621" y="-161502"/>
                </a:cubicBezTo>
                <a:cubicBezTo>
                  <a:pt x="-504487" y="-157546"/>
                  <a:pt x="-487411" y="-153238"/>
                  <a:pt x="-470434" y="-148607"/>
                </a:cubicBezTo>
                <a:cubicBezTo>
                  <a:pt x="-453456" y="-143977"/>
                  <a:pt x="-436578" y="-139023"/>
                  <a:pt x="-419789" y="-133777"/>
                </a:cubicBezTo>
                <a:cubicBezTo>
                  <a:pt x="-403000" y="-128531"/>
                  <a:pt x="-386301" y="-122994"/>
                  <a:pt x="-369687" y="-117202"/>
                </a:cubicBezTo>
                <a:cubicBezTo>
                  <a:pt x="-353074" y="-111409"/>
                  <a:pt x="-336547" y="-105361"/>
                  <a:pt x="-320096" y="-99097"/>
                </a:cubicBezTo>
                <a:cubicBezTo>
                  <a:pt x="-303645" y="-92832"/>
                  <a:pt x="-287269" y="-86351"/>
                  <a:pt x="-270957" y="-79693"/>
                </a:cubicBezTo>
                <a:cubicBezTo>
                  <a:pt x="-254644" y="-73035"/>
                  <a:pt x="-238393" y="-66201"/>
                  <a:pt x="-222188" y="-59232"/>
                </a:cubicBezTo>
                <a:cubicBezTo>
                  <a:pt x="-205983" y="-52262"/>
                  <a:pt x="-189823" y="-45157"/>
                  <a:pt x="-173690" y="-37958"/>
                </a:cubicBezTo>
                <a:cubicBezTo>
                  <a:pt x="-157557" y="-30758"/>
                  <a:pt x="-141450" y="-23465"/>
                  <a:pt x="-125350" y="-16117"/>
                </a:cubicBezTo>
                <a:cubicBezTo>
                  <a:pt x="-109250" y="-8768"/>
                  <a:pt x="-93157" y="-1366"/>
                  <a:pt x="-77048" y="6049"/>
                </a:cubicBezTo>
                <a:cubicBezTo>
                  <a:pt x="-60940" y="13464"/>
                  <a:pt x="-44817" y="20891"/>
                  <a:pt x="-28665" y="28301"/>
                </a:cubicBezTo>
                <a:cubicBezTo>
                  <a:pt x="-12512" y="35710"/>
                  <a:pt x="3668" y="43102"/>
                  <a:pt x="19919" y="50405"/>
                </a:cubicBezTo>
                <a:cubicBezTo>
                  <a:pt x="36170" y="57707"/>
                  <a:pt x="52490" y="64920"/>
                  <a:pt x="68810" y="72133"/>
                </a:cubicBezTo>
                <a:close/>
              </a:path>
            </a:pathLst>
          </a:custGeom>
          <a:solidFill>
            <a:srgbClr val="008080"/>
          </a:solidFill>
          <a:ln w="7600" cap="rnd">
            <a:solidFill>
              <a:srgbClr val="008080"/>
            </a:solidFill>
            <a:round/>
          </a:ln>
        </p:spPr>
        <p:txBody>
          <a:bodyPr/>
          <a:lstStyle/>
          <a:p/>
        </p:txBody>
      </p:sp>
      <p:sp>
        <p:nvSpPr>
          <p:cNvPr id="223" name="MainTopic" title=""/>
          <p:cNvSpPr/>
          <p:nvPr>
            <p:custDataLst>
              <p:tags r:id="rId10"/>
            </p:custDataLst>
          </p:nvPr>
        </p:nvSpPr>
        <p:spPr>
          <a:xfrm>
            <a:off x="2533493" y="1729714"/>
            <a:ext cx="1026319" cy="563404"/>
          </a:xfrm>
          <a:custGeom>
            <a:gdLst>
              <a:gd name="rtl" fmla="*/ 135280 w 592800"/>
              <a:gd name="rtt" fmla="*/ 71440 h 296400"/>
              <a:gd name="rtr" fmla="*/ 454480 w 592800"/>
              <a:gd name="rtb" fmla="*/ 238640 h 296400"/>
            </a:gdLst>
            <a:rect l="rtl" t="rtt" r="rtr" b="rtb"/>
            <a:pathLst>
              <a:path w="592800" h="296400">
                <a:moveTo>
                  <a:pt x="30400" y="0"/>
                </a:moveTo>
                <a:lnTo>
                  <a:pt x="562400" y="0"/>
                </a:lnTo>
                <a:cubicBezTo>
                  <a:pt x="579181" y="0"/>
                  <a:pt x="592800" y="13619"/>
                  <a:pt x="592800" y="30400"/>
                </a:cubicBezTo>
                <a:lnTo>
                  <a:pt x="592800" y="266000"/>
                </a:lnTo>
                <a:cubicBezTo>
                  <a:pt x="592800" y="282781"/>
                  <a:pt x="579181" y="296400"/>
                  <a:pt x="562400" y="296400"/>
                </a:cubicBezTo>
                <a:lnTo>
                  <a:pt x="30400" y="296400"/>
                </a:lnTo>
                <a:cubicBezTo>
                  <a:pt x="13619" y="296400"/>
                  <a:pt x="0" y="282781"/>
                  <a:pt x="0" y="266000"/>
                </a:cubicBezTo>
                <a:lnTo>
                  <a:pt x="0" y="30400"/>
                </a:lnTo>
                <a:cubicBezTo>
                  <a:pt x="0" y="13619"/>
                  <a:pt x="13619" y="0"/>
                  <a:pt x="30400" y="0"/>
                </a:cubicBezTo>
                <a:close/>
              </a:path>
            </a:pathLst>
          </a:custGeom>
          <a:noFill/>
          <a:ln w="15200" cap="flat">
            <a:solidFill>
              <a:srgbClr val="008080"/>
            </a:solidFill>
            <a:round/>
          </a:ln>
        </p:spPr>
        <p:txBody>
          <a:bodyPr wrap="none" lIns="0" tIns="0" rIns="0" bIns="16875" rtlCol="0" anchor="ctr"/>
          <a:lstStyle/>
          <a:p>
            <a:pPr algn="ctr" eaLnBrk="1" fontAlgn="auto" hangingPunct="1">
              <a:spcBef>
                <a:spcPct val="0"/>
              </a:spcBef>
              <a:spcAft>
                <a:spcPct val="0"/>
              </a:spcAft>
            </a:pPr>
            <a:r>
              <a:rPr lang="zh-CN" altLang="en-US" sz="1800" b="0" u="sng" smtClean="0">
                <a:solidFill>
                  <a:srgbClr val="303030"/>
                </a:solidFill>
                <a:latin typeface="宋体" panose="02010600030101010101" pitchFamily="2" charset="-122"/>
                <a:ea typeface="微软雅黑" panose="020b0503020204020204" charset="-122"/>
                <a:hlinkClick action="ppaction://noaction"/>
              </a:rPr>
              <a:t>电能 电功</a:t>
            </a:r>
            <a:endParaRPr lang="zh-CN" altLang="en-US" sz="1800" b="0">
              <a:solidFill>
                <a:srgbClr val="303030"/>
              </a:solidFill>
              <a:latin typeface="宋体" panose="02010600030101010101" pitchFamily="2" charset="-122"/>
              <a:ea typeface="微软雅黑" panose="020b0503020204020204" charset="-122"/>
            </a:endParaRPr>
          </a:p>
        </p:txBody>
      </p:sp>
      <p:sp>
        <p:nvSpPr>
          <p:cNvPr id="234" name="MMConnector" title=""/>
          <p:cNvSpPr/>
          <p:nvPr>
            <p:custDataLst>
              <p:tags r:id="rId11"/>
            </p:custDataLst>
          </p:nvPr>
        </p:nvSpPr>
        <p:spPr>
          <a:xfrm>
            <a:off x="1610518" y="2624430"/>
            <a:ext cx="260985" cy="297180"/>
          </a:xfrm>
          <a:custGeom>
            <a:rect l="0" t="0" r="0" b="0"/>
            <a:pathLst>
              <a:path w="250800" h="237500" fill="none">
                <a:moveTo>
                  <a:pt x="125400" y="118750"/>
                </a:moveTo>
                <a:cubicBezTo>
                  <a:pt x="-2259" y="118750"/>
                  <a:pt x="13632" y="-118750"/>
                  <a:pt x="-125400" y="-118750"/>
                </a:cubicBezTo>
              </a:path>
            </a:pathLst>
          </a:custGeom>
          <a:noFill/>
          <a:ln w="15200" cap="rnd">
            <a:solidFill>
              <a:srgbClr val="008080"/>
            </a:solidFill>
            <a:round/>
          </a:ln>
        </p:spPr>
        <p:txBody>
          <a:bodyPr/>
          <a:lstStyle/>
          <a:p/>
        </p:txBody>
      </p:sp>
      <p:sp>
        <p:nvSpPr>
          <p:cNvPr id="235" name="SubTopic" title=""/>
          <p:cNvSpPr/>
          <p:nvPr>
            <p:custDataLst>
              <p:tags r:id="rId12"/>
            </p:custDataLst>
          </p:nvPr>
        </p:nvSpPr>
        <p:spPr>
          <a:xfrm>
            <a:off x="928052" y="2168376"/>
            <a:ext cx="562451" cy="307181"/>
          </a:xfrm>
          <a:custGeom>
            <a:gdLst>
              <a:gd name="rtl" fmla="*/ 54150 w 380000"/>
              <a:gd name="rtt" fmla="*/ 26030 h 180500"/>
              <a:gd name="rtr" fmla="*/ 327750 w 380000"/>
              <a:gd name="rtb" fmla="*/ 162830 h 180500"/>
            </a:gdLst>
            <a:rect l="rtl" t="rtt" r="rtr" b="rtb"/>
            <a:pathLst>
              <a:path w="380000" h="180500" stroke="0">
                <a:moveTo>
                  <a:pt x="0" y="0"/>
                </a:moveTo>
                <a:lnTo>
                  <a:pt x="380000" y="0"/>
                </a:lnTo>
                <a:lnTo>
                  <a:pt x="380000" y="180500"/>
                </a:lnTo>
                <a:lnTo>
                  <a:pt x="0" y="180500"/>
                </a:lnTo>
                <a:lnTo>
                  <a:pt x="0" y="0"/>
                </a:lnTo>
                <a:close/>
              </a:path>
              <a:path w="380000" h="180500" fill="none">
                <a:moveTo>
                  <a:pt x="0" y="180500"/>
                </a:moveTo>
                <a:lnTo>
                  <a:pt x="380000" y="180500"/>
                </a:lnTo>
              </a:path>
            </a:pathLst>
          </a:custGeom>
          <a:noFill/>
          <a:ln w="15200" cap="flat">
            <a:solidFill>
              <a:srgbClr val="008080"/>
            </a:solidFill>
            <a:round/>
          </a:ln>
        </p:spPr>
        <p:txBody>
          <a:bodyPr wrap="none" lIns="0" tIns="0" rIns="0" bIns="16875" rtlCol="0" anchor="ctr"/>
          <a:lstStyle/>
          <a:p>
            <a:pPr algn="ctr" eaLnBrk="1" fontAlgn="auto" hangingPunct="1">
              <a:spcBef>
                <a:spcPct val="0"/>
              </a:spcBef>
              <a:spcAft>
                <a:spcPct val="0"/>
              </a:spcAft>
            </a:pPr>
            <a:r>
              <a:rPr lang="zh-CN" altLang="en-US" sz="1800" b="0">
                <a:solidFill>
                  <a:srgbClr val="303030"/>
                </a:solidFill>
                <a:latin typeface="宋体" panose="02010600030101010101" pitchFamily="2" charset="-122"/>
                <a:ea typeface="微软雅黑" panose="020b0503020204020204" charset="-122"/>
              </a:rPr>
              <a:t>定义</a:t>
            </a:r>
            <a:endParaRPr lang="zh-CN" altLang="en-US" sz="1800" b="0">
              <a:solidFill>
                <a:srgbClr val="303030"/>
              </a:solidFill>
              <a:latin typeface="宋体" panose="02010600030101010101" pitchFamily="2" charset="-122"/>
              <a:ea typeface="微软雅黑" panose="020b0503020204020204" charset="-122"/>
            </a:endParaRPr>
          </a:p>
        </p:txBody>
      </p:sp>
      <p:sp>
        <p:nvSpPr>
          <p:cNvPr id="237" name="MMConnector" title=""/>
          <p:cNvSpPr/>
          <p:nvPr>
            <p:custDataLst>
              <p:tags r:id="rId13"/>
            </p:custDataLst>
          </p:nvPr>
        </p:nvSpPr>
        <p:spPr>
          <a:xfrm>
            <a:off x="1610518" y="2875414"/>
            <a:ext cx="260985" cy="189071"/>
          </a:xfrm>
          <a:custGeom>
            <a:rect l="0" t="0" r="0" b="0"/>
            <a:pathLst>
              <a:path w="250800" h="199500" fill="none">
                <a:moveTo>
                  <a:pt x="125400" y="-99750"/>
                </a:moveTo>
                <a:cubicBezTo>
                  <a:pt x="1957" y="-99750"/>
                  <a:pt x="3793" y="99750"/>
                  <a:pt x="-125400" y="99750"/>
                </a:cubicBezTo>
              </a:path>
            </a:pathLst>
          </a:custGeom>
          <a:noFill/>
          <a:ln w="15200" cap="rnd">
            <a:solidFill>
              <a:srgbClr val="008080"/>
            </a:solidFill>
            <a:round/>
          </a:ln>
        </p:spPr>
        <p:txBody>
          <a:bodyPr/>
          <a:lstStyle/>
          <a:p/>
        </p:txBody>
      </p:sp>
      <p:sp>
        <p:nvSpPr>
          <p:cNvPr id="238" name="SubTopic" title=""/>
          <p:cNvSpPr/>
          <p:nvPr>
            <p:custDataLst>
              <p:tags r:id="rId14"/>
            </p:custDataLst>
          </p:nvPr>
        </p:nvSpPr>
        <p:spPr>
          <a:xfrm>
            <a:off x="928052" y="2654434"/>
            <a:ext cx="551498" cy="322898"/>
          </a:xfrm>
          <a:custGeom>
            <a:gdLst>
              <a:gd name="rtl" fmla="*/ 54150 w 623200"/>
              <a:gd name="rtt" fmla="*/ 26030 h 180500"/>
              <a:gd name="rtr" fmla="*/ 570950 w 623200"/>
              <a:gd name="rtb" fmla="*/ 162830 h 180500"/>
            </a:gdLst>
            <a:rect l="rtl" t="rtt" r="rtr" b="rtb"/>
            <a:pathLst>
              <a:path w="623200" h="180500" stroke="0">
                <a:moveTo>
                  <a:pt x="0" y="0"/>
                </a:moveTo>
                <a:lnTo>
                  <a:pt x="623200" y="0"/>
                </a:lnTo>
                <a:lnTo>
                  <a:pt x="623200" y="180500"/>
                </a:lnTo>
                <a:lnTo>
                  <a:pt x="0" y="180500"/>
                </a:lnTo>
                <a:lnTo>
                  <a:pt x="0" y="0"/>
                </a:lnTo>
                <a:close/>
              </a:path>
              <a:path w="623200" h="180500" fill="none">
                <a:moveTo>
                  <a:pt x="0" y="180500"/>
                </a:moveTo>
                <a:lnTo>
                  <a:pt x="623200" y="180500"/>
                </a:lnTo>
              </a:path>
            </a:pathLst>
          </a:custGeom>
          <a:noFill/>
          <a:ln w="15200" cap="flat">
            <a:solidFill>
              <a:srgbClr val="008080"/>
            </a:solidFill>
            <a:round/>
          </a:ln>
        </p:spPr>
        <p:txBody>
          <a:bodyPr wrap="none" lIns="0" tIns="0" rIns="0" bIns="16875" rtlCol="0" anchor="ctr"/>
          <a:lstStyle/>
          <a:p>
            <a:pPr algn="ctr" eaLnBrk="1" fontAlgn="auto" hangingPunct="1">
              <a:spcBef>
                <a:spcPct val="0"/>
              </a:spcBef>
              <a:spcAft>
                <a:spcPct val="0"/>
              </a:spcAft>
            </a:pPr>
            <a:r>
              <a:rPr lang="zh-CN" altLang="en-US" sz="1800" b="0">
                <a:solidFill>
                  <a:srgbClr val="303030"/>
                </a:solidFill>
                <a:latin typeface="Times New Roman"/>
                <a:ea typeface="微软雅黑" panose="020b0503020204020204" charset="-122"/>
                <a:cs typeface="Times New Roman" panose="02020603050405020304" charset="0"/>
              </a:rPr>
              <a:t>公式</a:t>
            </a:r>
            <a:endParaRPr lang="zh-CN" altLang="en-US" sz="1800" b="0">
              <a:solidFill>
                <a:srgbClr val="303030"/>
              </a:solidFill>
              <a:latin typeface="Times New Roman"/>
              <a:ea typeface="微软雅黑" panose="020b0503020204020204" charset="-122"/>
              <a:cs typeface="Times New Roman" panose="02020603050405020304" charset="0"/>
            </a:endParaRPr>
          </a:p>
        </p:txBody>
      </p:sp>
      <p:sp>
        <p:nvSpPr>
          <p:cNvPr id="240" name="MMConnector" title=""/>
          <p:cNvSpPr/>
          <p:nvPr>
            <p:custDataLst>
              <p:tags r:id="rId15"/>
            </p:custDataLst>
          </p:nvPr>
        </p:nvSpPr>
        <p:spPr>
          <a:xfrm flipV="1">
            <a:off x="3934762" y="2463994"/>
            <a:ext cx="567214" cy="674846"/>
          </a:xfrm>
          <a:custGeom>
            <a:rect l="0" t="0" r="0" b="0"/>
            <a:pathLst>
              <a:path w="841882" h="243672">
                <a:moveTo>
                  <a:pt x="68810" y="72133"/>
                </a:moveTo>
                <a:cubicBezTo>
                  <a:pt x="86328" y="79875"/>
                  <a:pt x="102888" y="73084"/>
                  <a:pt x="108405" y="59534"/>
                </a:cubicBezTo>
                <a:cubicBezTo>
                  <a:pt x="113922" y="45984"/>
                  <a:pt x="106767" y="29689"/>
                  <a:pt x="88873" y="22861"/>
                </a:cubicBezTo>
                <a:cubicBezTo>
                  <a:pt x="72397" y="16573"/>
                  <a:pt x="55920" y="10286"/>
                  <a:pt x="39458" y="3887"/>
                </a:cubicBezTo>
                <a:cubicBezTo>
                  <a:pt x="22995" y="-2512"/>
                  <a:pt x="6547" y="-9022"/>
                  <a:pt x="-9908" y="-15566"/>
                </a:cubicBezTo>
                <a:cubicBezTo>
                  <a:pt x="-26363" y="-22109"/>
                  <a:pt x="-42824" y="-28685"/>
                  <a:pt x="-59305" y="-35264"/>
                </a:cubicBezTo>
                <a:cubicBezTo>
                  <a:pt x="-75786" y="-41843"/>
                  <a:pt x="-92286" y="-48424"/>
                  <a:pt x="-108821" y="-54963"/>
                </a:cubicBezTo>
                <a:cubicBezTo>
                  <a:pt x="-125356" y="-61502"/>
                  <a:pt x="-141926" y="-67997"/>
                  <a:pt x="-158544" y="-74407"/>
                </a:cubicBezTo>
                <a:cubicBezTo>
                  <a:pt x="-175163" y="-80817"/>
                  <a:pt x="-191830" y="-87141"/>
                  <a:pt x="-208558" y="-93334"/>
                </a:cubicBezTo>
                <a:cubicBezTo>
                  <a:pt x="-225287" y="-99527"/>
                  <a:pt x="-242077" y="-105590"/>
                  <a:pt x="-258938" y="-111476"/>
                </a:cubicBezTo>
                <a:cubicBezTo>
                  <a:pt x="-275800" y="-117363"/>
                  <a:pt x="-292733" y="-123074"/>
                  <a:pt x="-309743" y="-128565"/>
                </a:cubicBezTo>
                <a:cubicBezTo>
                  <a:pt x="-326754" y="-134056"/>
                  <a:pt x="-343842" y="-139327"/>
                  <a:pt x="-361011" y="-144336"/>
                </a:cubicBezTo>
                <a:cubicBezTo>
                  <a:pt x="-378180" y="-149345"/>
                  <a:pt x="-395429" y="-154093"/>
                  <a:pt x="-412755" y="-158539"/>
                </a:cubicBezTo>
                <a:cubicBezTo>
                  <a:pt x="-430080" y="-162986"/>
                  <a:pt x="-447481" y="-167132"/>
                  <a:pt x="-464960" y="-170943"/>
                </a:cubicBezTo>
                <a:cubicBezTo>
                  <a:pt x="-482439" y="-174754"/>
                  <a:pt x="-499996" y="-178231"/>
                  <a:pt x="-517583" y="-181346"/>
                </a:cubicBezTo>
                <a:cubicBezTo>
                  <a:pt x="-535171" y="-184461"/>
                  <a:pt x="-552787" y="-187215"/>
                  <a:pt x="-570556" y="-189585"/>
                </a:cubicBezTo>
                <a:cubicBezTo>
                  <a:pt x="-588325" y="-191955"/>
                  <a:pt x="-606245" y="-193942"/>
                  <a:pt x="-623788" y="-195542"/>
                </a:cubicBezTo>
                <a:cubicBezTo>
                  <a:pt x="-641331" y="-197142"/>
                  <a:pt x="-658497" y="-198355"/>
                  <a:pt x="-677177" y="-199147"/>
                </a:cubicBezTo>
                <a:cubicBezTo>
                  <a:pt x="-695856" y="-199939"/>
                  <a:pt x="-716048" y="-200311"/>
                  <a:pt x="-730611" y="-200378"/>
                </a:cubicBezTo>
                <a:cubicBezTo>
                  <a:pt x="-745174" y="-200446"/>
                  <a:pt x="-754107" y="-200211"/>
                  <a:pt x="-763040" y="-199975"/>
                </a:cubicBezTo>
                <a:cubicBezTo>
                  <a:pt x="-765775" y="-199903"/>
                  <a:pt x="-767600" y="-198265"/>
                  <a:pt x="-767600" y="-196175"/>
                </a:cubicBezTo>
                <a:cubicBezTo>
                  <a:pt x="-767600" y="-194085"/>
                  <a:pt x="-765775" y="-192444"/>
                  <a:pt x="-763040" y="-192375"/>
                </a:cubicBezTo>
                <a:cubicBezTo>
                  <a:pt x="-754162" y="-192151"/>
                  <a:pt x="-745284" y="-191926"/>
                  <a:pt x="-730858" y="-191114"/>
                </a:cubicBezTo>
                <a:cubicBezTo>
                  <a:pt x="-716432" y="-190302"/>
                  <a:pt x="-696458" y="-188901"/>
                  <a:pt x="-678027" y="-187164"/>
                </a:cubicBezTo>
                <a:cubicBezTo>
                  <a:pt x="-659597" y="-185427"/>
                  <a:pt x="-642709" y="-183353"/>
                  <a:pt x="-625485" y="-180881"/>
                </a:cubicBezTo>
                <a:cubicBezTo>
                  <a:pt x="-608261" y="-178409"/>
                  <a:pt x="-590700" y="-175538"/>
                  <a:pt x="-573323" y="-172300"/>
                </a:cubicBezTo>
                <a:cubicBezTo>
                  <a:pt x="-555947" y="-169062"/>
                  <a:pt x="-538755" y="-165458"/>
                  <a:pt x="-521621" y="-161502"/>
                </a:cubicBezTo>
                <a:cubicBezTo>
                  <a:pt x="-504487" y="-157546"/>
                  <a:pt x="-487411" y="-153238"/>
                  <a:pt x="-470434" y="-148607"/>
                </a:cubicBezTo>
                <a:cubicBezTo>
                  <a:pt x="-453456" y="-143977"/>
                  <a:pt x="-436578" y="-139023"/>
                  <a:pt x="-419789" y="-133777"/>
                </a:cubicBezTo>
                <a:cubicBezTo>
                  <a:pt x="-403000" y="-128531"/>
                  <a:pt x="-386301" y="-122994"/>
                  <a:pt x="-369687" y="-117202"/>
                </a:cubicBezTo>
                <a:cubicBezTo>
                  <a:pt x="-353074" y="-111409"/>
                  <a:pt x="-336547" y="-105361"/>
                  <a:pt x="-320096" y="-99097"/>
                </a:cubicBezTo>
                <a:cubicBezTo>
                  <a:pt x="-303645" y="-92832"/>
                  <a:pt x="-287269" y="-86351"/>
                  <a:pt x="-270957" y="-79693"/>
                </a:cubicBezTo>
                <a:cubicBezTo>
                  <a:pt x="-254644" y="-73035"/>
                  <a:pt x="-238393" y="-66201"/>
                  <a:pt x="-222188" y="-59232"/>
                </a:cubicBezTo>
                <a:cubicBezTo>
                  <a:pt x="-205983" y="-52262"/>
                  <a:pt x="-189823" y="-45157"/>
                  <a:pt x="-173690" y="-37958"/>
                </a:cubicBezTo>
                <a:cubicBezTo>
                  <a:pt x="-157557" y="-30758"/>
                  <a:pt x="-141450" y="-23465"/>
                  <a:pt x="-125350" y="-16117"/>
                </a:cubicBezTo>
                <a:cubicBezTo>
                  <a:pt x="-109250" y="-8768"/>
                  <a:pt x="-93157" y="-1366"/>
                  <a:pt x="-77048" y="6049"/>
                </a:cubicBezTo>
                <a:cubicBezTo>
                  <a:pt x="-60940" y="13464"/>
                  <a:pt x="-44817" y="20891"/>
                  <a:pt x="-28665" y="28301"/>
                </a:cubicBezTo>
                <a:cubicBezTo>
                  <a:pt x="-12512" y="35710"/>
                  <a:pt x="3668" y="43102"/>
                  <a:pt x="19919" y="50405"/>
                </a:cubicBezTo>
                <a:cubicBezTo>
                  <a:pt x="36170" y="57707"/>
                  <a:pt x="52490" y="64920"/>
                  <a:pt x="68810" y="72133"/>
                </a:cubicBezTo>
                <a:close/>
              </a:path>
            </a:pathLst>
          </a:custGeom>
          <a:solidFill>
            <a:srgbClr val="008080"/>
          </a:solidFill>
          <a:ln w="7600" cap="rnd">
            <a:solidFill>
              <a:srgbClr val="008080"/>
            </a:solidFill>
            <a:round/>
          </a:ln>
        </p:spPr>
        <p:txBody>
          <a:bodyPr/>
          <a:lstStyle/>
          <a:p/>
        </p:txBody>
      </p:sp>
      <p:sp>
        <p:nvSpPr>
          <p:cNvPr id="241" name="MainTopic" title=""/>
          <p:cNvSpPr/>
          <p:nvPr>
            <p:custDataLst>
              <p:tags r:id="rId16"/>
            </p:custDataLst>
          </p:nvPr>
        </p:nvSpPr>
        <p:spPr>
          <a:xfrm>
            <a:off x="1012242" y="3399124"/>
            <a:ext cx="2380072" cy="563404"/>
          </a:xfrm>
          <a:custGeom>
            <a:gdLst>
              <a:gd name="rtl" fmla="*/ 135280 w 592800"/>
              <a:gd name="rtt" fmla="*/ 71440 h 296400"/>
              <a:gd name="rtr" fmla="*/ 454480 w 592800"/>
              <a:gd name="rtb" fmla="*/ 238640 h 296400"/>
            </a:gdLst>
            <a:rect l="rtl" t="rtt" r="rtr" b="rtb"/>
            <a:pathLst>
              <a:path w="592800" h="296400">
                <a:moveTo>
                  <a:pt x="30400" y="0"/>
                </a:moveTo>
                <a:lnTo>
                  <a:pt x="562400" y="0"/>
                </a:lnTo>
                <a:cubicBezTo>
                  <a:pt x="579181" y="0"/>
                  <a:pt x="592800" y="13619"/>
                  <a:pt x="592800" y="30400"/>
                </a:cubicBezTo>
                <a:lnTo>
                  <a:pt x="592800" y="266000"/>
                </a:lnTo>
                <a:cubicBezTo>
                  <a:pt x="592800" y="282781"/>
                  <a:pt x="579181" y="296400"/>
                  <a:pt x="562400" y="296400"/>
                </a:cubicBezTo>
                <a:lnTo>
                  <a:pt x="30400" y="296400"/>
                </a:lnTo>
                <a:cubicBezTo>
                  <a:pt x="13619" y="296400"/>
                  <a:pt x="0" y="282781"/>
                  <a:pt x="0" y="266000"/>
                </a:cubicBezTo>
                <a:lnTo>
                  <a:pt x="0" y="30400"/>
                </a:lnTo>
                <a:cubicBezTo>
                  <a:pt x="0" y="13619"/>
                  <a:pt x="13619" y="0"/>
                  <a:pt x="30400" y="0"/>
                </a:cubicBezTo>
                <a:close/>
              </a:path>
            </a:pathLst>
          </a:custGeom>
          <a:noFill/>
          <a:ln w="15200" cap="flat">
            <a:solidFill>
              <a:srgbClr val="008080"/>
            </a:solidFill>
            <a:round/>
          </a:ln>
        </p:spPr>
        <p:txBody>
          <a:bodyPr wrap="none" lIns="0" tIns="0" rIns="0" bIns="16875" rtlCol="0" anchor="ctr"/>
          <a:lstStyle/>
          <a:p>
            <a:pPr algn="ctr" eaLnBrk="1" fontAlgn="auto" hangingPunct="1">
              <a:spcBef>
                <a:spcPct val="0"/>
              </a:spcBef>
              <a:spcAft>
                <a:spcPct val="0"/>
              </a:spcAft>
            </a:pPr>
            <a:r>
              <a:rPr lang="zh-CN" altLang="en-US" sz="1800" b="0" smtClean="0">
                <a:solidFill>
                  <a:srgbClr val="303030"/>
                </a:solidFill>
                <a:latin typeface="宋体" panose="02010600030101010101" pitchFamily="2" charset="-122"/>
                <a:ea typeface="微软雅黑" panose="020b0503020204020204" charset="-122"/>
              </a:rPr>
              <a:t>跨学科实践：</a:t>
            </a:r>
            <a:endParaRPr lang="en-US" altLang="zh-CN" sz="1800" b="0" smtClean="0">
              <a:solidFill>
                <a:srgbClr val="303030"/>
              </a:solidFill>
              <a:latin typeface="宋体" panose="02010600030101010101" pitchFamily="2" charset="-122"/>
              <a:ea typeface="微软雅黑" panose="020b0503020204020204" charset="-122"/>
            </a:endParaRPr>
          </a:p>
          <a:p>
            <a:pPr algn="ctr" eaLnBrk="1" fontAlgn="auto" hangingPunct="1">
              <a:spcBef>
                <a:spcPct val="0"/>
              </a:spcBef>
              <a:spcAft>
                <a:spcPct val="0"/>
              </a:spcAft>
            </a:pPr>
            <a:r>
              <a:rPr lang="zh-CN" altLang="en-US" sz="1800" b="0" smtClean="0">
                <a:solidFill>
                  <a:srgbClr val="303030"/>
                </a:solidFill>
                <a:latin typeface="宋体" panose="02010600030101010101" pitchFamily="2" charset="-122"/>
                <a:ea typeface="微软雅黑" panose="020b0503020204020204" charset="-122"/>
              </a:rPr>
              <a:t>为家庭节约用电提建议</a:t>
            </a:r>
            <a:endParaRPr lang="zh-CN" altLang="en-US" sz="1800" b="0">
              <a:solidFill>
                <a:srgbClr val="303030"/>
              </a:solidFill>
              <a:latin typeface="宋体" panose="02010600030101010101" pitchFamily="2" charset="-122"/>
              <a:ea typeface="微软雅黑" panose="020b0503020204020204" charset="-122"/>
            </a:endParaRPr>
          </a:p>
        </p:txBody>
      </p:sp>
      <p:sp>
        <p:nvSpPr>
          <p:cNvPr id="243" name="MMConnector" title=""/>
          <p:cNvSpPr/>
          <p:nvPr>
            <p:custDataLst>
              <p:tags r:id="rId17"/>
            </p:custDataLst>
          </p:nvPr>
        </p:nvSpPr>
        <p:spPr>
          <a:xfrm>
            <a:off x="5316222" y="2285974"/>
            <a:ext cx="540068" cy="431959"/>
          </a:xfrm>
          <a:custGeom>
            <a:rect l="0" t="0" r="0" b="0"/>
            <a:pathLst>
              <a:path w="908130" h="687831">
                <a:moveTo>
                  <a:pt x="-224414" y="215116"/>
                </a:moveTo>
                <a:cubicBezTo>
                  <a:pt x="-238258" y="228350"/>
                  <a:pt x="-238986" y="245935"/>
                  <a:pt x="-228798" y="256435"/>
                </a:cubicBezTo>
                <a:cubicBezTo>
                  <a:pt x="-218610" y="266934"/>
                  <a:pt x="-200689" y="267054"/>
                  <a:pt x="-187366" y="253296"/>
                </a:cubicBezTo>
                <a:cubicBezTo>
                  <a:pt x="-174784" y="240302"/>
                  <a:pt x="-162202" y="227308"/>
                  <a:pt x="-149956" y="214071"/>
                </a:cubicBezTo>
                <a:cubicBezTo>
                  <a:pt x="-137710" y="200834"/>
                  <a:pt x="-125799" y="187354"/>
                  <a:pt x="-114071" y="173763"/>
                </a:cubicBezTo>
                <a:cubicBezTo>
                  <a:pt x="-102342" y="160171"/>
                  <a:pt x="-90794" y="146468"/>
                  <a:pt x="-79405" y="132675"/>
                </a:cubicBezTo>
                <a:cubicBezTo>
                  <a:pt x="-68016" y="118882"/>
                  <a:pt x="-56786" y="104999"/>
                  <a:pt x="-45657" y="91070"/>
                </a:cubicBezTo>
                <a:cubicBezTo>
                  <a:pt x="-34528" y="77141"/>
                  <a:pt x="-23500" y="63167"/>
                  <a:pt x="-12528" y="49180"/>
                </a:cubicBezTo>
                <a:cubicBezTo>
                  <a:pt x="-1556" y="35193"/>
                  <a:pt x="9361" y="21194"/>
                  <a:pt x="20271" y="7218"/>
                </a:cubicBezTo>
                <a:cubicBezTo>
                  <a:pt x="31180" y="-6759"/>
                  <a:pt x="42083" y="-20714"/>
                  <a:pt x="53024" y="-34612"/>
                </a:cubicBezTo>
                <a:cubicBezTo>
                  <a:pt x="63966" y="-48510"/>
                  <a:pt x="74946" y="-62351"/>
                  <a:pt x="86013" y="-76100"/>
                </a:cubicBezTo>
                <a:cubicBezTo>
                  <a:pt x="97079" y="-89850"/>
                  <a:pt x="108232" y="-103506"/>
                  <a:pt x="119516" y="-117031"/>
                </a:cubicBezTo>
                <a:cubicBezTo>
                  <a:pt x="130801" y="-130555"/>
                  <a:pt x="142218" y="-143947"/>
                  <a:pt x="153813" y="-157163"/>
                </a:cubicBezTo>
                <a:cubicBezTo>
                  <a:pt x="165408" y="-170378"/>
                  <a:pt x="177181" y="-183417"/>
                  <a:pt x="189178" y="-196228"/>
                </a:cubicBezTo>
                <a:cubicBezTo>
                  <a:pt x="201174" y="-209038"/>
                  <a:pt x="213394" y="-221621"/>
                  <a:pt x="225880" y="-233917"/>
                </a:cubicBezTo>
                <a:cubicBezTo>
                  <a:pt x="238367" y="-246212"/>
                  <a:pt x="251119" y="-258221"/>
                  <a:pt x="264174" y="-269876"/>
                </a:cubicBezTo>
                <a:cubicBezTo>
                  <a:pt x="277230" y="-281531"/>
                  <a:pt x="290590" y="-292832"/>
                  <a:pt x="304282" y="-303704"/>
                </a:cubicBezTo>
                <a:cubicBezTo>
                  <a:pt x="317974" y="-314577"/>
                  <a:pt x="331998" y="-325021"/>
                  <a:pt x="346372" y="-334958"/>
                </a:cubicBezTo>
                <a:cubicBezTo>
                  <a:pt x="360746" y="-344895"/>
                  <a:pt x="375469" y="-354325"/>
                  <a:pt x="390536" y="-363171"/>
                </a:cubicBezTo>
                <a:cubicBezTo>
                  <a:pt x="405602" y="-372017"/>
                  <a:pt x="421012" y="-380278"/>
                  <a:pt x="436761" y="-387888"/>
                </a:cubicBezTo>
                <a:cubicBezTo>
                  <a:pt x="452510" y="-395497"/>
                  <a:pt x="468599" y="-402454"/>
                  <a:pt x="484914" y="-408710"/>
                </a:cubicBezTo>
                <a:cubicBezTo>
                  <a:pt x="501228" y="-414965"/>
                  <a:pt x="517767" y="-420518"/>
                  <a:pt x="534745" y="-425347"/>
                </a:cubicBezTo>
                <a:cubicBezTo>
                  <a:pt x="551723" y="-430176"/>
                  <a:pt x="569139" y="-434280"/>
                  <a:pt x="585916" y="-437658"/>
                </a:cubicBezTo>
                <a:cubicBezTo>
                  <a:pt x="602694" y="-441035"/>
                  <a:pt x="618833" y="-443685"/>
                  <a:pt x="638046" y="-445659"/>
                </a:cubicBezTo>
                <a:cubicBezTo>
                  <a:pt x="657258" y="-447632"/>
                  <a:pt x="679543" y="-448930"/>
                  <a:pt x="690755" y="-449512"/>
                </a:cubicBezTo>
                <a:cubicBezTo>
                  <a:pt x="701966" y="-450093"/>
                  <a:pt x="702103" y="-449959"/>
                  <a:pt x="702240" y="-449825"/>
                </a:cubicBezTo>
                <a:cubicBezTo>
                  <a:pt x="704195" y="-447911"/>
                  <a:pt x="706800" y="-451535"/>
                  <a:pt x="706800" y="-453625"/>
                </a:cubicBezTo>
                <a:cubicBezTo>
                  <a:pt x="706800" y="-455715"/>
                  <a:pt x="704064" y="-455386"/>
                  <a:pt x="702240" y="-457425"/>
                </a:cubicBezTo>
                <a:cubicBezTo>
                  <a:pt x="702114" y="-457566"/>
                  <a:pt x="701988" y="-457707"/>
                  <a:pt x="690627" y="-457556"/>
                </a:cubicBezTo>
                <a:cubicBezTo>
                  <a:pt x="679267" y="-457406"/>
                  <a:pt x="656672" y="-456964"/>
                  <a:pt x="637115" y="-455714"/>
                </a:cubicBezTo>
                <a:cubicBezTo>
                  <a:pt x="617558" y="-454463"/>
                  <a:pt x="601038" y="-452405"/>
                  <a:pt x="583811" y="-449624"/>
                </a:cubicBezTo>
                <a:cubicBezTo>
                  <a:pt x="566584" y="-446844"/>
                  <a:pt x="548650" y="-443342"/>
                  <a:pt x="531101" y="-439075"/>
                </a:cubicBezTo>
                <a:cubicBezTo>
                  <a:pt x="513551" y="-434807"/>
                  <a:pt x="496387" y="-429773"/>
                  <a:pt x="479402" y="-424002"/>
                </a:cubicBezTo>
                <a:cubicBezTo>
                  <a:pt x="462417" y="-418231"/>
                  <a:pt x="445612" y="-411722"/>
                  <a:pt x="429117" y="-404523"/>
                </a:cubicBezTo>
                <a:cubicBezTo>
                  <a:pt x="412621" y="-397324"/>
                  <a:pt x="396435" y="-389435"/>
                  <a:pt x="380574" y="-380928"/>
                </a:cubicBezTo>
                <a:cubicBezTo>
                  <a:pt x="364714" y="-372421"/>
                  <a:pt x="349179" y="-363297"/>
                  <a:pt x="333989" y="-353640"/>
                </a:cubicBezTo>
                <a:cubicBezTo>
                  <a:pt x="318799" y="-343983"/>
                  <a:pt x="303954" y="-333793"/>
                  <a:pt x="289445" y="-323158"/>
                </a:cubicBezTo>
                <a:cubicBezTo>
                  <a:pt x="274936" y="-312523"/>
                  <a:pt x="260764" y="-301442"/>
                  <a:pt x="246905" y="-290000"/>
                </a:cubicBezTo>
                <a:cubicBezTo>
                  <a:pt x="233046" y="-278557"/>
                  <a:pt x="219501" y="-266752"/>
                  <a:pt x="206235" y="-254661"/>
                </a:cubicBezTo>
                <a:cubicBezTo>
                  <a:pt x="192970" y="-242569"/>
                  <a:pt x="179984" y="-230191"/>
                  <a:pt x="167238" y="-217591"/>
                </a:cubicBezTo>
                <a:cubicBezTo>
                  <a:pt x="154492" y="-204991"/>
                  <a:pt x="141985" y="-192171"/>
                  <a:pt x="129675" y="-179186"/>
                </a:cubicBezTo>
                <a:cubicBezTo>
                  <a:pt x="117365" y="-166202"/>
                  <a:pt x="105251" y="-153054"/>
                  <a:pt x="93289" y="-139793"/>
                </a:cubicBezTo>
                <a:cubicBezTo>
                  <a:pt x="81327" y="-126531"/>
                  <a:pt x="69516" y="-113157"/>
                  <a:pt x="57813" y="-99713"/>
                </a:cubicBezTo>
                <a:cubicBezTo>
                  <a:pt x="46110" y="-86270"/>
                  <a:pt x="34515" y="-72758"/>
                  <a:pt x="22983" y="-59218"/>
                </a:cubicBezTo>
                <a:cubicBezTo>
                  <a:pt x="11450" y="-45679"/>
                  <a:pt x="-18" y="-32112"/>
                  <a:pt x="-11467" y="-18557"/>
                </a:cubicBezTo>
                <a:cubicBezTo>
                  <a:pt x="-22916" y="-5002"/>
                  <a:pt x="-34344" y="8542"/>
                  <a:pt x="-45795" y="22033"/>
                </a:cubicBezTo>
                <a:cubicBezTo>
                  <a:pt x="-57247" y="35525"/>
                  <a:pt x="-68721" y="48965"/>
                  <a:pt x="-80258" y="62315"/>
                </a:cubicBezTo>
                <a:cubicBezTo>
                  <a:pt x="-91796" y="75665"/>
                  <a:pt x="-103397" y="88925"/>
                  <a:pt x="-115108" y="102043"/>
                </a:cubicBezTo>
                <a:cubicBezTo>
                  <a:pt x="-126819" y="115161"/>
                  <a:pt x="-138640" y="128138"/>
                  <a:pt x="-150592" y="140953"/>
                </a:cubicBezTo>
                <a:cubicBezTo>
                  <a:pt x="-162544" y="153767"/>
                  <a:pt x="-174626" y="166419"/>
                  <a:pt x="-186951" y="178752"/>
                </a:cubicBezTo>
                <a:cubicBezTo>
                  <a:pt x="-199277" y="191086"/>
                  <a:pt x="-211845" y="203101"/>
                  <a:pt x="-224414" y="215116"/>
                </a:cubicBezTo>
                <a:close/>
              </a:path>
            </a:pathLst>
          </a:custGeom>
          <a:solidFill>
            <a:srgbClr val="008080"/>
          </a:solidFill>
          <a:ln w="7600" cap="rnd">
            <a:solidFill>
              <a:srgbClr val="008080"/>
            </a:solidFill>
            <a:round/>
          </a:ln>
        </p:spPr>
        <p:txBody>
          <a:bodyPr/>
          <a:lstStyle/>
          <a:p/>
        </p:txBody>
      </p:sp>
      <p:sp>
        <p:nvSpPr>
          <p:cNvPr id="244" name="MainTopic" title=""/>
          <p:cNvSpPr/>
          <p:nvPr>
            <p:custDataLst>
              <p:tags r:id="rId18"/>
            </p:custDataLst>
          </p:nvPr>
        </p:nvSpPr>
        <p:spPr>
          <a:xfrm>
            <a:off x="5743418" y="1803532"/>
            <a:ext cx="858679" cy="437198"/>
          </a:xfrm>
          <a:custGeom>
            <a:gdLst>
              <a:gd name="rtl" fmla="*/ 135280 w 737200"/>
              <a:gd name="rtt" fmla="*/ 71440 h 296400"/>
              <a:gd name="rtr" fmla="*/ 598880 w 737200"/>
              <a:gd name="rtb" fmla="*/ 238640 h 296400"/>
            </a:gdLst>
            <a:rect l="rtl" t="rtt" r="rtr" b="rtb"/>
            <a:pathLst>
              <a:path w="737200" h="296400">
                <a:moveTo>
                  <a:pt x="30400" y="0"/>
                </a:moveTo>
                <a:lnTo>
                  <a:pt x="706800" y="0"/>
                </a:lnTo>
                <a:cubicBezTo>
                  <a:pt x="723581" y="0"/>
                  <a:pt x="737200" y="13619"/>
                  <a:pt x="737200" y="30400"/>
                </a:cubicBezTo>
                <a:lnTo>
                  <a:pt x="737200" y="266000"/>
                </a:lnTo>
                <a:cubicBezTo>
                  <a:pt x="737200" y="282781"/>
                  <a:pt x="723581" y="296400"/>
                  <a:pt x="706800" y="296400"/>
                </a:cubicBezTo>
                <a:lnTo>
                  <a:pt x="30400" y="296400"/>
                </a:lnTo>
                <a:cubicBezTo>
                  <a:pt x="13619" y="296400"/>
                  <a:pt x="0" y="282781"/>
                  <a:pt x="0" y="266000"/>
                </a:cubicBezTo>
                <a:lnTo>
                  <a:pt x="0" y="30400"/>
                </a:lnTo>
                <a:cubicBezTo>
                  <a:pt x="0" y="13619"/>
                  <a:pt x="13619" y="0"/>
                  <a:pt x="30400" y="0"/>
                </a:cubicBezTo>
                <a:close/>
              </a:path>
            </a:pathLst>
          </a:custGeom>
          <a:noFill/>
          <a:ln w="15200" cap="flat">
            <a:solidFill>
              <a:srgbClr val="008080"/>
            </a:solidFill>
            <a:round/>
          </a:ln>
        </p:spPr>
        <p:txBody>
          <a:bodyPr wrap="none" lIns="0" tIns="0" rIns="0" bIns="16875" rtlCol="0" anchor="ctr"/>
          <a:lstStyle/>
          <a:p>
            <a:pPr algn="ctr" eaLnBrk="1" fontAlgn="auto" hangingPunct="1">
              <a:spcBef>
                <a:spcPct val="0"/>
              </a:spcBef>
              <a:spcAft>
                <a:spcPct val="0"/>
              </a:spcAft>
            </a:pPr>
            <a:r>
              <a:rPr lang="zh-CN" altLang="en-US" sz="1800" b="0" u="sng">
                <a:solidFill>
                  <a:srgbClr val="303030"/>
                </a:solidFill>
                <a:latin typeface="宋体" panose="02010600030101010101" pitchFamily="2" charset="-122"/>
                <a:ea typeface="微软雅黑" panose="020b0503020204020204" charset="-122"/>
                <a:hlinkClick r:id="rId19" action="ppaction://hlinksldjump"/>
              </a:rPr>
              <a:t>电功率</a:t>
            </a:r>
            <a:endParaRPr sz="1800" b="0" u="sng">
              <a:solidFill>
                <a:srgbClr val="303030"/>
              </a:solidFill>
              <a:latin typeface="宋体" panose="02010600030101010101" pitchFamily="2" charset="-122"/>
              <a:ea typeface="微软雅黑" panose="020b0503020204020204" charset="-122"/>
            </a:endParaRPr>
          </a:p>
        </p:txBody>
      </p:sp>
      <p:sp>
        <p:nvSpPr>
          <p:cNvPr id="246" name="MMConnector" title=""/>
          <p:cNvSpPr/>
          <p:nvPr>
            <p:custDataLst>
              <p:tags r:id="rId20"/>
            </p:custDataLst>
          </p:nvPr>
        </p:nvSpPr>
        <p:spPr>
          <a:xfrm>
            <a:off x="6770213" y="1846871"/>
            <a:ext cx="291941" cy="350520"/>
          </a:xfrm>
          <a:custGeom>
            <a:rect l="0" t="0" r="0" b="0"/>
            <a:pathLst>
              <a:path w="250800" h="237500" fill="none">
                <a:moveTo>
                  <a:pt x="-125400" y="118750"/>
                </a:moveTo>
                <a:cubicBezTo>
                  <a:pt x="2259" y="118750"/>
                  <a:pt x="-13632" y="-118750"/>
                  <a:pt x="125400" y="-118750"/>
                </a:cubicBezTo>
              </a:path>
            </a:pathLst>
          </a:custGeom>
          <a:noFill/>
          <a:ln w="15200" cap="rnd">
            <a:solidFill>
              <a:srgbClr val="008080"/>
            </a:solidFill>
            <a:round/>
          </a:ln>
        </p:spPr>
        <p:txBody>
          <a:bodyPr/>
          <a:lstStyle/>
          <a:p/>
        </p:txBody>
      </p:sp>
      <p:sp>
        <p:nvSpPr>
          <p:cNvPr id="247" name="SubTopic" title=""/>
          <p:cNvSpPr/>
          <p:nvPr>
            <p:custDataLst>
              <p:tags r:id="rId21"/>
            </p:custDataLst>
          </p:nvPr>
        </p:nvSpPr>
        <p:spPr>
          <a:xfrm>
            <a:off x="6900230" y="1405387"/>
            <a:ext cx="795338" cy="266224"/>
          </a:xfrm>
          <a:custGeom>
            <a:gdLst>
              <a:gd name="rtl" fmla="*/ 54150 w 623200"/>
              <a:gd name="rtt" fmla="*/ 26030 h 180500"/>
              <a:gd name="rtr" fmla="*/ 570950 w 623200"/>
              <a:gd name="rtb" fmla="*/ 162830 h 180500"/>
            </a:gdLst>
            <a:rect l="rtl" t="rtt" r="rtr" b="rtb"/>
            <a:pathLst>
              <a:path w="623200" h="180500" stroke="0">
                <a:moveTo>
                  <a:pt x="0" y="0"/>
                </a:moveTo>
                <a:lnTo>
                  <a:pt x="623200" y="0"/>
                </a:lnTo>
                <a:lnTo>
                  <a:pt x="623200" y="180500"/>
                </a:lnTo>
                <a:lnTo>
                  <a:pt x="0" y="180500"/>
                </a:lnTo>
                <a:lnTo>
                  <a:pt x="0" y="0"/>
                </a:lnTo>
                <a:close/>
              </a:path>
              <a:path w="623200" h="180500" fill="none">
                <a:moveTo>
                  <a:pt x="0" y="180500"/>
                </a:moveTo>
                <a:lnTo>
                  <a:pt x="623200" y="180500"/>
                </a:lnTo>
              </a:path>
            </a:pathLst>
          </a:custGeom>
          <a:noFill/>
          <a:ln w="15200" cap="flat">
            <a:solidFill>
              <a:srgbClr val="008080"/>
            </a:solidFill>
            <a:round/>
          </a:ln>
        </p:spPr>
        <p:txBody>
          <a:bodyPr wrap="none" lIns="0" tIns="0" rIns="0" bIns="16875" rtlCol="0" anchor="ctr"/>
          <a:lstStyle/>
          <a:p>
            <a:pPr algn="ctr" eaLnBrk="1" fontAlgn="auto" hangingPunct="1">
              <a:spcBef>
                <a:spcPct val="0"/>
              </a:spcBef>
              <a:spcAft>
                <a:spcPct val="0"/>
              </a:spcAft>
            </a:pPr>
            <a:r>
              <a:rPr sz="1800" b="0">
                <a:solidFill>
                  <a:srgbClr val="303030"/>
                </a:solidFill>
                <a:latin typeface="宋体" panose="02010600030101010101" pitchFamily="2" charset="-122"/>
                <a:ea typeface="微软雅黑" panose="020b0503020204020204" charset="-122"/>
              </a:rPr>
              <a:t>物理意义</a:t>
            </a:r>
            <a:endParaRPr sz="1800" b="0">
              <a:solidFill>
                <a:srgbClr val="303030"/>
              </a:solidFill>
              <a:latin typeface="宋体" panose="02010600030101010101" pitchFamily="2" charset="-122"/>
              <a:ea typeface="微软雅黑" panose="020b0503020204020204" charset="-122"/>
            </a:endParaRPr>
          </a:p>
        </p:txBody>
      </p:sp>
      <p:sp>
        <p:nvSpPr>
          <p:cNvPr id="249" name="MMConnector" title=""/>
          <p:cNvSpPr/>
          <p:nvPr>
            <p:custDataLst>
              <p:tags r:id="rId22"/>
            </p:custDataLst>
          </p:nvPr>
        </p:nvSpPr>
        <p:spPr>
          <a:xfrm>
            <a:off x="6770213" y="2008320"/>
            <a:ext cx="291941" cy="28099"/>
          </a:xfrm>
          <a:custGeom>
            <a:rect l="0" t="0" r="0" b="0"/>
            <a:pathLst>
              <a:path w="250800" h="19000" fill="none">
                <a:moveTo>
                  <a:pt x="-125400" y="9500"/>
                </a:moveTo>
                <a:cubicBezTo>
                  <a:pt x="-25080" y="9500"/>
                  <a:pt x="50160" y="-9500"/>
                  <a:pt x="125400" y="-9500"/>
                </a:cubicBezTo>
              </a:path>
            </a:pathLst>
          </a:custGeom>
          <a:noFill/>
          <a:ln w="15200" cap="rnd">
            <a:solidFill>
              <a:srgbClr val="008080"/>
            </a:solidFill>
            <a:round/>
          </a:ln>
        </p:spPr>
        <p:txBody>
          <a:bodyPr/>
          <a:lstStyle/>
          <a:p/>
        </p:txBody>
      </p:sp>
      <p:sp>
        <p:nvSpPr>
          <p:cNvPr id="250" name="SubTopic" title=""/>
          <p:cNvSpPr/>
          <p:nvPr>
            <p:custDataLst>
              <p:tags r:id="rId23"/>
            </p:custDataLst>
          </p:nvPr>
        </p:nvSpPr>
        <p:spPr>
          <a:xfrm>
            <a:off x="6901182" y="1727809"/>
            <a:ext cx="935831" cy="266224"/>
          </a:xfrm>
          <a:custGeom>
            <a:gdLst>
              <a:gd name="rtl" fmla="*/ 54150 w 744800"/>
              <a:gd name="rtt" fmla="*/ 26030 h 180500"/>
              <a:gd name="rtr" fmla="*/ 692550 w 744800"/>
              <a:gd name="rtb" fmla="*/ 162830 h 180500"/>
            </a:gdLst>
            <a:rect l="rtl" t="rtt" r="rtr" b="rtb"/>
            <a:pathLst>
              <a:path w="744800" h="180500" stroke="0">
                <a:moveTo>
                  <a:pt x="0" y="0"/>
                </a:moveTo>
                <a:lnTo>
                  <a:pt x="744800" y="0"/>
                </a:lnTo>
                <a:lnTo>
                  <a:pt x="744800" y="180500"/>
                </a:lnTo>
                <a:lnTo>
                  <a:pt x="0" y="180500"/>
                </a:lnTo>
                <a:lnTo>
                  <a:pt x="0" y="0"/>
                </a:lnTo>
                <a:close/>
              </a:path>
              <a:path w="744800" h="180500" fill="none">
                <a:moveTo>
                  <a:pt x="0" y="180500"/>
                </a:moveTo>
                <a:lnTo>
                  <a:pt x="744800" y="180500"/>
                </a:lnTo>
              </a:path>
            </a:pathLst>
          </a:custGeom>
          <a:noFill/>
          <a:ln w="15200" cap="flat">
            <a:solidFill>
              <a:srgbClr val="008080"/>
            </a:solidFill>
            <a:round/>
          </a:ln>
        </p:spPr>
        <p:txBody>
          <a:bodyPr wrap="none" lIns="0" tIns="0" rIns="0" bIns="16875" rtlCol="0" anchor="ctr"/>
          <a:lstStyle/>
          <a:p>
            <a:pPr algn="ctr" eaLnBrk="1" fontAlgn="auto" hangingPunct="1">
              <a:spcBef>
                <a:spcPct val="0"/>
              </a:spcBef>
              <a:spcAft>
                <a:spcPct val="0"/>
              </a:spcAft>
            </a:pPr>
            <a:r>
              <a:rPr sz="1800" b="0">
                <a:solidFill>
                  <a:srgbClr val="303030"/>
                </a:solidFill>
                <a:latin typeface="宋体" panose="02010600030101010101" pitchFamily="2" charset="-122"/>
                <a:ea typeface="微软雅黑" panose="020b0503020204020204" charset="-122"/>
              </a:rPr>
              <a:t>单位及换算</a:t>
            </a:r>
            <a:endParaRPr sz="1800" b="0">
              <a:solidFill>
                <a:srgbClr val="303030"/>
              </a:solidFill>
              <a:latin typeface="宋体" panose="02010600030101010101" pitchFamily="2" charset="-122"/>
              <a:ea typeface="微软雅黑" panose="020b0503020204020204" charset="-122"/>
            </a:endParaRPr>
          </a:p>
        </p:txBody>
      </p:sp>
      <p:sp>
        <p:nvSpPr>
          <p:cNvPr id="252" name="MMConnector" title=""/>
          <p:cNvSpPr/>
          <p:nvPr>
            <p:custDataLst>
              <p:tags r:id="rId24"/>
            </p:custDataLst>
          </p:nvPr>
        </p:nvSpPr>
        <p:spPr>
          <a:xfrm>
            <a:off x="6770213" y="2169292"/>
            <a:ext cx="291941" cy="294323"/>
          </a:xfrm>
          <a:custGeom>
            <a:rect l="0" t="0" r="0" b="0"/>
            <a:pathLst>
              <a:path w="250800" h="199500" fill="none">
                <a:moveTo>
                  <a:pt x="-125400" y="-99750"/>
                </a:moveTo>
                <a:cubicBezTo>
                  <a:pt x="-1957" y="-99750"/>
                  <a:pt x="-3793" y="99750"/>
                  <a:pt x="125400" y="99750"/>
                </a:cubicBezTo>
              </a:path>
            </a:pathLst>
          </a:custGeom>
          <a:noFill/>
          <a:ln w="15200" cap="rnd">
            <a:solidFill>
              <a:srgbClr val="008080"/>
            </a:solidFill>
            <a:round/>
          </a:ln>
        </p:spPr>
        <p:txBody>
          <a:bodyPr/>
          <a:lstStyle/>
          <a:p/>
        </p:txBody>
      </p:sp>
      <p:sp>
        <p:nvSpPr>
          <p:cNvPr id="253" name="SubTopic" title=""/>
          <p:cNvSpPr/>
          <p:nvPr>
            <p:custDataLst>
              <p:tags r:id="rId25"/>
            </p:custDataLst>
          </p:nvPr>
        </p:nvSpPr>
        <p:spPr>
          <a:xfrm>
            <a:off x="6915946" y="2050230"/>
            <a:ext cx="442436" cy="266224"/>
          </a:xfrm>
          <a:custGeom>
            <a:gdLst>
              <a:gd name="rtl" fmla="*/ 54150 w 380000"/>
              <a:gd name="rtt" fmla="*/ 26030 h 180500"/>
              <a:gd name="rtr" fmla="*/ 327750 w 380000"/>
              <a:gd name="rtb" fmla="*/ 162830 h 180500"/>
            </a:gdLst>
            <a:rect l="rtl" t="rtt" r="rtr" b="rtb"/>
            <a:pathLst>
              <a:path w="380000" h="180500" stroke="0">
                <a:moveTo>
                  <a:pt x="0" y="0"/>
                </a:moveTo>
                <a:lnTo>
                  <a:pt x="380000" y="0"/>
                </a:lnTo>
                <a:lnTo>
                  <a:pt x="380000" y="180500"/>
                </a:lnTo>
                <a:lnTo>
                  <a:pt x="0" y="180500"/>
                </a:lnTo>
                <a:lnTo>
                  <a:pt x="0" y="0"/>
                </a:lnTo>
                <a:close/>
              </a:path>
              <a:path w="380000" h="180500" fill="none">
                <a:moveTo>
                  <a:pt x="0" y="180500"/>
                </a:moveTo>
                <a:lnTo>
                  <a:pt x="380000" y="180500"/>
                </a:lnTo>
              </a:path>
            </a:pathLst>
          </a:custGeom>
          <a:noFill/>
          <a:ln w="15200" cap="flat">
            <a:solidFill>
              <a:srgbClr val="008080"/>
            </a:solidFill>
            <a:round/>
          </a:ln>
        </p:spPr>
        <p:txBody>
          <a:bodyPr wrap="none" lIns="0" tIns="0" rIns="0" bIns="16875" rtlCol="0" anchor="ctr"/>
          <a:lstStyle/>
          <a:p>
            <a:pPr algn="ctr" eaLnBrk="1" fontAlgn="auto" hangingPunct="1">
              <a:spcBef>
                <a:spcPct val="0"/>
              </a:spcBef>
              <a:spcAft>
                <a:spcPct val="0"/>
              </a:spcAft>
            </a:pPr>
            <a:r>
              <a:rPr sz="1800" b="0">
                <a:solidFill>
                  <a:srgbClr val="303030"/>
                </a:solidFill>
                <a:latin typeface="宋体" panose="02010600030101010101" pitchFamily="2" charset="-122"/>
                <a:ea typeface="微软雅黑" panose="020b0503020204020204" charset="-122"/>
              </a:rPr>
              <a:t>公式</a:t>
            </a:r>
            <a:endParaRPr sz="1800" b="0">
              <a:solidFill>
                <a:srgbClr val="303030"/>
              </a:solidFill>
              <a:latin typeface="宋体" panose="02010600030101010101" pitchFamily="2" charset="-122"/>
              <a:ea typeface="微软雅黑" panose="020b0503020204020204" charset="-122"/>
            </a:endParaRPr>
          </a:p>
        </p:txBody>
      </p:sp>
      <p:sp>
        <p:nvSpPr>
          <p:cNvPr id="255" name="MMConnector" title=""/>
          <p:cNvSpPr/>
          <p:nvPr>
            <p:custDataLst>
              <p:tags r:id="rId26"/>
            </p:custDataLst>
          </p:nvPr>
        </p:nvSpPr>
        <p:spPr>
          <a:xfrm>
            <a:off x="6770213" y="2496952"/>
            <a:ext cx="291941" cy="966788"/>
          </a:xfrm>
          <a:custGeom>
            <a:rect l="0" t="0" r="0" b="0"/>
            <a:pathLst>
              <a:path w="250800" h="418000" fill="none">
                <a:moveTo>
                  <a:pt x="-125400" y="-209000"/>
                </a:moveTo>
                <a:cubicBezTo>
                  <a:pt x="20723" y="-209000"/>
                  <a:pt x="-56714" y="209000"/>
                  <a:pt x="125400" y="209000"/>
                </a:cubicBezTo>
              </a:path>
            </a:pathLst>
          </a:custGeom>
          <a:noFill/>
          <a:ln w="15200" cap="rnd">
            <a:solidFill>
              <a:srgbClr val="008080"/>
            </a:solidFill>
            <a:round/>
          </a:ln>
        </p:spPr>
        <p:txBody>
          <a:bodyPr/>
          <a:lstStyle/>
          <a:p/>
        </p:txBody>
      </p:sp>
      <p:sp>
        <p:nvSpPr>
          <p:cNvPr id="256" name="SubTopic" title=""/>
          <p:cNvSpPr/>
          <p:nvPr>
            <p:custDataLst>
              <p:tags r:id="rId27"/>
            </p:custDataLst>
          </p:nvPr>
        </p:nvSpPr>
        <p:spPr>
          <a:xfrm>
            <a:off x="6915946" y="2346457"/>
            <a:ext cx="1141095" cy="626745"/>
          </a:xfrm>
          <a:custGeom>
            <a:gdLst>
              <a:gd name="rtl" fmla="*/ 54150 w 1231200"/>
              <a:gd name="rtt" fmla="*/ 26030 h 180500"/>
              <a:gd name="rtr" fmla="*/ 1178950 w 1231200"/>
              <a:gd name="rtb" fmla="*/ 162830 h 180500"/>
            </a:gdLst>
            <a:rect l="rtl" t="rtt" r="rtr" b="rtb"/>
            <a:pathLst>
              <a:path w="1231200" h="180500" stroke="0">
                <a:moveTo>
                  <a:pt x="0" y="0"/>
                </a:moveTo>
                <a:lnTo>
                  <a:pt x="1231200" y="0"/>
                </a:lnTo>
                <a:lnTo>
                  <a:pt x="1231200" y="180500"/>
                </a:lnTo>
                <a:lnTo>
                  <a:pt x="0" y="180500"/>
                </a:lnTo>
                <a:lnTo>
                  <a:pt x="0" y="0"/>
                </a:lnTo>
                <a:close/>
              </a:path>
              <a:path w="1231200" h="180500" fill="none">
                <a:moveTo>
                  <a:pt x="0" y="180500"/>
                </a:moveTo>
                <a:lnTo>
                  <a:pt x="1231200" y="180500"/>
                </a:lnTo>
              </a:path>
            </a:pathLst>
          </a:custGeom>
          <a:noFill/>
          <a:ln w="15200" cap="flat">
            <a:solidFill>
              <a:srgbClr val="008080"/>
            </a:solidFill>
            <a:round/>
          </a:ln>
        </p:spPr>
        <p:txBody>
          <a:bodyPr wrap="none" lIns="0" tIns="0" rIns="0" bIns="16875" rtlCol="0" anchor="ctr"/>
          <a:lstStyle/>
          <a:p>
            <a:pPr algn="ctr" eaLnBrk="1" fontAlgn="auto" hangingPunct="1">
              <a:spcBef>
                <a:spcPct val="0"/>
              </a:spcBef>
              <a:spcAft>
                <a:spcPct val="0"/>
              </a:spcAft>
            </a:pPr>
            <a:r>
              <a:rPr sz="1800" b="0">
                <a:solidFill>
                  <a:srgbClr val="303030"/>
                </a:solidFill>
                <a:latin typeface="宋体" panose="02010600030101010101" pitchFamily="2" charset="-122"/>
                <a:ea typeface="微软雅黑" panose="020b0503020204020204" charset="-122"/>
              </a:rPr>
              <a:t>实际功率与</a:t>
            </a:r>
            <a:endParaRPr sz="1800" b="0">
              <a:solidFill>
                <a:srgbClr val="303030"/>
              </a:solidFill>
              <a:latin typeface="宋体" panose="02010600030101010101" pitchFamily="2" charset="-122"/>
              <a:ea typeface="微软雅黑" panose="020b0503020204020204" charset="-122"/>
            </a:endParaRPr>
          </a:p>
          <a:p>
            <a:pPr algn="ctr" eaLnBrk="1" fontAlgn="auto" hangingPunct="1">
              <a:spcBef>
                <a:spcPct val="0"/>
              </a:spcBef>
              <a:spcAft>
                <a:spcPct val="0"/>
              </a:spcAft>
            </a:pPr>
            <a:r>
              <a:rPr sz="1800" b="0">
                <a:solidFill>
                  <a:srgbClr val="303030"/>
                </a:solidFill>
                <a:latin typeface="宋体" panose="02010600030101010101" pitchFamily="2" charset="-122"/>
                <a:ea typeface="微软雅黑" panose="020b0503020204020204" charset="-122"/>
              </a:rPr>
              <a:t>额定功率</a:t>
            </a:r>
            <a:endParaRPr sz="1800" b="0">
              <a:solidFill>
                <a:srgbClr val="303030"/>
              </a:solidFill>
              <a:latin typeface="宋体" panose="02010600030101010101" pitchFamily="2" charset="-122"/>
              <a:ea typeface="微软雅黑" panose="020b0503020204020204" charset="-122"/>
            </a:endParaRPr>
          </a:p>
        </p:txBody>
      </p:sp>
      <p:sp>
        <p:nvSpPr>
          <p:cNvPr id="258" name="MMConnector" title=""/>
          <p:cNvSpPr/>
          <p:nvPr>
            <p:custDataLst>
              <p:tags r:id="rId28"/>
            </p:custDataLst>
          </p:nvPr>
        </p:nvSpPr>
        <p:spPr>
          <a:xfrm>
            <a:off x="5154297" y="3407947"/>
            <a:ext cx="621030" cy="564356"/>
          </a:xfrm>
          <a:custGeom>
            <a:rect l="0" t="0" r="0" b="0"/>
            <a:pathLst>
              <a:path w="836980" h="309467">
                <a:moveTo>
                  <a:pt x="-123093" y="-108232"/>
                </a:moveTo>
                <a:cubicBezTo>
                  <a:pt x="-140035" y="-117162"/>
                  <a:pt x="-157032" y="-111447"/>
                  <a:pt x="-163437" y="-98294"/>
                </a:cubicBezTo>
                <a:cubicBezTo>
                  <a:pt x="-169843" y="-85141"/>
                  <a:pt x="-163758" y="-68467"/>
                  <a:pt x="-146387" y="-60403"/>
                </a:cubicBezTo>
                <a:cubicBezTo>
                  <a:pt x="-130474" y="-53015"/>
                  <a:pt x="-114560" y="-45628"/>
                  <a:pt x="-98706" y="-38029"/>
                </a:cubicBezTo>
                <a:cubicBezTo>
                  <a:pt x="-82852" y="-30430"/>
                  <a:pt x="-67058" y="-22618"/>
                  <a:pt x="-51282" y="-14714"/>
                </a:cubicBezTo>
                <a:cubicBezTo>
                  <a:pt x="-35506" y="-6810"/>
                  <a:pt x="-19748" y="1187"/>
                  <a:pt x="-3991" y="9244"/>
                </a:cubicBezTo>
                <a:cubicBezTo>
                  <a:pt x="11767" y="17300"/>
                  <a:pt x="27524" y="25416"/>
                  <a:pt x="43307" y="33533"/>
                </a:cubicBezTo>
                <a:cubicBezTo>
                  <a:pt x="59090" y="41650"/>
                  <a:pt x="74900" y="49767"/>
                  <a:pt x="90761" y="57831"/>
                </a:cubicBezTo>
                <a:cubicBezTo>
                  <a:pt x="106622" y="65894"/>
                  <a:pt x="122534" y="73903"/>
                  <a:pt x="138523" y="81800"/>
                </a:cubicBezTo>
                <a:cubicBezTo>
                  <a:pt x="154512" y="89697"/>
                  <a:pt x="170577" y="97481"/>
                  <a:pt x="186740" y="105093"/>
                </a:cubicBezTo>
                <a:cubicBezTo>
                  <a:pt x="202903" y="112706"/>
                  <a:pt x="219164" y="120146"/>
                  <a:pt x="235541" y="127352"/>
                </a:cubicBezTo>
                <a:cubicBezTo>
                  <a:pt x="251918" y="134559"/>
                  <a:pt x="268410" y="141533"/>
                  <a:pt x="285030" y="148213"/>
                </a:cubicBezTo>
                <a:cubicBezTo>
                  <a:pt x="301649" y="154894"/>
                  <a:pt x="318395" y="161280"/>
                  <a:pt x="335270" y="167315"/>
                </a:cubicBezTo>
                <a:cubicBezTo>
                  <a:pt x="352146" y="173350"/>
                  <a:pt x="369151" y="179033"/>
                  <a:pt x="386281" y="184312"/>
                </a:cubicBezTo>
                <a:cubicBezTo>
                  <a:pt x="403411" y="189591"/>
                  <a:pt x="420665" y="194466"/>
                  <a:pt x="438028" y="198891"/>
                </a:cubicBezTo>
                <a:cubicBezTo>
                  <a:pt x="455390" y="203317"/>
                  <a:pt x="472860" y="207293"/>
                  <a:pt x="490424" y="210790"/>
                </a:cubicBezTo>
                <a:cubicBezTo>
                  <a:pt x="507988" y="214288"/>
                  <a:pt x="525646" y="217307"/>
                  <a:pt x="543339" y="219816"/>
                </a:cubicBezTo>
                <a:cubicBezTo>
                  <a:pt x="561032" y="222326"/>
                  <a:pt x="578759" y="224327"/>
                  <a:pt x="596610" y="225854"/>
                </a:cubicBezTo>
                <a:cubicBezTo>
                  <a:pt x="614460" y="227382"/>
                  <a:pt x="632434" y="228436"/>
                  <a:pt x="650059" y="228873"/>
                </a:cubicBezTo>
                <a:cubicBezTo>
                  <a:pt x="667685" y="229310"/>
                  <a:pt x="684962" y="229130"/>
                  <a:pt x="702240" y="228950"/>
                </a:cubicBezTo>
                <a:cubicBezTo>
                  <a:pt x="704976" y="228921"/>
                  <a:pt x="706800" y="227240"/>
                  <a:pt x="706800" y="225150"/>
                </a:cubicBezTo>
                <a:cubicBezTo>
                  <a:pt x="706800" y="223060"/>
                  <a:pt x="704974" y="221460"/>
                  <a:pt x="702240" y="221350"/>
                </a:cubicBezTo>
                <a:cubicBezTo>
                  <a:pt x="685122" y="220664"/>
                  <a:pt x="668003" y="219977"/>
                  <a:pt x="650606" y="218665"/>
                </a:cubicBezTo>
                <a:cubicBezTo>
                  <a:pt x="633208" y="217354"/>
                  <a:pt x="615531" y="215417"/>
                  <a:pt x="598022" y="213024"/>
                </a:cubicBezTo>
                <a:cubicBezTo>
                  <a:pt x="580514" y="210630"/>
                  <a:pt x="563175" y="207780"/>
                  <a:pt x="545917" y="204437"/>
                </a:cubicBezTo>
                <a:cubicBezTo>
                  <a:pt x="528660" y="201093"/>
                  <a:pt x="511484" y="197255"/>
                  <a:pt x="494441" y="192957"/>
                </a:cubicBezTo>
                <a:cubicBezTo>
                  <a:pt x="477397" y="188659"/>
                  <a:pt x="460486" y="183900"/>
                  <a:pt x="443712" y="178710"/>
                </a:cubicBezTo>
                <a:cubicBezTo>
                  <a:pt x="426939" y="173520"/>
                  <a:pt x="410302" y="167899"/>
                  <a:pt x="393809" y="161889"/>
                </a:cubicBezTo>
                <a:cubicBezTo>
                  <a:pt x="377316" y="155880"/>
                  <a:pt x="360967" y="149482"/>
                  <a:pt x="344756" y="142744"/>
                </a:cubicBezTo>
                <a:cubicBezTo>
                  <a:pt x="328545" y="136006"/>
                  <a:pt x="312472" y="128927"/>
                  <a:pt x="296524" y="121562"/>
                </a:cubicBezTo>
                <a:cubicBezTo>
                  <a:pt x="280577" y="114196"/>
                  <a:pt x="264754" y="106543"/>
                  <a:pt x="249036" y="98656"/>
                </a:cubicBezTo>
                <a:cubicBezTo>
                  <a:pt x="233318" y="90770"/>
                  <a:pt x="217705" y="82650"/>
                  <a:pt x="202171" y="74352"/>
                </a:cubicBezTo>
                <a:cubicBezTo>
                  <a:pt x="186636" y="66053"/>
                  <a:pt x="171180" y="57576"/>
                  <a:pt x="155774" y="48974"/>
                </a:cubicBezTo>
                <a:cubicBezTo>
                  <a:pt x="140367" y="40371"/>
                  <a:pt x="125010" y="31644"/>
                  <a:pt x="109670" y="22844"/>
                </a:cubicBezTo>
                <a:cubicBezTo>
                  <a:pt x="94329" y="14044"/>
                  <a:pt x="79006" y="5173"/>
                  <a:pt x="63668" y="-3721"/>
                </a:cubicBezTo>
                <a:cubicBezTo>
                  <a:pt x="48330" y="-12615"/>
                  <a:pt x="32977" y="-21531"/>
                  <a:pt x="17575" y="-30414"/>
                </a:cubicBezTo>
                <a:cubicBezTo>
                  <a:pt x="2172" y="-39296"/>
                  <a:pt x="-13280" y="-48146"/>
                  <a:pt x="-28800" y="-56929"/>
                </a:cubicBezTo>
                <a:cubicBezTo>
                  <a:pt x="-44321" y="-65712"/>
                  <a:pt x="-59910" y="-74428"/>
                  <a:pt x="-75636" y="-82967"/>
                </a:cubicBezTo>
                <a:cubicBezTo>
                  <a:pt x="-91363" y="-91506"/>
                  <a:pt x="-107228" y="-99869"/>
                  <a:pt x="-123093" y="-108232"/>
                </a:cubicBezTo>
                <a:close/>
              </a:path>
            </a:pathLst>
          </a:custGeom>
          <a:solidFill>
            <a:srgbClr val="008080"/>
          </a:solidFill>
          <a:ln w="7600" cap="rnd">
            <a:solidFill>
              <a:srgbClr val="008080"/>
            </a:solidFill>
            <a:round/>
          </a:ln>
        </p:spPr>
        <p:txBody>
          <a:bodyPr/>
          <a:lstStyle/>
          <a:p/>
        </p:txBody>
      </p:sp>
      <p:sp>
        <p:nvSpPr>
          <p:cNvPr id="259" name="MainTopic" title=""/>
          <p:cNvSpPr/>
          <p:nvPr>
            <p:custDataLst>
              <p:tags r:id="rId29"/>
            </p:custDataLst>
          </p:nvPr>
        </p:nvSpPr>
        <p:spPr>
          <a:xfrm>
            <a:off x="5674984" y="3654346"/>
            <a:ext cx="1194911" cy="437198"/>
          </a:xfrm>
          <a:custGeom>
            <a:gdLst>
              <a:gd name="rtl" fmla="*/ 135280 w 1026000"/>
              <a:gd name="rtt" fmla="*/ 71440 h 296400"/>
              <a:gd name="rtr" fmla="*/ 887680 w 1026000"/>
              <a:gd name="rtb" fmla="*/ 238640 h 296400"/>
            </a:gdLst>
            <a:rect l="rtl" t="rtt" r="rtr" b="rtb"/>
            <a:pathLst>
              <a:path w="1026000" h="296400">
                <a:moveTo>
                  <a:pt x="30400" y="0"/>
                </a:moveTo>
                <a:lnTo>
                  <a:pt x="995600" y="0"/>
                </a:lnTo>
                <a:cubicBezTo>
                  <a:pt x="1012381" y="0"/>
                  <a:pt x="1026000" y="13619"/>
                  <a:pt x="1026000" y="30400"/>
                </a:cubicBezTo>
                <a:lnTo>
                  <a:pt x="1026000" y="266000"/>
                </a:lnTo>
                <a:cubicBezTo>
                  <a:pt x="1026000" y="282781"/>
                  <a:pt x="1012381" y="296400"/>
                  <a:pt x="995600" y="296400"/>
                </a:cubicBezTo>
                <a:lnTo>
                  <a:pt x="30400" y="296400"/>
                </a:lnTo>
                <a:cubicBezTo>
                  <a:pt x="13619" y="296400"/>
                  <a:pt x="0" y="282781"/>
                  <a:pt x="0" y="266000"/>
                </a:cubicBezTo>
                <a:lnTo>
                  <a:pt x="0" y="30400"/>
                </a:lnTo>
                <a:cubicBezTo>
                  <a:pt x="0" y="13619"/>
                  <a:pt x="13619" y="0"/>
                  <a:pt x="30400" y="0"/>
                </a:cubicBezTo>
                <a:close/>
              </a:path>
            </a:pathLst>
          </a:custGeom>
          <a:noFill/>
          <a:ln w="15200" cap="flat">
            <a:solidFill>
              <a:srgbClr val="008080"/>
            </a:solidFill>
            <a:round/>
          </a:ln>
        </p:spPr>
        <p:txBody>
          <a:bodyPr wrap="none" lIns="0" tIns="0" rIns="0" bIns="16875" rtlCol="0" anchor="ctr"/>
          <a:lstStyle/>
          <a:p>
            <a:pPr algn="ctr" eaLnBrk="1" fontAlgn="auto" hangingPunct="1">
              <a:spcBef>
                <a:spcPct val="0"/>
              </a:spcBef>
              <a:spcAft>
                <a:spcPct val="0"/>
              </a:spcAft>
            </a:pPr>
            <a:r>
              <a:rPr lang="zh-CN" altLang="en-US" sz="1800" b="0">
                <a:solidFill>
                  <a:srgbClr val="303030"/>
                </a:solidFill>
                <a:latin typeface="宋体" panose="02010600030101010101" pitchFamily="2" charset="-122"/>
                <a:ea typeface="微软雅黑" panose="020b0503020204020204" charset="-122"/>
                <a:hlinkClick r:id="rId30" action="ppaction://hlinksldjump"/>
              </a:rPr>
              <a:t>焦耳定律</a:t>
            </a:r>
            <a:endParaRPr lang="zh-CN" altLang="en-US" sz="1800" b="0">
              <a:solidFill>
                <a:srgbClr val="303030"/>
              </a:solidFill>
              <a:latin typeface="宋体" panose="02010600030101010101" pitchFamily="2" charset="-122"/>
              <a:ea typeface="微软雅黑" panose="020b0503020204020204" charset="-122"/>
            </a:endParaRPr>
          </a:p>
        </p:txBody>
      </p:sp>
      <p:sp>
        <p:nvSpPr>
          <p:cNvPr id="261" name="MMConnector" title=""/>
          <p:cNvSpPr/>
          <p:nvPr>
            <p:custDataLst>
              <p:tags r:id="rId31"/>
            </p:custDataLst>
          </p:nvPr>
        </p:nvSpPr>
        <p:spPr>
          <a:xfrm>
            <a:off x="7016104" y="3756739"/>
            <a:ext cx="291941" cy="189071"/>
          </a:xfrm>
          <a:custGeom>
            <a:rect l="0" t="0" r="0" b="0"/>
            <a:pathLst>
              <a:path w="250800" h="128250" fill="none">
                <a:moveTo>
                  <a:pt x="-125400" y="64125"/>
                </a:moveTo>
                <a:cubicBezTo>
                  <a:pt x="-10072" y="64125"/>
                  <a:pt x="15142" y="-64125"/>
                  <a:pt x="125400" y="-64125"/>
                </a:cubicBezTo>
              </a:path>
            </a:pathLst>
          </a:custGeom>
          <a:noFill/>
          <a:ln w="15200" cap="rnd">
            <a:solidFill>
              <a:srgbClr val="008080"/>
            </a:solidFill>
            <a:round/>
          </a:ln>
        </p:spPr>
        <p:txBody>
          <a:bodyPr/>
          <a:lstStyle/>
          <a:p/>
        </p:txBody>
      </p:sp>
      <p:sp>
        <p:nvSpPr>
          <p:cNvPr id="262" name="SubTopic" title=""/>
          <p:cNvSpPr/>
          <p:nvPr>
            <p:custDataLst>
              <p:tags r:id="rId32"/>
            </p:custDataLst>
          </p:nvPr>
        </p:nvSpPr>
        <p:spPr>
          <a:xfrm>
            <a:off x="7161836" y="3395742"/>
            <a:ext cx="1116806" cy="266224"/>
          </a:xfrm>
          <a:custGeom>
            <a:gdLst>
              <a:gd name="rtl" fmla="*/ 54150 w 380000"/>
              <a:gd name="rtt" fmla="*/ 26030 h 180500"/>
              <a:gd name="rtr" fmla="*/ 327750 w 380000"/>
              <a:gd name="rtb" fmla="*/ 162830 h 180500"/>
            </a:gdLst>
            <a:rect l="rtl" t="rtt" r="rtr" b="rtb"/>
            <a:pathLst>
              <a:path w="380000" h="180500" stroke="0">
                <a:moveTo>
                  <a:pt x="0" y="0"/>
                </a:moveTo>
                <a:lnTo>
                  <a:pt x="380000" y="0"/>
                </a:lnTo>
                <a:lnTo>
                  <a:pt x="380000" y="180500"/>
                </a:lnTo>
                <a:lnTo>
                  <a:pt x="0" y="180500"/>
                </a:lnTo>
                <a:lnTo>
                  <a:pt x="0" y="0"/>
                </a:lnTo>
                <a:close/>
              </a:path>
              <a:path w="380000" h="180500" fill="none">
                <a:moveTo>
                  <a:pt x="0" y="180500"/>
                </a:moveTo>
                <a:lnTo>
                  <a:pt x="380000" y="180500"/>
                </a:lnTo>
              </a:path>
            </a:pathLst>
          </a:custGeom>
          <a:noFill/>
          <a:ln w="15200" cap="flat">
            <a:solidFill>
              <a:srgbClr val="008080"/>
            </a:solidFill>
            <a:round/>
          </a:ln>
        </p:spPr>
        <p:txBody>
          <a:bodyPr wrap="none" lIns="0" tIns="0" rIns="0" bIns="16875" rtlCol="0" anchor="ctr"/>
          <a:lstStyle/>
          <a:p>
            <a:pPr algn="ctr" eaLnBrk="1" fontAlgn="auto" hangingPunct="1">
              <a:spcBef>
                <a:spcPct val="0"/>
              </a:spcBef>
              <a:spcAft>
                <a:spcPct val="0"/>
              </a:spcAft>
            </a:pPr>
            <a:r>
              <a:rPr lang="zh-CN" altLang="en-US" sz="1800" b="0">
                <a:solidFill>
                  <a:srgbClr val="303030"/>
                </a:solidFill>
                <a:latin typeface="宋体" panose="02010600030101010101" pitchFamily="2" charset="-122"/>
                <a:ea typeface="微软雅黑" panose="020b0503020204020204" charset="-122"/>
              </a:rPr>
              <a:t>电流热效应</a:t>
            </a:r>
            <a:endParaRPr lang="zh-CN" altLang="en-US" sz="1800" b="0">
              <a:solidFill>
                <a:srgbClr val="303030"/>
              </a:solidFill>
              <a:latin typeface="宋体" panose="02010600030101010101" pitchFamily="2" charset="-122"/>
              <a:ea typeface="微软雅黑" panose="020b0503020204020204" charset="-122"/>
            </a:endParaRPr>
          </a:p>
        </p:txBody>
      </p:sp>
      <p:sp>
        <p:nvSpPr>
          <p:cNvPr id="264" name="MMConnector" title=""/>
          <p:cNvSpPr/>
          <p:nvPr>
            <p:custDataLst>
              <p:tags r:id="rId33"/>
            </p:custDataLst>
          </p:nvPr>
        </p:nvSpPr>
        <p:spPr>
          <a:xfrm>
            <a:off x="7016104" y="3917712"/>
            <a:ext cx="291941" cy="133350"/>
          </a:xfrm>
          <a:custGeom>
            <a:rect l="0" t="0" r="0" b="0"/>
            <a:pathLst>
              <a:path w="250800" h="90250" fill="none">
                <a:moveTo>
                  <a:pt x="-125400" y="-45125"/>
                </a:moveTo>
                <a:cubicBezTo>
                  <a:pt x="-14483" y="-45125"/>
                  <a:pt x="25434" y="45125"/>
                  <a:pt x="125400" y="45125"/>
                </a:cubicBezTo>
              </a:path>
            </a:pathLst>
          </a:custGeom>
          <a:noFill/>
          <a:ln w="15200" cap="rnd">
            <a:solidFill>
              <a:srgbClr val="008080"/>
            </a:solidFill>
            <a:round/>
          </a:ln>
        </p:spPr>
        <p:txBody>
          <a:bodyPr/>
          <a:lstStyle/>
          <a:p/>
        </p:txBody>
      </p:sp>
      <p:sp>
        <p:nvSpPr>
          <p:cNvPr id="265" name="SubTopic" title=""/>
          <p:cNvSpPr/>
          <p:nvPr>
            <p:custDataLst>
              <p:tags r:id="rId34"/>
            </p:custDataLst>
          </p:nvPr>
        </p:nvSpPr>
        <p:spPr>
          <a:xfrm>
            <a:off x="7161836" y="3718163"/>
            <a:ext cx="725805" cy="266224"/>
          </a:xfrm>
          <a:custGeom>
            <a:gdLst>
              <a:gd name="rtl" fmla="*/ 54150 w 623200"/>
              <a:gd name="rtt" fmla="*/ 26030 h 180500"/>
              <a:gd name="rtr" fmla="*/ 570950 w 623200"/>
              <a:gd name="rtb" fmla="*/ 162830 h 180500"/>
            </a:gdLst>
            <a:rect l="rtl" t="rtt" r="rtr" b="rtb"/>
            <a:pathLst>
              <a:path w="623200" h="180500" stroke="0">
                <a:moveTo>
                  <a:pt x="0" y="0"/>
                </a:moveTo>
                <a:lnTo>
                  <a:pt x="623200" y="0"/>
                </a:lnTo>
                <a:lnTo>
                  <a:pt x="623200" y="180500"/>
                </a:lnTo>
                <a:lnTo>
                  <a:pt x="0" y="180500"/>
                </a:lnTo>
                <a:lnTo>
                  <a:pt x="0" y="0"/>
                </a:lnTo>
                <a:close/>
              </a:path>
              <a:path w="623200" h="180500" fill="none">
                <a:moveTo>
                  <a:pt x="0" y="180500"/>
                </a:moveTo>
                <a:lnTo>
                  <a:pt x="623200" y="180500"/>
                </a:lnTo>
              </a:path>
            </a:pathLst>
          </a:custGeom>
          <a:noFill/>
          <a:ln w="15200" cap="flat">
            <a:solidFill>
              <a:srgbClr val="008080"/>
            </a:solidFill>
            <a:round/>
          </a:ln>
        </p:spPr>
        <p:txBody>
          <a:bodyPr wrap="none" lIns="0" tIns="0" rIns="0" bIns="16875" rtlCol="0" anchor="ctr"/>
          <a:lstStyle/>
          <a:p>
            <a:pPr algn="ctr" eaLnBrk="1" fontAlgn="auto" hangingPunct="1">
              <a:spcBef>
                <a:spcPct val="0"/>
              </a:spcBef>
              <a:spcAft>
                <a:spcPct val="0"/>
              </a:spcAft>
            </a:pPr>
            <a:r>
              <a:rPr lang="zh-CN" altLang="en-US" sz="1800" b="0">
                <a:solidFill>
                  <a:srgbClr val="303030"/>
                </a:solidFill>
                <a:latin typeface="宋体" panose="02010600030101010101" pitchFamily="2" charset="-122"/>
                <a:ea typeface="微软雅黑" panose="020b0503020204020204" charset="-122"/>
              </a:rPr>
              <a:t>公式</a:t>
            </a:r>
            <a:endParaRPr lang="zh-CN" altLang="en-US" sz="1800" b="0">
              <a:solidFill>
                <a:srgbClr val="303030"/>
              </a:solidFill>
              <a:latin typeface="宋体" panose="02010600030101010101" pitchFamily="2" charset="-122"/>
              <a:ea typeface="微软雅黑" panose="020b0503020204020204" charset="-122"/>
            </a:endParaRPr>
          </a:p>
        </p:txBody>
      </p:sp>
      <p:sp>
        <p:nvSpPr>
          <p:cNvPr id="267" name="MMConnector" title=""/>
          <p:cNvSpPr/>
          <p:nvPr>
            <p:custDataLst>
              <p:tags r:id="rId35"/>
            </p:custDataLst>
          </p:nvPr>
        </p:nvSpPr>
        <p:spPr>
          <a:xfrm>
            <a:off x="7016104" y="4079161"/>
            <a:ext cx="291941" cy="455295"/>
          </a:xfrm>
          <a:custGeom>
            <a:rect l="0" t="0" r="0" b="0"/>
            <a:pathLst>
              <a:path w="250800" h="308750" fill="none">
                <a:moveTo>
                  <a:pt x="-125400" y="-154375"/>
                </a:moveTo>
                <a:cubicBezTo>
                  <a:pt x="9893" y="-154375"/>
                  <a:pt x="-31445" y="154375"/>
                  <a:pt x="125400" y="154375"/>
                </a:cubicBezTo>
              </a:path>
            </a:pathLst>
          </a:custGeom>
          <a:noFill/>
          <a:ln w="15200" cap="rnd">
            <a:solidFill>
              <a:srgbClr val="008080"/>
            </a:solidFill>
            <a:round/>
          </a:ln>
        </p:spPr>
        <p:txBody>
          <a:bodyPr/>
          <a:lstStyle/>
          <a:p/>
        </p:txBody>
      </p:sp>
      <p:sp>
        <p:nvSpPr>
          <p:cNvPr id="268" name="SubTopic" title=""/>
          <p:cNvSpPr/>
          <p:nvPr>
            <p:custDataLst>
              <p:tags r:id="rId36"/>
            </p:custDataLst>
          </p:nvPr>
        </p:nvSpPr>
        <p:spPr>
          <a:xfrm>
            <a:off x="7161836" y="4063518"/>
            <a:ext cx="1784468" cy="236802"/>
          </a:xfrm>
          <a:custGeom>
            <a:gdLst>
              <a:gd name="rtl" fmla="*/ 54150 w 744800"/>
              <a:gd name="rtt" fmla="*/ 26030 h 180500"/>
              <a:gd name="rtr" fmla="*/ 692550 w 744800"/>
              <a:gd name="rtb" fmla="*/ 162830 h 180500"/>
            </a:gdLst>
            <a:rect l="rtl" t="rtt" r="rtr" b="rtb"/>
            <a:pathLst>
              <a:path w="744800" h="180500" stroke="0">
                <a:moveTo>
                  <a:pt x="0" y="0"/>
                </a:moveTo>
                <a:lnTo>
                  <a:pt x="744800" y="0"/>
                </a:lnTo>
                <a:lnTo>
                  <a:pt x="744800" y="180500"/>
                </a:lnTo>
                <a:lnTo>
                  <a:pt x="0" y="180500"/>
                </a:lnTo>
                <a:lnTo>
                  <a:pt x="0" y="0"/>
                </a:lnTo>
                <a:close/>
              </a:path>
              <a:path w="744800" h="180500" fill="none">
                <a:moveTo>
                  <a:pt x="0" y="180500"/>
                </a:moveTo>
                <a:lnTo>
                  <a:pt x="744800" y="180500"/>
                </a:lnTo>
              </a:path>
            </a:pathLst>
          </a:custGeom>
          <a:noFill/>
          <a:ln w="15200" cap="flat">
            <a:solidFill>
              <a:srgbClr val="008080"/>
            </a:solidFill>
            <a:round/>
          </a:ln>
        </p:spPr>
        <p:txBody>
          <a:bodyPr wrap="none" lIns="0" tIns="0" rIns="0" bIns="16875" rtlCol="0" anchor="ctr"/>
          <a:lstStyle/>
          <a:p>
            <a:pPr algn="ctr" eaLnBrk="1" fontAlgn="auto" hangingPunct="1">
              <a:spcBef>
                <a:spcPct val="0"/>
              </a:spcBef>
              <a:spcAft>
                <a:spcPct val="0"/>
              </a:spcAft>
            </a:pPr>
            <a:r>
              <a:rPr lang="zh-CN" altLang="en-US" sz="1800" b="0" smtClean="0">
                <a:solidFill>
                  <a:srgbClr val="303030"/>
                </a:solidFill>
                <a:latin typeface="宋体" panose="02010600030101010101" pitchFamily="2" charset="-122"/>
                <a:ea typeface="微软雅黑" panose="020b0503020204020204" charset="-122"/>
              </a:rPr>
              <a:t>电热的</a:t>
            </a:r>
            <a:r>
              <a:rPr sz="1800" b="0" err="1" smtClean="0">
                <a:solidFill>
                  <a:srgbClr val="303030"/>
                </a:solidFill>
                <a:latin typeface="宋体" panose="02010600030101010101" pitchFamily="2" charset="-122"/>
                <a:ea typeface="微软雅黑" panose="020b0503020204020204" charset="-122"/>
              </a:rPr>
              <a:t>防止</a:t>
            </a:r>
            <a:r>
              <a:rPr lang="zh-CN" altLang="en-US" sz="1800" b="0">
                <a:solidFill>
                  <a:srgbClr val="303030"/>
                </a:solidFill>
                <a:latin typeface="宋体" panose="02010600030101010101" pitchFamily="2" charset="-122"/>
                <a:ea typeface="微软雅黑" panose="020b0503020204020204" charset="-122"/>
              </a:rPr>
              <a:t>和</a:t>
            </a:r>
            <a:r>
              <a:rPr sz="1800" b="0" err="1">
                <a:solidFill>
                  <a:srgbClr val="303030"/>
                </a:solidFill>
                <a:latin typeface="宋体" panose="02010600030101010101" pitchFamily="2" charset="-122"/>
                <a:ea typeface="微软雅黑" panose="020b0503020204020204" charset="-122"/>
              </a:rPr>
              <a:t>利用</a:t>
            </a:r>
            <a:endParaRPr sz="1800" b="0">
              <a:solidFill>
                <a:srgbClr val="303030"/>
              </a:solidFill>
              <a:latin typeface="宋体" panose="02010600030101010101" pitchFamily="2" charset="-122"/>
              <a:ea typeface="微软雅黑" panose="020b0503020204020204" charset="-122"/>
            </a:endParaRPr>
          </a:p>
        </p:txBody>
      </p:sp>
      <p:sp>
        <p:nvSpPr>
          <p:cNvPr id="270" name="文本框 269" title=""/>
          <p:cNvSpPr txBox="1"/>
          <p:nvPr>
            <p:custDataLst>
              <p:tags r:id="rId37"/>
            </p:custDataLst>
          </p:nvPr>
        </p:nvSpPr>
        <p:spPr>
          <a:xfrm>
            <a:off x="196215" y="1149350"/>
            <a:ext cx="1413510" cy="368300"/>
          </a:xfrm>
          <a:prstGeom prst="rect">
            <a:avLst/>
          </a:prstGeom>
          <a:noFill/>
          <a:ln>
            <a:noFill/>
          </a:ln>
        </p:spPr>
        <p:txBody>
          <a:bodyPr wrap="square">
            <a:spAutoFit/>
          </a:bodyPr>
          <a:lstStyle/>
          <a:p>
            <a:pPr eaLnBrk="1" fontAlgn="auto" hangingPunct="1">
              <a:spcBef>
                <a:spcPct val="0"/>
              </a:spcBef>
              <a:spcAft>
                <a:spcPct val="0"/>
              </a:spcAft>
            </a:pPr>
            <a:r>
              <a:rPr lang="zh-CN" altLang="en-US" sz="1800" b="0">
                <a:solidFill>
                  <a:srgbClr val="303030"/>
                </a:solidFill>
                <a:latin typeface="宋体" panose="02010600030101010101" pitchFamily="2" charset="-122"/>
                <a:ea typeface="微软雅黑" panose="020b0503020204020204" charset="-122"/>
              </a:rPr>
              <a:t>单位及换算</a:t>
            </a:r>
            <a:endParaRPr lang="zh-CN" altLang="en-US" sz="1800" b="0">
              <a:solidFill>
                <a:srgbClr val="303030"/>
              </a:solidFill>
              <a:latin typeface="宋体" panose="02010600030101010101" pitchFamily="2" charset="-122"/>
              <a:ea typeface="微软雅黑" panose="020b0503020204020204" charset="-122"/>
            </a:endParaRPr>
          </a:p>
        </p:txBody>
      </p:sp>
      <p:sp>
        <p:nvSpPr>
          <p:cNvPr id="40" name="MMConnector" title=""/>
          <p:cNvSpPr/>
          <p:nvPr>
            <p:custDataLst>
              <p:tags r:id="rId38"/>
            </p:custDataLst>
          </p:nvPr>
        </p:nvSpPr>
        <p:spPr>
          <a:xfrm>
            <a:off x="2395619" y="1978316"/>
            <a:ext cx="260985" cy="297180"/>
          </a:xfrm>
          <a:custGeom>
            <a:rect l="0" t="0" r="0" b="0"/>
            <a:pathLst>
              <a:path w="250800" h="237500" fill="none">
                <a:moveTo>
                  <a:pt x="125400" y="118750"/>
                </a:moveTo>
                <a:cubicBezTo>
                  <a:pt x="-2259" y="118750"/>
                  <a:pt x="13632" y="-118750"/>
                  <a:pt x="-125400" y="-118750"/>
                </a:cubicBezTo>
              </a:path>
            </a:pathLst>
          </a:custGeom>
          <a:noFill/>
          <a:ln w="15200" cap="rnd">
            <a:solidFill>
              <a:srgbClr val="008080"/>
            </a:solidFill>
            <a:round/>
          </a:ln>
        </p:spPr>
        <p:txBody>
          <a:bodyPr/>
          <a:lstStyle/>
          <a:p/>
        </p:txBody>
      </p:sp>
      <p:sp>
        <p:nvSpPr>
          <p:cNvPr id="41" name="SubTopic" title=""/>
          <p:cNvSpPr/>
          <p:nvPr>
            <p:custDataLst>
              <p:tags r:id="rId39"/>
            </p:custDataLst>
          </p:nvPr>
        </p:nvSpPr>
        <p:spPr>
          <a:xfrm>
            <a:off x="1713153" y="1522262"/>
            <a:ext cx="562451" cy="307181"/>
          </a:xfrm>
          <a:custGeom>
            <a:gdLst>
              <a:gd name="rtl" fmla="*/ 54150 w 380000"/>
              <a:gd name="rtt" fmla="*/ 26030 h 180500"/>
              <a:gd name="rtr" fmla="*/ 327750 w 380000"/>
              <a:gd name="rtb" fmla="*/ 162830 h 180500"/>
            </a:gdLst>
            <a:rect l="rtl" t="rtt" r="rtr" b="rtb"/>
            <a:pathLst>
              <a:path w="380000" h="180500" stroke="0">
                <a:moveTo>
                  <a:pt x="0" y="0"/>
                </a:moveTo>
                <a:lnTo>
                  <a:pt x="380000" y="0"/>
                </a:lnTo>
                <a:lnTo>
                  <a:pt x="380000" y="180500"/>
                </a:lnTo>
                <a:lnTo>
                  <a:pt x="0" y="180500"/>
                </a:lnTo>
                <a:lnTo>
                  <a:pt x="0" y="0"/>
                </a:lnTo>
                <a:close/>
              </a:path>
              <a:path w="380000" h="180500" fill="none">
                <a:moveTo>
                  <a:pt x="0" y="180500"/>
                </a:moveTo>
                <a:lnTo>
                  <a:pt x="380000" y="180500"/>
                </a:lnTo>
              </a:path>
            </a:pathLst>
          </a:custGeom>
          <a:noFill/>
          <a:ln w="15200" cap="flat">
            <a:solidFill>
              <a:srgbClr val="008080"/>
            </a:solidFill>
            <a:round/>
          </a:ln>
        </p:spPr>
        <p:txBody>
          <a:bodyPr wrap="none" lIns="0" tIns="0" rIns="0" bIns="16875" rtlCol="0" anchor="ctr"/>
          <a:lstStyle/>
          <a:p>
            <a:pPr algn="ctr" eaLnBrk="1" fontAlgn="auto" hangingPunct="1">
              <a:spcBef>
                <a:spcPct val="0"/>
              </a:spcBef>
              <a:spcAft>
                <a:spcPct val="0"/>
              </a:spcAft>
            </a:pPr>
            <a:r>
              <a:rPr lang="zh-CN" altLang="en-US" sz="1800" b="0" smtClean="0">
                <a:solidFill>
                  <a:srgbClr val="303030"/>
                </a:solidFill>
                <a:latin typeface="宋体" panose="02010600030101010101" pitchFamily="2" charset="-122"/>
                <a:ea typeface="微软雅黑" panose="020b0503020204020204" charset="-122"/>
              </a:rPr>
              <a:t>电能</a:t>
            </a:r>
            <a:endParaRPr lang="zh-CN" altLang="en-US" sz="1800" b="0">
              <a:solidFill>
                <a:srgbClr val="303030"/>
              </a:solidFill>
              <a:latin typeface="宋体" panose="02010600030101010101" pitchFamily="2" charset="-122"/>
              <a:ea typeface="微软雅黑" panose="020b0503020204020204" charset="-122"/>
            </a:endParaRPr>
          </a:p>
        </p:txBody>
      </p:sp>
      <p:sp>
        <p:nvSpPr>
          <p:cNvPr id="42" name="MMConnector" title=""/>
          <p:cNvSpPr/>
          <p:nvPr>
            <p:custDataLst>
              <p:tags r:id="rId40"/>
            </p:custDataLst>
          </p:nvPr>
        </p:nvSpPr>
        <p:spPr>
          <a:xfrm>
            <a:off x="2417765" y="2442660"/>
            <a:ext cx="247889" cy="651575"/>
          </a:xfrm>
          <a:custGeom>
            <a:rect l="0" t="0" r="0" b="0"/>
            <a:pathLst>
              <a:path w="250800" h="199500" fill="none">
                <a:moveTo>
                  <a:pt x="125400" y="-99750"/>
                </a:moveTo>
                <a:cubicBezTo>
                  <a:pt x="1957" y="-99750"/>
                  <a:pt x="3793" y="99750"/>
                  <a:pt x="-125400" y="99750"/>
                </a:cubicBezTo>
              </a:path>
            </a:pathLst>
          </a:custGeom>
          <a:noFill/>
          <a:ln w="15200" cap="rnd">
            <a:solidFill>
              <a:srgbClr val="008080"/>
            </a:solidFill>
            <a:round/>
          </a:ln>
        </p:spPr>
        <p:txBody>
          <a:bodyPr/>
          <a:lstStyle/>
          <a:p/>
        </p:txBody>
      </p:sp>
      <p:sp>
        <p:nvSpPr>
          <p:cNvPr id="43" name="SubTopic" title=""/>
          <p:cNvSpPr/>
          <p:nvPr>
            <p:custDataLst>
              <p:tags r:id="rId41"/>
            </p:custDataLst>
          </p:nvPr>
        </p:nvSpPr>
        <p:spPr>
          <a:xfrm>
            <a:off x="1746561" y="2459700"/>
            <a:ext cx="551498" cy="322898"/>
          </a:xfrm>
          <a:custGeom>
            <a:gdLst>
              <a:gd name="rtl" fmla="*/ 54150 w 623200"/>
              <a:gd name="rtt" fmla="*/ 26030 h 180500"/>
              <a:gd name="rtr" fmla="*/ 570950 w 623200"/>
              <a:gd name="rtb" fmla="*/ 162830 h 180500"/>
            </a:gdLst>
            <a:rect l="rtl" t="rtt" r="rtr" b="rtb"/>
            <a:pathLst>
              <a:path w="623200" h="180500" stroke="0">
                <a:moveTo>
                  <a:pt x="0" y="0"/>
                </a:moveTo>
                <a:lnTo>
                  <a:pt x="623200" y="0"/>
                </a:lnTo>
                <a:lnTo>
                  <a:pt x="623200" y="180500"/>
                </a:lnTo>
                <a:lnTo>
                  <a:pt x="0" y="180500"/>
                </a:lnTo>
                <a:lnTo>
                  <a:pt x="0" y="0"/>
                </a:lnTo>
                <a:close/>
              </a:path>
              <a:path w="623200" h="180500" fill="none">
                <a:moveTo>
                  <a:pt x="0" y="180500"/>
                </a:moveTo>
                <a:lnTo>
                  <a:pt x="623200" y="180500"/>
                </a:lnTo>
              </a:path>
            </a:pathLst>
          </a:custGeom>
          <a:noFill/>
          <a:ln w="15200" cap="flat">
            <a:solidFill>
              <a:srgbClr val="008080"/>
            </a:solidFill>
            <a:round/>
          </a:ln>
        </p:spPr>
        <p:txBody>
          <a:bodyPr wrap="none" lIns="0" tIns="0" rIns="0" bIns="16875" rtlCol="0" anchor="ctr"/>
          <a:lstStyle/>
          <a:p>
            <a:pPr algn="ctr" eaLnBrk="1" fontAlgn="auto" hangingPunct="1">
              <a:spcBef>
                <a:spcPct val="0"/>
              </a:spcBef>
              <a:spcAft>
                <a:spcPct val="0"/>
              </a:spcAft>
            </a:pPr>
            <a:r>
              <a:rPr lang="zh-CN" altLang="en-US" sz="1800" b="0" smtClean="0">
                <a:solidFill>
                  <a:srgbClr val="303030"/>
                </a:solidFill>
                <a:latin typeface="Times New Roman"/>
                <a:ea typeface="微软雅黑" panose="020b0503020204020204" charset="-122"/>
                <a:cs typeface="Times New Roman" panose="02020603050405020304" charset="0"/>
              </a:rPr>
              <a:t>电功</a:t>
            </a:r>
            <a:endParaRPr lang="zh-CN" altLang="en-US" sz="1800" b="0">
              <a:solidFill>
                <a:srgbClr val="303030"/>
              </a:solidFill>
              <a:latin typeface="Times New Roman"/>
              <a:ea typeface="微软雅黑" panose="020b0503020204020204" charset="-122"/>
              <a:cs typeface="Times New Roman" panose="02020603050405020304" charset="0"/>
            </a:endParaRPr>
          </a:p>
        </p:txBody>
      </p:sp>
      <p:grpSp>
        <p:nvGrpSpPr>
          <p:cNvPr id="7" name="组合 9" title=""/>
          <p:cNvGrpSpPr/>
          <p:nvPr>
            <p:custDataLst>
              <p:tags r:id="rId42"/>
            </p:custDataLst>
          </p:nvPr>
        </p:nvGrpSpPr>
        <p:grpSpPr>
          <a:xfrm>
            <a:off x="0" y="84005"/>
            <a:ext cx="2523490" cy="491490"/>
            <a:chOff x="0" y="619020"/>
            <a:chExt cx="2965873" cy="575087"/>
          </a:xfrm>
        </p:grpSpPr>
        <p:grpSp>
          <p:nvGrpSpPr>
            <p:cNvPr id="9" name="组合 10"/>
            <p:cNvGrpSpPr/>
            <p:nvPr>
              <p:custDataLst>
                <p:tags r:id="rId43"/>
              </p:custDataLst>
            </p:nvPr>
          </p:nvGrpSpPr>
          <p:grpSpPr>
            <a:xfrm>
              <a:off x="0" y="679673"/>
              <a:ext cx="532872" cy="416083"/>
              <a:chOff x="0" y="538268"/>
              <a:chExt cx="532872" cy="416083"/>
            </a:xfrm>
          </p:grpSpPr>
          <p:sp>
            <p:nvSpPr>
              <p:cNvPr id="11" name="矩形 10"/>
              <p:cNvSpPr/>
              <p:nvPr>
                <p:custDataLst>
                  <p:tags r:id="rId44"/>
                </p:custDataLst>
              </p:nvPr>
            </p:nvSpPr>
            <p:spPr>
              <a:xfrm>
                <a:off x="86573" y="575418"/>
                <a:ext cx="446299"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sp>
            <p:nvSpPr>
              <p:cNvPr id="13" name="矩形 12"/>
              <p:cNvSpPr/>
              <p:nvPr>
                <p:custDataLst>
                  <p:tags r:id="rId45"/>
                </p:custDataLst>
              </p:nvPr>
            </p:nvSpPr>
            <p:spPr>
              <a:xfrm>
                <a:off x="0" y="538268"/>
                <a:ext cx="435850"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grpSp>
        <p:sp>
          <p:nvSpPr>
            <p:cNvPr id="10" name="文本框 11"/>
            <p:cNvSpPr txBox="1">
              <a:spLocks noChangeArrowheads="1"/>
            </p:cNvSpPr>
            <p:nvPr>
              <p:custDataLst>
                <p:tags r:id="rId46"/>
              </p:custDataLst>
            </p:nvPr>
          </p:nvSpPr>
          <p:spPr bwMode="auto">
            <a:xfrm>
              <a:off x="642581" y="619020"/>
              <a:ext cx="2323292" cy="57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2600" smtClean="0">
                  <a:solidFill>
                    <a:srgbClr val="008080"/>
                  </a:solidFill>
                  <a:latin typeface="微软雅黑" panose="020b0503020204020204" charset="-122"/>
                </a:rPr>
                <a:t>知识结构</a:t>
              </a:r>
              <a:endParaRPr lang="zh-CN" altLang="en-US" sz="2600" b="1">
                <a:solidFill>
                  <a:srgbClr val="008080"/>
                </a:solidFill>
                <a:latin typeface="微软雅黑" panose="020b0503020204020204" charset="-122"/>
              </a:endParaRPr>
            </a:p>
          </p:txBody>
        </p:sp>
      </p:grpSp>
    </p:spTree>
  </p:cSld>
  <p:clrMapOvr>
    <a:masterClrMapping/>
  </p:clrMapOvr>
  <p:transition/>
  <p:timing/>
</p:sld>
</file>

<file path=ppt/slides/slide2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C_4_BD.12_1#c3c285067?htil=4&amp;vcp=1&amp;vis=1&amp;pid=c8d403fe6&amp;color=0,0,0&amp;tib=255,255,255&amp;vtp=1&amp;hs=1&amp;hs=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6611112" y="641996"/>
            <a:ext cx="1975104" cy="1399032"/>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C_4_BD.12_2#c3c285067?htil=4&amp;vcp=1&amp;vis=1&amp;pid=c8d403fe6&amp;color=0,0,0&amp;vtp=1&amp;bt=1&amp;bbb=1&amp;hb=1&amp;hs=1" title=""/>
          <p:cNvSpPr/>
          <p:nvPr>
            <p:custDataLst>
              <p:tags r:id="rId6"/>
            </p:custDataLst>
          </p:nvPr>
        </p:nvSpPr>
        <p:spPr>
          <a:xfrm>
            <a:off x="539496" y="596277"/>
            <a:ext cx="5961888" cy="1596390"/>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5.</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水中溶氧量是水产养殖的一项关键指标。</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小红利用溶解氧传感器设计了自动充氧装置，</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其中监测电路如图所示，电源电压保持不变。</a:t>
            </a:r>
            <a:endParaRPr lang="en-US" altLang="zh-CN" sz="2400"/>
          </a:p>
        </p:txBody>
      </p:sp>
      <p:sp>
        <p:nvSpPr>
          <p:cNvPr id="4" name="QC_4_AN.13_1#c3c285067.bracket?vcp=1&amp;vis=1&amp;pid=c8d403fe6&amp;color=0,0,0&amp;vpa=8&amp;vtp=1" title=""/>
          <p:cNvSpPr/>
          <p:nvPr>
            <p:custDataLst>
              <p:tags r:id="rId7"/>
            </p:custDataLst>
          </p:nvPr>
        </p:nvSpPr>
        <p:spPr>
          <a:xfrm>
            <a:off x="2905664" y="2794138"/>
            <a:ext cx="441325" cy="478600"/>
          </a:xfrm>
          <a:prstGeom prst="rect">
            <a:avLst/>
          </a:prstGeom>
          <a:noFill/>
        </p:spPr>
        <p:txBody>
          <a:bodyPr wrap="none" lIns="0" tIns="0" rIns="0" bIns="0" rtlCol="0" anchor="t"/>
          <a:lstStyle/>
          <a:p>
            <a:pPr algn="ctr" latinLnBrk="1">
              <a:lnSpc>
                <a:spcPts val="4200"/>
              </a:lnSpc>
            </a:pPr>
            <a:r>
              <a:rPr lang="en-US" altLang="zh-CN" sz="2400" b="0" i="0">
                <a:solidFill>
                  <a:srgbClr val="C00000"/>
                </a:solidFill>
                <a:latin typeface="Times New Roman"/>
                <a:ea typeface="微软雅黑" panose="020b0503020204020204" charset="-122"/>
                <a:cs typeface="Times New Roman" panose="02020603050405020304" pitchFamily="34" charset="-120"/>
              </a:rPr>
              <a:t>D</a:t>
            </a:r>
            <a:endParaRPr lang="en-US" altLang="zh-CN" sz="2400"/>
          </a:p>
        </p:txBody>
      </p:sp>
      <p:sp>
        <p:nvSpPr>
          <p:cNvPr id="5" name="QC_4_BD.12_3#c3c285067.choices?vcp=1&amp;vis=1&amp;pid=c8d403fe6&amp;color=0,0,0&amp;vtp=1&amp;bbb=1" title=""/>
          <p:cNvSpPr/>
          <p:nvPr>
            <p:custDataLst>
              <p:tags r:id="rId8"/>
            </p:custDataLst>
          </p:nvPr>
        </p:nvSpPr>
        <p:spPr>
          <a:xfrm>
            <a:off x="539496" y="3354589"/>
            <a:ext cx="8065008" cy="1033399"/>
          </a:xfrm>
          <a:prstGeom prst="rect">
            <a:avLst/>
          </a:prstGeom>
          <a:noFill/>
        </p:spPr>
        <p:txBody>
          <a:bodyPr wrap="none" lIns="0" tIns="0" rIns="0" bIns="0" rtlCol="0" anchor="t"/>
          <a:lstStyle/>
          <a:p>
            <a:pPr latinLnBrk="1">
              <a:lnSpc>
                <a:spcPts val="4400"/>
              </a:lnSpc>
              <a:tabLst>
                <a:tab pos="4139565"/>
              </a:tabLst>
            </a:pPr>
            <a:r>
              <a:rPr lang="en-US" altLang="zh-CN" sz="2400" b="0" i="0">
                <a:solidFill>
                  <a:srgbClr val="000000"/>
                </a:solidFill>
                <a:latin typeface="Times New Roman"/>
                <a:ea typeface="微软雅黑" panose="020b0503020204020204" charset="-122"/>
                <a:cs typeface="Times New Roman" panose="02020603050405020304" pitchFamily="34" charset="-120"/>
              </a:rPr>
              <a:t>A.</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电流表的示数变小</a:t>
            </a:r>
            <a:r>
              <a:rPr lang="en-US" altLang="zh-CN" sz="2400" b="0" i="0" spc="-103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B.</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电压表的示数变大</a:t>
            </a:r>
            <a:endParaRPr lang="en-US" altLang="zh-CN" sz="2400"/>
          </a:p>
          <a:p>
            <a:pPr latinLnBrk="1">
              <a:lnSpc>
                <a:spcPts val="4200"/>
              </a:lnSpc>
              <a:tabLst>
                <a:tab pos="4139565"/>
              </a:tabLst>
            </a:pPr>
            <a:r>
              <a:rPr lang="en-US" altLang="zh-CN" sz="2400" b="0" i="0">
                <a:solidFill>
                  <a:srgbClr val="000000"/>
                </a:solidFill>
                <a:latin typeface="Times New Roman"/>
                <a:ea typeface="微软雅黑" panose="020b0503020204020204" charset="-122"/>
                <a:cs typeface="Times New Roman" panose="02020603050405020304" pitchFamily="34" charset="-120"/>
              </a:rPr>
              <a:t>C.</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电路的总功率变小</a:t>
            </a:r>
            <a:r>
              <a:rPr lang="en-US" altLang="zh-CN" sz="2400" b="0" i="0" spc="-103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D.</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滑动变阻器的功率变大</a:t>
            </a:r>
            <a:endParaRPr lang="en-US" altLang="zh-CN" sz="2400"/>
          </a:p>
        </p:txBody>
      </p:sp>
      <p:sp>
        <p:nvSpPr>
          <p:cNvPr id="6" name="QC_4_BD.12_2#c3c285067?htil=4&amp;vcp=1&amp;vis=1&amp;pid=c8d403fe6&amp;color=0,0,0&amp;vtp=1&amp;bt=1&amp;bbb=1&amp;hb=1&amp;hs=1" title=""/>
          <p:cNvSpPr/>
          <p:nvPr>
            <p:custDataLst>
              <p:tags r:id="rId9"/>
            </p:custDataLst>
          </p:nvPr>
        </p:nvSpPr>
        <p:spPr>
          <a:xfrm>
            <a:off x="539496" y="2246768"/>
            <a:ext cx="8064000" cy="1033399"/>
          </a:xfrm>
          <a:prstGeom prst="rect">
            <a:avLst/>
          </a:prstGeom>
          <a:noFill/>
        </p:spPr>
        <p:txBody>
          <a:bodyPr wrap="none" lIns="0" tIns="0" rIns="0" bIns="0" rtlCol="0" anchor="t"/>
          <a:lstStyle/>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溶解氧传感器的阻值随水中溶氧量的降低而减小。闭合开关，</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当溶氧量降低时(</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2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C_4_BD.14_1#641cfd77b?htil=5&amp;vcp=1&amp;vis=1&amp;pid=c8d403fe6&amp;color=0,0,0&amp;tib=255,255,255&amp;vtp=1&amp;hs=1&amp;hs=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6955316" y="405707"/>
            <a:ext cx="1600200" cy="1755648"/>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mc:Choice Requires="a14">
          <p:sp>
            <p:nvSpPr>
              <p:cNvPr id="3" name="QC_4_BD.14_2#641cfd77b?htil=5&amp;vcp=1&amp;vis=1&amp;pid=c8d403fe6&amp;color=0,0,0&amp;vtp=1&amp;bt=1&amp;bbb=1&amp;hb=1&amp;hs=1" title=""/>
              <p:cNvSpPr/>
              <p:nvPr>
                <p:custDataLst>
                  <p:tags r:id="rId6"/>
                </p:custDataLst>
              </p:nvPr>
            </p:nvSpPr>
            <p:spPr>
              <a:xfrm>
                <a:off x="539496" y="359987"/>
                <a:ext cx="6327648" cy="2107565"/>
              </a:xfrm>
              <a:prstGeom prst="rect">
                <a:avLst/>
              </a:prstGeom>
              <a:noFill/>
            </p:spPr>
            <p:txBody>
              <a:bodyPr wrap="none" lIns="0" tIns="0" rIns="0" bIns="0" rtlCol="0" anchor="t"/>
              <a:lstStyle/>
              <a:p>
                <a:pPr algn="l" latinLnBrk="1">
                  <a:lnSpc>
                    <a:spcPts val="4300"/>
                  </a:lnSpc>
                </a:pPr>
                <a:r>
                  <a:rPr lang="en-US" altLang="zh-CN" sz="2400" b="0" i="0">
                    <a:solidFill>
                      <a:srgbClr val="000000"/>
                    </a:solidFill>
                    <a:latin typeface="Times New Roman"/>
                    <a:ea typeface="微软雅黑" panose="020b0503020204020204" charset="-122"/>
                    <a:cs typeface="Times New Roman" panose="02020603050405020304" pitchFamily="34" charset="-120"/>
                  </a:rPr>
                  <a:t>6.</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900" b="0" i="0" kern="0">
                    <a:solidFill>
                      <a:srgbClr val="FFFFFF"/>
                    </a:solidFill>
                    <a:latin typeface="宋体" panose="02010600030101010101" pitchFamily="2" charset="-122"/>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如图，电路中电源电压为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6</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sub>
                      </m:sSub>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sub>
                      </m:sSub>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均</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300"/>
                  </a:lnSpc>
                </a:pPr>
                <a:r>
                  <a:rPr lang="en-US" altLang="zh-CN" sz="2400" b="0" i="0">
                    <a:solidFill>
                      <a:srgbClr val="000000"/>
                    </a:solidFill>
                    <a:latin typeface="Times New Roman"/>
                    <a:ea typeface="微软雅黑" panose="020b0503020204020204" charset="-122"/>
                    <a:cs typeface="Times New Roman" panose="02020603050405020304" pitchFamily="34" charset="-120"/>
                  </a:rPr>
                  <a:t>为滑动变阻器。闭合开关</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S</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后，调节滑动变阻器</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3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的滑片，使电路的总功率为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5</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4</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W</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时，发现无论</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100"/>
                  </a:lnSpc>
                </a:pPr>
                <a:r>
                  <a:rPr lang="en-US" altLang="zh-CN" sz="2400" b="0" i="0">
                    <a:solidFill>
                      <a:srgbClr val="000000"/>
                    </a:solidFill>
                    <a:latin typeface="Times New Roman"/>
                    <a:ea typeface="微软雅黑" panose="020b0503020204020204" charset="-122"/>
                    <a:cs typeface="Times New Roman" panose="02020603050405020304" pitchFamily="34" charset="-120"/>
                  </a:rPr>
                  <a:t>怎样改变滑动变阻器的阻值，两个滑动变阻器</a:t>
                </a:r>
                <a:endParaRPr lang="en-US" altLang="zh-CN" sz="2400"/>
              </a:p>
            </p:txBody>
          </p:sp>
        </mc:Choice>
        <mc:Fallback>
          <p:sp>
            <p:nvSpPr>
              <p:cNvPr id="3" name="QC_4_BD.14_2#641cfd77b?htil=5&amp;vcp=1&amp;vis=1&amp;pid=c8d403fe6&amp;color=0,0,0&amp;vtp=1&amp;bt=1&amp;bbb=1&amp;hb=1&amp;hs=1"/>
              <p:cNvSpPr>
                <a:spLocks noRot="1" noChangeAspect="1" noMove="1" noResize="1" noEditPoints="1" noAdjustHandles="1" noChangeArrowheads="1" noChangeShapeType="1" noTextEdit="1"/>
              </p:cNvSpPr>
              <p:nvPr>
                <p:custDataLst>
                  <p:tags r:id="rId7"/>
                </p:custDataLst>
              </p:nvPr>
            </p:nvSpPr>
            <p:spPr>
              <a:xfrm>
                <a:off x="539496" y="359987"/>
                <a:ext cx="6327648" cy="2107565"/>
              </a:xfrm>
              <a:prstGeom prst="rect">
                <a:avLst/>
              </a:prstGeom>
              <a:blipFill rotWithShape="1">
                <a:blip r:embed="rId8"/>
                <a:stretch>
                  <a:fillRect l="-6" t="-27" r="-1060" b="-2413"/>
                </a:stretch>
              </a:blipFill>
            </p:spPr>
            <p:txBody>
              <a:bodyPr/>
              <a:lstStyle/>
              <a:p>
                <a:r>
                  <a:rPr lang="zh-CN" altLang="en-US">
                    <a:noFill/>
                  </a:rPr>
                  <a:t> </a:t>
                </a:r>
              </a:p>
            </p:txBody>
          </p:sp>
        </mc:Fallback>
      </mc:AlternateContent>
      <p:pic>
        <p:nvPicPr>
          <p:cNvPr id="4" name="QC_4_BD.14_2#641cfd77b?htil=5&amp;vcp=1&amp;vis=1&amp;pid=c8d403fe6&amp;color=0,0,0&amp;tib=255,255,255&amp;iip=1&amp;vtp=1" title=""/>
          <p:cNvPicPr>
            <a:picLocks noChangeAspect="1"/>
          </p:cNvPicPr>
          <p:nvPr>
            <p:custDataLst>
              <p:tags r:id="rId10"/>
            </p:custDataLst>
          </p:nvPr>
        </p:nvPicPr>
        <p:blipFill>
          <a:blip r:embed="rId9">
            <a:clrChange>
              <a:clrFrom>
                <a:srgbClr val="FFFFFF"/>
              </a:clrFrom>
              <a:clrTo>
                <a:srgbClr val="FFFFFF">
                  <a:alpha val="0"/>
                </a:srgbClr>
              </a:clrTo>
            </a:clrChange>
          </a:blip>
          <a:stretch>
            <a:fillRect/>
          </a:stretch>
        </p:blipFill>
        <p:spPr>
          <a:xfrm>
            <a:off x="945674" y="444124"/>
            <a:ext cx="521208" cy="365760"/>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5" name="QC_4_AN.15_1#641cfd77b.bracket?vcp=1&amp;vis=1&amp;pid=c8d403fe6&amp;color=0,0,0&amp;vpa=9&amp;vtp=1" title=""/>
          <p:cNvSpPr/>
          <p:nvPr>
            <p:custDataLst>
              <p:tags r:id="rId11"/>
            </p:custDataLst>
          </p:nvPr>
        </p:nvSpPr>
        <p:spPr>
          <a:xfrm>
            <a:off x="4811168" y="2983426"/>
            <a:ext cx="441325" cy="469075"/>
          </a:xfrm>
          <a:prstGeom prst="rect">
            <a:avLst/>
          </a:prstGeom>
          <a:noFill/>
        </p:spPr>
        <p:txBody>
          <a:bodyPr wrap="none" lIns="0" tIns="0" rIns="0" bIns="0" rtlCol="0" anchor="t"/>
          <a:lstStyle/>
          <a:p>
            <a:pPr algn="ctr" latinLnBrk="1">
              <a:lnSpc>
                <a:spcPts val="4100"/>
              </a:lnSpc>
            </a:pPr>
            <a:r>
              <a:rPr lang="en-US" altLang="zh-CN" sz="2400" b="0" i="0">
                <a:solidFill>
                  <a:srgbClr val="C00000"/>
                </a:solidFill>
                <a:latin typeface="Times New Roman"/>
                <a:ea typeface="微软雅黑" panose="020b0503020204020204" charset="-122"/>
                <a:cs typeface="Times New Roman" panose="02020603050405020304" pitchFamily="34" charset="-120"/>
              </a:rPr>
              <a:t>D</a:t>
            </a:r>
            <a:endParaRPr lang="en-US" altLang="zh-CN" sz="2400"/>
          </a:p>
        </p:txBody>
      </p:sp>
      <mc:AlternateContent>
        <mc:Choice Requires="a14">
          <p:sp>
            <p:nvSpPr>
              <p:cNvPr id="6" name="QC_4_BD.14_3#641cfd77b.choices?vcp=1&amp;vis=1&amp;pid=c8d403fe6&amp;color=0,0,0&amp;vtp=1&amp;bbb=1" title=""/>
              <p:cNvSpPr/>
              <p:nvPr>
                <p:custDataLst>
                  <p:tags r:id="rId12"/>
                </p:custDataLst>
              </p:nvPr>
            </p:nvSpPr>
            <p:spPr>
              <a:xfrm>
                <a:off x="539496" y="3463360"/>
                <a:ext cx="8065008" cy="994855"/>
              </a:xfrm>
              <a:prstGeom prst="rect">
                <a:avLst/>
              </a:prstGeom>
              <a:noFill/>
            </p:spPr>
            <p:txBody>
              <a:bodyPr wrap="none" lIns="0" tIns="0" rIns="0" bIns="0" rtlCol="0" anchor="t"/>
              <a:lstStyle/>
              <a:p>
                <a:pPr latinLnBrk="1">
                  <a:lnSpc>
                    <a:spcPts val="4300"/>
                  </a:lnSpc>
                  <a:tabLst>
                    <a:tab pos="4139565"/>
                  </a:tabLst>
                </a:pPr>
                <a:r>
                  <a:rPr lang="en-US" altLang="zh-CN" sz="2400" b="0" i="0">
                    <a:solidFill>
                      <a:srgbClr val="000000"/>
                    </a:solidFill>
                    <a:latin typeface="Times New Roman"/>
                    <a:ea typeface="微软雅黑" panose="020b0503020204020204" charset="-122"/>
                    <a:cs typeface="Times New Roman" panose="02020603050405020304" pitchFamily="34" charset="-120"/>
                  </a:rPr>
                  <a:t>A.</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15</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30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oMath>
                  </m:oMathPara>
                </a14:m>
                <a:r>
                  <a:rPr lang="en-US" altLang="zh-CN" sz="2400" b="0" i="0" spc="-103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B.</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30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endParaRPr lang="en-US" altLang="zh-CN" sz="2400"/>
              </a:p>
              <a:p>
                <a:pPr latinLnBrk="1">
                  <a:lnSpc>
                    <a:spcPts val="4000"/>
                  </a:lnSpc>
                  <a:tabLst>
                    <a:tab pos="4139565"/>
                  </a:tabLst>
                </a:pPr>
                <a:r>
                  <a:rPr lang="en-US" altLang="zh-CN" sz="2400" b="0" i="0">
                    <a:solidFill>
                      <a:srgbClr val="000000"/>
                    </a:solidFill>
                    <a:latin typeface="Times New Roman"/>
                    <a:ea typeface="微软雅黑" panose="020b0503020204020204" charset="-122"/>
                    <a:cs typeface="Times New Roman" panose="02020603050405020304" pitchFamily="34" charset="-120"/>
                  </a:rPr>
                  <a:t>C.</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25</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oMath>
                  </m:oMathPara>
                </a14:m>
                <a:r>
                  <a:rPr lang="en-US" altLang="zh-CN" sz="2400" b="0" i="0" spc="-103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D.</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15</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endParaRPr lang="en-US" altLang="zh-CN" sz="2400"/>
              </a:p>
            </p:txBody>
          </p:sp>
        </mc:Choice>
        <mc:Fallback>
          <p:sp>
            <p:nvSpPr>
              <p:cNvPr id="6" name="QC_4_BD.14_3#641cfd77b.choices?vcp=1&amp;vis=1&amp;pid=c8d403fe6&amp;color=0,0,0&amp;vtp=1&amp;bbb=1"/>
              <p:cNvSpPr>
                <a:spLocks noRot="1" noChangeAspect="1" noMove="1" noResize="1" noEditPoints="1" noAdjustHandles="1" noChangeArrowheads="1" noChangeShapeType="1" noTextEdit="1"/>
              </p:cNvSpPr>
              <p:nvPr>
                <p:custDataLst>
                  <p:tags r:id="rId13"/>
                </p:custDataLst>
              </p:nvPr>
            </p:nvSpPr>
            <p:spPr>
              <a:xfrm>
                <a:off x="539496" y="3463360"/>
                <a:ext cx="8065008" cy="994855"/>
              </a:xfrm>
              <a:prstGeom prst="rect">
                <a:avLst/>
              </a:prstGeom>
              <a:blipFill rotWithShape="1">
                <a:blip r:embed="rId14"/>
                <a:stretch>
                  <a:fillRect l="-5" t="-7" r="3" b="-5948"/>
                </a:stretch>
              </a:blipFill>
            </p:spPr>
            <p:txBody>
              <a:bodyPr/>
              <a:lstStyle/>
              <a:p>
                <a:r>
                  <a:rPr lang="zh-CN" altLang="en-US">
                    <a:noFill/>
                  </a:rPr>
                  <a:t> </a:t>
                </a:r>
              </a:p>
            </p:txBody>
          </p:sp>
        </mc:Fallback>
      </mc:AlternateContent>
      <mc:AlternateContent>
        <mc:Choice Requires="a14">
          <p:sp>
            <p:nvSpPr>
              <p:cNvPr id="7" name="QC_4_BD.14_2#641cfd77b?htil=5&amp;vcp=1&amp;vis=1&amp;pid=c8d403fe6&amp;color=0,0,0&amp;vtp=1&amp;bt=1&amp;bbb=1&amp;hb=1&amp;hs=1" title=""/>
              <p:cNvSpPr/>
              <p:nvPr>
                <p:custDataLst>
                  <p:tags r:id="rId15"/>
                </p:custDataLst>
              </p:nvPr>
            </p:nvSpPr>
            <p:spPr>
              <a:xfrm>
                <a:off x="540000" y="2447359"/>
                <a:ext cx="8064000" cy="1011174"/>
              </a:xfrm>
              <a:prstGeom prst="rect">
                <a:avLst/>
              </a:prstGeom>
              <a:noFill/>
            </p:spPr>
            <p:txBody>
              <a:bodyPr wrap="none" lIns="0" tIns="0" rIns="0" bIns="0" rtlCol="0" anchor="t"/>
              <a:lstStyle/>
              <a:p>
                <a:pPr latinLnBrk="1">
                  <a:lnSpc>
                    <a:spcPts val="4300"/>
                  </a:lnSpc>
                </a:pPr>
                <a:r>
                  <a:rPr lang="en-US" altLang="zh-CN" sz="2400" b="0" i="0">
                    <a:solidFill>
                      <a:srgbClr val="000000"/>
                    </a:solidFill>
                    <a:latin typeface="Times New Roman"/>
                    <a:ea typeface="微软雅黑" panose="020b0503020204020204" charset="-122"/>
                    <a:cs typeface="Times New Roman" panose="02020603050405020304" pitchFamily="34" charset="-120"/>
                  </a:rPr>
                  <a:t>接入电路中的电阻之差的最大值均为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oMath>
                  </m:oMathPara>
                </a14:m>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。则</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sub>
                      </m:sSub>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sub>
                      </m:sSub>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两个</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100"/>
                  </a:lnSpc>
                </a:pPr>
                <a:r>
                  <a:rPr lang="en-US" altLang="zh-CN" sz="2400" b="0" i="0">
                    <a:solidFill>
                      <a:srgbClr val="000000"/>
                    </a:solidFill>
                    <a:latin typeface="Times New Roman"/>
                    <a:ea typeface="微软雅黑" panose="020b0503020204020204" charset="-122"/>
                    <a:cs typeface="Times New Roman" panose="02020603050405020304" pitchFamily="34" charset="-120"/>
                  </a:rPr>
                  <a:t>滑动变阻器的最大阻值可能为 (</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a:p>
            </p:txBody>
          </p:sp>
        </mc:Choice>
        <mc:Fallback>
          <p:sp>
            <p:nvSpPr>
              <p:cNvPr id="7" name="QC_4_BD.14_2#641cfd77b?htil=5&amp;vcp=1&amp;vis=1&amp;pid=c8d403fe6&amp;color=0,0,0&amp;vtp=1&amp;bt=1&amp;bbb=1&amp;hb=1&amp;hs=1"/>
              <p:cNvSpPr>
                <a:spLocks noRot="1" noChangeAspect="1" noMove="1" noResize="1" noEditPoints="1" noAdjustHandles="1" noChangeArrowheads="1" noChangeShapeType="1" noTextEdit="1"/>
              </p:cNvSpPr>
              <p:nvPr>
                <p:custDataLst>
                  <p:tags r:id="rId16"/>
                </p:custDataLst>
              </p:nvPr>
            </p:nvSpPr>
            <p:spPr>
              <a:xfrm>
                <a:off x="540000" y="2447359"/>
                <a:ext cx="8064000" cy="1011174"/>
              </a:xfrm>
              <a:prstGeom prst="rect">
                <a:avLst/>
              </a:prstGeom>
              <a:blipFill rotWithShape="1">
                <a:blip r:embed="rId17"/>
                <a:stretch>
                  <a:fillRect l="-3" t="-7" r="5" b="-5494"/>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2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C_4_EX.16_1#641cfd77b?vcp=1&amp;vis=1&amp;pid=c8d403fe6&amp;color=0,0,0&amp;tib=255,255,255&amp;iip=2&amp;vtp=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546386" y="1675014"/>
            <a:ext cx="1243584" cy="429768"/>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mc:Choice Requires="a14">
          <p:sp>
            <p:nvSpPr>
              <p:cNvPr id="3" name="QC_4_EX.16_1#641cfd77b?vcp=1&amp;vis=1&amp;pid=c8d403fe6&amp;color=0,0,0&amp;vtp=1&amp;bt=1&amp;bbb=1&amp;hb=1&amp;htil=1" title=""/>
              <p:cNvSpPr/>
              <p:nvPr>
                <p:custDataLst>
                  <p:tags r:id="rId6"/>
                </p:custDataLst>
              </p:nvPr>
            </p:nvSpPr>
            <p:spPr>
              <a:xfrm>
                <a:off x="539496" y="1615578"/>
                <a:ext cx="6319520" cy="1592199"/>
              </a:xfrm>
              <a:prstGeom prst="rect">
                <a:avLst/>
              </a:prstGeom>
              <a:noFill/>
            </p:spPr>
            <p:txBody>
              <a:bodyPr wrap="none" lIns="0" tIns="0" rIns="0" bIns="0" rtlCol="0" anchor="t"/>
              <a:lstStyle/>
              <a:p>
                <a:pPr algn="l" latinLnBrk="1">
                  <a:lnSpc>
                    <a:spcPts val="4400"/>
                  </a:lnSpc>
                </a:pPr>
                <a:r>
                  <a:rPr lang="en-US" altLang="zh-CN" sz="900" b="0" i="0" kern="0">
                    <a:solidFill>
                      <a:srgbClr val="FFFFFF"/>
                    </a:solidFill>
                    <a:latin typeface="宋体" panose="02010600030101010101" pitchFamily="2" charset="-122"/>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分别对滑动变阻器的阻值进行计算，</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找出符合总功率为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5</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4</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W</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，且两个滑动变阻器接</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入电路的阻值之差最大为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的数据。</a:t>
                </a:r>
                <a:endParaRPr lang="en-US" altLang="zh-CN" sz="100"/>
              </a:p>
            </p:txBody>
          </p:sp>
        </mc:Choice>
        <mc:Fallback>
          <p:sp>
            <p:nvSpPr>
              <p:cNvPr id="3" name="QC_4_EX.16_1#641cfd77b?vcp=1&amp;vis=1&amp;pid=c8d403fe6&amp;color=0,0,0&amp;vtp=1&amp;bt=1&amp;bbb=1&amp;hb=1&amp;htil=1"/>
              <p:cNvSpPr>
                <a:spLocks noRot="1" noChangeAspect="1" noMove="1" noResize="1" noEditPoints="1" noAdjustHandles="1" noChangeArrowheads="1" noChangeShapeType="1" noTextEdit="1"/>
              </p:cNvSpPr>
              <p:nvPr>
                <p:custDataLst>
                  <p:tags r:id="rId7"/>
                </p:custDataLst>
              </p:nvPr>
            </p:nvSpPr>
            <p:spPr>
              <a:xfrm>
                <a:off x="539496" y="1615578"/>
                <a:ext cx="6319520" cy="1592199"/>
              </a:xfrm>
              <a:prstGeom prst="rect">
                <a:avLst/>
              </a:prstGeom>
              <a:blipFill rotWithShape="1">
                <a:blip r:embed="rId8"/>
                <a:stretch>
                  <a:fillRect l="-6" t="-9" r="6" b="-3684"/>
                </a:stretch>
              </a:blipFill>
            </p:spPr>
            <p:txBody>
              <a:bodyPr/>
              <a:lstStyle/>
              <a:p>
                <a:r>
                  <a:rPr lang="zh-CN" altLang="en-US">
                    <a:noFill/>
                  </a:rPr>
                  <a:t> </a:t>
                </a:r>
              </a:p>
            </p:txBody>
          </p:sp>
        </mc:Fallback>
      </mc:AlternateContent>
      <p:pic>
        <p:nvPicPr>
          <p:cNvPr id="4" name="QC_4_BD.14_1#641cfd77b?htil=5&amp;vcp=1&amp;vis=1&amp;pid=c8d403fe6&amp;color=0,0,0&amp;tib=255,255,255&amp;vtp=1&amp;hs=1&amp;hs=1" title=""/>
          <p:cNvPicPr>
            <a:picLocks noChangeAspect="1"/>
          </p:cNvPicPr>
          <p:nvPr>
            <p:custDataLst>
              <p:tags r:id="rId10"/>
            </p:custDataLst>
          </p:nvPr>
        </p:nvPicPr>
        <p:blipFill>
          <a:blip r:embed="rId9">
            <a:clrChange>
              <a:clrFrom>
                <a:srgbClr val="FFFFFF"/>
              </a:clrFrom>
              <a:clrTo>
                <a:srgbClr val="FFFFFF">
                  <a:alpha val="0"/>
                </a:srgbClr>
              </a:clrTo>
            </a:clrChange>
          </a:blip>
          <a:stretch>
            <a:fillRect/>
          </a:stretch>
        </p:blipFill>
        <p:spPr>
          <a:xfrm>
            <a:off x="6926011" y="1628279"/>
            <a:ext cx="1600200" cy="1755648"/>
          </a:xfrm>
          <a:prstGeom prst="rect">
            <a:avLst/>
          </a:prstGeom>
          <a:noFill/>
          <a:extLst>
            <a:ext uri="{909E8E84-426E-40DD-AFC4-6F175D3DCCD1}">
              <a14:hiddenFill xmlns:a14="http://schemas.microsoft.com/office/drawing/2010/main">
                <a:solidFill>
                  <a:schemeClr val="accent1">
                    <a:alpha val="0"/>
                  </a:schemeClr>
                </a:solidFill>
              </a14:hiddenFill>
            </a:ext>
          </a:extLst>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left)">
                                      <p:cBhvr>
                                        <p:cTn id="10" dur="500"/>
                                        <p:tgtEl>
                                          <p:spTgt spid="3">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left)">
                                      <p:cBhvr>
                                        <p:cTn id="13" dur="500"/>
                                        <p:tgtEl>
                                          <p:spTgt spid="3">
                                            <p:txEl>
                                              <p:pRg st="2" end="2"/>
                                            </p:txEl>
                                          </p:spTgt>
                                        </p:tgtEl>
                                      </p:cBhvr>
                                    </p:animEffect>
                                  </p:childTnLst>
                                </p:cTn>
                              </p:par>
                              <p:par>
                                <p:cTn id="14" presetID="22" presetClass="entr" presetSubtype="8"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left)">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2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C_4_BD.17_1#587761ddb?htil=6&amp;vcp=1&amp;vis=1&amp;pid=c8d403fe6&amp;color=0,0,0&amp;tib=255,255,255&amp;vtp=1&amp;hs=1&amp;hs=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6902651" y="405708"/>
            <a:ext cx="1326308" cy="1100964"/>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mc:Choice Requires="a14">
          <p:sp>
            <p:nvSpPr>
              <p:cNvPr id="3" name="QC_4_BD.17_2#587761ddb?htil=6&amp;vcp=1&amp;vis=1&amp;pid=c8d403fe6&amp;color=0,0,0&amp;vtp=1&amp;bt=1&amp;bbb=1&amp;hb=1&amp;hs=1" title=""/>
              <p:cNvSpPr/>
              <p:nvPr>
                <p:custDataLst>
                  <p:tags r:id="rId6"/>
                </p:custDataLst>
              </p:nvPr>
            </p:nvSpPr>
            <p:spPr>
              <a:xfrm>
                <a:off x="539496" y="359987"/>
                <a:ext cx="6044184" cy="1351725"/>
              </a:xfrm>
              <a:prstGeom prst="rect">
                <a:avLst/>
              </a:prstGeom>
              <a:noFill/>
            </p:spPr>
            <p:txBody>
              <a:bodyPr wrap="none" lIns="0" tIns="0" rIns="0" bIns="0" rtlCol="0" anchor="t"/>
              <a:lstStyle/>
              <a:p>
                <a:pPr algn="l" latinLnBrk="1">
                  <a:lnSpc>
                    <a:spcPts val="3700"/>
                  </a:lnSpc>
                </a:pPr>
                <a:r>
                  <a:rPr lang="en-US" altLang="zh-CN" sz="2400" b="0" i="0">
                    <a:solidFill>
                      <a:srgbClr val="000000"/>
                    </a:solidFill>
                    <a:latin typeface="Times New Roman"/>
                    <a:ea typeface="微软雅黑" panose="020b0503020204020204" charset="-122"/>
                    <a:cs typeface="Times New Roman" panose="02020603050405020304" pitchFamily="34" charset="-120"/>
                  </a:rPr>
                  <a:t>7.</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900" b="0" i="0" kern="0">
                    <a:solidFill>
                      <a:srgbClr val="FFFFFF"/>
                    </a:solidFill>
                    <a:latin typeface="宋体" panose="02010600030101010101" pitchFamily="2" charset="-122"/>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[2025·南京]</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如图所示，电源电压</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U</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恒</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37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定，</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sub>
                      </m:sSub>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是定值电阻，滑动变阻器</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sub>
                      </m:sSub>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标有“</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3500"/>
                  </a:lnSpc>
                </a:pP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”，灯</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L</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标有“</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6</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6</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W</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”。滑片</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P</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在阻</a:t>
                </a:r>
                <a:endParaRPr lang="en-US" altLang="zh-CN" sz="2400"/>
              </a:p>
            </p:txBody>
          </p:sp>
        </mc:Choice>
        <mc:Fallback>
          <p:sp>
            <p:nvSpPr>
              <p:cNvPr id="3" name="QC_4_BD.17_2#587761ddb?htil=6&amp;vcp=1&amp;vis=1&amp;pid=c8d403fe6&amp;color=0,0,0&amp;vtp=1&amp;bt=1&amp;bbb=1&amp;hb=1&amp;hs=1"/>
              <p:cNvSpPr>
                <a:spLocks noRot="1" noChangeAspect="1" noMove="1" noResize="1" noEditPoints="1" noAdjustHandles="1" noChangeArrowheads="1" noChangeShapeType="1" noTextEdit="1"/>
              </p:cNvSpPr>
              <p:nvPr>
                <p:custDataLst>
                  <p:tags r:id="rId7"/>
                </p:custDataLst>
              </p:nvPr>
            </p:nvSpPr>
            <p:spPr>
              <a:xfrm>
                <a:off x="539496" y="359987"/>
                <a:ext cx="6044184" cy="1351725"/>
              </a:xfrm>
              <a:prstGeom prst="rect">
                <a:avLst/>
              </a:prstGeom>
              <a:blipFill rotWithShape="1">
                <a:blip r:embed="rId8"/>
                <a:stretch>
                  <a:fillRect l="-6" t="-43" r="-420" b="-2367"/>
                </a:stretch>
              </a:blipFill>
            </p:spPr>
            <p:txBody>
              <a:bodyPr/>
              <a:lstStyle/>
              <a:p>
                <a:r>
                  <a:rPr lang="zh-CN" altLang="en-US">
                    <a:noFill/>
                  </a:rPr>
                  <a:t> </a:t>
                </a:r>
              </a:p>
            </p:txBody>
          </p:sp>
        </mc:Fallback>
      </mc:AlternateContent>
      <p:pic>
        <p:nvPicPr>
          <p:cNvPr id="4" name="QC_4_BD.17_2#587761ddb?htil=6&amp;vcp=1&amp;vis=1&amp;pid=c8d403fe6&amp;color=0,0,0&amp;tib=255,255,255&amp;iip=3&amp;vtp=1" title=""/>
          <p:cNvPicPr>
            <a:picLocks noChangeAspect="1"/>
          </p:cNvPicPr>
          <p:nvPr>
            <p:custDataLst>
              <p:tags r:id="rId10"/>
            </p:custDataLst>
          </p:nvPr>
        </p:nvPicPr>
        <p:blipFill>
          <a:blip r:embed="rId9">
            <a:clrChange>
              <a:clrFrom>
                <a:srgbClr val="FFFFFF"/>
              </a:clrFrom>
              <a:clrTo>
                <a:srgbClr val="FFFFFF">
                  <a:alpha val="0"/>
                </a:srgbClr>
              </a:clrTo>
            </a:clrChange>
          </a:blip>
          <a:stretch>
            <a:fillRect/>
          </a:stretch>
        </p:blipFill>
        <p:spPr>
          <a:xfrm>
            <a:off x="945674" y="411200"/>
            <a:ext cx="521208" cy="365760"/>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5" name="QC_4_AN.18_1#587761ddb.bracket?vcp=1&amp;vis=1&amp;pid=c8d403fe6&amp;color=0,0,0&amp;vpa=10&amp;vtp=1" title=""/>
          <p:cNvSpPr/>
          <p:nvPr>
            <p:custDataLst>
              <p:tags r:id="rId11"/>
            </p:custDataLst>
          </p:nvPr>
        </p:nvSpPr>
        <p:spPr>
          <a:xfrm>
            <a:off x="7933785" y="3123254"/>
            <a:ext cx="441325" cy="421450"/>
          </a:xfrm>
          <a:prstGeom prst="rect">
            <a:avLst/>
          </a:prstGeom>
          <a:noFill/>
        </p:spPr>
        <p:txBody>
          <a:bodyPr wrap="none" lIns="0" tIns="0" rIns="0" bIns="0" rtlCol="0" anchor="t"/>
          <a:lstStyle/>
          <a:p>
            <a:pPr algn="ctr" latinLnBrk="1">
              <a:lnSpc>
                <a:spcPts val="3600"/>
              </a:lnSpc>
            </a:pPr>
            <a:r>
              <a:rPr lang="en-US" altLang="zh-CN" sz="2400" b="0" i="0">
                <a:solidFill>
                  <a:srgbClr val="C00000"/>
                </a:solidFill>
                <a:latin typeface="Times New Roman"/>
                <a:ea typeface="微软雅黑" panose="020b0503020204020204" charset="-122"/>
                <a:cs typeface="Times New Roman" panose="02020603050405020304" pitchFamily="34" charset="-120"/>
              </a:rPr>
              <a:t>D</a:t>
            </a:r>
            <a:endParaRPr lang="en-US" altLang="zh-CN" sz="2400"/>
          </a:p>
        </p:txBody>
      </p:sp>
      <mc:AlternateContent>
        <mc:Choice Requires="a14">
          <p:sp>
            <p:nvSpPr>
              <p:cNvPr id="6" name="QC_4_BD.17_3#587761ddb.choices?vcp=1&amp;vis=1&amp;pid=c8d403fe6&amp;color=0,0,0&amp;vtp=1&amp;bbb=1" title=""/>
              <p:cNvSpPr/>
              <p:nvPr>
                <p:custDataLst>
                  <p:tags r:id="rId12"/>
                </p:custDataLst>
              </p:nvPr>
            </p:nvSpPr>
            <p:spPr>
              <a:xfrm>
                <a:off x="539496" y="3560196"/>
                <a:ext cx="8065008" cy="871030"/>
              </a:xfrm>
              <a:prstGeom prst="rect">
                <a:avLst/>
              </a:prstGeom>
              <a:noFill/>
            </p:spPr>
            <p:txBody>
              <a:bodyPr wrap="none" lIns="0" tIns="0" rIns="0" bIns="0" rtlCol="0" anchor="t"/>
              <a:lstStyle/>
              <a:p>
                <a:pPr latinLnBrk="1">
                  <a:lnSpc>
                    <a:spcPts val="3700"/>
                  </a:lnSpc>
                  <a:tabLst>
                    <a:tab pos="4139565"/>
                  </a:tabLst>
                </a:pPr>
                <a:r>
                  <a:rPr lang="en-US" altLang="zh-CN" sz="2400" b="0" i="0">
                    <a:solidFill>
                      <a:srgbClr val="000000"/>
                    </a:solidFill>
                    <a:latin typeface="Times New Roman"/>
                    <a:ea typeface="微软雅黑" panose="020b0503020204020204" charset="-122"/>
                    <a:cs typeface="Times New Roman" panose="02020603050405020304" pitchFamily="34" charset="-120"/>
                  </a:rPr>
                  <a:t>A.</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U</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16</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oMath>
                  </m:oMathPara>
                </a14:m>
                <a:r>
                  <a:rPr lang="en-US" altLang="zh-CN" sz="2400" b="0" i="0" spc="-103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B.</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5</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endParaRPr lang="en-US" altLang="zh-CN" sz="2400"/>
              </a:p>
              <a:p>
                <a:pPr latinLnBrk="1">
                  <a:lnSpc>
                    <a:spcPts val="3500"/>
                  </a:lnSpc>
                  <a:tabLst>
                    <a:tab pos="4139565"/>
                  </a:tabLst>
                </a:pPr>
                <a:r>
                  <a:rPr lang="en-US" altLang="zh-CN" sz="2400" b="0" i="0">
                    <a:solidFill>
                      <a:srgbClr val="000000"/>
                    </a:solidFill>
                    <a:latin typeface="Times New Roman"/>
                    <a:ea typeface="微软雅黑" panose="020b0503020204020204" charset="-122"/>
                    <a:cs typeface="Times New Roman" panose="02020603050405020304" pitchFamily="34" charset="-120"/>
                  </a:rPr>
                  <a:t>C.</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Δ</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12</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oMath>
                  </m:oMathPara>
                </a14:m>
                <a:r>
                  <a:rPr lang="en-US" altLang="zh-CN" sz="2400" b="0" i="0" spc="-103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D.</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Δ</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P</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7</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W</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endParaRPr lang="en-US" altLang="zh-CN" sz="2400"/>
              </a:p>
            </p:txBody>
          </p:sp>
        </mc:Choice>
        <mc:Fallback>
          <p:sp>
            <p:nvSpPr>
              <p:cNvPr id="6" name="QC_4_BD.17_3#587761ddb.choices?vcp=1&amp;vis=1&amp;pid=c8d403fe6&amp;color=0,0,0&amp;vtp=1&amp;bbb=1"/>
              <p:cNvSpPr>
                <a:spLocks noRot="1" noChangeAspect="1" noMove="1" noResize="1" noEditPoints="1" noAdjustHandles="1" noChangeArrowheads="1" noChangeShapeType="1" noTextEdit="1"/>
              </p:cNvSpPr>
              <p:nvPr>
                <p:custDataLst>
                  <p:tags r:id="rId13"/>
                </p:custDataLst>
              </p:nvPr>
            </p:nvSpPr>
            <p:spPr>
              <a:xfrm>
                <a:off x="539496" y="3560196"/>
                <a:ext cx="8065008" cy="871030"/>
              </a:xfrm>
              <a:prstGeom prst="rect">
                <a:avLst/>
              </a:prstGeom>
              <a:blipFill rotWithShape="1">
                <a:blip r:embed="rId14"/>
                <a:stretch>
                  <a:fillRect l="-5" t="-44" r="3" b="-4935"/>
                </a:stretch>
              </a:blipFill>
            </p:spPr>
            <p:txBody>
              <a:bodyPr/>
              <a:lstStyle/>
              <a:p>
                <a:r>
                  <a:rPr lang="zh-CN" altLang="en-US">
                    <a:noFill/>
                  </a:rPr>
                  <a:t> </a:t>
                </a:r>
              </a:p>
            </p:txBody>
          </p:sp>
        </mc:Fallback>
      </mc:AlternateContent>
      <mc:AlternateContent>
        <mc:Choice Requires="a14">
          <p:sp>
            <p:nvSpPr>
              <p:cNvPr id="7" name="QC_4_BD.17_2#587761ddb?htil=6&amp;vcp=1&amp;vis=1&amp;pid=c8d403fe6&amp;color=0,0,0&amp;vtp=1&amp;bt=1&amp;bbb=1&amp;hb=1&amp;hs=1" title=""/>
              <p:cNvSpPr/>
              <p:nvPr>
                <p:custDataLst>
                  <p:tags r:id="rId15"/>
                </p:custDataLst>
              </p:nvPr>
            </p:nvSpPr>
            <p:spPr>
              <a:xfrm>
                <a:off x="539496" y="1721809"/>
                <a:ext cx="8064000" cy="1827149"/>
              </a:xfrm>
              <a:prstGeom prst="rect">
                <a:avLst/>
              </a:prstGeom>
              <a:noFill/>
            </p:spPr>
            <p:txBody>
              <a:bodyPr wrap="none" lIns="0" tIns="0" rIns="0" bIns="0" rtlCol="0" anchor="t"/>
              <a:lstStyle/>
              <a:p>
                <a:pPr latinLnBrk="1">
                  <a:lnSpc>
                    <a:spcPts val="37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值最大端时，闭合开关</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S</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，电压表</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sub>
                      </m:sSub>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示数为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，电压表</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sub>
                      </m:sSub>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endParaRPr lang="en-US" altLang="zh-CN" sz="100" b="0" i="0" kern="0" spc="-99900">
                  <a:solidFill>
                    <a:srgbClr val="FFFFFF"/>
                  </a:solidFill>
                  <a:latin typeface="Times New Roman"/>
                  <a:ea typeface="微软雅黑" panose="020b0503020204020204" charset="-122"/>
                  <a:cs typeface="Times New Roman" panose="02020603050405020304" pitchFamily="34" charset="-120"/>
                </a:endParaRPr>
              </a:p>
              <a:p>
                <a:pPr latinLnBrk="1">
                  <a:lnSpc>
                    <a:spcPts val="3700"/>
                  </a:lnSpc>
                </a:pPr>
                <a:r>
                  <a:rPr lang="en-US" altLang="zh-CN" sz="2400" b="0" i="0">
                    <a:solidFill>
                      <a:srgbClr val="000000"/>
                    </a:solidFill>
                    <a:latin typeface="Times New Roman"/>
                    <a:ea typeface="微软雅黑" panose="020b0503020204020204" charset="-122"/>
                    <a:cs typeface="Times New Roman" panose="02020603050405020304" pitchFamily="34" charset="-120"/>
                  </a:rPr>
                  <a:t>（未画出）示数为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4</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P</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移到某一位置时，</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sub>
                      </m:sSub>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示数为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37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电流表示数为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。上述滑片移动过程中，</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sub>
                      </m:sSub>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阻值的变化量</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3600"/>
                  </a:lnSpc>
                </a:pPr>
                <a:r>
                  <a:rPr lang="en-US" altLang="zh-CN" sz="2400" b="0" i="0">
                    <a:solidFill>
                      <a:srgbClr val="000000"/>
                    </a:solidFill>
                    <a:latin typeface="Times New Roman"/>
                    <a:ea typeface="微软雅黑" panose="020b0503020204020204" charset="-122"/>
                    <a:cs typeface="Times New Roman" panose="02020603050405020304" pitchFamily="34" charset="-120"/>
                  </a:rPr>
                  <a:t>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Δ</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，电路总功率的变化量为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Δ</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P</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。下列说法正确的是(</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a:p>
            </p:txBody>
          </p:sp>
        </mc:Choice>
        <mc:Fallback>
          <p:sp>
            <p:nvSpPr>
              <p:cNvPr id="7" name="QC_4_BD.17_2#587761ddb?htil=6&amp;vcp=1&amp;vis=1&amp;pid=c8d403fe6&amp;color=0,0,0&amp;vtp=1&amp;bt=1&amp;bbb=1&amp;hb=1&amp;hs=1"/>
              <p:cNvSpPr>
                <a:spLocks noRot="1" noChangeAspect="1" noMove="1" noResize="1" noEditPoints="1" noAdjustHandles="1" noChangeArrowheads="1" noChangeShapeType="1" noTextEdit="1"/>
              </p:cNvSpPr>
              <p:nvPr>
                <p:custDataLst>
                  <p:tags r:id="rId16"/>
                </p:custDataLst>
              </p:nvPr>
            </p:nvSpPr>
            <p:spPr>
              <a:xfrm>
                <a:off x="539496" y="1721809"/>
                <a:ext cx="8064000" cy="1827149"/>
              </a:xfrm>
              <a:prstGeom prst="rect">
                <a:avLst/>
              </a:prstGeom>
              <a:blipFill rotWithShape="1">
                <a:blip r:embed="rId17"/>
                <a:stretch>
                  <a:fillRect l="-5" t="-18" r="-1466" b="-2158"/>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2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C_4_AS.19_1#587761ddb?htil=7&amp;vcp=1&amp;vis=1&amp;visfb=1&amp;pid=c8d403fe6&amp;color=0,0,0&amp;tib=255,255,255&amp;vtp=1&amp;hs=1&amp;hs=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6036248" y="608976"/>
            <a:ext cx="2478024" cy="2002536"/>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mc:Choice Requires="a14">
          <p:sp>
            <p:nvSpPr>
              <p:cNvPr id="3" name="QC_4_AS.19_2#587761ddb?htil=7&amp;vcp=1&amp;vis=1&amp;pid=c8d403fe6&amp;color=0,0,0&amp;vtp=1&amp;bt=1&amp;bbb=1&amp;hb=1&amp;hs=1" title=""/>
              <p:cNvSpPr/>
              <p:nvPr>
                <p:custDataLst>
                  <p:tags r:id="rId6"/>
                </p:custDataLst>
              </p:nvPr>
            </p:nvSpPr>
            <p:spPr>
              <a:xfrm>
                <a:off x="539496" y="563256"/>
                <a:ext cx="5458968" cy="2231390"/>
              </a:xfrm>
              <a:prstGeom prst="rect">
                <a:avLst/>
              </a:prstGeom>
              <a:noFill/>
            </p:spPr>
            <p:txBody>
              <a:bodyPr wrap="none" lIns="0" tIns="0" rIns="0" bIns="0" rtlCol="0" anchor="t"/>
              <a:lstStyle/>
              <a:p>
                <a:pPr algn="l" latinLnBrk="1">
                  <a:lnSpc>
                    <a:spcPts val="4400"/>
                  </a:lnSpc>
                </a:pPr>
                <a:r>
                  <a:rPr lang="en-US" altLang="zh-CN" sz="2400" b="0" i="0">
                    <a:solidFill>
                      <a:srgbClr val="93CDDD"/>
                    </a:solidFill>
                    <a:latin typeface="Times New Roman"/>
                    <a:ea typeface="微软雅黑" panose="020b0503020204020204" charset="-122"/>
                    <a:cs typeface="Times New Roman" panose="02020603050405020304" pitchFamily="34" charset="-120"/>
                  </a:rPr>
                  <a:t>【点拨】</a:t>
                </a:r>
                <a:r>
                  <a:rPr lang="en-US" altLang="zh-CN" sz="2400" b="0" i="0">
                    <a:solidFill>
                      <a:srgbClr val="000000"/>
                    </a:solidFill>
                    <a:latin typeface="Times New Roman"/>
                    <a:ea typeface="微软雅黑" panose="020b0503020204020204" charset="-122"/>
                    <a:cs typeface="Times New Roman" panose="02020603050405020304" pitchFamily="34" charset="-120"/>
                  </a:rPr>
                  <a:t>灯</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L</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标有“</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6</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6</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W</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”，灯正常工作</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5000"/>
                  </a:lnSpc>
                </a:pPr>
                <a:r>
                  <a:rPr lang="en-US" altLang="zh-CN" sz="2400" b="0" i="0">
                    <a:solidFill>
                      <a:srgbClr val="000000"/>
                    </a:solidFill>
                    <a:latin typeface="Times New Roman"/>
                    <a:ea typeface="微软雅黑" panose="020b0503020204020204" charset="-122"/>
                    <a:cs typeface="Times New Roman" panose="02020603050405020304" pitchFamily="34" charset="-120"/>
                  </a:rPr>
                  <a:t>时的电流</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I</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L</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f>
                        <m:fPr>
                          <m:type m:val="ba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fPr>
                        <m:num>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P</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L</m:t>
                              </m:r>
                            </m:sub>
                          </m:sSub>
                        </m:num>
                        <m:den>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U</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L</m:t>
                              </m:r>
                            </m:sub>
                          </m:sSub>
                        </m:den>
                      </m:f>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f>
                        <m:fPr>
                          <m:type m:val="ba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fPr>
                        <m:num>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6</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W</m:t>
                          </m:r>
                        </m:num>
                        <m:den>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6</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den>
                      </m:f>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；滑片</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P</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由</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阻值最大端移到某一位置时，滑动变阻</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器接入电路的电阻变小，根据串联分压</a:t>
                </a:r>
                <a:endParaRPr lang="en-US" altLang="zh-CN" sz="2400"/>
              </a:p>
            </p:txBody>
          </p:sp>
        </mc:Choice>
        <mc:Fallback>
          <p:sp>
            <p:nvSpPr>
              <p:cNvPr id="3" name="QC_4_AS.19_2#587761ddb?htil=7&amp;vcp=1&amp;vis=1&amp;pid=c8d403fe6&amp;color=0,0,0&amp;vtp=1&amp;bt=1&amp;bbb=1&amp;hb=1&amp;hs=1"/>
              <p:cNvSpPr>
                <a:spLocks noRot="1" noChangeAspect="1" noMove="1" noResize="1" noEditPoints="1" noAdjustHandles="1" noChangeArrowheads="1" noChangeShapeType="1" noTextEdit="1"/>
              </p:cNvSpPr>
              <p:nvPr>
                <p:custDataLst>
                  <p:tags r:id="rId7"/>
                </p:custDataLst>
              </p:nvPr>
            </p:nvSpPr>
            <p:spPr>
              <a:xfrm>
                <a:off x="539496" y="563256"/>
                <a:ext cx="5458968" cy="2231390"/>
              </a:xfrm>
              <a:prstGeom prst="rect">
                <a:avLst/>
              </a:prstGeom>
              <a:blipFill rotWithShape="1">
                <a:blip r:embed="rId8"/>
                <a:stretch>
                  <a:fillRect l="-7" r="5" b="-2447"/>
                </a:stretch>
              </a:blipFill>
            </p:spPr>
            <p:txBody>
              <a:bodyPr/>
              <a:lstStyle/>
              <a:p>
                <a:r>
                  <a:rPr lang="zh-CN" altLang="en-US">
                    <a:noFill/>
                  </a:rPr>
                  <a:t> </a:t>
                </a:r>
              </a:p>
            </p:txBody>
          </p:sp>
        </mc:Fallback>
      </mc:AlternateContent>
      <mc:AlternateContent>
        <mc:Choice Requires="a14">
          <p:sp>
            <p:nvSpPr>
              <p:cNvPr id="4" name="QC_4_AS.19_2#587761ddb?htil=7&amp;vcp=1&amp;vis=1&amp;pid=c8d403fe6&amp;color=0,0,0&amp;vtp=1&amp;bt=1&amp;bbb=1&amp;hb=1&amp;hs=1" title=""/>
              <p:cNvSpPr/>
              <p:nvPr>
                <p:custDataLst>
                  <p:tags r:id="rId9"/>
                </p:custDataLst>
              </p:nvPr>
            </p:nvSpPr>
            <p:spPr>
              <a:xfrm>
                <a:off x="539496" y="2790329"/>
                <a:ext cx="8064000" cy="1676400"/>
              </a:xfrm>
              <a:prstGeom prst="rect">
                <a:avLst/>
              </a:prstGeom>
              <a:noFill/>
            </p:spPr>
            <p:txBody>
              <a:bodyPr wrap="none" lIns="0" tIns="0" rIns="0" bIns="0" rtlCol="0" anchor="t"/>
              <a:lstStyle/>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可</a:t>
                </a:r>
                <a:r>
                  <a:rPr lang="en-US" altLang="zh-CN" sz="2400" b="0" i="0" spc="-50">
                    <a:solidFill>
                      <a:srgbClr val="000000"/>
                    </a:solidFill>
                    <a:latin typeface="Times New Roman"/>
                    <a:ea typeface="微软雅黑" panose="020b0503020204020204" charset="-122"/>
                    <a:cs typeface="Times New Roman" panose="02020603050405020304" pitchFamily="34" charset="-120"/>
                  </a:rPr>
                  <a:t>知滑动变阻器两端的电压变小，电压表</a:t>
                </a:r>
                <a14:m>
                  <m:oMathPara>
                    <m:oMathParaPr>
                      <m:jc/>
                    </m:oMathParaPr>
                    <m:oMath>
                      <m:sSub>
                        <m:sSubPr>
                          <m:ctrlPr>
                            <a:rPr lang="en-US" altLang="zh-CN" sz="2400" b="0" i="1" spc="-50">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spc="-5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e>
                        <m:sub>
                          <m:r>
                            <m:rPr>
                              <m:sty m:val="p"/>
                            </m:rPr>
                            <a:rPr lang="en-US" altLang="zh-CN" sz="2400" b="0" i="0" spc="-5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sub>
                      </m:sSub>
                    </m:oMath>
                  </m:oMathPara>
                </a14:m>
                <a:r>
                  <a:rPr lang="en-US" altLang="zh-CN" sz="2400" b="0" i="0" spc="-50">
                    <a:solidFill>
                      <a:srgbClr val="000000"/>
                    </a:solidFill>
                    <a:latin typeface="Times New Roman"/>
                    <a:ea typeface="微软雅黑" panose="020b0503020204020204" charset="-122"/>
                    <a:cs typeface="Times New Roman" panose="02020603050405020304" pitchFamily="34" charset="-120"/>
                  </a:rPr>
                  <a:t>示数由</a:t>
                </a:r>
                <a14:m>
                  <m:oMathPara>
                    <m:oMathParaPr>
                      <m:jc/>
                    </m:oMathParaPr>
                    <m:oMath>
                      <m:r>
                        <m:rPr>
                          <m:sty m:val="p"/>
                        </m:rPr>
                        <a:rPr lang="en-US" altLang="zh-CN" sz="2400" b="0" i="0" spc="-5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4</m:t>
                      </m:r>
                      <m:r>
                        <m:rPr>
                          <m:sty m:val="p"/>
                        </m:rPr>
                        <a:rPr lang="en-US" altLang="zh-CN" sz="2400" b="0" i="0" spc="-5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spc="-5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spc="-50">
                    <a:solidFill>
                      <a:srgbClr val="000000"/>
                    </a:solidFill>
                    <a:latin typeface="Times New Roman"/>
                    <a:ea typeface="微软雅黑" panose="020b0503020204020204" charset="-122"/>
                    <a:cs typeface="Times New Roman" panose="02020603050405020304" pitchFamily="34" charset="-120"/>
                  </a:rPr>
                  <a:t>增大为</a:t>
                </a:r>
                <a:endParaRPr lang="en-US" altLang="zh-CN" sz="2400" b="0" i="0" spc="-5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14:m>
                  <m:oMathPara>
                    <m:oMathParaPr>
                      <m:jc/>
                    </m:oMathParaPr>
                    <m:oMath>
                      <m:r>
                        <m:rPr>
                          <m:sty m:val="p"/>
                        </m:rPr>
                        <a:rPr lang="en-US" altLang="zh-CN" sz="2400" b="0" i="0" spc="-5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10</m:t>
                      </m:r>
                      <m:r>
                        <m:rPr>
                          <m:sty m:val="p"/>
                        </m:rPr>
                        <a:rPr lang="en-US" altLang="zh-CN" sz="2400" b="0" i="0" spc="-5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spc="-5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oMath>
                  </m:oMathPara>
                </a14:m>
                <a:r>
                  <a:rPr lang="en-US" altLang="zh-CN" sz="2400" b="0" i="0" spc="-50">
                    <a:solidFill>
                      <a:srgbClr val="000000"/>
                    </a:solidFill>
                    <a:latin typeface="Times New Roman"/>
                    <a:ea typeface="微软雅黑" panose="020b0503020204020204" charset="-122"/>
                    <a:cs typeface="Times New Roman" panose="02020603050405020304" pitchFamily="34" charset="-120"/>
                  </a:rPr>
                  <a:t>，确定电压表</a:t>
                </a:r>
                <a14:m>
                  <m:oMathPara>
                    <m:oMathParaPr>
                      <m:jc/>
                    </m:oMathParaPr>
                    <m:oMath>
                      <m:sSub>
                        <m:sSubPr>
                          <m:ctrlPr>
                            <a:rPr lang="en-US" altLang="zh-CN" sz="2400" b="0" i="1" spc="-50">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spc="-5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e>
                        <m:sub>
                          <m:r>
                            <m:rPr>
                              <m:sty m:val="p"/>
                            </m:rPr>
                            <a:rPr lang="en-US" altLang="zh-CN" sz="2400" b="0" i="0" spc="-5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sub>
                      </m:sSub>
                    </m:oMath>
                  </m:oMathPara>
                </a14:m>
                <a:r>
                  <a:rPr lang="en-US" altLang="zh-CN" sz="2400" b="0" i="0" spc="-50">
                    <a:solidFill>
                      <a:srgbClr val="000000"/>
                    </a:solidFill>
                    <a:latin typeface="Times New Roman"/>
                    <a:ea typeface="微软雅黑" panose="020b0503020204020204" charset="-122"/>
                    <a:cs typeface="Times New Roman" panose="02020603050405020304" pitchFamily="34" charset="-120"/>
                  </a:rPr>
                  <a:t>测灯</a:t>
                </a:r>
                <a14:m>
                  <m:oMathPara>
                    <m:oMathParaPr>
                      <m:jc/>
                    </m:oMathParaPr>
                    <m:oMath>
                      <m:r>
                        <m:rPr>
                          <m:sty m:val="p"/>
                        </m:rPr>
                        <a:rPr lang="en-US" altLang="zh-CN" sz="2400" b="0" i="0" spc="-5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L</m:t>
                      </m:r>
                    </m:oMath>
                  </m:oMathPara>
                </a14:m>
                <a:r>
                  <a:rPr lang="en-US" altLang="zh-CN" sz="2400" b="0" i="0" spc="-50">
                    <a:solidFill>
                      <a:srgbClr val="000000"/>
                    </a:solidFill>
                    <a:latin typeface="Times New Roman"/>
                    <a:ea typeface="微软雅黑" panose="020b0503020204020204" charset="-122"/>
                    <a:cs typeface="Times New Roman" panose="02020603050405020304" pitchFamily="34" charset="-120"/>
                  </a:rPr>
                  <a:t>和定值电阻</a:t>
                </a:r>
                <a14:m>
                  <m:oMathPara>
                    <m:oMathParaPr>
                      <m:jc/>
                    </m:oMathParaPr>
                    <m:oMath>
                      <m:sSub>
                        <m:sSubPr>
                          <m:ctrlPr>
                            <a:rPr lang="en-US" altLang="zh-CN" sz="2400" b="0" i="1" spc="-50">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spc="-5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spc="-5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sub>
                      </m:sSub>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spc="-50">
                    <a:solidFill>
                      <a:srgbClr val="000000"/>
                    </a:solidFill>
                    <a:latin typeface="Times New Roman"/>
                    <a:ea typeface="微软雅黑" panose="020b0503020204020204" charset="-122"/>
                    <a:cs typeface="Times New Roman" panose="02020603050405020304" pitchFamily="34" charset="-120"/>
                  </a:rPr>
                  <a:t>两端的电压；电流表</a:t>
                </a:r>
                <a:endParaRPr lang="en-US" altLang="zh-CN" sz="2400" b="0" i="0" spc="-5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spc="-50">
                    <a:solidFill>
                      <a:srgbClr val="000000"/>
                    </a:solidFill>
                    <a:latin typeface="Times New Roman"/>
                    <a:ea typeface="微软雅黑" panose="020b0503020204020204" charset="-122"/>
                    <a:cs typeface="Times New Roman" panose="02020603050405020304" pitchFamily="34" charset="-120"/>
                  </a:rPr>
                  <a:t>示数为</a:t>
                </a:r>
                <a14:m>
                  <m:oMathPara>
                    <m:oMathParaPr>
                      <m:jc/>
                    </m:oMathParaPr>
                    <m:oMath>
                      <m:r>
                        <m:rPr>
                          <m:sty m:val="p"/>
                        </m:rPr>
                        <a:rPr lang="en-US" altLang="zh-CN" sz="2400" b="0" i="0" spc="-5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r>
                        <m:rPr>
                          <m:sty m:val="p"/>
                        </m:rPr>
                        <a:rPr lang="en-US" altLang="zh-CN" sz="2400" b="0" i="0" spc="-5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spc="-5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oMath>
                  </m:oMathPara>
                </a14:m>
                <a:r>
                  <a:rPr lang="en-US" altLang="zh-CN" sz="2400" b="0" i="0" spc="-50">
                    <a:solidFill>
                      <a:srgbClr val="000000"/>
                    </a:solidFill>
                    <a:latin typeface="Times New Roman"/>
                    <a:ea typeface="微软雅黑" panose="020b0503020204020204" charset="-122"/>
                    <a:cs typeface="Times New Roman" panose="02020603050405020304" pitchFamily="34" charset="-120"/>
                  </a:rPr>
                  <a:t>，此时灯正常发光，灯两端的电压</a:t>
                </a:r>
                <a14:m>
                  <m:oMathPara>
                    <m:oMathParaPr>
                      <m:jc/>
                    </m:oMathParaPr>
                    <m:oMath>
                      <m:sSub>
                        <m:sSubPr>
                          <m:ctrlPr>
                            <a:rPr lang="en-US" altLang="zh-CN" sz="2400" b="0" i="1" spc="-50">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spc="-5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U</m:t>
                          </m:r>
                        </m:e>
                        <m:sub>
                          <m:r>
                            <m:rPr>
                              <m:sty m:val="p"/>
                            </m:rPr>
                            <a:rPr lang="en-US" altLang="zh-CN" sz="2400" b="0" i="0" spc="-5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L</m:t>
                          </m:r>
                        </m:sub>
                      </m:sSub>
                      <m:r>
                        <m:rPr>
                          <m:sty m:val="p"/>
                        </m:rPr>
                        <a:rPr lang="en-US" altLang="zh-CN" sz="2400" b="0" i="0" spc="-5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spc="-5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6</m:t>
                      </m:r>
                      <m:r>
                        <m:rPr>
                          <m:sty m:val="p"/>
                        </m:rPr>
                        <a:rPr lang="en-US" altLang="zh-CN" sz="2400" b="0" i="0" spc="-5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spc="-5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spc="-50">
                    <a:solidFill>
                      <a:srgbClr val="000000"/>
                    </a:solidFill>
                    <a:latin typeface="Times New Roman"/>
                    <a:ea typeface="微软雅黑" panose="020b0503020204020204" charset="-122"/>
                    <a:cs typeface="Times New Roman" panose="02020603050405020304" pitchFamily="34" charset="-120"/>
                  </a:rPr>
                  <a:t>，定值</a:t>
                </a:r>
                <a:endParaRPr lang="en-US" altLang="zh-CN" sz="2400" b="0" i="0" spc="-50">
                  <a:solidFill>
                    <a:srgbClr val="000000"/>
                  </a:solidFill>
                  <a:latin typeface="Times New Roman"/>
                  <a:ea typeface="微软雅黑" panose="020b0503020204020204" charset="-122"/>
                  <a:cs typeface="Times New Roman" panose="02020603050405020304" pitchFamily="34" charset="-120"/>
                </a:endParaRPr>
              </a:p>
              <a:p>
                <a:pPr latinLnBrk="1">
                  <a:lnSpc>
                    <a:spcPct val="150000"/>
                  </a:lnSpc>
                </a:pPr>
                <a:endParaRPr lang="en-US" altLang="zh-CN" sz="2400"/>
              </a:p>
            </p:txBody>
          </p:sp>
        </mc:Choice>
        <mc:Fallback>
          <p:sp>
            <p:nvSpPr>
              <p:cNvPr id="4" name="QC_4_AS.19_2#587761ddb?htil=7&amp;vcp=1&amp;vis=1&amp;pid=c8d403fe6&amp;color=0,0,0&amp;vtp=1&amp;bt=1&amp;bbb=1&amp;hb=1&amp;hs=1"/>
              <p:cNvSpPr>
                <a:spLocks noRot="1" noChangeAspect="1" noMove="1" noResize="1" noEditPoints="1" noAdjustHandles="1" noChangeArrowheads="1" noChangeShapeType="1" noTextEdit="1"/>
              </p:cNvSpPr>
              <p:nvPr>
                <p:custDataLst>
                  <p:tags r:id="rId10"/>
                </p:custDataLst>
              </p:nvPr>
            </p:nvSpPr>
            <p:spPr>
              <a:xfrm>
                <a:off x="539496" y="2790329"/>
                <a:ext cx="8064000" cy="1676400"/>
              </a:xfrm>
              <a:prstGeom prst="rect">
                <a:avLst/>
              </a:prstGeom>
              <a:blipFill rotWithShape="1">
                <a:blip r:embed="rId11"/>
                <a:stretch>
                  <a:fillRect l="-5" t="-8" r="6" b="-32719"/>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left)">
                                      <p:cBhvr>
                                        <p:cTn id="10" dur="500"/>
                                        <p:tgtEl>
                                          <p:spTgt spid="3">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left)">
                                      <p:cBhvr>
                                        <p:cTn id="13" dur="500"/>
                                        <p:tgtEl>
                                          <p:spTgt spid="3">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left)">
                                      <p:cBhvr>
                                        <p:cTn id="16" dur="500"/>
                                        <p:tgtEl>
                                          <p:spTgt spid="3">
                                            <p:txEl>
                                              <p:pRg st="3" end="3"/>
                                            </p:txEl>
                                          </p:spTgt>
                                        </p:tgtEl>
                                      </p:cBhvr>
                                    </p:animEffect>
                                  </p:childTnLst>
                                </p:cTn>
                              </p:par>
                            </p:childTnLst>
                          </p:cTn>
                        </p:par>
                      </p:childTnLst>
                    </p:cTn>
                  </p:par>
                  <p:par>
                    <p:cTn id="17" fill="hold" nodeType="clickPar">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Effect transition="in" filter="wipe(left)">
                                      <p:cBhvr>
                                        <p:cTn id="21" dur="500"/>
                                        <p:tgtEl>
                                          <p:spTgt spid="4">
                                            <p:txEl>
                                              <p:pRg st="0" end="0"/>
                                            </p:tx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4">
                                            <p:txEl>
                                              <p:pRg st="1" end="1"/>
                                            </p:txEl>
                                          </p:spTgt>
                                        </p:tgtEl>
                                        <p:attrNameLst>
                                          <p:attrName>style.visibility</p:attrName>
                                        </p:attrNameLst>
                                      </p:cBhvr>
                                      <p:to>
                                        <p:strVal val="visible"/>
                                      </p:to>
                                    </p:set>
                                    <p:animEffect transition="in" filter="wipe(left)">
                                      <p:cBhvr>
                                        <p:cTn id="24" dur="500"/>
                                        <p:tgtEl>
                                          <p:spTgt spid="4">
                                            <p:txEl>
                                              <p:pRg st="1" end="1"/>
                                            </p:txEl>
                                          </p:spTgt>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wipe(left)">
                                      <p:cBhvr>
                                        <p:cTn id="2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uiExpand="1" build="p" animBg="1"/>
    </p:bldLst>
  </p:timing>
</p:sld>
</file>

<file path=ppt/slides/slide2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mc:AlternateContent>
        <mc:Choice Requires="a14">
          <p:sp>
            <p:nvSpPr>
              <p:cNvPr id="2" name="QC_4_AS.19_2#587761ddb?htil=7&amp;vcp=1&amp;vis=1&amp;pid=c8d403fe6&amp;color=0,0,0&amp;vtp=1&amp;bt=1&amp;bbb=1&amp;hb=1&amp;hs=1&amp;htil=1" title=""/>
              <p:cNvSpPr/>
              <p:nvPr>
                <p:custDataLst>
                  <p:tags r:id="rId3"/>
                </p:custDataLst>
              </p:nvPr>
            </p:nvSpPr>
            <p:spPr>
              <a:xfrm>
                <a:off x="539496" y="500963"/>
                <a:ext cx="5441696" cy="4064000"/>
              </a:xfrm>
              <a:prstGeom prst="rect">
                <a:avLst/>
              </a:prstGeom>
              <a:noFill/>
            </p:spPr>
            <p:txBody>
              <a:bodyPr wrap="none" lIns="0" tIns="0" rIns="0" bIns="0" rtlCol="0" anchor="t"/>
              <a:lstStyle/>
              <a:p>
                <a:pPr latinLnBrk="1">
                  <a:lnSpc>
                    <a:spcPts val="4400"/>
                  </a:lnSpc>
                </a:pPr>
                <a:r>
                  <a:rPr lang="en-US" altLang="zh-CN" sz="2400" b="0" i="0" spc="-50">
                    <a:solidFill>
                      <a:srgbClr val="000000"/>
                    </a:solidFill>
                    <a:latin typeface="Times New Roman"/>
                    <a:ea typeface="微软雅黑" panose="020b0503020204020204" charset="-122"/>
                    <a:cs typeface="Times New Roman" panose="02020603050405020304" pitchFamily="34" charset="-120"/>
                  </a:rPr>
                  <a:t>电阻</a:t>
                </a:r>
                <a14:m>
                  <m:oMathPara>
                    <m:oMathParaPr>
                      <m:jc/>
                    </m:oMathParaPr>
                    <m:oMath>
                      <m:sSub>
                        <m:sSubPr>
                          <m:ctrlPr>
                            <a:rPr lang="en-US" altLang="zh-CN" sz="2400" b="0" i="1" spc="-50">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spc="-5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spc="-5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sub>
                      </m:sSub>
                    </m:oMath>
                  </m:oMathPara>
                </a14:m>
                <a:r>
                  <a:rPr lang="en-US" altLang="zh-CN" sz="2400" b="0" i="0" spc="-50">
                    <a:solidFill>
                      <a:srgbClr val="000000"/>
                    </a:solidFill>
                    <a:latin typeface="Times New Roman"/>
                    <a:ea typeface="微软雅黑" panose="020b0503020204020204" charset="-122"/>
                    <a:cs typeface="Times New Roman" panose="02020603050405020304" pitchFamily="34" charset="-120"/>
                  </a:rPr>
                  <a:t>两端的电压</a:t>
                </a:r>
                <a14:m>
                  <m:oMathPara>
                    <m:oMathParaPr>
                      <m:jc/>
                    </m:oMathParaPr>
                    <m:oMath>
                      <m:sSub>
                        <m:sSubPr>
                          <m:ctrlPr>
                            <a:rPr lang="en-US" altLang="zh-CN" sz="2400" b="0" i="1" spc="-50">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spc="-5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U</m:t>
                          </m:r>
                        </m:e>
                        <m:sub>
                          <m:r>
                            <m:rPr>
                              <m:sty m:val="p"/>
                            </m:rPr>
                            <a:rPr lang="en-US" altLang="zh-CN" sz="2400" b="0" i="0" spc="-5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sub>
                      </m:sSub>
                      <m:r>
                        <m:rPr>
                          <m:sty m:val="p"/>
                        </m:rPr>
                        <a:rPr lang="en-US" altLang="zh-CN" sz="2400" b="0" i="0" spc="-5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spc="-5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10</m:t>
                      </m:r>
                      <m:r>
                        <m:rPr>
                          <m:sty m:val="p"/>
                        </m:rPr>
                        <a:rPr lang="en-US" altLang="zh-CN" sz="2400" b="0" i="0" spc="-5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spc="-5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r>
                        <m:rPr>
                          <m:sty m:val="p"/>
                        </m:rPr>
                        <a:rPr lang="en-US" altLang="zh-CN" sz="2400" b="0" i="0" spc="-5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spc="-5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6</m:t>
                      </m:r>
                      <m:r>
                        <m:rPr>
                          <m:sty m:val="p"/>
                        </m:rPr>
                        <a:rPr lang="en-US" altLang="zh-CN" sz="2400" b="0" i="0" spc="-5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spc="-5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r>
                        <m:rPr>
                          <m:sty m:val="p"/>
                        </m:rPr>
                        <a:rPr lang="en-US" altLang="zh-CN" sz="2400" b="0" i="0" spc="-5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spc="-5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4</m:t>
                      </m:r>
                      <m:r>
                        <m:rPr>
                          <m:sty m:val="p"/>
                        </m:rPr>
                        <a:rPr lang="en-US" altLang="zh-CN" sz="2400" b="0" i="0" spc="-5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spc="-5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spc="-50">
                    <a:solidFill>
                      <a:srgbClr val="000000"/>
                    </a:solidFill>
                    <a:latin typeface="Times New Roman"/>
                    <a:ea typeface="微软雅黑" panose="020b0503020204020204" charset="-122"/>
                    <a:cs typeface="Times New Roman" panose="02020603050405020304" pitchFamily="34" charset="-120"/>
                  </a:rPr>
                  <a:t>，</a:t>
                </a:r>
                <a:endParaRPr lang="en-US" altLang="zh-CN" sz="2400" b="0" i="0" spc="-5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spc="-50">
                    <a:solidFill>
                      <a:srgbClr val="000000"/>
                    </a:solidFill>
                    <a:latin typeface="Times New Roman"/>
                    <a:ea typeface="微软雅黑" panose="020b0503020204020204" charset="-122"/>
                    <a:cs typeface="Times New Roman" panose="02020603050405020304" pitchFamily="34" charset="-120"/>
                  </a:rPr>
                  <a:t>定值电阻的阻值</a:t>
                </a:r>
                <a:endParaRPr lang="en-US" altLang="zh-CN" sz="2400" b="0" i="0" spc="-50">
                  <a:solidFill>
                    <a:srgbClr val="000000"/>
                  </a:solidFill>
                  <a:latin typeface="Times New Roman"/>
                  <a:ea typeface="微软雅黑" panose="020b0503020204020204" charset="-122"/>
                  <a:cs typeface="Times New Roman" panose="02020603050405020304" pitchFamily="34" charset="-120"/>
                </a:endParaRPr>
              </a:p>
              <a:p>
                <a:pPr latinLnBrk="1">
                  <a:lnSpc>
                    <a:spcPts val="5000"/>
                  </a:lnSpc>
                </a:pP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f>
                        <m:fPr>
                          <m:type m:val="ba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fPr>
                        <m:num>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U</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sub>
                          </m:sSub>
                        </m:num>
                        <m:den>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I</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sub>
                          </m:sSub>
                        </m:den>
                      </m:f>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f>
                        <m:fPr>
                          <m:type m:val="ba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fPr>
                        <m:num>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4</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num>
                        <m:den>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den>
                      </m:f>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4</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oMath>
                  </m:oMathPara>
                </a14:m>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；当滑片</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P</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在阻值最</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大端时，电压表</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sub>
                      </m:sSub>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示数为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，定值电阻</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sub>
                      </m:sSub>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两端的电压</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U</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，通过定值电阻</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5000"/>
                  </a:lnSpc>
                </a:pP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sub>
                      </m:sSub>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的电流</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I</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f>
                        <m:fPr>
                          <m:type m:val="ba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fPr>
                        <m:num>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U</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num>
                        <m:den>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sub>
                          </m:sSub>
                        </m:den>
                      </m:f>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f>
                        <m:fPr>
                          <m:type m:val="ba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fPr>
                        <m:num>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num>
                        <m:den>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4</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den>
                      </m:f>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5</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，由于串</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联电路各处电流相等，故滑动变阻器</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sub>
                      </m:sSub>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endParaRPr lang="en-US" altLang="zh-CN" sz="100" b="0" i="0" kern="0" spc="-99900">
                  <a:solidFill>
                    <a:srgbClr val="FFFFFF"/>
                  </a:solidFill>
                  <a:latin typeface="Times New Roman"/>
                  <a:ea typeface="微软雅黑" panose="020b0503020204020204" charset="-122"/>
                  <a:cs typeface="Times New Roman" panose="02020603050405020304" pitchFamily="34" charset="-120"/>
                </a:endParaRPr>
              </a:p>
              <a:p>
                <a:pPr latinLnBrk="1">
                  <a:lnSpc>
                    <a:spcPct val="150000"/>
                  </a:lnSpc>
                </a:pPr>
                <a:endParaRPr lang="en-US" altLang="zh-CN" sz="2400"/>
              </a:p>
            </p:txBody>
          </p:sp>
        </mc:Choice>
        <mc:Fallback>
          <p:sp>
            <p:nvSpPr>
              <p:cNvPr id="2" name="QC_4_AS.19_2#587761ddb?htil=7&amp;vcp=1&amp;vis=1&amp;pid=c8d403fe6&amp;color=0,0,0&amp;vtp=1&amp;bt=1&amp;bbb=1&amp;hb=1&amp;hs=1&amp;htil=1"/>
              <p:cNvSpPr>
                <a:spLocks noRot="1" noChangeAspect="1" noMove="1" noResize="1" noEditPoints="1" noAdjustHandles="1" noChangeArrowheads="1" noChangeShapeType="1" noTextEdit="1"/>
              </p:cNvSpPr>
              <p:nvPr>
                <p:custDataLst>
                  <p:tags r:id="rId4"/>
                </p:custDataLst>
              </p:nvPr>
            </p:nvSpPr>
            <p:spPr>
              <a:xfrm>
                <a:off x="539496" y="500963"/>
                <a:ext cx="5441696" cy="4064000"/>
              </a:xfrm>
              <a:prstGeom prst="rect">
                <a:avLst/>
              </a:prstGeom>
              <a:blipFill rotWithShape="1">
                <a:blip r:embed="rId5"/>
                <a:stretch>
                  <a:fillRect l="-7" t="-14" r="-3673" b="-13486"/>
                </a:stretch>
              </a:blipFill>
            </p:spPr>
            <p:txBody>
              <a:bodyPr/>
              <a:lstStyle/>
              <a:p>
                <a:r>
                  <a:rPr lang="zh-CN" altLang="en-US">
                    <a:noFill/>
                  </a:rPr>
                  <a:t> </a:t>
                </a:r>
              </a:p>
            </p:txBody>
          </p:sp>
        </mc:Fallback>
      </mc:AlternateContent>
      <p:pic>
        <p:nvPicPr>
          <p:cNvPr id="3" name="QC_4_AS.19_1#587761ddb?htil=7&amp;vcp=1&amp;vis=1&amp;visfb=1&amp;pid=c8d403fe6&amp;color=0,0,0&amp;tib=255,255,255&amp;vtp=1&amp;hs=1&amp;hs=1" title=""/>
          <p:cNvPicPr>
            <a:picLocks noChangeAspect="1"/>
          </p:cNvPicPr>
          <p:nvPr>
            <p:custDataLst>
              <p:tags r:id="rId7"/>
            </p:custDataLst>
          </p:nvPr>
        </p:nvPicPr>
        <p:blipFill>
          <a:blip r:embed="rId6">
            <a:clrChange>
              <a:clrFrom>
                <a:srgbClr val="FFFFFF"/>
              </a:clrFrom>
              <a:clrTo>
                <a:srgbClr val="FFFFFF">
                  <a:alpha val="0"/>
                </a:srgbClr>
              </a:clrTo>
            </a:clrChange>
          </a:blip>
          <a:stretch>
            <a:fillRect/>
          </a:stretch>
        </p:blipFill>
        <p:spPr>
          <a:xfrm>
            <a:off x="6108192" y="753624"/>
            <a:ext cx="2478024" cy="2002536"/>
          </a:xfrm>
          <a:prstGeom prst="rect">
            <a:avLst/>
          </a:prstGeom>
          <a:noFill/>
          <a:extLst>
            <a:ext uri="{909E8E84-426E-40DD-AFC4-6F175D3DCCD1}">
              <a14:hiddenFill xmlns:a14="http://schemas.microsoft.com/office/drawing/2010/main">
                <a:solidFill>
                  <a:schemeClr val="accent1">
                    <a:alpha val="0"/>
                  </a:schemeClr>
                </a:solidFill>
              </a14:hiddenFill>
            </a:ext>
          </a:extLst>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left)">
                                      <p:cBhvr>
                                        <p:cTn id="10" dur="500"/>
                                        <p:tgtEl>
                                          <p:spTgt spid="2">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left)">
                                      <p:cBhvr>
                                        <p:cTn id="13" dur="500"/>
                                        <p:tgtEl>
                                          <p:spTgt spid="2">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wipe(left)">
                                      <p:cBhvr>
                                        <p:cTn id="16" dur="500"/>
                                        <p:tgtEl>
                                          <p:spTgt spid="2">
                                            <p:txEl>
                                              <p:pRg st="3" end="3"/>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wipe(left)">
                                      <p:cBhvr>
                                        <p:cTn id="19" dur="500"/>
                                        <p:tgtEl>
                                          <p:spTgt spid="2">
                                            <p:txEl>
                                              <p:pRg st="4" end="4"/>
                                            </p:txEl>
                                          </p:spTgt>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wipe(left)">
                                      <p:cBhvr>
                                        <p:cTn id="22" dur="500"/>
                                        <p:tgtEl>
                                          <p:spTgt spid="2">
                                            <p:txEl>
                                              <p:pRg st="5" end="5"/>
                                            </p:txEl>
                                          </p:spTgt>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Effect transition="in" filter="wipe(left)">
                                      <p:cBhvr>
                                        <p:cTn id="25"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Lst>
  </p:timing>
</p:sld>
</file>

<file path=ppt/slides/slide2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mc:AlternateContent>
        <mc:Choice Requires="a14">
          <p:sp>
            <p:nvSpPr>
              <p:cNvPr id="2" name="QC_4_AS.19_2#587761ddb?htil=7&amp;vcp=1&amp;vis=1&amp;pid=c8d403fe6&amp;color=0,0,0&amp;vtp=1&amp;bt=1&amp;bbb=1&amp;hb=1&amp;hs=1&amp;htil=1" title=""/>
              <p:cNvSpPr/>
              <p:nvPr>
                <p:custDataLst>
                  <p:tags r:id="rId3"/>
                </p:custDataLst>
              </p:nvPr>
            </p:nvSpPr>
            <p:spPr>
              <a:xfrm>
                <a:off x="539496" y="460101"/>
                <a:ext cx="5441696" cy="3937000"/>
              </a:xfrm>
              <a:prstGeom prst="rect">
                <a:avLst/>
              </a:prstGeom>
              <a:noFill/>
            </p:spPr>
            <p:txBody>
              <a:bodyPr wrap="none" lIns="0" tIns="0" rIns="0" bIns="0" rtlCol="0" anchor="t"/>
              <a:lstStyle/>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两端的电压</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U</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I</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5</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，电源</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电压</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U</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4</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14</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，故</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AB</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错误。</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当滑片</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P</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在阻值最大端时，</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sub>
                      </m:sSub>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接入电路的</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阻值为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oMath>
                  </m:oMathPara>
                </a14:m>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；当</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P</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移到某一位置时，</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600"/>
                  </a:lnSpc>
                </a:pP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f>
                        <m:fPr>
                          <m:type m:val="ba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fPr>
                        <m:num>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14</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num>
                        <m:den>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den>
                      </m:f>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4</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oMath>
                  </m:oMathPara>
                </a14:m>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sub>
                      </m:sSub>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阻值的变化量</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Δ</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4</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16</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，故C错误。</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ct val="150000"/>
                  </a:lnSpc>
                </a:pPr>
                <a:endParaRPr lang="en-US" altLang="zh-CN" sz="2400"/>
              </a:p>
            </p:txBody>
          </p:sp>
        </mc:Choice>
        <mc:Fallback>
          <p:sp>
            <p:nvSpPr>
              <p:cNvPr id="2" name="QC_4_AS.19_2#587761ddb?htil=7&amp;vcp=1&amp;vis=1&amp;pid=c8d403fe6&amp;color=0,0,0&amp;vtp=1&amp;bt=1&amp;bbb=1&amp;hb=1&amp;hs=1&amp;htil=1"/>
              <p:cNvSpPr>
                <a:spLocks noRot="1" noChangeAspect="1" noMove="1" noResize="1" noEditPoints="1" noAdjustHandles="1" noChangeArrowheads="1" noChangeShapeType="1" noTextEdit="1"/>
              </p:cNvSpPr>
              <p:nvPr>
                <p:custDataLst>
                  <p:tags r:id="rId4"/>
                </p:custDataLst>
              </p:nvPr>
            </p:nvSpPr>
            <p:spPr>
              <a:xfrm>
                <a:off x="539496" y="460101"/>
                <a:ext cx="5441696" cy="3937000"/>
              </a:xfrm>
              <a:prstGeom prst="rect">
                <a:avLst/>
              </a:prstGeom>
              <a:blipFill rotWithShape="1">
                <a:blip r:embed="rId5"/>
                <a:stretch>
                  <a:fillRect l="-7" t="-9" r="-2250" b="-13926"/>
                </a:stretch>
              </a:blipFill>
            </p:spPr>
            <p:txBody>
              <a:bodyPr/>
              <a:lstStyle/>
              <a:p>
                <a:r>
                  <a:rPr lang="zh-CN" altLang="en-US">
                    <a:noFill/>
                  </a:rPr>
                  <a:t> </a:t>
                </a:r>
              </a:p>
            </p:txBody>
          </p:sp>
        </mc:Fallback>
      </mc:AlternateContent>
      <p:pic>
        <p:nvPicPr>
          <p:cNvPr id="3" name="QC_4_AS.19_1#587761ddb?htil=7&amp;vcp=1&amp;vis=1&amp;visfb=1&amp;pid=c8d403fe6&amp;color=0,0,0&amp;tib=255,255,255&amp;vtp=1&amp;hs=1&amp;hs=1" title=""/>
          <p:cNvPicPr>
            <a:picLocks noChangeAspect="1"/>
          </p:cNvPicPr>
          <p:nvPr>
            <p:custDataLst>
              <p:tags r:id="rId7"/>
            </p:custDataLst>
          </p:nvPr>
        </p:nvPicPr>
        <p:blipFill>
          <a:blip r:embed="rId6">
            <a:clrChange>
              <a:clrFrom>
                <a:srgbClr val="FFFFFF"/>
              </a:clrFrom>
              <a:clrTo>
                <a:srgbClr val="FFFFFF">
                  <a:alpha val="0"/>
                </a:srgbClr>
              </a:clrTo>
            </a:clrChange>
          </a:blip>
          <a:stretch>
            <a:fillRect/>
          </a:stretch>
        </p:blipFill>
        <p:spPr>
          <a:xfrm>
            <a:off x="6108003" y="712762"/>
            <a:ext cx="2478024" cy="2002536"/>
          </a:xfrm>
          <a:prstGeom prst="rect">
            <a:avLst/>
          </a:prstGeom>
          <a:noFill/>
          <a:extLst>
            <a:ext uri="{909E8E84-426E-40DD-AFC4-6F175D3DCCD1}">
              <a14:hiddenFill xmlns:a14="http://schemas.microsoft.com/office/drawing/2010/main">
                <a:solidFill>
                  <a:schemeClr val="accent1">
                    <a:alpha val="0"/>
                  </a:schemeClr>
                </a:solidFill>
              </a14:hiddenFill>
            </a:ext>
          </a:extLst>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left)">
                                      <p:cBhvr>
                                        <p:cTn id="10" dur="500"/>
                                        <p:tgtEl>
                                          <p:spTgt spid="2">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left)">
                                      <p:cBhvr>
                                        <p:cTn id="13" dur="500"/>
                                        <p:tgtEl>
                                          <p:spTgt spid="2">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wipe(left)">
                                      <p:cBhvr>
                                        <p:cTn id="16" dur="500"/>
                                        <p:tgtEl>
                                          <p:spTgt spid="2">
                                            <p:txEl>
                                              <p:pRg st="3" end="3"/>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wipe(left)">
                                      <p:cBhvr>
                                        <p:cTn id="19" dur="500"/>
                                        <p:tgtEl>
                                          <p:spTgt spid="2">
                                            <p:txEl>
                                              <p:pRg st="4" end="4"/>
                                            </p:txEl>
                                          </p:spTgt>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wipe(left)">
                                      <p:cBhvr>
                                        <p:cTn id="22" dur="500"/>
                                        <p:tgtEl>
                                          <p:spTgt spid="2">
                                            <p:txEl>
                                              <p:pRg st="5" end="5"/>
                                            </p:txEl>
                                          </p:spTgt>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Effect transition="in" filter="wipe(left)">
                                      <p:cBhvr>
                                        <p:cTn id="25"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Lst>
  </p:timing>
</p:sld>
</file>

<file path=ppt/slides/slide2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mc:AlternateContent>
        <mc:Choice Requires="a14">
          <p:sp>
            <p:nvSpPr>
              <p:cNvPr id="2" name="QC_4_AS.19_2#587761ddb?htil=7&amp;vcp=1&amp;vis=1&amp;pid=c8d403fe6&amp;color=0,0,0&amp;vtp=1&amp;bt=1&amp;bbb=1&amp;hb=1&amp;hs=1&amp;htil=1" title=""/>
              <p:cNvSpPr/>
              <p:nvPr>
                <p:custDataLst>
                  <p:tags r:id="rId3"/>
                </p:custDataLst>
              </p:nvPr>
            </p:nvSpPr>
            <p:spPr>
              <a:xfrm>
                <a:off x="539496" y="608723"/>
                <a:ext cx="5441696" cy="3831590"/>
              </a:xfrm>
              <a:prstGeom prst="rect">
                <a:avLst/>
              </a:prstGeom>
              <a:noFill/>
            </p:spPr>
            <p:txBody>
              <a:bodyPr wrap="none" lIns="0" tIns="0" rIns="0" bIns="0" rtlCol="0" anchor="t"/>
              <a:lstStyle/>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当滑片</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P</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在阻值最大端时，电路总功率</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P</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U</m:t>
                      </m:r>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I</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14</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5</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7</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W</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，当</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P</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移</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到某一位置时，电路总功率</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P</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U</m:t>
                      </m:r>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I</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14</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14</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W</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，电路总</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功率的变化量</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Δ</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P</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P</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P</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sub>
                      </m:s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14</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W</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7</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W</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7</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W</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，故D</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正确。</a:t>
                </a:r>
                <a:endParaRPr lang="en-US" altLang="zh-CN" sz="2400"/>
              </a:p>
            </p:txBody>
          </p:sp>
        </mc:Choice>
        <mc:Fallback>
          <p:sp>
            <p:nvSpPr>
              <p:cNvPr id="2" name="QC_4_AS.19_2#587761ddb?htil=7&amp;vcp=1&amp;vis=1&amp;pid=c8d403fe6&amp;color=0,0,0&amp;vtp=1&amp;bt=1&amp;bbb=1&amp;hb=1&amp;hs=1&amp;htil=1"/>
              <p:cNvSpPr>
                <a:spLocks noRot="1" noChangeAspect="1" noMove="1" noResize="1" noEditPoints="1" noAdjustHandles="1" noChangeArrowheads="1" noChangeShapeType="1" noTextEdit="1"/>
              </p:cNvSpPr>
              <p:nvPr>
                <p:custDataLst>
                  <p:tags r:id="rId4"/>
                </p:custDataLst>
              </p:nvPr>
            </p:nvSpPr>
            <p:spPr>
              <a:xfrm>
                <a:off x="539496" y="608723"/>
                <a:ext cx="5441696" cy="3831590"/>
              </a:xfrm>
              <a:prstGeom prst="rect">
                <a:avLst/>
              </a:prstGeom>
              <a:blipFill rotWithShape="1">
                <a:blip r:embed="rId5"/>
                <a:stretch>
                  <a:fillRect l="-7" t="-10" r="-2717" b="-1415"/>
                </a:stretch>
              </a:blipFill>
            </p:spPr>
            <p:txBody>
              <a:bodyPr/>
              <a:lstStyle/>
              <a:p>
                <a:r>
                  <a:rPr lang="zh-CN" altLang="en-US">
                    <a:noFill/>
                  </a:rPr>
                  <a:t> </a:t>
                </a:r>
              </a:p>
            </p:txBody>
          </p:sp>
        </mc:Fallback>
      </mc:AlternateContent>
      <p:pic>
        <p:nvPicPr>
          <p:cNvPr id="3" name="QC_4_AS.19_1#587761ddb?htil=7&amp;vcp=1&amp;vis=1&amp;visfb=1&amp;pid=c8d403fe6&amp;color=0,0,0&amp;tib=255,255,255&amp;vtp=1&amp;hs=1&amp;hs=1" title=""/>
          <p:cNvPicPr>
            <a:picLocks noChangeAspect="1"/>
          </p:cNvPicPr>
          <p:nvPr>
            <p:custDataLst>
              <p:tags r:id="rId7"/>
            </p:custDataLst>
          </p:nvPr>
        </p:nvPicPr>
        <p:blipFill>
          <a:blip r:embed="rId6">
            <a:clrChange>
              <a:clrFrom>
                <a:srgbClr val="FFFFFF"/>
              </a:clrFrom>
              <a:clrTo>
                <a:srgbClr val="FFFFFF">
                  <a:alpha val="0"/>
                </a:srgbClr>
              </a:clrTo>
            </a:clrChange>
          </a:blip>
          <a:stretch>
            <a:fillRect/>
          </a:stretch>
        </p:blipFill>
        <p:spPr>
          <a:xfrm>
            <a:off x="6083492" y="861384"/>
            <a:ext cx="2478024" cy="2002536"/>
          </a:xfrm>
          <a:prstGeom prst="rect">
            <a:avLst/>
          </a:prstGeom>
          <a:noFill/>
          <a:extLst>
            <a:ext uri="{909E8E84-426E-40DD-AFC4-6F175D3DCCD1}">
              <a14:hiddenFill xmlns:a14="http://schemas.microsoft.com/office/drawing/2010/main">
                <a:solidFill>
                  <a:schemeClr val="accent1">
                    <a:alpha val="0"/>
                  </a:schemeClr>
                </a:solidFill>
              </a14:hiddenFill>
            </a:ext>
          </a:extLst>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left)">
                                      <p:cBhvr>
                                        <p:cTn id="10" dur="500"/>
                                        <p:tgtEl>
                                          <p:spTgt spid="2">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left)">
                                      <p:cBhvr>
                                        <p:cTn id="13" dur="500"/>
                                        <p:tgtEl>
                                          <p:spTgt spid="2">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wipe(left)">
                                      <p:cBhvr>
                                        <p:cTn id="16" dur="500"/>
                                        <p:tgtEl>
                                          <p:spTgt spid="2">
                                            <p:txEl>
                                              <p:pRg st="3" end="3"/>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wipe(left)">
                                      <p:cBhvr>
                                        <p:cTn id="19" dur="500"/>
                                        <p:tgtEl>
                                          <p:spTgt spid="2">
                                            <p:txEl>
                                              <p:pRg st="4" end="4"/>
                                            </p:txEl>
                                          </p:spTgt>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wipe(left)">
                                      <p:cBhvr>
                                        <p:cTn id="22" dur="500"/>
                                        <p:tgtEl>
                                          <p:spTgt spid="2">
                                            <p:txEl>
                                              <p:pRg st="5" end="5"/>
                                            </p:txEl>
                                          </p:spTgt>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Effect transition="in" filter="wipe(left)">
                                      <p:cBhvr>
                                        <p:cTn id="25"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Lst>
  </p:timing>
</p:sld>
</file>

<file path=ppt/slides/slide2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C_4_BD.20_1#dce81fa0d?htil=8&amp;vcp=1&amp;vis=1&amp;pid=c8d403fe6&amp;color=0,0,0&amp;tib=255,255,255&amp;vtp=1&amp;hs=1&amp;hs=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5143756" y="652157"/>
            <a:ext cx="3337560" cy="1389888"/>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mc:Choice Requires="a14">
          <p:sp>
            <p:nvSpPr>
              <p:cNvPr id="3" name="QC_4_BD.20_2#dce81fa0d?htil=8&amp;vcp=1&amp;vis=1&amp;pid=c8d403fe6&amp;color=0,0,0&amp;vtp=1&amp;bt=1&amp;bbb=1&amp;hb=1&amp;hs=1" title=""/>
              <p:cNvSpPr/>
              <p:nvPr>
                <p:custDataLst>
                  <p:tags r:id="rId6"/>
                </p:custDataLst>
              </p:nvPr>
            </p:nvSpPr>
            <p:spPr>
              <a:xfrm>
                <a:off x="539496" y="606437"/>
                <a:ext cx="4599432" cy="1596390"/>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8.</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900" b="0" i="0" kern="0">
                    <a:solidFill>
                      <a:srgbClr val="FFFFFF"/>
                    </a:solidFill>
                    <a:latin typeface="宋体" panose="02010600030101010101" pitchFamily="2" charset="-122"/>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[2025·辽宁,多选]</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如图</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（a），电源电压保持不变，电流</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表测量范围</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6</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，电压表测量</a:t>
                </a:r>
                <a:endParaRPr lang="en-US" altLang="zh-CN" sz="2400"/>
              </a:p>
            </p:txBody>
          </p:sp>
        </mc:Choice>
        <mc:Fallback>
          <p:sp>
            <p:nvSpPr>
              <p:cNvPr id="3" name="QC_4_BD.20_2#dce81fa0d?htil=8&amp;vcp=1&amp;vis=1&amp;pid=c8d403fe6&amp;color=0,0,0&amp;vtp=1&amp;bt=1&amp;bbb=1&amp;hb=1&amp;hs=1"/>
              <p:cNvSpPr>
                <a:spLocks noRot="1" noChangeAspect="1" noMove="1" noResize="1" noEditPoints="1" noAdjustHandles="1" noChangeArrowheads="1" noChangeShapeType="1" noTextEdit="1"/>
              </p:cNvSpPr>
              <p:nvPr>
                <p:custDataLst>
                  <p:tags r:id="rId7"/>
                </p:custDataLst>
              </p:nvPr>
            </p:nvSpPr>
            <p:spPr>
              <a:xfrm>
                <a:off x="539496" y="606437"/>
                <a:ext cx="4599432" cy="1596390"/>
              </a:xfrm>
              <a:prstGeom prst="rect">
                <a:avLst/>
              </a:prstGeom>
              <a:blipFill rotWithShape="1">
                <a:blip r:embed="rId8"/>
                <a:stretch>
                  <a:fillRect l="-8" t="-1" r="11" b="-3420"/>
                </a:stretch>
              </a:blipFill>
            </p:spPr>
            <p:txBody>
              <a:bodyPr/>
              <a:lstStyle/>
              <a:p>
                <a:r>
                  <a:rPr lang="zh-CN" altLang="en-US">
                    <a:noFill/>
                  </a:rPr>
                  <a:t> </a:t>
                </a:r>
              </a:p>
            </p:txBody>
          </p:sp>
        </mc:Fallback>
      </mc:AlternateContent>
      <p:pic>
        <p:nvPicPr>
          <p:cNvPr id="4" name="QC_4_BD.20_2#dce81fa0d?htil=8&amp;vcp=1&amp;vis=1&amp;pid=c8d403fe6&amp;color=0,0,0&amp;tib=255,255,255&amp;iip=4&amp;vtp=1" title=""/>
          <p:cNvPicPr>
            <a:picLocks noChangeAspect="1"/>
          </p:cNvPicPr>
          <p:nvPr>
            <p:custDataLst>
              <p:tags r:id="rId10"/>
            </p:custDataLst>
          </p:nvPr>
        </p:nvPicPr>
        <p:blipFill>
          <a:blip r:embed="rId9">
            <a:clrChange>
              <a:clrFrom>
                <a:srgbClr val="FFFFFF"/>
              </a:clrFrom>
              <a:clrTo>
                <a:srgbClr val="FFFFFF">
                  <a:alpha val="0"/>
                </a:srgbClr>
              </a:clrTo>
            </a:clrChange>
          </a:blip>
          <a:stretch>
            <a:fillRect/>
          </a:stretch>
        </p:blipFill>
        <p:spPr>
          <a:xfrm>
            <a:off x="945674" y="697877"/>
            <a:ext cx="521208" cy="365760"/>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mc:Choice Requires="a14">
          <p:sp>
            <p:nvSpPr>
              <p:cNvPr id="7" name="QC_4_BD.20_2#dce81fa0d?htil=8&amp;vcp=1&amp;vis=1&amp;pid=c8d403fe6&amp;color=0,0,0&amp;vtp=1&amp;bt=1&amp;bbb=1&amp;hb=1&amp;hs=1" title=""/>
              <p:cNvSpPr/>
              <p:nvPr>
                <p:custDataLst>
                  <p:tags r:id="rId11"/>
                </p:custDataLst>
              </p:nvPr>
            </p:nvSpPr>
            <p:spPr>
              <a:xfrm>
                <a:off x="539496" y="2198509"/>
                <a:ext cx="8064000" cy="2235200"/>
              </a:xfrm>
              <a:prstGeom prst="rect">
                <a:avLst/>
              </a:prstGeom>
              <a:noFill/>
            </p:spPr>
            <p:txBody>
              <a:bodyPr wrap="none" lIns="0" tIns="0" rIns="0" bIns="0" rtlCol="0" anchor="t"/>
              <a:lstStyle/>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范围</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15</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。在保证各元件安全的情况下（灯泡两端的电</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压不超过额定电压，电表均不超过测量范围），进行下列操</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作：只闭合</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S</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sub>
                      </m:sSub>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S</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sub>
                      </m:sSub>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，最大范围内移动滑动变阻器滑片</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P</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，电</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流表示数与滑动变阻器接入电路的阻值的关系如图（b）所</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ct val="150000"/>
                  </a:lnSpc>
                </a:pPr>
                <a:endParaRPr lang="en-US" altLang="zh-CN" sz="2400"/>
              </a:p>
            </p:txBody>
          </p:sp>
        </mc:Choice>
        <mc:Fallback>
          <p:sp>
            <p:nvSpPr>
              <p:cNvPr id="7" name="QC_4_BD.20_2#dce81fa0d?htil=8&amp;vcp=1&amp;vis=1&amp;pid=c8d403fe6&amp;color=0,0,0&amp;vtp=1&amp;bt=1&amp;bbb=1&amp;hb=1&amp;hs=1"/>
              <p:cNvSpPr>
                <a:spLocks noRot="1" noChangeAspect="1" noMove="1" noResize="1" noEditPoints="1" noAdjustHandles="1" noChangeArrowheads="1" noChangeShapeType="1" noTextEdit="1"/>
              </p:cNvSpPr>
              <p:nvPr>
                <p:custDataLst>
                  <p:tags r:id="rId12"/>
                </p:custDataLst>
              </p:nvPr>
            </p:nvSpPr>
            <p:spPr>
              <a:xfrm>
                <a:off x="539496" y="2198509"/>
                <a:ext cx="8064000" cy="2235200"/>
              </a:xfrm>
              <a:prstGeom prst="rect">
                <a:avLst/>
              </a:prstGeom>
              <a:blipFill rotWithShape="1">
                <a:blip r:embed="rId13"/>
                <a:stretch>
                  <a:fillRect l="-5" t="-6" r="6" b="-24539"/>
                </a:stretch>
              </a:blipFill>
            </p:spPr>
            <p:txBody>
              <a:bodyPr/>
              <a:lstStyle/>
              <a:p>
                <a:r>
                  <a:rPr lang="zh-CN" altLang="en-US">
                    <a:noFill/>
                  </a:rPr>
                  <a:t> </a:t>
                </a:r>
              </a:p>
            </p:txBody>
          </p:sp>
        </mc:Fallback>
      </mc:AlternateContent>
    </p:spTree>
  </p:cSld>
  <p:clrMapOvr>
    <a:masterClrMapping/>
  </p:clrMapOvr>
  <p:transition>
    <p:split dir="in"/>
  </p:transition>
  <p:timing/>
</p:sld>
</file>

<file path=ppt/slides/slide2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mc:AlternateContent>
        <mc:Choice Requires="a14">
          <p:sp>
            <p:nvSpPr>
              <p:cNvPr id="2" name="QC_4_BD.20_2#dce81fa0d?htil=8&amp;vcp=1&amp;vis=1&amp;pid=c8d403fe6&amp;color=0,0,0&amp;vtp=1&amp;bt=1&amp;bbb=1&amp;hb=1&amp;hs=1&amp;htil=1" title=""/>
              <p:cNvSpPr/>
              <p:nvPr>
                <p:custDataLst>
                  <p:tags r:id="rId3"/>
                </p:custDataLst>
              </p:nvPr>
            </p:nvSpPr>
            <p:spPr>
              <a:xfrm>
                <a:off x="539496" y="1157458"/>
                <a:ext cx="4582160" cy="2709799"/>
              </a:xfrm>
              <a:prstGeom prst="rect">
                <a:avLst/>
              </a:prstGeom>
              <a:noFill/>
            </p:spPr>
            <p:txBody>
              <a:bodyPr wrap="none" lIns="0" tIns="0" rIns="0" bIns="0" rtlCol="0" anchor="t"/>
              <a:lstStyle/>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示；只闭合</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S</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3</m:t>
                          </m:r>
                        </m:sub>
                      </m:sSub>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，滑片</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P</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从最右端向</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左滑动，直至灯泡正常发光，电流</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表示数与电压表示数的关系如图</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（c）所示。下列说法正确的是 </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a:p>
            </p:txBody>
          </p:sp>
        </mc:Choice>
        <mc:Fallback>
          <p:sp>
            <p:nvSpPr>
              <p:cNvPr id="2" name="QC_4_BD.20_2#dce81fa0d?htil=8&amp;vcp=1&amp;vis=1&amp;pid=c8d403fe6&amp;color=0,0,0&amp;vtp=1&amp;bt=1&amp;bbb=1&amp;hb=1&amp;hs=1&amp;htil=1"/>
              <p:cNvSpPr>
                <a:spLocks noRot="1" noChangeAspect="1" noMove="1" noResize="1" noEditPoints="1" noAdjustHandles="1" noChangeArrowheads="1" noChangeShapeType="1" noTextEdit="1"/>
              </p:cNvSpPr>
              <p:nvPr>
                <p:custDataLst>
                  <p:tags r:id="rId4"/>
                </p:custDataLst>
              </p:nvPr>
            </p:nvSpPr>
            <p:spPr>
              <a:xfrm>
                <a:off x="539496" y="1157458"/>
                <a:ext cx="4582160" cy="2709799"/>
              </a:xfrm>
              <a:prstGeom prst="rect">
                <a:avLst/>
              </a:prstGeom>
              <a:blipFill rotWithShape="1">
                <a:blip r:embed="rId5"/>
                <a:stretch>
                  <a:fillRect l="-8" t="-18" r="-1613" b="-2152"/>
                </a:stretch>
              </a:blipFill>
            </p:spPr>
            <p:txBody>
              <a:bodyPr/>
              <a:lstStyle/>
              <a:p>
                <a:r>
                  <a:rPr lang="zh-CN" altLang="en-US">
                    <a:noFill/>
                  </a:rPr>
                  <a:t> </a:t>
                </a:r>
              </a:p>
            </p:txBody>
          </p:sp>
        </mc:Fallback>
      </mc:AlternateContent>
      <p:pic>
        <p:nvPicPr>
          <p:cNvPr id="5" name="QC_4_BD.20_1#dce81fa0d?htil=8&amp;vcp=1&amp;vis=1&amp;pid=c8d403fe6&amp;color=0,0,0&amp;tib=255,255,255&amp;vtp=1&amp;hs=1&amp;hs=1" title=""/>
          <p:cNvPicPr>
            <a:picLocks noChangeAspect="1"/>
          </p:cNvPicPr>
          <p:nvPr>
            <p:custDataLst>
              <p:tags r:id="rId7"/>
            </p:custDataLst>
          </p:nvPr>
        </p:nvPicPr>
        <p:blipFill>
          <a:blip r:embed="rId6">
            <a:clrChange>
              <a:clrFrom>
                <a:srgbClr val="FFFFFF"/>
              </a:clrFrom>
              <a:clrTo>
                <a:srgbClr val="FFFFFF">
                  <a:alpha val="0"/>
                </a:srgbClr>
              </a:clrTo>
            </a:clrChange>
          </a:blip>
          <a:stretch>
            <a:fillRect/>
          </a:stretch>
        </p:blipFill>
        <p:spPr>
          <a:xfrm>
            <a:off x="5227068" y="1410119"/>
            <a:ext cx="3337560" cy="1389888"/>
          </a:xfrm>
          <a:prstGeom prst="rect">
            <a:avLst/>
          </a:prstGeom>
          <a:noFill/>
          <a:extLst>
            <a:ext uri="{909E8E84-426E-40DD-AFC4-6F175D3DCCD1}">
              <a14:hiddenFill xmlns:a14="http://schemas.microsoft.com/office/drawing/2010/main">
                <a:solidFill>
                  <a:schemeClr val="accent1">
                    <a:alpha val="0"/>
                  </a:schemeClr>
                </a:solidFill>
              </a14:hiddenFill>
            </a:ext>
          </a:extLst>
        </p:spPr>
      </p:pic>
    </p:spTree>
  </p:cSld>
  <p:clrMapOvr>
    <a:masterClrMapping/>
  </p:clrMapOvr>
  <p:transition>
    <p:split dir="in"/>
  </p:transition>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10242" name="图片 315" title=""/>
          <p:cNvPicPr>
            <a:picLocks noChangeAspect="1" noChangeArrowheads="1"/>
          </p:cNvPicPr>
          <p:nvPr>
            <p:custDataLst>
              <p:tags r:id="rId5"/>
            </p:custDataLst>
          </p:nvPr>
        </p:nvPicPr>
        <p:blipFill>
          <a:blip r:embed="rId4">
            <a:extLst>
              <a:ext uri="{28A0092B-C50C-407E-A947-70E740481C1C}">
                <a14:useLocalDpi xmlns:a14="http://schemas.microsoft.com/office/drawing/2010/main" val="0"/>
              </a:ext>
            </a:extLst>
          </a:blip>
          <a:srcRect r="8192" b="2562"/>
          <a:stretch>
            <a:fillRect/>
          </a:stretch>
        </p:blipFill>
        <p:spPr bwMode="auto">
          <a:xfrm>
            <a:off x="6146387" y="2108749"/>
            <a:ext cx="2711050" cy="281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文本框 9" title=""/>
          <p:cNvSpPr txBox="1"/>
          <p:nvPr>
            <p:custDataLst>
              <p:tags r:id="rId6"/>
            </p:custDataLst>
          </p:nvPr>
        </p:nvSpPr>
        <p:spPr>
          <a:xfrm>
            <a:off x="643468" y="583681"/>
            <a:ext cx="7654791" cy="2999740"/>
          </a:xfrm>
          <a:prstGeom prst="rect">
            <a:avLst/>
          </a:prstGeom>
          <a:noFill/>
          <a:ln w="9525">
            <a:noFill/>
          </a:ln>
        </p:spPr>
        <p:txBody>
          <a:bodyPr wrap="square">
            <a:spAutoFit/>
          </a:bodyPr>
          <a:lstStyle/>
          <a:p>
            <a:pPr>
              <a:lnSpc>
                <a:spcPct val="150000"/>
              </a:lnSpc>
            </a:pPr>
            <a:r>
              <a:rPr lang="en-US" sz="2100" b="0">
                <a:latin typeface="Times New Roman"/>
                <a:ea typeface="微软雅黑" panose="020b0503020204020204" charset="-122"/>
                <a:cs typeface="Times New Roman" panose="02020603050405020304" charset="0"/>
              </a:rPr>
              <a:t>1.</a:t>
            </a:r>
            <a:r>
              <a:rPr sz="2100" b="0">
                <a:latin typeface="Times New Roman"/>
                <a:ea typeface="微软雅黑" panose="020b0503020204020204" charset="-122"/>
                <a:cs typeface="Times New Roman" panose="02020603050405020304" charset="0"/>
              </a:rPr>
              <a:t>电能</a:t>
            </a:r>
            <a:endParaRPr sz="2100" b="0">
              <a:latin typeface="Times New Roman"/>
              <a:ea typeface="微软雅黑" panose="020b0503020204020204" charset="-122"/>
              <a:cs typeface="Times New Roman" panose="02020603050405020304" charset="0"/>
            </a:endParaRPr>
          </a:p>
          <a:p>
            <a:pPr>
              <a:lnSpc>
                <a:spcPct val="150000"/>
              </a:lnSpc>
            </a:pPr>
            <a:r>
              <a:rPr lang="zh-CN" sz="2100" b="0">
                <a:latin typeface="Times New Roman"/>
                <a:ea typeface="微软雅黑" panose="020b0503020204020204" charset="-122"/>
                <a:cs typeface="Times New Roman" panose="02020603050405020304" charset="0"/>
              </a:rPr>
              <a:t>(</a:t>
            </a:r>
            <a:r>
              <a:rPr lang="en-US" altLang="zh-CN" sz="2100" b="0">
                <a:latin typeface="Times New Roman"/>
                <a:ea typeface="微软雅黑" panose="020b0503020204020204" charset="-122"/>
                <a:cs typeface="Times New Roman" panose="02020603050405020304" charset="0"/>
              </a:rPr>
              <a:t>1</a:t>
            </a:r>
            <a:r>
              <a:rPr lang="zh-CN" altLang="en-US" sz="2100" b="0">
                <a:latin typeface="Times New Roman"/>
                <a:ea typeface="微软雅黑" panose="020b0503020204020204" charset="-122"/>
                <a:cs typeface="Times New Roman" panose="02020603050405020304" charset="0"/>
              </a:rPr>
              <a:t>)</a:t>
            </a:r>
            <a:r>
              <a:rPr sz="2100" b="0" err="1">
                <a:latin typeface="Times New Roman"/>
                <a:ea typeface="微软雅黑" panose="020b0503020204020204" charset="-122"/>
                <a:cs typeface="Times New Roman" panose="02020603050405020304" charset="0"/>
              </a:rPr>
              <a:t>电能的单位：度，</a:t>
            </a:r>
            <a:r>
              <a:rPr sz="2100" b="0" err="1" smtClean="0">
                <a:latin typeface="Times New Roman"/>
                <a:ea typeface="微软雅黑" panose="020b0503020204020204" charset="-122"/>
                <a:cs typeface="Times New Roman" panose="02020603050405020304" charset="0"/>
              </a:rPr>
              <a:t>度的学名</a:t>
            </a:r>
            <a:r>
              <a:rPr lang="zh-CN" altLang="en-US" sz="2100" b="0" smtClean="0">
                <a:latin typeface="Times New Roman"/>
                <a:ea typeface="微软雅黑" panose="020b0503020204020204" charset="-122"/>
                <a:cs typeface="Times New Roman" panose="02020603050405020304" charset="0"/>
              </a:rPr>
              <a:t>叫作</a:t>
            </a:r>
            <a:r>
              <a:rPr sz="2100" b="0" err="1" smtClean="0">
                <a:latin typeface="Times New Roman"/>
                <a:ea typeface="微软雅黑" panose="020b0503020204020204" charset="-122"/>
                <a:cs typeface="Times New Roman" panose="02020603050405020304" charset="0"/>
              </a:rPr>
              <a:t>千瓦时</a:t>
            </a:r>
            <a:r>
              <a:rPr sz="2100" b="0" err="1">
                <a:latin typeface="Times New Roman"/>
                <a:ea typeface="微软雅黑" panose="020b0503020204020204" charset="-122"/>
                <a:cs typeface="Times New Roman" panose="02020603050405020304" charset="0"/>
              </a:rPr>
              <a:t>，符号是</a:t>
            </a:r>
            <a:r>
              <a:rPr lang="en-US" sz="2100" b="0">
                <a:latin typeface="Times New Roman"/>
                <a:ea typeface="微软雅黑" panose="020b0503020204020204" charset="-122"/>
                <a:cs typeface="Times New Roman" panose="02020603050405020304" charset="0"/>
              </a:rPr>
              <a:t>______</a:t>
            </a:r>
            <a:r>
              <a:rPr lang="zh-CN" altLang="en-US" sz="2100" b="0">
                <a:latin typeface="Times New Roman"/>
                <a:ea typeface="微软雅黑" panose="020b0503020204020204" charset="-122"/>
                <a:cs typeface="Times New Roman" panose="02020603050405020304" charset="0"/>
              </a:rPr>
              <a:t>。</a:t>
            </a:r>
            <a:r>
              <a:rPr sz="2100" b="0" err="1">
                <a:latin typeface="Times New Roman"/>
                <a:ea typeface="微软雅黑" panose="020b0503020204020204" charset="-122"/>
                <a:cs typeface="Times New Roman" panose="02020603050405020304" charset="0"/>
              </a:rPr>
              <a:t>能量单位：</a:t>
            </a:r>
            <a:r>
              <a:rPr lang="en-US" sz="2100" b="0">
                <a:latin typeface="Times New Roman"/>
                <a:ea typeface="微软雅黑" panose="020b0503020204020204" charset="-122"/>
                <a:cs typeface="Times New Roman" panose="02020603050405020304" charset="0"/>
                <a:sym typeface="+mn-ea"/>
              </a:rPr>
              <a:t>________</a:t>
            </a:r>
            <a:r>
              <a:rPr lang="zh-CN" altLang="en-US" sz="2100" b="0">
                <a:latin typeface="Times New Roman"/>
                <a:ea typeface="微软雅黑" panose="020b0503020204020204" charset="-122"/>
                <a:cs typeface="Times New Roman" panose="02020603050405020304" charset="0"/>
                <a:sym typeface="+mn-ea"/>
              </a:rPr>
              <a:t>。</a:t>
            </a:r>
            <a:endParaRPr lang="en-US" altLang="zh-CN" sz="2100" b="0">
              <a:latin typeface="Times New Roman"/>
              <a:ea typeface="微软雅黑" panose="020b0503020204020204" charset="-122"/>
              <a:cs typeface="Times New Roman" panose="02020603050405020304" charset="0"/>
              <a:sym typeface="+mn-ea"/>
            </a:endParaRPr>
          </a:p>
          <a:p>
            <a:pPr>
              <a:lnSpc>
                <a:spcPct val="150000"/>
              </a:lnSpc>
            </a:pPr>
            <a:r>
              <a:rPr lang="zh-CN" sz="2100" b="0">
                <a:latin typeface="Times New Roman"/>
                <a:ea typeface="微软雅黑" panose="020b0503020204020204" charset="-122"/>
                <a:cs typeface="Times New Roman" panose="02020603050405020304" charset="0"/>
              </a:rPr>
              <a:t>(</a:t>
            </a:r>
            <a:r>
              <a:rPr lang="en-US" altLang="zh-CN" sz="2100" b="0">
                <a:latin typeface="Times New Roman"/>
                <a:ea typeface="微软雅黑" panose="020b0503020204020204" charset="-122"/>
                <a:cs typeface="Times New Roman" panose="02020603050405020304" charset="0"/>
              </a:rPr>
              <a:t>2</a:t>
            </a:r>
            <a:r>
              <a:rPr lang="zh-CN" altLang="en-US" sz="2100" b="0">
                <a:latin typeface="Times New Roman"/>
                <a:ea typeface="微软雅黑" panose="020b0503020204020204" charset="-122"/>
                <a:cs typeface="Times New Roman" panose="02020603050405020304" charset="0"/>
              </a:rPr>
              <a:t>)</a:t>
            </a:r>
            <a:r>
              <a:rPr sz="2100" b="0">
                <a:latin typeface="Times New Roman"/>
                <a:ea typeface="微软雅黑" panose="020b0503020204020204" charset="-122"/>
                <a:cs typeface="Times New Roman" panose="02020603050405020304" charset="0"/>
              </a:rPr>
              <a:t>单位换算：</a:t>
            </a:r>
            <a:r>
              <a:rPr lang="en-US" sz="2100" b="0">
                <a:latin typeface="Times New Roman"/>
                <a:ea typeface="微软雅黑" panose="020b0503020204020204" charset="-122"/>
                <a:cs typeface="Times New Roman" panose="02020603050405020304" charset="0"/>
              </a:rPr>
              <a:t>1</a:t>
            </a:r>
            <a:r>
              <a:rPr sz="2100" b="0">
                <a:latin typeface="Times New Roman"/>
                <a:ea typeface="微软雅黑" panose="020b0503020204020204" charset="-122"/>
                <a:cs typeface="Times New Roman" panose="02020603050405020304" charset="0"/>
              </a:rPr>
              <a:t>度 ＝</a:t>
            </a:r>
            <a:r>
              <a:rPr lang="en-US" sz="2100" b="0">
                <a:latin typeface="Times New Roman"/>
                <a:ea typeface="微软雅黑" panose="020b0503020204020204" charset="-122"/>
                <a:cs typeface="Times New Roman" panose="02020603050405020304" charset="0"/>
                <a:sym typeface="+mn-ea"/>
              </a:rPr>
              <a:t>_____kW</a:t>
            </a:r>
            <a:r>
              <a:rPr sz="2100" b="0" err="1">
                <a:latin typeface="Times New Roman"/>
                <a:ea typeface="微软雅黑" panose="020b0503020204020204" charset="-122"/>
                <a:cs typeface="Times New Roman" panose="02020603050405020304" charset="0"/>
              </a:rPr>
              <a:t>·</a:t>
            </a:r>
            <a:r>
              <a:rPr lang="en-US" sz="2100" b="0" err="1">
                <a:latin typeface="Times New Roman"/>
                <a:ea typeface="微软雅黑" panose="020b0503020204020204" charset="-122"/>
                <a:cs typeface="Times New Roman" panose="02020603050405020304" charset="0"/>
              </a:rPr>
              <a:t>h</a:t>
            </a:r>
            <a:r>
              <a:rPr sz="2100" b="0">
                <a:latin typeface="Times New Roman"/>
                <a:ea typeface="微软雅黑" panose="020b0503020204020204" charset="-122"/>
                <a:cs typeface="Times New Roman" panose="02020603050405020304" charset="0"/>
              </a:rPr>
              <a:t>＝</a:t>
            </a:r>
            <a:r>
              <a:rPr lang="en-US" sz="2100" b="0">
                <a:latin typeface="Times New Roman"/>
                <a:ea typeface="微软雅黑" panose="020b0503020204020204" charset="-122"/>
                <a:cs typeface="Times New Roman" panose="02020603050405020304" charset="0"/>
              </a:rPr>
              <a:t>___</a:t>
            </a:r>
            <a:r>
              <a:rPr lang="en-US" sz="2100" b="0">
                <a:latin typeface="Times New Roman"/>
                <a:ea typeface="微软雅黑" panose="020b0503020204020204" charset="-122"/>
                <a:cs typeface="Times New Roman" panose="02020603050405020304" charset="0"/>
                <a:sym typeface="+mn-ea"/>
              </a:rPr>
              <a:t>_____</a:t>
            </a:r>
            <a:r>
              <a:rPr lang="en-US" sz="2100" b="0">
                <a:latin typeface="Times New Roman"/>
                <a:ea typeface="微软雅黑" panose="020b0503020204020204" charset="-122"/>
                <a:cs typeface="Times New Roman" panose="02020603050405020304" charset="0"/>
              </a:rPr>
              <a:t>J</a:t>
            </a:r>
            <a:endParaRPr sz="2100" b="0">
              <a:latin typeface="Times New Roman"/>
              <a:ea typeface="微软雅黑" panose="020b0503020204020204" charset="-122"/>
              <a:cs typeface="Times New Roman" panose="02020603050405020304" charset="0"/>
            </a:endParaRPr>
          </a:p>
          <a:p>
            <a:pPr>
              <a:lnSpc>
                <a:spcPct val="150000"/>
              </a:lnSpc>
            </a:pPr>
            <a:r>
              <a:rPr lang="en-US" sz="2100" b="0">
                <a:latin typeface="Times New Roman"/>
                <a:ea typeface="微软雅黑" panose="020b0503020204020204" charset="-122"/>
                <a:cs typeface="Times New Roman" panose="02020603050405020304" charset="0"/>
              </a:rPr>
              <a:t>2.</a:t>
            </a:r>
            <a:r>
              <a:rPr sz="2100" b="0">
                <a:latin typeface="Times New Roman"/>
                <a:ea typeface="微软雅黑" panose="020b0503020204020204" charset="-122"/>
                <a:cs typeface="Times New Roman" panose="02020603050405020304" charset="0"/>
              </a:rPr>
              <a:t>电能表</a:t>
            </a:r>
            <a:endParaRPr sz="2100" b="0">
              <a:latin typeface="Times New Roman"/>
              <a:ea typeface="微软雅黑" panose="020b0503020204020204" charset="-122"/>
              <a:cs typeface="Times New Roman" panose="02020603050405020304" charset="0"/>
            </a:endParaRPr>
          </a:p>
          <a:p>
            <a:pPr>
              <a:lnSpc>
                <a:spcPct val="150000"/>
              </a:lnSpc>
            </a:pPr>
            <a:r>
              <a:rPr lang="zh-CN" sz="2100" b="0">
                <a:latin typeface="Times New Roman"/>
                <a:ea typeface="微软雅黑" panose="020b0503020204020204" charset="-122"/>
                <a:cs typeface="Times New Roman" panose="02020603050405020304" charset="0"/>
              </a:rPr>
              <a:t>(</a:t>
            </a:r>
            <a:r>
              <a:rPr lang="en-US" altLang="zh-CN" sz="2100" b="0">
                <a:latin typeface="Times New Roman"/>
                <a:ea typeface="微软雅黑" panose="020b0503020204020204" charset="-122"/>
                <a:cs typeface="Times New Roman" panose="02020603050405020304" charset="0"/>
              </a:rPr>
              <a:t>1</a:t>
            </a:r>
            <a:r>
              <a:rPr lang="zh-CN" altLang="en-US" sz="2100" b="0">
                <a:latin typeface="Times New Roman"/>
                <a:ea typeface="微软雅黑" panose="020b0503020204020204" charset="-122"/>
                <a:cs typeface="Times New Roman" panose="02020603050405020304" charset="0"/>
              </a:rPr>
              <a:t>)</a:t>
            </a:r>
            <a:r>
              <a:rPr sz="2100" b="0" err="1">
                <a:latin typeface="Times New Roman"/>
                <a:ea typeface="微软雅黑" panose="020b0503020204020204" charset="-122"/>
                <a:cs typeface="Times New Roman" panose="02020603050405020304" charset="0"/>
              </a:rPr>
              <a:t>表盘参数</a:t>
            </a:r>
            <a:endParaRPr sz="2100" b="0">
              <a:latin typeface="Times New Roman"/>
              <a:ea typeface="微软雅黑" panose="020b0503020204020204" charset="-122"/>
              <a:cs typeface="Times New Roman" panose="02020603050405020304" charset="0"/>
            </a:endParaRPr>
          </a:p>
        </p:txBody>
      </p:sp>
      <p:sp>
        <p:nvSpPr>
          <p:cNvPr id="11" name="文本框 10" title=""/>
          <p:cNvSpPr txBox="1"/>
          <p:nvPr>
            <p:custDataLst>
              <p:tags r:id="rId7"/>
            </p:custDataLst>
          </p:nvPr>
        </p:nvSpPr>
        <p:spPr>
          <a:xfrm>
            <a:off x="1777176" y="1626001"/>
            <a:ext cx="1169633" cy="414020"/>
          </a:xfrm>
          <a:prstGeom prst="rect">
            <a:avLst/>
          </a:prstGeom>
          <a:noFill/>
        </p:spPr>
        <p:txBody>
          <a:bodyPr wrap="square" rtlCol="0" anchor="t">
            <a:spAutoFit/>
          </a:bodyPr>
          <a:lstStyle/>
          <a:p>
            <a:r>
              <a:rPr lang="zh-CN" altLang="en-US" sz="2100" b="0">
                <a:solidFill>
                  <a:srgbClr val="FF0000"/>
                </a:solidFill>
                <a:latin typeface="Times New Roman"/>
                <a:ea typeface="微软雅黑" panose="020b0503020204020204" charset="-122"/>
                <a:cs typeface="Times New Roman" panose="02020603050405020304" charset="0"/>
                <a:sym typeface="+mn-ea"/>
              </a:rPr>
              <a:t>焦耳(J)</a:t>
            </a:r>
            <a:endParaRPr lang="zh-CN" altLang="en-US" sz="2100" b="0">
              <a:solidFill>
                <a:srgbClr val="FF0000"/>
              </a:solidFill>
              <a:latin typeface="Times New Roman"/>
              <a:ea typeface="微软雅黑" panose="020b0503020204020204" charset="-122"/>
              <a:cs typeface="Times New Roman" panose="02020603050405020304" charset="0"/>
              <a:sym typeface="+mn-ea"/>
            </a:endParaRPr>
          </a:p>
        </p:txBody>
      </p:sp>
      <p:sp>
        <p:nvSpPr>
          <p:cNvPr id="12" name="文本框 11" title=""/>
          <p:cNvSpPr txBox="1"/>
          <p:nvPr>
            <p:custDataLst>
              <p:tags r:id="rId8"/>
            </p:custDataLst>
          </p:nvPr>
        </p:nvSpPr>
        <p:spPr>
          <a:xfrm>
            <a:off x="3248957" y="2167959"/>
            <a:ext cx="291941" cy="414020"/>
          </a:xfrm>
          <a:prstGeom prst="rect">
            <a:avLst/>
          </a:prstGeom>
          <a:noFill/>
        </p:spPr>
        <p:txBody>
          <a:bodyPr wrap="square" rtlCol="0" anchor="t">
            <a:spAutoFit/>
          </a:bodyPr>
          <a:lstStyle/>
          <a:p>
            <a:r>
              <a:rPr lang="zh-CN" altLang="en-US" sz="2100" b="0">
                <a:solidFill>
                  <a:srgbClr val="FF0000"/>
                </a:solidFill>
                <a:latin typeface="Times New Roman"/>
                <a:ea typeface="微软雅黑" panose="020b0503020204020204" charset="-122"/>
                <a:cs typeface="Times New Roman" panose="02020603050405020304" charset="0"/>
                <a:sym typeface="+mn-ea"/>
              </a:rPr>
              <a:t>1</a:t>
            </a:r>
            <a:endParaRPr lang="zh-CN" altLang="en-US" sz="2100" b="0">
              <a:solidFill>
                <a:srgbClr val="FF0000"/>
              </a:solidFill>
              <a:latin typeface="Times New Roman"/>
              <a:ea typeface="微软雅黑" panose="020b0503020204020204" charset="-122"/>
              <a:cs typeface="Times New Roman" panose="02020603050405020304" charset="0"/>
              <a:sym typeface="+mn-ea"/>
            </a:endParaRPr>
          </a:p>
        </p:txBody>
      </p:sp>
      <p:sp>
        <p:nvSpPr>
          <p:cNvPr id="13" name="文本框 12" title=""/>
          <p:cNvSpPr txBox="1"/>
          <p:nvPr>
            <p:custDataLst>
              <p:tags r:id="rId9"/>
            </p:custDataLst>
          </p:nvPr>
        </p:nvSpPr>
        <p:spPr>
          <a:xfrm>
            <a:off x="4653915" y="2164080"/>
            <a:ext cx="1150620" cy="414020"/>
          </a:xfrm>
          <a:prstGeom prst="rect">
            <a:avLst/>
          </a:prstGeom>
          <a:noFill/>
        </p:spPr>
        <p:txBody>
          <a:bodyPr wrap="square" rtlCol="0" anchor="t">
            <a:spAutoFit/>
          </a:bodyPr>
          <a:lstStyle/>
          <a:p>
            <a:r>
              <a:rPr lang="zh-CN" altLang="en-US" sz="2100" b="0">
                <a:solidFill>
                  <a:srgbClr val="FF0000"/>
                </a:solidFill>
                <a:latin typeface="Times New Roman"/>
                <a:ea typeface="微软雅黑" panose="020b0503020204020204" charset="-122"/>
                <a:cs typeface="Times New Roman" panose="02020603050405020304" charset="0"/>
                <a:sym typeface="+mn-ea"/>
              </a:rPr>
              <a:t>3.6×10</a:t>
            </a:r>
            <a:r>
              <a:rPr lang="zh-CN" altLang="en-US" sz="2100" b="0" baseline="30000">
                <a:solidFill>
                  <a:srgbClr val="FF0000"/>
                </a:solidFill>
                <a:latin typeface="Times New Roman"/>
                <a:ea typeface="微软雅黑" panose="020b0503020204020204" charset="-122"/>
                <a:cs typeface="Times New Roman" panose="02020603050405020304" charset="0"/>
                <a:sym typeface="+mn-ea"/>
              </a:rPr>
              <a:t>6</a:t>
            </a:r>
            <a:endParaRPr lang="zh-CN" altLang="en-US" sz="2100" b="0" baseline="30000">
              <a:solidFill>
                <a:srgbClr val="FF0000"/>
              </a:solidFill>
              <a:latin typeface="Times New Roman"/>
              <a:ea typeface="微软雅黑" panose="020b0503020204020204" charset="-122"/>
              <a:cs typeface="Times New Roman" panose="02020603050405020304" charset="0"/>
              <a:sym typeface="+mn-ea"/>
            </a:endParaRPr>
          </a:p>
        </p:txBody>
      </p:sp>
      <p:sp>
        <p:nvSpPr>
          <p:cNvPr id="14" name="文本框 13" title=""/>
          <p:cNvSpPr txBox="1"/>
          <p:nvPr>
            <p:custDataLst>
              <p:tags r:id="rId10"/>
            </p:custDataLst>
          </p:nvPr>
        </p:nvSpPr>
        <p:spPr>
          <a:xfrm>
            <a:off x="6633210" y="1202055"/>
            <a:ext cx="1000125" cy="414020"/>
          </a:xfrm>
          <a:prstGeom prst="rect">
            <a:avLst/>
          </a:prstGeom>
          <a:noFill/>
        </p:spPr>
        <p:txBody>
          <a:bodyPr wrap="square" rtlCol="0" anchor="t">
            <a:spAutoFit/>
          </a:bodyPr>
          <a:lstStyle/>
          <a:p>
            <a:r>
              <a:rPr lang="zh-CN" altLang="en-US" sz="2100" b="0">
                <a:solidFill>
                  <a:srgbClr val="FF0000"/>
                </a:solidFill>
                <a:latin typeface="Times New Roman"/>
                <a:ea typeface="微软雅黑" panose="020b0503020204020204" charset="-122"/>
                <a:cs typeface="Times New Roman" panose="02020603050405020304" charset="0"/>
                <a:sym typeface="+mn-ea"/>
              </a:rPr>
              <a:t>kW·h</a:t>
            </a:r>
            <a:endParaRPr lang="zh-CN" altLang="en-US" sz="2100" b="0">
              <a:solidFill>
                <a:srgbClr val="FF0000"/>
              </a:solidFill>
              <a:latin typeface="Times New Roman"/>
              <a:ea typeface="微软雅黑" panose="020b0503020204020204" charset="-122"/>
              <a:cs typeface="Times New Roman" panose="02020603050405020304" charset="0"/>
              <a:sym typeface="+mn-ea"/>
            </a:endParaRPr>
          </a:p>
        </p:txBody>
      </p:sp>
      <p:sp>
        <p:nvSpPr>
          <p:cNvPr id="23" name="文本框 22" title=""/>
          <p:cNvSpPr txBox="1"/>
          <p:nvPr>
            <p:custDataLst>
              <p:tags r:id="rId11"/>
            </p:custDataLst>
          </p:nvPr>
        </p:nvSpPr>
        <p:spPr>
          <a:xfrm>
            <a:off x="4775975" y="2842219"/>
            <a:ext cx="800100" cy="321945"/>
          </a:xfrm>
          <a:prstGeom prst="rect">
            <a:avLst/>
          </a:prstGeom>
          <a:noFill/>
        </p:spPr>
        <p:txBody>
          <a:bodyPr wrap="square" rtlCol="0" anchor="t">
            <a:spAutoFit/>
          </a:bodyPr>
          <a:lstStyle/>
          <a:p>
            <a:r>
              <a:rPr lang="en-US" altLang="zh-CN" sz="1500" smtClean="0">
                <a:solidFill>
                  <a:srgbClr val="FF0000"/>
                </a:solidFill>
                <a:latin typeface="Times New Roman"/>
                <a:cs typeface="Times New Roman" panose="02020603050405020304" charset="0"/>
                <a:sym typeface="+mn-ea"/>
              </a:rPr>
              <a:t>2026.6</a:t>
            </a:r>
            <a:endParaRPr lang="en-US" altLang="zh-CN" sz="1500" smtClean="0">
              <a:solidFill>
                <a:srgbClr val="FF0000"/>
              </a:solidFill>
              <a:latin typeface="Times New Roman"/>
              <a:cs typeface="Times New Roman" panose="02020603050405020304" charset="0"/>
              <a:sym typeface="+mn-ea"/>
            </a:endParaRPr>
          </a:p>
        </p:txBody>
      </p:sp>
      <p:sp>
        <p:nvSpPr>
          <p:cNvPr id="24" name="文本框 23" title=""/>
          <p:cNvSpPr txBox="1"/>
          <p:nvPr>
            <p:custDataLst>
              <p:tags r:id="rId12"/>
            </p:custDataLst>
          </p:nvPr>
        </p:nvSpPr>
        <p:spPr>
          <a:xfrm>
            <a:off x="4382770" y="4561205"/>
            <a:ext cx="667385" cy="321945"/>
          </a:xfrm>
          <a:prstGeom prst="rect">
            <a:avLst/>
          </a:prstGeom>
          <a:noFill/>
        </p:spPr>
        <p:txBody>
          <a:bodyPr wrap="square" rtlCol="0" anchor="t">
            <a:spAutoFit/>
          </a:bodyPr>
          <a:lstStyle/>
          <a:p>
            <a:r>
              <a:rPr lang="en-US" altLang="zh-CN" sz="1500" smtClean="0">
                <a:solidFill>
                  <a:srgbClr val="FF0000"/>
                </a:solidFill>
                <a:latin typeface="Times New Roman"/>
                <a:cs typeface="Times New Roman" panose="02020603050405020304" charset="0"/>
                <a:sym typeface="+mn-ea"/>
              </a:rPr>
              <a:t>1</a:t>
            </a:r>
            <a:r>
              <a:rPr lang="zh-CN" altLang="en-US" sz="1500" smtClean="0">
                <a:solidFill>
                  <a:srgbClr val="FF0000"/>
                </a:solidFill>
                <a:latin typeface="Times New Roman"/>
                <a:cs typeface="Times New Roman" panose="02020603050405020304" charset="0"/>
                <a:sym typeface="+mn-ea"/>
              </a:rPr>
              <a:t>600</a:t>
            </a:r>
            <a:endParaRPr lang="zh-CN" altLang="en-US" sz="1500" smtClean="0">
              <a:solidFill>
                <a:srgbClr val="FF0000"/>
              </a:solidFill>
              <a:latin typeface="Times New Roman"/>
              <a:cs typeface="Times New Roman" panose="02020603050405020304" charset="0"/>
              <a:sym typeface="+mn-ea"/>
            </a:endParaRPr>
          </a:p>
        </p:txBody>
      </p:sp>
      <p:sp>
        <p:nvSpPr>
          <p:cNvPr id="20" name="文本框 19" title=""/>
          <p:cNvSpPr txBox="1"/>
          <p:nvPr>
            <p:custDataLst>
              <p:tags r:id="rId13"/>
            </p:custDataLst>
          </p:nvPr>
        </p:nvSpPr>
        <p:spPr>
          <a:xfrm>
            <a:off x="2411850" y="2688581"/>
            <a:ext cx="3831482" cy="506730"/>
          </a:xfrm>
          <a:prstGeom prst="rect">
            <a:avLst/>
          </a:prstGeom>
          <a:noFill/>
          <a:ln w="9525">
            <a:noFill/>
          </a:ln>
        </p:spPr>
        <p:txBody>
          <a:bodyPr wrap="square">
            <a:spAutoFit/>
          </a:bodyPr>
          <a:lstStyle/>
          <a:p>
            <a:pPr>
              <a:lnSpc>
                <a:spcPct val="150000"/>
              </a:lnSpc>
            </a:pPr>
            <a:r>
              <a:rPr lang="zh-CN" altLang="en-US" sz="1800" b="0" smtClean="0">
                <a:latin typeface="Times New Roman"/>
                <a:ea typeface="微软雅黑" panose="020b0503020204020204" charset="-122"/>
                <a:cs typeface="Times New Roman" panose="02020603050405020304" charset="0"/>
              </a:rPr>
              <a:t>此时电能表的读数为</a:t>
            </a:r>
            <a:r>
              <a:rPr lang="en-US" altLang="zh-CN" sz="1800" b="0" smtClean="0">
                <a:latin typeface="Times New Roman"/>
                <a:ea typeface="微软雅黑" panose="020b0503020204020204" charset="-122"/>
                <a:cs typeface="Times New Roman" panose="02020603050405020304" charset="0"/>
              </a:rPr>
              <a:t>_________kW·h</a:t>
            </a:r>
            <a:endParaRPr sz="1800" b="0">
              <a:latin typeface="Times New Roman"/>
              <a:ea typeface="微软雅黑" panose="020b0503020204020204" charset="-122"/>
              <a:cs typeface="Times New Roman" panose="02020603050405020304" charset="0"/>
            </a:endParaRPr>
          </a:p>
        </p:txBody>
      </p:sp>
      <p:sp>
        <p:nvSpPr>
          <p:cNvPr id="21" name="文本框 20" title=""/>
          <p:cNvSpPr txBox="1"/>
          <p:nvPr>
            <p:custDataLst>
              <p:tags r:id="rId14"/>
            </p:custDataLst>
          </p:nvPr>
        </p:nvSpPr>
        <p:spPr>
          <a:xfrm>
            <a:off x="1014488" y="3552281"/>
            <a:ext cx="5084171" cy="691515"/>
          </a:xfrm>
          <a:prstGeom prst="rect">
            <a:avLst/>
          </a:prstGeom>
          <a:noFill/>
          <a:ln w="9525">
            <a:noFill/>
          </a:ln>
        </p:spPr>
        <p:txBody>
          <a:bodyPr wrap="square">
            <a:spAutoFit/>
          </a:bodyPr>
          <a:lstStyle/>
          <a:p>
            <a:pPr>
              <a:lnSpc>
                <a:spcPct val="130000"/>
              </a:lnSpc>
            </a:pPr>
            <a:r>
              <a:rPr lang="en-US" altLang="zh-CN" sz="1500" b="0" smtClean="0">
                <a:latin typeface="Times New Roman"/>
                <a:ea typeface="微软雅黑" panose="020b0503020204020204" charset="-122"/>
                <a:cs typeface="Times New Roman" panose="02020603050405020304" charset="0"/>
              </a:rPr>
              <a:t>10</a:t>
            </a:r>
            <a:r>
              <a:rPr lang="zh-CN" altLang="en-US" sz="1500" b="0" smtClean="0">
                <a:latin typeface="Times New Roman"/>
                <a:ea typeface="微软雅黑" panose="020b0503020204020204" charset="-122"/>
                <a:cs typeface="Times New Roman" panose="02020603050405020304" charset="0"/>
              </a:rPr>
              <a:t>（</a:t>
            </a:r>
            <a:r>
              <a:rPr lang="en-US" altLang="zh-CN" sz="1500" b="0" smtClean="0">
                <a:latin typeface="Times New Roman"/>
                <a:ea typeface="微软雅黑" panose="020b0503020204020204" charset="-122"/>
                <a:cs typeface="Times New Roman" panose="02020603050405020304" charset="0"/>
              </a:rPr>
              <a:t>40</a:t>
            </a:r>
            <a:r>
              <a:rPr lang="zh-CN" altLang="en-US" sz="1500" b="0" smtClean="0">
                <a:latin typeface="Times New Roman"/>
                <a:ea typeface="微软雅黑" panose="020b0503020204020204" charset="-122"/>
                <a:cs typeface="Times New Roman" panose="02020603050405020304" charset="0"/>
              </a:rPr>
              <a:t>）</a:t>
            </a:r>
            <a:r>
              <a:rPr lang="en-US" altLang="zh-CN" sz="1500" b="0" smtClean="0">
                <a:latin typeface="Times New Roman"/>
                <a:ea typeface="微软雅黑" panose="020b0503020204020204" charset="-122"/>
                <a:cs typeface="Times New Roman" panose="02020603050405020304" charset="0"/>
              </a:rPr>
              <a:t>A</a:t>
            </a:r>
            <a:r>
              <a:rPr lang="zh-CN" altLang="en-US" sz="1500" b="0" smtClean="0">
                <a:latin typeface="Times New Roman"/>
                <a:ea typeface="微软雅黑" panose="020b0503020204020204" charset="-122"/>
                <a:cs typeface="Times New Roman" panose="02020603050405020304" charset="0"/>
              </a:rPr>
              <a:t>表示这个电能表的标定电流为</a:t>
            </a:r>
            <a:r>
              <a:rPr lang="en-US" altLang="zh-CN" sz="1500" b="0" smtClean="0">
                <a:latin typeface="Times New Roman"/>
                <a:ea typeface="微软雅黑" panose="020b0503020204020204" charset="-122"/>
                <a:cs typeface="Times New Roman" panose="02020603050405020304" charset="0"/>
              </a:rPr>
              <a:t>10A</a:t>
            </a:r>
            <a:r>
              <a:rPr lang="zh-CN" altLang="en-US" sz="1500" b="0" smtClean="0">
                <a:latin typeface="Times New Roman"/>
                <a:ea typeface="微软雅黑" panose="020b0503020204020204" charset="-122"/>
                <a:cs typeface="Times New Roman" panose="02020603050405020304" charset="0"/>
              </a:rPr>
              <a:t>，额定最大电流为</a:t>
            </a:r>
            <a:r>
              <a:rPr lang="en-US" altLang="zh-CN" sz="1500" b="0" smtClean="0">
                <a:latin typeface="Times New Roman"/>
                <a:ea typeface="微软雅黑" panose="020b0503020204020204" charset="-122"/>
                <a:cs typeface="Times New Roman" panose="02020603050405020304" charset="0"/>
              </a:rPr>
              <a:t>40A</a:t>
            </a:r>
            <a:r>
              <a:rPr lang="zh-CN" altLang="en-US" sz="1500" b="0" smtClean="0">
                <a:latin typeface="Times New Roman"/>
                <a:ea typeface="微软雅黑" panose="020b0503020204020204" charset="-122"/>
                <a:cs typeface="Times New Roman" panose="02020603050405020304" charset="0"/>
              </a:rPr>
              <a:t>。电能表工作时的电流不应超过额定最大电流。</a:t>
            </a:r>
            <a:endParaRPr sz="1500" b="0">
              <a:latin typeface="Times New Roman"/>
              <a:ea typeface="微软雅黑" panose="020b0503020204020204" charset="-122"/>
              <a:cs typeface="Times New Roman" panose="02020603050405020304" charset="0"/>
            </a:endParaRPr>
          </a:p>
        </p:txBody>
      </p:sp>
      <p:sp>
        <p:nvSpPr>
          <p:cNvPr id="26" name="文本框 25" title=""/>
          <p:cNvSpPr txBox="1"/>
          <p:nvPr>
            <p:custDataLst>
              <p:tags r:id="rId15"/>
            </p:custDataLst>
          </p:nvPr>
        </p:nvSpPr>
        <p:spPr>
          <a:xfrm>
            <a:off x="1014730" y="4192270"/>
            <a:ext cx="4639945" cy="691515"/>
          </a:xfrm>
          <a:prstGeom prst="rect">
            <a:avLst/>
          </a:prstGeom>
          <a:noFill/>
          <a:ln w="9525">
            <a:noFill/>
          </a:ln>
        </p:spPr>
        <p:txBody>
          <a:bodyPr wrap="square">
            <a:spAutoFit/>
          </a:bodyPr>
          <a:lstStyle/>
          <a:p>
            <a:pPr>
              <a:lnSpc>
                <a:spcPct val="130000"/>
              </a:lnSpc>
            </a:pPr>
            <a:r>
              <a:rPr lang="en-US" altLang="zh-CN" sz="1500" b="0" smtClean="0">
                <a:latin typeface="Times New Roman"/>
                <a:ea typeface="微软雅黑" panose="020b0503020204020204" charset="-122"/>
                <a:cs typeface="Times New Roman" panose="02020603050405020304" charset="0"/>
              </a:rPr>
              <a:t>1600imp/kW·h</a:t>
            </a:r>
            <a:r>
              <a:rPr lang="zh-CN" altLang="en-US" sz="1500" b="0" smtClean="0">
                <a:latin typeface="Times New Roman"/>
                <a:ea typeface="微软雅黑" panose="020b0503020204020204" charset="-122"/>
                <a:cs typeface="Times New Roman" panose="02020603050405020304" charset="0"/>
              </a:rPr>
              <a:t>表示接在这个电能表上的用电器每消耗</a:t>
            </a:r>
            <a:r>
              <a:rPr lang="en-US" altLang="zh-CN" sz="1500" b="0" smtClean="0">
                <a:latin typeface="Times New Roman"/>
                <a:ea typeface="微软雅黑" panose="020b0503020204020204" charset="-122"/>
                <a:cs typeface="Times New Roman" panose="02020603050405020304" charset="0"/>
              </a:rPr>
              <a:t>1kW·h</a:t>
            </a:r>
            <a:r>
              <a:rPr lang="zh-CN" altLang="en-US" sz="1500" b="0" smtClean="0">
                <a:latin typeface="Times New Roman"/>
                <a:ea typeface="微软雅黑" panose="020b0503020204020204" charset="-122"/>
                <a:cs typeface="Times New Roman" panose="02020603050405020304" charset="0"/>
              </a:rPr>
              <a:t>的电能，电能表上的脉冲灯闪烁</a:t>
            </a:r>
            <a:r>
              <a:rPr lang="en-US" altLang="zh-CN" sz="1500" b="0" smtClean="0">
                <a:latin typeface="Times New Roman"/>
                <a:ea typeface="微软雅黑" panose="020b0503020204020204" charset="-122"/>
                <a:cs typeface="Times New Roman" panose="02020603050405020304" charset="0"/>
              </a:rPr>
              <a:t>_______</a:t>
            </a:r>
            <a:r>
              <a:rPr lang="zh-CN" altLang="en-US" sz="1500" b="0" smtClean="0">
                <a:latin typeface="Times New Roman"/>
                <a:ea typeface="微软雅黑" panose="020b0503020204020204" charset="-122"/>
                <a:cs typeface="Times New Roman" panose="02020603050405020304" charset="0"/>
              </a:rPr>
              <a:t>次。</a:t>
            </a:r>
            <a:endParaRPr sz="1500" b="0">
              <a:latin typeface="Times New Roman"/>
              <a:ea typeface="微软雅黑" panose="020b0503020204020204" charset="-122"/>
              <a:cs typeface="Times New Roman" panose="02020603050405020304" charset="0"/>
            </a:endParaRPr>
          </a:p>
        </p:txBody>
      </p:sp>
      <p:cxnSp>
        <p:nvCxnSpPr>
          <p:cNvPr id="3" name="直接连接符 2" title=""/>
          <p:cNvCxnSpPr/>
          <p:nvPr>
            <p:custDataLst>
              <p:tags r:id="rId16"/>
            </p:custDataLst>
          </p:nvPr>
        </p:nvCxnSpPr>
        <p:spPr>
          <a:xfrm>
            <a:off x="6098659" y="3004230"/>
            <a:ext cx="741499" cy="2229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直接连接符 26" title=""/>
          <p:cNvCxnSpPr/>
          <p:nvPr>
            <p:custDataLst>
              <p:tags r:id="rId17"/>
            </p:custDataLst>
          </p:nvPr>
        </p:nvCxnSpPr>
        <p:spPr>
          <a:xfrm>
            <a:off x="5805053" y="3922294"/>
            <a:ext cx="873094" cy="4860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直接连接符 29" title=""/>
          <p:cNvCxnSpPr/>
          <p:nvPr>
            <p:custDataLst>
              <p:tags r:id="rId18"/>
            </p:custDataLst>
          </p:nvPr>
        </p:nvCxnSpPr>
        <p:spPr>
          <a:xfrm flipV="1">
            <a:off x="5220176" y="4408144"/>
            <a:ext cx="1944053" cy="32432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5" name="组合 9" title=""/>
          <p:cNvGrpSpPr/>
          <p:nvPr>
            <p:custDataLst>
              <p:tags r:id="rId19"/>
            </p:custDataLst>
          </p:nvPr>
        </p:nvGrpSpPr>
        <p:grpSpPr>
          <a:xfrm>
            <a:off x="0" y="84005"/>
            <a:ext cx="2523490" cy="491490"/>
            <a:chOff x="0" y="619020"/>
            <a:chExt cx="2965873" cy="575087"/>
          </a:xfrm>
        </p:grpSpPr>
        <p:grpSp>
          <p:nvGrpSpPr>
            <p:cNvPr id="2" name="组合 10"/>
            <p:cNvGrpSpPr/>
            <p:nvPr>
              <p:custDataLst>
                <p:tags r:id="rId20"/>
              </p:custDataLst>
            </p:nvPr>
          </p:nvGrpSpPr>
          <p:grpSpPr>
            <a:xfrm>
              <a:off x="0" y="679673"/>
              <a:ext cx="532872" cy="416083"/>
              <a:chOff x="0" y="538268"/>
              <a:chExt cx="532872" cy="416083"/>
            </a:xfrm>
          </p:grpSpPr>
          <p:sp>
            <p:nvSpPr>
              <p:cNvPr id="28" name="矩形 27"/>
              <p:cNvSpPr/>
              <p:nvPr>
                <p:custDataLst>
                  <p:tags r:id="rId21"/>
                </p:custDataLst>
              </p:nvPr>
            </p:nvSpPr>
            <p:spPr>
              <a:xfrm>
                <a:off x="86573" y="575418"/>
                <a:ext cx="446299"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sp>
            <p:nvSpPr>
              <p:cNvPr id="29" name="矩形 28"/>
              <p:cNvSpPr/>
              <p:nvPr>
                <p:custDataLst>
                  <p:tags r:id="rId22"/>
                </p:custDataLst>
              </p:nvPr>
            </p:nvSpPr>
            <p:spPr>
              <a:xfrm>
                <a:off x="0" y="538268"/>
                <a:ext cx="435850"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grpSp>
        <p:sp>
          <p:nvSpPr>
            <p:cNvPr id="4" name="文本框 11"/>
            <p:cNvSpPr txBox="1">
              <a:spLocks noChangeArrowheads="1"/>
            </p:cNvSpPr>
            <p:nvPr>
              <p:custDataLst>
                <p:tags r:id="rId23"/>
              </p:custDataLst>
            </p:nvPr>
          </p:nvSpPr>
          <p:spPr bwMode="auto">
            <a:xfrm>
              <a:off x="642581" y="619020"/>
              <a:ext cx="2323292" cy="57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2600" b="1" smtClean="0">
                  <a:solidFill>
                    <a:srgbClr val="008080"/>
                  </a:solidFill>
                  <a:latin typeface="微软雅黑" panose="020b0503020204020204" charset="-122"/>
                </a:rPr>
                <a:t>电功</a:t>
              </a:r>
              <a:endParaRPr lang="zh-CN" altLang="en-US" sz="2600" b="1">
                <a:solidFill>
                  <a:srgbClr val="008080"/>
                </a:solidFill>
                <a:latin typeface="微软雅黑" panose="020b050302020402020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500"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500"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500"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500"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500"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500" fill="hold">
                                          <p:stCondLst>
                                            <p:cond delay="0"/>
                                          </p:stCondLst>
                                        </p:cTn>
                                        <p:tgtEl>
                                          <p:spTgt spid="24"/>
                                        </p:tgtEl>
                                        <p:attrNameLst>
                                          <p:attrName>style.visibility</p:attrName>
                                        </p:attrNameLst>
                                      </p:cBhvr>
                                      <p:to>
                                        <p:strVal val="visible"/>
                                      </p:to>
                                    </p:set>
                                    <p:animEffect transition="in" filter="fade">
                                      <p:cBhvr>
                                        <p:cTn id="3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23" grpId="0"/>
      <p:bldP spid="24" grpId="0"/>
    </p:bldLst>
  </p:timing>
</p:sld>
</file>

<file path=ppt/slides/slide3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mc:AlternateContent>
        <mc:Choice Requires="a14">
          <p:sp>
            <p:nvSpPr>
              <p:cNvPr id="2" name="QC_4_BD.20_3#dce81fa0d.choices?htil=8&amp;vcp=1&amp;vis=1&amp;pid=c8d403fe6&amp;color=0,0,0&amp;vtp=1&amp;bbb=1&amp;hb=1&amp;htil=1" title=""/>
              <p:cNvSpPr/>
              <p:nvPr>
                <p:custDataLst>
                  <p:tags r:id="rId3"/>
                </p:custDataLst>
              </p:nvPr>
            </p:nvSpPr>
            <p:spPr>
              <a:xfrm>
                <a:off x="539496" y="863294"/>
                <a:ext cx="4582160" cy="3276092"/>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A.</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电源电压为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5</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endParaRPr lang="en-US" altLang="zh-CN" sz="2400"/>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B.</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小灯泡的额定功率为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64</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W</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endParaRPr lang="en-US" altLang="zh-CN" sz="2400"/>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C.</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小灯泡工作时的最小电压为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endParaRPr lang="en-US" altLang="zh-CN" sz="2400"/>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D.</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只闭合</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S</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sub>
                      </m:sSub>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S</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sub>
                      </m:sSub>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与只闭合</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S</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sub>
                      </m:sSub>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S</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3</m:t>
                          </m:r>
                        </m:sub>
                      </m:sSub>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滑动变阻器允许接入电路的最小电</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300"/>
                  </a:lnSpc>
                </a:pPr>
                <a:r>
                  <a:rPr lang="en-US" altLang="zh-CN" sz="2400" b="0" i="0">
                    <a:solidFill>
                      <a:srgbClr val="000000"/>
                    </a:solidFill>
                    <a:latin typeface="Times New Roman"/>
                    <a:ea typeface="微软雅黑" panose="020b0503020204020204" charset="-122"/>
                    <a:cs typeface="Times New Roman" panose="02020603050405020304" pitchFamily="34" charset="-120"/>
                  </a:rPr>
                  <a:t>阻之比为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5</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endParaRPr lang="en-US" altLang="zh-CN" sz="2400"/>
              </a:p>
            </p:txBody>
          </p:sp>
        </mc:Choice>
        <mc:Fallback>
          <p:sp>
            <p:nvSpPr>
              <p:cNvPr id="2" name="QC_4_BD.20_3#dce81fa0d.choices?htil=8&amp;vcp=1&amp;vis=1&amp;pid=c8d403fe6&amp;color=0,0,0&amp;vtp=1&amp;bbb=1&amp;hb=1&amp;htil=1"/>
              <p:cNvSpPr>
                <a:spLocks noRot="1" noChangeAspect="1" noMove="1" noResize="1" noEditPoints="1" noAdjustHandles="1" noChangeArrowheads="1" noChangeShapeType="1" noTextEdit="1"/>
              </p:cNvSpPr>
              <p:nvPr>
                <p:custDataLst>
                  <p:tags r:id="rId4"/>
                </p:custDataLst>
              </p:nvPr>
            </p:nvSpPr>
            <p:spPr>
              <a:xfrm>
                <a:off x="539496" y="863294"/>
                <a:ext cx="4582160" cy="3276092"/>
              </a:xfrm>
              <a:prstGeom prst="rect">
                <a:avLst/>
              </a:prstGeom>
              <a:blipFill rotWithShape="1">
                <a:blip r:embed="rId5"/>
                <a:stretch>
                  <a:fillRect l="-8" t="-10" r="-3650" b="-1944"/>
                </a:stretch>
              </a:blipFill>
            </p:spPr>
            <p:txBody>
              <a:bodyPr/>
              <a:lstStyle/>
              <a:p>
                <a:r>
                  <a:rPr lang="zh-CN" altLang="en-US">
                    <a:noFill/>
                  </a:rPr>
                  <a:t> </a:t>
                </a:r>
              </a:p>
            </p:txBody>
          </p:sp>
        </mc:Fallback>
      </mc:AlternateContent>
      <p:pic>
        <p:nvPicPr>
          <p:cNvPr id="3" name="QC_4_BD.20_1#dce81fa0d?htil=8&amp;vcp=1&amp;vis=1&amp;pid=c8d403fe6&amp;color=0,0,0&amp;tib=255,255,255&amp;vtp=1&amp;hs=1&amp;hs=1" title=""/>
          <p:cNvPicPr>
            <a:picLocks noChangeAspect="1"/>
          </p:cNvPicPr>
          <p:nvPr>
            <p:custDataLst>
              <p:tags r:id="rId7"/>
            </p:custDataLst>
          </p:nvPr>
        </p:nvPicPr>
        <p:blipFill>
          <a:blip r:embed="rId6">
            <a:clrChange>
              <a:clrFrom>
                <a:srgbClr val="FFFFFF"/>
              </a:clrFrom>
              <a:clrTo>
                <a:srgbClr val="FFFFFF">
                  <a:alpha val="0"/>
                </a:srgbClr>
              </a:clrTo>
            </a:clrChange>
          </a:blip>
          <a:stretch>
            <a:fillRect/>
          </a:stretch>
        </p:blipFill>
        <p:spPr>
          <a:xfrm>
            <a:off x="5248656" y="1115955"/>
            <a:ext cx="3337560" cy="1389888"/>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4" name="QC_4_AN.21_1#dce81fa0d.bracket?vcp=1&amp;vis=1&amp;pid=c8d403fe6&amp;color=0,0,0&amp;vpa=11&amp;vtp=1&amp;bbb=1&amp;answeroption=BC" title=""/>
          <p:cNvSpPr txBox="1"/>
          <p:nvPr>
            <p:custDataLst>
              <p:tags r:id="rId8"/>
            </p:custDataLst>
          </p:nvPr>
        </p:nvSpPr>
        <p:spPr>
          <a:xfrm>
            <a:off x="412496" y="1495754"/>
            <a:ext cx="474489" cy="569387"/>
          </a:xfrm>
          <a:prstGeom prst="rect">
            <a:avLst/>
          </a:prstGeom>
          <a:noFill/>
        </p:spPr>
        <p:txBody>
          <a:bodyPr vert="horz" wrap="none" lIns="0" tIns="0" rIns="0" bIns="0" rtlCol="0">
            <a:spAutoFit/>
          </a:bodyPr>
          <a:lstStyle/>
          <a:p>
            <a:r>
              <a:rPr lang="zh-CN" altLang="en-US" sz="3700" b="1">
                <a:solidFill>
                  <a:srgbClr val="C00000"/>
                </a:solidFill>
                <a:latin typeface="华文细黑" panose="02010600040101010101" pitchFamily="2" charset="-122"/>
              </a:rPr>
              <a:t>√</a:t>
            </a:r>
            <a:endParaRPr lang="zh-CN" altLang="en-US" sz="3700" b="1">
              <a:solidFill>
                <a:srgbClr val="C00000"/>
              </a:solidFill>
              <a:latin typeface="华文细黑" panose="02010600040101010101" pitchFamily="2" charset="-122"/>
            </a:endParaRPr>
          </a:p>
        </p:txBody>
      </p:sp>
      <p:sp>
        <p:nvSpPr>
          <p:cNvPr id="5" name="QC_4_AN.21_2#dce81fa0d.bracket?vcp=1&amp;vis=1&amp;pid=c8d403fe6&amp;color=0,0,0&amp;vpa=11&amp;vtp=1&amp;bbb=1&amp;answeroption=BC" title=""/>
          <p:cNvSpPr txBox="1"/>
          <p:nvPr>
            <p:custDataLst>
              <p:tags r:id="rId9"/>
            </p:custDataLst>
          </p:nvPr>
        </p:nvSpPr>
        <p:spPr>
          <a:xfrm>
            <a:off x="412496" y="2069794"/>
            <a:ext cx="822325" cy="563880"/>
          </a:xfrm>
          <a:prstGeom prst="rect">
            <a:avLst/>
          </a:prstGeom>
          <a:noFill/>
        </p:spPr>
        <p:txBody>
          <a:bodyPr vert="horz" lIns="0" tIns="0" rIns="0" bIns="0" rtlCol="0">
            <a:spAutoFit/>
          </a:bodyPr>
          <a:lstStyle/>
          <a:p>
            <a:r>
              <a:rPr lang="zh-CN" altLang="en-US" sz="3700" b="1">
                <a:solidFill>
                  <a:srgbClr val="C00000"/>
                </a:solidFill>
                <a:latin typeface="华文细黑" panose="02010600040101010101" pitchFamily="2" charset="-122"/>
              </a:rPr>
              <a:t>√</a:t>
            </a:r>
            <a:endParaRPr lang="zh-CN" altLang="en-US" sz="3700" b="1">
              <a:solidFill>
                <a:srgbClr val="C00000"/>
              </a:solidFill>
              <a:latin typeface="华文细黑" panose="02010600040101010101" pitchFamily="2"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wipe(left)">
                                      <p:cBhvr>
                                        <p:cTn id="10"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p:bldLst>
  </p:timing>
</p:sld>
</file>

<file path=ppt/slides/slide3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C_3_BD#04c57c4b7?vcp=1&amp;pid=27e646a9f&amp;color=147,205,221&amp;vtp=1&amp;bt=1&amp;bbb=1" title=""/>
          <p:cNvSpPr/>
          <p:nvPr>
            <p:custDataLst>
              <p:tags r:id="rId4"/>
            </p:custDataLst>
          </p:nvPr>
        </p:nvSpPr>
        <p:spPr>
          <a:xfrm>
            <a:off x="539496" y="359987"/>
            <a:ext cx="8065008" cy="594360"/>
          </a:xfrm>
          <a:prstGeom prst="rect">
            <a:avLst/>
          </a:prstGeom>
          <a:noFill/>
        </p:spPr>
        <p:txBody>
          <a:bodyPr wrap="none" lIns="0" tIns="0" rIns="0" bIns="0" rtlCol="0" anchor="ctr"/>
          <a:lstStyle/>
          <a:p>
            <a:pPr algn="l" latinLnBrk="1">
              <a:lnSpc>
                <a:spcPts val="4600"/>
              </a:lnSpc>
            </a:pPr>
            <a:r>
              <a:rPr lang="en-US" altLang="zh-CN" sz="2600" b="1" i="0">
                <a:solidFill>
                  <a:srgbClr val="93CDDD"/>
                </a:solidFill>
                <a:latin typeface="Times New Roman"/>
                <a:ea typeface="黑体"/>
                <a:cs typeface="Times New Roman" panose="02020603050405020304" pitchFamily="34" charset="-120"/>
              </a:rPr>
              <a:t>考点3</a:t>
            </a:r>
            <a:r>
              <a:rPr lang="en-US" altLang="zh-CN" sz="2600" b="1" i="0">
                <a:solidFill>
                  <a:srgbClr val="93CDDD"/>
                </a:solidFill>
                <a:latin typeface="宋体" panose="02010600030101010101" pitchFamily="2" charset="-122"/>
                <a:ea typeface="宋体" panose="02010600030101010101" pitchFamily="2" charset="-122"/>
                <a:cs typeface="宋体" panose="02010600030101010101" pitchFamily="34" charset="-120"/>
              </a:rPr>
              <a:t> </a:t>
            </a:r>
            <a:r>
              <a:rPr lang="en-US" altLang="zh-CN" sz="2600" b="1" i="0">
                <a:solidFill>
                  <a:srgbClr val="93CDDD"/>
                </a:solidFill>
                <a:latin typeface="Times New Roman"/>
                <a:ea typeface="黑体"/>
                <a:cs typeface="Times New Roman" panose="02020603050405020304" pitchFamily="34" charset="-120"/>
              </a:rPr>
              <a:t>电热</a:t>
            </a:r>
            <a:endParaRPr lang="en-US" altLang="zh-CN" sz="2600"/>
          </a:p>
        </p:txBody>
      </p:sp>
      <p:sp>
        <p:nvSpPr>
          <p:cNvPr id="3" name="QC_4_BD.22_1#95a342475?vcp=1&amp;vis=1&amp;pid=04c57c4b7&amp;color=0,0,0&amp;vtp=1&amp;bbb=1&amp;hb=1" title=""/>
          <p:cNvSpPr/>
          <p:nvPr>
            <p:custDataLst>
              <p:tags r:id="rId5"/>
            </p:custDataLst>
          </p:nvPr>
        </p:nvSpPr>
        <p:spPr>
          <a:xfrm>
            <a:off x="539496" y="1016386"/>
            <a:ext cx="8065008" cy="1033399"/>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9.</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[2025·济南]</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现代社会人们的生活越来越离不开电，下列</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电器工作时主要利用了电流热效应的是(</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a:p>
        </p:txBody>
      </p:sp>
      <p:sp>
        <p:nvSpPr>
          <p:cNvPr id="4" name="QC_4_AN.23_1#95a342475.bracket?vcp=1&amp;vis=1&amp;pid=04c57c4b7&amp;color=0,0,0&amp;vpa=12&amp;vtp=1" title=""/>
          <p:cNvSpPr/>
          <p:nvPr>
            <p:custDataLst>
              <p:tags r:id="rId6"/>
            </p:custDataLst>
          </p:nvPr>
        </p:nvSpPr>
        <p:spPr>
          <a:xfrm>
            <a:off x="5966365" y="1563756"/>
            <a:ext cx="423863" cy="478600"/>
          </a:xfrm>
          <a:prstGeom prst="rect">
            <a:avLst/>
          </a:prstGeom>
          <a:noFill/>
        </p:spPr>
        <p:txBody>
          <a:bodyPr wrap="none" lIns="0" tIns="0" rIns="0" bIns="0" rtlCol="0" anchor="t"/>
          <a:lstStyle/>
          <a:p>
            <a:pPr algn="ctr" latinLnBrk="1">
              <a:lnSpc>
                <a:spcPts val="4200"/>
              </a:lnSpc>
            </a:pPr>
            <a:r>
              <a:rPr lang="en-US" altLang="zh-CN" sz="2400" b="0" i="0">
                <a:solidFill>
                  <a:srgbClr val="C00000"/>
                </a:solidFill>
                <a:latin typeface="Times New Roman"/>
                <a:ea typeface="微软雅黑" panose="020b0503020204020204" charset="-122"/>
                <a:cs typeface="Times New Roman" panose="02020603050405020304" pitchFamily="34" charset="-120"/>
              </a:rPr>
              <a:t>C</a:t>
            </a:r>
            <a:endParaRPr lang="en-US" altLang="zh-CN" sz="2400"/>
          </a:p>
        </p:txBody>
      </p:sp>
      <p:sp>
        <p:nvSpPr>
          <p:cNvPr id="5" name="QC_4_BD.22_2#95a342475.choices?vcp=1&amp;vis=1&amp;pid=04c57c4b7&amp;color=0,0,0&amp;vtp=1&amp;bbb=1" title=""/>
          <p:cNvSpPr/>
          <p:nvPr>
            <p:custDataLst>
              <p:tags r:id="rId7"/>
            </p:custDataLst>
          </p:nvPr>
        </p:nvSpPr>
        <p:spPr>
          <a:xfrm>
            <a:off x="539496" y="2107316"/>
            <a:ext cx="8065008" cy="484124"/>
          </a:xfrm>
          <a:prstGeom prst="rect">
            <a:avLst/>
          </a:prstGeom>
          <a:noFill/>
        </p:spPr>
        <p:txBody>
          <a:bodyPr wrap="none" lIns="0" tIns="0" rIns="0" bIns="0" rtlCol="0" anchor="t"/>
          <a:lstStyle/>
          <a:p>
            <a:pPr latinLnBrk="1">
              <a:lnSpc>
                <a:spcPts val="4300"/>
              </a:lnSpc>
              <a:tabLst>
                <a:tab pos="2158365"/>
                <a:tab pos="3987165"/>
                <a:tab pos="6120765"/>
              </a:tabLst>
            </a:pPr>
            <a:r>
              <a:rPr lang="en-US" altLang="zh-CN" sz="2400" b="0" i="0">
                <a:solidFill>
                  <a:srgbClr val="000000"/>
                </a:solidFill>
                <a:latin typeface="Times New Roman"/>
                <a:ea typeface="微软雅黑" panose="020b0503020204020204" charset="-122"/>
                <a:cs typeface="Times New Roman" panose="02020603050405020304" pitchFamily="34" charset="-120"/>
              </a:rPr>
              <a:t>A.</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电风扇</a:t>
            </a:r>
            <a:r>
              <a:rPr lang="en-US" altLang="zh-CN" sz="2400" b="0" i="0" spc="-103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B.</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电铃</a:t>
            </a:r>
            <a:r>
              <a:rPr lang="en-US" altLang="zh-CN" sz="2400" b="0" i="0" spc="-103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C.</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电烤箱</a:t>
            </a:r>
            <a:r>
              <a:rPr lang="en-US" altLang="zh-CN" sz="2400" b="0" i="0" spc="-103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D.</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电冰箱</a:t>
            </a:r>
            <a:endParaRPr lang="en-US" altLang="zh-CN" sz="240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3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QC_4_BD.24_1#24660276b?vcp=1&amp;vis=1&amp;pid=04c57c4b7&amp;color=0,0,0&amp;vtp=1&amp;bt=1&amp;bbb=1&amp;hb=1" title=""/>
          <p:cNvSpPr/>
          <p:nvPr>
            <p:custDataLst>
              <p:tags r:id="rId4"/>
            </p:custDataLst>
          </p:nvPr>
        </p:nvSpPr>
        <p:spPr>
          <a:xfrm>
            <a:off x="539496" y="495208"/>
            <a:ext cx="8065008" cy="1592199"/>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10.</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小荣同学在科学课上表演了一个小魔术，用如图所示形</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状的金属片点燃火柴，她将此金属片接在学生电源上</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（如图所示），则将火柴放在哪个位置最容易被点燃(</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a:p>
        </p:txBody>
      </p:sp>
      <p:sp>
        <p:nvSpPr>
          <p:cNvPr id="3" name="QC_4_AN.25_1#24660276b.bracket?vcp=1&amp;vis=1&amp;pid=04c57c4b7&amp;color=0,0,0&amp;vpa=13&amp;vtp=1" title=""/>
          <p:cNvSpPr/>
          <p:nvPr>
            <p:custDataLst>
              <p:tags r:id="rId5"/>
            </p:custDataLst>
          </p:nvPr>
        </p:nvSpPr>
        <p:spPr>
          <a:xfrm>
            <a:off x="7795164" y="1601378"/>
            <a:ext cx="423863" cy="478600"/>
          </a:xfrm>
          <a:prstGeom prst="rect">
            <a:avLst/>
          </a:prstGeom>
          <a:noFill/>
        </p:spPr>
        <p:txBody>
          <a:bodyPr wrap="none" lIns="0" tIns="0" rIns="0" bIns="0" rtlCol="0" anchor="t"/>
          <a:lstStyle/>
          <a:p>
            <a:pPr algn="ctr" latinLnBrk="1">
              <a:lnSpc>
                <a:spcPts val="4200"/>
              </a:lnSpc>
            </a:pPr>
            <a:r>
              <a:rPr lang="en-US" altLang="zh-CN" sz="2400" b="0" i="0">
                <a:solidFill>
                  <a:srgbClr val="C00000"/>
                </a:solidFill>
                <a:latin typeface="Times New Roman"/>
                <a:ea typeface="微软雅黑" panose="020b0503020204020204" charset="-122"/>
                <a:cs typeface="Times New Roman" panose="02020603050405020304" pitchFamily="34" charset="-120"/>
              </a:rPr>
              <a:t>C</a:t>
            </a:r>
            <a:endParaRPr lang="en-US" altLang="zh-CN" sz="2400"/>
          </a:p>
        </p:txBody>
      </p:sp>
      <p:pic>
        <p:nvPicPr>
          <p:cNvPr id="4" name="QC_4_BD.24_2#24660276b?vcp=1&amp;vis=1&amp;pid=04c57c4b7&amp;color=0,0,0&amp;tib=255,255,255&amp;vtp=1" title=""/>
          <p:cNvPicPr>
            <a:picLocks noChangeAspect="1"/>
          </p:cNvPicPr>
          <p:nvPr>
            <p:custDataLst>
              <p:tags r:id="rId7"/>
            </p:custDataLst>
          </p:nvPr>
        </p:nvPicPr>
        <p:blipFill>
          <a:blip r:embed="rId6">
            <a:clrChange>
              <a:clrFrom>
                <a:srgbClr val="FFFFFF"/>
              </a:clrFrom>
              <a:clrTo>
                <a:srgbClr val="FFFFFF">
                  <a:alpha val="0"/>
                </a:srgbClr>
              </a:clrTo>
            </a:clrChange>
          </a:blip>
          <a:stretch>
            <a:fillRect/>
          </a:stretch>
        </p:blipFill>
        <p:spPr>
          <a:xfrm>
            <a:off x="3551846" y="2214280"/>
            <a:ext cx="2031164" cy="1671401"/>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mc:Choice Requires="a14">
          <p:sp>
            <p:nvSpPr>
              <p:cNvPr id="5" name="QC_4_BD.24_3#24660276b.choices?vcp=1&amp;vis=1&amp;pid=04c57c4b7&amp;color=0,0,0&amp;vtp=1&amp;bbb=1" title=""/>
              <p:cNvSpPr/>
              <p:nvPr>
                <p:custDataLst>
                  <p:tags r:id="rId8"/>
                </p:custDataLst>
              </p:nvPr>
            </p:nvSpPr>
            <p:spPr>
              <a:xfrm>
                <a:off x="539496" y="4018268"/>
                <a:ext cx="8065008" cy="484124"/>
              </a:xfrm>
              <a:prstGeom prst="rect">
                <a:avLst/>
              </a:prstGeom>
              <a:noFill/>
            </p:spPr>
            <p:txBody>
              <a:bodyPr wrap="none" lIns="0" tIns="0" rIns="0" bIns="0" rtlCol="0" anchor="t"/>
              <a:lstStyle/>
              <a:p>
                <a:pPr latinLnBrk="1">
                  <a:lnSpc>
                    <a:spcPts val="4300"/>
                  </a:lnSpc>
                  <a:tabLst>
                    <a:tab pos="1986915"/>
                    <a:tab pos="3936365"/>
                    <a:tab pos="5860415"/>
                  </a:tabLst>
                </a:pPr>
                <a:r>
                  <a:rPr lang="en-US" altLang="zh-CN" sz="2400" b="0" i="0">
                    <a:solidFill>
                      <a:srgbClr val="000000"/>
                    </a:solidFill>
                    <a:latin typeface="Times New Roman"/>
                    <a:ea typeface="微软雅黑" panose="020b0503020204020204" charset="-122"/>
                    <a:cs typeface="Times New Roman" panose="02020603050405020304" pitchFamily="34" charset="-120"/>
                  </a:rPr>
                  <a:t>A.</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点</a:t>
                </a:r>
                <a:r>
                  <a:rPr lang="en-US" altLang="zh-CN" sz="2400" b="0" i="0" spc="-103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B.</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b</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点</a:t>
                </a:r>
                <a:r>
                  <a:rPr lang="en-US" altLang="zh-CN" sz="2400" b="0" i="0" spc="-103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C.</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c</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点</a:t>
                </a:r>
                <a:r>
                  <a:rPr lang="en-US" altLang="zh-CN" sz="2400" b="0" i="0" spc="-103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D.</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都一样</a:t>
                </a:r>
                <a:endParaRPr lang="en-US" altLang="zh-CN" sz="2400"/>
              </a:p>
            </p:txBody>
          </p:sp>
        </mc:Choice>
        <mc:Fallback>
          <p:sp>
            <p:nvSpPr>
              <p:cNvPr id="5" name="QC_4_BD.24_3#24660276b.choices?vcp=1&amp;vis=1&amp;pid=04c57c4b7&amp;color=0,0,0&amp;vtp=1&amp;bbb=1"/>
              <p:cNvSpPr>
                <a:spLocks noRot="1" noChangeAspect="1" noMove="1" noResize="1" noEditPoints="1" noAdjustHandles="1" noChangeArrowheads="1" noChangeShapeType="1" noTextEdit="1"/>
              </p:cNvSpPr>
              <p:nvPr>
                <p:custDataLst>
                  <p:tags r:id="rId9"/>
                </p:custDataLst>
              </p:nvPr>
            </p:nvSpPr>
            <p:spPr>
              <a:xfrm>
                <a:off x="539496" y="4018268"/>
                <a:ext cx="8065008" cy="484124"/>
              </a:xfrm>
              <a:prstGeom prst="rect">
                <a:avLst/>
              </a:prstGeom>
              <a:blipFill rotWithShape="1">
                <a:blip r:embed="rId10"/>
                <a:stretch>
                  <a:fillRect l="-5" t="-129" r="3" b="-12673"/>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B_4_BD.26_1#38f9677c6?htil=9&amp;vcp=1&amp;vis=1&amp;pid=04c57c4b7&amp;color=0,0,0&amp;tib=255,255,255&amp;vtp=1&amp;hs=1&amp;hs=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5869974" y="959052"/>
            <a:ext cx="2679192" cy="1947672"/>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mc:Choice Requires="a14">
          <p:sp>
            <p:nvSpPr>
              <p:cNvPr id="3" name="QB_4_BD.26_2#38f9677c6?htil=9&amp;vcp=1&amp;vis=1&amp;pid=04c57c4b7&amp;color=0,0,0&amp;vtp=1&amp;bt=1&amp;bbb=1&amp;hb=1&amp;hs=1" title=""/>
              <p:cNvSpPr/>
              <p:nvPr>
                <p:custDataLst>
                  <p:tags r:id="rId6"/>
                </p:custDataLst>
              </p:nvPr>
            </p:nvSpPr>
            <p:spPr>
              <a:xfrm>
                <a:off x="539496" y="913333"/>
                <a:ext cx="5257800" cy="2155000"/>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11.[2025·广东]</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如图所示实验，实验前</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已调好器材，实验过程中通过电阻</a:t>
                </a:r>
                <a14:m>
                  <m:oMathPara>
                    <m:oMathParaPr>
                      <m:jc/>
                    </m:oMathParaPr>
                    <m:oMath>
                      <m:sSub>
                        <m:sSubPr>
                          <m:ctrlPr>
                            <a:rPr lang="en-US" altLang="zh-CN" sz="2400" b="0" i="1" smtClean="0">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sub>
                      </m:sSub>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14:m>
                  <m:oMathPara>
                    <m:oMathParaPr>
                      <m:jc/>
                    </m:oMathParaPr>
                    <m:oMath>
                      <m:sSub>
                        <m:sSubPr>
                          <m:ctrlPr>
                            <a:rPr lang="en-US" altLang="zh-CN" sz="2400" b="0" i="1" smtClean="0">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sub>
                      </m:sSub>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的电流</a:t>
                </a:r>
                <a:r>
                  <a:rPr lang="en-US" altLang="zh-CN" sz="2400" i="0">
                    <a:solidFill>
                      <a:srgbClr val="000000"/>
                    </a:solidFill>
                    <a:latin typeface="宋体" panose="02010600030101010101" pitchFamily="2" charset="-122"/>
                    <a:ea typeface="宋体" panose="02010600030101010101" pitchFamily="2" charset="-122"/>
                    <a:cs typeface="宋体" panose="02010600030101010101" pitchFamily="34" charset="-120"/>
                  </a:rPr>
                  <a:t>______</a:t>
                </a:r>
                <a:r>
                  <a:rPr lang="en-US" altLang="zh-CN" sz="2400" b="0" i="0">
                    <a:solidFill>
                      <a:srgbClr val="000000"/>
                    </a:solidFill>
                    <a:latin typeface="Times New Roman"/>
                    <a:ea typeface="微软雅黑" panose="020b0503020204020204" charset="-122"/>
                    <a:cs typeface="Times New Roman" panose="02020603050405020304" pitchFamily="34" charset="-120"/>
                  </a:rPr>
                  <a:t>（填“相等”或“不相</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等”）；观察</a:t>
                </a:r>
                <a14:m>
                  <m:oMathPara>
                    <m:oMathParaPr>
                      <m:jc/>
                    </m:oMathParaPr>
                    <m:oMath>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U</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形管内液面高度差可知</a:t>
                </a:r>
                <a:endParaRPr lang="en-US" altLang="zh-CN" sz="2400">
                  <a:solidFill>
                    <a:srgbClr val="000000"/>
                  </a:solidFill>
                </a:endParaRPr>
              </a:p>
            </p:txBody>
          </p:sp>
        </mc:Choice>
        <mc:Fallback>
          <p:sp>
            <p:nvSpPr>
              <p:cNvPr id="3" name="QB_4_BD.26_2#38f9677c6?htil=9&amp;vcp=1&amp;vis=1&amp;pid=04c57c4b7&amp;color=0,0,0&amp;vtp=1&amp;bt=1&amp;bbb=1&amp;hb=1&amp;hs=1"/>
              <p:cNvSpPr>
                <a:spLocks noRot="1" noChangeAspect="1" noMove="1" noResize="1" noEditPoints="1" noAdjustHandles="1" noChangeArrowheads="1" noChangeShapeType="1" noTextEdit="1"/>
              </p:cNvSpPr>
              <p:nvPr>
                <p:custDataLst>
                  <p:tags r:id="rId7"/>
                </p:custDataLst>
              </p:nvPr>
            </p:nvSpPr>
            <p:spPr>
              <a:xfrm>
                <a:off x="539496" y="913333"/>
                <a:ext cx="5257800" cy="2155000"/>
              </a:xfrm>
              <a:prstGeom prst="rect">
                <a:avLst/>
              </a:prstGeom>
              <a:blipFill rotWithShape="1">
                <a:blip r:embed="rId8"/>
                <a:stretch>
                  <a:fillRect l="-7" t="-9" r="-729" b="-2534"/>
                </a:stretch>
              </a:blipFill>
            </p:spPr>
            <p:txBody>
              <a:bodyPr/>
              <a:lstStyle/>
              <a:p>
                <a:r>
                  <a:rPr lang="zh-CN" altLang="en-US">
                    <a:noFill/>
                  </a:rPr>
                  <a:t> </a:t>
                </a:r>
              </a:p>
            </p:txBody>
          </p:sp>
        </mc:Fallback>
      </mc:AlternateContent>
      <p:sp>
        <p:nvSpPr>
          <p:cNvPr id="4" name="QB_4_AN.27_1#38f9677c6.blank?vcp=1&amp;vis=1&amp;pid=04c57c4b7&amp;color=0,0,0&amp;vpa=14&amp;vtp=1&amp;bbb=1" title=""/>
          <p:cNvSpPr/>
          <p:nvPr>
            <p:custDataLst>
              <p:tags r:id="rId9"/>
            </p:custDataLst>
          </p:nvPr>
        </p:nvSpPr>
        <p:spPr>
          <a:xfrm>
            <a:off x="1800257" y="2002993"/>
            <a:ext cx="830263" cy="497840"/>
          </a:xfrm>
          <a:prstGeom prst="rect">
            <a:avLst/>
          </a:prstGeom>
          <a:noFill/>
        </p:spPr>
        <p:txBody>
          <a:bodyPr wrap="none" lIns="0" tIns="0" rIns="0" bIns="0" rtlCol="0" anchor="t"/>
          <a:lstStyle/>
          <a:p>
            <a:pPr algn="ctr" latinLnBrk="1">
              <a:lnSpc>
                <a:spcPts val="4400"/>
              </a:lnSpc>
            </a:pPr>
            <a:r>
              <a:rPr lang="en-US" altLang="zh-CN" sz="2400" b="0" i="0">
                <a:solidFill>
                  <a:srgbClr val="C00000"/>
                </a:solidFill>
                <a:latin typeface="Times New Roman"/>
                <a:ea typeface="微软雅黑" panose="020b0503020204020204" charset="-122"/>
                <a:cs typeface="Times New Roman" panose="02020603050405020304" pitchFamily="34" charset="-120"/>
              </a:rPr>
              <a:t>相等</a:t>
            </a:r>
            <a:endParaRPr lang="en-US" altLang="zh-CN" sz="2400">
              <a:solidFill>
                <a:srgbClr val="C00000"/>
              </a:solidFill>
            </a:endParaRPr>
          </a:p>
        </p:txBody>
      </p:sp>
      <mc:AlternateContent>
        <mc:Choice Requires="a14">
          <p:sp>
            <p:nvSpPr>
              <p:cNvPr id="5" name="QB_4_AN.28_1#38f9677c6.blank?vcp=1&amp;vis=1&amp;pid=04c57c4b7&amp;color=0,0,0&amp;vpa=15&amp;vtp=1&amp;bbb=1" title=""/>
              <p:cNvSpPr/>
              <p:nvPr>
                <p:custDataLst>
                  <p:tags r:id="rId10"/>
                </p:custDataLst>
              </p:nvPr>
            </p:nvSpPr>
            <p:spPr>
              <a:xfrm>
                <a:off x="601408" y="3124083"/>
                <a:ext cx="485267" cy="353441"/>
              </a:xfrm>
              <a:prstGeom prst="rect">
                <a:avLst/>
              </a:prstGeom>
              <a:noFill/>
            </p:spPr>
            <p:txBody>
              <a:bodyPr wrap="none" lIns="0" tIns="0" rIns="0" bIns="0" rtlCol="0" anchor="t"/>
              <a:lstStyle/>
              <a:p>
                <a:pPr algn="ctr" latinLnBrk="1">
                  <a:lnSpc>
                    <a:spcPts val="3000"/>
                  </a:lnSpc>
                </a:pPr>
                <a14:m>
                  <m:oMathPara>
                    <m:oMathParaPr>
                      <m:jc/>
                    </m:oMathParaPr>
                    <m:oMath>
                      <m:sSub>
                        <m:sSubPr>
                          <m:ctrlPr>
                            <a:rPr lang="en-US" altLang="zh-CN" sz="2400" b="0" i="1" smtClean="0">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2</m:t>
                          </m:r>
                        </m:sub>
                      </m:sSub>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endParaRPr lang="en-US" altLang="zh-CN" sz="100"/>
              </a:p>
            </p:txBody>
          </p:sp>
        </mc:Choice>
        <mc:Fallback>
          <p:sp>
            <p:nvSpPr>
              <p:cNvPr id="5" name="QB_4_AN.28_1#38f9677c6.blank?vcp=1&amp;vis=1&amp;pid=04c57c4b7&amp;color=0,0,0&amp;vpa=15&amp;vtp=1&amp;bbb=1"/>
              <p:cNvSpPr>
                <a:spLocks noRot="1" noChangeAspect="1" noMove="1" noResize="1" noEditPoints="1" noAdjustHandles="1" noChangeArrowheads="1" noChangeShapeType="1" noTextEdit="1"/>
              </p:cNvSpPr>
              <p:nvPr>
                <p:custDataLst>
                  <p:tags r:id="rId11"/>
                </p:custDataLst>
              </p:nvPr>
            </p:nvSpPr>
            <p:spPr>
              <a:xfrm>
                <a:off x="601408" y="3124083"/>
                <a:ext cx="485267" cy="353441"/>
              </a:xfrm>
              <a:prstGeom prst="rect">
                <a:avLst/>
              </a:prstGeom>
              <a:blipFill rotWithShape="1">
                <a:blip r:embed="rId12"/>
                <a:stretch>
                  <a:fillRect l="-13" t="-147" r="39" b="-7651"/>
                </a:stretch>
              </a:blipFill>
            </p:spPr>
            <p:txBody>
              <a:bodyPr/>
              <a:lstStyle/>
              <a:p>
                <a:r>
                  <a:rPr lang="zh-CN" altLang="en-US">
                    <a:noFill/>
                  </a:rPr>
                  <a:t> </a:t>
                </a:r>
              </a:p>
            </p:txBody>
          </p:sp>
        </mc:Fallback>
      </mc:AlternateContent>
      <p:sp>
        <p:nvSpPr>
          <p:cNvPr id="6" name="QB_4_AN.29_1#38f9677c6.blank?vcp=1&amp;vis=1&amp;pid=04c57c4b7&amp;color=0,0,0&amp;vpa=16&amp;vtp=1" title=""/>
          <p:cNvSpPr/>
          <p:nvPr>
            <p:custDataLst>
              <p:tags r:id="rId13"/>
            </p:custDataLst>
          </p:nvPr>
        </p:nvSpPr>
        <p:spPr>
          <a:xfrm>
            <a:off x="5301202" y="3560773"/>
            <a:ext cx="525463" cy="478790"/>
          </a:xfrm>
          <a:prstGeom prst="rect">
            <a:avLst/>
          </a:prstGeom>
          <a:noFill/>
        </p:spPr>
        <p:txBody>
          <a:bodyPr wrap="none" lIns="0" tIns="0" rIns="0" bIns="0" rtlCol="0" anchor="t"/>
          <a:lstStyle/>
          <a:p>
            <a:pPr algn="ctr" latinLnBrk="1">
              <a:lnSpc>
                <a:spcPts val="4200"/>
              </a:lnSpc>
            </a:pPr>
            <a:r>
              <a:rPr lang="en-US" altLang="zh-CN" sz="2400" b="0" i="0">
                <a:solidFill>
                  <a:srgbClr val="C00000"/>
                </a:solidFill>
                <a:latin typeface="Times New Roman"/>
                <a:ea typeface="微软雅黑" panose="020b0503020204020204" charset="-122"/>
                <a:cs typeface="Times New Roman" panose="02020603050405020304" pitchFamily="34" charset="-120"/>
              </a:rPr>
              <a:t>右</a:t>
            </a:r>
            <a:endParaRPr lang="en-US" altLang="zh-CN" sz="2400">
              <a:solidFill>
                <a:srgbClr val="C00000"/>
              </a:solidFill>
            </a:endParaRPr>
          </a:p>
        </p:txBody>
      </p:sp>
      <mc:AlternateContent>
        <mc:Choice Requires="a14">
          <p:sp>
            <p:nvSpPr>
              <p:cNvPr id="7" name="QB_4_BD.26_2#38f9677c6?htil=9&amp;vcp=1&amp;vis=1&amp;pid=04c57c4b7&amp;color=0,0,0&amp;vtp=1&amp;bt=1&amp;bbb=1&amp;hb=1&amp;hs=1" title=""/>
              <p:cNvSpPr/>
              <p:nvPr>
                <p:custDataLst>
                  <p:tags r:id="rId14"/>
                </p:custDataLst>
              </p:nvPr>
            </p:nvSpPr>
            <p:spPr>
              <a:xfrm>
                <a:off x="539496" y="3051503"/>
                <a:ext cx="8064000" cy="1033399"/>
              </a:xfrm>
              <a:prstGeom prst="rect">
                <a:avLst/>
              </a:prstGeom>
              <a:noFill/>
            </p:spPr>
            <p:txBody>
              <a:bodyPr wrap="none" lIns="0" tIns="0" rIns="0" bIns="0" rtlCol="0" anchor="t"/>
              <a:lstStyle/>
              <a:p>
                <a:pPr latinLnBrk="1">
                  <a:lnSpc>
                    <a:spcPts val="4400"/>
                  </a:lnSpc>
                </a:pPr>
                <a:r>
                  <a:rPr lang="en-US" altLang="zh-CN" sz="2400" i="0">
                    <a:solidFill>
                      <a:srgbClr val="000000"/>
                    </a:solidFill>
                    <a:latin typeface="宋体" panose="02010600030101010101" pitchFamily="2" charset="-122"/>
                    <a:ea typeface="宋体" panose="02010600030101010101" pitchFamily="2" charset="-122"/>
                    <a:cs typeface="宋体" panose="02010600030101010101" pitchFamily="34" charset="-120"/>
                  </a:rPr>
                  <a:t>____</a:t>
                </a:r>
                <a:r>
                  <a:rPr lang="en-US" altLang="zh-CN" sz="2400" b="0" i="0">
                    <a:solidFill>
                      <a:srgbClr val="000000"/>
                    </a:solidFill>
                    <a:latin typeface="Times New Roman"/>
                    <a:ea typeface="微软雅黑" panose="020b0503020204020204" charset="-122"/>
                    <a:cs typeface="Times New Roman" panose="02020603050405020304" pitchFamily="34" charset="-120"/>
                  </a:rPr>
                  <a:t>（填“</a:t>
                </a:r>
                <a14:m>
                  <m:oMathPara>
                    <m:oMathParaPr>
                      <m:jc/>
                    </m:oMathParaPr>
                    <m:oMath>
                      <m:sSub>
                        <m:sSubPr>
                          <m:ctrlPr>
                            <a:rPr lang="en-US" altLang="zh-CN" sz="2400" b="0" i="1" smtClean="0">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sub>
                      </m:sSub>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”或“</a:t>
                </a:r>
                <a14:m>
                  <m:oMathPara>
                    <m:oMathParaPr>
                      <m:jc/>
                    </m:oMathParaPr>
                    <m:oMath>
                      <m:sSub>
                        <m:sSubPr>
                          <m:ctrlPr>
                            <a:rPr lang="en-US" altLang="zh-CN" sz="2400" b="0" i="1" smtClean="0">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sub>
                      </m:sSub>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”）产生的热量较多；要使液面高度差变</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化更快，可将滑动变阻器的滑片</a:t>
                </a:r>
                <a14:m>
                  <m:oMathPara>
                    <m:oMathParaPr>
                      <m:jc/>
                    </m:oMathParaPr>
                    <m:oMath>
                      <m:r>
                        <m:rPr>
                          <m:sty m:val="p"/>
                        </m:rPr>
                        <a:rPr lang="en-US" altLang="zh-CN" sz="2400" b="0" i="0" smtClean="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P</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向</a:t>
                </a:r>
                <a:r>
                  <a:rPr lang="en-US" altLang="zh-CN" sz="2400" i="0">
                    <a:solidFill>
                      <a:srgbClr val="000000"/>
                    </a:solidFill>
                    <a:latin typeface="宋体" panose="02010600030101010101" pitchFamily="2" charset="-122"/>
                    <a:ea typeface="宋体" panose="02010600030101010101" pitchFamily="2" charset="-122"/>
                    <a:cs typeface="宋体" panose="02010600030101010101" pitchFamily="34" charset="-120"/>
                  </a:rPr>
                  <a:t>____</a:t>
                </a:r>
                <a:r>
                  <a:rPr lang="en-US" altLang="zh-CN" sz="2400" b="0" i="0">
                    <a:solidFill>
                      <a:srgbClr val="000000"/>
                    </a:solidFill>
                    <a:latin typeface="Times New Roman"/>
                    <a:ea typeface="微软雅黑" panose="020b0503020204020204" charset="-122"/>
                    <a:cs typeface="Times New Roman" panose="02020603050405020304" pitchFamily="34" charset="-120"/>
                  </a:rPr>
                  <a:t>滑动。</a:t>
                </a:r>
                <a:endParaRPr lang="en-US" altLang="zh-CN" sz="2400">
                  <a:solidFill>
                    <a:srgbClr val="000000"/>
                  </a:solidFill>
                </a:endParaRPr>
              </a:p>
            </p:txBody>
          </p:sp>
        </mc:Choice>
        <mc:Fallback>
          <p:sp>
            <p:nvSpPr>
              <p:cNvPr id="7" name="QB_4_BD.26_2#38f9677c6?htil=9&amp;vcp=1&amp;vis=1&amp;pid=04c57c4b7&amp;color=0,0,0&amp;vtp=1&amp;bt=1&amp;bbb=1&amp;hb=1&amp;hs=1"/>
              <p:cNvSpPr>
                <a:spLocks noRot="1" noChangeAspect="1" noMove="1" noResize="1" noEditPoints="1" noAdjustHandles="1" noChangeArrowheads="1" noChangeShapeType="1" noTextEdit="1"/>
              </p:cNvSpPr>
              <p:nvPr>
                <p:custDataLst>
                  <p:tags r:id="rId15"/>
                </p:custDataLst>
              </p:nvPr>
            </p:nvSpPr>
            <p:spPr>
              <a:xfrm>
                <a:off x="539496" y="3051503"/>
                <a:ext cx="8064000" cy="1033399"/>
              </a:xfrm>
              <a:prstGeom prst="rect">
                <a:avLst/>
              </a:prstGeom>
              <a:blipFill rotWithShape="1">
                <a:blip r:embed="rId16"/>
                <a:stretch>
                  <a:fillRect l="-5" t="-32" r="6" b="-5658"/>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wipe(left)">
                                      <p:cBhvr>
                                        <p:cTn id="1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5" grpId="0" build="p" animBg="1"/>
      <p:bldP spid="6" grpId="0" build="p" animBg="1"/>
    </p:bldLst>
  </p:timing>
</p:sld>
</file>

<file path=ppt/slides/slide3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B_4_AS.30_1#38f9677c6?htil=10&amp;vcp=1&amp;vis=1&amp;visfb=1&amp;pid=04c57c4b7&amp;color=0,0,0&amp;tib=255,255,255&amp;vtp=1&amp;hs=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6032629" y="1203083"/>
            <a:ext cx="2532888" cy="1847088"/>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mc:Choice Requires="a14">
          <p:sp>
            <p:nvSpPr>
              <p:cNvPr id="3" name="QB_4_AS.30_2#38f9677c6?htil=10&amp;vcp=1&amp;vis=1&amp;pid=04c57c4b7&amp;color=0,0,0&amp;vtp=1&amp;bt=1&amp;bbb=1&amp;hb=1" title=""/>
              <p:cNvSpPr/>
              <p:nvPr>
                <p:custDataLst>
                  <p:tags r:id="rId6"/>
                </p:custDataLst>
              </p:nvPr>
            </p:nvSpPr>
            <p:spPr>
              <a:xfrm>
                <a:off x="539496" y="1157363"/>
                <a:ext cx="5394960" cy="2713990"/>
              </a:xfrm>
              <a:prstGeom prst="rect">
                <a:avLst/>
              </a:prstGeom>
              <a:noFill/>
            </p:spPr>
            <p:txBody>
              <a:bodyPr wrap="none" lIns="0" tIns="0" rIns="0" bIns="0" rtlCol="0" anchor="t"/>
              <a:lstStyle/>
              <a:p>
                <a:pPr algn="l" latinLnBrk="1">
                  <a:lnSpc>
                    <a:spcPts val="4400"/>
                  </a:lnSpc>
                </a:pPr>
                <a:r>
                  <a:rPr lang="en-US" altLang="zh-CN" sz="2400" b="0" i="0">
                    <a:solidFill>
                      <a:srgbClr val="93CDDD"/>
                    </a:solidFill>
                    <a:latin typeface="Times New Roman"/>
                    <a:ea typeface="微软雅黑" panose="020b0503020204020204" charset="-122"/>
                    <a:cs typeface="Times New Roman" panose="02020603050405020304" pitchFamily="34" charset="-120"/>
                  </a:rPr>
                  <a:t>【点拨】</a:t>
                </a:r>
                <a:r>
                  <a:rPr lang="en-US" altLang="zh-CN" sz="2400" b="0" i="0">
                    <a:solidFill>
                      <a:srgbClr val="000000"/>
                    </a:solidFill>
                    <a:latin typeface="Times New Roman"/>
                    <a:ea typeface="微软雅黑" panose="020b0503020204020204" charset="-122"/>
                    <a:cs typeface="Times New Roman" panose="02020603050405020304" pitchFamily="34" charset="-120"/>
                  </a:rPr>
                  <a:t>两个电阻串联，电流相等；</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U</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形</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管内液面高度差越大，说明产生的热量</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越多，故</a:t>
                </a:r>
                <a14:m>
                  <m:oMathPara>
                    <m:oMathParaPr>
                      <m:jc/>
                    </m:oMathParaPr>
                    <m:oMath>
                      <m:sSub>
                        <m:sSub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sub>
                      </m:sSub>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产生的热量较多；要使液面</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高度差变化更快，可将滑动变阻器的滑</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片</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P</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向右滑动，增大电流。</a:t>
                </a:r>
                <a:endParaRPr lang="en-US" altLang="zh-CN" sz="2400"/>
              </a:p>
            </p:txBody>
          </p:sp>
        </mc:Choice>
        <mc:Fallback>
          <p:sp>
            <p:nvSpPr>
              <p:cNvPr id="3" name="QB_4_AS.30_2#38f9677c6?htil=10&amp;vcp=1&amp;vis=1&amp;pid=04c57c4b7&amp;color=0,0,0&amp;vtp=1&amp;bt=1&amp;bbb=1&amp;hb=1"/>
              <p:cNvSpPr>
                <a:spLocks noRot="1" noChangeAspect="1" noMove="1" noResize="1" noEditPoints="1" noAdjustHandles="1" noChangeArrowheads="1" noChangeShapeType="1" noTextEdit="1"/>
              </p:cNvSpPr>
              <p:nvPr>
                <p:custDataLst>
                  <p:tags r:id="rId7"/>
                </p:custDataLst>
              </p:nvPr>
            </p:nvSpPr>
            <p:spPr>
              <a:xfrm>
                <a:off x="539496" y="1157363"/>
                <a:ext cx="5394960" cy="2713990"/>
              </a:xfrm>
              <a:prstGeom prst="rect">
                <a:avLst/>
              </a:prstGeom>
              <a:blipFill rotWithShape="1">
                <a:blip r:embed="rId8"/>
                <a:stretch>
                  <a:fillRect l="-7" t="-14" r="-1264" b="-1998"/>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left)">
                                      <p:cBhvr>
                                        <p:cTn id="10" dur="500"/>
                                        <p:tgtEl>
                                          <p:spTgt spid="3">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left)">
                                      <p:cBhvr>
                                        <p:cTn id="13" dur="500"/>
                                        <p:tgtEl>
                                          <p:spTgt spid="3">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left)">
                                      <p:cBhvr>
                                        <p:cTn id="16" dur="500"/>
                                        <p:tgtEl>
                                          <p:spTgt spid="3">
                                            <p:txEl>
                                              <p:pRg st="3" end="3"/>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wipe(left)">
                                      <p:cBhvr>
                                        <p:cTn id="1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3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O_4_BD.31_1#e996748fb?htil=11&amp;vcp=1&amp;vis=1&amp;pid=04c57c4b7&amp;color=0,0,0&amp;tib=255,255,255&amp;vtp=1&amp;bt=1&amp;hs=1&amp;hs=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5829048" y="617867"/>
            <a:ext cx="2743200" cy="2075688"/>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O_4_BD.31_2#e996748fb?htil=11&amp;vcp=1&amp;vis=1&amp;pid=04c57c4b7&amp;color=0,0,0&amp;vtp=1&amp;bbb=1&amp;hb=1&amp;hs=1" title=""/>
          <p:cNvSpPr/>
          <p:nvPr>
            <p:custDataLst>
              <p:tags r:id="rId6"/>
            </p:custDataLst>
          </p:nvPr>
        </p:nvSpPr>
        <p:spPr>
          <a:xfrm>
            <a:off x="539496" y="605167"/>
            <a:ext cx="5193792" cy="2155190"/>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12.</a:t>
            </a:r>
            <a:r>
              <a:rPr lang="en-US" altLang="zh-CN" sz="900" b="0" i="0" kern="0">
                <a:solidFill>
                  <a:srgbClr val="FFFFFF"/>
                </a:solidFill>
                <a:latin typeface="宋体" panose="02010600030101010101" pitchFamily="2" charset="-122"/>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具有防雾、除</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露、化霜功能的汽车智能后视镜能保障</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行车安全，车主可通过旋钮开关实现功</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能切换，防雾、除露、化霜所需加热功</a:t>
            </a:r>
            <a:endParaRPr lang="en-US" altLang="zh-CN" sz="2400"/>
          </a:p>
        </p:txBody>
      </p:sp>
      <p:pic>
        <p:nvPicPr>
          <p:cNvPr id="4" name="QO_4_BD.31_2#e996748fb?htil=11&amp;vcp=1&amp;vis=1&amp;pid=04c57c4b7&amp;color=0,0,0&amp;tib=255,255,255&amp;iip=5&amp;vtp=1" title=""/>
          <p:cNvPicPr>
            <a:picLocks noChangeAspect="1"/>
          </p:cNvPicPr>
          <p:nvPr>
            <p:custDataLst>
              <p:tags r:id="rId8"/>
            </p:custDataLst>
          </p:nvPr>
        </p:nvPicPr>
        <p:blipFill>
          <a:blip r:embed="rId7">
            <a:clrChange>
              <a:clrFrom>
                <a:srgbClr val="FFFFFF"/>
              </a:clrFrom>
              <a:clrTo>
                <a:srgbClr val="FFFFFF">
                  <a:alpha val="0"/>
                </a:srgbClr>
              </a:clrTo>
            </a:clrChange>
          </a:blip>
          <a:stretch>
            <a:fillRect/>
          </a:stretch>
        </p:blipFill>
        <p:spPr>
          <a:xfrm>
            <a:off x="938816" y="696606"/>
            <a:ext cx="420624" cy="365760"/>
          </a:xfrm>
          <a:prstGeom prst="rect">
            <a:avLst/>
          </a:prstGeom>
          <a:noFill/>
          <a:extLst>
            <a:ext uri="{909E8E84-426E-40DD-AFC4-6F175D3DCCD1}">
              <a14:hiddenFill xmlns:a14="http://schemas.microsoft.com/office/drawing/2010/main">
                <a:solidFill>
                  <a:schemeClr val="accent1">
                    <a:alpha val="0"/>
                  </a:schemeClr>
                </a:solidFill>
              </a14:hiddenFill>
            </a:ext>
          </a:extLst>
        </p:spPr>
      </p:pic>
      <p:pic>
        <p:nvPicPr>
          <p:cNvPr id="5" name="QO_4_BD.31_2#e996748fb?htil=11&amp;vcp=1&amp;vis=1&amp;pid=04c57c4b7&amp;color=0,0,0&amp;tib=255,255,255&amp;iip=6&amp;vtp=1" title=""/>
          <p:cNvPicPr>
            <a:picLocks noChangeAspect="1"/>
          </p:cNvPicPr>
          <p:nvPr>
            <p:custDataLst>
              <p:tags r:id="rId10"/>
            </p:custDataLst>
          </p:nvPr>
        </p:nvPicPr>
        <p:blipFill>
          <a:blip r:embed="rId9">
            <a:clrChange>
              <a:clrFrom>
                <a:srgbClr val="FFFFFF"/>
              </a:clrFrom>
              <a:clrTo>
                <a:srgbClr val="FFFFFF">
                  <a:alpha val="0"/>
                </a:srgbClr>
              </a:clrTo>
            </a:clrChange>
          </a:blip>
          <a:stretch>
            <a:fillRect/>
          </a:stretch>
        </p:blipFill>
        <p:spPr>
          <a:xfrm>
            <a:off x="1396016" y="650886"/>
            <a:ext cx="2249424" cy="457200"/>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mc:Choice Requires="a14">
          <p:sp>
            <p:nvSpPr>
              <p:cNvPr id="6" name="QO_4_BD.31_2#e996748fb?htil=11&amp;vcp=1&amp;vis=1&amp;pid=04c57c4b7&amp;color=0,0,0&amp;vtp=1&amp;bbb=1&amp;hb=1&amp;hs=1" title=""/>
              <p:cNvSpPr/>
              <p:nvPr>
                <p:custDataLst>
                  <p:tags r:id="rId11"/>
                </p:custDataLst>
              </p:nvPr>
            </p:nvSpPr>
            <p:spPr>
              <a:xfrm>
                <a:off x="539496" y="2806839"/>
                <a:ext cx="8064000" cy="1596390"/>
              </a:xfrm>
              <a:prstGeom prst="rect">
                <a:avLst/>
              </a:prstGeom>
              <a:noFill/>
            </p:spPr>
            <p:txBody>
              <a:bodyPr wrap="none" lIns="0" tIns="0" rIns="0" bIns="0" rtlCol="0" anchor="t"/>
              <a:lstStyle/>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率依次增大。如图是简化后的后视镜加热电路，四个发热电</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阻的阻值均为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100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Ω</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，当开关旋至“1”挡时，电路中的电流为</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5</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A</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。（忽略温度对电阻阻值的影响）求：</a:t>
                </a:r>
                <a:endParaRPr lang="en-US" altLang="zh-CN" sz="2400"/>
              </a:p>
            </p:txBody>
          </p:sp>
        </mc:Choice>
        <mc:Fallback>
          <p:sp>
            <p:nvSpPr>
              <p:cNvPr id="6" name="QO_4_BD.31_2#e996748fb?htil=11&amp;vcp=1&amp;vis=1&amp;pid=04c57c4b7&amp;color=0,0,0&amp;vtp=1&amp;bbb=1&amp;hb=1&amp;hs=1"/>
              <p:cNvSpPr>
                <a:spLocks noRot="1" noChangeAspect="1" noMove="1" noResize="1" noEditPoints="1" noAdjustHandles="1" noChangeArrowheads="1" noChangeShapeType="1" noTextEdit="1"/>
              </p:cNvSpPr>
              <p:nvPr>
                <p:custDataLst>
                  <p:tags r:id="rId12"/>
                </p:custDataLst>
              </p:nvPr>
            </p:nvSpPr>
            <p:spPr>
              <a:xfrm>
                <a:off x="539496" y="2806839"/>
                <a:ext cx="8064000" cy="1596390"/>
              </a:xfrm>
              <a:prstGeom prst="rect">
                <a:avLst/>
              </a:prstGeom>
              <a:blipFill rotWithShape="1">
                <a:blip r:embed="rId13"/>
                <a:stretch>
                  <a:fillRect l="-5" t="-9" r="-1017" b="-3412"/>
                </a:stretch>
              </a:blipFill>
            </p:spPr>
            <p:txBody>
              <a:bodyPr/>
              <a:lstStyle/>
              <a:p>
                <a:r>
                  <a:rPr lang="zh-CN" altLang="en-US">
                    <a:noFill/>
                  </a:rPr>
                  <a:t> </a:t>
                </a:r>
              </a:p>
            </p:txBody>
          </p:sp>
        </mc:Fallback>
      </mc:AlternateContent>
    </p:spTree>
  </p:cSld>
  <p:clrMapOvr>
    <a:masterClrMapping/>
  </p:clrMapOvr>
  <p:transition>
    <p:split dir="in"/>
  </p:transition>
  <p:timing/>
</p:sld>
</file>

<file path=ppt/slides/slide3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QO_5_BD.32_1#d0376ec00?vcp=1&amp;vis=1&amp;pid=e996748fb&amp;color=0,0,0&amp;vtp=1&amp;bt=1&amp;bbb=1" title=""/>
          <p:cNvSpPr/>
          <p:nvPr>
            <p:custDataLst>
              <p:tags r:id="rId4"/>
            </p:custDataLst>
          </p:nvPr>
        </p:nvSpPr>
        <p:spPr>
          <a:xfrm>
            <a:off x="539496" y="495208"/>
            <a:ext cx="8065008" cy="488125"/>
          </a:xfrm>
          <a:prstGeom prst="rect">
            <a:avLst/>
          </a:prstGeom>
          <a:noFill/>
        </p:spPr>
        <p:txBody>
          <a:bodyPr wrap="none" lIns="0" tIns="0" rIns="0" bIns="0" rtlCol="0" anchor="t"/>
          <a:lstStyle/>
          <a:p>
            <a:pPr algn="l" latinLnBrk="1">
              <a:lnSpc>
                <a:spcPts val="4300"/>
              </a:lnSpc>
            </a:pPr>
            <a:r>
              <a:rPr lang="en-US" altLang="zh-CN" sz="2400" b="0" i="0">
                <a:solidFill>
                  <a:srgbClr val="000000"/>
                </a:solidFill>
                <a:latin typeface="Times New Roman"/>
                <a:ea typeface="微软雅黑" panose="020b0503020204020204" charset="-122"/>
                <a:cs typeface="Times New Roman" panose="02020603050405020304" pitchFamily="34" charset="-120"/>
              </a:rPr>
              <a:t>（1）电源电压。</a:t>
            </a:r>
            <a:endParaRPr lang="en-US" altLang="zh-CN" sz="2400"/>
          </a:p>
        </p:txBody>
      </p:sp>
      <p:pic>
        <p:nvPicPr>
          <p:cNvPr id="3" name="QO_5_BD.32_2#d0376ec00?vcp=1&amp;vis=1&amp;visfb=1&amp;pid=e996748fb&amp;color=0,0,0&amp;tib=255,255,255&amp;vtp=1" title=""/>
          <p:cNvPicPr>
            <a:picLocks noChangeAspect="1"/>
          </p:cNvPicPr>
          <p:nvPr>
            <p:custDataLst>
              <p:tags r:id="rId6"/>
            </p:custDataLst>
          </p:nvPr>
        </p:nvPicPr>
        <p:blipFill>
          <a:blip r:embed="rId5">
            <a:clrChange>
              <a:clrFrom>
                <a:srgbClr val="FFFFFF"/>
              </a:clrFrom>
              <a:clrTo>
                <a:srgbClr val="FFFFFF">
                  <a:alpha val="0"/>
                </a:srgbClr>
              </a:clrTo>
            </a:clrChange>
          </a:blip>
          <a:stretch>
            <a:fillRect/>
          </a:stretch>
        </p:blipFill>
        <p:spPr>
          <a:xfrm>
            <a:off x="3460054" y="1120175"/>
            <a:ext cx="2223895" cy="1660606"/>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mc:Choice Requires="a14">
          <p:sp>
            <p:nvSpPr>
              <p:cNvPr id="4" name="QO_5_AN.33_1#d0376ec00?vcp=1&amp;vis=1&amp;pid=e996748fb&amp;color=0,0,0&amp;vtp=1&amp;bbb=1&amp;hb=1" title=""/>
              <p:cNvSpPr/>
              <p:nvPr>
                <p:custDataLst>
                  <p:tags r:id="rId7"/>
                </p:custDataLst>
              </p:nvPr>
            </p:nvSpPr>
            <p:spPr>
              <a:xfrm>
                <a:off x="539496" y="2914893"/>
                <a:ext cx="8065008" cy="1596390"/>
              </a:xfrm>
              <a:prstGeom prst="rect">
                <a:avLst/>
              </a:prstGeom>
              <a:noFill/>
            </p:spPr>
            <p:txBody>
              <a:bodyPr wrap="none" lIns="0" tIns="0" rIns="0" bIns="0" rtlCol="0" anchor="t"/>
              <a:lstStyle/>
              <a:p>
                <a:pPr algn="l" latinLnBrk="1">
                  <a:lnSpc>
                    <a:spcPts val="4400"/>
                  </a:lnSpc>
                </a:pPr>
                <a:r>
                  <a:rPr lang="en-US" altLang="zh-CN" sz="2400" b="0" i="0">
                    <a:solidFill>
                      <a:srgbClr val="C00000"/>
                    </a:solidFill>
                    <a:latin typeface="Times New Roman"/>
                    <a:ea typeface="微软雅黑" panose="020b0503020204020204" charset="-122"/>
                    <a:cs typeface="Times New Roman" panose="02020603050405020304" pitchFamily="34" charset="-120"/>
                  </a:rPr>
                  <a:t>【解】当开关旋转到“1”挡时，</a:t>
                </a:r>
                <a14:m>
                  <m:oMathPara>
                    <m:oMathParaPr>
                      <m:jc/>
                    </m:oMathParaPr>
                    <m:oMath>
                      <m:sSub>
                        <m:sSub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3</m:t>
                          </m:r>
                        </m:sub>
                      </m:sSub>
                    </m:oMath>
                  </m:oMathPara>
                </a14:m>
                <a:r>
                  <a:rPr lang="en-US" altLang="zh-CN" sz="2400" b="0" i="0">
                    <a:solidFill>
                      <a:srgbClr val="C00000"/>
                    </a:solidFill>
                    <a:latin typeface="Times New Roman"/>
                    <a:ea typeface="微软雅黑" panose="020b0503020204020204" charset="-122"/>
                    <a:cs typeface="Times New Roman" panose="02020603050405020304" pitchFamily="34" charset="-120"/>
                  </a:rPr>
                  <a:t>、</a:t>
                </a:r>
                <a14:m>
                  <m:oMathPara>
                    <m:oMathParaPr>
                      <m:jc/>
                    </m:oMathParaPr>
                    <m:oMath>
                      <m:sSub>
                        <m:sSub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4</m:t>
                          </m:r>
                        </m:sub>
                      </m:sSub>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C00000"/>
                    </a:solidFill>
                    <a:latin typeface="Times New Roman"/>
                    <a:ea typeface="微软雅黑" panose="020b0503020204020204" charset="-122"/>
                    <a:cs typeface="Times New Roman" panose="02020603050405020304" pitchFamily="34" charset="-120"/>
                  </a:rPr>
                  <a:t>串联，则串联总电阻</a:t>
                </a:r>
                <a:endParaRPr lang="en-US" altLang="zh-CN" sz="2400" b="0" i="0">
                  <a:solidFill>
                    <a:srgbClr val="C00000"/>
                  </a:solidFill>
                  <a:latin typeface="Times New Roman"/>
                  <a:ea typeface="微软雅黑" panose="020b0503020204020204" charset="-122"/>
                  <a:cs typeface="Times New Roman" panose="02020603050405020304" pitchFamily="34" charset="-120"/>
                </a:endParaRPr>
              </a:p>
              <a:p>
                <a:pPr latinLnBrk="1">
                  <a:lnSpc>
                    <a:spcPts val="4400"/>
                  </a:lnSpc>
                </a:pPr>
                <a14:m>
                  <m:oMathPara>
                    <m:oMathParaPr>
                      <m:jc/>
                    </m:oMathParaPr>
                    <m:oMath>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R</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sSub>
                        <m:sSub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3</m:t>
                          </m:r>
                        </m:sub>
                      </m:sSub>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sSub>
                        <m:sSub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4</m:t>
                          </m:r>
                        </m:sub>
                      </m:sSub>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100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Ω</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100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Ω</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200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Ω</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C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C00000"/>
                    </a:solidFill>
                    <a:latin typeface="Times New Roman"/>
                    <a:ea typeface="微软雅黑" panose="020b0503020204020204" charset="-122"/>
                    <a:cs typeface="Times New Roman" panose="02020603050405020304" pitchFamily="34" charset="-120"/>
                  </a:rPr>
                  <a:t>，由欧姆定律得，电</a:t>
                </a:r>
                <a:endParaRPr lang="en-US" altLang="zh-CN" sz="2400" b="0" i="0">
                  <a:solidFill>
                    <a:srgbClr val="C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C00000"/>
                    </a:solidFill>
                    <a:latin typeface="Times New Roman"/>
                    <a:ea typeface="微软雅黑" panose="020b0503020204020204" charset="-122"/>
                    <a:cs typeface="Times New Roman" panose="02020603050405020304" pitchFamily="34" charset="-120"/>
                  </a:rPr>
                  <a:t>源电压</a:t>
                </a:r>
                <a14:m>
                  <m:oMathPara>
                    <m:oMathParaPr>
                      <m:jc/>
                    </m:oMathParaPr>
                    <m:oMath>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U</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IR</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5</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A</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200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Ω</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100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V</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C00000"/>
                    </a:solidFill>
                    <a:latin typeface="Times New Roman"/>
                    <a:ea typeface="微软雅黑" panose="020b0503020204020204" charset="-122"/>
                    <a:cs typeface="Times New Roman" panose="02020603050405020304" pitchFamily="34" charset="-120"/>
                  </a:rPr>
                  <a:t>。</a:t>
                </a:r>
                <a:endParaRPr lang="en-US" altLang="zh-CN" sz="2400"/>
              </a:p>
            </p:txBody>
          </p:sp>
        </mc:Choice>
        <mc:Fallback>
          <p:sp>
            <p:nvSpPr>
              <p:cNvPr id="4" name="QO_5_AN.33_1#d0376ec00?vcp=1&amp;vis=1&amp;pid=e996748fb&amp;color=0,0,0&amp;vtp=1&amp;bbb=1&amp;hb=1"/>
              <p:cNvSpPr>
                <a:spLocks noRot="1" noChangeAspect="1" noMove="1" noResize="1" noEditPoints="1" noAdjustHandles="1" noChangeArrowheads="1" noChangeShapeType="1" noTextEdit="1"/>
              </p:cNvSpPr>
              <p:nvPr>
                <p:custDataLst>
                  <p:tags r:id="rId8"/>
                </p:custDataLst>
              </p:nvPr>
            </p:nvSpPr>
            <p:spPr>
              <a:xfrm>
                <a:off x="539496" y="2914893"/>
                <a:ext cx="8065008" cy="1596390"/>
              </a:xfrm>
              <a:prstGeom prst="rect">
                <a:avLst/>
              </a:prstGeom>
              <a:blipFill rotWithShape="1">
                <a:blip r:embed="rId9"/>
                <a:stretch>
                  <a:fillRect l="-5" t="-15" r="-587" b="-3406"/>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wipe(left)">
                                      <p:cBhvr>
                                        <p:cTn id="10" dur="500"/>
                                        <p:tgtEl>
                                          <p:spTgt spid="4">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wipe(left)">
                                      <p:cBhvr>
                                        <p:cTn id="13"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Lst>
  </p:timing>
</p:sld>
</file>

<file path=ppt/slides/slide3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O_5_BD.34_1#934772fb3?htil=12&amp;vcp=1&amp;vis=1&amp;visfb=1&amp;pid=e996748fb&amp;color=0,0,0&amp;tib=255,255,255&amp;vtp=1&amp;hs=1&amp;hs=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6139262" y="405708"/>
            <a:ext cx="2213896" cy="1678940"/>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O_5_BD.34_2#934772fb3?htil=12&amp;vcp=1&amp;vis=1&amp;pid=e996748fb&amp;color=0,0,0&amp;vtp=1&amp;bt=1&amp;bbb=1&amp;hs=1" title=""/>
          <p:cNvSpPr/>
          <p:nvPr>
            <p:custDataLst>
              <p:tags r:id="rId6"/>
            </p:custDataLst>
          </p:nvPr>
        </p:nvSpPr>
        <p:spPr>
          <a:xfrm>
            <a:off x="539496" y="359987"/>
            <a:ext cx="5468112" cy="440500"/>
          </a:xfrm>
          <a:prstGeom prst="rect">
            <a:avLst/>
          </a:prstGeom>
          <a:noFill/>
        </p:spPr>
        <p:txBody>
          <a:bodyPr wrap="none" lIns="0" tIns="0" rIns="0" bIns="0" rtlCol="0" anchor="t"/>
          <a:lstStyle/>
          <a:p>
            <a:pPr algn="l" latinLnBrk="1">
              <a:lnSpc>
                <a:spcPts val="3800"/>
              </a:lnSpc>
            </a:pPr>
            <a:r>
              <a:rPr lang="en-US" altLang="zh-CN" sz="2400" b="0" i="0">
                <a:solidFill>
                  <a:srgbClr val="000000"/>
                </a:solidFill>
                <a:latin typeface="Times New Roman"/>
                <a:ea typeface="微软雅黑" panose="020b0503020204020204" charset="-122"/>
                <a:cs typeface="Times New Roman" panose="02020603050405020304" pitchFamily="34" charset="-120"/>
              </a:rPr>
              <a:t>（2）后视镜处于除露功能的电功率。</a:t>
            </a:r>
            <a:endParaRPr lang="en-US" altLang="zh-CN" sz="2400"/>
          </a:p>
        </p:txBody>
      </p:sp>
      <mc:AlternateContent>
        <mc:Choice Requires="a14">
          <p:sp>
            <p:nvSpPr>
              <p:cNvPr id="4" name="QO_5_AN.35_1#934772fb3?htil=12&amp;vcp=1&amp;vis=1&amp;pid=e996748fb&amp;color=0,0,0&amp;vtp=1&amp;bbb=1&amp;hb=1&amp;hs=1" title=""/>
              <p:cNvSpPr/>
              <p:nvPr>
                <p:custDataLst>
                  <p:tags r:id="rId7"/>
                </p:custDataLst>
              </p:nvPr>
            </p:nvSpPr>
            <p:spPr>
              <a:xfrm>
                <a:off x="539496" y="845572"/>
                <a:ext cx="5468112" cy="1431100"/>
              </a:xfrm>
              <a:prstGeom prst="rect">
                <a:avLst/>
              </a:prstGeom>
              <a:noFill/>
            </p:spPr>
            <p:txBody>
              <a:bodyPr wrap="none" lIns="0" tIns="0" rIns="0" bIns="0" rtlCol="0" anchor="t"/>
              <a:lstStyle/>
              <a:p>
                <a:pPr algn="l" latinLnBrk="1">
                  <a:lnSpc>
                    <a:spcPts val="3900"/>
                  </a:lnSpc>
                </a:pPr>
                <a:r>
                  <a:rPr lang="en-US" altLang="zh-CN" sz="2400" b="0" i="0">
                    <a:solidFill>
                      <a:srgbClr val="C00000"/>
                    </a:solidFill>
                    <a:latin typeface="Times New Roman"/>
                    <a:ea typeface="微软雅黑" panose="020b0503020204020204" charset="-122"/>
                    <a:cs typeface="Times New Roman" panose="02020603050405020304" pitchFamily="34" charset="-120"/>
                  </a:rPr>
                  <a:t>串联电路中总电阻大于任一分电阻，并</a:t>
                </a:r>
                <a:endParaRPr lang="en-US" altLang="zh-CN" sz="2400" b="0" i="0">
                  <a:solidFill>
                    <a:srgbClr val="C00000"/>
                  </a:solidFill>
                  <a:latin typeface="Times New Roman"/>
                  <a:ea typeface="微软雅黑" panose="020b0503020204020204" charset="-122"/>
                  <a:cs typeface="Times New Roman" panose="02020603050405020304" pitchFamily="34" charset="-120"/>
                </a:endParaRPr>
              </a:p>
              <a:p>
                <a:pPr latinLnBrk="1">
                  <a:lnSpc>
                    <a:spcPts val="3900"/>
                  </a:lnSpc>
                </a:pPr>
                <a:r>
                  <a:rPr lang="en-US" altLang="zh-CN" sz="2400" b="0" i="0">
                    <a:solidFill>
                      <a:srgbClr val="C00000"/>
                    </a:solidFill>
                    <a:latin typeface="Times New Roman"/>
                    <a:ea typeface="微软雅黑" panose="020b0503020204020204" charset="-122"/>
                    <a:cs typeface="Times New Roman" panose="02020603050405020304" pitchFamily="34" charset="-120"/>
                  </a:rPr>
                  <a:t>联电路中总电阻小于任一分电阻，则当</a:t>
                </a:r>
                <a:endParaRPr lang="en-US" altLang="zh-CN" sz="2400" b="0" i="0">
                  <a:solidFill>
                    <a:srgbClr val="C00000"/>
                  </a:solidFill>
                  <a:latin typeface="Times New Roman"/>
                  <a:ea typeface="微软雅黑" panose="020b0503020204020204" charset="-122"/>
                  <a:cs typeface="Times New Roman" panose="02020603050405020304" pitchFamily="34" charset="-120"/>
                </a:endParaRPr>
              </a:p>
              <a:p>
                <a:pPr latinLnBrk="1">
                  <a:lnSpc>
                    <a:spcPts val="3800"/>
                  </a:lnSpc>
                </a:pPr>
                <a:r>
                  <a:rPr lang="en-US" altLang="zh-CN" sz="2400" b="0" i="0">
                    <a:solidFill>
                      <a:srgbClr val="C00000"/>
                    </a:solidFill>
                    <a:latin typeface="Times New Roman"/>
                    <a:ea typeface="微软雅黑" panose="020b0503020204020204" charset="-122"/>
                    <a:cs typeface="Times New Roman" panose="02020603050405020304" pitchFamily="34" charset="-120"/>
                  </a:rPr>
                  <a:t>开关旋转到“1”挡时，</a:t>
                </a:r>
                <a14:m>
                  <m:oMathPara>
                    <m:oMathParaPr>
                      <m:jc/>
                    </m:oMathParaPr>
                    <m:oMath>
                      <m:sSub>
                        <m:sSub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3</m:t>
                          </m:r>
                        </m:sub>
                      </m:sSub>
                    </m:oMath>
                  </m:oMathPara>
                </a14:m>
                <a:r>
                  <a:rPr lang="en-US" altLang="zh-CN" sz="2400" b="0" i="0">
                    <a:solidFill>
                      <a:srgbClr val="C00000"/>
                    </a:solidFill>
                    <a:latin typeface="Times New Roman"/>
                    <a:ea typeface="微软雅黑" panose="020b0503020204020204" charset="-122"/>
                    <a:cs typeface="Times New Roman" panose="02020603050405020304" pitchFamily="34" charset="-120"/>
                  </a:rPr>
                  <a:t>、</a:t>
                </a:r>
                <a14:m>
                  <m:oMathPara>
                    <m:oMathParaPr>
                      <m:jc/>
                    </m:oMathParaPr>
                    <m:oMath>
                      <m:sSub>
                        <m:sSub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4</m:t>
                          </m:r>
                        </m:sub>
                      </m:sSub>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C00000"/>
                    </a:solidFill>
                    <a:latin typeface="Times New Roman"/>
                    <a:ea typeface="微软雅黑" panose="020b0503020204020204" charset="-122"/>
                    <a:cs typeface="Times New Roman" panose="02020603050405020304" pitchFamily="34" charset="-120"/>
                  </a:rPr>
                  <a:t>串联；当开</a:t>
                </a:r>
                <a:endParaRPr lang="en-US" altLang="zh-CN" sz="2400"/>
              </a:p>
            </p:txBody>
          </p:sp>
        </mc:Choice>
        <mc:Fallback>
          <p:sp>
            <p:nvSpPr>
              <p:cNvPr id="4" name="QO_5_AN.35_1#934772fb3?htil=12&amp;vcp=1&amp;vis=1&amp;pid=e996748fb&amp;color=0,0,0&amp;vtp=1&amp;bbb=1&amp;hb=1&amp;hs=1"/>
              <p:cNvSpPr>
                <a:spLocks noRot="1" noChangeAspect="1" noMove="1" noResize="1" noEditPoints="1" noAdjustHandles="1" noChangeArrowheads="1" noChangeShapeType="1" noTextEdit="1"/>
              </p:cNvSpPr>
              <p:nvPr>
                <p:custDataLst>
                  <p:tags r:id="rId8"/>
                </p:custDataLst>
              </p:nvPr>
            </p:nvSpPr>
            <p:spPr>
              <a:xfrm>
                <a:off x="539496" y="845572"/>
                <a:ext cx="5468112" cy="1431100"/>
              </a:xfrm>
              <a:prstGeom prst="rect">
                <a:avLst/>
              </a:prstGeom>
              <a:blipFill rotWithShape="1">
                <a:blip r:embed="rId9"/>
                <a:stretch>
                  <a:fillRect l="-7" t="-27" r="9" b="-2915"/>
                </a:stretch>
              </a:blipFill>
            </p:spPr>
            <p:txBody>
              <a:bodyPr/>
              <a:lstStyle/>
              <a:p>
                <a:r>
                  <a:rPr lang="zh-CN" altLang="en-US">
                    <a:noFill/>
                  </a:rPr>
                  <a:t> </a:t>
                </a:r>
              </a:p>
            </p:txBody>
          </p:sp>
        </mc:Fallback>
      </mc:AlternateContent>
      <mc:AlternateContent>
        <mc:Choice Requires="a14">
          <p:sp>
            <p:nvSpPr>
              <p:cNvPr id="5" name="QO_5_AN.35_1#934772fb3?htil=12&amp;vcp=1&amp;vis=1&amp;pid=e996748fb&amp;color=0,0,0&amp;vtp=1&amp;bbb=1&amp;hb=1&amp;hs=1" title=""/>
              <p:cNvSpPr/>
              <p:nvPr>
                <p:custDataLst>
                  <p:tags r:id="rId10"/>
                </p:custDataLst>
              </p:nvPr>
            </p:nvSpPr>
            <p:spPr>
              <a:xfrm>
                <a:off x="539496" y="2276672"/>
                <a:ext cx="8064000" cy="2173161"/>
              </a:xfrm>
              <a:prstGeom prst="rect">
                <a:avLst/>
              </a:prstGeom>
              <a:noFill/>
            </p:spPr>
            <p:txBody>
              <a:bodyPr wrap="none" lIns="0" tIns="0" rIns="0" bIns="0" rtlCol="0" anchor="t"/>
              <a:lstStyle/>
              <a:p>
                <a:pPr latinLnBrk="1">
                  <a:lnSpc>
                    <a:spcPts val="3900"/>
                  </a:lnSpc>
                </a:pPr>
                <a:r>
                  <a:rPr lang="en-US" altLang="zh-CN" sz="2400" b="0" i="0">
                    <a:solidFill>
                      <a:srgbClr val="C00000"/>
                    </a:solidFill>
                    <a:latin typeface="Times New Roman"/>
                    <a:ea typeface="微软雅黑" panose="020b0503020204020204" charset="-122"/>
                    <a:cs typeface="Times New Roman" panose="02020603050405020304" pitchFamily="34" charset="-120"/>
                  </a:rPr>
                  <a:t>关旋转到“2”挡时，只有</a:t>
                </a:r>
                <a14:m>
                  <m:oMathPara>
                    <m:oMathParaPr>
                      <m:jc/>
                    </m:oMathParaPr>
                    <m:oMath>
                      <m:sSub>
                        <m:sSub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3</m:t>
                          </m:r>
                        </m:sub>
                      </m:sSub>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C00000"/>
                    </a:solidFill>
                    <a:latin typeface="Times New Roman"/>
                    <a:ea typeface="微软雅黑" panose="020b0503020204020204" charset="-122"/>
                    <a:cs typeface="Times New Roman" panose="02020603050405020304" pitchFamily="34" charset="-120"/>
                  </a:rPr>
                  <a:t>工作；当开关</a:t>
                </a:r>
                <a:endParaRPr lang="en-US" altLang="zh-CN" sz="2400" b="0" i="0">
                  <a:solidFill>
                    <a:srgbClr val="C00000"/>
                  </a:solidFill>
                  <a:latin typeface="Times New Roman"/>
                  <a:ea typeface="微软雅黑" panose="020b0503020204020204" charset="-122"/>
                  <a:cs typeface="Times New Roman" panose="02020603050405020304" pitchFamily="34" charset="-120"/>
                </a:endParaRPr>
              </a:p>
              <a:p>
                <a:pPr latinLnBrk="1">
                  <a:lnSpc>
                    <a:spcPts val="4500"/>
                  </a:lnSpc>
                </a:pPr>
                <a:r>
                  <a:rPr lang="en-US" altLang="zh-CN" sz="2400" b="0" i="0">
                    <a:solidFill>
                      <a:srgbClr val="C00000"/>
                    </a:solidFill>
                    <a:latin typeface="Times New Roman"/>
                    <a:ea typeface="微软雅黑" panose="020b0503020204020204" charset="-122"/>
                    <a:cs typeface="Times New Roman" panose="02020603050405020304" pitchFamily="34" charset="-120"/>
                  </a:rPr>
                  <a:t>旋转到“3”挡时，</a:t>
                </a:r>
                <a14:m>
                  <m:oMathPara>
                    <m:oMathParaPr>
                      <m:jc/>
                    </m:oMathParaPr>
                    <m:oMath>
                      <m:sSub>
                        <m:sSub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1</m:t>
                          </m:r>
                        </m:sub>
                      </m:sSub>
                    </m:oMath>
                  </m:oMathPara>
                </a14:m>
                <a:r>
                  <a:rPr lang="en-US" altLang="zh-CN" sz="2400" b="0" i="0">
                    <a:solidFill>
                      <a:srgbClr val="C00000"/>
                    </a:solidFill>
                    <a:latin typeface="Times New Roman"/>
                    <a:ea typeface="微软雅黑" panose="020b0503020204020204" charset="-122"/>
                    <a:cs typeface="Times New Roman" panose="02020603050405020304" pitchFamily="34" charset="-120"/>
                  </a:rPr>
                  <a:t>、</a:t>
                </a:r>
                <a14:m>
                  <m:oMathPara>
                    <m:oMathParaPr>
                      <m:jc/>
                    </m:oMathParaPr>
                    <m:oMath>
                      <m:sSub>
                        <m:sSub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2</m:t>
                          </m:r>
                        </m:sub>
                      </m:sSub>
                    </m:oMath>
                  </m:oMathPara>
                </a14:m>
                <a:r>
                  <a:rPr lang="en-US" altLang="zh-CN" sz="2400" b="0" i="0">
                    <a:solidFill>
                      <a:srgbClr val="C00000"/>
                    </a:solidFill>
                    <a:latin typeface="Times New Roman"/>
                    <a:ea typeface="微软雅黑" panose="020b0503020204020204" charset="-122"/>
                    <a:cs typeface="Times New Roman" panose="02020603050405020304" pitchFamily="34" charset="-120"/>
                  </a:rPr>
                  <a:t>并联，由</a:t>
                </a:r>
                <a14:m>
                  <m:oMathPara>
                    <m:oMathParaPr>
                      <m:jc/>
                    </m:oMathParaPr>
                    <m:oMath>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P</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f>
                        <m:fPr>
                          <m:type m:val="ba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fPr>
                        <m:num>
                          <m:sSup>
                            <m:sSup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p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U</m:t>
                              </m:r>
                            </m:e>
                            <m:sup>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2</m:t>
                              </m:r>
                            </m:sup>
                          </m:sSup>
                        </m:num>
                        <m:den>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R</m:t>
                          </m:r>
                        </m:den>
                      </m:f>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endParaRPr lang="en-US" altLang="zh-CN" sz="100" b="0" i="0" kern="0" spc="-99900">
                  <a:solidFill>
                    <a:srgbClr val="FFFFFF"/>
                  </a:solidFill>
                  <a:latin typeface="Times New Roman"/>
                  <a:ea typeface="微软雅黑" panose="020b0503020204020204" charset="-122"/>
                  <a:cs typeface="Times New Roman" panose="02020603050405020304" pitchFamily="34" charset="-120"/>
                </a:endParaRPr>
              </a:p>
              <a:p>
                <a:pPr latinLnBrk="1">
                  <a:lnSpc>
                    <a:spcPts val="3900"/>
                  </a:lnSpc>
                </a:pPr>
                <a:r>
                  <a:rPr lang="en-US" altLang="zh-CN" sz="2400" b="0" i="0" spc="-100">
                    <a:solidFill>
                      <a:srgbClr val="C00000"/>
                    </a:solidFill>
                    <a:latin typeface="Times New Roman"/>
                    <a:ea typeface="微软雅黑" panose="020b0503020204020204" charset="-122"/>
                    <a:cs typeface="Times New Roman" panose="02020603050405020304" pitchFamily="34" charset="-120"/>
                  </a:rPr>
                  <a:t>得，“2”挡时，处于除露功能，故后视镜处于除露功能的电功率</a:t>
                </a:r>
                <a:endParaRPr lang="en-US" altLang="zh-CN" sz="2400" b="0" i="0" spc="-100">
                  <a:solidFill>
                    <a:srgbClr val="C00000"/>
                  </a:solidFill>
                  <a:latin typeface="Times New Roman"/>
                  <a:ea typeface="微软雅黑" panose="020b0503020204020204" charset="-122"/>
                  <a:cs typeface="Times New Roman" panose="02020603050405020304" pitchFamily="34" charset="-120"/>
                </a:endParaRPr>
              </a:p>
              <a:p>
                <a:pPr latinLnBrk="1">
                  <a:lnSpc>
                    <a:spcPts val="4800"/>
                  </a:lnSpc>
                </a:pPr>
                <a14:m>
                  <m:oMathPara>
                    <m:oMathParaPr>
                      <m:jc/>
                    </m:oMathParaPr>
                    <m:oMath>
                      <m:sSub>
                        <m:sSub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P</m:t>
                          </m:r>
                        </m:e>
                        <m:sub>
                          <m:r>
                            <m:rPr>
                              <m:sty m:val="p"/>
                            </m:rPr>
                            <a:rPr lang="en-US" altLang="zh-CN" sz="2400" baseline="-10000">
                              <a:solidFill>
                                <a:srgbClr val="C00000"/>
                              </a:solidFill>
                              <a:latin typeface="Cambria Math" panose="02040503050406030204" pitchFamily="18" charset="0"/>
                            </a:rPr>
                            <m:t>除露</m:t>
                          </m:r>
                        </m:sub>
                      </m:sSub>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f>
                        <m:fPr>
                          <m:type m:val="ba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fPr>
                        <m:num>
                          <m:sSup>
                            <m:sSup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p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U</m:t>
                              </m:r>
                            </m:e>
                            <m:sup>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2</m:t>
                              </m:r>
                            </m:sup>
                          </m:sSup>
                        </m:num>
                        <m:den>
                          <m:sSub>
                            <m:sSub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3</m:t>
                              </m:r>
                            </m:sub>
                          </m:sSub>
                        </m:den>
                      </m:f>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f>
                        <m:fPr>
                          <m:type m:val="ba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fPr>
                        <m:num>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100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V</m:t>
                          </m:r>
                          <m:sSup>
                            <m:sSup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p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e>
                            <m:sup>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2</m:t>
                              </m:r>
                            </m:sup>
                          </m:sSup>
                        </m:num>
                        <m:den>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100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Ω</m:t>
                          </m:r>
                        </m:den>
                      </m:f>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100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W</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C00000"/>
                    </a:solidFill>
                    <a:latin typeface="Times New Roman"/>
                    <a:ea typeface="微软雅黑" panose="020b0503020204020204" charset="-122"/>
                    <a:cs typeface="Times New Roman" panose="02020603050405020304" pitchFamily="34" charset="-120"/>
                  </a:rPr>
                  <a:t>。</a:t>
                </a:r>
                <a:endParaRPr lang="en-US" altLang="zh-CN" sz="2400"/>
              </a:p>
            </p:txBody>
          </p:sp>
        </mc:Choice>
        <mc:Fallback>
          <p:sp>
            <p:nvSpPr>
              <p:cNvPr id="5" name="QO_5_AN.35_1#934772fb3?htil=12&amp;vcp=1&amp;vis=1&amp;pid=e996748fb&amp;color=0,0,0&amp;vtp=1&amp;bbb=1&amp;hb=1&amp;hs=1"/>
              <p:cNvSpPr>
                <a:spLocks noRot="1" noChangeAspect="1" noMove="1" noResize="1" noEditPoints="1" noAdjustHandles="1" noChangeArrowheads="1" noChangeShapeType="1" noTextEdit="1"/>
              </p:cNvSpPr>
              <p:nvPr>
                <p:custDataLst>
                  <p:tags r:id="rId11"/>
                </p:custDataLst>
              </p:nvPr>
            </p:nvSpPr>
            <p:spPr>
              <a:xfrm>
                <a:off x="539496" y="2276672"/>
                <a:ext cx="8064000" cy="2173161"/>
              </a:xfrm>
              <a:prstGeom prst="rect">
                <a:avLst/>
              </a:prstGeom>
              <a:blipFill rotWithShape="1">
                <a:blip r:embed="rId12"/>
                <a:stretch>
                  <a:fillRect l="-5" t="-9" r="6" b="-625"/>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wipe(left)">
                                      <p:cBhvr>
                                        <p:cTn id="10" dur="500"/>
                                        <p:tgtEl>
                                          <p:spTgt spid="4">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wipe(left)">
                                      <p:cBhvr>
                                        <p:cTn id="13" dur="500"/>
                                        <p:tgtEl>
                                          <p:spTgt spid="4">
                                            <p:txEl>
                                              <p:pRg st="2" end="2"/>
                                            </p:txEl>
                                          </p:spTgt>
                                        </p:tgtEl>
                                      </p:cBhvr>
                                    </p:animEffect>
                                  </p:childTnLst>
                                </p:cTn>
                              </p:par>
                            </p:childTnLst>
                          </p:cTn>
                        </p:par>
                      </p:childTnLst>
                    </p:cTn>
                  </p:par>
                  <p:par>
                    <p:cTn id="14" fill="hold" nodeType="clickPar">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wipe(left)">
                                      <p:cBhvr>
                                        <p:cTn id="18" dur="500"/>
                                        <p:tgtEl>
                                          <p:spTgt spid="5">
                                            <p:txEl>
                                              <p:pRg st="0" end="0"/>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Effect transition="in" filter="wipe(left)">
                                      <p:cBhvr>
                                        <p:cTn id="21" dur="500"/>
                                        <p:tgtEl>
                                          <p:spTgt spid="5">
                                            <p:txEl>
                                              <p:pRg st="1" end="1"/>
                                            </p:tx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Effect transition="in" filter="wipe(left)">
                                      <p:cBhvr>
                                        <p:cTn id="24" dur="500"/>
                                        <p:tgtEl>
                                          <p:spTgt spid="5">
                                            <p:txEl>
                                              <p:pRg st="2" end="2"/>
                                            </p:txEl>
                                          </p:spTgt>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wipe(left)">
                                      <p:cBhvr>
                                        <p:cTn id="27"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P spid="5" grpId="0" uiExpand="1" build="p" animBg="1"/>
    </p:bldLst>
  </p:timing>
</p:sld>
</file>

<file path=ppt/slides/slide3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mc:AlternateContent>
        <mc:Choice Requires="a14">
          <p:sp>
            <p:nvSpPr>
              <p:cNvPr id="2" name="QO_5_BD.36_1#ae98bae27?vcp=1&amp;vis=1&amp;pid=e996748fb&amp;color=0,0,0&amp;vtp=1&amp;bt=1&amp;bbb=1&amp;hb=1" title=""/>
              <p:cNvSpPr/>
              <p:nvPr>
                <p:custDataLst>
                  <p:tags r:id="rId4"/>
                </p:custDataLst>
              </p:nvPr>
            </p:nvSpPr>
            <p:spPr>
              <a:xfrm>
                <a:off x="539496" y="602372"/>
                <a:ext cx="8065008" cy="1596390"/>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（3）后视镜玻璃的质量约为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400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g</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，玻璃的比热容为</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75</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sSup>
                        <m:sSupPr>
                          <m:ctrlPr>
                            <a:rPr lang="en-US" altLang="zh-CN" sz="2400" b="0" i="1">
                              <a:solidFill>
                                <a:srgbClr val="000000"/>
                              </a:solidFill>
                              <a:latin typeface="Cambria Math" panose="02040503050406030204" pitchFamily="18" charset="0"/>
                              <a:ea typeface="微软雅黑" panose="020b0503020204020204" charset="-122"/>
                              <a:cs typeface="Times New Roman" panose="02020603050405020304" pitchFamily="34" charset="-120"/>
                            </a:rPr>
                          </m:ctrlPr>
                        </m:sSupPr>
                        <m:e>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10</m:t>
                          </m:r>
                        </m:e>
                        <m:sup>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3</m:t>
                          </m:r>
                        </m:sup>
                      </m:sSup>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J</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kg</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，当开启化霜功能时，加热效率为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50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为使后视镜玻璃温度升高</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，需加热多长时间？</a:t>
                </a:r>
                <a:endParaRPr lang="en-US" altLang="zh-CN" sz="2400"/>
              </a:p>
            </p:txBody>
          </p:sp>
        </mc:Choice>
        <mc:Fallback>
          <p:sp>
            <p:nvSpPr>
              <p:cNvPr id="2" name="QO_5_BD.36_1#ae98bae27?vcp=1&amp;vis=1&amp;pid=e996748fb&amp;color=0,0,0&amp;vtp=1&amp;bt=1&amp;bbb=1&amp;hb=1"/>
              <p:cNvSpPr>
                <a:spLocks noRot="1" noChangeAspect="1" noMove="1" noResize="1" noEditPoints="1" noAdjustHandles="1" noChangeArrowheads="1" noChangeShapeType="1" noTextEdit="1"/>
              </p:cNvSpPr>
              <p:nvPr>
                <p:custDataLst>
                  <p:tags r:id="rId5"/>
                </p:custDataLst>
              </p:nvPr>
            </p:nvSpPr>
            <p:spPr>
              <a:xfrm>
                <a:off x="539496" y="602372"/>
                <a:ext cx="8065008" cy="1596390"/>
              </a:xfrm>
              <a:prstGeom prst="rect">
                <a:avLst/>
              </a:prstGeom>
              <a:blipFill rotWithShape="1">
                <a:blip r:embed="rId6"/>
                <a:stretch>
                  <a:fillRect l="-5" t="-25" r="-3430" b="-3396"/>
                </a:stretch>
              </a:blipFill>
            </p:spPr>
            <p:txBody>
              <a:bodyPr/>
              <a:lstStyle/>
              <a:p>
                <a:r>
                  <a:rPr lang="zh-CN" altLang="en-US">
                    <a:noFill/>
                  </a:rPr>
                  <a:t> </a:t>
                </a:r>
              </a:p>
            </p:txBody>
          </p:sp>
        </mc:Fallback>
      </mc:AlternateContent>
      <p:pic>
        <p:nvPicPr>
          <p:cNvPr id="3" name="QO_5_BD.36_2#ae98bae27?vcp=1&amp;vis=1&amp;visfb=1&amp;pid=e996748fb&amp;color=0,0,0&amp;tib=255,255,255&amp;vtp=1" title=""/>
          <p:cNvPicPr>
            <a:picLocks noChangeAspect="1"/>
          </p:cNvPicPr>
          <p:nvPr>
            <p:custDataLst>
              <p:tags r:id="rId8"/>
            </p:custDataLst>
          </p:nvPr>
        </p:nvPicPr>
        <p:blipFill>
          <a:blip r:embed="rId7">
            <a:clrChange>
              <a:clrFrom>
                <a:srgbClr val="FFFFFF"/>
              </a:clrFrom>
              <a:clrTo>
                <a:srgbClr val="FFFFFF">
                  <a:alpha val="0"/>
                </a:srgbClr>
              </a:clrTo>
            </a:clrChange>
          </a:blip>
          <a:stretch>
            <a:fillRect/>
          </a:stretch>
        </p:blipFill>
        <p:spPr>
          <a:xfrm>
            <a:off x="3182112" y="2321445"/>
            <a:ext cx="2779776" cy="2075688"/>
          </a:xfrm>
          <a:prstGeom prst="rect">
            <a:avLst/>
          </a:prstGeom>
          <a:noFill/>
          <a:extLst>
            <a:ext uri="{909E8E84-426E-40DD-AFC4-6F175D3DCCD1}">
              <a14:hiddenFill xmlns:a14="http://schemas.microsoft.com/office/drawing/2010/main">
                <a:solidFill>
                  <a:schemeClr val="accent1">
                    <a:alpha val="0"/>
                  </a:schemeClr>
                </a:solidFill>
              </a14:hiddenFill>
            </a:ext>
          </a:extLst>
        </p:spPr>
      </p:pic>
    </p:spTree>
  </p:cSld>
  <p:clrMapOvr>
    <a:masterClrMapping/>
  </p:clrMapOvr>
  <p:transition>
    <p:split dir="in"/>
  </p:transition>
  <p:timing/>
</p:sld>
</file>

<file path=ppt/slides/slide3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O_5_AN.37_1#ae98bae27?htil=13&amp;vcp=1&amp;vis=1&amp;visfb=1&amp;pid=e996748fb&amp;color=0,0,0&amp;tib=255,255,255&amp;vtp=1&amp;hs=1&amp;hs=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5649820" y="524839"/>
            <a:ext cx="2743200" cy="2075688"/>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O_5_AN.37_2#ae98bae27?htil=13&amp;vcp=1&amp;vis=1&amp;pid=e996748fb&amp;color=0,0,0&amp;vtp=1&amp;bt=1&amp;bbb=1&amp;hb=1&amp;hs=1" title=""/>
          <p:cNvSpPr/>
          <p:nvPr>
            <p:custDataLst>
              <p:tags r:id="rId6"/>
            </p:custDataLst>
          </p:nvPr>
        </p:nvSpPr>
        <p:spPr>
          <a:xfrm>
            <a:off x="539496" y="479119"/>
            <a:ext cx="5193792" cy="558800"/>
          </a:xfrm>
          <a:prstGeom prst="rect">
            <a:avLst/>
          </a:prstGeom>
          <a:noFill/>
        </p:spPr>
        <p:txBody>
          <a:bodyPr wrap="none" lIns="0" tIns="0" rIns="0" bIns="0" rtlCol="0" anchor="t"/>
          <a:lstStyle/>
          <a:p>
            <a:pPr algn="l" latinLnBrk="1">
              <a:lnSpc>
                <a:spcPts val="4400"/>
              </a:lnSpc>
            </a:pPr>
            <a:r>
              <a:rPr lang="en-US" altLang="zh-CN" sz="2400" b="0" i="0">
                <a:solidFill>
                  <a:srgbClr val="C00000"/>
                </a:solidFill>
                <a:latin typeface="Times New Roman"/>
                <a:ea typeface="微软雅黑" panose="020b0503020204020204" charset="-122"/>
                <a:cs typeface="Times New Roman" panose="02020603050405020304" pitchFamily="34" charset="-120"/>
              </a:rPr>
              <a:t>玻璃吸收的热量</a:t>
            </a:r>
            <a:endParaRPr lang="en-US" altLang="zh-CN" sz="2400" b="0" i="0">
              <a:solidFill>
                <a:srgbClr val="C00000"/>
              </a:solidFill>
              <a:latin typeface="Times New Roman"/>
              <a:ea typeface="微软雅黑" panose="020b0503020204020204" charset="-122"/>
              <a:cs typeface="Times New Roman" panose="02020603050405020304" pitchFamily="34" charset="-120"/>
            </a:endParaRPr>
          </a:p>
          <a:p>
            <a:pPr latinLnBrk="1">
              <a:lnSpc>
                <a:spcPct val="150000"/>
              </a:lnSpc>
            </a:pPr>
            <a:endParaRPr lang="en-US" altLang="zh-CN" sz="2400"/>
          </a:p>
        </p:txBody>
      </p:sp>
      <mc:AlternateContent>
        <mc:Choice Requires="a14">
          <p:sp>
            <p:nvSpPr>
              <p:cNvPr id="4" name="QO_5_AN.37_2#ae98bae27?htil=13&amp;vcp=1&amp;vis=1&amp;pid=e996748fb&amp;color=0,0,0&amp;vtp=1&amp;bt=1&amp;bbb=1&amp;hb=1&amp;hs=1" title=""/>
              <p:cNvSpPr/>
              <p:nvPr>
                <p:custDataLst>
                  <p:tags r:id="rId7"/>
                </p:custDataLst>
              </p:nvPr>
            </p:nvSpPr>
            <p:spPr>
              <a:xfrm>
                <a:off x="539496" y="2766961"/>
                <a:ext cx="8064000" cy="1778000"/>
              </a:xfrm>
              <a:prstGeom prst="rect">
                <a:avLst/>
              </a:prstGeom>
              <a:noFill/>
            </p:spPr>
            <p:txBody>
              <a:bodyPr wrap="none" lIns="0" tIns="0" rIns="0" bIns="0" rtlCol="0" anchor="t"/>
              <a:lstStyle/>
              <a:p>
                <a:pPr latinLnBrk="1">
                  <a:lnSpc>
                    <a:spcPts val="5200"/>
                  </a:lnSpc>
                </a:pPr>
                <a14:m>
                  <m:oMathPara>
                    <m:oMathParaPr>
                      <m:jc/>
                    </m:oMathParaPr>
                    <m:oMath>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W</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f>
                        <m:fPr>
                          <m:type m:val="ba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fPr>
                        <m:num>
                          <m:sSub>
                            <m:sSub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Q</m:t>
                              </m:r>
                            </m:e>
                            <m:sub>
                              <m:r>
                                <m:rPr>
                                  <m:sty m:val="p"/>
                                </m:rPr>
                                <a:rPr lang="en-US" altLang="zh-CN" sz="2400" baseline="-10000">
                                  <a:solidFill>
                                    <a:srgbClr val="C00000"/>
                                  </a:solidFill>
                                  <a:latin typeface="Cambria Math" panose="02040503050406030204" pitchFamily="18" charset="0"/>
                                </a:rPr>
                                <m:t>吸</m:t>
                              </m:r>
                            </m:sub>
                          </m:sSub>
                        </m:num>
                        <m:den>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η</m:t>
                          </m:r>
                        </m:den>
                      </m:f>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f>
                        <m:fPr>
                          <m:type m:val="ba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fPr>
                        <m:num>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3</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000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J</m:t>
                          </m:r>
                        </m:num>
                        <m:den>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50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den>
                      </m:f>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6</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000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J</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C00000"/>
                    </a:solidFill>
                    <a:latin typeface="Times New Roman"/>
                    <a:ea typeface="微软雅黑" panose="020b0503020204020204" charset="-122"/>
                    <a:cs typeface="Times New Roman" panose="02020603050405020304" pitchFamily="34" charset="-120"/>
                  </a:rPr>
                  <a:t>。当开关旋</a:t>
                </a:r>
                <a:endParaRPr lang="en-US" altLang="zh-CN" sz="2400" b="0" i="0">
                  <a:solidFill>
                    <a:srgbClr val="C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C00000"/>
                    </a:solidFill>
                    <a:latin typeface="Times New Roman"/>
                    <a:ea typeface="微软雅黑" panose="020b0503020204020204" charset="-122"/>
                    <a:cs typeface="Times New Roman" panose="02020603050405020304" pitchFamily="34" charset="-120"/>
                  </a:rPr>
                  <a:t>转到“3”挡时，</a:t>
                </a:r>
                <a14:m>
                  <m:oMathPara>
                    <m:oMathParaPr>
                      <m:jc/>
                    </m:oMathParaPr>
                    <m:oMath>
                      <m:sSub>
                        <m:sSub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1</m:t>
                          </m:r>
                        </m:sub>
                      </m:sSub>
                    </m:oMath>
                  </m:oMathPara>
                </a14:m>
                <a:r>
                  <a:rPr lang="en-US" altLang="zh-CN" sz="2400" b="0" i="0">
                    <a:solidFill>
                      <a:srgbClr val="C00000"/>
                    </a:solidFill>
                    <a:latin typeface="Times New Roman"/>
                    <a:ea typeface="微软雅黑" panose="020b0503020204020204" charset="-122"/>
                    <a:cs typeface="Times New Roman" panose="02020603050405020304" pitchFamily="34" charset="-120"/>
                  </a:rPr>
                  <a:t>、</a:t>
                </a:r>
                <a14:m>
                  <m:oMathPara>
                    <m:oMathParaPr>
                      <m:jc/>
                    </m:oMathParaPr>
                    <m:oMath>
                      <m:sSub>
                        <m:sSub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2</m:t>
                          </m:r>
                        </m:sub>
                      </m:sSub>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C00000"/>
                    </a:solidFill>
                    <a:latin typeface="Times New Roman"/>
                    <a:ea typeface="微软雅黑" panose="020b0503020204020204" charset="-122"/>
                    <a:cs typeface="Times New Roman" panose="02020603050405020304" pitchFamily="34" charset="-120"/>
                  </a:rPr>
                  <a:t>并联，电路中电阻最小，电功率最大，</a:t>
                </a:r>
                <a:endParaRPr lang="en-US" altLang="zh-CN" sz="2400" b="0" i="0">
                  <a:solidFill>
                    <a:srgbClr val="C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C00000"/>
                    </a:solidFill>
                    <a:latin typeface="Times New Roman"/>
                    <a:ea typeface="微软雅黑" panose="020b0503020204020204" charset="-122"/>
                    <a:cs typeface="Times New Roman" panose="02020603050405020304" pitchFamily="34" charset="-120"/>
                  </a:rPr>
                  <a:t>后视镜为化霜功能，后视镜处于化霜功能的电功率</a:t>
                </a:r>
                <a:endParaRPr lang="en-US" altLang="zh-CN" sz="2400" b="0" i="0">
                  <a:solidFill>
                    <a:srgbClr val="C00000"/>
                  </a:solidFill>
                  <a:latin typeface="Times New Roman"/>
                  <a:ea typeface="微软雅黑" panose="020b0503020204020204" charset="-122"/>
                  <a:cs typeface="Times New Roman" panose="02020603050405020304" pitchFamily="34" charset="-120"/>
                </a:endParaRPr>
              </a:p>
              <a:p>
                <a:pPr latinLnBrk="1">
                  <a:lnSpc>
                    <a:spcPct val="110000"/>
                  </a:lnSpc>
                </a:pPr>
                <a:endParaRPr lang="en-US" altLang="zh-CN" sz="2400"/>
              </a:p>
            </p:txBody>
          </p:sp>
        </mc:Choice>
        <mc:Fallback>
          <p:sp>
            <p:nvSpPr>
              <p:cNvPr id="4" name="QO_5_AN.37_2#ae98bae27?htil=13&amp;vcp=1&amp;vis=1&amp;pid=e996748fb&amp;color=0,0,0&amp;vtp=1&amp;bt=1&amp;bbb=1&amp;hb=1&amp;hs=1"/>
              <p:cNvSpPr>
                <a:spLocks noRot="1" noChangeAspect="1" noMove="1" noResize="1" noEditPoints="1" noAdjustHandles="1" noChangeArrowheads="1" noChangeShapeType="1" noTextEdit="1"/>
              </p:cNvSpPr>
              <p:nvPr>
                <p:custDataLst>
                  <p:tags r:id="rId8"/>
                </p:custDataLst>
              </p:nvPr>
            </p:nvSpPr>
            <p:spPr>
              <a:xfrm>
                <a:off x="539496" y="2766961"/>
                <a:ext cx="8064000" cy="1778000"/>
              </a:xfrm>
              <a:prstGeom prst="rect">
                <a:avLst/>
              </a:prstGeom>
              <a:blipFill rotWithShape="1">
                <a:blip r:embed="rId9"/>
                <a:stretch>
                  <a:fillRect l="-5" t="-15" r="-1537" b="-22592"/>
                </a:stretch>
              </a:blipFill>
            </p:spPr>
            <p:txBody>
              <a:bodyPr/>
              <a:lstStyle/>
              <a:p>
                <a:r>
                  <a:rPr lang="zh-CN" altLang="en-US">
                    <a:noFill/>
                  </a:rPr>
                  <a:t> </a:t>
                </a:r>
              </a:p>
            </p:txBody>
          </p:sp>
        </mc:Fallback>
      </mc:AlternateContent>
      <mc:AlternateContent>
        <mc:Choice Requires="a14">
          <p:sp>
            <p:nvSpPr>
              <p:cNvPr id="5" name="QO_5_AN.37_2#ae98bae27?htil=13&amp;vcp=1&amp;vis=1&amp;pid=e996748fb&amp;color=0,0,0&amp;vtp=1&amp;bt=1&amp;bbb=1&amp;hb=1&amp;hs=1" title=""/>
              <p:cNvSpPr/>
              <p:nvPr>
                <p:custDataLst>
                  <p:tags r:id="rId10"/>
                </p:custDataLst>
              </p:nvPr>
            </p:nvSpPr>
            <p:spPr>
              <a:xfrm>
                <a:off x="539496" y="1029791"/>
                <a:ext cx="5193792" cy="1143000"/>
              </a:xfrm>
              <a:prstGeom prst="rect">
                <a:avLst/>
              </a:prstGeom>
              <a:noFill/>
            </p:spPr>
            <p:txBody>
              <a:bodyPr wrap="square" lIns="0" tIns="0" rIns="0" bIns="0" rtlCol="0" anchor="t"/>
              <a:lstStyle/>
              <a:p>
                <a:pPr latinLnBrk="1">
                  <a:lnSpc>
                    <a:spcPts val="4500"/>
                  </a:lnSpc>
                </a:pPr>
                <a14:m>
                  <m:oMathPara>
                    <m:oMathParaPr>
                      <m:jc/>
                    </m:oMathParaPr>
                    <m:oMath>
                      <m:sSub>
                        <m:sSub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Q</m:t>
                          </m:r>
                        </m:e>
                        <m:sub>
                          <m:r>
                            <m:rPr>
                              <m:sty m:val="p"/>
                            </m:rPr>
                            <a:rPr lang="en-US" altLang="zh-CN" sz="2400" baseline="-10000">
                              <a:solidFill>
                                <a:srgbClr val="C00000"/>
                              </a:solidFill>
                              <a:latin typeface="Cambria Math" panose="02040503050406030204" pitchFamily="18" charset="0"/>
                            </a:rPr>
                            <m:t>吸</m:t>
                          </m:r>
                        </m:sub>
                      </m:sSub>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cm</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Δ</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75</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sSup>
                        <m:sSup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p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10</m:t>
                          </m:r>
                        </m:e>
                        <m:sup>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3</m:t>
                          </m:r>
                        </m:sup>
                      </m:sSup>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J</m:t>
                      </m:r>
                    </m:oMath>
                  </m:oMathPara>
                </a14:m>
                <a:r>
                  <a:rPr lang="en-US" altLang="zh-CN" sz="2400" b="0" i="0">
                    <a:solidFill>
                      <a:srgbClr val="C00000"/>
                    </a:solidFill>
                    <a:latin typeface="Times New Roman"/>
                    <a:ea typeface="微软雅黑" panose="020b0503020204020204" charset="-122"/>
                    <a:cs typeface="Times New Roman" panose="02020603050405020304" pitchFamily="34" charset="-120"/>
                  </a:rPr>
                  <a:t>/</a:t>
                </a:r>
                <a14:m>
                  <m:oMathPara>
                    <m:oMathParaPr>
                      <m:jc/>
                    </m:oMathParaPr>
                    <m:oMath>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kg</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400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sSup>
                        <m:sSup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p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10</m:t>
                          </m:r>
                        </m:e>
                        <m:sup>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3</m:t>
                          </m:r>
                        </m:sup>
                      </m:sSup>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kg</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10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3</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000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J</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C00000"/>
                    </a:solidFill>
                    <a:latin typeface="Times New Roman"/>
                    <a:ea typeface="微软雅黑" panose="020b0503020204020204" charset="-122"/>
                    <a:cs typeface="Times New Roman" panose="02020603050405020304" pitchFamily="34" charset="-120"/>
                  </a:rPr>
                  <a:t>，由</a:t>
                </a:r>
                <a:endParaRPr lang="en-US" altLang="zh-CN" sz="2400" b="0" i="0">
                  <a:solidFill>
                    <a:srgbClr val="C00000"/>
                  </a:solidFill>
                  <a:latin typeface="Times New Roman"/>
                  <a:ea typeface="微软雅黑" panose="020b0503020204020204" charset="-122"/>
                  <a:cs typeface="Times New Roman" panose="02020603050405020304" pitchFamily="34" charset="-120"/>
                </a:endParaRPr>
              </a:p>
              <a:p>
                <a:pPr latinLnBrk="1">
                  <a:lnSpc>
                    <a:spcPct val="110000"/>
                  </a:lnSpc>
                </a:pPr>
                <a:endParaRPr lang="en-US" altLang="zh-CN" sz="2400"/>
              </a:p>
            </p:txBody>
          </p:sp>
        </mc:Choice>
        <mc:Fallback>
          <p:sp>
            <p:nvSpPr>
              <p:cNvPr id="5" name="QO_5_AN.37_2#ae98bae27?htil=13&amp;vcp=1&amp;vis=1&amp;pid=e996748fb&amp;color=0,0,0&amp;vtp=1&amp;bt=1&amp;bbb=1&amp;hb=1&amp;hs=1"/>
              <p:cNvSpPr>
                <a:spLocks noRot="1" noChangeAspect="1" noMove="1" noResize="1" noEditPoints="1" noAdjustHandles="1" noChangeArrowheads="1" noChangeShapeType="1" noTextEdit="1"/>
              </p:cNvSpPr>
              <p:nvPr>
                <p:custDataLst>
                  <p:tags r:id="rId11"/>
                </p:custDataLst>
              </p:nvPr>
            </p:nvSpPr>
            <p:spPr>
              <a:xfrm>
                <a:off x="539496" y="1029791"/>
                <a:ext cx="5193792" cy="1143000"/>
              </a:xfrm>
              <a:prstGeom prst="rect">
                <a:avLst/>
              </a:prstGeom>
              <a:blipFill rotWithShape="1">
                <a:blip r:embed="rId12"/>
                <a:stretch>
                  <a:fillRect l="-7" t="-40" r="10" b="-35127"/>
                </a:stretch>
              </a:blipFill>
            </p:spPr>
            <p:txBody>
              <a:bodyPr/>
              <a:lstStyle/>
              <a:p>
                <a:r>
                  <a:rPr lang="zh-CN" altLang="en-US">
                    <a:noFill/>
                  </a:rPr>
                  <a:t> </a:t>
                </a:r>
              </a:p>
            </p:txBody>
          </p:sp>
        </mc:Fallback>
      </mc:AlternateContent>
      <mc:AlternateContent>
        <mc:Choice Requires="a14">
          <p:sp>
            <p:nvSpPr>
              <p:cNvPr id="6" name="QO_5_AN.37_2#ae98bae27?htil=13&amp;vcp=1&amp;vis=1&amp;pid=e996748fb&amp;color=0,0,0&amp;vtp=1&amp;bt=1&amp;bbb=1&amp;hb=1&amp;hs=1" title=""/>
              <p:cNvSpPr/>
              <p:nvPr>
                <p:custDataLst>
                  <p:tags r:id="rId13"/>
                </p:custDataLst>
              </p:nvPr>
            </p:nvSpPr>
            <p:spPr>
              <a:xfrm>
                <a:off x="539496" y="2160091"/>
                <a:ext cx="5193792" cy="609600"/>
              </a:xfrm>
              <a:prstGeom prst="rect">
                <a:avLst/>
              </a:prstGeom>
              <a:noFill/>
            </p:spPr>
            <p:txBody>
              <a:bodyPr wrap="none" lIns="0" tIns="0" rIns="0" bIns="0" rtlCol="0" anchor="t"/>
              <a:lstStyle/>
              <a:p>
                <a:pPr latinLnBrk="1">
                  <a:lnSpc>
                    <a:spcPts val="4800"/>
                  </a:lnSpc>
                </a:pPr>
                <a14:m>
                  <m:oMathPara>
                    <m:oMathParaPr>
                      <m:jc/>
                    </m:oMathParaPr>
                    <m:oMath>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η</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f>
                        <m:fPr>
                          <m:type m:val="ba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fPr>
                        <m:num>
                          <m:sSub>
                            <m:sSub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Q</m:t>
                              </m:r>
                            </m:e>
                            <m:sub>
                              <m:r>
                                <m:rPr>
                                  <m:sty m:val="p"/>
                                </m:rPr>
                                <a:rPr lang="en-US" altLang="zh-CN" sz="2400" baseline="-10000">
                                  <a:solidFill>
                                    <a:srgbClr val="C00000"/>
                                  </a:solidFill>
                                  <a:latin typeface="Cambria Math" panose="02040503050406030204" pitchFamily="18" charset="0"/>
                                </a:rPr>
                                <m:t>吸</m:t>
                              </m:r>
                            </m:sub>
                          </m:sSub>
                        </m:num>
                        <m:den>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W</m:t>
                          </m:r>
                        </m:den>
                      </m:f>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C00000"/>
                    </a:solidFill>
                    <a:latin typeface="Times New Roman"/>
                    <a:ea typeface="微软雅黑" panose="020b0503020204020204" charset="-122"/>
                    <a:cs typeface="Times New Roman" panose="02020603050405020304" pitchFamily="34" charset="-120"/>
                  </a:rPr>
                  <a:t>得，后视镜消耗的电能</a:t>
                </a:r>
                <a:endParaRPr lang="en-US" altLang="zh-CN" sz="2400"/>
              </a:p>
            </p:txBody>
          </p:sp>
        </mc:Choice>
        <mc:Fallback>
          <p:sp>
            <p:nvSpPr>
              <p:cNvPr id="6" name="QO_5_AN.37_2#ae98bae27?htil=13&amp;vcp=1&amp;vis=1&amp;pid=e996748fb&amp;color=0,0,0&amp;vtp=1&amp;bt=1&amp;bbb=1&amp;hb=1&amp;hs=1"/>
              <p:cNvSpPr>
                <a:spLocks noRot="1" noChangeAspect="1" noMove="1" noResize="1" noEditPoints="1" noAdjustHandles="1" noChangeArrowheads="1" noChangeShapeType="1" noTextEdit="1"/>
              </p:cNvSpPr>
              <p:nvPr>
                <p:custDataLst>
                  <p:tags r:id="rId14"/>
                </p:custDataLst>
              </p:nvPr>
            </p:nvSpPr>
            <p:spPr>
              <a:xfrm>
                <a:off x="539496" y="2160091"/>
                <a:ext cx="5193792" cy="609600"/>
              </a:xfrm>
              <a:prstGeom prst="rect">
                <a:avLst/>
              </a:prstGeom>
              <a:blipFill rotWithShape="1">
                <a:blip r:embed="rId15"/>
                <a:stretch>
                  <a:fillRect l="-7" t="-75" r="10" b="-2425"/>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wipe(left)">
                                      <p:cBhvr>
                                        <p:cTn id="17" dur="500"/>
                                        <p:tgtEl>
                                          <p:spTgt spid="6">
                                            <p:txEl>
                                              <p:pRg st="0" end="0"/>
                                            </p:txEl>
                                          </p:spTgt>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wipe(left)">
                                      <p:cBhvr>
                                        <p:cTn id="22" dur="500"/>
                                        <p:tgtEl>
                                          <p:spTgt spid="4">
                                            <p:txEl>
                                              <p:pRg st="0" end="0"/>
                                            </p:txEl>
                                          </p:spTgt>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animEffect transition="in" filter="wipe(left)">
                                      <p:cBhvr>
                                        <p:cTn id="25" dur="500"/>
                                        <p:tgtEl>
                                          <p:spTgt spid="4">
                                            <p:txEl>
                                              <p:pRg st="1" end="1"/>
                                            </p:txEl>
                                          </p:spTgt>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4">
                                            <p:txEl>
                                              <p:pRg st="2" end="2"/>
                                            </p:txEl>
                                          </p:spTgt>
                                        </p:tgtEl>
                                        <p:attrNameLst>
                                          <p:attrName>style.visibility</p:attrName>
                                        </p:attrNameLst>
                                      </p:cBhvr>
                                      <p:to>
                                        <p:strVal val="visible"/>
                                      </p:to>
                                    </p:set>
                                    <p:animEffect transition="in" filter="wipe(left)">
                                      <p:cBhvr>
                                        <p:cTn id="28"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uiExpand="1" build="p" animBg="1"/>
      <p:bldP spid="5" grpId="0" build="p" animBg="1"/>
      <p:bldP spid="6" grpId="0" build="p" animBg="1"/>
    </p:bldLst>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15" name="文本框 14" title=""/>
          <p:cNvSpPr txBox="1"/>
          <p:nvPr>
            <p:custDataLst>
              <p:tags r:id="rId4"/>
            </p:custDataLst>
          </p:nvPr>
        </p:nvSpPr>
        <p:spPr>
          <a:xfrm>
            <a:off x="414338" y="736732"/>
            <a:ext cx="8477726" cy="3969385"/>
          </a:xfrm>
          <a:prstGeom prst="rect">
            <a:avLst/>
          </a:prstGeom>
          <a:noFill/>
          <a:ln w="9525">
            <a:noFill/>
          </a:ln>
        </p:spPr>
        <p:txBody>
          <a:bodyPr wrap="square">
            <a:spAutoFit/>
          </a:bodyPr>
          <a:lstStyle>
            <a:defPPr>
              <a:defRPr lang="zh-CN"/>
            </a:defPPr>
            <a:lvl1pPr>
              <a:lnSpc>
                <a:spcPct val="150000"/>
              </a:lnSpc>
              <a:defRPr sz="2800" b="0">
                <a:latin typeface="Times New Roman"/>
                <a:ea typeface="微软雅黑" panose="020b0503020204020204" charset="-122"/>
                <a:cs typeface="Times New Roman" panose="02020603050405020304" charset="0"/>
              </a:defRPr>
            </a:lvl1pPr>
          </a:lstStyle>
          <a:p>
            <a:r>
              <a:rPr lang="en-US" altLang="zh-CN" sz="2100"/>
              <a:t>(2</a:t>
            </a:r>
            <a:r>
              <a:rPr lang="zh-CN" altLang="en-US" sz="2100"/>
              <a:t>)</a:t>
            </a:r>
            <a:r>
              <a:rPr sz="2100" err="1"/>
              <a:t>注：一段时间内消耗的电能等于这段时间末电能表的示数减去这段时间初电能表的示数</a:t>
            </a:r>
            <a:r>
              <a:rPr lang="zh-CN" altLang="en-US" sz="2100"/>
              <a:t>。</a:t>
            </a:r>
            <a:endParaRPr sz="2100"/>
          </a:p>
          <a:p>
            <a:r>
              <a:rPr lang="en-US" sz="2100"/>
              <a:t>3.</a:t>
            </a:r>
            <a:r>
              <a:rPr sz="2100"/>
              <a:t>电功</a:t>
            </a:r>
            <a:endParaRPr sz="2100"/>
          </a:p>
          <a:p>
            <a:r>
              <a:rPr lang="en-US" altLang="zh-CN" sz="2100"/>
              <a:t>(1</a:t>
            </a:r>
            <a:r>
              <a:rPr lang="zh-CN" altLang="en-US" sz="2100"/>
              <a:t>)</a:t>
            </a:r>
            <a:r>
              <a:rPr sz="2100" err="1"/>
              <a:t>定义：</a:t>
            </a:r>
            <a:r>
              <a:rPr lang="en-US" sz="2100"/>
              <a:t>_______</a:t>
            </a:r>
            <a:r>
              <a:rPr sz="2100" err="1"/>
              <a:t>做功的多少</a:t>
            </a:r>
            <a:r>
              <a:rPr lang="zh-CN" altLang="en-US" sz="2100"/>
              <a:t>。</a:t>
            </a:r>
            <a:r>
              <a:rPr sz="2100" err="1"/>
              <a:t>用符号</a:t>
            </a:r>
            <a:r>
              <a:rPr lang="en-US" sz="2100">
                <a:sym typeface="+mn-ea"/>
              </a:rPr>
              <a:t>_______</a:t>
            </a:r>
            <a:r>
              <a:rPr sz="2100" err="1"/>
              <a:t>表示</a:t>
            </a:r>
            <a:r>
              <a:rPr lang="zh-CN" altLang="en-US" sz="2100"/>
              <a:t>。</a:t>
            </a:r>
            <a:endParaRPr lang="en-US" altLang="zh-CN" sz="2100"/>
          </a:p>
          <a:p>
            <a:r>
              <a:rPr lang="en-US" altLang="zh-CN" sz="2100"/>
              <a:t>(2</a:t>
            </a:r>
            <a:r>
              <a:rPr lang="zh-CN" altLang="en-US" sz="2100"/>
              <a:t>)</a:t>
            </a:r>
            <a:r>
              <a:rPr sz="2100" err="1"/>
              <a:t>公式：</a:t>
            </a:r>
            <a:r>
              <a:rPr lang="en-US" sz="2100">
                <a:sym typeface="+mn-ea"/>
              </a:rPr>
              <a:t>_______</a:t>
            </a:r>
            <a:r>
              <a:rPr sz="2100"/>
              <a:t>，其中 </a:t>
            </a:r>
            <a:r>
              <a:rPr lang="en-US" sz="2100" i="1" err="1"/>
              <a:t>W</a:t>
            </a:r>
            <a:r>
              <a:rPr sz="2100" err="1"/>
              <a:t>表示电功，单位是</a:t>
            </a:r>
            <a:r>
              <a:rPr lang="en-US" sz="2100">
                <a:sym typeface="+mn-ea"/>
              </a:rPr>
              <a:t>____</a:t>
            </a:r>
            <a:r>
              <a:rPr sz="2100"/>
              <a:t>；</a:t>
            </a:r>
            <a:r>
              <a:rPr lang="en-US" sz="2100" i="1" err="1"/>
              <a:t>U</a:t>
            </a:r>
            <a:r>
              <a:rPr sz="2100" err="1"/>
              <a:t>是电路两端的电压，单位是 </a:t>
            </a:r>
            <a:r>
              <a:rPr lang="en-US" sz="2100" err="1"/>
              <a:t>V</a:t>
            </a:r>
            <a:r>
              <a:rPr sz="2100" err="1"/>
              <a:t>；</a:t>
            </a:r>
            <a:r>
              <a:rPr lang="en-US" sz="2100" i="1" err="1"/>
              <a:t>I</a:t>
            </a:r>
            <a:r>
              <a:rPr sz="2100" err="1"/>
              <a:t>是电路 中的电流，单位是 </a:t>
            </a:r>
            <a:r>
              <a:rPr lang="en-US" sz="2100" err="1"/>
              <a:t>A</a:t>
            </a:r>
            <a:r>
              <a:rPr sz="2100" err="1"/>
              <a:t>；</a:t>
            </a:r>
            <a:r>
              <a:rPr lang="en-US" sz="2100" i="1" err="1"/>
              <a:t>t</a:t>
            </a:r>
            <a:r>
              <a:rPr sz="2100" err="1"/>
              <a:t>是通电时间，单位是</a:t>
            </a:r>
            <a:r>
              <a:rPr lang="en-US" sz="2100" err="1"/>
              <a:t>s</a:t>
            </a:r>
            <a:r>
              <a:rPr lang="zh-CN" altLang="en-US" sz="2100"/>
              <a:t>。</a:t>
            </a:r>
            <a:endParaRPr lang="zh-CN" altLang="en-US" sz="2100"/>
          </a:p>
          <a:p>
            <a:endParaRPr sz="2100"/>
          </a:p>
        </p:txBody>
      </p:sp>
      <p:sp>
        <p:nvSpPr>
          <p:cNvPr id="17" name="文本框 16" title=""/>
          <p:cNvSpPr txBox="1"/>
          <p:nvPr>
            <p:custDataLst>
              <p:tags r:id="rId5"/>
            </p:custDataLst>
          </p:nvPr>
        </p:nvSpPr>
        <p:spPr>
          <a:xfrm>
            <a:off x="1763395" y="2272030"/>
            <a:ext cx="782955" cy="414020"/>
          </a:xfrm>
          <a:prstGeom prst="rect">
            <a:avLst/>
          </a:prstGeom>
          <a:noFill/>
        </p:spPr>
        <p:txBody>
          <a:bodyPr wrap="square" rtlCol="0" anchor="t">
            <a:spAutoFit/>
          </a:bodyPr>
          <a:lstStyle/>
          <a:p>
            <a:r>
              <a:rPr lang="zh-CN" altLang="en-US" sz="2100" b="0">
                <a:solidFill>
                  <a:srgbClr val="FF0000"/>
                </a:solidFill>
                <a:latin typeface="Times New Roman"/>
                <a:ea typeface="微软雅黑" panose="020b0503020204020204" charset="-122"/>
                <a:cs typeface="Times New Roman" panose="02020603050405020304" charset="0"/>
                <a:sym typeface="+mn-ea"/>
              </a:rPr>
              <a:t>电流</a:t>
            </a:r>
            <a:endParaRPr lang="zh-CN" altLang="en-US" sz="2100" b="0">
              <a:solidFill>
                <a:srgbClr val="FF0000"/>
              </a:solidFill>
              <a:latin typeface="Times New Roman"/>
              <a:ea typeface="微软雅黑" panose="020b0503020204020204" charset="-122"/>
              <a:cs typeface="Times New Roman" panose="02020603050405020304" charset="0"/>
              <a:sym typeface="+mn-ea"/>
            </a:endParaRPr>
          </a:p>
        </p:txBody>
      </p:sp>
      <p:sp>
        <p:nvSpPr>
          <p:cNvPr id="18" name="文本框 17" title=""/>
          <p:cNvSpPr txBox="1"/>
          <p:nvPr>
            <p:custDataLst>
              <p:tags r:id="rId6"/>
            </p:custDataLst>
          </p:nvPr>
        </p:nvSpPr>
        <p:spPr>
          <a:xfrm>
            <a:off x="5200220" y="2325570"/>
            <a:ext cx="435293" cy="414020"/>
          </a:xfrm>
          <a:prstGeom prst="rect">
            <a:avLst/>
          </a:prstGeom>
          <a:noFill/>
        </p:spPr>
        <p:txBody>
          <a:bodyPr wrap="square" rtlCol="0" anchor="t">
            <a:spAutoFit/>
          </a:bodyPr>
          <a:lstStyle/>
          <a:p>
            <a:r>
              <a:rPr lang="zh-CN" altLang="en-US" sz="2100" b="0" i="1">
                <a:solidFill>
                  <a:srgbClr val="FF0000"/>
                </a:solidFill>
                <a:latin typeface="Times New Roman"/>
                <a:ea typeface="微软雅黑" panose="020b0503020204020204" charset="-122"/>
                <a:cs typeface="Times New Roman" panose="02020603050405020304" charset="0"/>
                <a:sym typeface="+mn-ea"/>
              </a:rPr>
              <a:t>W</a:t>
            </a:r>
            <a:endParaRPr lang="zh-CN" altLang="en-US" sz="2100" b="0" i="1">
              <a:solidFill>
                <a:srgbClr val="FF0000"/>
              </a:solidFill>
              <a:latin typeface="Times New Roman"/>
              <a:ea typeface="微软雅黑" panose="020b0503020204020204" charset="-122"/>
              <a:cs typeface="Times New Roman" panose="02020603050405020304" charset="0"/>
              <a:sym typeface="+mn-ea"/>
            </a:endParaRPr>
          </a:p>
        </p:txBody>
      </p:sp>
      <p:sp>
        <p:nvSpPr>
          <p:cNvPr id="19" name="文本框 18" title=""/>
          <p:cNvSpPr txBox="1"/>
          <p:nvPr>
            <p:custDataLst>
              <p:tags r:id="rId7"/>
            </p:custDataLst>
          </p:nvPr>
        </p:nvSpPr>
        <p:spPr>
          <a:xfrm>
            <a:off x="1595590" y="2791880"/>
            <a:ext cx="1164908" cy="414020"/>
          </a:xfrm>
          <a:prstGeom prst="rect">
            <a:avLst/>
          </a:prstGeom>
          <a:noFill/>
        </p:spPr>
        <p:txBody>
          <a:bodyPr wrap="square" rtlCol="0" anchor="t">
            <a:spAutoFit/>
          </a:bodyPr>
          <a:lstStyle/>
          <a:p>
            <a:r>
              <a:rPr lang="zh-CN" altLang="en-US" sz="2100" b="0" i="1">
                <a:solidFill>
                  <a:srgbClr val="FF0000"/>
                </a:solidFill>
                <a:latin typeface="Times New Roman"/>
                <a:ea typeface="微软雅黑" panose="020b0503020204020204" charset="-122"/>
                <a:cs typeface="Times New Roman" panose="02020603050405020304" charset="0"/>
                <a:sym typeface="+mn-ea"/>
              </a:rPr>
              <a:t>W</a:t>
            </a:r>
            <a:r>
              <a:rPr lang="zh-CN" altLang="en-US" sz="2100" b="0">
                <a:solidFill>
                  <a:srgbClr val="FF0000"/>
                </a:solidFill>
                <a:latin typeface="Times New Roman"/>
                <a:ea typeface="微软雅黑" panose="020b0503020204020204" charset="-122"/>
                <a:cs typeface="Times New Roman" panose="02020603050405020304" charset="0"/>
                <a:sym typeface="+mn-ea"/>
              </a:rPr>
              <a:t>＝</a:t>
            </a:r>
            <a:r>
              <a:rPr lang="zh-CN" altLang="en-US" sz="2100" b="0" i="1">
                <a:solidFill>
                  <a:srgbClr val="FF0000"/>
                </a:solidFill>
                <a:latin typeface="Times New Roman"/>
                <a:ea typeface="微软雅黑" panose="020b0503020204020204" charset="-122"/>
                <a:cs typeface="Times New Roman" panose="02020603050405020304" charset="0"/>
                <a:sym typeface="+mn-ea"/>
              </a:rPr>
              <a:t>UIt</a:t>
            </a:r>
            <a:endParaRPr lang="zh-CN" altLang="en-US" sz="2100" b="0" i="1">
              <a:solidFill>
                <a:srgbClr val="FF0000"/>
              </a:solidFill>
              <a:latin typeface="Times New Roman"/>
              <a:ea typeface="微软雅黑" panose="020b0503020204020204" charset="-122"/>
              <a:cs typeface="Times New Roman" panose="02020603050405020304" charset="0"/>
              <a:sym typeface="+mn-ea"/>
            </a:endParaRPr>
          </a:p>
        </p:txBody>
      </p:sp>
      <p:sp>
        <p:nvSpPr>
          <p:cNvPr id="20" name="文本框 19" title=""/>
          <p:cNvSpPr txBox="1"/>
          <p:nvPr>
            <p:custDataLst>
              <p:tags r:id="rId8"/>
            </p:custDataLst>
          </p:nvPr>
        </p:nvSpPr>
        <p:spPr>
          <a:xfrm>
            <a:off x="5931649" y="2791880"/>
            <a:ext cx="443865" cy="414020"/>
          </a:xfrm>
          <a:prstGeom prst="rect">
            <a:avLst/>
          </a:prstGeom>
          <a:noFill/>
        </p:spPr>
        <p:txBody>
          <a:bodyPr wrap="square" rtlCol="0" anchor="t">
            <a:spAutoFit/>
          </a:bodyPr>
          <a:lstStyle/>
          <a:p>
            <a:r>
              <a:rPr lang="zh-CN" altLang="en-US" sz="2100" b="0">
                <a:solidFill>
                  <a:srgbClr val="FF0000"/>
                </a:solidFill>
                <a:latin typeface="Times New Roman"/>
                <a:ea typeface="微软雅黑" panose="020b0503020204020204" charset="-122"/>
                <a:cs typeface="Times New Roman" panose="02020603050405020304" charset="0"/>
                <a:sym typeface="+mn-ea"/>
              </a:rPr>
              <a:t>J</a:t>
            </a:r>
            <a:endParaRPr lang="zh-CN" altLang="en-US" sz="2100" b="0">
              <a:solidFill>
                <a:srgbClr val="FF0000"/>
              </a:solidFill>
              <a:latin typeface="Times New Roman"/>
              <a:ea typeface="微软雅黑" panose="020b0503020204020204" charset="-122"/>
              <a:cs typeface="Times New Roman" panose="02020603050405020304" charset="0"/>
              <a:sym typeface="+mn-ea"/>
            </a:endParaRPr>
          </a:p>
        </p:txBody>
      </p:sp>
      <p:sp>
        <p:nvSpPr>
          <p:cNvPr id="3" name="文本框 2" title=""/>
          <p:cNvSpPr txBox="1"/>
          <p:nvPr>
            <p:custDataLst>
              <p:tags r:id="rId9"/>
            </p:custDataLst>
          </p:nvPr>
        </p:nvSpPr>
        <p:spPr>
          <a:xfrm>
            <a:off x="414338" y="3738536"/>
            <a:ext cx="8477726" cy="575945"/>
          </a:xfrm>
          <a:prstGeom prst="rect">
            <a:avLst/>
          </a:prstGeom>
          <a:noFill/>
          <a:ln w="9525">
            <a:noFill/>
          </a:ln>
        </p:spPr>
        <p:txBody>
          <a:bodyPr wrap="square">
            <a:spAutoFit/>
          </a:bodyPr>
          <a:lstStyle>
            <a:defPPr>
              <a:defRPr lang="zh-CN"/>
            </a:defPPr>
            <a:lvl1pPr>
              <a:lnSpc>
                <a:spcPct val="150000"/>
              </a:lnSpc>
              <a:defRPr sz="2800" b="0">
                <a:latin typeface="Times New Roman"/>
                <a:ea typeface="微软雅黑" panose="020b0503020204020204" charset="-122"/>
                <a:cs typeface="Times New Roman" panose="02020603050405020304" charset="0"/>
              </a:defRPr>
            </a:lvl1pPr>
          </a:lstStyle>
          <a:p>
            <a:r>
              <a:rPr lang="en-US" altLang="zh-CN" sz="2100">
                <a:sym typeface="+mn-ea"/>
              </a:rPr>
              <a:t>(3</a:t>
            </a:r>
            <a:r>
              <a:rPr lang="zh-CN" altLang="en-US" sz="2100">
                <a:sym typeface="+mn-ea"/>
              </a:rPr>
              <a:t>)</a:t>
            </a:r>
            <a:r>
              <a:rPr sz="2100" err="1">
                <a:sym typeface="+mn-ea"/>
              </a:rPr>
              <a:t>推导式：</a:t>
            </a:r>
            <a:r>
              <a:rPr lang="en-US" sz="2100" err="1">
                <a:sym typeface="+mn-ea"/>
              </a:rPr>
              <a:t>W</a:t>
            </a:r>
            <a:r>
              <a:rPr lang="en-US" altLang="zh-CN" sz="2100">
                <a:sym typeface="+mn-ea"/>
              </a:rPr>
              <a:t>=</a:t>
            </a:r>
            <a:r>
              <a:rPr sz="2100">
                <a:sym typeface="+mn-ea"/>
              </a:rPr>
              <a:t> </a:t>
            </a:r>
            <a:r>
              <a:rPr lang="en-US" altLang="zh-CN" sz="2100">
                <a:sym typeface="+mn-ea"/>
              </a:rPr>
              <a:t>_______= _______</a:t>
            </a:r>
            <a:r>
              <a:rPr sz="2100">
                <a:sym typeface="+mn-ea"/>
              </a:rPr>
              <a:t> (仅适用于纯电阻电路 )</a:t>
            </a:r>
            <a:r>
              <a:rPr lang="zh-CN" altLang="en-US" sz="2100">
                <a:sym typeface="+mn-ea"/>
              </a:rPr>
              <a:t>。</a:t>
            </a:r>
            <a:endParaRPr sz="2100"/>
          </a:p>
        </p:txBody>
      </p:sp>
      <p:sp>
        <p:nvSpPr>
          <p:cNvPr id="4" name="文本框 3" title=""/>
          <p:cNvSpPr txBox="1"/>
          <p:nvPr>
            <p:custDataLst>
              <p:tags r:id="rId10"/>
            </p:custDataLst>
          </p:nvPr>
        </p:nvSpPr>
        <p:spPr>
          <a:xfrm>
            <a:off x="2420770" y="3845161"/>
            <a:ext cx="601980" cy="414020"/>
          </a:xfrm>
          <a:prstGeom prst="rect">
            <a:avLst/>
          </a:prstGeom>
          <a:noFill/>
        </p:spPr>
        <p:txBody>
          <a:bodyPr wrap="square" rtlCol="0" anchor="t">
            <a:spAutoFit/>
          </a:bodyPr>
          <a:lstStyle/>
          <a:p>
            <a:r>
              <a:rPr lang="zh-CN" altLang="en-US" sz="2100" b="0" i="1">
                <a:solidFill>
                  <a:srgbClr val="FF0000"/>
                </a:solidFill>
                <a:latin typeface="Times New Roman"/>
                <a:ea typeface="微软雅黑" panose="020b0503020204020204" charset="-122"/>
                <a:cs typeface="Times New Roman" panose="02020603050405020304" charset="0"/>
                <a:sym typeface="+mn-ea"/>
              </a:rPr>
              <a:t>I</a:t>
            </a:r>
            <a:r>
              <a:rPr lang="zh-CN" altLang="en-US" sz="2100" b="0" i="1" baseline="30000">
                <a:solidFill>
                  <a:srgbClr val="FF0000"/>
                </a:solidFill>
                <a:latin typeface="Times New Roman"/>
                <a:ea typeface="微软雅黑" panose="020b0503020204020204" charset="-122"/>
                <a:cs typeface="Times New Roman" panose="02020603050405020304" charset="0"/>
                <a:sym typeface="+mn-ea"/>
              </a:rPr>
              <a:t>2</a:t>
            </a:r>
            <a:r>
              <a:rPr lang="zh-CN" altLang="en-US" sz="2100" b="0" i="1">
                <a:solidFill>
                  <a:srgbClr val="FF0000"/>
                </a:solidFill>
                <a:latin typeface="Times New Roman"/>
                <a:ea typeface="微软雅黑" panose="020b0503020204020204" charset="-122"/>
                <a:cs typeface="Times New Roman" panose="02020603050405020304" charset="0"/>
                <a:sym typeface="+mn-ea"/>
              </a:rPr>
              <a:t>R</a:t>
            </a:r>
            <a:r>
              <a:rPr lang="en-US" altLang="zh-CN" sz="2100" b="0" i="1">
                <a:solidFill>
                  <a:srgbClr val="FF0000"/>
                </a:solidFill>
                <a:latin typeface="Times New Roman"/>
                <a:ea typeface="微软雅黑" panose="020b0503020204020204" charset="-122"/>
                <a:cs typeface="Times New Roman" panose="02020603050405020304" charset="0"/>
                <a:sym typeface="+mn-ea"/>
              </a:rPr>
              <a:t>t</a:t>
            </a:r>
            <a:r>
              <a:rPr lang="zh-CN" altLang="en-US" sz="2100" b="0" i="1">
                <a:solidFill>
                  <a:srgbClr val="FF0000"/>
                </a:solidFill>
                <a:latin typeface="Times New Roman"/>
                <a:ea typeface="微软雅黑" panose="020b0503020204020204" charset="-122"/>
                <a:cs typeface="Times New Roman" panose="02020603050405020304" charset="0"/>
                <a:sym typeface="+mn-ea"/>
              </a:rPr>
              <a:t>　</a:t>
            </a:r>
            <a:endParaRPr lang="zh-CN" altLang="en-US" sz="2100" b="0" i="1">
              <a:solidFill>
                <a:srgbClr val="FF0000"/>
              </a:solidFill>
              <a:latin typeface="Times New Roman"/>
              <a:ea typeface="微软雅黑" panose="020b0503020204020204" charset="-122"/>
              <a:cs typeface="Times New Roman" panose="02020603050405020304" charset="0"/>
              <a:sym typeface="+mn-ea"/>
            </a:endParaRPr>
          </a:p>
        </p:txBody>
      </p:sp>
      <p:graphicFrame>
        <p:nvGraphicFramePr>
          <p:cNvPr id="5" name="对象 4" title=""/>
          <p:cNvGraphicFramePr>
            <a:graphicFrameLocks noChangeAspect="1"/>
          </p:cNvGraphicFramePr>
          <p:nvPr>
            <p:custDataLst>
              <p:tags r:id="rId11"/>
            </p:custDataLst>
          </p:nvPr>
        </p:nvGraphicFramePr>
        <p:xfrm>
          <a:off x="3749159" y="3564761"/>
          <a:ext cx="431006" cy="646509"/>
        </p:xfrm>
        <a:graphic>
          <a:graphicData uri="http://schemas.openxmlformats.org/presentationml/2006/ole">
            <mc:AlternateContent>
              <mc:Choice xmlns:v="urn:schemas-microsoft-com:vml" Requires="v">
                <p:oleObj spid="_x0000_s1038" r:id="rId12" imgW="493395" imgH="839470" progId="Equation.DSMT4">
                  <p:embed/>
                </p:oleObj>
              </mc:Choice>
              <mc:Fallback>
                <p:oleObj r:id="rId12" imgW="493395" imgH="839470" progId="Equation.DSMT4">
                  <p:embed/>
                  <p:pic>
                    <p:nvPicPr>
                      <p:cNvPr id="0" name="OLE substitute image"/>
                      <p:cNvPicPr/>
                      <p:nvPr/>
                    </p:nvPicPr>
                    <p:blipFill>
                      <a:blip r:embed="rId13"/>
                      <a:stretch>
                        <a:fillRect/>
                      </a:stretch>
                    </p:blipFill>
                    <p:spPr>
                      <a:xfrm>
                        <a:off x="3749159" y="3564761"/>
                        <a:ext cx="431006" cy="646509"/>
                      </a:xfrm>
                      <a:prstGeom prst="rect">
                        <a:avLst/>
                      </a:prstGeom>
                    </p:spPr>
                  </p:pic>
                </p:oleObj>
              </mc:Fallback>
            </mc:AlternateContent>
          </a:graphicData>
        </a:graphic>
      </p:graphicFrame>
      <p:grpSp>
        <p:nvGrpSpPr>
          <p:cNvPr id="25" name="组合 9" title=""/>
          <p:cNvGrpSpPr/>
          <p:nvPr>
            <p:custDataLst>
              <p:tags r:id="rId14"/>
            </p:custDataLst>
          </p:nvPr>
        </p:nvGrpSpPr>
        <p:grpSpPr>
          <a:xfrm>
            <a:off x="0" y="84005"/>
            <a:ext cx="2523490" cy="491490"/>
            <a:chOff x="0" y="619020"/>
            <a:chExt cx="2965873" cy="575087"/>
          </a:xfrm>
        </p:grpSpPr>
        <p:grpSp>
          <p:nvGrpSpPr>
            <p:cNvPr id="26" name="组合 10"/>
            <p:cNvGrpSpPr/>
            <p:nvPr>
              <p:custDataLst>
                <p:tags r:id="rId15"/>
              </p:custDataLst>
            </p:nvPr>
          </p:nvGrpSpPr>
          <p:grpSpPr>
            <a:xfrm>
              <a:off x="0" y="679673"/>
              <a:ext cx="532872" cy="416083"/>
              <a:chOff x="0" y="538268"/>
              <a:chExt cx="532872" cy="416083"/>
            </a:xfrm>
          </p:grpSpPr>
          <p:sp>
            <p:nvSpPr>
              <p:cNvPr id="28" name="矩形 27"/>
              <p:cNvSpPr/>
              <p:nvPr>
                <p:custDataLst>
                  <p:tags r:id="rId16"/>
                </p:custDataLst>
              </p:nvPr>
            </p:nvSpPr>
            <p:spPr>
              <a:xfrm>
                <a:off x="86573" y="575418"/>
                <a:ext cx="446299"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sp>
            <p:nvSpPr>
              <p:cNvPr id="29" name="矩形 28"/>
              <p:cNvSpPr/>
              <p:nvPr>
                <p:custDataLst>
                  <p:tags r:id="rId17"/>
                </p:custDataLst>
              </p:nvPr>
            </p:nvSpPr>
            <p:spPr>
              <a:xfrm>
                <a:off x="0" y="538268"/>
                <a:ext cx="435850"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grpSp>
        <p:sp>
          <p:nvSpPr>
            <p:cNvPr id="27" name="文本框 11"/>
            <p:cNvSpPr txBox="1">
              <a:spLocks noChangeArrowheads="1"/>
            </p:cNvSpPr>
            <p:nvPr>
              <p:custDataLst>
                <p:tags r:id="rId18"/>
              </p:custDataLst>
            </p:nvPr>
          </p:nvSpPr>
          <p:spPr bwMode="auto">
            <a:xfrm>
              <a:off x="642581" y="619020"/>
              <a:ext cx="2323292" cy="57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2600" b="1" smtClean="0">
                  <a:solidFill>
                    <a:srgbClr val="008080"/>
                  </a:solidFill>
                  <a:latin typeface="微软雅黑" panose="020b0503020204020204" charset="-122"/>
                </a:rPr>
                <a:t>电功</a:t>
              </a:r>
              <a:endParaRPr lang="zh-CN" altLang="en-US" sz="2600" b="1">
                <a:solidFill>
                  <a:srgbClr val="008080"/>
                </a:solidFill>
                <a:latin typeface="微软雅黑" panose="020b050302020402020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0" grpId="0"/>
      <p:bldP spid="4" grpId="0"/>
    </p:bldLst>
  </p:timing>
</p:sld>
</file>

<file path=ppt/slides/slide4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mc:AlternateContent>
        <mc:Choice Requires="a14">
          <p:sp>
            <p:nvSpPr>
              <p:cNvPr id="2" name="QO_5_AN.37_2#ae98bae27?htil=13&amp;vcp=1&amp;vis=1&amp;pid=e996748fb&amp;color=0,0,0&amp;vtp=1&amp;bt=1&amp;bbb=1&amp;hb=1&amp;hs=1" title=""/>
              <p:cNvSpPr/>
              <p:nvPr>
                <p:custDataLst>
                  <p:tags r:id="rId3"/>
                </p:custDataLst>
              </p:nvPr>
            </p:nvSpPr>
            <p:spPr>
              <a:xfrm>
                <a:off x="539496" y="1328209"/>
                <a:ext cx="5176520" cy="2374900"/>
              </a:xfrm>
              <a:prstGeom prst="rect">
                <a:avLst/>
              </a:prstGeom>
              <a:noFill/>
            </p:spPr>
            <p:txBody>
              <a:bodyPr wrap="square" lIns="0" tIns="0" rIns="0" bIns="0" rtlCol="0" anchor="t"/>
              <a:lstStyle/>
              <a:p>
                <a:pPr latinLnBrk="1">
                  <a:lnSpc>
                    <a:spcPts val="5000"/>
                  </a:lnSpc>
                </a:pPr>
                <a14:m>
                  <m:oMathPara>
                    <m:oMathParaPr>
                      <m:jc/>
                    </m:oMathParaPr>
                    <m:oMath>
                      <m:sSub>
                        <m:sSub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P</m:t>
                          </m:r>
                        </m:e>
                        <m:sub>
                          <m:r>
                            <m:rPr>
                              <m:sty m:val="p"/>
                            </m:rPr>
                            <a:rPr lang="en-US" altLang="zh-CN" sz="2400" baseline="-10000">
                              <a:solidFill>
                                <a:srgbClr val="C00000"/>
                              </a:solidFill>
                              <a:latin typeface="Cambria Math" panose="02040503050406030204" pitchFamily="18" charset="0"/>
                            </a:rPr>
                            <m:t>化霜</m:t>
                          </m:r>
                        </m:sub>
                      </m:sSub>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f>
                        <m:fPr>
                          <m:type m:val="ba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fPr>
                        <m:num>
                          <m:sSup>
                            <m:sSup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p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U</m:t>
                              </m:r>
                            </m:e>
                            <m:sup>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2</m:t>
                              </m:r>
                            </m:sup>
                          </m:sSup>
                        </m:num>
                        <m:den>
                          <m:sSub>
                            <m:sSub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1</m:t>
                              </m:r>
                            </m:sub>
                          </m:sSub>
                        </m:den>
                      </m:f>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f>
                        <m:fPr>
                          <m:type m:val="ba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fPr>
                        <m:num>
                          <m:sSup>
                            <m:sSup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p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U</m:t>
                              </m:r>
                            </m:e>
                            <m:sup>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2</m:t>
                              </m:r>
                            </m:sup>
                          </m:sSup>
                        </m:num>
                        <m:den>
                          <m:sSub>
                            <m:sSub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R</m:t>
                              </m:r>
                            </m:e>
                            <m:sub>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2</m:t>
                              </m:r>
                            </m:sub>
                          </m:sSub>
                        </m:den>
                      </m:f>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f>
                        <m:fPr>
                          <m:type m:val="ba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fPr>
                        <m:num>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100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V</m:t>
                          </m:r>
                          <m:sSup>
                            <m:sSup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p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e>
                            <m:sup>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2</m:t>
                              </m:r>
                            </m:sup>
                          </m:sSup>
                        </m:num>
                        <m:den>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100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Ω</m:t>
                          </m:r>
                        </m:den>
                      </m:f>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f>
                        <m:fPr>
                          <m:type m:val="ba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fPr>
                        <m:num>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100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V</m:t>
                          </m:r>
                          <m:sSup>
                            <m:sSup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p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e>
                            <m:sup>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2</m:t>
                              </m:r>
                            </m:sup>
                          </m:sSup>
                        </m:num>
                        <m:den>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100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Ω</m:t>
                          </m:r>
                        </m:den>
                      </m:f>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200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W</m:t>
                      </m:r>
                    </m:oMath>
                  </m:oMathPara>
                </a14:m>
                <a:r>
                  <a:rPr lang="en-US" altLang="zh-CN" sz="2400" b="0" i="0">
                    <a:solidFill>
                      <a:srgbClr val="C00000"/>
                    </a:solidFill>
                    <a:latin typeface="Times New Roman"/>
                    <a:ea typeface="微软雅黑" panose="020b0503020204020204" charset="-122"/>
                    <a:cs typeface="Times New Roman" panose="02020603050405020304" pitchFamily="34" charset="-120"/>
                  </a:rPr>
                  <a:t>，由</a:t>
                </a:r>
                <a14:m>
                  <m:oMathPara>
                    <m:oMathParaPr>
                      <m:jc/>
                    </m:oMathParaPr>
                    <m:oMath>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P</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f>
                        <m:fPr>
                          <m:type m:val="ba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fPr>
                        <m:num>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W</m:t>
                          </m:r>
                        </m:num>
                        <m:den>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t</m:t>
                          </m:r>
                        </m:den>
                      </m:f>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C00000"/>
                    </a:solidFill>
                    <a:latin typeface="Times New Roman"/>
                    <a:ea typeface="微软雅黑" panose="020b0503020204020204" charset="-122"/>
                    <a:cs typeface="Times New Roman" panose="02020603050405020304" pitchFamily="34" charset="-120"/>
                  </a:rPr>
                  <a:t>可知，</a:t>
                </a:r>
                <a:endParaRPr lang="en-US" altLang="zh-CN" sz="2400" b="0" i="0">
                  <a:solidFill>
                    <a:srgbClr val="C00000"/>
                  </a:solidFill>
                  <a:latin typeface="Times New Roman"/>
                  <a:ea typeface="微软雅黑" panose="020b0503020204020204" charset="-122"/>
                  <a:cs typeface="Times New Roman" panose="02020603050405020304" pitchFamily="34" charset="-120"/>
                </a:endParaRPr>
              </a:p>
              <a:p>
                <a:pPr latinLnBrk="1">
                  <a:lnSpc>
                    <a:spcPts val="3200"/>
                  </a:lnSpc>
                </a:pPr>
                <a:r>
                  <a:rPr lang="en-US" altLang="zh-CN" sz="2400" b="0" i="0">
                    <a:solidFill>
                      <a:srgbClr val="C00000"/>
                    </a:solidFill>
                    <a:latin typeface="Times New Roman"/>
                    <a:ea typeface="微软雅黑" panose="020b0503020204020204" charset="-122"/>
                    <a:cs typeface="Times New Roman" panose="02020603050405020304" pitchFamily="34" charset="-120"/>
                  </a:rPr>
                  <a:t>需要加热时间</a:t>
                </a:r>
                <a:endParaRPr lang="en-US" altLang="zh-CN" sz="2400" b="0" i="0">
                  <a:solidFill>
                    <a:srgbClr val="C00000"/>
                  </a:solidFill>
                  <a:latin typeface="Times New Roman"/>
                  <a:ea typeface="微软雅黑" panose="020b0503020204020204" charset="-122"/>
                  <a:cs typeface="Times New Roman" panose="02020603050405020304" pitchFamily="34" charset="-120"/>
                </a:endParaRPr>
              </a:p>
              <a:p>
                <a:pPr latinLnBrk="1">
                  <a:lnSpc>
                    <a:spcPts val="5500"/>
                  </a:lnSpc>
                </a:pPr>
                <a14:m>
                  <m:oMathPara>
                    <m:oMathParaPr>
                      <m:jc/>
                    </m:oMathParaPr>
                    <m:oMath>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f>
                        <m:fPr>
                          <m:type m:val="ba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fPr>
                        <m:num>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W</m:t>
                          </m:r>
                        </m:num>
                        <m:den>
                          <m:sSub>
                            <m:sSub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P</m:t>
                              </m:r>
                            </m:e>
                            <m:sub>
                              <m:r>
                                <m:rPr>
                                  <m:sty m:val="p"/>
                                </m:rPr>
                                <a:rPr lang="en-US" altLang="zh-CN" sz="2400" baseline="-10000">
                                  <a:solidFill>
                                    <a:srgbClr val="C00000"/>
                                  </a:solidFill>
                                  <a:latin typeface="Cambria Math" panose="02040503050406030204" pitchFamily="18" charset="0"/>
                                </a:rPr>
                                <m:t>化霜</m:t>
                              </m:r>
                            </m:sub>
                          </m:sSub>
                        </m:den>
                      </m:f>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f>
                        <m:fPr>
                          <m:type m:val="ba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fPr>
                        <m:num>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6</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000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J</m:t>
                          </m:r>
                        </m:num>
                        <m:den>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200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W</m:t>
                          </m:r>
                        </m:den>
                      </m:f>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30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s</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C00000"/>
                    </a:solidFill>
                    <a:latin typeface="Times New Roman"/>
                    <a:ea typeface="微软雅黑" panose="020b0503020204020204" charset="-122"/>
                    <a:cs typeface="Times New Roman" panose="02020603050405020304" pitchFamily="34" charset="-120"/>
                  </a:rPr>
                  <a:t>。</a:t>
                </a:r>
                <a:endParaRPr lang="en-US" altLang="zh-CN" sz="2400"/>
              </a:p>
            </p:txBody>
          </p:sp>
        </mc:Choice>
        <mc:Fallback>
          <p:sp>
            <p:nvSpPr>
              <p:cNvPr id="2" name="QO_5_AN.37_2#ae98bae27?htil=13&amp;vcp=1&amp;vis=1&amp;pid=e996748fb&amp;color=0,0,0&amp;vtp=1&amp;bt=1&amp;bbb=1&amp;hb=1&amp;hs=1"/>
              <p:cNvSpPr>
                <a:spLocks noRot="1" noChangeAspect="1" noMove="1" noResize="1" noEditPoints="1" noAdjustHandles="1" noChangeArrowheads="1" noChangeShapeType="1" noTextEdit="1"/>
              </p:cNvSpPr>
              <p:nvPr>
                <p:custDataLst>
                  <p:tags r:id="rId4"/>
                </p:custDataLst>
              </p:nvPr>
            </p:nvSpPr>
            <p:spPr>
              <a:xfrm>
                <a:off x="539496" y="1328209"/>
                <a:ext cx="5176520" cy="2374900"/>
              </a:xfrm>
              <a:prstGeom prst="rect">
                <a:avLst/>
              </a:prstGeom>
              <a:blipFill rotWithShape="1">
                <a:blip r:embed="rId5"/>
                <a:stretch>
                  <a:fillRect l="-7" t="-18" r="7" b="-624"/>
                </a:stretch>
              </a:blipFill>
            </p:spPr>
            <p:txBody>
              <a:bodyPr/>
              <a:lstStyle/>
              <a:p>
                <a:r>
                  <a:rPr lang="zh-CN" altLang="en-US">
                    <a:noFill/>
                  </a:rPr>
                  <a:t> </a:t>
                </a:r>
              </a:p>
            </p:txBody>
          </p:sp>
        </mc:Fallback>
      </mc:AlternateContent>
      <p:pic>
        <p:nvPicPr>
          <p:cNvPr id="3" name="QO_5_AN.37_1#ae98bae27?htil=13&amp;vcp=1&amp;vis=1&amp;visfb=1&amp;pid=e996748fb&amp;color=0,0,0&amp;tib=255,255,255&amp;vtp=1&amp;hs=1&amp;hs=1" title=""/>
          <p:cNvPicPr>
            <a:picLocks noChangeAspect="1"/>
          </p:cNvPicPr>
          <p:nvPr>
            <p:custDataLst>
              <p:tags r:id="rId7"/>
            </p:custDataLst>
          </p:nvPr>
        </p:nvPicPr>
        <p:blipFill>
          <a:blip r:embed="rId6">
            <a:clrChange>
              <a:clrFrom>
                <a:srgbClr val="FFFFFF"/>
              </a:clrFrom>
              <a:clrTo>
                <a:srgbClr val="FFFFFF">
                  <a:alpha val="0"/>
                </a:srgbClr>
              </a:clrTo>
            </a:clrChange>
          </a:blip>
          <a:stretch>
            <a:fillRect/>
          </a:stretch>
        </p:blipFill>
        <p:spPr>
          <a:xfrm>
            <a:off x="5614545" y="1580870"/>
            <a:ext cx="2743200" cy="2075688"/>
          </a:xfrm>
          <a:prstGeom prst="rect">
            <a:avLst/>
          </a:prstGeom>
          <a:noFill/>
          <a:extLst>
            <a:ext uri="{909E8E84-426E-40DD-AFC4-6F175D3DCCD1}">
              <a14:hiddenFill xmlns:a14="http://schemas.microsoft.com/office/drawing/2010/main">
                <a:solidFill>
                  <a:schemeClr val="accent1">
                    <a:alpha val="0"/>
                  </a:schemeClr>
                </a:solidFill>
              </a14:hiddenFill>
            </a:ext>
          </a:extLst>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left)">
                                      <p:cBhvr>
                                        <p:cTn id="10" dur="500"/>
                                        <p:tgtEl>
                                          <p:spTgt spid="2">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left)">
                                      <p:cBhvr>
                                        <p:cTn id="13"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Lst>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13" name="文本框 12" title=""/>
          <p:cNvSpPr txBox="1"/>
          <p:nvPr>
            <p:custDataLst>
              <p:tags r:id="rId3"/>
            </p:custDataLst>
          </p:nvPr>
        </p:nvSpPr>
        <p:spPr>
          <a:xfrm>
            <a:off x="440055" y="771022"/>
            <a:ext cx="8369618" cy="3969385"/>
          </a:xfrm>
          <a:prstGeom prst="rect">
            <a:avLst/>
          </a:prstGeom>
          <a:noFill/>
          <a:ln w="9525">
            <a:noFill/>
          </a:ln>
        </p:spPr>
        <p:txBody>
          <a:bodyPr wrap="square">
            <a:spAutoFit/>
          </a:bodyPr>
          <a:lstStyle>
            <a:defPPr>
              <a:defRPr lang="zh-CN"/>
            </a:defPPr>
            <a:lvl1pPr>
              <a:lnSpc>
                <a:spcPct val="150000"/>
              </a:lnSpc>
              <a:defRPr sz="2800" b="0">
                <a:latin typeface="Times New Roman"/>
                <a:ea typeface="微软雅黑" panose="020b0503020204020204" charset="-122"/>
                <a:cs typeface="Times New Roman" panose="02020603050405020304" charset="0"/>
              </a:defRPr>
            </a:lvl1pPr>
          </a:lstStyle>
          <a:p>
            <a:r>
              <a:rPr lang="en-US" sz="2100"/>
              <a:t>1.</a:t>
            </a:r>
            <a:r>
              <a:rPr sz="2100"/>
              <a:t>物理意义：电功率是表示电流做功</a:t>
            </a:r>
            <a:r>
              <a:rPr lang="en-US" sz="2100"/>
              <a:t>_______</a:t>
            </a:r>
            <a:r>
              <a:rPr sz="2100"/>
              <a:t>的物理量</a:t>
            </a:r>
            <a:r>
              <a:rPr lang="zh-CN" altLang="en-US" sz="2100"/>
              <a:t>。</a:t>
            </a:r>
            <a:endParaRPr sz="2100"/>
          </a:p>
          <a:p>
            <a:r>
              <a:rPr lang="en-US" sz="2100"/>
              <a:t>2.</a:t>
            </a:r>
            <a:r>
              <a:rPr sz="2100"/>
              <a:t>定义</a:t>
            </a:r>
            <a:r>
              <a:rPr sz="2100" smtClean="0"/>
              <a:t>：</a:t>
            </a:r>
            <a:r>
              <a:rPr lang="en-US" sz="2100" smtClean="0">
                <a:sym typeface="+mn-ea"/>
              </a:rPr>
              <a:t>_______</a:t>
            </a:r>
            <a:r>
              <a:rPr sz="2100" smtClean="0"/>
              <a:t>与</a:t>
            </a:r>
            <a:r>
              <a:rPr lang="zh-CN" altLang="en-US" sz="2100" smtClean="0"/>
              <a:t>完成这些电功所用的</a:t>
            </a:r>
            <a:r>
              <a:rPr lang="en-US" sz="2100" smtClean="0">
                <a:sym typeface="+mn-ea"/>
              </a:rPr>
              <a:t>_______</a:t>
            </a:r>
            <a:r>
              <a:rPr lang="zh-CN" altLang="en-US" sz="2100" smtClean="0"/>
              <a:t>之比。</a:t>
            </a:r>
            <a:r>
              <a:rPr sz="2100" err="1"/>
              <a:t>用符号</a:t>
            </a:r>
            <a:r>
              <a:rPr lang="en-US" sz="2100">
                <a:sym typeface="+mn-ea"/>
              </a:rPr>
              <a:t>_______</a:t>
            </a:r>
            <a:r>
              <a:rPr sz="2100" err="1"/>
              <a:t>表示</a:t>
            </a:r>
            <a:r>
              <a:rPr lang="zh-CN" altLang="en-US" sz="2100"/>
              <a:t>。</a:t>
            </a:r>
            <a:endParaRPr sz="2100"/>
          </a:p>
          <a:p>
            <a:r>
              <a:rPr lang="en-US" sz="2100"/>
              <a:t>3.</a:t>
            </a:r>
            <a:r>
              <a:rPr sz="2100"/>
              <a:t>单位：瓦特，简称瓦，符号是</a:t>
            </a:r>
            <a:r>
              <a:rPr lang="en-US" sz="2100">
                <a:sym typeface="+mn-ea"/>
              </a:rPr>
              <a:t>_______</a:t>
            </a:r>
            <a:r>
              <a:rPr sz="2100"/>
              <a:t>，其他常用电功率单位还有</a:t>
            </a:r>
            <a:r>
              <a:rPr lang="en-US" sz="2100">
                <a:sym typeface="+mn-ea"/>
              </a:rPr>
              <a:t>_______</a:t>
            </a:r>
            <a:r>
              <a:rPr sz="2100"/>
              <a:t> 、</a:t>
            </a:r>
            <a:r>
              <a:rPr lang="en-US" sz="2100">
                <a:sym typeface="+mn-ea"/>
              </a:rPr>
              <a:t>_______</a:t>
            </a:r>
            <a:r>
              <a:rPr lang="zh-CN" altLang="en-US" sz="2100"/>
              <a:t>。</a:t>
            </a:r>
            <a:endParaRPr sz="2100"/>
          </a:p>
          <a:p>
            <a:r>
              <a:rPr lang="en-US" sz="2100"/>
              <a:t>4.</a:t>
            </a:r>
            <a:r>
              <a:rPr sz="2100"/>
              <a:t>单位换算：</a:t>
            </a:r>
            <a:r>
              <a:rPr lang="en-US" sz="2100"/>
              <a:t>1 kW</a:t>
            </a:r>
            <a:r>
              <a:rPr sz="2100"/>
              <a:t>＝</a:t>
            </a:r>
            <a:r>
              <a:rPr lang="en-US" sz="2100">
                <a:sym typeface="+mn-ea"/>
              </a:rPr>
              <a:t>_______</a:t>
            </a:r>
            <a:r>
              <a:rPr lang="en-US" sz="2100"/>
              <a:t>W</a:t>
            </a:r>
            <a:r>
              <a:rPr sz="2100"/>
              <a:t>，</a:t>
            </a:r>
            <a:r>
              <a:rPr lang="en-US" sz="2100"/>
              <a:t>1 mW</a:t>
            </a:r>
            <a:r>
              <a:rPr sz="2100"/>
              <a:t>＝</a:t>
            </a:r>
            <a:r>
              <a:rPr lang="en-US" sz="2100">
                <a:sym typeface="+mn-ea"/>
              </a:rPr>
              <a:t>_______</a:t>
            </a:r>
            <a:r>
              <a:rPr sz="2100"/>
              <a:t> </a:t>
            </a:r>
            <a:r>
              <a:rPr lang="en-US" sz="2100"/>
              <a:t>W</a:t>
            </a:r>
            <a:endParaRPr sz="2100"/>
          </a:p>
          <a:p>
            <a:r>
              <a:rPr lang="en-US" sz="2100"/>
              <a:t>5.</a:t>
            </a:r>
            <a:r>
              <a:rPr sz="2100"/>
              <a:t>公式：</a:t>
            </a:r>
            <a:r>
              <a:rPr lang="en-US" sz="2100" i="1"/>
              <a:t>P</a:t>
            </a:r>
            <a:r>
              <a:rPr sz="2100"/>
              <a:t>＝</a:t>
            </a:r>
            <a:r>
              <a:rPr lang="en-US" sz="2100">
                <a:sym typeface="+mn-ea"/>
              </a:rPr>
              <a:t>_______</a:t>
            </a:r>
            <a:r>
              <a:rPr sz="2100"/>
              <a:t>，其中 </a:t>
            </a:r>
            <a:r>
              <a:rPr lang="en-US" sz="2100" i="1" err="1">
                <a:sym typeface="+mn-ea"/>
              </a:rPr>
              <a:t>P </a:t>
            </a:r>
            <a:r>
              <a:rPr sz="2100" err="1"/>
              <a:t>表示电功率，</a:t>
            </a:r>
            <a:r>
              <a:rPr sz="2100" err="1" smtClean="0"/>
              <a:t>单位是 </a:t>
            </a:r>
            <a:r>
              <a:rPr lang="en-US" sz="2100" err="1" smtClean="0"/>
              <a:t>W </a:t>
            </a:r>
            <a:r>
              <a:rPr sz="2100" err="1" smtClean="0"/>
              <a:t>；</a:t>
            </a:r>
            <a:r>
              <a:rPr lang="en-US" sz="2100" i="1" err="1"/>
              <a:t>W </a:t>
            </a:r>
            <a:r>
              <a:rPr sz="2100" err="1"/>
              <a:t>表示电功，单位是 </a:t>
            </a:r>
            <a:r>
              <a:rPr lang="en-US" sz="2100" err="1"/>
              <a:t>J </a:t>
            </a:r>
            <a:r>
              <a:rPr sz="2100" err="1"/>
              <a:t>；</a:t>
            </a:r>
            <a:r>
              <a:rPr lang="en-US" sz="2100" i="1" err="1"/>
              <a:t>t </a:t>
            </a:r>
            <a:r>
              <a:rPr sz="2100" err="1"/>
              <a:t>表示完成这些电功所用的时间， 单位是 </a:t>
            </a:r>
            <a:r>
              <a:rPr lang="en-US" sz="2100" err="1"/>
              <a:t>s </a:t>
            </a:r>
            <a:r>
              <a:rPr lang="zh-CN" altLang="en-US" sz="2100"/>
              <a:t>。</a:t>
            </a:r>
            <a:endParaRPr sz="2100"/>
          </a:p>
        </p:txBody>
      </p:sp>
      <p:sp>
        <p:nvSpPr>
          <p:cNvPr id="14" name="文本框 13" title=""/>
          <p:cNvSpPr txBox="1"/>
          <p:nvPr>
            <p:custDataLst>
              <p:tags r:id="rId4"/>
            </p:custDataLst>
          </p:nvPr>
        </p:nvSpPr>
        <p:spPr>
          <a:xfrm>
            <a:off x="4860290" y="861695"/>
            <a:ext cx="763270" cy="414020"/>
          </a:xfrm>
          <a:prstGeom prst="rect">
            <a:avLst/>
          </a:prstGeom>
          <a:noFill/>
        </p:spPr>
        <p:txBody>
          <a:bodyPr wrap="square" rtlCol="0" anchor="t">
            <a:spAutoFit/>
          </a:bodyPr>
          <a:lstStyle/>
          <a:p>
            <a:r>
              <a:rPr lang="zh-CN" altLang="en-US" sz="2100" b="0">
                <a:solidFill>
                  <a:srgbClr val="FF0000"/>
                </a:solidFill>
                <a:latin typeface="Times New Roman"/>
                <a:ea typeface="微软雅黑" panose="020b0503020204020204" charset="-122"/>
                <a:cs typeface="Times New Roman" panose="02020603050405020304" charset="0"/>
                <a:sym typeface="+mn-ea"/>
              </a:rPr>
              <a:t>快慢</a:t>
            </a:r>
            <a:endParaRPr lang="zh-CN" altLang="en-US" sz="2100" b="0">
              <a:solidFill>
                <a:srgbClr val="FF0000"/>
              </a:solidFill>
              <a:latin typeface="Times New Roman"/>
              <a:ea typeface="微软雅黑" panose="020b0503020204020204" charset="-122"/>
              <a:cs typeface="Times New Roman" panose="02020603050405020304" charset="0"/>
              <a:sym typeface="+mn-ea"/>
            </a:endParaRPr>
          </a:p>
        </p:txBody>
      </p:sp>
      <p:sp>
        <p:nvSpPr>
          <p:cNvPr id="15" name="文本框 14" title=""/>
          <p:cNvSpPr txBox="1"/>
          <p:nvPr>
            <p:custDataLst>
              <p:tags r:id="rId5"/>
            </p:custDataLst>
          </p:nvPr>
        </p:nvSpPr>
        <p:spPr>
          <a:xfrm>
            <a:off x="1630045" y="1348105"/>
            <a:ext cx="816610" cy="414020"/>
          </a:xfrm>
          <a:prstGeom prst="rect">
            <a:avLst/>
          </a:prstGeom>
          <a:noFill/>
        </p:spPr>
        <p:txBody>
          <a:bodyPr wrap="square" rtlCol="0" anchor="t">
            <a:spAutoFit/>
          </a:bodyPr>
          <a:lstStyle/>
          <a:p>
            <a:r>
              <a:rPr lang="zh-CN" altLang="en-US" sz="2100" b="0">
                <a:solidFill>
                  <a:srgbClr val="FF0000"/>
                </a:solidFill>
                <a:latin typeface="Times New Roman"/>
                <a:ea typeface="微软雅黑" panose="020b0503020204020204" charset="-122"/>
                <a:cs typeface="Times New Roman" panose="02020603050405020304" charset="0"/>
                <a:sym typeface="+mn-ea"/>
              </a:rPr>
              <a:t>电功</a:t>
            </a:r>
            <a:endParaRPr lang="zh-CN" altLang="en-US" sz="2100" b="0" i="1">
              <a:solidFill>
                <a:srgbClr val="FF0000"/>
              </a:solidFill>
              <a:latin typeface="Times New Roman"/>
              <a:ea typeface="微软雅黑" panose="020b0503020204020204" charset="-122"/>
              <a:cs typeface="Times New Roman" panose="02020603050405020304" charset="0"/>
              <a:sym typeface="+mn-ea"/>
            </a:endParaRPr>
          </a:p>
        </p:txBody>
      </p:sp>
      <p:sp>
        <p:nvSpPr>
          <p:cNvPr id="16" name="文本框 15" title=""/>
          <p:cNvSpPr txBox="1"/>
          <p:nvPr>
            <p:custDataLst>
              <p:tags r:id="rId6"/>
            </p:custDataLst>
          </p:nvPr>
        </p:nvSpPr>
        <p:spPr>
          <a:xfrm>
            <a:off x="5220335" y="1348105"/>
            <a:ext cx="847725" cy="414020"/>
          </a:xfrm>
          <a:prstGeom prst="rect">
            <a:avLst/>
          </a:prstGeom>
          <a:noFill/>
        </p:spPr>
        <p:txBody>
          <a:bodyPr wrap="square" rtlCol="0" anchor="t">
            <a:spAutoFit/>
          </a:bodyPr>
          <a:lstStyle/>
          <a:p>
            <a:r>
              <a:rPr lang="zh-CN" altLang="en-US" sz="2100" b="0">
                <a:solidFill>
                  <a:srgbClr val="FF0000"/>
                </a:solidFill>
                <a:latin typeface="Times New Roman"/>
                <a:ea typeface="微软雅黑" panose="020b0503020204020204" charset="-122"/>
                <a:cs typeface="Times New Roman" panose="02020603050405020304" charset="0"/>
                <a:sym typeface="+mn-ea"/>
              </a:rPr>
              <a:t>时间</a:t>
            </a:r>
            <a:endParaRPr lang="zh-CN" altLang="en-US" sz="2100" b="0" i="1">
              <a:solidFill>
                <a:srgbClr val="FF0000"/>
              </a:solidFill>
              <a:latin typeface="Times New Roman"/>
              <a:ea typeface="微软雅黑" panose="020b0503020204020204" charset="-122"/>
              <a:cs typeface="Times New Roman" panose="02020603050405020304" charset="0"/>
              <a:sym typeface="+mn-ea"/>
            </a:endParaRPr>
          </a:p>
        </p:txBody>
      </p:sp>
      <p:sp>
        <p:nvSpPr>
          <p:cNvPr id="17" name="文本框 16" title=""/>
          <p:cNvSpPr txBox="1"/>
          <p:nvPr>
            <p:custDataLst>
              <p:tags r:id="rId7"/>
            </p:custDataLst>
          </p:nvPr>
        </p:nvSpPr>
        <p:spPr>
          <a:xfrm>
            <a:off x="7941707" y="1410152"/>
            <a:ext cx="466249" cy="414020"/>
          </a:xfrm>
          <a:prstGeom prst="rect">
            <a:avLst/>
          </a:prstGeom>
          <a:noFill/>
        </p:spPr>
        <p:txBody>
          <a:bodyPr wrap="square" rtlCol="0" anchor="t">
            <a:spAutoFit/>
          </a:bodyPr>
          <a:lstStyle/>
          <a:p>
            <a:r>
              <a:rPr lang="zh-CN" altLang="en-US" sz="2100" b="0" i="1">
                <a:solidFill>
                  <a:srgbClr val="FF0000"/>
                </a:solidFill>
                <a:latin typeface="Times New Roman"/>
                <a:ea typeface="微软雅黑" panose="020b0503020204020204" charset="-122"/>
                <a:cs typeface="Times New Roman" panose="02020603050405020304" charset="0"/>
                <a:sym typeface="+mn-ea"/>
              </a:rPr>
              <a:t>P</a:t>
            </a:r>
            <a:endParaRPr lang="zh-CN" altLang="en-US" sz="2100" b="0" i="1">
              <a:solidFill>
                <a:srgbClr val="FF0000"/>
              </a:solidFill>
              <a:latin typeface="Times New Roman"/>
              <a:ea typeface="微软雅黑" panose="020b0503020204020204" charset="-122"/>
              <a:cs typeface="Times New Roman" panose="02020603050405020304" charset="0"/>
              <a:sym typeface="+mn-ea"/>
            </a:endParaRPr>
          </a:p>
        </p:txBody>
      </p:sp>
      <p:sp>
        <p:nvSpPr>
          <p:cNvPr id="18" name="文本框 17" title=""/>
          <p:cNvSpPr txBox="1"/>
          <p:nvPr>
            <p:custDataLst>
              <p:tags r:id="rId8"/>
            </p:custDataLst>
          </p:nvPr>
        </p:nvSpPr>
        <p:spPr>
          <a:xfrm>
            <a:off x="4421981" y="2369198"/>
            <a:ext cx="461486" cy="414020"/>
          </a:xfrm>
          <a:prstGeom prst="rect">
            <a:avLst/>
          </a:prstGeom>
          <a:noFill/>
        </p:spPr>
        <p:txBody>
          <a:bodyPr wrap="square" rtlCol="0" anchor="t">
            <a:spAutoFit/>
          </a:bodyPr>
          <a:lstStyle/>
          <a:p>
            <a:r>
              <a:rPr lang="zh-CN" altLang="en-US" sz="2100" b="0" i="1">
                <a:solidFill>
                  <a:srgbClr val="FF0000"/>
                </a:solidFill>
                <a:latin typeface="Times New Roman"/>
                <a:ea typeface="微软雅黑" panose="020b0503020204020204" charset="-122"/>
                <a:cs typeface="Times New Roman" panose="02020603050405020304" charset="0"/>
                <a:sym typeface="+mn-ea"/>
              </a:rPr>
              <a:t>W</a:t>
            </a:r>
            <a:endParaRPr lang="zh-CN" altLang="en-US" sz="2100" b="0" i="1">
              <a:solidFill>
                <a:srgbClr val="FF0000"/>
              </a:solidFill>
              <a:latin typeface="Times New Roman"/>
              <a:ea typeface="微软雅黑" panose="020b0503020204020204" charset="-122"/>
              <a:cs typeface="Times New Roman" panose="02020603050405020304" charset="0"/>
              <a:sym typeface="+mn-ea"/>
            </a:endParaRPr>
          </a:p>
        </p:txBody>
      </p:sp>
      <p:sp>
        <p:nvSpPr>
          <p:cNvPr id="19" name="文本框 18" title=""/>
          <p:cNvSpPr txBox="1"/>
          <p:nvPr>
            <p:custDataLst>
              <p:tags r:id="rId9"/>
            </p:custDataLst>
          </p:nvPr>
        </p:nvSpPr>
        <p:spPr>
          <a:xfrm>
            <a:off x="722471" y="2828296"/>
            <a:ext cx="601504" cy="414020"/>
          </a:xfrm>
          <a:prstGeom prst="rect">
            <a:avLst/>
          </a:prstGeom>
          <a:noFill/>
        </p:spPr>
        <p:txBody>
          <a:bodyPr wrap="square" rtlCol="0" anchor="t">
            <a:spAutoFit/>
          </a:bodyPr>
          <a:lstStyle/>
          <a:p>
            <a:r>
              <a:rPr lang="zh-CN" altLang="en-US" sz="2100" b="0">
                <a:solidFill>
                  <a:srgbClr val="FF0000"/>
                </a:solidFill>
                <a:latin typeface="Times New Roman"/>
                <a:ea typeface="微软雅黑" panose="020b0503020204020204" charset="-122"/>
                <a:cs typeface="Times New Roman" panose="02020603050405020304" charset="0"/>
                <a:sym typeface="+mn-ea"/>
              </a:rPr>
              <a:t>kW</a:t>
            </a:r>
            <a:endParaRPr lang="zh-CN" altLang="en-US" sz="2100" b="0" i="1">
              <a:solidFill>
                <a:srgbClr val="FF0000"/>
              </a:solidFill>
              <a:latin typeface="Times New Roman"/>
              <a:ea typeface="微软雅黑" panose="020b0503020204020204" charset="-122"/>
              <a:cs typeface="Times New Roman" panose="02020603050405020304" charset="0"/>
              <a:sym typeface="+mn-ea"/>
            </a:endParaRPr>
          </a:p>
        </p:txBody>
      </p:sp>
      <p:sp>
        <p:nvSpPr>
          <p:cNvPr id="20" name="文本框 19" title=""/>
          <p:cNvSpPr txBox="1"/>
          <p:nvPr>
            <p:custDataLst>
              <p:tags r:id="rId10"/>
            </p:custDataLst>
          </p:nvPr>
        </p:nvSpPr>
        <p:spPr>
          <a:xfrm>
            <a:off x="3123461" y="3293322"/>
            <a:ext cx="671036" cy="414020"/>
          </a:xfrm>
          <a:prstGeom prst="rect">
            <a:avLst/>
          </a:prstGeom>
          <a:noFill/>
        </p:spPr>
        <p:txBody>
          <a:bodyPr wrap="square" rtlCol="0" anchor="t">
            <a:spAutoFit/>
          </a:bodyPr>
          <a:lstStyle/>
          <a:p>
            <a:r>
              <a:rPr lang="zh-CN" altLang="en-US" sz="2100" b="0">
                <a:solidFill>
                  <a:srgbClr val="FF0000"/>
                </a:solidFill>
                <a:latin typeface="Times New Roman"/>
                <a:ea typeface="微软雅黑" panose="020b0503020204020204" charset="-122"/>
                <a:cs typeface="Times New Roman" panose="02020603050405020304" charset="0"/>
                <a:sym typeface="+mn-ea"/>
              </a:rPr>
              <a:t>10</a:t>
            </a:r>
            <a:r>
              <a:rPr lang="zh-CN" altLang="en-US" sz="2100" b="0" baseline="30000">
                <a:solidFill>
                  <a:srgbClr val="FF0000"/>
                </a:solidFill>
                <a:latin typeface="Times New Roman"/>
                <a:ea typeface="微软雅黑" panose="020b0503020204020204" charset="-122"/>
                <a:cs typeface="Times New Roman" panose="02020603050405020304" charset="0"/>
                <a:sym typeface="+mn-ea"/>
              </a:rPr>
              <a:t>3</a:t>
            </a:r>
            <a:endParaRPr lang="zh-CN" altLang="en-US" sz="2100" b="0" baseline="30000">
              <a:solidFill>
                <a:srgbClr val="FF0000"/>
              </a:solidFill>
              <a:latin typeface="Times New Roman"/>
              <a:ea typeface="微软雅黑" panose="020b0503020204020204" charset="-122"/>
              <a:cs typeface="Times New Roman" panose="02020603050405020304" charset="0"/>
              <a:sym typeface="+mn-ea"/>
            </a:endParaRPr>
          </a:p>
        </p:txBody>
      </p:sp>
      <p:sp>
        <p:nvSpPr>
          <p:cNvPr id="21" name="文本框 20" title=""/>
          <p:cNvSpPr txBox="1"/>
          <p:nvPr>
            <p:custDataLst>
              <p:tags r:id="rId11"/>
            </p:custDataLst>
          </p:nvPr>
        </p:nvSpPr>
        <p:spPr>
          <a:xfrm>
            <a:off x="5452886" y="3300951"/>
            <a:ext cx="736283" cy="414020"/>
          </a:xfrm>
          <a:prstGeom prst="rect">
            <a:avLst/>
          </a:prstGeom>
          <a:noFill/>
        </p:spPr>
        <p:txBody>
          <a:bodyPr wrap="square" rtlCol="0" anchor="t">
            <a:spAutoFit/>
          </a:bodyPr>
          <a:lstStyle/>
          <a:p>
            <a:r>
              <a:rPr lang="zh-CN" altLang="en-US" sz="2100" b="0">
                <a:solidFill>
                  <a:srgbClr val="FF0000"/>
                </a:solidFill>
                <a:latin typeface="Times New Roman"/>
                <a:ea typeface="微软雅黑" panose="020b0503020204020204" charset="-122"/>
                <a:cs typeface="Times New Roman" panose="02020603050405020304" charset="0"/>
                <a:sym typeface="+mn-ea"/>
              </a:rPr>
              <a:t>10</a:t>
            </a:r>
            <a:r>
              <a:rPr lang="zh-CN" altLang="en-US" sz="2100" b="0" baseline="30000">
                <a:solidFill>
                  <a:srgbClr val="FF0000"/>
                </a:solidFill>
                <a:latin typeface="Times New Roman"/>
                <a:ea typeface="微软雅黑" panose="020b0503020204020204" charset="-122"/>
                <a:cs typeface="Times New Roman" panose="02020603050405020304" charset="0"/>
                <a:sym typeface="+mn-ea"/>
              </a:rPr>
              <a:t>－3</a:t>
            </a:r>
            <a:endParaRPr lang="zh-CN" altLang="en-US" sz="2100" b="0" i="1" baseline="30000">
              <a:solidFill>
                <a:srgbClr val="FF0000"/>
              </a:solidFill>
              <a:latin typeface="Times New Roman"/>
              <a:ea typeface="微软雅黑" panose="020b0503020204020204" charset="-122"/>
              <a:cs typeface="Times New Roman" panose="02020603050405020304" charset="0"/>
              <a:sym typeface="+mn-ea"/>
            </a:endParaRPr>
          </a:p>
        </p:txBody>
      </p:sp>
      <p:sp>
        <p:nvSpPr>
          <p:cNvPr id="23" name="文本框 22" title=""/>
          <p:cNvSpPr txBox="1"/>
          <p:nvPr>
            <p:custDataLst>
              <p:tags r:id="rId12"/>
            </p:custDataLst>
          </p:nvPr>
        </p:nvSpPr>
        <p:spPr>
          <a:xfrm>
            <a:off x="1926518" y="2843926"/>
            <a:ext cx="674370" cy="414020"/>
          </a:xfrm>
          <a:prstGeom prst="rect">
            <a:avLst/>
          </a:prstGeom>
          <a:noFill/>
        </p:spPr>
        <p:txBody>
          <a:bodyPr wrap="square" rtlCol="0" anchor="t">
            <a:spAutoFit/>
          </a:bodyPr>
          <a:lstStyle/>
          <a:p>
            <a:r>
              <a:rPr lang="zh-CN" altLang="en-US" sz="2100" b="0">
                <a:solidFill>
                  <a:srgbClr val="FF0000"/>
                </a:solidFill>
                <a:latin typeface="Times New Roman"/>
                <a:ea typeface="微软雅黑" panose="020b0503020204020204" charset="-122"/>
                <a:cs typeface="Times New Roman" panose="02020603050405020304" charset="0"/>
                <a:sym typeface="+mn-ea"/>
              </a:rPr>
              <a:t>mW</a:t>
            </a:r>
            <a:endParaRPr lang="zh-CN" altLang="en-US" sz="2100" b="0" i="1">
              <a:solidFill>
                <a:srgbClr val="FF0000"/>
              </a:solidFill>
              <a:latin typeface="Times New Roman"/>
              <a:ea typeface="微软雅黑" panose="020b0503020204020204" charset="-122"/>
              <a:cs typeface="Times New Roman" panose="02020603050405020304" charset="0"/>
              <a:sym typeface="+mn-ea"/>
            </a:endParaRPr>
          </a:p>
        </p:txBody>
      </p:sp>
      <p:graphicFrame>
        <p:nvGraphicFramePr>
          <p:cNvPr id="24" name="对象 23" title=""/>
          <p:cNvGraphicFramePr>
            <a:graphicFrameLocks noChangeAspect="1"/>
          </p:cNvGraphicFramePr>
          <p:nvPr>
            <p:custDataLst>
              <p:tags r:id="rId13"/>
            </p:custDataLst>
          </p:nvPr>
        </p:nvGraphicFramePr>
        <p:xfrm>
          <a:off x="2263703" y="3631921"/>
          <a:ext cx="290513" cy="541973"/>
        </p:xfrm>
        <a:graphic>
          <a:graphicData uri="http://schemas.openxmlformats.org/presentationml/2006/ole">
            <mc:AlternateContent>
              <mc:Choice xmlns:v="urn:schemas-microsoft-com:vml" Requires="v">
                <p:oleObj spid="_x0000_s1039" r:id="rId14" imgW="218440" imgH="586740" progId="Equation.DSMT4">
                  <p:embed/>
                </p:oleObj>
              </mc:Choice>
              <mc:Fallback>
                <p:oleObj r:id="rId14" imgW="218440" imgH="586740" progId="Equation.DSMT4">
                  <p:embed/>
                  <p:pic>
                    <p:nvPicPr>
                      <p:cNvPr id="0" name="OLE substitute image"/>
                      <p:cNvPicPr/>
                      <p:nvPr/>
                    </p:nvPicPr>
                    <p:blipFill>
                      <a:blip r:embed="rId15"/>
                      <a:stretch>
                        <a:fillRect/>
                      </a:stretch>
                    </p:blipFill>
                    <p:spPr>
                      <a:xfrm>
                        <a:off x="2263703" y="3631921"/>
                        <a:ext cx="290513" cy="541973"/>
                      </a:xfrm>
                      <a:prstGeom prst="rect">
                        <a:avLst/>
                      </a:prstGeom>
                    </p:spPr>
                  </p:pic>
                </p:oleObj>
              </mc:Fallback>
            </mc:AlternateContent>
          </a:graphicData>
        </a:graphic>
      </p:graphicFrame>
      <p:grpSp>
        <p:nvGrpSpPr>
          <p:cNvPr id="2" name="组合 9" title=""/>
          <p:cNvGrpSpPr/>
          <p:nvPr>
            <p:custDataLst>
              <p:tags r:id="rId16"/>
            </p:custDataLst>
          </p:nvPr>
        </p:nvGrpSpPr>
        <p:grpSpPr>
          <a:xfrm>
            <a:off x="0" y="84005"/>
            <a:ext cx="2523490" cy="491490"/>
            <a:chOff x="0" y="619020"/>
            <a:chExt cx="2965873" cy="575087"/>
          </a:xfrm>
        </p:grpSpPr>
        <p:grpSp>
          <p:nvGrpSpPr>
            <p:cNvPr id="26" name="组合 10"/>
            <p:cNvGrpSpPr/>
            <p:nvPr>
              <p:custDataLst>
                <p:tags r:id="rId17"/>
              </p:custDataLst>
            </p:nvPr>
          </p:nvGrpSpPr>
          <p:grpSpPr>
            <a:xfrm>
              <a:off x="0" y="679673"/>
              <a:ext cx="532872" cy="416083"/>
              <a:chOff x="0" y="538268"/>
              <a:chExt cx="532872" cy="416083"/>
            </a:xfrm>
          </p:grpSpPr>
          <p:sp>
            <p:nvSpPr>
              <p:cNvPr id="28" name="矩形 27"/>
              <p:cNvSpPr/>
              <p:nvPr>
                <p:custDataLst>
                  <p:tags r:id="rId18"/>
                </p:custDataLst>
              </p:nvPr>
            </p:nvSpPr>
            <p:spPr>
              <a:xfrm>
                <a:off x="86573" y="575418"/>
                <a:ext cx="446299"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sp>
            <p:nvSpPr>
              <p:cNvPr id="29" name="矩形 28"/>
              <p:cNvSpPr/>
              <p:nvPr>
                <p:custDataLst>
                  <p:tags r:id="rId19"/>
                </p:custDataLst>
              </p:nvPr>
            </p:nvSpPr>
            <p:spPr>
              <a:xfrm>
                <a:off x="0" y="538268"/>
                <a:ext cx="435850"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grpSp>
        <p:sp>
          <p:nvSpPr>
            <p:cNvPr id="27" name="文本框 11"/>
            <p:cNvSpPr txBox="1">
              <a:spLocks noChangeArrowheads="1"/>
            </p:cNvSpPr>
            <p:nvPr>
              <p:custDataLst>
                <p:tags r:id="rId20"/>
              </p:custDataLst>
            </p:nvPr>
          </p:nvSpPr>
          <p:spPr bwMode="auto">
            <a:xfrm>
              <a:off x="642581" y="619020"/>
              <a:ext cx="2323292" cy="57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2600" b="1" smtClean="0">
                  <a:solidFill>
                    <a:srgbClr val="008080"/>
                  </a:solidFill>
                  <a:latin typeface="微软雅黑" panose="020b0503020204020204" charset="-122"/>
                </a:rPr>
                <a:t>电功率</a:t>
              </a:r>
              <a:endParaRPr lang="zh-CN" altLang="en-US" sz="2600" b="1">
                <a:solidFill>
                  <a:srgbClr val="008080"/>
                </a:solidFill>
                <a:latin typeface="微软雅黑" panose="020b050302020402020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500"/>
                                        <p:tgtEl>
                                          <p:spTgt spid="23"/>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childTnLst>
                                </p:cTn>
                              </p:par>
                            </p:childTnLst>
                          </p:cTn>
                        </p:par>
                      </p:childTnLst>
                    </p:cTn>
                  </p:par>
                  <p:par>
                    <p:cTn id="43" fill="hold" nodeType="clickPar">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fade">
                                      <p:cBhvr>
                                        <p:cTn id="47" dur="500"/>
                                        <p:tgtEl>
                                          <p:spTgt spid="21"/>
                                        </p:tgtEl>
                                      </p:cBhvr>
                                    </p:animEffect>
                                  </p:childTnLst>
                                </p:cTn>
                              </p:par>
                            </p:childTnLst>
                          </p:cTn>
                        </p:par>
                      </p:childTnLst>
                    </p:cTn>
                  </p:par>
                  <p:par>
                    <p:cTn id="48" fill="hold" nodeType="clickPar">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fade">
                                      <p:cBhvr>
                                        <p:cTn id="5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P spid="18" grpId="0"/>
      <p:bldP spid="19" grpId="0"/>
      <p:bldP spid="20" grpId="0"/>
      <p:bldP spid="21" grpId="0"/>
      <p:bldP spid="23" grpId="0"/>
    </p:bldLst>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pSp>
        <p:nvGrpSpPr>
          <p:cNvPr id="14" name="组合 13" title=""/>
          <p:cNvGrpSpPr/>
          <p:nvPr>
            <p:custDataLst>
              <p:tags r:id="rId3"/>
            </p:custDataLst>
          </p:nvPr>
        </p:nvGrpSpPr>
        <p:grpSpPr>
          <a:xfrm>
            <a:off x="506254" y="975810"/>
            <a:ext cx="8202454" cy="3552825"/>
            <a:chOff x="950" y="1950"/>
            <a:chExt cx="17223" cy="7460"/>
          </a:xfrm>
        </p:grpSpPr>
        <p:sp>
          <p:nvSpPr>
            <p:cNvPr id="15" name="文本框 14"/>
            <p:cNvSpPr txBox="1"/>
            <p:nvPr>
              <p:custDataLst>
                <p:tags r:id="rId4"/>
              </p:custDataLst>
            </p:nvPr>
          </p:nvSpPr>
          <p:spPr>
            <a:xfrm>
              <a:off x="950" y="4129"/>
              <a:ext cx="17223" cy="5281"/>
            </a:xfrm>
            <a:prstGeom prst="rect">
              <a:avLst/>
            </a:prstGeom>
            <a:noFill/>
            <a:ln w="9525">
              <a:noFill/>
            </a:ln>
          </p:spPr>
          <p:txBody>
            <a:bodyPr wrap="square">
              <a:spAutoFit/>
            </a:bodyPr>
            <a:lstStyle>
              <a:defPPr>
                <a:defRPr lang="zh-CN"/>
              </a:defPPr>
              <a:lvl1pPr>
                <a:lnSpc>
                  <a:spcPct val="150000"/>
                </a:lnSpc>
                <a:defRPr sz="2800" b="0">
                  <a:latin typeface="Times New Roman"/>
                  <a:ea typeface="微软雅黑" panose="020b0503020204020204" charset="-122"/>
                  <a:cs typeface="Times New Roman" panose="02020603050405020304" charset="0"/>
                </a:defRPr>
              </a:lvl1pPr>
            </a:lstStyle>
            <a:p>
              <a:r>
                <a:rPr lang="en-US" sz="2100">
                  <a:sym typeface="+mn-ea"/>
                </a:rPr>
                <a:t>7.</a:t>
              </a:r>
              <a:r>
                <a:rPr sz="2100" smtClean="0">
                  <a:sym typeface="+mn-ea"/>
                </a:rPr>
                <a:t>额定</a:t>
              </a:r>
              <a:r>
                <a:rPr lang="zh-CN" altLang="en-US" sz="2100" smtClean="0">
                  <a:sym typeface="+mn-ea"/>
                </a:rPr>
                <a:t>电压  额定功率</a:t>
              </a:r>
              <a:endParaRPr lang="zh-CN" altLang="en-US" sz="2100"/>
            </a:p>
            <a:p>
              <a:r>
                <a:rPr lang="en-US" altLang="zh-CN" sz="2100"/>
                <a:t>(1</a:t>
              </a:r>
              <a:r>
                <a:rPr lang="zh-CN" altLang="en-US" sz="2100"/>
                <a:t>)</a:t>
              </a:r>
              <a:r>
                <a:rPr sz="2100" err="1" smtClean="0"/>
                <a:t>额定</a:t>
              </a:r>
              <a:r>
                <a:rPr lang="zh-CN" altLang="en-US" sz="2100" smtClean="0"/>
                <a:t>电压</a:t>
              </a:r>
              <a:r>
                <a:rPr sz="2100" smtClean="0"/>
                <a:t>：</a:t>
              </a:r>
              <a:r>
                <a:rPr sz="2100" err="1"/>
                <a:t>用电器在</a:t>
              </a:r>
              <a:r>
                <a:rPr lang="en-US" sz="2100" smtClean="0"/>
                <a:t>_________</a:t>
              </a:r>
              <a:r>
                <a:rPr sz="2100" err="1" smtClean="0"/>
                <a:t>时的电</a:t>
              </a:r>
              <a:r>
                <a:rPr lang="zh-CN" altLang="en-US" sz="2100" smtClean="0"/>
                <a:t>压。</a:t>
              </a:r>
              <a:endParaRPr sz="2100"/>
            </a:p>
            <a:p>
              <a:r>
                <a:rPr lang="en-US" altLang="zh-CN" sz="2100"/>
                <a:t>(2</a:t>
              </a:r>
              <a:r>
                <a:rPr lang="zh-CN" altLang="en-US" sz="2100" smtClean="0"/>
                <a:t>)额定</a:t>
              </a:r>
              <a:r>
                <a:rPr sz="2100" err="1" smtClean="0"/>
                <a:t>功率</a:t>
              </a:r>
              <a:r>
                <a:rPr sz="2100" err="1"/>
                <a:t>：用电器在</a:t>
              </a:r>
              <a:r>
                <a:rPr lang="en-US" sz="2100"/>
                <a:t>___</a:t>
              </a:r>
              <a:r>
                <a:rPr lang="en-US" sz="2100">
                  <a:sym typeface="+mn-ea"/>
                </a:rPr>
                <a:t>______</a:t>
              </a:r>
              <a:r>
                <a:rPr sz="2100" err="1"/>
                <a:t>下工作时的电功率</a:t>
              </a:r>
              <a:r>
                <a:rPr lang="zh-CN" altLang="en-US" sz="2100"/>
                <a:t>。</a:t>
              </a:r>
              <a:endParaRPr sz="2100"/>
            </a:p>
            <a:p>
              <a:r>
                <a:rPr lang="en-US" altLang="zh-CN" sz="2100"/>
                <a:t>(3</a:t>
              </a:r>
              <a:r>
                <a:rPr lang="zh-CN" altLang="en-US" sz="2100"/>
                <a:t>)</a:t>
              </a:r>
              <a:r>
                <a:rPr sz="2100"/>
                <a:t>一个标有“</a:t>
              </a:r>
              <a:r>
                <a:rPr lang="en-US" sz="2100"/>
                <a:t>36 V  </a:t>
              </a:r>
              <a:r>
                <a:rPr sz="2100"/>
                <a:t> </a:t>
              </a:r>
              <a:r>
                <a:rPr lang="en-US" sz="2100"/>
                <a:t>25 W</a:t>
              </a:r>
              <a:r>
                <a:rPr sz="2100"/>
                <a:t>”的灯泡，其中“</a:t>
              </a:r>
              <a:r>
                <a:rPr lang="en-US" sz="2100"/>
                <a:t>36 V</a:t>
              </a:r>
              <a:r>
                <a:rPr sz="2100"/>
                <a:t>”表示该灯泡的</a:t>
              </a:r>
              <a:r>
                <a:rPr lang="en-US" sz="2100"/>
                <a:t>____</a:t>
              </a:r>
              <a:r>
                <a:rPr lang="en-US" sz="2100">
                  <a:sym typeface="+mn-ea"/>
                </a:rPr>
                <a:t>______</a:t>
              </a:r>
              <a:r>
                <a:rPr sz="2100"/>
                <a:t>为 </a:t>
              </a:r>
              <a:r>
                <a:rPr lang="en-US" sz="2100"/>
                <a:t>36 V</a:t>
              </a:r>
              <a:r>
                <a:rPr sz="2100"/>
                <a:t>，“</a:t>
              </a:r>
              <a:r>
                <a:rPr lang="en-US" sz="2100"/>
                <a:t>25 W</a:t>
              </a:r>
              <a:r>
                <a:rPr sz="2100" err="1"/>
                <a:t>”表示 该灯泡的</a:t>
              </a:r>
              <a:r>
                <a:rPr lang="en-US" sz="2100"/>
                <a:t>___</a:t>
              </a:r>
              <a:r>
                <a:rPr lang="en-US" sz="2100">
                  <a:sym typeface="+mn-ea"/>
                </a:rPr>
                <a:t>______</a:t>
              </a:r>
              <a:r>
                <a:rPr sz="2100"/>
                <a:t>为</a:t>
              </a:r>
              <a:r>
                <a:rPr lang="en-US" sz="2100"/>
                <a:t>25 W</a:t>
              </a:r>
              <a:r>
                <a:rPr lang="zh-CN" altLang="en-US" sz="2100"/>
                <a:t>。</a:t>
              </a:r>
              <a:endParaRPr sz="2100"/>
            </a:p>
          </p:txBody>
        </p:sp>
        <p:sp>
          <p:nvSpPr>
            <p:cNvPr id="21" name="文本框 20"/>
            <p:cNvSpPr txBox="1"/>
            <p:nvPr>
              <p:custDataLst>
                <p:tags r:id="rId5"/>
              </p:custDataLst>
            </p:nvPr>
          </p:nvSpPr>
          <p:spPr>
            <a:xfrm>
              <a:off x="950" y="1950"/>
              <a:ext cx="15794" cy="2227"/>
            </a:xfrm>
            <a:prstGeom prst="rect">
              <a:avLst/>
            </a:prstGeom>
            <a:noFill/>
            <a:ln w="9525">
              <a:noFill/>
            </a:ln>
          </p:spPr>
          <p:txBody>
            <a:bodyPr wrap="square">
              <a:spAutoFit/>
            </a:bodyPr>
            <a:lstStyle>
              <a:defPPr>
                <a:defRPr lang="zh-CN"/>
              </a:defPPr>
              <a:lvl1pPr>
                <a:lnSpc>
                  <a:spcPct val="150000"/>
                </a:lnSpc>
                <a:defRPr sz="2800" b="0">
                  <a:latin typeface="Times New Roman"/>
                  <a:ea typeface="微软雅黑" panose="020b0503020204020204" charset="-122"/>
                  <a:cs typeface="Times New Roman" panose="02020603050405020304" charset="0"/>
                </a:defRPr>
              </a:lvl1pPr>
            </a:lstStyle>
            <a:p>
              <a:r>
                <a:rPr lang="en-US" sz="2100">
                  <a:sym typeface="+mn-ea"/>
                </a:rPr>
                <a:t>6.</a:t>
              </a:r>
              <a:r>
                <a:rPr sz="2100">
                  <a:sym typeface="+mn-ea"/>
                </a:rPr>
                <a:t>推导公式：</a:t>
              </a:r>
              <a:r>
                <a:rPr lang="en-US" sz="2100" i="1">
                  <a:sym typeface="+mn-ea"/>
                </a:rPr>
                <a:t>P</a:t>
              </a:r>
              <a:r>
                <a:rPr lang="en-US" sz="2100">
                  <a:sym typeface="+mn-ea"/>
                </a:rPr>
                <a:t>=</a:t>
              </a:r>
              <a:r>
                <a:rPr sz="2100">
                  <a:sym typeface="+mn-ea"/>
                </a:rPr>
                <a:t> </a:t>
              </a:r>
              <a:r>
                <a:rPr lang="en-US" altLang="zh-CN" sz="2100"/>
                <a:t>_______=_______=_______</a:t>
              </a:r>
              <a:r>
                <a:rPr sz="2100">
                  <a:sym typeface="+mn-ea"/>
                </a:rPr>
                <a:t>    </a:t>
              </a:r>
              <a:r>
                <a:rPr lang="en-US" sz="2100">
                  <a:sym typeface="+mn-ea"/>
                </a:rPr>
                <a:t>(公式仅适用于纯电阻电路)</a:t>
              </a:r>
              <a:endParaRPr lang="zh-CN" altLang="en-US" sz="2100"/>
            </a:p>
          </p:txBody>
        </p:sp>
      </p:grpSp>
      <p:sp>
        <p:nvSpPr>
          <p:cNvPr id="23" name="文本框 22" title=""/>
          <p:cNvSpPr txBox="1"/>
          <p:nvPr>
            <p:custDataLst>
              <p:tags r:id="rId6"/>
            </p:custDataLst>
          </p:nvPr>
        </p:nvSpPr>
        <p:spPr>
          <a:xfrm>
            <a:off x="3266259" y="2602691"/>
            <a:ext cx="1445145" cy="414020"/>
          </a:xfrm>
          <a:prstGeom prst="rect">
            <a:avLst/>
          </a:prstGeom>
          <a:noFill/>
        </p:spPr>
        <p:txBody>
          <a:bodyPr wrap="square" rtlCol="0" anchor="t">
            <a:spAutoFit/>
          </a:bodyPr>
          <a:lstStyle/>
          <a:p>
            <a:r>
              <a:rPr lang="zh-CN" altLang="en-US" sz="2100" b="0" smtClean="0">
                <a:solidFill>
                  <a:srgbClr val="FF0000"/>
                </a:solidFill>
                <a:latin typeface="微软雅黑" panose="020b0503020204020204" charset="-122"/>
                <a:ea typeface="微软雅黑" panose="020b0503020204020204" charset="-122"/>
                <a:cs typeface="Times New Roman" panose="02020603050405020304" charset="0"/>
                <a:sym typeface="+mn-ea"/>
              </a:rPr>
              <a:t>正常工作</a:t>
            </a:r>
            <a:endParaRPr lang="zh-CN" altLang="en-US" sz="2100" b="0" smtClean="0">
              <a:solidFill>
                <a:srgbClr val="FF0000"/>
              </a:solidFill>
              <a:latin typeface="微软雅黑" panose="020b0503020204020204" charset="-122"/>
              <a:ea typeface="微软雅黑" panose="020b0503020204020204" charset="-122"/>
              <a:cs typeface="Times New Roman" panose="02020603050405020304" charset="0"/>
              <a:sym typeface="+mn-ea"/>
            </a:endParaRPr>
          </a:p>
        </p:txBody>
      </p:sp>
      <p:sp>
        <p:nvSpPr>
          <p:cNvPr id="24" name="文本框 23" title=""/>
          <p:cNvSpPr txBox="1"/>
          <p:nvPr>
            <p:custDataLst>
              <p:tags r:id="rId7"/>
            </p:custDataLst>
          </p:nvPr>
        </p:nvSpPr>
        <p:spPr>
          <a:xfrm>
            <a:off x="3249672" y="3111319"/>
            <a:ext cx="1268254" cy="414020"/>
          </a:xfrm>
          <a:prstGeom prst="rect">
            <a:avLst/>
          </a:prstGeom>
          <a:noFill/>
        </p:spPr>
        <p:txBody>
          <a:bodyPr wrap="square" rtlCol="0" anchor="t">
            <a:spAutoFit/>
          </a:bodyPr>
          <a:lstStyle/>
          <a:p>
            <a:r>
              <a:rPr lang="zh-CN" altLang="en-US" sz="2100" b="0" smtClean="0">
                <a:solidFill>
                  <a:srgbClr val="FF0000"/>
                </a:solidFill>
                <a:latin typeface="微软雅黑" panose="020b0503020204020204" charset="-122"/>
                <a:ea typeface="微软雅黑" panose="020b0503020204020204" charset="-122"/>
                <a:cs typeface="Times New Roman" panose="02020603050405020304" charset="0"/>
                <a:sym typeface="+mn-ea"/>
              </a:rPr>
              <a:t>额定电压</a:t>
            </a:r>
            <a:endParaRPr lang="zh-CN" altLang="en-US" sz="2100" b="0" smtClean="0">
              <a:solidFill>
                <a:srgbClr val="FF0000"/>
              </a:solidFill>
              <a:latin typeface="微软雅黑" panose="020b0503020204020204" charset="-122"/>
              <a:ea typeface="微软雅黑" panose="020b0503020204020204" charset="-122"/>
              <a:cs typeface="Times New Roman" panose="02020603050405020304" charset="0"/>
              <a:sym typeface="+mn-ea"/>
            </a:endParaRPr>
          </a:p>
        </p:txBody>
      </p:sp>
      <p:sp>
        <p:nvSpPr>
          <p:cNvPr id="25" name="文本框 24" title=""/>
          <p:cNvSpPr txBox="1"/>
          <p:nvPr>
            <p:custDataLst>
              <p:tags r:id="rId8"/>
            </p:custDataLst>
          </p:nvPr>
        </p:nvSpPr>
        <p:spPr>
          <a:xfrm>
            <a:off x="629726" y="4051514"/>
            <a:ext cx="1275398" cy="414020"/>
          </a:xfrm>
          <a:prstGeom prst="rect">
            <a:avLst/>
          </a:prstGeom>
          <a:noFill/>
        </p:spPr>
        <p:txBody>
          <a:bodyPr wrap="square" rtlCol="0" anchor="t">
            <a:spAutoFit/>
          </a:bodyPr>
          <a:lstStyle/>
          <a:p>
            <a:r>
              <a:rPr lang="zh-CN" altLang="en-US" sz="2100" b="0">
                <a:solidFill>
                  <a:srgbClr val="FF0000"/>
                </a:solidFill>
                <a:latin typeface="微软雅黑" panose="020b0503020204020204" charset="-122"/>
                <a:ea typeface="微软雅黑" panose="020b0503020204020204" charset="-122"/>
                <a:cs typeface="Times New Roman" panose="02020603050405020304" charset="0"/>
                <a:sym typeface="+mn-ea"/>
              </a:rPr>
              <a:t>额定电压</a:t>
            </a:r>
            <a:endParaRPr lang="zh-CN" altLang="en-US" sz="2100" b="0">
              <a:solidFill>
                <a:srgbClr val="FF0000"/>
              </a:solidFill>
              <a:latin typeface="微软雅黑" panose="020b0503020204020204" charset="-122"/>
              <a:ea typeface="微软雅黑" panose="020b0503020204020204" charset="-122"/>
              <a:cs typeface="Times New Roman" panose="02020603050405020304" charset="0"/>
              <a:sym typeface="+mn-ea"/>
            </a:endParaRPr>
          </a:p>
        </p:txBody>
      </p:sp>
      <p:sp>
        <p:nvSpPr>
          <p:cNvPr id="26" name="文本框 25" title=""/>
          <p:cNvSpPr txBox="1"/>
          <p:nvPr>
            <p:custDataLst>
              <p:tags r:id="rId9"/>
            </p:custDataLst>
          </p:nvPr>
        </p:nvSpPr>
        <p:spPr>
          <a:xfrm>
            <a:off x="5490064" y="4051514"/>
            <a:ext cx="1268254" cy="414020"/>
          </a:xfrm>
          <a:prstGeom prst="rect">
            <a:avLst/>
          </a:prstGeom>
          <a:noFill/>
        </p:spPr>
        <p:txBody>
          <a:bodyPr wrap="square" rtlCol="0" anchor="t">
            <a:spAutoFit/>
          </a:bodyPr>
          <a:lstStyle/>
          <a:p>
            <a:r>
              <a:rPr lang="zh-CN" altLang="en-US" sz="2100" b="0">
                <a:solidFill>
                  <a:srgbClr val="FF0000"/>
                </a:solidFill>
                <a:latin typeface="微软雅黑" panose="020b0503020204020204" charset="-122"/>
                <a:ea typeface="微软雅黑" panose="020b0503020204020204" charset="-122"/>
                <a:cs typeface="Times New Roman" panose="02020603050405020304" charset="0"/>
                <a:sym typeface="+mn-ea"/>
              </a:rPr>
              <a:t>额定功率</a:t>
            </a:r>
            <a:endParaRPr lang="zh-CN" altLang="en-US" sz="2100" b="0">
              <a:solidFill>
                <a:srgbClr val="FF0000"/>
              </a:solidFill>
              <a:latin typeface="微软雅黑" panose="020b0503020204020204" charset="-122"/>
              <a:ea typeface="微软雅黑" panose="020b0503020204020204" charset="-122"/>
              <a:cs typeface="Times New Roman" panose="02020603050405020304" charset="0"/>
              <a:sym typeface="+mn-ea"/>
            </a:endParaRPr>
          </a:p>
        </p:txBody>
      </p:sp>
      <p:sp>
        <p:nvSpPr>
          <p:cNvPr id="27" name="文本框 26" title=""/>
          <p:cNvSpPr txBox="1"/>
          <p:nvPr>
            <p:custDataLst>
              <p:tags r:id="rId10"/>
            </p:custDataLst>
          </p:nvPr>
        </p:nvSpPr>
        <p:spPr>
          <a:xfrm>
            <a:off x="2659856" y="1156309"/>
            <a:ext cx="557690" cy="414020"/>
          </a:xfrm>
          <a:prstGeom prst="rect">
            <a:avLst/>
          </a:prstGeom>
          <a:noFill/>
        </p:spPr>
        <p:txBody>
          <a:bodyPr wrap="square" rtlCol="0" anchor="t">
            <a:spAutoFit/>
          </a:bodyPr>
          <a:lstStyle/>
          <a:p>
            <a:r>
              <a:rPr lang="zh-CN" altLang="en-US" sz="2100" i="1">
                <a:solidFill>
                  <a:srgbClr val="FF0000"/>
                </a:solidFill>
                <a:latin typeface="Times New Roman"/>
                <a:cs typeface="Times New Roman" panose="02020603050405020304" charset="0"/>
                <a:sym typeface="+mn-ea"/>
              </a:rPr>
              <a:t>UI</a:t>
            </a:r>
            <a:endParaRPr lang="zh-CN" altLang="en-US" sz="2100" i="1">
              <a:solidFill>
                <a:srgbClr val="FF0000"/>
              </a:solidFill>
              <a:latin typeface="Times New Roman"/>
              <a:cs typeface="Times New Roman" panose="02020603050405020304" charset="0"/>
              <a:sym typeface="+mn-ea"/>
            </a:endParaRPr>
          </a:p>
        </p:txBody>
      </p:sp>
      <p:sp>
        <p:nvSpPr>
          <p:cNvPr id="28" name="文本框 27" title=""/>
          <p:cNvSpPr txBox="1"/>
          <p:nvPr>
            <p:custDataLst>
              <p:tags r:id="rId11"/>
            </p:custDataLst>
          </p:nvPr>
        </p:nvSpPr>
        <p:spPr>
          <a:xfrm>
            <a:off x="4896023" y="1156309"/>
            <a:ext cx="708090" cy="414020"/>
          </a:xfrm>
          <a:prstGeom prst="rect">
            <a:avLst/>
          </a:prstGeom>
          <a:noFill/>
        </p:spPr>
        <p:txBody>
          <a:bodyPr wrap="square" rtlCol="0" anchor="t">
            <a:spAutoFit/>
          </a:bodyPr>
          <a:lstStyle/>
          <a:p>
            <a:r>
              <a:rPr lang="zh-CN" altLang="en-US" sz="2100" i="1">
                <a:solidFill>
                  <a:srgbClr val="FF0000"/>
                </a:solidFill>
                <a:latin typeface="Times New Roman"/>
                <a:cs typeface="Times New Roman" panose="02020603050405020304" charset="0"/>
                <a:sym typeface="+mn-ea"/>
              </a:rPr>
              <a:t>I</a:t>
            </a:r>
            <a:r>
              <a:rPr lang="zh-CN" altLang="en-US" sz="2100" i="1" baseline="30000">
                <a:solidFill>
                  <a:srgbClr val="FF0000"/>
                </a:solidFill>
                <a:latin typeface="Times New Roman"/>
                <a:cs typeface="Times New Roman" panose="02020603050405020304" charset="0"/>
                <a:sym typeface="+mn-ea"/>
              </a:rPr>
              <a:t>2</a:t>
            </a:r>
            <a:r>
              <a:rPr lang="zh-CN" altLang="en-US" sz="2100" i="1">
                <a:solidFill>
                  <a:srgbClr val="FF0000"/>
                </a:solidFill>
                <a:latin typeface="Times New Roman"/>
                <a:cs typeface="Times New Roman" panose="02020603050405020304" charset="0"/>
                <a:sym typeface="+mn-ea"/>
              </a:rPr>
              <a:t>R</a:t>
            </a:r>
            <a:endParaRPr lang="zh-CN" altLang="en-US" sz="2100" i="1">
              <a:solidFill>
                <a:srgbClr val="FF0000"/>
              </a:solidFill>
              <a:latin typeface="Times New Roman"/>
              <a:cs typeface="Times New Roman" panose="02020603050405020304" charset="0"/>
              <a:sym typeface="+mn-ea"/>
            </a:endParaRPr>
          </a:p>
        </p:txBody>
      </p:sp>
      <p:graphicFrame>
        <p:nvGraphicFramePr>
          <p:cNvPr id="29" name="对象 28" title=""/>
          <p:cNvGraphicFramePr>
            <a:graphicFrameLocks noChangeAspect="1"/>
          </p:cNvGraphicFramePr>
          <p:nvPr>
            <p:custDataLst>
              <p:tags r:id="rId12"/>
            </p:custDataLst>
          </p:nvPr>
        </p:nvGraphicFramePr>
        <p:xfrm>
          <a:off x="3816191" y="912005"/>
          <a:ext cx="345281" cy="583406"/>
        </p:xfrm>
        <a:graphic>
          <a:graphicData uri="http://schemas.openxmlformats.org/presentationml/2006/ole">
            <mc:AlternateContent>
              <mc:Choice xmlns:v="urn:schemas-microsoft-com:vml" Requires="v">
                <p:oleObj spid="_x0000_s1040" r:id="rId13" imgW="297815" imgH="628650" progId="Equation.DSMT4">
                  <p:embed/>
                </p:oleObj>
              </mc:Choice>
              <mc:Fallback>
                <p:oleObj r:id="rId13" imgW="297815" imgH="628650" progId="Equation.DSMT4">
                  <p:embed/>
                  <p:pic>
                    <p:nvPicPr>
                      <p:cNvPr id="0" name="OLE substitute image"/>
                      <p:cNvPicPr/>
                      <p:nvPr/>
                    </p:nvPicPr>
                    <p:blipFill>
                      <a:blip r:embed="rId14"/>
                      <a:stretch>
                        <a:fillRect/>
                      </a:stretch>
                    </p:blipFill>
                    <p:spPr>
                      <a:xfrm>
                        <a:off x="3816191" y="912005"/>
                        <a:ext cx="345281" cy="583406"/>
                      </a:xfrm>
                      <a:prstGeom prst="rect">
                        <a:avLst/>
                      </a:prstGeom>
                    </p:spPr>
                  </p:pic>
                </p:oleObj>
              </mc:Fallback>
            </mc:AlternateContent>
          </a:graphicData>
        </a:graphic>
      </p:graphicFrame>
      <p:grpSp>
        <p:nvGrpSpPr>
          <p:cNvPr id="2" name="组合 9" title=""/>
          <p:cNvGrpSpPr/>
          <p:nvPr>
            <p:custDataLst>
              <p:tags r:id="rId15"/>
            </p:custDataLst>
          </p:nvPr>
        </p:nvGrpSpPr>
        <p:grpSpPr>
          <a:xfrm>
            <a:off x="0" y="84005"/>
            <a:ext cx="2523490" cy="491490"/>
            <a:chOff x="0" y="619020"/>
            <a:chExt cx="2965873" cy="575087"/>
          </a:xfrm>
        </p:grpSpPr>
        <p:grpSp>
          <p:nvGrpSpPr>
            <p:cNvPr id="3" name="组合 10"/>
            <p:cNvGrpSpPr/>
            <p:nvPr>
              <p:custDataLst>
                <p:tags r:id="rId16"/>
              </p:custDataLst>
            </p:nvPr>
          </p:nvGrpSpPr>
          <p:grpSpPr>
            <a:xfrm>
              <a:off x="0" y="679673"/>
              <a:ext cx="532872" cy="416083"/>
              <a:chOff x="0" y="538268"/>
              <a:chExt cx="532872" cy="416083"/>
            </a:xfrm>
          </p:grpSpPr>
          <p:sp>
            <p:nvSpPr>
              <p:cNvPr id="4" name="矩形 3"/>
              <p:cNvSpPr/>
              <p:nvPr>
                <p:custDataLst>
                  <p:tags r:id="rId17"/>
                </p:custDataLst>
              </p:nvPr>
            </p:nvSpPr>
            <p:spPr>
              <a:xfrm>
                <a:off x="86573" y="575418"/>
                <a:ext cx="446299"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sp>
            <p:nvSpPr>
              <p:cNvPr id="5" name="矩形 4"/>
              <p:cNvSpPr/>
              <p:nvPr>
                <p:custDataLst>
                  <p:tags r:id="rId18"/>
                </p:custDataLst>
              </p:nvPr>
            </p:nvSpPr>
            <p:spPr>
              <a:xfrm>
                <a:off x="0" y="538268"/>
                <a:ext cx="435850"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grpSp>
        <p:sp>
          <p:nvSpPr>
            <p:cNvPr id="6" name="文本框 11"/>
            <p:cNvSpPr txBox="1">
              <a:spLocks noChangeArrowheads="1"/>
            </p:cNvSpPr>
            <p:nvPr>
              <p:custDataLst>
                <p:tags r:id="rId19"/>
              </p:custDataLst>
            </p:nvPr>
          </p:nvSpPr>
          <p:spPr bwMode="auto">
            <a:xfrm>
              <a:off x="642581" y="619020"/>
              <a:ext cx="2323292" cy="57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2600" b="1" smtClean="0">
                  <a:solidFill>
                    <a:srgbClr val="008080"/>
                  </a:solidFill>
                  <a:latin typeface="微软雅黑" panose="020b0503020204020204" charset="-122"/>
                </a:rPr>
                <a:t>电功率</a:t>
              </a:r>
              <a:endParaRPr lang="zh-CN" altLang="en-US" sz="2600" b="1">
                <a:solidFill>
                  <a:srgbClr val="008080"/>
                </a:solidFill>
                <a:latin typeface="微软雅黑" panose="020b050302020402020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500"/>
                                        <p:tgtEl>
                                          <p:spTgt spid="29"/>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fade">
                                      <p:cBhvr>
                                        <p:cTn id="17" dur="500"/>
                                        <p:tgtEl>
                                          <p:spTgt spid="28"/>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500"/>
                                        <p:tgtEl>
                                          <p:spTgt spid="25"/>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fade">
                                      <p:cBhvr>
                                        <p:cTn id="3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P spid="26" grpId="0"/>
      <p:bldP spid="27" grpId="0"/>
      <p:bldP spid="28" grpId="0"/>
    </p:bldLst>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19" name="文本框 18" title=""/>
          <p:cNvSpPr txBox="1"/>
          <p:nvPr>
            <p:custDataLst>
              <p:tags r:id="rId4"/>
            </p:custDataLst>
          </p:nvPr>
        </p:nvSpPr>
        <p:spPr>
          <a:xfrm>
            <a:off x="588655" y="1103274"/>
            <a:ext cx="7751425" cy="3484245"/>
          </a:xfrm>
          <a:prstGeom prst="rect">
            <a:avLst/>
          </a:prstGeom>
          <a:noFill/>
          <a:ln w="9525">
            <a:noFill/>
          </a:ln>
        </p:spPr>
        <p:txBody>
          <a:bodyPr wrap="square">
            <a:spAutoFit/>
          </a:bodyPr>
          <a:lstStyle>
            <a:defPPr>
              <a:defRPr lang="zh-CN"/>
            </a:defPPr>
            <a:lvl1pPr>
              <a:lnSpc>
                <a:spcPct val="150000"/>
              </a:lnSpc>
              <a:defRPr sz="2800" b="0">
                <a:latin typeface="Times New Roman"/>
                <a:ea typeface="微软雅黑" panose="020b0503020204020204" charset="-122"/>
                <a:cs typeface="Times New Roman" panose="02020603050405020304" charset="0"/>
              </a:defRPr>
            </a:lvl1pPr>
          </a:lstStyle>
          <a:p>
            <a:r>
              <a:rPr lang="en-US" sz="2100"/>
              <a:t>1.</a:t>
            </a:r>
            <a:r>
              <a:rPr sz="2100"/>
              <a:t>电流的热效应：电流通过导体时</a:t>
            </a:r>
            <a:r>
              <a:rPr lang="en-US" sz="2100">
                <a:sym typeface="+mn-ea"/>
              </a:rPr>
              <a:t>______</a:t>
            </a:r>
            <a:r>
              <a:rPr sz="2100"/>
              <a:t>能转化为</a:t>
            </a:r>
            <a:r>
              <a:rPr lang="en-US" sz="2100">
                <a:sym typeface="+mn-ea"/>
              </a:rPr>
              <a:t>______</a:t>
            </a:r>
            <a:r>
              <a:rPr sz="2100"/>
              <a:t>能，</a:t>
            </a:r>
            <a:r>
              <a:rPr sz="2100" smtClean="0"/>
              <a:t>这种现象</a:t>
            </a:r>
            <a:r>
              <a:rPr lang="zh-CN" altLang="en-US" sz="2100" smtClean="0"/>
              <a:t>叫作</a:t>
            </a:r>
            <a:r>
              <a:rPr sz="2100" err="1" smtClean="0"/>
              <a:t>电流的热效应</a:t>
            </a:r>
            <a:r>
              <a:rPr lang="zh-CN" altLang="en-US" sz="2100"/>
              <a:t>。</a:t>
            </a:r>
            <a:endParaRPr lang="en-US" altLang="zh-CN" sz="2100"/>
          </a:p>
          <a:p>
            <a:r>
              <a:rPr lang="en-US" sz="2100"/>
              <a:t>2.</a:t>
            </a:r>
            <a:r>
              <a:rPr sz="2100"/>
              <a:t>定义：电流通过导体产生的热量跟</a:t>
            </a:r>
            <a:r>
              <a:rPr lang="en-US" sz="2100"/>
              <a:t>__</a:t>
            </a:r>
            <a:r>
              <a:rPr lang="en-US" sz="2100">
                <a:sym typeface="+mn-ea"/>
              </a:rPr>
              <a:t>____________</a:t>
            </a:r>
            <a:r>
              <a:rPr sz="2100"/>
              <a:t>成正比，跟导体的</a:t>
            </a:r>
            <a:r>
              <a:rPr lang="en-US" sz="2100">
                <a:sym typeface="+mn-ea"/>
              </a:rPr>
              <a:t>______</a:t>
            </a:r>
            <a:r>
              <a:rPr sz="2100"/>
              <a:t>成正比，跟</a:t>
            </a:r>
            <a:r>
              <a:rPr lang="en-US" sz="2100"/>
              <a:t>__</a:t>
            </a:r>
            <a:r>
              <a:rPr lang="en-US" sz="2100">
                <a:sym typeface="+mn-ea"/>
              </a:rPr>
              <a:t>_________</a:t>
            </a:r>
            <a:r>
              <a:rPr sz="2100"/>
              <a:t>成正比，</a:t>
            </a:r>
            <a:r>
              <a:rPr sz="2100" smtClean="0"/>
              <a:t>这个规律</a:t>
            </a:r>
            <a:r>
              <a:rPr lang="zh-CN" altLang="en-US" sz="2100" smtClean="0"/>
              <a:t>叫作</a:t>
            </a:r>
            <a:r>
              <a:rPr sz="2100" err="1" smtClean="0"/>
              <a:t>焦耳定律</a:t>
            </a:r>
            <a:r>
              <a:rPr lang="zh-CN" altLang="en-US" sz="2100"/>
              <a:t>。</a:t>
            </a:r>
            <a:endParaRPr lang="en-US" altLang="zh-CN" sz="2100"/>
          </a:p>
          <a:p>
            <a:r>
              <a:rPr lang="en-US" sz="2100">
                <a:sym typeface="+mn-ea"/>
              </a:rPr>
              <a:t>3.</a:t>
            </a:r>
            <a:r>
              <a:rPr sz="2100">
                <a:sym typeface="+mn-ea"/>
              </a:rPr>
              <a:t>公式：</a:t>
            </a:r>
            <a:r>
              <a:rPr lang="en-US" sz="2100">
                <a:sym typeface="+mn-ea"/>
              </a:rPr>
              <a:t>_________</a:t>
            </a:r>
            <a:r>
              <a:rPr lang="zh-CN" altLang="en-US" sz="2100">
                <a:sym typeface="+mn-ea"/>
              </a:rPr>
              <a:t>。</a:t>
            </a:r>
            <a:r>
              <a:rPr sz="2100" err="1">
                <a:sym typeface="+mn-ea"/>
              </a:rPr>
              <a:t>其中 </a:t>
            </a:r>
            <a:r>
              <a:rPr lang="en-US" sz="2100" i="1" err="1">
                <a:sym typeface="+mn-ea"/>
              </a:rPr>
              <a:t>Q </a:t>
            </a:r>
            <a:r>
              <a:rPr sz="2100" err="1">
                <a:sym typeface="+mn-ea"/>
              </a:rPr>
              <a:t>表示热量，单位是 </a:t>
            </a:r>
            <a:r>
              <a:rPr lang="en-US" sz="2100" err="1">
                <a:sym typeface="+mn-ea"/>
              </a:rPr>
              <a:t>J</a:t>
            </a:r>
            <a:r>
              <a:rPr sz="2100" err="1">
                <a:sym typeface="+mn-ea"/>
              </a:rPr>
              <a:t>；</a:t>
            </a:r>
            <a:r>
              <a:rPr lang="en-US" sz="2100" i="1" err="1">
                <a:sym typeface="+mn-ea"/>
              </a:rPr>
              <a:t>I </a:t>
            </a:r>
            <a:r>
              <a:rPr sz="2100" err="1">
                <a:sym typeface="+mn-ea"/>
              </a:rPr>
              <a:t>表示电流，单位是</a:t>
            </a:r>
            <a:r>
              <a:rPr lang="en-US" sz="2100" err="1">
                <a:sym typeface="+mn-ea"/>
              </a:rPr>
              <a:t>A</a:t>
            </a:r>
            <a:r>
              <a:rPr sz="2100" err="1">
                <a:sym typeface="+mn-ea"/>
              </a:rPr>
              <a:t>；</a:t>
            </a:r>
            <a:r>
              <a:rPr lang="en-US" sz="2100" i="1" err="1">
                <a:sym typeface="+mn-ea"/>
              </a:rPr>
              <a:t>R </a:t>
            </a:r>
            <a:r>
              <a:rPr sz="2100" err="1">
                <a:sym typeface="+mn-ea"/>
              </a:rPr>
              <a:t>表示电阻，单位是 Ω；</a:t>
            </a:r>
            <a:r>
              <a:rPr lang="en-US" sz="2100" i="1" err="1">
                <a:sym typeface="+mn-ea"/>
              </a:rPr>
              <a:t>t </a:t>
            </a:r>
            <a:r>
              <a:rPr sz="2100" err="1">
                <a:sym typeface="+mn-ea"/>
              </a:rPr>
              <a:t>表示时间，单位是</a:t>
            </a:r>
            <a:r>
              <a:rPr lang="en-US" sz="2100" err="1">
                <a:sym typeface="+mn-ea"/>
              </a:rPr>
              <a:t>s</a:t>
            </a:r>
            <a:r>
              <a:rPr lang="zh-CN" altLang="en-US" sz="2100">
                <a:sym typeface="+mn-ea"/>
              </a:rPr>
              <a:t>。</a:t>
            </a:r>
            <a:endParaRPr lang="zh-CN" altLang="en-US" sz="2100">
              <a:sym typeface="+mn-ea"/>
            </a:endParaRPr>
          </a:p>
        </p:txBody>
      </p:sp>
      <p:sp>
        <p:nvSpPr>
          <p:cNvPr id="20" name="文本框 19" title=""/>
          <p:cNvSpPr txBox="1"/>
          <p:nvPr>
            <p:custDataLst>
              <p:tags r:id="rId5"/>
            </p:custDataLst>
          </p:nvPr>
        </p:nvSpPr>
        <p:spPr>
          <a:xfrm>
            <a:off x="4941105" y="2184287"/>
            <a:ext cx="1813718" cy="414020"/>
          </a:xfrm>
          <a:prstGeom prst="rect">
            <a:avLst/>
          </a:prstGeom>
          <a:noFill/>
        </p:spPr>
        <p:txBody>
          <a:bodyPr wrap="square" rtlCol="0" anchor="t">
            <a:spAutoFit/>
          </a:bodyPr>
          <a:lstStyle/>
          <a:p>
            <a:r>
              <a:rPr lang="zh-CN" altLang="en-US" sz="2100" b="0">
                <a:solidFill>
                  <a:srgbClr val="FF0000"/>
                </a:solidFill>
                <a:latin typeface="Times New Roman"/>
                <a:ea typeface="微软雅黑" panose="020b0503020204020204" charset="-122"/>
                <a:cs typeface="Times New Roman" panose="02020603050405020304" charset="0"/>
                <a:sym typeface="+mn-ea"/>
              </a:rPr>
              <a:t>电流的二次方　</a:t>
            </a:r>
            <a:endParaRPr lang="zh-CN" altLang="en-US" sz="2100" b="0">
              <a:solidFill>
                <a:srgbClr val="FF0000"/>
              </a:solidFill>
              <a:latin typeface="Times New Roman"/>
              <a:ea typeface="微软雅黑" panose="020b0503020204020204" charset="-122"/>
              <a:cs typeface="Times New Roman" panose="02020603050405020304" charset="0"/>
              <a:sym typeface="+mn-ea"/>
            </a:endParaRPr>
          </a:p>
        </p:txBody>
      </p:sp>
      <p:sp>
        <p:nvSpPr>
          <p:cNvPr id="21" name="文本框 20" title=""/>
          <p:cNvSpPr txBox="1"/>
          <p:nvPr>
            <p:custDataLst>
              <p:tags r:id="rId6"/>
            </p:custDataLst>
          </p:nvPr>
        </p:nvSpPr>
        <p:spPr>
          <a:xfrm>
            <a:off x="4739878" y="1221644"/>
            <a:ext cx="402908" cy="414020"/>
          </a:xfrm>
          <a:prstGeom prst="rect">
            <a:avLst/>
          </a:prstGeom>
          <a:noFill/>
        </p:spPr>
        <p:txBody>
          <a:bodyPr wrap="square" rtlCol="0" anchor="t">
            <a:spAutoFit/>
          </a:bodyPr>
          <a:lstStyle/>
          <a:p>
            <a:r>
              <a:rPr lang="zh-CN" altLang="en-US" sz="2100" b="0">
                <a:solidFill>
                  <a:srgbClr val="FF0000"/>
                </a:solidFill>
                <a:latin typeface="Times New Roman"/>
                <a:ea typeface="微软雅黑" panose="020b0503020204020204" charset="-122"/>
                <a:cs typeface="Times New Roman" panose="02020603050405020304" charset="0"/>
                <a:sym typeface="+mn-ea"/>
              </a:rPr>
              <a:t>电</a:t>
            </a:r>
            <a:endParaRPr lang="zh-CN" altLang="en-US" sz="2100" b="0">
              <a:solidFill>
                <a:srgbClr val="FF0000"/>
              </a:solidFill>
              <a:latin typeface="Times New Roman"/>
              <a:ea typeface="微软雅黑" panose="020b0503020204020204" charset="-122"/>
              <a:cs typeface="Times New Roman" panose="02020603050405020304" charset="0"/>
              <a:sym typeface="+mn-ea"/>
            </a:endParaRPr>
          </a:p>
        </p:txBody>
      </p:sp>
      <p:sp>
        <p:nvSpPr>
          <p:cNvPr id="22" name="文本框 21" title=""/>
          <p:cNvSpPr txBox="1"/>
          <p:nvPr>
            <p:custDataLst>
              <p:tags r:id="rId7"/>
            </p:custDataLst>
          </p:nvPr>
        </p:nvSpPr>
        <p:spPr>
          <a:xfrm>
            <a:off x="1496695" y="2640965"/>
            <a:ext cx="845185" cy="414020"/>
          </a:xfrm>
          <a:prstGeom prst="rect">
            <a:avLst/>
          </a:prstGeom>
          <a:noFill/>
        </p:spPr>
        <p:txBody>
          <a:bodyPr wrap="square" rtlCol="0" anchor="t">
            <a:spAutoFit/>
          </a:bodyPr>
          <a:lstStyle/>
          <a:p>
            <a:r>
              <a:rPr lang="zh-CN" altLang="en-US" sz="2100" b="0">
                <a:solidFill>
                  <a:srgbClr val="FF0000"/>
                </a:solidFill>
                <a:latin typeface="Times New Roman"/>
                <a:ea typeface="微软雅黑" panose="020b0503020204020204" charset="-122"/>
                <a:cs typeface="Times New Roman" panose="02020603050405020304" charset="0"/>
                <a:sym typeface="+mn-ea"/>
              </a:rPr>
              <a:t>电阻</a:t>
            </a:r>
            <a:endParaRPr lang="zh-CN" altLang="en-US" sz="2100" b="0">
              <a:solidFill>
                <a:srgbClr val="FF0000"/>
              </a:solidFill>
              <a:latin typeface="Times New Roman"/>
              <a:ea typeface="微软雅黑" panose="020b0503020204020204" charset="-122"/>
              <a:cs typeface="Times New Roman" panose="02020603050405020304" charset="0"/>
              <a:sym typeface="+mn-ea"/>
            </a:endParaRPr>
          </a:p>
        </p:txBody>
      </p:sp>
      <p:sp>
        <p:nvSpPr>
          <p:cNvPr id="23" name="文本框 22" title=""/>
          <p:cNvSpPr txBox="1"/>
          <p:nvPr>
            <p:custDataLst>
              <p:tags r:id="rId8"/>
            </p:custDataLst>
          </p:nvPr>
        </p:nvSpPr>
        <p:spPr>
          <a:xfrm>
            <a:off x="3736877" y="2641241"/>
            <a:ext cx="1258271" cy="414020"/>
          </a:xfrm>
          <a:prstGeom prst="rect">
            <a:avLst/>
          </a:prstGeom>
          <a:noFill/>
        </p:spPr>
        <p:txBody>
          <a:bodyPr wrap="square" rtlCol="0" anchor="t">
            <a:spAutoFit/>
          </a:bodyPr>
          <a:lstStyle/>
          <a:p>
            <a:r>
              <a:rPr lang="zh-CN" altLang="en-US" sz="2100" b="0">
                <a:solidFill>
                  <a:srgbClr val="FF0000"/>
                </a:solidFill>
                <a:latin typeface="Times New Roman"/>
                <a:ea typeface="微软雅黑" panose="020b0503020204020204" charset="-122"/>
                <a:cs typeface="Times New Roman" panose="02020603050405020304" charset="0"/>
                <a:sym typeface="+mn-ea"/>
              </a:rPr>
              <a:t>通电时间</a:t>
            </a:r>
            <a:endParaRPr lang="zh-CN" altLang="en-US" sz="2100" b="0">
              <a:solidFill>
                <a:srgbClr val="FF0000"/>
              </a:solidFill>
              <a:latin typeface="Times New Roman"/>
              <a:ea typeface="微软雅黑" panose="020b0503020204020204" charset="-122"/>
              <a:cs typeface="Times New Roman" panose="02020603050405020304" charset="0"/>
              <a:sym typeface="+mn-ea"/>
            </a:endParaRPr>
          </a:p>
        </p:txBody>
      </p:sp>
      <p:sp>
        <p:nvSpPr>
          <p:cNvPr id="24" name="文本框 23" title=""/>
          <p:cNvSpPr txBox="1"/>
          <p:nvPr>
            <p:custDataLst>
              <p:tags r:id="rId9"/>
            </p:custDataLst>
          </p:nvPr>
        </p:nvSpPr>
        <p:spPr>
          <a:xfrm>
            <a:off x="6624705" y="1232691"/>
            <a:ext cx="402908" cy="414020"/>
          </a:xfrm>
          <a:prstGeom prst="rect">
            <a:avLst/>
          </a:prstGeom>
          <a:noFill/>
        </p:spPr>
        <p:txBody>
          <a:bodyPr wrap="square" rtlCol="0" anchor="t">
            <a:spAutoFit/>
          </a:bodyPr>
          <a:lstStyle/>
          <a:p>
            <a:r>
              <a:rPr lang="zh-CN" altLang="en-US" sz="2100" b="0">
                <a:solidFill>
                  <a:srgbClr val="FF0000"/>
                </a:solidFill>
                <a:latin typeface="Times New Roman"/>
                <a:ea typeface="微软雅黑" panose="020b0503020204020204" charset="-122"/>
                <a:cs typeface="Times New Roman" panose="02020603050405020304" charset="0"/>
                <a:sym typeface="+mn-ea"/>
              </a:rPr>
              <a:t>内</a:t>
            </a:r>
            <a:endParaRPr lang="zh-CN" altLang="en-US" sz="2100" b="0">
              <a:solidFill>
                <a:srgbClr val="FF0000"/>
              </a:solidFill>
              <a:latin typeface="Times New Roman"/>
              <a:ea typeface="微软雅黑" panose="020b0503020204020204" charset="-122"/>
              <a:cs typeface="Times New Roman" panose="02020603050405020304" charset="0"/>
              <a:sym typeface="+mn-ea"/>
            </a:endParaRPr>
          </a:p>
        </p:txBody>
      </p:sp>
      <p:sp>
        <p:nvSpPr>
          <p:cNvPr id="25" name="文本框 24" title=""/>
          <p:cNvSpPr txBox="1"/>
          <p:nvPr>
            <p:custDataLst>
              <p:tags r:id="rId10"/>
            </p:custDataLst>
          </p:nvPr>
        </p:nvSpPr>
        <p:spPr>
          <a:xfrm>
            <a:off x="1755365" y="3508120"/>
            <a:ext cx="1258271" cy="414020"/>
          </a:xfrm>
          <a:prstGeom prst="rect">
            <a:avLst/>
          </a:prstGeom>
          <a:noFill/>
        </p:spPr>
        <p:txBody>
          <a:bodyPr wrap="square" rtlCol="0" anchor="t">
            <a:spAutoFit/>
          </a:bodyPr>
          <a:lstStyle/>
          <a:p>
            <a:r>
              <a:rPr lang="zh-CN" altLang="en-US" sz="2100" i="1">
                <a:solidFill>
                  <a:srgbClr val="FF0000"/>
                </a:solidFill>
                <a:latin typeface="Times New Roman"/>
                <a:ea typeface="微软雅黑" panose="020b0503020204020204" charset="-122"/>
                <a:cs typeface="Times New Roman" panose="02020603050405020304" charset="0"/>
                <a:sym typeface="+mn-ea"/>
              </a:rPr>
              <a:t>Q</a:t>
            </a:r>
            <a:r>
              <a:rPr lang="zh-CN" altLang="en-US" sz="2100">
                <a:solidFill>
                  <a:srgbClr val="FF0000"/>
                </a:solidFill>
                <a:latin typeface="Times New Roman"/>
                <a:ea typeface="微软雅黑" panose="020b0503020204020204" charset="-122"/>
                <a:cs typeface="Times New Roman" panose="02020603050405020304" charset="0"/>
                <a:sym typeface="+mn-ea"/>
              </a:rPr>
              <a:t>＝</a:t>
            </a:r>
            <a:r>
              <a:rPr lang="zh-CN" altLang="en-US" sz="2100" i="1">
                <a:solidFill>
                  <a:srgbClr val="FF0000"/>
                </a:solidFill>
                <a:latin typeface="Times New Roman"/>
                <a:ea typeface="微软雅黑" panose="020b0503020204020204" charset="-122"/>
                <a:cs typeface="Times New Roman" panose="02020603050405020304" charset="0"/>
                <a:sym typeface="+mn-ea"/>
              </a:rPr>
              <a:t>I</a:t>
            </a:r>
            <a:r>
              <a:rPr lang="zh-CN" altLang="en-US" sz="2100" baseline="30000">
                <a:solidFill>
                  <a:srgbClr val="FF0000"/>
                </a:solidFill>
                <a:latin typeface="Times New Roman"/>
                <a:ea typeface="微软雅黑" panose="020b0503020204020204" charset="-122"/>
                <a:cs typeface="Times New Roman" panose="02020603050405020304" charset="0"/>
                <a:sym typeface="+mn-ea"/>
              </a:rPr>
              <a:t>2</a:t>
            </a:r>
            <a:r>
              <a:rPr lang="zh-CN" altLang="en-US" sz="2100" i="1">
                <a:solidFill>
                  <a:srgbClr val="FF0000"/>
                </a:solidFill>
                <a:latin typeface="Times New Roman"/>
                <a:ea typeface="微软雅黑" panose="020b0503020204020204" charset="-122"/>
                <a:cs typeface="Times New Roman" panose="02020603050405020304" charset="0"/>
                <a:sym typeface="+mn-ea"/>
              </a:rPr>
              <a:t>Rt</a:t>
            </a:r>
            <a:r>
              <a:rPr lang="zh-CN" altLang="en-US" sz="2100">
                <a:solidFill>
                  <a:srgbClr val="FF0000"/>
                </a:solidFill>
                <a:latin typeface="Times New Roman"/>
                <a:ea typeface="微软雅黑" panose="020b0503020204020204" charset="-122"/>
                <a:cs typeface="Times New Roman" panose="02020603050405020304" charset="0"/>
                <a:sym typeface="+mn-ea"/>
              </a:rPr>
              <a:t>　</a:t>
            </a:r>
            <a:endParaRPr lang="zh-CN" altLang="en-US" sz="2100">
              <a:solidFill>
                <a:srgbClr val="FF0000"/>
              </a:solidFill>
              <a:latin typeface="Times New Roman"/>
              <a:ea typeface="微软雅黑" panose="020b0503020204020204" charset="-122"/>
              <a:cs typeface="Times New Roman" panose="02020603050405020304" charset="0"/>
              <a:sym typeface="+mn-ea"/>
            </a:endParaRPr>
          </a:p>
        </p:txBody>
      </p:sp>
      <p:grpSp>
        <p:nvGrpSpPr>
          <p:cNvPr id="2" name="组合 9" title=""/>
          <p:cNvGrpSpPr/>
          <p:nvPr>
            <p:custDataLst>
              <p:tags r:id="rId11"/>
            </p:custDataLst>
          </p:nvPr>
        </p:nvGrpSpPr>
        <p:grpSpPr>
          <a:xfrm>
            <a:off x="0" y="84005"/>
            <a:ext cx="2523490" cy="491490"/>
            <a:chOff x="0" y="619020"/>
            <a:chExt cx="2965873" cy="575087"/>
          </a:xfrm>
        </p:grpSpPr>
        <p:grpSp>
          <p:nvGrpSpPr>
            <p:cNvPr id="26" name="组合 10"/>
            <p:cNvGrpSpPr/>
            <p:nvPr>
              <p:custDataLst>
                <p:tags r:id="rId12"/>
              </p:custDataLst>
            </p:nvPr>
          </p:nvGrpSpPr>
          <p:grpSpPr>
            <a:xfrm>
              <a:off x="0" y="679673"/>
              <a:ext cx="532872" cy="416083"/>
              <a:chOff x="0" y="538268"/>
              <a:chExt cx="532872" cy="416083"/>
            </a:xfrm>
          </p:grpSpPr>
          <p:sp>
            <p:nvSpPr>
              <p:cNvPr id="28" name="矩形 27"/>
              <p:cNvSpPr/>
              <p:nvPr>
                <p:custDataLst>
                  <p:tags r:id="rId13"/>
                </p:custDataLst>
              </p:nvPr>
            </p:nvSpPr>
            <p:spPr>
              <a:xfrm>
                <a:off x="86573" y="575418"/>
                <a:ext cx="446299"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sp>
            <p:nvSpPr>
              <p:cNvPr id="29" name="矩形 28"/>
              <p:cNvSpPr/>
              <p:nvPr>
                <p:custDataLst>
                  <p:tags r:id="rId14"/>
                </p:custDataLst>
              </p:nvPr>
            </p:nvSpPr>
            <p:spPr>
              <a:xfrm>
                <a:off x="0" y="538268"/>
                <a:ext cx="435850"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grpSp>
        <p:sp>
          <p:nvSpPr>
            <p:cNvPr id="27" name="文本框 11"/>
            <p:cNvSpPr txBox="1">
              <a:spLocks noChangeArrowheads="1"/>
            </p:cNvSpPr>
            <p:nvPr>
              <p:custDataLst>
                <p:tags r:id="rId15"/>
              </p:custDataLst>
            </p:nvPr>
          </p:nvSpPr>
          <p:spPr bwMode="auto">
            <a:xfrm>
              <a:off x="642581" y="619020"/>
              <a:ext cx="2323292" cy="57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2600" smtClean="0">
                  <a:solidFill>
                    <a:srgbClr val="008080"/>
                  </a:solidFill>
                  <a:latin typeface="微软雅黑" panose="020b0503020204020204" charset="-122"/>
                </a:rPr>
                <a:t>焦耳定律</a:t>
              </a:r>
              <a:endParaRPr lang="zh-CN" altLang="en-US" sz="2600" b="1">
                <a:solidFill>
                  <a:srgbClr val="008080"/>
                </a:solidFill>
                <a:latin typeface="微软雅黑" panose="020b050302020402020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P spid="23" grpId="0"/>
      <p:bldP spid="24" grpId="0"/>
      <p:bldP spid="25" grpId="0"/>
    </p:bldLst>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12" name="矩形 11" title=""/>
          <p:cNvSpPr/>
          <p:nvPr>
            <p:custDataLst>
              <p:tags r:id="rId3"/>
            </p:custDataLst>
          </p:nvPr>
        </p:nvSpPr>
        <p:spPr>
          <a:xfrm>
            <a:off x="683730" y="1048172"/>
            <a:ext cx="7617619" cy="2515235"/>
          </a:xfrm>
          <a:prstGeom prst="rect">
            <a:avLst/>
          </a:prstGeom>
        </p:spPr>
        <p:txBody>
          <a:bodyPr wrap="square">
            <a:spAutoFit/>
          </a:bodyPr>
          <a:lstStyle/>
          <a:p>
            <a:pPr fontAlgn="auto">
              <a:lnSpc>
                <a:spcPct val="150000"/>
              </a:lnSpc>
            </a:pPr>
            <a:r>
              <a:rPr lang="en-US" altLang="zh-CN" sz="2100" b="0">
                <a:solidFill>
                  <a:srgbClr val="008080"/>
                </a:solidFill>
                <a:latin typeface="Times New Roman"/>
                <a:ea typeface="微软雅黑" panose="020b0503020204020204" charset="-122"/>
                <a:cs typeface="Times New Roman" panose="02020603050405020304" charset="0"/>
                <a:sym typeface="+mn-ea"/>
              </a:rPr>
              <a:t>【</a:t>
            </a:r>
            <a:r>
              <a:rPr lang="zh-CN" altLang="en-US" sz="2100" b="0">
                <a:solidFill>
                  <a:srgbClr val="008080"/>
                </a:solidFill>
                <a:latin typeface="Times New Roman"/>
                <a:ea typeface="微软雅黑" panose="020b0503020204020204" charset="-122"/>
                <a:cs typeface="Times New Roman" panose="02020603050405020304" charset="0"/>
                <a:sym typeface="+mn-ea"/>
              </a:rPr>
              <a:t>设计与进行实验</a:t>
            </a:r>
            <a:r>
              <a:rPr lang="en-US" altLang="zh-CN" sz="2100" b="0">
                <a:solidFill>
                  <a:srgbClr val="008080"/>
                </a:solidFill>
                <a:latin typeface="Times New Roman"/>
                <a:ea typeface="微软雅黑" panose="020b0503020204020204" charset="-122"/>
                <a:cs typeface="Times New Roman" panose="02020603050405020304" charset="0"/>
                <a:sym typeface="+mn-ea"/>
              </a:rPr>
              <a:t>】</a:t>
            </a:r>
            <a:endParaRPr lang="zh-CN" altLang="en-US" sz="2100" b="0">
              <a:solidFill>
                <a:srgbClr val="008080"/>
              </a:solidFill>
              <a:latin typeface="Times New Roman"/>
              <a:ea typeface="微软雅黑" panose="020b0503020204020204" charset="-122"/>
              <a:cs typeface="Times New Roman" panose="02020603050405020304" charset="0"/>
            </a:endParaRPr>
          </a:p>
          <a:p>
            <a:pPr fontAlgn="auto">
              <a:lnSpc>
                <a:spcPct val="150000"/>
              </a:lnSpc>
            </a:pPr>
            <a:r>
              <a:rPr altLang="zh-CN" sz="2100" b="0">
                <a:latin typeface="Times New Roman"/>
                <a:ea typeface="微软雅黑" panose="020b0503020204020204" charset="-122"/>
                <a:cs typeface="Times New Roman" panose="02020603050405020304" charset="0"/>
              </a:rPr>
              <a:t>1. 确定小灯泡正常发光的操作(移动滑片，观察电压表示数，当电压表示数为小灯泡额定电压时，小灯泡正常发光)</a:t>
            </a:r>
            <a:endParaRPr lang="en-US" altLang="zh-CN" sz="2100" b="0">
              <a:latin typeface="Times New Roman"/>
              <a:ea typeface="微软雅黑" panose="020b0503020204020204" charset="-122"/>
              <a:cs typeface="Times New Roman" panose="02020603050405020304" charset="0"/>
            </a:endParaRPr>
          </a:p>
          <a:p>
            <a:pPr fontAlgn="auto">
              <a:lnSpc>
                <a:spcPct val="150000"/>
              </a:lnSpc>
            </a:pPr>
            <a:r>
              <a:rPr lang="en-US" altLang="zh-CN" sz="2100" b="0">
                <a:latin typeface="Times New Roman"/>
                <a:ea typeface="微软雅黑" panose="020b0503020204020204" charset="-122"/>
                <a:cs typeface="Times New Roman" panose="02020603050405020304" charset="0"/>
              </a:rPr>
              <a:t>2. </a:t>
            </a:r>
            <a:r>
              <a:rPr lang="zh-CN" altLang="en-US" sz="2100" b="0">
                <a:latin typeface="Times New Roman"/>
                <a:ea typeface="微软雅黑" panose="020b0503020204020204" charset="-122"/>
                <a:cs typeface="Times New Roman" panose="02020603050405020304" charset="0"/>
              </a:rPr>
              <a:t>计算小灯泡电功率</a:t>
            </a:r>
            <a:r>
              <a:rPr lang="en-US" altLang="zh-CN" sz="2100" b="0">
                <a:latin typeface="Times New Roman"/>
                <a:ea typeface="微软雅黑" panose="020b0503020204020204" charset="-122"/>
                <a:cs typeface="Times New Roman" panose="02020603050405020304" charset="0"/>
              </a:rPr>
              <a:t>(</a:t>
            </a:r>
            <a:r>
              <a:rPr lang="en-US" altLang="zh-CN" sz="2100" b="0" i="1">
                <a:latin typeface="Times New Roman"/>
                <a:ea typeface="微软雅黑" panose="020b0503020204020204" charset="-122"/>
                <a:cs typeface="Times New Roman" panose="02020603050405020304" charset="0"/>
              </a:rPr>
              <a:t>P</a:t>
            </a:r>
            <a:r>
              <a:rPr lang="zh-CN" altLang="en-US" sz="2100" b="0">
                <a:latin typeface="Times New Roman"/>
                <a:ea typeface="微软雅黑" panose="020b0503020204020204" charset="-122"/>
                <a:cs typeface="Times New Roman" panose="02020603050405020304" charset="0"/>
              </a:rPr>
              <a:t>＝</a:t>
            </a:r>
            <a:r>
              <a:rPr lang="en-US" altLang="zh-CN" sz="2100" b="0" i="1">
                <a:latin typeface="Times New Roman"/>
                <a:ea typeface="微软雅黑" panose="020b0503020204020204" charset="-122"/>
                <a:cs typeface="Times New Roman" panose="02020603050405020304" charset="0"/>
              </a:rPr>
              <a:t>UI</a:t>
            </a:r>
            <a:r>
              <a:rPr lang="en-US" altLang="zh-CN" sz="2100" b="0">
                <a:latin typeface="Times New Roman"/>
                <a:ea typeface="微软雅黑" panose="020b0503020204020204" charset="-122"/>
                <a:cs typeface="Times New Roman" panose="02020603050405020304" charset="0"/>
              </a:rPr>
              <a:t>)</a:t>
            </a:r>
            <a:endParaRPr lang="en-US" altLang="zh-CN" sz="2100" b="0">
              <a:latin typeface="Times New Roman"/>
              <a:ea typeface="微软雅黑" panose="020b0503020204020204" charset="-122"/>
              <a:cs typeface="Times New Roman" panose="02020603050405020304" charset="0"/>
            </a:endParaRPr>
          </a:p>
          <a:p>
            <a:pPr fontAlgn="auto">
              <a:lnSpc>
                <a:spcPct val="150000"/>
              </a:lnSpc>
            </a:pPr>
            <a:r>
              <a:rPr lang="en-US" altLang="zh-CN" sz="2100" b="0">
                <a:latin typeface="Times New Roman"/>
                <a:ea typeface="微软雅黑" panose="020b0503020204020204" charset="-122"/>
                <a:cs typeface="Times New Roman" panose="02020603050405020304" charset="0"/>
              </a:rPr>
              <a:t>3. </a:t>
            </a:r>
            <a:r>
              <a:rPr lang="zh-CN" altLang="en-US" sz="2100" b="0">
                <a:latin typeface="Times New Roman"/>
                <a:ea typeface="微软雅黑" panose="020b0503020204020204" charset="-122"/>
                <a:cs typeface="Times New Roman" panose="02020603050405020304" charset="0"/>
              </a:rPr>
              <a:t>小灯泡亮暗与实际功率的关系</a:t>
            </a:r>
            <a:r>
              <a:rPr lang="en-US" altLang="zh-CN" sz="2100" b="0">
                <a:latin typeface="Times New Roman"/>
                <a:ea typeface="微软雅黑" panose="020b0503020204020204" charset="-122"/>
                <a:cs typeface="Times New Roman" panose="02020603050405020304" charset="0"/>
              </a:rPr>
              <a:t>(</a:t>
            </a:r>
            <a:r>
              <a:rPr lang="zh-CN" altLang="en-US" sz="2100" b="0">
                <a:latin typeface="Times New Roman"/>
                <a:ea typeface="微软雅黑" panose="020b0503020204020204" charset="-122"/>
                <a:cs typeface="Times New Roman" panose="02020603050405020304" charset="0"/>
              </a:rPr>
              <a:t>实际功率越大，灯泡越亮</a:t>
            </a:r>
            <a:r>
              <a:rPr lang="en-US" altLang="zh-CN" sz="2100" b="0">
                <a:latin typeface="Times New Roman"/>
                <a:ea typeface="微软雅黑" panose="020b0503020204020204" charset="-122"/>
                <a:cs typeface="Times New Roman" panose="02020603050405020304" charset="0"/>
              </a:rPr>
              <a:t>)</a:t>
            </a:r>
            <a:endParaRPr lang="en-US" altLang="zh-CN" sz="2100" b="0">
              <a:latin typeface="Times New Roman"/>
              <a:ea typeface="微软雅黑" panose="020b0503020204020204" charset="-122"/>
              <a:cs typeface="Times New Roman" panose="02020603050405020304" charset="0"/>
            </a:endParaRPr>
          </a:p>
        </p:txBody>
      </p:sp>
      <p:sp>
        <p:nvSpPr>
          <p:cNvPr id="103" name="文本框 102" title=""/>
          <p:cNvSpPr txBox="1"/>
          <p:nvPr>
            <p:custDataLst>
              <p:tags r:id="rId4"/>
            </p:custDataLst>
          </p:nvPr>
        </p:nvSpPr>
        <p:spPr>
          <a:xfrm>
            <a:off x="2301504" y="577563"/>
            <a:ext cx="4894300" cy="577081"/>
          </a:xfrm>
          <a:prstGeom prst="rect">
            <a:avLst/>
          </a:prstGeom>
          <a:noFill/>
          <a:ln w="9525">
            <a:noFill/>
          </a:ln>
        </p:spPr>
        <p:txBody>
          <a:bodyPr wrap="square">
            <a:spAutoFit/>
          </a:bodyPr>
          <a:lstStyle>
            <a:defPPr>
              <a:defRPr lang="zh-CN"/>
            </a:defPPr>
            <a:lvl1pPr>
              <a:lnSpc>
                <a:spcPct val="150000"/>
              </a:lnSpc>
              <a:defRPr sz="2800" b="0">
                <a:solidFill>
                  <a:srgbClr val="008080"/>
                </a:solidFill>
                <a:latin typeface="Times New Roman"/>
                <a:ea typeface="微软雅黑" panose="020b0503020204020204" charset="-122"/>
                <a:cs typeface="Times New Roman" panose="02020603050405020304" charset="0"/>
              </a:defRPr>
            </a:lvl1pPr>
          </a:lstStyle>
          <a:p>
            <a:r>
              <a:rPr lang="zh-CN" altLang="en-US" sz="2100" b="1" smtClean="0"/>
              <a:t>实验一  小</a:t>
            </a:r>
            <a:r>
              <a:rPr lang="zh-CN" altLang="en-US" sz="2100" b="1"/>
              <a:t>灯泡的</a:t>
            </a:r>
            <a:r>
              <a:rPr lang="zh-CN" altLang="en-US" sz="2100" b="1" smtClean="0"/>
              <a:t>电功率随电压的变化</a:t>
            </a:r>
            <a:endParaRPr lang="zh-CN" altLang="en-US" sz="2100" b="1"/>
          </a:p>
        </p:txBody>
      </p:sp>
      <p:grpSp>
        <p:nvGrpSpPr>
          <p:cNvPr id="5" name="组合 4" title=""/>
          <p:cNvGrpSpPr/>
          <p:nvPr>
            <p:custDataLst>
              <p:tags r:id="rId5"/>
            </p:custDataLst>
          </p:nvPr>
        </p:nvGrpSpPr>
        <p:grpSpPr>
          <a:xfrm>
            <a:off x="3698705" y="3553494"/>
            <a:ext cx="2007374" cy="1392079"/>
            <a:chOff x="9344" y="4691"/>
            <a:chExt cx="4215" cy="2923"/>
          </a:xfrm>
        </p:grpSpPr>
        <p:grpSp>
          <p:nvGrpSpPr>
            <p:cNvPr id="6" name="组合 5"/>
            <p:cNvGrpSpPr/>
            <p:nvPr>
              <p:custDataLst>
                <p:tags r:id="rId6"/>
              </p:custDataLst>
            </p:nvPr>
          </p:nvGrpSpPr>
          <p:grpSpPr>
            <a:xfrm>
              <a:off x="9344" y="6562"/>
              <a:ext cx="1879" cy="256"/>
              <a:chOff x="9548" y="3597"/>
              <a:chExt cx="1961" cy="283"/>
            </a:xfrm>
          </p:grpSpPr>
          <p:cxnSp>
            <p:nvCxnSpPr>
              <p:cNvPr id="32" name="直接连接符 31"/>
              <p:cNvCxnSpPr>
                <a:endCxn id="33" idx="1"/>
              </p:cNvCxnSpPr>
              <p:nvPr>
                <p:custDataLst>
                  <p:tags r:id="rId7"/>
                </p:custDataLst>
              </p:nvPr>
            </p:nvCxnSpPr>
            <p:spPr>
              <a:xfrm flipV="1">
                <a:off x="9548" y="3739"/>
                <a:ext cx="567" cy="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矩形 32"/>
              <p:cNvSpPr/>
              <p:nvPr>
                <p:custDataLst>
                  <p:tags r:id="rId8"/>
                </p:custDataLst>
              </p:nvPr>
            </p:nvSpPr>
            <p:spPr>
              <a:xfrm>
                <a:off x="10115" y="3597"/>
                <a:ext cx="850" cy="283"/>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p>
            </p:txBody>
          </p:sp>
          <p:cxnSp>
            <p:nvCxnSpPr>
              <p:cNvPr id="34" name="直接连接符 33"/>
              <p:cNvCxnSpPr/>
              <p:nvPr>
                <p:custDataLst>
                  <p:tags r:id="rId9"/>
                </p:custDataLst>
              </p:nvPr>
            </p:nvCxnSpPr>
            <p:spPr>
              <a:xfrm>
                <a:off x="10942" y="3710"/>
                <a:ext cx="567"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 name="组合 6"/>
            <p:cNvGrpSpPr/>
            <p:nvPr>
              <p:custDataLst>
                <p:tags r:id="rId10"/>
              </p:custDataLst>
            </p:nvPr>
          </p:nvGrpSpPr>
          <p:grpSpPr>
            <a:xfrm>
              <a:off x="9666" y="6664"/>
              <a:ext cx="1283" cy="950"/>
              <a:chOff x="10094" y="4594"/>
              <a:chExt cx="1339" cy="1049"/>
            </a:xfrm>
          </p:grpSpPr>
          <p:sp>
            <p:nvSpPr>
              <p:cNvPr id="27" name="流程图: 联系 26"/>
              <p:cNvSpPr/>
              <p:nvPr>
                <p:custDataLst>
                  <p:tags r:id="rId11"/>
                </p:custDataLst>
              </p:nvPr>
            </p:nvSpPr>
            <p:spPr>
              <a:xfrm>
                <a:off x="10472" y="5033"/>
                <a:ext cx="583" cy="610"/>
              </a:xfrm>
              <a:prstGeom prst="flowChartConnector">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sz="1800">
                    <a:solidFill>
                      <a:schemeClr val="tx1"/>
                    </a:solidFill>
                    <a:latin typeface="Times New Roman"/>
                    <a:cs typeface="Times New Roman" panose="02020603050405020304" charset="0"/>
                    <a:sym typeface="+mn-ea"/>
                  </a:rPr>
                  <a:t>V</a:t>
                </a:r>
                <a:endParaRPr lang="en-US" altLang="zh-CN" sz="1800">
                  <a:solidFill>
                    <a:schemeClr val="tx1"/>
                  </a:solidFill>
                  <a:latin typeface="Times New Roman"/>
                  <a:cs typeface="Times New Roman" panose="02020603050405020304" charset="0"/>
                  <a:sym typeface="+mn-ea"/>
                </a:endParaRPr>
              </a:p>
            </p:txBody>
          </p:sp>
          <p:cxnSp>
            <p:nvCxnSpPr>
              <p:cNvPr id="28" name="直接连接符 27"/>
              <p:cNvCxnSpPr/>
              <p:nvPr>
                <p:custDataLst>
                  <p:tags r:id="rId12"/>
                </p:custDataLst>
              </p:nvPr>
            </p:nvCxnSpPr>
            <p:spPr>
              <a:xfrm>
                <a:off x="10094" y="5298"/>
                <a:ext cx="378" cy="0"/>
              </a:xfrm>
              <a:prstGeom prst="line">
                <a:avLst/>
              </a:prstGeom>
              <a:solidFill>
                <a:schemeClr val="bg1">
                  <a:lumMod val="95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29" name="直接连接符 28"/>
              <p:cNvCxnSpPr/>
              <p:nvPr>
                <p:custDataLst>
                  <p:tags r:id="rId13"/>
                </p:custDataLst>
              </p:nvPr>
            </p:nvCxnSpPr>
            <p:spPr>
              <a:xfrm>
                <a:off x="11055" y="5298"/>
                <a:ext cx="378" cy="0"/>
              </a:xfrm>
              <a:prstGeom prst="line">
                <a:avLst/>
              </a:prstGeom>
              <a:solidFill>
                <a:schemeClr val="bg1">
                  <a:lumMod val="95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30" name="直接连接符 29"/>
              <p:cNvCxnSpPr/>
              <p:nvPr>
                <p:custDataLst>
                  <p:tags r:id="rId14"/>
                </p:custDataLst>
              </p:nvPr>
            </p:nvCxnSpPr>
            <p:spPr>
              <a:xfrm flipH="1" flipV="1">
                <a:off x="10115" y="4618"/>
                <a:ext cx="0" cy="688"/>
              </a:xfrm>
              <a:prstGeom prst="line">
                <a:avLst/>
              </a:prstGeom>
              <a:solidFill>
                <a:schemeClr val="bg1">
                  <a:lumMod val="95000"/>
                </a:schemeClr>
              </a:solidFill>
              <a:ln w="28575">
                <a:solidFill>
                  <a:schemeClr val="tx1"/>
                </a:solidFill>
                <a:tailEnd type="oval"/>
              </a:ln>
            </p:spPr>
            <p:style>
              <a:lnRef idx="2">
                <a:schemeClr val="accent1">
                  <a:shade val="50000"/>
                </a:schemeClr>
              </a:lnRef>
              <a:fillRef idx="1">
                <a:schemeClr val="accent1"/>
              </a:fillRef>
              <a:effectRef idx="0">
                <a:schemeClr val="accent1"/>
              </a:effectRef>
              <a:fontRef idx="minor">
                <a:schemeClr val="lt1"/>
              </a:fontRef>
            </p:style>
          </p:cxnSp>
          <p:cxnSp>
            <p:nvCxnSpPr>
              <p:cNvPr id="31" name="直接连接符 30"/>
              <p:cNvCxnSpPr/>
              <p:nvPr>
                <p:custDataLst>
                  <p:tags r:id="rId15"/>
                </p:custDataLst>
              </p:nvPr>
            </p:nvCxnSpPr>
            <p:spPr>
              <a:xfrm flipH="1" flipV="1">
                <a:off x="11412" y="4594"/>
                <a:ext cx="0" cy="712"/>
              </a:xfrm>
              <a:prstGeom prst="line">
                <a:avLst/>
              </a:prstGeom>
              <a:solidFill>
                <a:schemeClr val="bg1">
                  <a:lumMod val="95000"/>
                </a:schemeClr>
              </a:solidFill>
              <a:ln w="28575">
                <a:solidFill>
                  <a:schemeClr val="tx1"/>
                </a:solidFill>
                <a:headEnd type="none" w="lg" len="lg"/>
                <a:tailEnd type="oval"/>
              </a:ln>
            </p:spPr>
            <p:style>
              <a:lnRef idx="2">
                <a:schemeClr val="accent1">
                  <a:shade val="50000"/>
                </a:schemeClr>
              </a:lnRef>
              <a:fillRef idx="1">
                <a:schemeClr val="accent1"/>
              </a:fillRef>
              <a:effectRef idx="0">
                <a:schemeClr val="accent1"/>
              </a:effectRef>
              <a:fontRef idx="minor">
                <a:schemeClr val="lt1"/>
              </a:fontRef>
            </p:style>
          </p:cxnSp>
        </p:grpSp>
        <p:grpSp>
          <p:nvGrpSpPr>
            <p:cNvPr id="8" name="组合 7"/>
            <p:cNvGrpSpPr/>
            <p:nvPr>
              <p:custDataLst>
                <p:tags r:id="rId16"/>
              </p:custDataLst>
            </p:nvPr>
          </p:nvGrpSpPr>
          <p:grpSpPr>
            <a:xfrm>
              <a:off x="11223" y="6382"/>
              <a:ext cx="975" cy="616"/>
              <a:chOff x="11428" y="3937"/>
              <a:chExt cx="1018" cy="680"/>
            </a:xfrm>
          </p:grpSpPr>
          <p:sp>
            <p:nvSpPr>
              <p:cNvPr id="25" name="Oval 18"/>
              <p:cNvSpPr>
                <a:spLocks noChangeArrowheads="1"/>
              </p:cNvSpPr>
              <p:nvPr>
                <p:custDataLst>
                  <p:tags r:id="rId17"/>
                </p:custDataLst>
              </p:nvPr>
            </p:nvSpPr>
            <p:spPr bwMode="auto">
              <a:xfrm>
                <a:off x="11428" y="3937"/>
                <a:ext cx="680" cy="680"/>
              </a:xfrm>
              <a:prstGeom prst="flowChartConnector">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lvl="0" algn="ctr">
                  <a:buClrTx/>
                  <a:buSzTx/>
                  <a:buFontTx/>
                </a:pPr>
                <a:r>
                  <a:rPr lang="en-US" altLang="zh-CN" sz="1800">
                    <a:latin typeface="Times New Roman"/>
                    <a:ea typeface="+mn-ea"/>
                    <a:cs typeface="Times New Roman" panose="02020603050405020304" charset="0"/>
                    <a:sym typeface="+mn-ea"/>
                  </a:rPr>
                  <a:t>A</a:t>
                </a:r>
                <a:endParaRPr lang="en-US" altLang="zh-CN" sz="1800">
                  <a:latin typeface="Times New Roman"/>
                  <a:ea typeface="+mn-ea"/>
                  <a:cs typeface="Times New Roman" panose="02020603050405020304" charset="0"/>
                  <a:sym typeface="+mn-ea"/>
                </a:endParaRPr>
              </a:p>
            </p:txBody>
          </p:sp>
          <p:cxnSp>
            <p:nvCxnSpPr>
              <p:cNvPr id="26" name="直接连接符 25"/>
              <p:cNvCxnSpPr/>
              <p:nvPr>
                <p:custDataLst>
                  <p:tags r:id="rId18"/>
                </p:custDataLst>
              </p:nvPr>
            </p:nvCxnSpPr>
            <p:spPr>
              <a:xfrm>
                <a:off x="12109" y="4249"/>
                <a:ext cx="337"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0" name="组合 9"/>
            <p:cNvGrpSpPr/>
            <p:nvPr>
              <p:custDataLst>
                <p:tags r:id="rId19"/>
              </p:custDataLst>
            </p:nvPr>
          </p:nvGrpSpPr>
          <p:grpSpPr>
            <a:xfrm>
              <a:off x="12120" y="6163"/>
              <a:ext cx="1417" cy="619"/>
              <a:chOff x="10660" y="6225"/>
              <a:chExt cx="1479" cy="684"/>
            </a:xfrm>
          </p:grpSpPr>
          <p:cxnSp>
            <p:nvCxnSpPr>
              <p:cNvPr id="21" name="直接连接符 20"/>
              <p:cNvCxnSpPr>
                <a:endCxn id="22" idx="1"/>
              </p:cNvCxnSpPr>
              <p:nvPr>
                <p:custDataLst>
                  <p:tags r:id="rId20"/>
                </p:custDataLst>
              </p:nvPr>
            </p:nvCxnSpPr>
            <p:spPr>
              <a:xfrm>
                <a:off x="10660" y="6783"/>
                <a:ext cx="28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矩形 21"/>
              <p:cNvSpPr/>
              <p:nvPr>
                <p:custDataLst>
                  <p:tags r:id="rId21"/>
                </p:custDataLst>
              </p:nvPr>
            </p:nvSpPr>
            <p:spPr>
              <a:xfrm>
                <a:off x="10942" y="6659"/>
                <a:ext cx="986" cy="250"/>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p>
            </p:txBody>
          </p:sp>
          <p:cxnSp>
            <p:nvCxnSpPr>
              <p:cNvPr id="23" name="直接箭头连接符 22"/>
              <p:cNvCxnSpPr/>
              <p:nvPr>
                <p:custDataLst>
                  <p:tags r:id="rId22"/>
                </p:custDataLst>
              </p:nvPr>
            </p:nvCxnSpPr>
            <p:spPr>
              <a:xfrm flipH="1">
                <a:off x="11487" y="6225"/>
                <a:ext cx="0" cy="428"/>
              </a:xfrm>
              <a:prstGeom prst="straightConnector1">
                <a:avLst/>
              </a:prstGeom>
              <a:ln w="28575">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custDataLst>
                  <p:tags r:id="rId23"/>
                </p:custDataLst>
              </p:nvPr>
            </p:nvCxnSpPr>
            <p:spPr>
              <a:xfrm>
                <a:off x="11505" y="6240"/>
                <a:ext cx="634"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 name="组合 10"/>
            <p:cNvGrpSpPr/>
            <p:nvPr>
              <p:custDataLst>
                <p:tags r:id="rId24"/>
              </p:custDataLst>
            </p:nvPr>
          </p:nvGrpSpPr>
          <p:grpSpPr>
            <a:xfrm>
              <a:off x="9354" y="4691"/>
              <a:ext cx="4205" cy="1995"/>
              <a:chOff x="8912" y="2069"/>
              <a:chExt cx="4389" cy="2204"/>
            </a:xfrm>
          </p:grpSpPr>
          <p:sp>
            <p:nvSpPr>
              <p:cNvPr id="13" name="Line 6"/>
              <p:cNvSpPr>
                <a:spLocks noChangeShapeType="1"/>
              </p:cNvSpPr>
              <p:nvPr>
                <p:custDataLst>
                  <p:tags r:id="rId25"/>
                </p:custDataLst>
              </p:nvPr>
            </p:nvSpPr>
            <p:spPr bwMode="auto">
              <a:xfrm flipH="1">
                <a:off x="10039" y="2069"/>
                <a:ext cx="0" cy="715"/>
              </a:xfrm>
              <a:prstGeom prst="line">
                <a:avLst/>
              </a:prstGeom>
              <a:noFill/>
              <a:ln w="28575">
                <a:solidFill>
                  <a:srgbClr val="000000"/>
                </a:solidFill>
                <a:round/>
              </a:ln>
            </p:spPr>
            <p:txBody>
              <a:bodyPr/>
              <a:ls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sz="100"/>
              </a:p>
            </p:txBody>
          </p:sp>
          <p:sp>
            <p:nvSpPr>
              <p:cNvPr id="14" name="Line 8"/>
              <p:cNvSpPr>
                <a:spLocks noChangeShapeType="1"/>
              </p:cNvSpPr>
              <p:nvPr>
                <p:custDataLst>
                  <p:tags r:id="rId26"/>
                </p:custDataLst>
              </p:nvPr>
            </p:nvSpPr>
            <p:spPr bwMode="auto">
              <a:xfrm>
                <a:off x="10072" y="2434"/>
                <a:ext cx="821" cy="0"/>
              </a:xfrm>
              <a:prstGeom prst="line">
                <a:avLst/>
              </a:prstGeom>
              <a:noFill/>
              <a:ln w="28575">
                <a:solidFill>
                  <a:srgbClr val="000000"/>
                </a:solidFill>
                <a:round/>
              </a:ln>
            </p:spPr>
            <p:txBody>
              <a:bodyPr/>
              <a:ls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sz="100"/>
              </a:p>
            </p:txBody>
          </p:sp>
          <p:sp>
            <p:nvSpPr>
              <p:cNvPr id="15" name="Line 11"/>
              <p:cNvSpPr>
                <a:spLocks noChangeShapeType="1"/>
              </p:cNvSpPr>
              <p:nvPr>
                <p:custDataLst>
                  <p:tags r:id="rId27"/>
                </p:custDataLst>
              </p:nvPr>
            </p:nvSpPr>
            <p:spPr bwMode="auto">
              <a:xfrm rot="20580000" flipV="1">
                <a:off x="10850" y="2206"/>
                <a:ext cx="725" cy="118"/>
              </a:xfrm>
              <a:prstGeom prst="line">
                <a:avLst/>
              </a:prstGeom>
              <a:noFill/>
              <a:ln w="28575">
                <a:solidFill>
                  <a:srgbClr val="000000"/>
                </a:solidFill>
                <a:round/>
              </a:ln>
            </p:spPr>
            <p:txBody>
              <a:bodyPr/>
              <a:ls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sz="100"/>
              </a:p>
            </p:txBody>
          </p:sp>
          <p:sp>
            <p:nvSpPr>
              <p:cNvPr id="16" name="Line 13"/>
              <p:cNvSpPr>
                <a:spLocks noChangeShapeType="1"/>
              </p:cNvSpPr>
              <p:nvPr>
                <p:custDataLst>
                  <p:tags r:id="rId28"/>
                </p:custDataLst>
              </p:nvPr>
            </p:nvSpPr>
            <p:spPr bwMode="auto">
              <a:xfrm flipH="1" flipV="1">
                <a:off x="8936" y="2441"/>
                <a:ext cx="0" cy="1832"/>
              </a:xfrm>
              <a:prstGeom prst="line">
                <a:avLst/>
              </a:prstGeom>
              <a:noFill/>
              <a:ln w="28575">
                <a:solidFill>
                  <a:srgbClr val="000000"/>
                </a:solidFill>
                <a:round/>
              </a:ln>
            </p:spPr>
            <p:txBody>
              <a:bodyPr/>
              <a:ls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sz="100"/>
              </a:p>
            </p:txBody>
          </p:sp>
          <p:sp>
            <p:nvSpPr>
              <p:cNvPr id="17" name="Line 14"/>
              <p:cNvSpPr>
                <a:spLocks noChangeShapeType="1"/>
              </p:cNvSpPr>
              <p:nvPr>
                <p:custDataLst>
                  <p:tags r:id="rId29"/>
                </p:custDataLst>
              </p:nvPr>
            </p:nvSpPr>
            <p:spPr bwMode="auto">
              <a:xfrm>
                <a:off x="8912" y="2434"/>
                <a:ext cx="956" cy="0"/>
              </a:xfrm>
              <a:prstGeom prst="line">
                <a:avLst/>
              </a:prstGeom>
              <a:noFill/>
              <a:ln w="28575">
                <a:solidFill>
                  <a:srgbClr val="000000"/>
                </a:solidFill>
                <a:round/>
              </a:ln>
            </p:spPr>
            <p:txBody>
              <a:bodyPr/>
              <a:ls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sz="100"/>
              </a:p>
            </p:txBody>
          </p:sp>
          <p:sp>
            <p:nvSpPr>
              <p:cNvPr id="18" name="Line 19"/>
              <p:cNvSpPr>
                <a:spLocks noChangeShapeType="1"/>
              </p:cNvSpPr>
              <p:nvPr>
                <p:custDataLst>
                  <p:tags r:id="rId30"/>
                </p:custDataLst>
              </p:nvPr>
            </p:nvSpPr>
            <p:spPr bwMode="auto">
              <a:xfrm>
                <a:off x="11686" y="2434"/>
                <a:ext cx="1615" cy="1"/>
              </a:xfrm>
              <a:prstGeom prst="line">
                <a:avLst/>
              </a:prstGeom>
              <a:noFill/>
              <a:ln w="28575">
                <a:solidFill>
                  <a:srgbClr val="000000"/>
                </a:solidFill>
                <a:round/>
              </a:ln>
            </p:spPr>
            <p:txBody>
              <a:bodyPr/>
              <a:ls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sz="100"/>
              </a:p>
            </p:txBody>
          </p:sp>
          <p:sp>
            <p:nvSpPr>
              <p:cNvPr id="19" name="Line 20"/>
              <p:cNvSpPr>
                <a:spLocks noChangeShapeType="1"/>
              </p:cNvSpPr>
              <p:nvPr>
                <p:custDataLst>
                  <p:tags r:id="rId31"/>
                </p:custDataLst>
              </p:nvPr>
            </p:nvSpPr>
            <p:spPr bwMode="auto">
              <a:xfrm flipH="1">
                <a:off x="13265" y="2426"/>
                <a:ext cx="13" cy="1284"/>
              </a:xfrm>
              <a:prstGeom prst="line">
                <a:avLst/>
              </a:prstGeom>
              <a:noFill/>
              <a:ln w="28575">
                <a:solidFill>
                  <a:srgbClr val="000000"/>
                </a:solidFill>
                <a:round/>
              </a:ln>
            </p:spPr>
            <p:txBody>
              <a:bodyPr/>
              <a:ls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sz="100"/>
              </a:p>
            </p:txBody>
          </p:sp>
          <p:sp>
            <p:nvSpPr>
              <p:cNvPr id="20" name="Line 7"/>
              <p:cNvSpPr>
                <a:spLocks noChangeShapeType="1"/>
              </p:cNvSpPr>
              <p:nvPr>
                <p:custDataLst>
                  <p:tags r:id="rId32"/>
                </p:custDataLst>
              </p:nvPr>
            </p:nvSpPr>
            <p:spPr bwMode="auto">
              <a:xfrm flipH="1">
                <a:off x="9868" y="2261"/>
                <a:ext cx="0" cy="329"/>
              </a:xfrm>
              <a:prstGeom prst="line">
                <a:avLst/>
              </a:prstGeom>
              <a:noFill/>
              <a:ln w="28575">
                <a:solidFill>
                  <a:srgbClr val="000000"/>
                </a:solidFill>
                <a:round/>
              </a:ln>
            </p:spPr>
            <p:txBody>
              <a:bodyPr/>
              <a:ls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sz="100"/>
              </a:p>
            </p:txBody>
          </p:sp>
        </p:grpSp>
      </p:grpSp>
      <p:grpSp>
        <p:nvGrpSpPr>
          <p:cNvPr id="37" name="组合 9" title=""/>
          <p:cNvGrpSpPr/>
          <p:nvPr>
            <p:custDataLst>
              <p:tags r:id="rId33"/>
            </p:custDataLst>
          </p:nvPr>
        </p:nvGrpSpPr>
        <p:grpSpPr>
          <a:xfrm>
            <a:off x="0" y="84005"/>
            <a:ext cx="2523490" cy="491490"/>
            <a:chOff x="0" y="619020"/>
            <a:chExt cx="2965873" cy="575087"/>
          </a:xfrm>
        </p:grpSpPr>
        <p:grpSp>
          <p:nvGrpSpPr>
            <p:cNvPr id="38" name="组合 10"/>
            <p:cNvGrpSpPr/>
            <p:nvPr>
              <p:custDataLst>
                <p:tags r:id="rId34"/>
              </p:custDataLst>
            </p:nvPr>
          </p:nvGrpSpPr>
          <p:grpSpPr>
            <a:xfrm>
              <a:off x="0" y="679673"/>
              <a:ext cx="532872" cy="416083"/>
              <a:chOff x="0" y="538268"/>
              <a:chExt cx="532872" cy="416083"/>
            </a:xfrm>
          </p:grpSpPr>
          <p:sp>
            <p:nvSpPr>
              <p:cNvPr id="39" name="矩形 38"/>
              <p:cNvSpPr/>
              <p:nvPr>
                <p:custDataLst>
                  <p:tags r:id="rId35"/>
                </p:custDataLst>
              </p:nvPr>
            </p:nvSpPr>
            <p:spPr>
              <a:xfrm>
                <a:off x="86573" y="575418"/>
                <a:ext cx="446299"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sp>
            <p:nvSpPr>
              <p:cNvPr id="40" name="矩形 39"/>
              <p:cNvSpPr/>
              <p:nvPr>
                <p:custDataLst>
                  <p:tags r:id="rId36"/>
                </p:custDataLst>
              </p:nvPr>
            </p:nvSpPr>
            <p:spPr>
              <a:xfrm>
                <a:off x="0" y="538268"/>
                <a:ext cx="435850"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grpSp>
        <p:sp>
          <p:nvSpPr>
            <p:cNvPr id="41" name="文本框 11"/>
            <p:cNvSpPr txBox="1">
              <a:spLocks noChangeArrowheads="1"/>
            </p:cNvSpPr>
            <p:nvPr>
              <p:custDataLst>
                <p:tags r:id="rId37"/>
              </p:custDataLst>
            </p:nvPr>
          </p:nvSpPr>
          <p:spPr bwMode="auto">
            <a:xfrm>
              <a:off x="642581" y="619020"/>
              <a:ext cx="2323292" cy="57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2600" b="1" smtClean="0">
                  <a:solidFill>
                    <a:srgbClr val="008080"/>
                  </a:solidFill>
                  <a:latin typeface="微软雅黑" panose="020b0503020204020204" charset="-122"/>
                </a:rPr>
                <a:t>实验突破</a:t>
              </a:r>
              <a:endParaRPr lang="zh-CN" altLang="en-US" sz="2600" b="1">
                <a:solidFill>
                  <a:srgbClr val="008080"/>
                </a:solidFill>
                <a:latin typeface="微软雅黑" panose="020b0503020204020204" charset="-122"/>
              </a:endParaRPr>
            </a:p>
          </p:txBody>
        </p:sp>
      </p:grpSp>
    </p:spTree>
  </p:cSld>
  <p:clrMapOvr>
    <a:masterClrMapping/>
  </p:clrMapOvr>
  <p:transition/>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100" name="文本框 99" title=""/>
          <p:cNvSpPr txBox="1"/>
          <p:nvPr>
            <p:custDataLst>
              <p:tags r:id="rId4"/>
            </p:custDataLst>
          </p:nvPr>
        </p:nvSpPr>
        <p:spPr>
          <a:xfrm>
            <a:off x="658282" y="952087"/>
            <a:ext cx="7827435" cy="2515235"/>
          </a:xfrm>
          <a:prstGeom prst="rect">
            <a:avLst/>
          </a:prstGeom>
          <a:noFill/>
          <a:ln w="9525">
            <a:noFill/>
          </a:ln>
        </p:spPr>
        <p:txBody>
          <a:bodyPr wrap="square">
            <a:spAutoFit/>
          </a:bodyPr>
          <a:lstStyle/>
          <a:p>
            <a:pPr fontAlgn="auto">
              <a:lnSpc>
                <a:spcPct val="150000"/>
              </a:lnSpc>
            </a:pPr>
            <a:r>
              <a:rPr sz="2100" b="0">
                <a:solidFill>
                  <a:srgbClr val="008080"/>
                </a:solidFill>
                <a:latin typeface="Times New Roman"/>
                <a:ea typeface="微软雅黑" panose="020b0503020204020204" charset="-122"/>
                <a:cs typeface="Times New Roman" panose="02020603050405020304" charset="0"/>
              </a:rPr>
              <a:t>【交流与反思】</a:t>
            </a:r>
            <a:endParaRPr sz="2100" b="0">
              <a:solidFill>
                <a:srgbClr val="008080"/>
              </a:solidFill>
              <a:latin typeface="Times New Roman"/>
              <a:ea typeface="微软雅黑" panose="020b0503020204020204" charset="-122"/>
              <a:cs typeface="Times New Roman" panose="02020603050405020304" charset="0"/>
            </a:endParaRPr>
          </a:p>
          <a:p>
            <a:pPr marL="127000" indent="-127000" fontAlgn="auto">
              <a:lnSpc>
                <a:spcPct val="150000"/>
              </a:lnSpc>
            </a:pPr>
            <a:r>
              <a:rPr sz="2100" b="0">
                <a:latin typeface="Times New Roman"/>
                <a:ea typeface="微软雅黑" panose="020b0503020204020204" charset="-122"/>
                <a:cs typeface="Times New Roman" panose="02020603050405020304" charset="0"/>
              </a:rPr>
              <a:t>4. 小灯泡的</a:t>
            </a:r>
            <a:r>
              <a:rPr sz="2100" b="0" i="1">
                <a:latin typeface="Times New Roman"/>
                <a:ea typeface="微软雅黑" panose="020b0503020204020204" charset="-122"/>
                <a:cs typeface="Times New Roman" panose="02020603050405020304" charset="0"/>
              </a:rPr>
              <a:t>U</a:t>
            </a:r>
            <a:r>
              <a:rPr sz="2100" b="0">
                <a:latin typeface="Times New Roman"/>
                <a:ea typeface="微软雅黑" panose="020b0503020204020204" charset="-122"/>
                <a:cs typeface="Times New Roman" panose="02020603050405020304" charset="0"/>
              </a:rPr>
              <a:t>－</a:t>
            </a:r>
            <a:r>
              <a:rPr sz="2100" b="0" i="1">
                <a:latin typeface="Times New Roman"/>
                <a:ea typeface="微软雅黑" panose="020b0503020204020204" charset="-122"/>
                <a:cs typeface="Times New Roman" panose="02020603050405020304" charset="0"/>
              </a:rPr>
              <a:t>I</a:t>
            </a:r>
            <a:r>
              <a:rPr sz="2100" b="0">
                <a:latin typeface="Times New Roman"/>
                <a:ea typeface="微软雅黑" panose="020b0503020204020204" charset="-122"/>
                <a:cs typeface="Times New Roman" panose="02020603050405020304" charset="0"/>
              </a:rPr>
              <a:t>图像不是直线的原因(灯丝电阻随温度的升高而增大)</a:t>
            </a:r>
            <a:endParaRPr lang="en-US" sz="2100" b="0">
              <a:latin typeface="Times New Roman"/>
              <a:ea typeface="微软雅黑" panose="020b0503020204020204" charset="-122"/>
              <a:cs typeface="Times New Roman" panose="02020603050405020304" charset="0"/>
            </a:endParaRPr>
          </a:p>
          <a:p>
            <a:pPr marL="127000" indent="-127000" fontAlgn="auto">
              <a:lnSpc>
                <a:spcPct val="150000"/>
              </a:lnSpc>
            </a:pPr>
            <a:r>
              <a:rPr sz="2100" b="0">
                <a:latin typeface="Times New Roman"/>
                <a:ea typeface="微软雅黑" panose="020b0503020204020204" charset="-122"/>
                <a:cs typeface="Times New Roman" panose="02020603050405020304" charset="0"/>
              </a:rPr>
              <a:t>5. 不能用多次测量求出电功率的平均值作为小灯泡的额定功率的原因(电压改变，功率也改变)</a:t>
            </a:r>
            <a:endParaRPr sz="2100" b="0">
              <a:latin typeface="Times New Roman"/>
              <a:ea typeface="微软雅黑" panose="020b0503020204020204" charset="-122"/>
              <a:cs typeface="Times New Roman" panose="02020603050405020304" charset="0"/>
            </a:endParaRPr>
          </a:p>
        </p:txBody>
      </p:sp>
      <p:sp>
        <p:nvSpPr>
          <p:cNvPr id="34" name="文本框 33" title=""/>
          <p:cNvSpPr txBox="1"/>
          <p:nvPr>
            <p:custDataLst>
              <p:tags r:id="rId5"/>
            </p:custDataLst>
          </p:nvPr>
        </p:nvSpPr>
        <p:spPr>
          <a:xfrm>
            <a:off x="4372571" y="2429325"/>
            <a:ext cx="246380" cy="321945"/>
          </a:xfrm>
          <a:prstGeom prst="rect">
            <a:avLst/>
          </a:prstGeom>
          <a:noFill/>
        </p:spPr>
        <p:txBody>
          <a:bodyPr wrap="none" rtlCol="0" anchor="t">
            <a:spAutoFit/>
          </a:bodyPr>
          <a:lstStyle/>
          <a:p>
            <a:r>
              <a:rPr lang="zh-CN" altLang="en-US" sz="1500">
                <a:cs typeface="Arial" panose="020b0604020202020204" pitchFamily="34" charset="0"/>
              </a:rPr>
              <a:t>˴</a:t>
            </a:r>
            <a:endParaRPr lang="zh-CN" altLang="en-US" sz="1500">
              <a:cs typeface="Arial" panose="020b0604020202020204" pitchFamily="34" charset="0"/>
            </a:endParaRPr>
          </a:p>
        </p:txBody>
      </p:sp>
      <p:sp>
        <p:nvSpPr>
          <p:cNvPr id="3" name="矩形 2" title=""/>
          <p:cNvSpPr/>
          <p:nvPr>
            <p:custDataLst>
              <p:tags r:id="rId6"/>
            </p:custDataLst>
          </p:nvPr>
        </p:nvSpPr>
        <p:spPr>
          <a:xfrm>
            <a:off x="2430899" y="666724"/>
            <a:ext cx="3564255" cy="1890236"/>
          </a:xfrm>
          <a:prstGeom prst="rect">
            <a:avLst/>
          </a:prstGeom>
          <a:noFill/>
          <a:ln>
            <a:no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p>
        </p:txBody>
      </p:sp>
      <p:grpSp>
        <p:nvGrpSpPr>
          <p:cNvPr id="7" name="组合 9" title=""/>
          <p:cNvGrpSpPr/>
          <p:nvPr>
            <p:custDataLst>
              <p:tags r:id="rId7"/>
            </p:custDataLst>
          </p:nvPr>
        </p:nvGrpSpPr>
        <p:grpSpPr>
          <a:xfrm>
            <a:off x="0" y="84005"/>
            <a:ext cx="2523490" cy="491490"/>
            <a:chOff x="0" y="619020"/>
            <a:chExt cx="2965873" cy="575087"/>
          </a:xfrm>
        </p:grpSpPr>
        <p:grpSp>
          <p:nvGrpSpPr>
            <p:cNvPr id="8" name="组合 10"/>
            <p:cNvGrpSpPr/>
            <p:nvPr>
              <p:custDataLst>
                <p:tags r:id="rId8"/>
              </p:custDataLst>
            </p:nvPr>
          </p:nvGrpSpPr>
          <p:grpSpPr>
            <a:xfrm>
              <a:off x="0" y="679673"/>
              <a:ext cx="532872" cy="416083"/>
              <a:chOff x="0" y="538268"/>
              <a:chExt cx="532872" cy="416083"/>
            </a:xfrm>
          </p:grpSpPr>
          <p:sp>
            <p:nvSpPr>
              <p:cNvPr id="9" name="矩形 8"/>
              <p:cNvSpPr/>
              <p:nvPr>
                <p:custDataLst>
                  <p:tags r:id="rId9"/>
                </p:custDataLst>
              </p:nvPr>
            </p:nvSpPr>
            <p:spPr>
              <a:xfrm>
                <a:off x="86573" y="575418"/>
                <a:ext cx="446299"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sp>
            <p:nvSpPr>
              <p:cNvPr id="10" name="矩形 9"/>
              <p:cNvSpPr/>
              <p:nvPr>
                <p:custDataLst>
                  <p:tags r:id="rId10"/>
                </p:custDataLst>
              </p:nvPr>
            </p:nvSpPr>
            <p:spPr>
              <a:xfrm>
                <a:off x="0" y="538268"/>
                <a:ext cx="435850"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grpSp>
        <p:sp>
          <p:nvSpPr>
            <p:cNvPr id="11" name="文本框 11"/>
            <p:cNvSpPr txBox="1">
              <a:spLocks noChangeArrowheads="1"/>
            </p:cNvSpPr>
            <p:nvPr>
              <p:custDataLst>
                <p:tags r:id="rId11"/>
              </p:custDataLst>
            </p:nvPr>
          </p:nvSpPr>
          <p:spPr bwMode="auto">
            <a:xfrm>
              <a:off x="642581" y="619020"/>
              <a:ext cx="2323292" cy="57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2600" b="1" smtClean="0">
                  <a:solidFill>
                    <a:srgbClr val="008080"/>
                  </a:solidFill>
                  <a:latin typeface="微软雅黑" panose="020b0503020204020204" charset="-122"/>
                </a:rPr>
                <a:t>实验突破</a:t>
              </a:r>
              <a:endParaRPr lang="zh-CN" altLang="en-US" sz="2600" b="1">
                <a:solidFill>
                  <a:srgbClr val="008080"/>
                </a:solidFill>
                <a:latin typeface="微软雅黑" panose="020b0503020204020204" charset="-122"/>
              </a:endParaRPr>
            </a:p>
          </p:txBody>
        </p:sp>
      </p:grpSp>
    </p:spTree>
  </p:cSld>
  <p:clrMapOvr>
    <a:masterClrMapping/>
  </p:clrMapOvr>
  <p:transition/>
  <p:timing/>
</p:sld>
</file>

<file path=ppt/tags/tag1.xml><?xml version="1.0" encoding="utf-8"?>
<p:tagLst xmlns:p="http://schemas.openxmlformats.org/presentationml/2006/main">
  <p:tag name="AS_UNIQUEID" val="499"/>
</p:tagLst>
</file>

<file path=ppt/tags/tag10.xml><?xml version="1.0" encoding="utf-8"?>
<p:tagLst xmlns:p="http://schemas.openxmlformats.org/presentationml/2006/main">
  <p:tag name="AS_UNIQUEID" val="508"/>
</p:tagLst>
</file>

<file path=ppt/tags/tag100.xml><?xml version="1.0" encoding="utf-8"?>
<p:tagLst xmlns:p="http://schemas.openxmlformats.org/presentationml/2006/main">
  <p:tag name="AS_UNIQUEID" val="596"/>
</p:tagLst>
</file>

<file path=ppt/tags/tag101.xml><?xml version="1.0" encoding="utf-8"?>
<p:tagLst xmlns:p="http://schemas.openxmlformats.org/presentationml/2006/main">
  <p:tag name="AS_UNIQUEID" val="597"/>
</p:tagLst>
</file>

<file path=ppt/tags/tag102.xml><?xml version="1.0" encoding="utf-8"?>
<p:tagLst xmlns:p="http://schemas.openxmlformats.org/presentationml/2006/main">
  <p:tag name="AS_UNIQUEID" val="598"/>
</p:tagLst>
</file>

<file path=ppt/tags/tag103.xml><?xml version="1.0" encoding="utf-8"?>
<p:tagLst xmlns:p="http://schemas.openxmlformats.org/presentationml/2006/main">
  <p:tag name="AS_UNIQUEID" val="599"/>
</p:tagLst>
</file>

<file path=ppt/tags/tag104.xml><?xml version="1.0" encoding="utf-8"?>
<p:tagLst xmlns:p="http://schemas.openxmlformats.org/presentationml/2006/main">
  <p:tag name="AS_UNIQUEID" val="1078"/>
</p:tagLst>
</file>

<file path=ppt/tags/tag105.xml><?xml version="1.0" encoding="utf-8"?>
<p:tagLst xmlns:p="http://schemas.openxmlformats.org/presentationml/2006/main">
  <p:tag name="KSO_WM_BEAUTIFY_FLAG" val="#wm#"/>
  <p:tag name="KSO_WM_TEMPLATE_CATEGORY" val="custom"/>
  <p:tag name="KSO_WM_TEMPLATE_INDEX" val="20205081"/>
</p:tagLst>
</file>

<file path=ppt/tags/tag106.xml><?xml version="1.0" encoding="utf-8"?>
<p:tagLst xmlns:p="http://schemas.openxmlformats.org/presentationml/2006/main">
  <p:tag name="AS_UNIQUEID" val="600"/>
</p:tagLst>
</file>

<file path=ppt/tags/tag107.xml><?xml version="1.0" encoding="utf-8"?>
<p:tagLst xmlns:p="http://schemas.openxmlformats.org/presentationml/2006/main">
  <p:tag name="AS_UNIQUEID" val="601"/>
</p:tagLst>
</file>

<file path=ppt/tags/tag108.xml><?xml version="1.0" encoding="utf-8"?>
<p:tagLst xmlns:p="http://schemas.openxmlformats.org/presentationml/2006/main">
  <p:tag name="AS_UNIQUEID" val="602"/>
</p:tagLst>
</file>

<file path=ppt/tags/tag109.xml><?xml version="1.0" encoding="utf-8"?>
<p:tagLst xmlns:p="http://schemas.openxmlformats.org/presentationml/2006/main">
  <p:tag name="AS_UNIQUEID" val="603"/>
</p:tagLst>
</file>

<file path=ppt/tags/tag11.xml><?xml version="1.0" encoding="utf-8"?>
<p:tagLst xmlns:p="http://schemas.openxmlformats.org/presentationml/2006/main">
  <p:tag name="AS_UNIQUEID" val="509"/>
</p:tagLst>
</file>

<file path=ppt/tags/tag110.xml><?xml version="1.0" encoding="utf-8"?>
<p:tagLst xmlns:p="http://schemas.openxmlformats.org/presentationml/2006/main">
  <p:tag name="AS_UNIQUEID" val="604"/>
</p:tagLst>
</file>

<file path=ppt/tags/tag111.xml><?xml version="1.0" encoding="utf-8"?>
<p:tagLst xmlns:p="http://schemas.openxmlformats.org/presentationml/2006/main">
  <p:tag name="AS_UNIQUEID" val="605"/>
</p:tagLst>
</file>

<file path=ppt/tags/tag112.xml><?xml version="1.0" encoding="utf-8"?>
<p:tagLst xmlns:p="http://schemas.openxmlformats.org/presentationml/2006/main">
  <p:tag name="AS_UNIQUEID" val="606"/>
</p:tagLst>
</file>

<file path=ppt/tags/tag113.xml><?xml version="1.0" encoding="utf-8"?>
<p:tagLst xmlns:p="http://schemas.openxmlformats.org/presentationml/2006/main">
  <p:tag name="AS_UNIQUEID" val="607"/>
</p:tagLst>
</file>

<file path=ppt/tags/tag114.xml><?xml version="1.0" encoding="utf-8"?>
<p:tagLst xmlns:p="http://schemas.openxmlformats.org/presentationml/2006/main">
  <p:tag name="AS_UNIQUEID" val="608"/>
</p:tagLst>
</file>

<file path=ppt/tags/tag115.xml><?xml version="1.0" encoding="utf-8"?>
<p:tagLst xmlns:p="http://schemas.openxmlformats.org/presentationml/2006/main">
  <p:tag name="AS_UNIQUEID" val="609"/>
</p:tagLst>
</file>

<file path=ppt/tags/tag116.xml><?xml version="1.0" encoding="utf-8"?>
<p:tagLst xmlns:p="http://schemas.openxmlformats.org/presentationml/2006/main">
  <p:tag name="AS_UNIQUEID" val="610"/>
</p:tagLst>
</file>

<file path=ppt/tags/tag117.xml><?xml version="1.0" encoding="utf-8"?>
<p:tagLst xmlns:p="http://schemas.openxmlformats.org/presentationml/2006/main">
  <p:tag name="AS_UNIQUEID" val="611"/>
</p:tagLst>
</file>

<file path=ppt/tags/tag118.xml><?xml version="1.0" encoding="utf-8"?>
<p:tagLst xmlns:p="http://schemas.openxmlformats.org/presentationml/2006/main">
  <p:tag name="AS_UNIQUEID" val="612"/>
</p:tagLst>
</file>

<file path=ppt/tags/tag119.xml><?xml version="1.0" encoding="utf-8"?>
<p:tagLst xmlns:p="http://schemas.openxmlformats.org/presentationml/2006/main">
  <p:tag name="AS_UNIQUEID" val="613"/>
</p:tagLst>
</file>

<file path=ppt/tags/tag12.xml><?xml version="1.0" encoding="utf-8"?>
<p:tagLst xmlns:p="http://schemas.openxmlformats.org/presentationml/2006/main">
  <p:tag name="AS_UNIQUEID" val="510"/>
</p:tagLst>
</file>

<file path=ppt/tags/tag120.xml><?xml version="1.0" encoding="utf-8"?>
<p:tagLst xmlns:p="http://schemas.openxmlformats.org/presentationml/2006/main">
  <p:tag name="AS_UNIQUEID" val="614"/>
</p:tagLst>
</file>

<file path=ppt/tags/tag121.xml><?xml version="1.0" encoding="utf-8"?>
<p:tagLst xmlns:p="http://schemas.openxmlformats.org/presentationml/2006/main">
  <p:tag name="AS_UNIQUEID" val="615"/>
</p:tagLst>
</file>

<file path=ppt/tags/tag122.xml><?xml version="1.0" encoding="utf-8"?>
<p:tagLst xmlns:p="http://schemas.openxmlformats.org/presentationml/2006/main">
  <p:tag name="AS_UNIQUEID" val="616"/>
</p:tagLst>
</file>

<file path=ppt/tags/tag123.xml><?xml version="1.0" encoding="utf-8"?>
<p:tagLst xmlns:p="http://schemas.openxmlformats.org/presentationml/2006/main">
  <p:tag name="AS_UNIQUEID" val="617"/>
</p:tagLst>
</file>

<file path=ppt/tags/tag124.xml><?xml version="1.0" encoding="utf-8"?>
<p:tagLst xmlns:p="http://schemas.openxmlformats.org/presentationml/2006/main">
  <p:tag name="AS_UNIQUEID" val="618"/>
</p:tagLst>
</file>

<file path=ppt/tags/tag125.xml><?xml version="1.0" encoding="utf-8"?>
<p:tagLst xmlns:p="http://schemas.openxmlformats.org/presentationml/2006/main">
  <p:tag name="AS_UNIQUEID" val="619"/>
</p:tagLst>
</file>

<file path=ppt/tags/tag126.xml><?xml version="1.0" encoding="utf-8"?>
<p:tagLst xmlns:p="http://schemas.openxmlformats.org/presentationml/2006/main">
  <p:tag name="AS_UNIQUEID" val="620"/>
</p:tagLst>
</file>

<file path=ppt/tags/tag127.xml><?xml version="1.0" encoding="utf-8"?>
<p:tagLst xmlns:p="http://schemas.openxmlformats.org/presentationml/2006/main">
  <p:tag name="AS_UNIQUEID" val="621"/>
</p:tagLst>
</file>

<file path=ppt/tags/tag128.xml><?xml version="1.0" encoding="utf-8"?>
<p:tagLst xmlns:p="http://schemas.openxmlformats.org/presentationml/2006/main">
  <p:tag name="AS_UNIQUEID" val="622"/>
</p:tagLst>
</file>

<file path=ppt/tags/tag129.xml><?xml version="1.0" encoding="utf-8"?>
<p:tagLst xmlns:p="http://schemas.openxmlformats.org/presentationml/2006/main">
  <p:tag name="AS_UNIQUEID" val="623"/>
</p:tagLst>
</file>

<file path=ppt/tags/tag13.xml><?xml version="1.0" encoding="utf-8"?>
<p:tagLst xmlns:p="http://schemas.openxmlformats.org/presentationml/2006/main">
  <p:tag name="AS_UNIQUEID" val="511"/>
</p:tagLst>
</file>

<file path=ppt/tags/tag130.xml><?xml version="1.0" encoding="utf-8"?>
<p:tagLst xmlns:p="http://schemas.openxmlformats.org/presentationml/2006/main">
  <p:tag name="AS_UNIQUEID" val="624"/>
</p:tagLst>
</file>

<file path=ppt/tags/tag131.xml><?xml version="1.0" encoding="utf-8"?>
<p:tagLst xmlns:p="http://schemas.openxmlformats.org/presentationml/2006/main">
  <p:tag name="AS_UNIQUEID" val="625"/>
</p:tagLst>
</file>

<file path=ppt/tags/tag132.xml><?xml version="1.0" encoding="utf-8"?>
<p:tagLst xmlns:p="http://schemas.openxmlformats.org/presentationml/2006/main">
  <p:tag name="AS_UNIQUEID" val="626"/>
</p:tagLst>
</file>

<file path=ppt/tags/tag133.xml><?xml version="1.0" encoding="utf-8"?>
<p:tagLst xmlns:p="http://schemas.openxmlformats.org/presentationml/2006/main">
  <p:tag name="AS_UNIQUEID" val="627"/>
</p:tagLst>
</file>

<file path=ppt/tags/tag134.xml><?xml version="1.0" encoding="utf-8"?>
<p:tagLst xmlns:p="http://schemas.openxmlformats.org/presentationml/2006/main">
  <p:tag name="AS_UNIQUEID" val="628"/>
</p:tagLst>
</file>

<file path=ppt/tags/tag135.xml><?xml version="1.0" encoding="utf-8"?>
<p:tagLst xmlns:p="http://schemas.openxmlformats.org/presentationml/2006/main">
  <p:tag name="AS_UNIQUEID" val="629"/>
</p:tagLst>
</file>

<file path=ppt/tags/tag136.xml><?xml version="1.0" encoding="utf-8"?>
<p:tagLst xmlns:p="http://schemas.openxmlformats.org/presentationml/2006/main">
  <p:tag name="AS_UNIQUEID" val="630"/>
</p:tagLst>
</file>

<file path=ppt/tags/tag137.xml><?xml version="1.0" encoding="utf-8"?>
<p:tagLst xmlns:p="http://schemas.openxmlformats.org/presentationml/2006/main">
  <p:tag name="AS_UNIQUEID" val="631"/>
</p:tagLst>
</file>

<file path=ppt/tags/tag138.xml><?xml version="1.0" encoding="utf-8"?>
<p:tagLst xmlns:p="http://schemas.openxmlformats.org/presentationml/2006/main">
  <p:tag name="AS_UNIQUEID" val="632"/>
</p:tagLst>
</file>

<file path=ppt/tags/tag139.xml><?xml version="1.0" encoding="utf-8"?>
<p:tagLst xmlns:p="http://schemas.openxmlformats.org/presentationml/2006/main">
  <p:tag name="AS_UNIQUEID" val="633"/>
</p:tagLst>
</file>

<file path=ppt/tags/tag14.xml><?xml version="1.0" encoding="utf-8"?>
<p:tagLst xmlns:p="http://schemas.openxmlformats.org/presentationml/2006/main">
  <p:tag name="AS_UNIQUEID" val="512"/>
</p:tagLst>
</file>

<file path=ppt/tags/tag140.xml><?xml version="1.0" encoding="utf-8"?>
<p:tagLst xmlns:p="http://schemas.openxmlformats.org/presentationml/2006/main">
  <p:tag name="AS_UNIQUEID" val="634"/>
</p:tagLst>
</file>

<file path=ppt/tags/tag141.xml><?xml version="1.0" encoding="utf-8"?>
<p:tagLst xmlns:p="http://schemas.openxmlformats.org/presentationml/2006/main">
  <p:tag name="AS_UNIQUEID" val="635"/>
</p:tagLst>
</file>

<file path=ppt/tags/tag142.xml><?xml version="1.0" encoding="utf-8"?>
<p:tagLst xmlns:p="http://schemas.openxmlformats.org/presentationml/2006/main">
  <p:tag name="AS_UNIQUEID" val="636"/>
</p:tagLst>
</file>

<file path=ppt/tags/tag143.xml><?xml version="1.0" encoding="utf-8"?>
<p:tagLst xmlns:p="http://schemas.openxmlformats.org/presentationml/2006/main">
  <p:tag name="AS_UNIQUEID" val="637"/>
</p:tagLst>
</file>

<file path=ppt/tags/tag144.xml><?xml version="1.0" encoding="utf-8"?>
<p:tagLst xmlns:p="http://schemas.openxmlformats.org/presentationml/2006/main">
  <p:tag name="AS_UNIQUEID" val="638"/>
</p:tagLst>
</file>

<file path=ppt/tags/tag145.xml><?xml version="1.0" encoding="utf-8"?>
<p:tagLst xmlns:p="http://schemas.openxmlformats.org/presentationml/2006/main">
  <p:tag name="AS_UNIQUEID" val="639"/>
</p:tagLst>
</file>

<file path=ppt/tags/tag146.xml><?xml version="1.0" encoding="utf-8"?>
<p:tagLst xmlns:p="http://schemas.openxmlformats.org/presentationml/2006/main">
  <p:tag name="AS_UNIQUEID" val="640"/>
</p:tagLst>
</file>

<file path=ppt/tags/tag147.xml><?xml version="1.0" encoding="utf-8"?>
<p:tagLst xmlns:p="http://schemas.openxmlformats.org/presentationml/2006/main">
  <p:tag name="AS_UNIQUEID" val="641"/>
</p:tagLst>
</file>

<file path=ppt/tags/tag148.xml><?xml version="1.0" encoding="utf-8"?>
<p:tagLst xmlns:p="http://schemas.openxmlformats.org/presentationml/2006/main">
  <p:tag name="AS_UNIQUEID" val="642"/>
</p:tagLst>
</file>

<file path=ppt/tags/tag149.xml><?xml version="1.0" encoding="utf-8"?>
<p:tagLst xmlns:p="http://schemas.openxmlformats.org/presentationml/2006/main">
  <p:tag name="AS_UNIQUEID" val="643"/>
  <p:tag name="KSO_WM_BEAUTIFY_FLAG" val=""/>
</p:tagLst>
</file>

<file path=ppt/tags/tag15.xml><?xml version="1.0" encoding="utf-8"?>
<p:tagLst xmlns:p="http://schemas.openxmlformats.org/presentationml/2006/main">
  <p:tag name="AS_UNIQUEID" val="513"/>
</p:tagLst>
</file>

<file path=ppt/tags/tag150.xml><?xml version="1.0" encoding="utf-8"?>
<p:tagLst xmlns:p="http://schemas.openxmlformats.org/presentationml/2006/main">
  <p:tag name="AS_UNIQUEID" val="644"/>
  <p:tag name="KSO_WM_BEAUTIFY_FLAG" val=""/>
</p:tagLst>
</file>

<file path=ppt/tags/tag151.xml><?xml version="1.0" encoding="utf-8"?>
<p:tagLst xmlns:p="http://schemas.openxmlformats.org/presentationml/2006/main">
  <p:tag name="AS_UNIQUEID" val="645"/>
  <p:tag name="KSO_WM_BEAUTIFY_FLAG" val=""/>
</p:tagLst>
</file>

<file path=ppt/tags/tag152.xml><?xml version="1.0" encoding="utf-8"?>
<p:tagLst xmlns:p="http://schemas.openxmlformats.org/presentationml/2006/main">
  <p:tag name="AS_UNIQUEID" val="646"/>
</p:tagLst>
</file>

<file path=ppt/tags/tag153.xml><?xml version="1.0" encoding="utf-8"?>
<p:tagLst xmlns:p="http://schemas.openxmlformats.org/presentationml/2006/main">
  <p:tag name="AS_UNIQUEID" val="647"/>
</p:tagLst>
</file>

<file path=ppt/tags/tag154.xml><?xml version="1.0" encoding="utf-8"?>
<p:tagLst xmlns:p="http://schemas.openxmlformats.org/presentationml/2006/main">
  <p:tag name="AS_UNIQUEID" val="648"/>
</p:tagLst>
</file>

<file path=ppt/tags/tag155.xml><?xml version="1.0" encoding="utf-8"?>
<p:tagLst xmlns:p="http://schemas.openxmlformats.org/presentationml/2006/main">
  <p:tag name="AS_UNIQUEID" val="649"/>
</p:tagLst>
</file>

<file path=ppt/tags/tag156.xml><?xml version="1.0" encoding="utf-8"?>
<p:tagLst xmlns:p="http://schemas.openxmlformats.org/presentationml/2006/main">
  <p:tag name="AS_UNIQUEID" val="650"/>
</p:tagLst>
</file>

<file path=ppt/tags/tag157.xml><?xml version="1.0" encoding="utf-8"?>
<p:tagLst xmlns:p="http://schemas.openxmlformats.org/presentationml/2006/main">
  <p:tag name="AS_UNIQUEID" val="651"/>
</p:tagLst>
</file>

<file path=ppt/tags/tag158.xml><?xml version="1.0" encoding="utf-8"?>
<p:tagLst xmlns:p="http://schemas.openxmlformats.org/presentationml/2006/main">
  <p:tag name="AS_UNIQUEID" val="652"/>
</p:tagLst>
</file>

<file path=ppt/tags/tag159.xml><?xml version="1.0" encoding="utf-8"?>
<p:tagLst xmlns:p="http://schemas.openxmlformats.org/presentationml/2006/main">
  <p:tag name="AS_UNIQUEID" val="653"/>
</p:tagLst>
</file>

<file path=ppt/tags/tag16.xml><?xml version="1.0" encoding="utf-8"?>
<p:tagLst xmlns:p="http://schemas.openxmlformats.org/presentationml/2006/main">
  <p:tag name="AS_UNIQUEID" val="514"/>
</p:tagLst>
</file>

<file path=ppt/tags/tag160.xml><?xml version="1.0" encoding="utf-8"?>
<p:tagLst xmlns:p="http://schemas.openxmlformats.org/presentationml/2006/main">
  <p:tag name="AS_UNIQUEID" val="654"/>
</p:tagLst>
</file>

<file path=ppt/tags/tag161.xml><?xml version="1.0" encoding="utf-8"?>
<p:tagLst xmlns:p="http://schemas.openxmlformats.org/presentationml/2006/main">
  <p:tag name="AS_UNIQUEID" val="655"/>
</p:tagLst>
</file>

<file path=ppt/tags/tag162.xml><?xml version="1.0" encoding="utf-8"?>
<p:tagLst xmlns:p="http://schemas.openxmlformats.org/presentationml/2006/main">
  <p:tag name="AS_UNIQUEID" val="656"/>
</p:tagLst>
</file>

<file path=ppt/tags/tag163.xml><?xml version="1.0" encoding="utf-8"?>
<p:tagLst xmlns:p="http://schemas.openxmlformats.org/presentationml/2006/main">
  <p:tag name="AS_UNIQUEID" val="657"/>
</p:tagLst>
</file>

<file path=ppt/tags/tag164.xml><?xml version="1.0" encoding="utf-8"?>
<p:tagLst xmlns:p="http://schemas.openxmlformats.org/presentationml/2006/main">
  <p:tag name="AS_UNIQUEID" val="658"/>
</p:tagLst>
</file>

<file path=ppt/tags/tag165.xml><?xml version="1.0" encoding="utf-8"?>
<p:tagLst xmlns:p="http://schemas.openxmlformats.org/presentationml/2006/main">
  <p:tag name="AS_UNIQUEID" val="659"/>
</p:tagLst>
</file>

<file path=ppt/tags/tag166.xml><?xml version="1.0" encoding="utf-8"?>
<p:tagLst xmlns:p="http://schemas.openxmlformats.org/presentationml/2006/main">
  <p:tag name="AS_UNIQUEID" val="660"/>
</p:tagLst>
</file>

<file path=ppt/tags/tag167.xml><?xml version="1.0" encoding="utf-8"?>
<p:tagLst xmlns:p="http://schemas.openxmlformats.org/presentationml/2006/main">
  <p:tag name="AS_UNIQUEID" val="661"/>
</p:tagLst>
</file>

<file path=ppt/tags/tag168.xml><?xml version="1.0" encoding="utf-8"?>
<p:tagLst xmlns:p="http://schemas.openxmlformats.org/presentationml/2006/main">
  <p:tag name="AS_UNIQUEID" val="662"/>
</p:tagLst>
</file>

<file path=ppt/tags/tag169.xml><?xml version="1.0" encoding="utf-8"?>
<p:tagLst xmlns:p="http://schemas.openxmlformats.org/presentationml/2006/main">
  <p:tag name="AS_UNIQUEID" val="663"/>
</p:tagLst>
</file>

<file path=ppt/tags/tag17.xml><?xml version="1.0" encoding="utf-8"?>
<p:tagLst xmlns:p="http://schemas.openxmlformats.org/presentationml/2006/main">
  <p:tag name="AS_UNIQUEID" val="515"/>
</p:tagLst>
</file>

<file path=ppt/tags/tag170.xml><?xml version="1.0" encoding="utf-8"?>
<p:tagLst xmlns:p="http://schemas.openxmlformats.org/presentationml/2006/main">
  <p:tag name="AS_UNIQUEID" val="664"/>
</p:tagLst>
</file>

<file path=ppt/tags/tag171.xml><?xml version="1.0" encoding="utf-8"?>
<p:tagLst xmlns:p="http://schemas.openxmlformats.org/presentationml/2006/main">
  <p:tag name="AS_UNIQUEID" val="665"/>
</p:tagLst>
</file>

<file path=ppt/tags/tag172.xml><?xml version="1.0" encoding="utf-8"?>
<p:tagLst xmlns:p="http://schemas.openxmlformats.org/presentationml/2006/main">
  <p:tag name="AS_UNIQUEID" val="666"/>
</p:tagLst>
</file>

<file path=ppt/tags/tag173.xml><?xml version="1.0" encoding="utf-8"?>
<p:tagLst xmlns:p="http://schemas.openxmlformats.org/presentationml/2006/main">
  <p:tag name="AS_UNIQUEID" val="667"/>
  <p:tag name="KSO_WM_BEAUTIFY_FLAG" val=""/>
</p:tagLst>
</file>

<file path=ppt/tags/tag174.xml><?xml version="1.0" encoding="utf-8"?>
<p:tagLst xmlns:p="http://schemas.openxmlformats.org/presentationml/2006/main">
  <p:tag name="AS_UNIQUEID" val="668"/>
  <p:tag name="KSO_WM_BEAUTIFY_FLAG" val=""/>
</p:tagLst>
</file>

<file path=ppt/tags/tag175.xml><?xml version="1.0" encoding="utf-8"?>
<p:tagLst xmlns:p="http://schemas.openxmlformats.org/presentationml/2006/main">
  <p:tag name="AS_UNIQUEID" val="669"/>
  <p:tag name="KSO_WM_BEAUTIFY_FLAG" val=""/>
</p:tagLst>
</file>

<file path=ppt/tags/tag176.xml><?xml version="1.0" encoding="utf-8"?>
<p:tagLst xmlns:p="http://schemas.openxmlformats.org/presentationml/2006/main">
  <p:tag name="AS_UNIQUEID" val="670"/>
</p:tagLst>
</file>

<file path=ppt/tags/tag177.xml><?xml version="1.0" encoding="utf-8"?>
<p:tagLst xmlns:p="http://schemas.openxmlformats.org/presentationml/2006/main">
  <p:tag name="AS_UNIQUEID" val="671"/>
</p:tagLst>
</file>

<file path=ppt/tags/tag178.xml><?xml version="1.0" encoding="utf-8"?>
<p:tagLst xmlns:p="http://schemas.openxmlformats.org/presentationml/2006/main">
  <p:tag name="AS_UNIQUEID" val="672"/>
</p:tagLst>
</file>

<file path=ppt/tags/tag179.xml><?xml version="1.0" encoding="utf-8"?>
<p:tagLst xmlns:p="http://schemas.openxmlformats.org/presentationml/2006/main">
  <p:tag name="AS_UNIQUEID" val="673"/>
</p:tagLst>
</file>

<file path=ppt/tags/tag18.xml><?xml version="1.0" encoding="utf-8"?>
<p:tagLst xmlns:p="http://schemas.openxmlformats.org/presentationml/2006/main">
  <p:tag name="AS_UNIQUEID" val="516"/>
</p:tagLst>
</file>

<file path=ppt/tags/tag180.xml><?xml version="1.0" encoding="utf-8"?>
<p:tagLst xmlns:p="http://schemas.openxmlformats.org/presentationml/2006/main">
  <p:tag name="AS_UNIQUEID" val="674"/>
</p:tagLst>
</file>

<file path=ppt/tags/tag181.xml><?xml version="1.0" encoding="utf-8"?>
<p:tagLst xmlns:p="http://schemas.openxmlformats.org/presentationml/2006/main">
  <p:tag name="AS_UNIQUEID" val="675"/>
</p:tagLst>
</file>

<file path=ppt/tags/tag182.xml><?xml version="1.0" encoding="utf-8"?>
<p:tagLst xmlns:p="http://schemas.openxmlformats.org/presentationml/2006/main">
  <p:tag name="AS_UNIQUEID" val="676"/>
</p:tagLst>
</file>

<file path=ppt/tags/tag183.xml><?xml version="1.0" encoding="utf-8"?>
<p:tagLst xmlns:p="http://schemas.openxmlformats.org/presentationml/2006/main">
  <p:tag name="AS_UNIQUEID" val="677"/>
</p:tagLst>
</file>

<file path=ppt/tags/tag184.xml><?xml version="1.0" encoding="utf-8"?>
<p:tagLst xmlns:p="http://schemas.openxmlformats.org/presentationml/2006/main">
  <p:tag name="AS_UNIQUEID" val="678"/>
</p:tagLst>
</file>

<file path=ppt/tags/tag185.xml><?xml version="1.0" encoding="utf-8"?>
<p:tagLst xmlns:p="http://schemas.openxmlformats.org/presentationml/2006/main">
  <p:tag name="AS_UNIQUEID" val="679"/>
</p:tagLst>
</file>

<file path=ppt/tags/tag186.xml><?xml version="1.0" encoding="utf-8"?>
<p:tagLst xmlns:p="http://schemas.openxmlformats.org/presentationml/2006/main">
  <p:tag name="AS_UNIQUEID" val="680"/>
</p:tagLst>
</file>

<file path=ppt/tags/tag187.xml><?xml version="1.0" encoding="utf-8"?>
<p:tagLst xmlns:p="http://schemas.openxmlformats.org/presentationml/2006/main">
  <p:tag name="AS_UNIQUEID" val="681"/>
</p:tagLst>
</file>

<file path=ppt/tags/tag188.xml><?xml version="1.0" encoding="utf-8"?>
<p:tagLst xmlns:p="http://schemas.openxmlformats.org/presentationml/2006/main">
  <p:tag name="AS_UNIQUEID" val="682"/>
</p:tagLst>
</file>

<file path=ppt/tags/tag189.xml><?xml version="1.0" encoding="utf-8"?>
<p:tagLst xmlns:p="http://schemas.openxmlformats.org/presentationml/2006/main">
  <p:tag name="AS_UNIQUEID" val="683"/>
</p:tagLst>
</file>

<file path=ppt/tags/tag19.xml><?xml version="1.0" encoding="utf-8"?>
<p:tagLst xmlns:p="http://schemas.openxmlformats.org/presentationml/2006/main">
  <p:tag name="AS_UNIQUEID" val="517"/>
</p:tagLst>
</file>

<file path=ppt/tags/tag190.xml><?xml version="1.0" encoding="utf-8"?>
<p:tagLst xmlns:p="http://schemas.openxmlformats.org/presentationml/2006/main">
  <p:tag name="AS_UNIQUEID" val="684"/>
</p:tagLst>
</file>

<file path=ppt/tags/tag191.xml><?xml version="1.0" encoding="utf-8"?>
<p:tagLst xmlns:p="http://schemas.openxmlformats.org/presentationml/2006/main">
  <p:tag name="AS_UNIQUEID" val="685"/>
  <p:tag name="KSO_WM_BEAUTIFY_FLAG" val=""/>
</p:tagLst>
</file>

<file path=ppt/tags/tag192.xml><?xml version="1.0" encoding="utf-8"?>
<p:tagLst xmlns:p="http://schemas.openxmlformats.org/presentationml/2006/main">
  <p:tag name="AS_UNIQUEID" val="686"/>
  <p:tag name="KSO_WM_BEAUTIFY_FLAG" val=""/>
</p:tagLst>
</file>

<file path=ppt/tags/tag193.xml><?xml version="1.0" encoding="utf-8"?>
<p:tagLst xmlns:p="http://schemas.openxmlformats.org/presentationml/2006/main">
  <p:tag name="AS_UNIQUEID" val="687"/>
  <p:tag name="KSO_WM_BEAUTIFY_FLAG" val=""/>
</p:tagLst>
</file>

<file path=ppt/tags/tag194.xml><?xml version="1.0" encoding="utf-8"?>
<p:tagLst xmlns:p="http://schemas.openxmlformats.org/presentationml/2006/main">
  <p:tag name="AS_UNIQUEID" val="688"/>
</p:tagLst>
</file>

<file path=ppt/tags/tag195.xml><?xml version="1.0" encoding="utf-8"?>
<p:tagLst xmlns:p="http://schemas.openxmlformats.org/presentationml/2006/main">
  <p:tag name="AS_UNIQUEID" val="689"/>
</p:tagLst>
</file>

<file path=ppt/tags/tag196.xml><?xml version="1.0" encoding="utf-8"?>
<p:tagLst xmlns:p="http://schemas.openxmlformats.org/presentationml/2006/main">
  <p:tag name="AS_UNIQUEID" val="690"/>
</p:tagLst>
</file>

<file path=ppt/tags/tag197.xml><?xml version="1.0" encoding="utf-8"?>
<p:tagLst xmlns:p="http://schemas.openxmlformats.org/presentationml/2006/main">
  <p:tag name="AS_UNIQUEID" val="691"/>
</p:tagLst>
</file>

<file path=ppt/tags/tag198.xml><?xml version="1.0" encoding="utf-8"?>
<p:tagLst xmlns:p="http://schemas.openxmlformats.org/presentationml/2006/main">
  <p:tag name="AS_UNIQUEID" val="692"/>
</p:tagLst>
</file>

<file path=ppt/tags/tag199.xml><?xml version="1.0" encoding="utf-8"?>
<p:tagLst xmlns:p="http://schemas.openxmlformats.org/presentationml/2006/main">
  <p:tag name="AS_UNIQUEID" val="693"/>
</p:tagLst>
</file>

<file path=ppt/tags/tag2.xml><?xml version="1.0" encoding="utf-8"?>
<p:tagLst xmlns:p="http://schemas.openxmlformats.org/presentationml/2006/main">
  <p:tag name="AS_UNIQUEID" val="500"/>
</p:tagLst>
</file>

<file path=ppt/tags/tag20.xml><?xml version="1.0" encoding="utf-8"?>
<p:tagLst xmlns:p="http://schemas.openxmlformats.org/presentationml/2006/main">
  <p:tag name="AS_UNIQUEID" val="518"/>
</p:tagLst>
</file>

<file path=ppt/tags/tag200.xml><?xml version="1.0" encoding="utf-8"?>
<p:tagLst xmlns:p="http://schemas.openxmlformats.org/presentationml/2006/main">
  <p:tag name="AS_UNIQUEID" val="694"/>
</p:tagLst>
</file>

<file path=ppt/tags/tag201.xml><?xml version="1.0" encoding="utf-8"?>
<p:tagLst xmlns:p="http://schemas.openxmlformats.org/presentationml/2006/main">
  <p:tag name="AS_UNIQUEID" val="695"/>
</p:tagLst>
</file>

<file path=ppt/tags/tag202.xml><?xml version="1.0" encoding="utf-8"?>
<p:tagLst xmlns:p="http://schemas.openxmlformats.org/presentationml/2006/main">
  <p:tag name="AS_UNIQUEID" val="696"/>
</p:tagLst>
</file>

<file path=ppt/tags/tag203.xml><?xml version="1.0" encoding="utf-8"?>
<p:tagLst xmlns:p="http://schemas.openxmlformats.org/presentationml/2006/main">
  <p:tag name="AS_UNIQUEID" val="697"/>
</p:tagLst>
</file>

<file path=ppt/tags/tag204.xml><?xml version="1.0" encoding="utf-8"?>
<p:tagLst xmlns:p="http://schemas.openxmlformats.org/presentationml/2006/main">
  <p:tag name="AS_UNIQUEID" val="698"/>
</p:tagLst>
</file>

<file path=ppt/tags/tag205.xml><?xml version="1.0" encoding="utf-8"?>
<p:tagLst xmlns:p="http://schemas.openxmlformats.org/presentationml/2006/main">
  <p:tag name="AS_UNIQUEID" val="699"/>
</p:tagLst>
</file>

<file path=ppt/tags/tag206.xml><?xml version="1.0" encoding="utf-8"?>
<p:tagLst xmlns:p="http://schemas.openxmlformats.org/presentationml/2006/main">
  <p:tag name="AS_UNIQUEID" val="700"/>
</p:tagLst>
</file>

<file path=ppt/tags/tag207.xml><?xml version="1.0" encoding="utf-8"?>
<p:tagLst xmlns:p="http://schemas.openxmlformats.org/presentationml/2006/main">
  <p:tag name="AS_UNIQUEID" val="701"/>
</p:tagLst>
</file>

<file path=ppt/tags/tag208.xml><?xml version="1.0" encoding="utf-8"?>
<p:tagLst xmlns:p="http://schemas.openxmlformats.org/presentationml/2006/main">
  <p:tag name="AS_UNIQUEID" val="702"/>
  <p:tag name="KSO_WM_BEAUTIFY_FLAG" val=""/>
</p:tagLst>
</file>

<file path=ppt/tags/tag209.xml><?xml version="1.0" encoding="utf-8"?>
<p:tagLst xmlns:p="http://schemas.openxmlformats.org/presentationml/2006/main">
  <p:tag name="AS_UNIQUEID" val="703"/>
  <p:tag name="KSO_WM_BEAUTIFY_FLAG" val=""/>
</p:tagLst>
</file>

<file path=ppt/tags/tag21.xml><?xml version="1.0" encoding="utf-8"?>
<p:tagLst xmlns:p="http://schemas.openxmlformats.org/presentationml/2006/main">
  <p:tag name="AS_UNIQUEID" val="519"/>
</p:tagLst>
</file>

<file path=ppt/tags/tag210.xml><?xml version="1.0" encoding="utf-8"?>
<p:tagLst xmlns:p="http://schemas.openxmlformats.org/presentationml/2006/main">
  <p:tag name="AS_UNIQUEID" val="704"/>
  <p:tag name="KSO_WM_BEAUTIFY_FLAG" val=""/>
</p:tagLst>
</file>

<file path=ppt/tags/tag211.xml><?xml version="1.0" encoding="utf-8"?>
<p:tagLst xmlns:p="http://schemas.openxmlformats.org/presentationml/2006/main">
  <p:tag name="AS_UNIQUEID" val="705"/>
</p:tagLst>
</file>

<file path=ppt/tags/tag212.xml><?xml version="1.0" encoding="utf-8"?>
<p:tagLst xmlns:p="http://schemas.openxmlformats.org/presentationml/2006/main">
  <p:tag name="AS_UNIQUEID" val="706"/>
</p:tagLst>
</file>

<file path=ppt/tags/tag213.xml><?xml version="1.0" encoding="utf-8"?>
<p:tagLst xmlns:p="http://schemas.openxmlformats.org/presentationml/2006/main">
  <p:tag name="AS_UNIQUEID" val="707"/>
</p:tagLst>
</file>

<file path=ppt/tags/tag214.xml><?xml version="1.0" encoding="utf-8"?>
<p:tagLst xmlns:p="http://schemas.openxmlformats.org/presentationml/2006/main">
  <p:tag name="AS_UNIQUEID" val="708"/>
</p:tagLst>
</file>

<file path=ppt/tags/tag215.xml><?xml version="1.0" encoding="utf-8"?>
<p:tagLst xmlns:p="http://schemas.openxmlformats.org/presentationml/2006/main">
  <p:tag name="AS_UNIQUEID" val="709"/>
</p:tagLst>
</file>

<file path=ppt/tags/tag216.xml><?xml version="1.0" encoding="utf-8"?>
<p:tagLst xmlns:p="http://schemas.openxmlformats.org/presentationml/2006/main">
  <p:tag name="AS_UNIQUEID" val="710"/>
</p:tagLst>
</file>

<file path=ppt/tags/tag217.xml><?xml version="1.0" encoding="utf-8"?>
<p:tagLst xmlns:p="http://schemas.openxmlformats.org/presentationml/2006/main">
  <p:tag name="AS_UNIQUEID" val="711"/>
</p:tagLst>
</file>

<file path=ppt/tags/tag218.xml><?xml version="1.0" encoding="utf-8"?>
<p:tagLst xmlns:p="http://schemas.openxmlformats.org/presentationml/2006/main">
  <p:tag name="AS_UNIQUEID" val="712"/>
</p:tagLst>
</file>

<file path=ppt/tags/tag219.xml><?xml version="1.0" encoding="utf-8"?>
<p:tagLst xmlns:p="http://schemas.openxmlformats.org/presentationml/2006/main">
  <p:tag name="AS_UNIQUEID" val="713"/>
</p:tagLst>
</file>

<file path=ppt/tags/tag22.xml><?xml version="1.0" encoding="utf-8"?>
<p:tagLst xmlns:p="http://schemas.openxmlformats.org/presentationml/2006/main">
  <p:tag name="AS_UNIQUEID" val="520"/>
</p:tagLst>
</file>

<file path=ppt/tags/tag220.xml><?xml version="1.0" encoding="utf-8"?>
<p:tagLst xmlns:p="http://schemas.openxmlformats.org/presentationml/2006/main">
  <p:tag name="AS_UNIQUEID" val="714"/>
</p:tagLst>
</file>

<file path=ppt/tags/tag221.xml><?xml version="1.0" encoding="utf-8"?>
<p:tagLst xmlns:p="http://schemas.openxmlformats.org/presentationml/2006/main">
  <p:tag name="AS_UNIQUEID" val="715"/>
</p:tagLst>
</file>

<file path=ppt/tags/tag222.xml><?xml version="1.0" encoding="utf-8"?>
<p:tagLst xmlns:p="http://schemas.openxmlformats.org/presentationml/2006/main">
  <p:tag name="AS_UNIQUEID" val="716"/>
</p:tagLst>
</file>

<file path=ppt/tags/tag223.xml><?xml version="1.0" encoding="utf-8"?>
<p:tagLst xmlns:p="http://schemas.openxmlformats.org/presentationml/2006/main">
  <p:tag name="AS_UNIQUEID" val="717"/>
</p:tagLst>
</file>

<file path=ppt/tags/tag224.xml><?xml version="1.0" encoding="utf-8"?>
<p:tagLst xmlns:p="http://schemas.openxmlformats.org/presentationml/2006/main">
  <p:tag name="AS_UNIQUEID" val="718"/>
  <p:tag name="KSO_WM_BEAUTIFY_FLAG" val=""/>
</p:tagLst>
</file>

<file path=ppt/tags/tag225.xml><?xml version="1.0" encoding="utf-8"?>
<p:tagLst xmlns:p="http://schemas.openxmlformats.org/presentationml/2006/main">
  <p:tag name="AS_UNIQUEID" val="719"/>
  <p:tag name="KSO_WM_BEAUTIFY_FLAG" val=""/>
</p:tagLst>
</file>

<file path=ppt/tags/tag226.xml><?xml version="1.0" encoding="utf-8"?>
<p:tagLst xmlns:p="http://schemas.openxmlformats.org/presentationml/2006/main">
  <p:tag name="AS_UNIQUEID" val="720"/>
  <p:tag name="KSO_WM_BEAUTIFY_FLAG" val=""/>
</p:tagLst>
</file>

<file path=ppt/tags/tag227.xml><?xml version="1.0" encoding="utf-8"?>
<p:tagLst xmlns:p="http://schemas.openxmlformats.org/presentationml/2006/main">
  <p:tag name="AS_UNIQUEID" val="721"/>
</p:tagLst>
</file>

<file path=ppt/tags/tag228.xml><?xml version="1.0" encoding="utf-8"?>
<p:tagLst xmlns:p="http://schemas.openxmlformats.org/presentationml/2006/main">
  <p:tag name="AS_UNIQUEID" val="722"/>
</p:tagLst>
</file>

<file path=ppt/tags/tag229.xml><?xml version="1.0" encoding="utf-8"?>
<p:tagLst xmlns:p="http://schemas.openxmlformats.org/presentationml/2006/main">
  <p:tag name="AS_UNIQUEID" val="723"/>
</p:tagLst>
</file>

<file path=ppt/tags/tag23.xml><?xml version="1.0" encoding="utf-8"?>
<p:tagLst xmlns:p="http://schemas.openxmlformats.org/presentationml/2006/main">
  <p:tag name="AS_UNIQUEID" val="521"/>
</p:tagLst>
</file>

<file path=ppt/tags/tag230.xml><?xml version="1.0" encoding="utf-8"?>
<p:tagLst xmlns:p="http://schemas.openxmlformats.org/presentationml/2006/main">
  <p:tag name="AS_UNIQUEID" val="724"/>
</p:tagLst>
</file>

<file path=ppt/tags/tag231.xml><?xml version="1.0" encoding="utf-8"?>
<p:tagLst xmlns:p="http://schemas.openxmlformats.org/presentationml/2006/main">
  <p:tag name="AS_UNIQUEID" val="725"/>
</p:tagLst>
</file>

<file path=ppt/tags/tag232.xml><?xml version="1.0" encoding="utf-8"?>
<p:tagLst xmlns:p="http://schemas.openxmlformats.org/presentationml/2006/main">
  <p:tag name="AS_UNIQUEID" val="726"/>
  <p:tag name="KSO_WM_DIAGRAM_VIRTUALLY_FRAME" val="{&quot;height&quot;:284.7865551181102,&quot;left&quot;:46.350767716535444,&quot;top&quot;:93.3854248046875,&quot;width&quot;:610.348405511811}"/>
</p:tagLst>
</file>

<file path=ppt/tags/tag233.xml><?xml version="1.0" encoding="utf-8"?>
<p:tagLst xmlns:p="http://schemas.openxmlformats.org/presentationml/2006/main">
  <p:tag name="AS_UNIQUEID" val="727"/>
  <p:tag name="KSO_WM_DIAGRAM_VIRTUALLY_FRAME" val="{&quot;height&quot;:284.7865551181102,&quot;left&quot;:46.350767716535444,&quot;top&quot;:93.3854248046875,&quot;width&quot;:610.348405511811}"/>
</p:tagLst>
</file>

<file path=ppt/tags/tag234.xml><?xml version="1.0" encoding="utf-8"?>
<p:tagLst xmlns:p="http://schemas.openxmlformats.org/presentationml/2006/main">
  <p:tag name="AS_UNIQUEID" val="728"/>
  <p:tag name="KSO_WM_DIAGRAM_VIRTUALLY_FRAME" val="{&quot;height&quot;:284.7865551181102,&quot;left&quot;:46.350767716535444,&quot;top&quot;:93.3854248046875,&quot;width&quot;:610.348405511811}"/>
</p:tagLst>
</file>

<file path=ppt/tags/tag235.xml><?xml version="1.0" encoding="utf-8"?>
<p:tagLst xmlns:p="http://schemas.openxmlformats.org/presentationml/2006/main">
  <p:tag name="AS_UNIQUEID" val="729"/>
</p:tagLst>
</file>

<file path=ppt/tags/tag236.xml><?xml version="1.0" encoding="utf-8"?>
<p:tagLst xmlns:p="http://schemas.openxmlformats.org/presentationml/2006/main">
  <p:tag name="AS_UNIQUEID" val="730"/>
  <p:tag name="KSO_WM_DIAGRAM_VIRTUALLY_FRAME" val="{&quot;height&quot;:284.7865551181102,&quot;left&quot;:46.350767716535444,&quot;top&quot;:93.3854248046875,&quot;width&quot;:610.348405511811}"/>
</p:tagLst>
</file>

<file path=ppt/tags/tag237.xml><?xml version="1.0" encoding="utf-8"?>
<p:tagLst xmlns:p="http://schemas.openxmlformats.org/presentationml/2006/main">
  <p:tag name="AS_UNIQUEID" val="731"/>
  <p:tag name="KSO_WM_DIAGRAM_VIRTUALLY_FRAME" val="{&quot;height&quot;:284.7865551181102,&quot;left&quot;:46.350767716535444,&quot;top&quot;:93.3854248046875,&quot;width&quot;:610.348405511811}"/>
</p:tagLst>
</file>

<file path=ppt/tags/tag238.xml><?xml version="1.0" encoding="utf-8"?>
<p:tagLst xmlns:p="http://schemas.openxmlformats.org/presentationml/2006/main">
  <p:tag name="AS_UNIQUEID" val="732"/>
</p:tagLst>
</file>

<file path=ppt/tags/tag239.xml><?xml version="1.0" encoding="utf-8"?>
<p:tagLst xmlns:p="http://schemas.openxmlformats.org/presentationml/2006/main">
  <p:tag name="AS_UNIQUEID" val="733"/>
</p:tagLst>
</file>

<file path=ppt/tags/tag24.xml><?xml version="1.0" encoding="utf-8"?>
<p:tagLst xmlns:p="http://schemas.openxmlformats.org/presentationml/2006/main">
  <p:tag name="AS_UNIQUEID" val="522"/>
</p:tagLst>
</file>

<file path=ppt/tags/tag240.xml><?xml version="1.0" encoding="utf-8"?>
<p:tagLst xmlns:p="http://schemas.openxmlformats.org/presentationml/2006/main">
  <p:tag name="AS_UNIQUEID" val="734"/>
</p:tagLst>
</file>

<file path=ppt/tags/tag241.xml><?xml version="1.0" encoding="utf-8"?>
<p:tagLst xmlns:p="http://schemas.openxmlformats.org/presentationml/2006/main">
  <p:tag name="AS_UNIQUEID" val="735"/>
  <p:tag name="KSO_WM_BEAUTIFY_FLAG" val=""/>
</p:tagLst>
</file>

<file path=ppt/tags/tag242.xml><?xml version="1.0" encoding="utf-8"?>
<p:tagLst xmlns:p="http://schemas.openxmlformats.org/presentationml/2006/main">
  <p:tag name="AS_UNIQUEID" val="736"/>
  <p:tag name="KSO_WM_BEAUTIFY_FLAG" val=""/>
</p:tagLst>
</file>

<file path=ppt/tags/tag243.xml><?xml version="1.0" encoding="utf-8"?>
<p:tagLst xmlns:p="http://schemas.openxmlformats.org/presentationml/2006/main">
  <p:tag name="AS_UNIQUEID" val="737"/>
  <p:tag name="KSO_WM_BEAUTIFY_FLAG" val=""/>
</p:tagLst>
</file>

<file path=ppt/tags/tag244.xml><?xml version="1.0" encoding="utf-8"?>
<p:tagLst xmlns:p="http://schemas.openxmlformats.org/presentationml/2006/main">
  <p:tag name="AS_UNIQUEID" val="738"/>
</p:tagLst>
</file>

<file path=ppt/tags/tag245.xml><?xml version="1.0" encoding="utf-8"?>
<p:tagLst xmlns:p="http://schemas.openxmlformats.org/presentationml/2006/main">
  <p:tag name="AS_UNIQUEID" val="739"/>
</p:tagLst>
</file>

<file path=ppt/tags/tag246.xml><?xml version="1.0" encoding="utf-8"?>
<p:tagLst xmlns:p="http://schemas.openxmlformats.org/presentationml/2006/main">
  <p:tag name="AS_UNIQUEID" val="740"/>
</p:tagLst>
</file>

<file path=ppt/tags/tag247.xml><?xml version="1.0" encoding="utf-8"?>
<p:tagLst xmlns:p="http://schemas.openxmlformats.org/presentationml/2006/main">
  <p:tag name="AS_UNIQUEID" val="741"/>
</p:tagLst>
</file>

<file path=ppt/tags/tag248.xml><?xml version="1.0" encoding="utf-8"?>
<p:tagLst xmlns:p="http://schemas.openxmlformats.org/presentationml/2006/main">
  <p:tag name="AS_UNIQUEID" val="742"/>
</p:tagLst>
</file>

<file path=ppt/tags/tag249.xml><?xml version="1.0" encoding="utf-8"?>
<p:tagLst xmlns:p="http://schemas.openxmlformats.org/presentationml/2006/main">
  <p:tag name="AS_UNIQUEID" val="743"/>
  <p:tag name="KSO_WM_BEAUTIFY_FLAG" val=""/>
</p:tagLst>
</file>

<file path=ppt/tags/tag25.xml><?xml version="1.0" encoding="utf-8"?>
<p:tagLst xmlns:p="http://schemas.openxmlformats.org/presentationml/2006/main">
  <p:tag name="AS_UNIQUEID" val="523"/>
</p:tagLst>
</file>

<file path=ppt/tags/tag250.xml><?xml version="1.0" encoding="utf-8"?>
<p:tagLst xmlns:p="http://schemas.openxmlformats.org/presentationml/2006/main">
  <p:tag name="AS_UNIQUEID" val="744"/>
  <p:tag name="KSO_WM_BEAUTIFY_FLAG" val=""/>
</p:tagLst>
</file>

<file path=ppt/tags/tag251.xml><?xml version="1.0" encoding="utf-8"?>
<p:tagLst xmlns:p="http://schemas.openxmlformats.org/presentationml/2006/main">
  <p:tag name="AS_UNIQUEID" val="745"/>
  <p:tag name="KSO_WM_BEAUTIFY_FLAG" val=""/>
</p:tagLst>
</file>

<file path=ppt/tags/tag252.xml><?xml version="1.0" encoding="utf-8"?>
<p:tagLst xmlns:p="http://schemas.openxmlformats.org/presentationml/2006/main">
  <p:tag name="AS_UNIQUEID" val="746"/>
</p:tagLst>
</file>

<file path=ppt/tags/tag253.xml><?xml version="1.0" encoding="utf-8"?>
<p:tagLst xmlns:p="http://schemas.openxmlformats.org/presentationml/2006/main">
  <p:tag name="AS_UNIQUEID" val="747"/>
  <p:tag name="KSO_WM_BEAUTIFY_FLAG" val=""/>
</p:tagLst>
</file>

<file path=ppt/tags/tag254.xml><?xml version="1.0" encoding="utf-8"?>
<p:tagLst xmlns:p="http://schemas.openxmlformats.org/presentationml/2006/main">
  <p:tag name="AS_UNIQUEID" val="748"/>
  <p:tag name="KSO_WM_BEAUTIFY_FLAG" val=""/>
</p:tagLst>
</file>

<file path=ppt/tags/tag255.xml><?xml version="1.0" encoding="utf-8"?>
<p:tagLst xmlns:p="http://schemas.openxmlformats.org/presentationml/2006/main">
  <p:tag name="AS_UNIQUEID" val="749"/>
  <p:tag name="KSO_WM_BEAUTIFY_FLAG" val=""/>
</p:tagLst>
</file>

<file path=ppt/tags/tag256.xml><?xml version="1.0" encoding="utf-8"?>
<p:tagLst xmlns:p="http://schemas.openxmlformats.org/presentationml/2006/main">
  <p:tag name="AS_UNIQUEID" val="750"/>
  <p:tag name="KSO_WM_BEAUTIFY_FLAG" val=""/>
</p:tagLst>
</file>

<file path=ppt/tags/tag257.xml><?xml version="1.0" encoding="utf-8"?>
<p:tagLst xmlns:p="http://schemas.openxmlformats.org/presentationml/2006/main">
  <p:tag name="AS_UNIQUEID" val="751"/>
  <p:tag name="KSO_WM_BEAUTIFY_FLAG" val=""/>
</p:tagLst>
</file>

<file path=ppt/tags/tag258.xml><?xml version="1.0" encoding="utf-8"?>
<p:tagLst xmlns:p="http://schemas.openxmlformats.org/presentationml/2006/main">
  <p:tag name="AS_UNIQUEID" val="752"/>
</p:tagLst>
</file>

<file path=ppt/tags/tag259.xml><?xml version="1.0" encoding="utf-8"?>
<p:tagLst xmlns:p="http://schemas.openxmlformats.org/presentationml/2006/main">
  <p:tag name="AS_UNIQUEID" val="753"/>
  <p:tag name="KSO_WM_BEAUTIFY_FLAG" val=""/>
</p:tagLst>
</file>

<file path=ppt/tags/tag26.xml><?xml version="1.0" encoding="utf-8"?>
<p:tagLst xmlns:p="http://schemas.openxmlformats.org/presentationml/2006/main">
  <p:tag name="AS_UNIQUEID" val="524"/>
</p:tagLst>
</file>

<file path=ppt/tags/tag260.xml><?xml version="1.0" encoding="utf-8"?>
<p:tagLst xmlns:p="http://schemas.openxmlformats.org/presentationml/2006/main">
  <p:tag name="AS_UNIQUEID" val="754"/>
  <p:tag name="KSO_WM_BEAUTIFY_FLAG" val=""/>
</p:tagLst>
</file>

<file path=ppt/tags/tag261.xml><?xml version="1.0" encoding="utf-8"?>
<p:tagLst xmlns:p="http://schemas.openxmlformats.org/presentationml/2006/main">
  <p:tag name="AS_UNIQUEID" val="755"/>
</p:tagLst>
</file>

<file path=ppt/tags/tag262.xml><?xml version="1.0" encoding="utf-8"?>
<p:tagLst xmlns:p="http://schemas.openxmlformats.org/presentationml/2006/main">
  <p:tag name="AS_UNIQUEID" val="756"/>
  <p:tag name="KSO_WM_BEAUTIFY_FLAG" val=""/>
</p:tagLst>
</file>

<file path=ppt/tags/tag263.xml><?xml version="1.0" encoding="utf-8"?>
<p:tagLst xmlns:p="http://schemas.openxmlformats.org/presentationml/2006/main">
  <p:tag name="AS_UNIQUEID" val="757"/>
  <p:tag name="KSO_WM_BEAUTIFY_FLAG" val=""/>
</p:tagLst>
</file>

<file path=ppt/tags/tag264.xml><?xml version="1.0" encoding="utf-8"?>
<p:tagLst xmlns:p="http://schemas.openxmlformats.org/presentationml/2006/main">
  <p:tag name="AS_UNIQUEID" val="758"/>
  <p:tag name="KSO_WM_BEAUTIFY_FLAG" val=""/>
</p:tagLst>
</file>

<file path=ppt/tags/tag265.xml><?xml version="1.0" encoding="utf-8"?>
<p:tagLst xmlns:p="http://schemas.openxmlformats.org/presentationml/2006/main">
  <p:tag name="AS_UNIQUEID" val="759"/>
  <p:tag name="KSO_WM_BEAUTIFY_FLAG" val=""/>
</p:tagLst>
</file>

<file path=ppt/tags/tag266.xml><?xml version="1.0" encoding="utf-8"?>
<p:tagLst xmlns:p="http://schemas.openxmlformats.org/presentationml/2006/main">
  <p:tag name="AS_UNIQUEID" val="760"/>
</p:tagLst>
</file>

<file path=ppt/tags/tag267.xml><?xml version="1.0" encoding="utf-8"?>
<p:tagLst xmlns:p="http://schemas.openxmlformats.org/presentationml/2006/main">
  <p:tag name="AS_UNIQUEID" val="761"/>
  <p:tag name="KSO_WM_BEAUTIFY_FLAG" val=""/>
</p:tagLst>
</file>

<file path=ppt/tags/tag268.xml><?xml version="1.0" encoding="utf-8"?>
<p:tagLst xmlns:p="http://schemas.openxmlformats.org/presentationml/2006/main">
  <p:tag name="AS_UNIQUEID" val="762"/>
  <p:tag name="KSO_WM_BEAUTIFY_FLAG" val=""/>
</p:tagLst>
</file>

<file path=ppt/tags/tag269.xml><?xml version="1.0" encoding="utf-8"?>
<p:tagLst xmlns:p="http://schemas.openxmlformats.org/presentationml/2006/main">
  <p:tag name="AS_UNIQUEID" val="763"/>
  <p:tag name="KSO_WM_BEAUTIFY_FLAG" val=""/>
</p:tagLst>
</file>

<file path=ppt/tags/tag27.xml><?xml version="1.0" encoding="utf-8"?>
<p:tagLst xmlns:p="http://schemas.openxmlformats.org/presentationml/2006/main">
  <p:tag name="AS_UNIQUEID" val="525"/>
</p:tagLst>
</file>

<file path=ppt/tags/tag270.xml><?xml version="1.0" encoding="utf-8"?>
<p:tagLst xmlns:p="http://schemas.openxmlformats.org/presentationml/2006/main">
  <p:tag name="AS_UNIQUEID" val="764"/>
  <p:tag name="KSO_WM_BEAUTIFY_FLAG" val=""/>
</p:tagLst>
</file>

<file path=ppt/tags/tag271.xml><?xml version="1.0" encoding="utf-8"?>
<p:tagLst xmlns:p="http://schemas.openxmlformats.org/presentationml/2006/main">
  <p:tag name="AS_UNIQUEID" val="765"/>
  <p:tag name="KSO_WM_BEAUTIFY_FLAG" val=""/>
</p:tagLst>
</file>

<file path=ppt/tags/tag272.xml><?xml version="1.0" encoding="utf-8"?>
<p:tagLst xmlns:p="http://schemas.openxmlformats.org/presentationml/2006/main">
  <p:tag name="AS_UNIQUEID" val="766"/>
  <p:tag name="KSO_WM_BEAUTIFY_FLAG" val=""/>
</p:tagLst>
</file>

<file path=ppt/tags/tag273.xml><?xml version="1.0" encoding="utf-8"?>
<p:tagLst xmlns:p="http://schemas.openxmlformats.org/presentationml/2006/main">
  <p:tag name="AS_UNIQUEID" val="767"/>
  <p:tag name="KSO_WM_BEAUTIFY_FLAG" val=""/>
</p:tagLst>
</file>

<file path=ppt/tags/tag274.xml><?xml version="1.0" encoding="utf-8"?>
<p:tagLst xmlns:p="http://schemas.openxmlformats.org/presentationml/2006/main">
  <p:tag name="AS_UNIQUEID" val="768"/>
  <p:tag name="KSO_WM_BEAUTIFY_FLAG" val=""/>
</p:tagLst>
</file>

<file path=ppt/tags/tag275.xml><?xml version="1.0" encoding="utf-8"?>
<p:tagLst xmlns:p="http://schemas.openxmlformats.org/presentationml/2006/main">
  <p:tag name="AS_UNIQUEID" val="769"/>
</p:tagLst>
</file>

<file path=ppt/tags/tag276.xml><?xml version="1.0" encoding="utf-8"?>
<p:tagLst xmlns:p="http://schemas.openxmlformats.org/presentationml/2006/main">
  <p:tag name="AS_UNIQUEID" val="770"/>
</p:tagLst>
</file>

<file path=ppt/tags/tag277.xml><?xml version="1.0" encoding="utf-8"?>
<p:tagLst xmlns:p="http://schemas.openxmlformats.org/presentationml/2006/main">
  <p:tag name="AS_UNIQUEID" val="771"/>
  <p:tag name="KSO_WM_BEAUTIFY_FLAG" val=""/>
</p:tagLst>
</file>

<file path=ppt/tags/tag278.xml><?xml version="1.0" encoding="utf-8"?>
<p:tagLst xmlns:p="http://schemas.openxmlformats.org/presentationml/2006/main">
  <p:tag name="AS_UNIQUEID" val="772"/>
  <p:tag name="KSO_WM_BEAUTIFY_FLAG" val=""/>
</p:tagLst>
</file>

<file path=ppt/tags/tag279.xml><?xml version="1.0" encoding="utf-8"?>
<p:tagLst xmlns:p="http://schemas.openxmlformats.org/presentationml/2006/main">
  <p:tag name="AS_UNIQUEID" val="773"/>
  <p:tag name="KSO_WM_BEAUTIFY_FLAG" val=""/>
</p:tagLst>
</file>

<file path=ppt/tags/tag28.xml><?xml version="1.0" encoding="utf-8"?>
<p:tagLst xmlns:p="http://schemas.openxmlformats.org/presentationml/2006/main">
  <p:tag name="AS_UNIQUEID" val="526"/>
</p:tagLst>
</file>

<file path=ppt/tags/tag280.xml><?xml version="1.0" encoding="utf-8"?>
<p:tagLst xmlns:p="http://schemas.openxmlformats.org/presentationml/2006/main">
  <p:tag name="AS_UNIQUEID" val="774"/>
</p:tagLst>
</file>

<file path=ppt/tags/tag281.xml><?xml version="1.0" encoding="utf-8"?>
<p:tagLst xmlns:p="http://schemas.openxmlformats.org/presentationml/2006/main">
  <p:tag name="AS_UNIQUEID" val="775"/>
</p:tagLst>
</file>

<file path=ppt/tags/tag282.xml><?xml version="1.0" encoding="utf-8"?>
<p:tagLst xmlns:p="http://schemas.openxmlformats.org/presentationml/2006/main">
  <p:tag name="AS_UNIQUEID" val="776"/>
</p:tagLst>
</file>

<file path=ppt/tags/tag283.xml><?xml version="1.0" encoding="utf-8"?>
<p:tagLst xmlns:p="http://schemas.openxmlformats.org/presentationml/2006/main">
  <p:tag name="AS_UNIQUEID" val="777"/>
</p:tagLst>
</file>

<file path=ppt/tags/tag284.xml><?xml version="1.0" encoding="utf-8"?>
<p:tagLst xmlns:p="http://schemas.openxmlformats.org/presentationml/2006/main">
  <p:tag name="AS_UNIQUEID" val="778"/>
</p:tagLst>
</file>

<file path=ppt/tags/tag285.xml><?xml version="1.0" encoding="utf-8"?>
<p:tagLst xmlns:p="http://schemas.openxmlformats.org/presentationml/2006/main">
  <p:tag name="AS_UNIQUEID" val="779"/>
</p:tagLst>
</file>

<file path=ppt/tags/tag286.xml><?xml version="1.0" encoding="utf-8"?>
<p:tagLst xmlns:p="http://schemas.openxmlformats.org/presentationml/2006/main">
  <p:tag name="AS_UNIQUEID" val="780"/>
</p:tagLst>
</file>

<file path=ppt/tags/tag287.xml><?xml version="1.0" encoding="utf-8"?>
<p:tagLst xmlns:p="http://schemas.openxmlformats.org/presentationml/2006/main">
  <p:tag name="AS_UNIQUEID" val="781"/>
</p:tagLst>
</file>

<file path=ppt/tags/tag288.xml><?xml version="1.0" encoding="utf-8"?>
<p:tagLst xmlns:p="http://schemas.openxmlformats.org/presentationml/2006/main">
  <p:tag name="AS_UNIQUEID" val="782"/>
</p:tagLst>
</file>

<file path=ppt/tags/tag289.xml><?xml version="1.0" encoding="utf-8"?>
<p:tagLst xmlns:p="http://schemas.openxmlformats.org/presentationml/2006/main">
  <p:tag name="AS_UNIQUEID" val="783"/>
  <p:tag name="KSO_WM_BEAUTIFY_FLAG" val=""/>
</p:tagLst>
</file>

<file path=ppt/tags/tag29.xml><?xml version="1.0" encoding="utf-8"?>
<p:tagLst xmlns:p="http://schemas.openxmlformats.org/presentationml/2006/main">
  <p:tag name="AS_UNIQUEID" val="527"/>
</p:tagLst>
</file>

<file path=ppt/tags/tag290.xml><?xml version="1.0" encoding="utf-8"?>
<p:tagLst xmlns:p="http://schemas.openxmlformats.org/presentationml/2006/main">
  <p:tag name="AS_UNIQUEID" val="784"/>
  <p:tag name="KSO_WM_BEAUTIFY_FLAG" val=""/>
</p:tagLst>
</file>

<file path=ppt/tags/tag291.xml><?xml version="1.0" encoding="utf-8"?>
<p:tagLst xmlns:p="http://schemas.openxmlformats.org/presentationml/2006/main">
  <p:tag name="AS_UNIQUEID" val="785"/>
  <p:tag name="KSO_WM_BEAUTIFY_FLAG" val=""/>
</p:tagLst>
</file>

<file path=ppt/tags/tag292.xml><?xml version="1.0" encoding="utf-8"?>
<p:tagLst xmlns:p="http://schemas.openxmlformats.org/presentationml/2006/main">
  <p:tag name="AS_UNIQUEID" val="786"/>
</p:tagLst>
</file>

<file path=ppt/tags/tag293.xml><?xml version="1.0" encoding="utf-8"?>
<p:tagLst xmlns:p="http://schemas.openxmlformats.org/presentationml/2006/main">
  <p:tag name="AS_UNIQUEID" val="787"/>
</p:tagLst>
</file>

<file path=ppt/tags/tag294.xml><?xml version="1.0" encoding="utf-8"?>
<p:tagLst xmlns:p="http://schemas.openxmlformats.org/presentationml/2006/main">
  <p:tag name="AS_UNIQUEID" val="788"/>
</p:tagLst>
</file>

<file path=ppt/tags/tag295.xml><?xml version="1.0" encoding="utf-8"?>
<p:tagLst xmlns:p="http://schemas.openxmlformats.org/presentationml/2006/main">
  <p:tag name="AS_UNIQUEID" val="789"/>
</p:tagLst>
</file>

<file path=ppt/tags/tag296.xml><?xml version="1.0" encoding="utf-8"?>
<p:tagLst xmlns:p="http://schemas.openxmlformats.org/presentationml/2006/main">
  <p:tag name="AS_UNIQUEID" val="790"/>
</p:tagLst>
</file>

<file path=ppt/tags/tag297.xml><?xml version="1.0" encoding="utf-8"?>
<p:tagLst xmlns:p="http://schemas.openxmlformats.org/presentationml/2006/main">
  <p:tag name="AS_UNIQUEID" val="791"/>
</p:tagLst>
</file>

<file path=ppt/tags/tag298.xml><?xml version="1.0" encoding="utf-8"?>
<p:tagLst xmlns:p="http://schemas.openxmlformats.org/presentationml/2006/main">
  <p:tag name="AS_UNIQUEID" val="792"/>
</p:tagLst>
</file>

<file path=ppt/tags/tag299.xml><?xml version="1.0" encoding="utf-8"?>
<p:tagLst xmlns:p="http://schemas.openxmlformats.org/presentationml/2006/main">
  <p:tag name="AS_UNIQUEID" val="793"/>
</p:tagLst>
</file>

<file path=ppt/tags/tag3.xml><?xml version="1.0" encoding="utf-8"?>
<p:tagLst xmlns:p="http://schemas.openxmlformats.org/presentationml/2006/main">
  <p:tag name="AS_UNIQUEID" val="501"/>
</p:tagLst>
</file>

<file path=ppt/tags/tag30.xml><?xml version="1.0" encoding="utf-8"?>
<p:tagLst xmlns:p="http://schemas.openxmlformats.org/presentationml/2006/main">
  <p:tag name="AS_UNIQUEID" val="528"/>
</p:tagLst>
</file>

<file path=ppt/tags/tag300.xml><?xml version="1.0" encoding="utf-8"?>
<p:tagLst xmlns:p="http://schemas.openxmlformats.org/presentationml/2006/main">
  <p:tag name="AS_UNIQUEID" val="794"/>
</p:tagLst>
</file>

<file path=ppt/tags/tag301.xml><?xml version="1.0" encoding="utf-8"?>
<p:tagLst xmlns:p="http://schemas.openxmlformats.org/presentationml/2006/main">
  <p:tag name="AS_UNIQUEID" val="795"/>
  <p:tag name="KSO_WM_BEAUTIFY_FLAG" val=""/>
</p:tagLst>
</file>

<file path=ppt/tags/tag302.xml><?xml version="1.0" encoding="utf-8"?>
<p:tagLst xmlns:p="http://schemas.openxmlformats.org/presentationml/2006/main">
  <p:tag name="AS_UNIQUEID" val="796"/>
  <p:tag name="KSO_WM_BEAUTIFY_FLAG" val=""/>
</p:tagLst>
</file>

<file path=ppt/tags/tag303.xml><?xml version="1.0" encoding="utf-8"?>
<p:tagLst xmlns:p="http://schemas.openxmlformats.org/presentationml/2006/main">
  <p:tag name="AS_UNIQUEID" val="797"/>
  <p:tag name="KSO_WM_BEAUTIFY_FLAG" val=""/>
</p:tagLst>
</file>

<file path=ppt/tags/tag304.xml><?xml version="1.0" encoding="utf-8"?>
<p:tagLst xmlns:p="http://schemas.openxmlformats.org/presentationml/2006/main">
  <p:tag name="AS_UNIQUEID" val="798"/>
</p:tagLst>
</file>

<file path=ppt/tags/tag305.xml><?xml version="1.0" encoding="utf-8"?>
<p:tagLst xmlns:p="http://schemas.openxmlformats.org/presentationml/2006/main">
  <p:tag name="AS_UNIQUEID" val="799"/>
</p:tagLst>
</file>

<file path=ppt/tags/tag306.xml><?xml version="1.0" encoding="utf-8"?>
<p:tagLst xmlns:p="http://schemas.openxmlformats.org/presentationml/2006/main">
  <p:tag name="AS_UNIQUEID" val="800"/>
</p:tagLst>
</file>

<file path=ppt/tags/tag307.xml><?xml version="1.0" encoding="utf-8"?>
<p:tagLst xmlns:p="http://schemas.openxmlformats.org/presentationml/2006/main">
  <p:tag name="AS_UNIQUEID" val="801"/>
</p:tagLst>
</file>

<file path=ppt/tags/tag308.xml><?xml version="1.0" encoding="utf-8"?>
<p:tagLst xmlns:p="http://schemas.openxmlformats.org/presentationml/2006/main">
  <p:tag name="AS_UNIQUEID" val="802"/>
</p:tagLst>
</file>

<file path=ppt/tags/tag309.xml><?xml version="1.0" encoding="utf-8"?>
<p:tagLst xmlns:p="http://schemas.openxmlformats.org/presentationml/2006/main">
  <p:tag name="AS_UNIQUEID" val="803"/>
</p:tagLst>
</file>

<file path=ppt/tags/tag31.xml><?xml version="1.0" encoding="utf-8"?>
<p:tagLst xmlns:p="http://schemas.openxmlformats.org/presentationml/2006/main">
  <p:tag name="AS_UNIQUEID" val="529"/>
</p:tagLst>
</file>

<file path=ppt/tags/tag310.xml><?xml version="1.0" encoding="utf-8"?>
<p:tagLst xmlns:p="http://schemas.openxmlformats.org/presentationml/2006/main">
  <p:tag name="AS_UNIQUEID" val="804"/>
</p:tagLst>
</file>

<file path=ppt/tags/tag311.xml><?xml version="1.0" encoding="utf-8"?>
<p:tagLst xmlns:p="http://schemas.openxmlformats.org/presentationml/2006/main">
  <p:tag name="AS_UNIQUEID" val="805"/>
</p:tagLst>
</file>

<file path=ppt/tags/tag312.xml><?xml version="1.0" encoding="utf-8"?>
<p:tagLst xmlns:p="http://schemas.openxmlformats.org/presentationml/2006/main">
  <p:tag name="AS_UNIQUEID" val="806"/>
</p:tagLst>
</file>

<file path=ppt/tags/tag313.xml><?xml version="1.0" encoding="utf-8"?>
<p:tagLst xmlns:p="http://schemas.openxmlformats.org/presentationml/2006/main">
  <p:tag name="AS_UNIQUEID" val="807"/>
  <p:tag name="KSO_WM_BEAUTIFY_FLAG" val=""/>
</p:tagLst>
</file>

<file path=ppt/tags/tag314.xml><?xml version="1.0" encoding="utf-8"?>
<p:tagLst xmlns:p="http://schemas.openxmlformats.org/presentationml/2006/main">
  <p:tag name="AS_UNIQUEID" val="808"/>
  <p:tag name="KSO_WM_BEAUTIFY_FLAG" val=""/>
</p:tagLst>
</file>

<file path=ppt/tags/tag315.xml><?xml version="1.0" encoding="utf-8"?>
<p:tagLst xmlns:p="http://schemas.openxmlformats.org/presentationml/2006/main">
  <p:tag name="AS_UNIQUEID" val="809"/>
  <p:tag name="KSO_WM_BEAUTIFY_FLAG" val=""/>
</p:tagLst>
</file>

<file path=ppt/tags/tag316.xml><?xml version="1.0" encoding="utf-8"?>
<p:tagLst xmlns:p="http://schemas.openxmlformats.org/presentationml/2006/main">
  <p:tag name="AS_UNIQUEID" val="810"/>
</p:tagLst>
</file>

<file path=ppt/tags/tag317.xml><?xml version="1.0" encoding="utf-8"?>
<p:tagLst xmlns:p="http://schemas.openxmlformats.org/presentationml/2006/main">
  <p:tag name="AS_UNIQUEID" val="811"/>
</p:tagLst>
</file>

<file path=ppt/tags/tag318.xml><?xml version="1.0" encoding="utf-8"?>
<p:tagLst xmlns:p="http://schemas.openxmlformats.org/presentationml/2006/main">
  <p:tag name="AS_UNIQUEID" val="812"/>
</p:tagLst>
</file>

<file path=ppt/tags/tag319.xml><?xml version="1.0" encoding="utf-8"?>
<p:tagLst xmlns:p="http://schemas.openxmlformats.org/presentationml/2006/main">
  <p:tag name="AS_UNIQUEID" val="813"/>
</p:tagLst>
</file>

<file path=ppt/tags/tag32.xml><?xml version="1.0" encoding="utf-8"?>
<p:tagLst xmlns:p="http://schemas.openxmlformats.org/presentationml/2006/main">
  <p:tag name="AS_UNIQUEID" val="530"/>
</p:tagLst>
</file>

<file path=ppt/tags/tag320.xml><?xml version="1.0" encoding="utf-8"?>
<p:tagLst xmlns:p="http://schemas.openxmlformats.org/presentationml/2006/main">
  <p:tag name="AS_UNIQUEID" val="814"/>
</p:tagLst>
</file>

<file path=ppt/tags/tag321.xml><?xml version="1.0" encoding="utf-8"?>
<p:tagLst xmlns:p="http://schemas.openxmlformats.org/presentationml/2006/main">
  <p:tag name="AS_UNIQUEID" val="815"/>
</p:tagLst>
</file>

<file path=ppt/tags/tag322.xml><?xml version="1.0" encoding="utf-8"?>
<p:tagLst xmlns:p="http://schemas.openxmlformats.org/presentationml/2006/main">
  <p:tag name="AS_UNIQUEID" val="816"/>
</p:tagLst>
</file>

<file path=ppt/tags/tag323.xml><?xml version="1.0" encoding="utf-8"?>
<p:tagLst xmlns:p="http://schemas.openxmlformats.org/presentationml/2006/main">
  <p:tag name="AS_UNIQUEID" val="817"/>
  <p:tag name="KSO_WM_BEAUTIFY_FLAG" val=""/>
</p:tagLst>
</file>

<file path=ppt/tags/tag324.xml><?xml version="1.0" encoding="utf-8"?>
<p:tagLst xmlns:p="http://schemas.openxmlformats.org/presentationml/2006/main">
  <p:tag name="AS_UNIQUEID" val="818"/>
  <p:tag name="KSO_WM_BEAUTIFY_FLAG" val=""/>
</p:tagLst>
</file>

<file path=ppt/tags/tag325.xml><?xml version="1.0" encoding="utf-8"?>
<p:tagLst xmlns:p="http://schemas.openxmlformats.org/presentationml/2006/main">
  <p:tag name="AS_UNIQUEID" val="819"/>
  <p:tag name="KSO_WM_BEAUTIFY_FLAG" val=""/>
</p:tagLst>
</file>

<file path=ppt/tags/tag326.xml><?xml version="1.0" encoding="utf-8"?>
<p:tagLst xmlns:p="http://schemas.openxmlformats.org/presentationml/2006/main">
  <p:tag name="AS_UNIQUEID" val="820"/>
</p:tagLst>
</file>

<file path=ppt/tags/tag327.xml><?xml version="1.0" encoding="utf-8"?>
<p:tagLst xmlns:p="http://schemas.openxmlformats.org/presentationml/2006/main">
  <p:tag name="AS_UNIQUEID" val="821"/>
</p:tagLst>
</file>

<file path=ppt/tags/tag328.xml><?xml version="1.0" encoding="utf-8"?>
<p:tagLst xmlns:p="http://schemas.openxmlformats.org/presentationml/2006/main">
  <p:tag name="AS_UNIQUEID" val="822"/>
</p:tagLst>
</file>

<file path=ppt/tags/tag329.xml><?xml version="1.0" encoding="utf-8"?>
<p:tagLst xmlns:p="http://schemas.openxmlformats.org/presentationml/2006/main">
  <p:tag name="AS_UNIQUEID" val="823"/>
</p:tagLst>
</file>

<file path=ppt/tags/tag33.xml><?xml version="1.0" encoding="utf-8"?>
<p:tagLst xmlns:p="http://schemas.openxmlformats.org/presentationml/2006/main">
  <p:tag name="AS_UNIQUEID" val="531"/>
</p:tagLst>
</file>

<file path=ppt/tags/tag330.xml><?xml version="1.0" encoding="utf-8"?>
<p:tagLst xmlns:p="http://schemas.openxmlformats.org/presentationml/2006/main">
  <p:tag name="AS_UNIQUEID" val="824"/>
</p:tagLst>
</file>

<file path=ppt/tags/tag331.xml><?xml version="1.0" encoding="utf-8"?>
<p:tagLst xmlns:p="http://schemas.openxmlformats.org/presentationml/2006/main">
  <p:tag name="AS_UNIQUEID" val="825"/>
</p:tagLst>
</file>

<file path=ppt/tags/tag332.xml><?xml version="1.0" encoding="utf-8"?>
<p:tagLst xmlns:p="http://schemas.openxmlformats.org/presentationml/2006/main">
  <p:tag name="AS_UNIQUEID" val="826"/>
</p:tagLst>
</file>

<file path=ppt/tags/tag333.xml><?xml version="1.0" encoding="utf-8"?>
<p:tagLst xmlns:p="http://schemas.openxmlformats.org/presentationml/2006/main">
  <p:tag name="AS_UNIQUEID" val="827"/>
  <p:tag name="KSO_WM_BEAUTIFY_FLAG" val=""/>
</p:tagLst>
</file>

<file path=ppt/tags/tag334.xml><?xml version="1.0" encoding="utf-8"?>
<p:tagLst xmlns:p="http://schemas.openxmlformats.org/presentationml/2006/main">
  <p:tag name="AS_UNIQUEID" val="828"/>
  <p:tag name="KSO_WM_BEAUTIFY_FLAG" val=""/>
</p:tagLst>
</file>

<file path=ppt/tags/tag335.xml><?xml version="1.0" encoding="utf-8"?>
<p:tagLst xmlns:p="http://schemas.openxmlformats.org/presentationml/2006/main">
  <p:tag name="AS_UNIQUEID" val="829"/>
  <p:tag name="KSO_WM_BEAUTIFY_FLAG" val=""/>
</p:tagLst>
</file>

<file path=ppt/tags/tag336.xml><?xml version="1.0" encoding="utf-8"?>
<p:tagLst xmlns:p="http://schemas.openxmlformats.org/presentationml/2006/main">
  <p:tag name="AS_UNIQUEID" val="830"/>
</p:tagLst>
</file>

<file path=ppt/tags/tag337.xml><?xml version="1.0" encoding="utf-8"?>
<p:tagLst xmlns:p="http://schemas.openxmlformats.org/presentationml/2006/main">
  <p:tag name="AS_UNIQUEID" val="831"/>
</p:tagLst>
</file>

<file path=ppt/tags/tag338.xml><?xml version="1.0" encoding="utf-8"?>
<p:tagLst xmlns:p="http://schemas.openxmlformats.org/presentationml/2006/main">
  <p:tag name="AS_UNIQUEID" val="832"/>
</p:tagLst>
</file>

<file path=ppt/tags/tag339.xml><?xml version="1.0" encoding="utf-8"?>
<p:tagLst xmlns:p="http://schemas.openxmlformats.org/presentationml/2006/main">
  <p:tag name="AS_UNIQUEID" val="833"/>
</p:tagLst>
</file>

<file path=ppt/tags/tag34.xml><?xml version="1.0" encoding="utf-8"?>
<p:tagLst xmlns:p="http://schemas.openxmlformats.org/presentationml/2006/main">
  <p:tag name="AS_UNIQUEID" val="532"/>
</p:tagLst>
</file>

<file path=ppt/tags/tag340.xml><?xml version="1.0" encoding="utf-8"?>
<p:tagLst xmlns:p="http://schemas.openxmlformats.org/presentationml/2006/main">
  <p:tag name="AS_UNIQUEID" val="834"/>
</p:tagLst>
</file>

<file path=ppt/tags/tag341.xml><?xml version="1.0" encoding="utf-8"?>
<p:tagLst xmlns:p="http://schemas.openxmlformats.org/presentationml/2006/main">
  <p:tag name="AS_UNIQUEID" val="835"/>
</p:tagLst>
</file>

<file path=ppt/tags/tag342.xml><?xml version="1.0" encoding="utf-8"?>
<p:tagLst xmlns:p="http://schemas.openxmlformats.org/presentationml/2006/main">
  <p:tag name="AS_UNIQUEID" val="836"/>
</p:tagLst>
</file>

<file path=ppt/tags/tag343.xml><?xml version="1.0" encoding="utf-8"?>
<p:tagLst xmlns:p="http://schemas.openxmlformats.org/presentationml/2006/main">
  <p:tag name="AS_UNIQUEID" val="837"/>
  <p:tag name="KSO_WM_BEAUTIFY_FLAG" val=""/>
</p:tagLst>
</file>

<file path=ppt/tags/tag344.xml><?xml version="1.0" encoding="utf-8"?>
<p:tagLst xmlns:p="http://schemas.openxmlformats.org/presentationml/2006/main">
  <p:tag name="AS_UNIQUEID" val="838"/>
  <p:tag name="KSO_WM_BEAUTIFY_FLAG" val=""/>
</p:tagLst>
</file>

<file path=ppt/tags/tag345.xml><?xml version="1.0" encoding="utf-8"?>
<p:tagLst xmlns:p="http://schemas.openxmlformats.org/presentationml/2006/main">
  <p:tag name="AS_UNIQUEID" val="839"/>
  <p:tag name="KSO_WM_BEAUTIFY_FLAG" val=""/>
</p:tagLst>
</file>

<file path=ppt/tags/tag346.xml><?xml version="1.0" encoding="utf-8"?>
<p:tagLst xmlns:p="http://schemas.openxmlformats.org/presentationml/2006/main">
  <p:tag name="AS_UNIQUEID" val="840"/>
</p:tagLst>
</file>

<file path=ppt/tags/tag347.xml><?xml version="1.0" encoding="utf-8"?>
<p:tagLst xmlns:p="http://schemas.openxmlformats.org/presentationml/2006/main">
  <p:tag name="AS_UNIQUEID" val="841"/>
</p:tagLst>
</file>

<file path=ppt/tags/tag348.xml><?xml version="1.0" encoding="utf-8"?>
<p:tagLst xmlns:p="http://schemas.openxmlformats.org/presentationml/2006/main">
  <p:tag name="AS_UNIQUEID" val="842"/>
</p:tagLst>
</file>

<file path=ppt/tags/tag349.xml><?xml version="1.0" encoding="utf-8"?>
<p:tagLst xmlns:p="http://schemas.openxmlformats.org/presentationml/2006/main">
  <p:tag name="AS_UNIQUEID" val="843"/>
</p:tagLst>
</file>

<file path=ppt/tags/tag35.xml><?xml version="1.0" encoding="utf-8"?>
<p:tagLst xmlns:p="http://schemas.openxmlformats.org/presentationml/2006/main">
  <p:tag name="AS_UNIQUEID" val="533"/>
</p:tagLst>
</file>

<file path=ppt/tags/tag350.xml><?xml version="1.0" encoding="utf-8"?>
<p:tagLst xmlns:p="http://schemas.openxmlformats.org/presentationml/2006/main">
  <p:tag name="AS_UNIQUEID" val="844"/>
</p:tagLst>
</file>

<file path=ppt/tags/tag351.xml><?xml version="1.0" encoding="utf-8"?>
<p:tagLst xmlns:p="http://schemas.openxmlformats.org/presentationml/2006/main">
  <p:tag name="AS_UNIQUEID" val="845"/>
</p:tagLst>
</file>

<file path=ppt/tags/tag352.xml><?xml version="1.0" encoding="utf-8"?>
<p:tagLst xmlns:p="http://schemas.openxmlformats.org/presentationml/2006/main">
  <p:tag name="AS_UNIQUEID" val="846"/>
</p:tagLst>
</file>

<file path=ppt/tags/tag353.xml><?xml version="1.0" encoding="utf-8"?>
<p:tagLst xmlns:p="http://schemas.openxmlformats.org/presentationml/2006/main">
  <p:tag name="AS_UNIQUEID" val="847"/>
</p:tagLst>
</file>

<file path=ppt/tags/tag354.xml><?xml version="1.0" encoding="utf-8"?>
<p:tagLst xmlns:p="http://schemas.openxmlformats.org/presentationml/2006/main">
  <p:tag name="AS_UNIQUEID" val="848"/>
</p:tagLst>
</file>

<file path=ppt/tags/tag355.xml><?xml version="1.0" encoding="utf-8"?>
<p:tagLst xmlns:p="http://schemas.openxmlformats.org/presentationml/2006/main">
  <p:tag name="AS_UNIQUEID" val="849"/>
</p:tagLst>
</file>

<file path=ppt/tags/tag356.xml><?xml version="1.0" encoding="utf-8"?>
<p:tagLst xmlns:p="http://schemas.openxmlformats.org/presentationml/2006/main">
  <p:tag name="AS_UNIQUEID" val="850"/>
</p:tagLst>
</file>

<file path=ppt/tags/tag357.xml><?xml version="1.0" encoding="utf-8"?>
<p:tagLst xmlns:p="http://schemas.openxmlformats.org/presentationml/2006/main">
  <p:tag name="AS_UNIQUEID" val="851"/>
</p:tagLst>
</file>

<file path=ppt/tags/tag358.xml><?xml version="1.0" encoding="utf-8"?>
<p:tagLst xmlns:p="http://schemas.openxmlformats.org/presentationml/2006/main">
  <p:tag name="AS_UNIQUEID" val="852"/>
</p:tagLst>
</file>

<file path=ppt/tags/tag359.xml><?xml version="1.0" encoding="utf-8"?>
<p:tagLst xmlns:p="http://schemas.openxmlformats.org/presentationml/2006/main">
  <p:tag name="AS_UNIQUEID" val="853"/>
</p:tagLst>
</file>

<file path=ppt/tags/tag36.xml><?xml version="1.0" encoding="utf-8"?>
<p:tagLst xmlns:p="http://schemas.openxmlformats.org/presentationml/2006/main">
  <p:tag name="AS_UNIQUEID" val="534"/>
</p:tagLst>
</file>

<file path=ppt/tags/tag360.xml><?xml version="1.0" encoding="utf-8"?>
<p:tagLst xmlns:p="http://schemas.openxmlformats.org/presentationml/2006/main">
  <p:tag name="AS_UNIQUEID" val="854"/>
</p:tagLst>
</file>

<file path=ppt/tags/tag361.xml><?xml version="1.0" encoding="utf-8"?>
<p:tagLst xmlns:p="http://schemas.openxmlformats.org/presentationml/2006/main">
  <p:tag name="AS_UNIQUEID" val="855"/>
</p:tagLst>
</file>

<file path=ppt/tags/tag362.xml><?xml version="1.0" encoding="utf-8"?>
<p:tagLst xmlns:p="http://schemas.openxmlformats.org/presentationml/2006/main">
  <p:tag name="AS_UNIQUEID" val="856"/>
</p:tagLst>
</file>

<file path=ppt/tags/tag363.xml><?xml version="1.0" encoding="utf-8"?>
<p:tagLst xmlns:p="http://schemas.openxmlformats.org/presentationml/2006/main">
  <p:tag name="AS_UNIQUEID" val="857"/>
</p:tagLst>
</file>

<file path=ppt/tags/tag364.xml><?xml version="1.0" encoding="utf-8"?>
<p:tagLst xmlns:p="http://schemas.openxmlformats.org/presentationml/2006/main">
  <p:tag name="AS_UNIQUEID" val="858"/>
</p:tagLst>
</file>

<file path=ppt/tags/tag365.xml><?xml version="1.0" encoding="utf-8"?>
<p:tagLst xmlns:p="http://schemas.openxmlformats.org/presentationml/2006/main">
  <p:tag name="AS_UNIQUEID" val="859"/>
</p:tagLst>
</file>

<file path=ppt/tags/tag366.xml><?xml version="1.0" encoding="utf-8"?>
<p:tagLst xmlns:p="http://schemas.openxmlformats.org/presentationml/2006/main">
  <p:tag name="AS_UNIQUEID" val="860"/>
</p:tagLst>
</file>

<file path=ppt/tags/tag367.xml><?xml version="1.0" encoding="utf-8"?>
<p:tagLst xmlns:p="http://schemas.openxmlformats.org/presentationml/2006/main">
  <p:tag name="AS_UNIQUEID" val="861"/>
</p:tagLst>
</file>

<file path=ppt/tags/tag368.xml><?xml version="1.0" encoding="utf-8"?>
<p:tagLst xmlns:p="http://schemas.openxmlformats.org/presentationml/2006/main">
  <p:tag name="AS_UNIQUEID" val="862"/>
</p:tagLst>
</file>

<file path=ppt/tags/tag369.xml><?xml version="1.0" encoding="utf-8"?>
<p:tagLst xmlns:p="http://schemas.openxmlformats.org/presentationml/2006/main">
  <p:tag name="AS_UNIQUEID" val="863"/>
</p:tagLst>
</file>

<file path=ppt/tags/tag37.xml><?xml version="1.0" encoding="utf-8"?>
<p:tagLst xmlns:p="http://schemas.openxmlformats.org/presentationml/2006/main">
  <p:tag name="AS_UNIQUEID" val="535"/>
</p:tagLst>
</file>

<file path=ppt/tags/tag370.xml><?xml version="1.0" encoding="utf-8"?>
<p:tagLst xmlns:p="http://schemas.openxmlformats.org/presentationml/2006/main">
  <p:tag name="AS_UNIQUEID" val="864"/>
</p:tagLst>
</file>

<file path=ppt/tags/tag371.xml><?xml version="1.0" encoding="utf-8"?>
<p:tagLst xmlns:p="http://schemas.openxmlformats.org/presentationml/2006/main">
  <p:tag name="AS_UNIQUEID" val="865"/>
</p:tagLst>
</file>

<file path=ppt/tags/tag372.xml><?xml version="1.0" encoding="utf-8"?>
<p:tagLst xmlns:p="http://schemas.openxmlformats.org/presentationml/2006/main">
  <p:tag name="AS_UNIQUEID" val="866"/>
</p:tagLst>
</file>

<file path=ppt/tags/tag373.xml><?xml version="1.0" encoding="utf-8"?>
<p:tagLst xmlns:p="http://schemas.openxmlformats.org/presentationml/2006/main">
  <p:tag name="AS_UNIQUEID" val="867"/>
</p:tagLst>
</file>

<file path=ppt/tags/tag374.xml><?xml version="1.0" encoding="utf-8"?>
<p:tagLst xmlns:p="http://schemas.openxmlformats.org/presentationml/2006/main">
  <p:tag name="AS_UNIQUEID" val="868"/>
</p:tagLst>
</file>

<file path=ppt/tags/tag375.xml><?xml version="1.0" encoding="utf-8"?>
<p:tagLst xmlns:p="http://schemas.openxmlformats.org/presentationml/2006/main">
  <p:tag name="AS_UNIQUEID" val="869"/>
</p:tagLst>
</file>

<file path=ppt/tags/tag376.xml><?xml version="1.0" encoding="utf-8"?>
<p:tagLst xmlns:p="http://schemas.openxmlformats.org/presentationml/2006/main">
  <p:tag name="AS_UNIQUEID" val="870"/>
</p:tagLst>
</file>

<file path=ppt/tags/tag377.xml><?xml version="1.0" encoding="utf-8"?>
<p:tagLst xmlns:p="http://schemas.openxmlformats.org/presentationml/2006/main">
  <p:tag name="AS_UNIQUEID" val="871"/>
</p:tagLst>
</file>

<file path=ppt/tags/tag378.xml><?xml version="1.0" encoding="utf-8"?>
<p:tagLst xmlns:p="http://schemas.openxmlformats.org/presentationml/2006/main">
  <p:tag name="AS_UNIQUEID" val="872"/>
</p:tagLst>
</file>

<file path=ppt/tags/tag379.xml><?xml version="1.0" encoding="utf-8"?>
<p:tagLst xmlns:p="http://schemas.openxmlformats.org/presentationml/2006/main">
  <p:tag name="AS_UNIQUEID" val="873"/>
</p:tagLst>
</file>

<file path=ppt/tags/tag38.xml><?xml version="1.0" encoding="utf-8"?>
<p:tagLst xmlns:p="http://schemas.openxmlformats.org/presentationml/2006/main">
  <p:tag name="AS_UNIQUEID" val="536"/>
</p:tagLst>
</file>

<file path=ppt/tags/tag380.xml><?xml version="1.0" encoding="utf-8"?>
<p:tagLst xmlns:p="http://schemas.openxmlformats.org/presentationml/2006/main">
  <p:tag name="AS_UNIQUEID" val="874"/>
</p:tagLst>
</file>

<file path=ppt/tags/tag381.xml><?xml version="1.0" encoding="utf-8"?>
<p:tagLst xmlns:p="http://schemas.openxmlformats.org/presentationml/2006/main">
  <p:tag name="AS_UNIQUEID" val="875"/>
</p:tagLst>
</file>

<file path=ppt/tags/tag382.xml><?xml version="1.0" encoding="utf-8"?>
<p:tagLst xmlns:p="http://schemas.openxmlformats.org/presentationml/2006/main">
  <p:tag name="AS_UNIQUEID" val="876"/>
</p:tagLst>
</file>

<file path=ppt/tags/tag383.xml><?xml version="1.0" encoding="utf-8"?>
<p:tagLst xmlns:p="http://schemas.openxmlformats.org/presentationml/2006/main">
  <p:tag name="AS_UNIQUEID" val="877"/>
</p:tagLst>
</file>

<file path=ppt/tags/tag384.xml><?xml version="1.0" encoding="utf-8"?>
<p:tagLst xmlns:p="http://schemas.openxmlformats.org/presentationml/2006/main">
  <p:tag name="AS_UNIQUEID" val="878"/>
</p:tagLst>
</file>

<file path=ppt/tags/tag385.xml><?xml version="1.0" encoding="utf-8"?>
<p:tagLst xmlns:p="http://schemas.openxmlformats.org/presentationml/2006/main">
  <p:tag name="AS_UNIQUEID" val="879"/>
</p:tagLst>
</file>

<file path=ppt/tags/tag386.xml><?xml version="1.0" encoding="utf-8"?>
<p:tagLst xmlns:p="http://schemas.openxmlformats.org/presentationml/2006/main">
  <p:tag name="AS_UNIQUEID" val="880"/>
</p:tagLst>
</file>

<file path=ppt/tags/tag387.xml><?xml version="1.0" encoding="utf-8"?>
<p:tagLst xmlns:p="http://schemas.openxmlformats.org/presentationml/2006/main">
  <p:tag name="AS_UNIQUEID" val="881"/>
</p:tagLst>
</file>

<file path=ppt/tags/tag388.xml><?xml version="1.0" encoding="utf-8"?>
<p:tagLst xmlns:p="http://schemas.openxmlformats.org/presentationml/2006/main">
  <p:tag name="AS_UNIQUEID" val="882"/>
</p:tagLst>
</file>

<file path=ppt/tags/tag389.xml><?xml version="1.0" encoding="utf-8"?>
<p:tagLst xmlns:p="http://schemas.openxmlformats.org/presentationml/2006/main">
  <p:tag name="AS_UNIQUEID" val="883"/>
</p:tagLst>
</file>

<file path=ppt/tags/tag39.xml><?xml version="1.0" encoding="utf-8"?>
<p:tagLst xmlns:p="http://schemas.openxmlformats.org/presentationml/2006/main">
  <p:tag name="AS_UNIQUEID" val="537"/>
</p:tagLst>
</file>

<file path=ppt/tags/tag390.xml><?xml version="1.0" encoding="utf-8"?>
<p:tagLst xmlns:p="http://schemas.openxmlformats.org/presentationml/2006/main">
  <p:tag name="AS_UNIQUEID" val="884"/>
</p:tagLst>
</file>

<file path=ppt/tags/tag391.xml><?xml version="1.0" encoding="utf-8"?>
<p:tagLst xmlns:p="http://schemas.openxmlformats.org/presentationml/2006/main">
  <p:tag name="AS_UNIQUEID" val="885"/>
</p:tagLst>
</file>

<file path=ppt/tags/tag392.xml><?xml version="1.0" encoding="utf-8"?>
<p:tagLst xmlns:p="http://schemas.openxmlformats.org/presentationml/2006/main">
  <p:tag name="AS_UNIQUEID" val="886"/>
</p:tagLst>
</file>

<file path=ppt/tags/tag393.xml><?xml version="1.0" encoding="utf-8"?>
<p:tagLst xmlns:p="http://schemas.openxmlformats.org/presentationml/2006/main">
  <p:tag name="AS_UNIQUEID" val="887"/>
</p:tagLst>
</file>

<file path=ppt/tags/tag394.xml><?xml version="1.0" encoding="utf-8"?>
<p:tagLst xmlns:p="http://schemas.openxmlformats.org/presentationml/2006/main">
  <p:tag name="AS_UNIQUEID" val="888"/>
</p:tagLst>
</file>

<file path=ppt/tags/tag395.xml><?xml version="1.0" encoding="utf-8"?>
<p:tagLst xmlns:p="http://schemas.openxmlformats.org/presentationml/2006/main">
  <p:tag name="AS_UNIQUEID" val="889"/>
</p:tagLst>
</file>

<file path=ppt/tags/tag396.xml><?xml version="1.0" encoding="utf-8"?>
<p:tagLst xmlns:p="http://schemas.openxmlformats.org/presentationml/2006/main">
  <p:tag name="AS_UNIQUEID" val="890"/>
</p:tagLst>
</file>

<file path=ppt/tags/tag397.xml><?xml version="1.0" encoding="utf-8"?>
<p:tagLst xmlns:p="http://schemas.openxmlformats.org/presentationml/2006/main">
  <p:tag name="AS_UNIQUEID" val="891"/>
</p:tagLst>
</file>

<file path=ppt/tags/tag398.xml><?xml version="1.0" encoding="utf-8"?>
<p:tagLst xmlns:p="http://schemas.openxmlformats.org/presentationml/2006/main">
  <p:tag name="AS_UNIQUEID" val="892"/>
</p:tagLst>
</file>

<file path=ppt/tags/tag399.xml><?xml version="1.0" encoding="utf-8"?>
<p:tagLst xmlns:p="http://schemas.openxmlformats.org/presentationml/2006/main">
  <p:tag name="AS_UNIQUEID" val="893"/>
</p:tagLst>
</file>

<file path=ppt/tags/tag4.xml><?xml version="1.0" encoding="utf-8"?>
<p:tagLst xmlns:p="http://schemas.openxmlformats.org/presentationml/2006/main">
  <p:tag name="AS_UNIQUEID" val="502"/>
</p:tagLst>
</file>

<file path=ppt/tags/tag40.xml><?xml version="1.0" encoding="utf-8"?>
<p:tagLst xmlns:p="http://schemas.openxmlformats.org/presentationml/2006/main">
  <p:tag name="AS_UNIQUEID" val="538"/>
</p:tagLst>
</file>

<file path=ppt/tags/tag400.xml><?xml version="1.0" encoding="utf-8"?>
<p:tagLst xmlns:p="http://schemas.openxmlformats.org/presentationml/2006/main">
  <p:tag name="AS_UNIQUEID" val="894"/>
</p:tagLst>
</file>

<file path=ppt/tags/tag401.xml><?xml version="1.0" encoding="utf-8"?>
<p:tagLst xmlns:p="http://schemas.openxmlformats.org/presentationml/2006/main">
  <p:tag name="AS_UNIQUEID" val="895"/>
</p:tagLst>
</file>

<file path=ppt/tags/tag402.xml><?xml version="1.0" encoding="utf-8"?>
<p:tagLst xmlns:p="http://schemas.openxmlformats.org/presentationml/2006/main">
  <p:tag name="AS_UNIQUEID" val="896"/>
</p:tagLst>
</file>

<file path=ppt/tags/tag403.xml><?xml version="1.0" encoding="utf-8"?>
<p:tagLst xmlns:p="http://schemas.openxmlformats.org/presentationml/2006/main">
  <p:tag name="AS_UNIQUEID" val="897"/>
</p:tagLst>
</file>

<file path=ppt/tags/tag404.xml><?xml version="1.0" encoding="utf-8"?>
<p:tagLst xmlns:p="http://schemas.openxmlformats.org/presentationml/2006/main">
  <p:tag name="AS_UNIQUEID" val="898"/>
</p:tagLst>
</file>

<file path=ppt/tags/tag405.xml><?xml version="1.0" encoding="utf-8"?>
<p:tagLst xmlns:p="http://schemas.openxmlformats.org/presentationml/2006/main">
  <p:tag name="AS_UNIQUEID" val="899"/>
</p:tagLst>
</file>

<file path=ppt/tags/tag406.xml><?xml version="1.0" encoding="utf-8"?>
<p:tagLst xmlns:p="http://schemas.openxmlformats.org/presentationml/2006/main">
  <p:tag name="AS_UNIQUEID" val="900"/>
</p:tagLst>
</file>

<file path=ppt/tags/tag407.xml><?xml version="1.0" encoding="utf-8"?>
<p:tagLst xmlns:p="http://schemas.openxmlformats.org/presentationml/2006/main">
  <p:tag name="AS_UNIQUEID" val="901"/>
</p:tagLst>
</file>

<file path=ppt/tags/tag408.xml><?xml version="1.0" encoding="utf-8"?>
<p:tagLst xmlns:p="http://schemas.openxmlformats.org/presentationml/2006/main">
  <p:tag name="AS_UNIQUEID" val="902"/>
</p:tagLst>
</file>

<file path=ppt/tags/tag409.xml><?xml version="1.0" encoding="utf-8"?>
<p:tagLst xmlns:p="http://schemas.openxmlformats.org/presentationml/2006/main">
  <p:tag name="AS_UNIQUEID" val="903"/>
</p:tagLst>
</file>

<file path=ppt/tags/tag41.xml><?xml version="1.0" encoding="utf-8"?>
<p:tagLst xmlns:p="http://schemas.openxmlformats.org/presentationml/2006/main">
  <p:tag name="AS_UNIQUEID" val="539"/>
</p:tagLst>
</file>

<file path=ppt/tags/tag410.xml><?xml version="1.0" encoding="utf-8"?>
<p:tagLst xmlns:p="http://schemas.openxmlformats.org/presentationml/2006/main">
  <p:tag name="AS_UNIQUEID" val="904"/>
</p:tagLst>
</file>

<file path=ppt/tags/tag411.xml><?xml version="1.0" encoding="utf-8"?>
<p:tagLst xmlns:p="http://schemas.openxmlformats.org/presentationml/2006/main">
  <p:tag name="AS_UNIQUEID" val="905"/>
</p:tagLst>
</file>

<file path=ppt/tags/tag412.xml><?xml version="1.0" encoding="utf-8"?>
<p:tagLst xmlns:p="http://schemas.openxmlformats.org/presentationml/2006/main">
  <p:tag name="AS_UNIQUEID" val="906"/>
</p:tagLst>
</file>

<file path=ppt/tags/tag413.xml><?xml version="1.0" encoding="utf-8"?>
<p:tagLst xmlns:p="http://schemas.openxmlformats.org/presentationml/2006/main">
  <p:tag name="AS_UNIQUEID" val="907"/>
</p:tagLst>
</file>

<file path=ppt/tags/tag414.xml><?xml version="1.0" encoding="utf-8"?>
<p:tagLst xmlns:p="http://schemas.openxmlformats.org/presentationml/2006/main">
  <p:tag name="AS_UNIQUEID" val="908"/>
</p:tagLst>
</file>

<file path=ppt/tags/tag415.xml><?xml version="1.0" encoding="utf-8"?>
<p:tagLst xmlns:p="http://schemas.openxmlformats.org/presentationml/2006/main">
  <p:tag name="AS_UNIQUEID" val="909"/>
</p:tagLst>
</file>

<file path=ppt/tags/tag416.xml><?xml version="1.0" encoding="utf-8"?>
<p:tagLst xmlns:p="http://schemas.openxmlformats.org/presentationml/2006/main">
  <p:tag name="AS_UNIQUEID" val="910"/>
</p:tagLst>
</file>

<file path=ppt/tags/tag417.xml><?xml version="1.0" encoding="utf-8"?>
<p:tagLst xmlns:p="http://schemas.openxmlformats.org/presentationml/2006/main">
  <p:tag name="AS_UNIQUEID" val="911"/>
</p:tagLst>
</file>

<file path=ppt/tags/tag418.xml><?xml version="1.0" encoding="utf-8"?>
<p:tagLst xmlns:p="http://schemas.openxmlformats.org/presentationml/2006/main">
  <p:tag name="AS_UNIQUEID" val="912"/>
</p:tagLst>
</file>

<file path=ppt/tags/tag419.xml><?xml version="1.0" encoding="utf-8"?>
<p:tagLst xmlns:p="http://schemas.openxmlformats.org/presentationml/2006/main">
  <p:tag name="AS_UNIQUEID" val="913"/>
</p:tagLst>
</file>

<file path=ppt/tags/tag42.xml><?xml version="1.0" encoding="utf-8"?>
<p:tagLst xmlns:p="http://schemas.openxmlformats.org/presentationml/2006/main">
  <p:tag name="AS_UNIQUEID" val="540"/>
</p:tagLst>
</file>

<file path=ppt/tags/tag420.xml><?xml version="1.0" encoding="utf-8"?>
<p:tagLst xmlns:p="http://schemas.openxmlformats.org/presentationml/2006/main">
  <p:tag name="AS_UNIQUEID" val="914"/>
</p:tagLst>
</file>

<file path=ppt/tags/tag421.xml><?xml version="1.0" encoding="utf-8"?>
<p:tagLst xmlns:p="http://schemas.openxmlformats.org/presentationml/2006/main">
  <p:tag name="AS_UNIQUEID" val="915"/>
</p:tagLst>
</file>

<file path=ppt/tags/tag422.xml><?xml version="1.0" encoding="utf-8"?>
<p:tagLst xmlns:p="http://schemas.openxmlformats.org/presentationml/2006/main">
  <p:tag name="AS_UNIQUEID" val="916"/>
</p:tagLst>
</file>

<file path=ppt/tags/tag423.xml><?xml version="1.0" encoding="utf-8"?>
<p:tagLst xmlns:p="http://schemas.openxmlformats.org/presentationml/2006/main">
  <p:tag name="AS_UNIQUEID" val="917"/>
</p:tagLst>
</file>

<file path=ppt/tags/tag424.xml><?xml version="1.0" encoding="utf-8"?>
<p:tagLst xmlns:p="http://schemas.openxmlformats.org/presentationml/2006/main">
  <p:tag name="AS_UNIQUEID" val="918"/>
</p:tagLst>
</file>

<file path=ppt/tags/tag425.xml><?xml version="1.0" encoding="utf-8"?>
<p:tagLst xmlns:p="http://schemas.openxmlformats.org/presentationml/2006/main">
  <p:tag name="AS_UNIQUEID" val="919"/>
</p:tagLst>
</file>

<file path=ppt/tags/tag426.xml><?xml version="1.0" encoding="utf-8"?>
<p:tagLst xmlns:p="http://schemas.openxmlformats.org/presentationml/2006/main">
  <p:tag name="AS_UNIQUEID" val="920"/>
</p:tagLst>
</file>

<file path=ppt/tags/tag427.xml><?xml version="1.0" encoding="utf-8"?>
<p:tagLst xmlns:p="http://schemas.openxmlformats.org/presentationml/2006/main">
  <p:tag name="AS_UNIQUEID" val="921"/>
</p:tagLst>
</file>

<file path=ppt/tags/tag428.xml><?xml version="1.0" encoding="utf-8"?>
<p:tagLst xmlns:p="http://schemas.openxmlformats.org/presentationml/2006/main">
  <p:tag name="AS_UNIQUEID" val="922"/>
</p:tagLst>
</file>

<file path=ppt/tags/tag429.xml><?xml version="1.0" encoding="utf-8"?>
<p:tagLst xmlns:p="http://schemas.openxmlformats.org/presentationml/2006/main">
  <p:tag name="AS_UNIQUEID" val="923"/>
</p:tagLst>
</file>

<file path=ppt/tags/tag43.xml><?xml version="1.0" encoding="utf-8"?>
<p:tagLst xmlns:p="http://schemas.openxmlformats.org/presentationml/2006/main">
  <p:tag name="AS_UNIQUEID" val="541"/>
</p:tagLst>
</file>

<file path=ppt/tags/tag430.xml><?xml version="1.0" encoding="utf-8"?>
<p:tagLst xmlns:p="http://schemas.openxmlformats.org/presentationml/2006/main">
  <p:tag name="AS_UNIQUEID" val="924"/>
</p:tagLst>
</file>

<file path=ppt/tags/tag431.xml><?xml version="1.0" encoding="utf-8"?>
<p:tagLst xmlns:p="http://schemas.openxmlformats.org/presentationml/2006/main">
  <p:tag name="AS_UNIQUEID" val="925"/>
</p:tagLst>
</file>

<file path=ppt/tags/tag432.xml><?xml version="1.0" encoding="utf-8"?>
<p:tagLst xmlns:p="http://schemas.openxmlformats.org/presentationml/2006/main">
  <p:tag name="AS_UNIQUEID" val="926"/>
</p:tagLst>
</file>

<file path=ppt/tags/tag433.xml><?xml version="1.0" encoding="utf-8"?>
<p:tagLst xmlns:p="http://schemas.openxmlformats.org/presentationml/2006/main">
  <p:tag name="AS_UNIQUEID" val="927"/>
</p:tagLst>
</file>

<file path=ppt/tags/tag434.xml><?xml version="1.0" encoding="utf-8"?>
<p:tagLst xmlns:p="http://schemas.openxmlformats.org/presentationml/2006/main">
  <p:tag name="AS_UNIQUEID" val="928"/>
</p:tagLst>
</file>

<file path=ppt/tags/tag435.xml><?xml version="1.0" encoding="utf-8"?>
<p:tagLst xmlns:p="http://schemas.openxmlformats.org/presentationml/2006/main">
  <p:tag name="AS_UNIQUEID" val="929"/>
</p:tagLst>
</file>

<file path=ppt/tags/tag436.xml><?xml version="1.0" encoding="utf-8"?>
<p:tagLst xmlns:p="http://schemas.openxmlformats.org/presentationml/2006/main">
  <p:tag name="AS_UNIQUEID" val="930"/>
</p:tagLst>
</file>

<file path=ppt/tags/tag437.xml><?xml version="1.0" encoding="utf-8"?>
<p:tagLst xmlns:p="http://schemas.openxmlformats.org/presentationml/2006/main">
  <p:tag name="AS_UNIQUEID" val="931"/>
</p:tagLst>
</file>

<file path=ppt/tags/tag438.xml><?xml version="1.0" encoding="utf-8"?>
<p:tagLst xmlns:p="http://schemas.openxmlformats.org/presentationml/2006/main">
  <p:tag name="AS_UNIQUEID" val="932"/>
</p:tagLst>
</file>

<file path=ppt/tags/tag439.xml><?xml version="1.0" encoding="utf-8"?>
<p:tagLst xmlns:p="http://schemas.openxmlformats.org/presentationml/2006/main">
  <p:tag name="AS_UNIQUEID" val="933"/>
</p:tagLst>
</file>

<file path=ppt/tags/tag44.xml><?xml version="1.0" encoding="utf-8"?>
<p:tagLst xmlns:p="http://schemas.openxmlformats.org/presentationml/2006/main">
  <p:tag name="AS_UNIQUEID" val="542"/>
</p:tagLst>
</file>

<file path=ppt/tags/tag440.xml><?xml version="1.0" encoding="utf-8"?>
<p:tagLst xmlns:p="http://schemas.openxmlformats.org/presentationml/2006/main">
  <p:tag name="AS_UNIQUEID" val="934"/>
</p:tagLst>
</file>

<file path=ppt/tags/tag441.xml><?xml version="1.0" encoding="utf-8"?>
<p:tagLst xmlns:p="http://schemas.openxmlformats.org/presentationml/2006/main">
  <p:tag name="AS_UNIQUEID" val="935"/>
</p:tagLst>
</file>

<file path=ppt/tags/tag442.xml><?xml version="1.0" encoding="utf-8"?>
<p:tagLst xmlns:p="http://schemas.openxmlformats.org/presentationml/2006/main">
  <p:tag name="AS_UNIQUEID" val="936"/>
</p:tagLst>
</file>

<file path=ppt/tags/tag443.xml><?xml version="1.0" encoding="utf-8"?>
<p:tagLst xmlns:p="http://schemas.openxmlformats.org/presentationml/2006/main">
  <p:tag name="AS_UNIQUEID" val="937"/>
</p:tagLst>
</file>

<file path=ppt/tags/tag444.xml><?xml version="1.0" encoding="utf-8"?>
<p:tagLst xmlns:p="http://schemas.openxmlformats.org/presentationml/2006/main">
  <p:tag name="AS_UNIQUEID" val="938"/>
</p:tagLst>
</file>

<file path=ppt/tags/tag445.xml><?xml version="1.0" encoding="utf-8"?>
<p:tagLst xmlns:p="http://schemas.openxmlformats.org/presentationml/2006/main">
  <p:tag name="AS_UNIQUEID" val="939"/>
</p:tagLst>
</file>

<file path=ppt/tags/tag446.xml><?xml version="1.0" encoding="utf-8"?>
<p:tagLst xmlns:p="http://schemas.openxmlformats.org/presentationml/2006/main">
  <p:tag name="AS_UNIQUEID" val="940"/>
</p:tagLst>
</file>

<file path=ppt/tags/tag447.xml><?xml version="1.0" encoding="utf-8"?>
<p:tagLst xmlns:p="http://schemas.openxmlformats.org/presentationml/2006/main">
  <p:tag name="AS_UNIQUEID" val="941"/>
</p:tagLst>
</file>

<file path=ppt/tags/tag448.xml><?xml version="1.0" encoding="utf-8"?>
<p:tagLst xmlns:p="http://schemas.openxmlformats.org/presentationml/2006/main">
  <p:tag name="AS_UNIQUEID" val="942"/>
</p:tagLst>
</file>

<file path=ppt/tags/tag449.xml><?xml version="1.0" encoding="utf-8"?>
<p:tagLst xmlns:p="http://schemas.openxmlformats.org/presentationml/2006/main">
  <p:tag name="AS_UNIQUEID" val="943"/>
</p:tagLst>
</file>

<file path=ppt/tags/tag45.xml><?xml version="1.0" encoding="utf-8"?>
<p:tagLst xmlns:p="http://schemas.openxmlformats.org/presentationml/2006/main">
  <p:tag name="AS_UNIQUEID" val="543"/>
</p:tagLst>
</file>

<file path=ppt/tags/tag450.xml><?xml version="1.0" encoding="utf-8"?>
<p:tagLst xmlns:p="http://schemas.openxmlformats.org/presentationml/2006/main">
  <p:tag name="AS_UNIQUEID" val="944"/>
</p:tagLst>
</file>

<file path=ppt/tags/tag451.xml><?xml version="1.0" encoding="utf-8"?>
<p:tagLst xmlns:p="http://schemas.openxmlformats.org/presentationml/2006/main">
  <p:tag name="AS_UNIQUEID" val="945"/>
</p:tagLst>
</file>

<file path=ppt/tags/tag452.xml><?xml version="1.0" encoding="utf-8"?>
<p:tagLst xmlns:p="http://schemas.openxmlformats.org/presentationml/2006/main">
  <p:tag name="AS_UNIQUEID" val="946"/>
</p:tagLst>
</file>

<file path=ppt/tags/tag453.xml><?xml version="1.0" encoding="utf-8"?>
<p:tagLst xmlns:p="http://schemas.openxmlformats.org/presentationml/2006/main">
  <p:tag name="AS_UNIQUEID" val="947"/>
</p:tagLst>
</file>

<file path=ppt/tags/tag454.xml><?xml version="1.0" encoding="utf-8"?>
<p:tagLst xmlns:p="http://schemas.openxmlformats.org/presentationml/2006/main">
  <p:tag name="AS_UNIQUEID" val="948"/>
</p:tagLst>
</file>

<file path=ppt/tags/tag455.xml><?xml version="1.0" encoding="utf-8"?>
<p:tagLst xmlns:p="http://schemas.openxmlformats.org/presentationml/2006/main">
  <p:tag name="AS_UNIQUEID" val="949"/>
</p:tagLst>
</file>

<file path=ppt/tags/tag456.xml><?xml version="1.0" encoding="utf-8"?>
<p:tagLst xmlns:p="http://schemas.openxmlformats.org/presentationml/2006/main">
  <p:tag name="AS_UNIQUEID" val="950"/>
</p:tagLst>
</file>

<file path=ppt/tags/tag457.xml><?xml version="1.0" encoding="utf-8"?>
<p:tagLst xmlns:p="http://schemas.openxmlformats.org/presentationml/2006/main">
  <p:tag name="AS_UNIQUEID" val="951"/>
</p:tagLst>
</file>

<file path=ppt/tags/tag458.xml><?xml version="1.0" encoding="utf-8"?>
<p:tagLst xmlns:p="http://schemas.openxmlformats.org/presentationml/2006/main">
  <p:tag name="AS_UNIQUEID" val="952"/>
</p:tagLst>
</file>

<file path=ppt/tags/tag459.xml><?xml version="1.0" encoding="utf-8"?>
<p:tagLst xmlns:p="http://schemas.openxmlformats.org/presentationml/2006/main">
  <p:tag name="AS_UNIQUEID" val="953"/>
</p:tagLst>
</file>

<file path=ppt/tags/tag46.xml><?xml version="1.0" encoding="utf-8"?>
<p:tagLst xmlns:p="http://schemas.openxmlformats.org/presentationml/2006/main">
  <p:tag name="AS_UNIQUEID" val="544"/>
</p:tagLst>
</file>

<file path=ppt/tags/tag460.xml><?xml version="1.0" encoding="utf-8"?>
<p:tagLst xmlns:p="http://schemas.openxmlformats.org/presentationml/2006/main">
  <p:tag name="AS_UNIQUEID" val="954"/>
</p:tagLst>
</file>

<file path=ppt/tags/tag461.xml><?xml version="1.0" encoding="utf-8"?>
<p:tagLst xmlns:p="http://schemas.openxmlformats.org/presentationml/2006/main">
  <p:tag name="AS_UNIQUEID" val="955"/>
</p:tagLst>
</file>

<file path=ppt/tags/tag462.xml><?xml version="1.0" encoding="utf-8"?>
<p:tagLst xmlns:p="http://schemas.openxmlformats.org/presentationml/2006/main">
  <p:tag name="AS_UNIQUEID" val="956"/>
</p:tagLst>
</file>

<file path=ppt/tags/tag463.xml><?xml version="1.0" encoding="utf-8"?>
<p:tagLst xmlns:p="http://schemas.openxmlformats.org/presentationml/2006/main">
  <p:tag name="AS_UNIQUEID" val="957"/>
</p:tagLst>
</file>

<file path=ppt/tags/tag464.xml><?xml version="1.0" encoding="utf-8"?>
<p:tagLst xmlns:p="http://schemas.openxmlformats.org/presentationml/2006/main">
  <p:tag name="AS_UNIQUEID" val="958"/>
</p:tagLst>
</file>

<file path=ppt/tags/tag465.xml><?xml version="1.0" encoding="utf-8"?>
<p:tagLst xmlns:p="http://schemas.openxmlformats.org/presentationml/2006/main">
  <p:tag name="AS_UNIQUEID" val="959"/>
</p:tagLst>
</file>

<file path=ppt/tags/tag466.xml><?xml version="1.0" encoding="utf-8"?>
<p:tagLst xmlns:p="http://schemas.openxmlformats.org/presentationml/2006/main">
  <p:tag name="AS_UNIQUEID" val="960"/>
</p:tagLst>
</file>

<file path=ppt/tags/tag467.xml><?xml version="1.0" encoding="utf-8"?>
<p:tagLst xmlns:p="http://schemas.openxmlformats.org/presentationml/2006/main">
  <p:tag name="AS_UNIQUEID" val="961"/>
</p:tagLst>
</file>

<file path=ppt/tags/tag468.xml><?xml version="1.0" encoding="utf-8"?>
<p:tagLst xmlns:p="http://schemas.openxmlformats.org/presentationml/2006/main">
  <p:tag name="AS_UNIQUEID" val="962"/>
</p:tagLst>
</file>

<file path=ppt/tags/tag469.xml><?xml version="1.0" encoding="utf-8"?>
<p:tagLst xmlns:p="http://schemas.openxmlformats.org/presentationml/2006/main">
  <p:tag name="AS_UNIQUEID" val="963"/>
</p:tagLst>
</file>

<file path=ppt/tags/tag47.xml><?xml version="1.0" encoding="utf-8"?>
<p:tagLst xmlns:p="http://schemas.openxmlformats.org/presentationml/2006/main">
  <p:tag name="AS_UNIQUEID" val="545"/>
</p:tagLst>
</file>

<file path=ppt/tags/tag470.xml><?xml version="1.0" encoding="utf-8"?>
<p:tagLst xmlns:p="http://schemas.openxmlformats.org/presentationml/2006/main">
  <p:tag name="AS_UNIQUEID" val="964"/>
</p:tagLst>
</file>

<file path=ppt/tags/tag471.xml><?xml version="1.0" encoding="utf-8"?>
<p:tagLst xmlns:p="http://schemas.openxmlformats.org/presentationml/2006/main">
  <p:tag name="AS_UNIQUEID" val="965"/>
</p:tagLst>
</file>

<file path=ppt/tags/tag472.xml><?xml version="1.0" encoding="utf-8"?>
<p:tagLst xmlns:p="http://schemas.openxmlformats.org/presentationml/2006/main">
  <p:tag name="AS_UNIQUEID" val="966"/>
</p:tagLst>
</file>

<file path=ppt/tags/tag473.xml><?xml version="1.0" encoding="utf-8"?>
<p:tagLst xmlns:p="http://schemas.openxmlformats.org/presentationml/2006/main">
  <p:tag name="AS_UNIQUEID" val="967"/>
</p:tagLst>
</file>

<file path=ppt/tags/tag474.xml><?xml version="1.0" encoding="utf-8"?>
<p:tagLst xmlns:p="http://schemas.openxmlformats.org/presentationml/2006/main">
  <p:tag name="AS_UNIQUEID" val="968"/>
</p:tagLst>
</file>

<file path=ppt/tags/tag475.xml><?xml version="1.0" encoding="utf-8"?>
<p:tagLst xmlns:p="http://schemas.openxmlformats.org/presentationml/2006/main">
  <p:tag name="AS_UNIQUEID" val="969"/>
</p:tagLst>
</file>

<file path=ppt/tags/tag476.xml><?xml version="1.0" encoding="utf-8"?>
<p:tagLst xmlns:p="http://schemas.openxmlformats.org/presentationml/2006/main">
  <p:tag name="AS_UNIQUEID" val="970"/>
</p:tagLst>
</file>

<file path=ppt/tags/tag477.xml><?xml version="1.0" encoding="utf-8"?>
<p:tagLst xmlns:p="http://schemas.openxmlformats.org/presentationml/2006/main">
  <p:tag name="AS_UNIQUEID" val="971"/>
</p:tagLst>
</file>

<file path=ppt/tags/tag478.xml><?xml version="1.0" encoding="utf-8"?>
<p:tagLst xmlns:p="http://schemas.openxmlformats.org/presentationml/2006/main">
  <p:tag name="AS_UNIQUEID" val="972"/>
</p:tagLst>
</file>

<file path=ppt/tags/tag479.xml><?xml version="1.0" encoding="utf-8"?>
<p:tagLst xmlns:p="http://schemas.openxmlformats.org/presentationml/2006/main">
  <p:tag name="AS_UNIQUEID" val="973"/>
</p:tagLst>
</file>

<file path=ppt/tags/tag48.xml><?xml version="1.0" encoding="utf-8"?>
<p:tagLst xmlns:p="http://schemas.openxmlformats.org/presentationml/2006/main">
  <p:tag name="AS_UNIQUEID" val="546"/>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480.xml><?xml version="1.0" encoding="utf-8"?>
<p:tagLst xmlns:p="http://schemas.openxmlformats.org/presentationml/2006/main">
  <p:tag name="AS_UNIQUEID" val="974"/>
</p:tagLst>
</file>

<file path=ppt/tags/tag481.xml><?xml version="1.0" encoding="utf-8"?>
<p:tagLst xmlns:p="http://schemas.openxmlformats.org/presentationml/2006/main">
  <p:tag name="AS_UNIQUEID" val="975"/>
</p:tagLst>
</file>

<file path=ppt/tags/tag482.xml><?xml version="1.0" encoding="utf-8"?>
<p:tagLst xmlns:p="http://schemas.openxmlformats.org/presentationml/2006/main">
  <p:tag name="AS_UNIQUEID" val="976"/>
</p:tagLst>
</file>

<file path=ppt/tags/tag483.xml><?xml version="1.0" encoding="utf-8"?>
<p:tagLst xmlns:p="http://schemas.openxmlformats.org/presentationml/2006/main">
  <p:tag name="AS_UNIQUEID" val="977"/>
</p:tagLst>
</file>

<file path=ppt/tags/tag484.xml><?xml version="1.0" encoding="utf-8"?>
<p:tagLst xmlns:p="http://schemas.openxmlformats.org/presentationml/2006/main">
  <p:tag name="AS_UNIQUEID" val="978"/>
</p:tagLst>
</file>

<file path=ppt/tags/tag485.xml><?xml version="1.0" encoding="utf-8"?>
<p:tagLst xmlns:p="http://schemas.openxmlformats.org/presentationml/2006/main">
  <p:tag name="AS_UNIQUEID" val="979"/>
</p:tagLst>
</file>

<file path=ppt/tags/tag486.xml><?xml version="1.0" encoding="utf-8"?>
<p:tagLst xmlns:p="http://schemas.openxmlformats.org/presentationml/2006/main">
  <p:tag name="AS_UNIQUEID" val="980"/>
</p:tagLst>
</file>

<file path=ppt/tags/tag487.xml><?xml version="1.0" encoding="utf-8"?>
<p:tagLst xmlns:p="http://schemas.openxmlformats.org/presentationml/2006/main">
  <p:tag name="AS_UNIQUEID" val="981"/>
</p:tagLst>
</file>

<file path=ppt/tags/tag488.xml><?xml version="1.0" encoding="utf-8"?>
<p:tagLst xmlns:p="http://schemas.openxmlformats.org/presentationml/2006/main">
  <p:tag name="AS_UNIQUEID" val="982"/>
</p:tagLst>
</file>

<file path=ppt/tags/tag489.xml><?xml version="1.0" encoding="utf-8"?>
<p:tagLst xmlns:p="http://schemas.openxmlformats.org/presentationml/2006/main">
  <p:tag name="AS_UNIQUEID" val="983"/>
</p:tagLst>
</file>

<file path=ppt/tags/tag49.xml><?xml version="1.0" encoding="utf-8"?>
<p:tagLst xmlns:p="http://schemas.openxmlformats.org/presentationml/2006/main">
  <p:tag name="AS_UNIQUEID" val="547"/>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490.xml><?xml version="1.0" encoding="utf-8"?>
<p:tagLst xmlns:p="http://schemas.openxmlformats.org/presentationml/2006/main">
  <p:tag name="AS_UNIQUEID" val="984"/>
</p:tagLst>
</file>

<file path=ppt/tags/tag491.xml><?xml version="1.0" encoding="utf-8"?>
<p:tagLst xmlns:p="http://schemas.openxmlformats.org/presentationml/2006/main">
  <p:tag name="AS_UNIQUEID" val="985"/>
</p:tagLst>
</file>

<file path=ppt/tags/tag492.xml><?xml version="1.0" encoding="utf-8"?>
<p:tagLst xmlns:p="http://schemas.openxmlformats.org/presentationml/2006/main">
  <p:tag name="AS_UNIQUEID" val="986"/>
</p:tagLst>
</file>

<file path=ppt/tags/tag493.xml><?xml version="1.0" encoding="utf-8"?>
<p:tagLst xmlns:p="http://schemas.openxmlformats.org/presentationml/2006/main">
  <p:tag name="AS_UNIQUEID" val="987"/>
</p:tagLst>
</file>

<file path=ppt/tags/tag494.xml><?xml version="1.0" encoding="utf-8"?>
<p:tagLst xmlns:p="http://schemas.openxmlformats.org/presentationml/2006/main">
  <p:tag name="AS_UNIQUEID" val="988"/>
</p:tagLst>
</file>

<file path=ppt/tags/tag495.xml><?xml version="1.0" encoding="utf-8"?>
<p:tagLst xmlns:p="http://schemas.openxmlformats.org/presentationml/2006/main">
  <p:tag name="AS_UNIQUEID" val="989"/>
</p:tagLst>
</file>

<file path=ppt/tags/tag496.xml><?xml version="1.0" encoding="utf-8"?>
<p:tagLst xmlns:p="http://schemas.openxmlformats.org/presentationml/2006/main">
  <p:tag name="AS_UNIQUEID" val="990"/>
</p:tagLst>
</file>

<file path=ppt/tags/tag497.xml><?xml version="1.0" encoding="utf-8"?>
<p:tagLst xmlns:p="http://schemas.openxmlformats.org/presentationml/2006/main">
  <p:tag name="AS_UNIQUEID" val="991"/>
</p:tagLst>
</file>

<file path=ppt/tags/tag498.xml><?xml version="1.0" encoding="utf-8"?>
<p:tagLst xmlns:p="http://schemas.openxmlformats.org/presentationml/2006/main">
  <p:tag name="AS_UNIQUEID" val="992"/>
</p:tagLst>
</file>

<file path=ppt/tags/tag499.xml><?xml version="1.0" encoding="utf-8"?>
<p:tagLst xmlns:p="http://schemas.openxmlformats.org/presentationml/2006/main">
  <p:tag name="AS_UNIQUEID" val="993"/>
</p:tagLst>
</file>

<file path=ppt/tags/tag5.xml><?xml version="1.0" encoding="utf-8"?>
<p:tagLst xmlns:p="http://schemas.openxmlformats.org/presentationml/2006/main">
  <p:tag name="AS_UNIQUEID" val="503"/>
</p:tagLst>
</file>

<file path=ppt/tags/tag50.xml><?xml version="1.0" encoding="utf-8"?>
<p:tagLst xmlns:p="http://schemas.openxmlformats.org/presentationml/2006/main">
  <p:tag name="AS_UNIQUEID" val="548"/>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500.xml><?xml version="1.0" encoding="utf-8"?>
<p:tagLst xmlns:p="http://schemas.openxmlformats.org/presentationml/2006/main">
  <p:tag name="AS_UNIQUEID" val="994"/>
</p:tagLst>
</file>

<file path=ppt/tags/tag501.xml><?xml version="1.0" encoding="utf-8"?>
<p:tagLst xmlns:p="http://schemas.openxmlformats.org/presentationml/2006/main">
  <p:tag name="AS_UNIQUEID" val="995"/>
</p:tagLst>
</file>

<file path=ppt/tags/tag502.xml><?xml version="1.0" encoding="utf-8"?>
<p:tagLst xmlns:p="http://schemas.openxmlformats.org/presentationml/2006/main">
  <p:tag name="AS_UNIQUEID" val="996"/>
</p:tagLst>
</file>

<file path=ppt/tags/tag503.xml><?xml version="1.0" encoding="utf-8"?>
<p:tagLst xmlns:p="http://schemas.openxmlformats.org/presentationml/2006/main">
  <p:tag name="AS_UNIQUEID" val="997"/>
</p:tagLst>
</file>

<file path=ppt/tags/tag504.xml><?xml version="1.0" encoding="utf-8"?>
<p:tagLst xmlns:p="http://schemas.openxmlformats.org/presentationml/2006/main">
  <p:tag name="AS_UNIQUEID" val="998"/>
</p:tagLst>
</file>

<file path=ppt/tags/tag505.xml><?xml version="1.0" encoding="utf-8"?>
<p:tagLst xmlns:p="http://schemas.openxmlformats.org/presentationml/2006/main">
  <p:tag name="AS_UNIQUEID" val="999"/>
</p:tagLst>
</file>

<file path=ppt/tags/tag506.xml><?xml version="1.0" encoding="utf-8"?>
<p:tagLst xmlns:p="http://schemas.openxmlformats.org/presentationml/2006/main">
  <p:tag name="AS_UNIQUEID" val="1000"/>
</p:tagLst>
</file>

<file path=ppt/tags/tag507.xml><?xml version="1.0" encoding="utf-8"?>
<p:tagLst xmlns:p="http://schemas.openxmlformats.org/presentationml/2006/main">
  <p:tag name="AS_UNIQUEID" val="1001"/>
</p:tagLst>
</file>

<file path=ppt/tags/tag508.xml><?xml version="1.0" encoding="utf-8"?>
<p:tagLst xmlns:p="http://schemas.openxmlformats.org/presentationml/2006/main">
  <p:tag name="AS_UNIQUEID" val="1002"/>
</p:tagLst>
</file>

<file path=ppt/tags/tag509.xml><?xml version="1.0" encoding="utf-8"?>
<p:tagLst xmlns:p="http://schemas.openxmlformats.org/presentationml/2006/main">
  <p:tag name="AS_UNIQUEID" val="1003"/>
</p:tagLst>
</file>

<file path=ppt/tags/tag51.xml><?xml version="1.0" encoding="utf-8"?>
<p:tagLst xmlns:p="http://schemas.openxmlformats.org/presentationml/2006/main">
  <p:tag name="AS_UNIQUEID" val="549"/>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510.xml><?xml version="1.0" encoding="utf-8"?>
<p:tagLst xmlns:p="http://schemas.openxmlformats.org/presentationml/2006/main">
  <p:tag name="AS_UNIQUEID" val="1004"/>
</p:tagLst>
</file>

<file path=ppt/tags/tag511.xml><?xml version="1.0" encoding="utf-8"?>
<p:tagLst xmlns:p="http://schemas.openxmlformats.org/presentationml/2006/main">
  <p:tag name="AS_UNIQUEID" val="1005"/>
</p:tagLst>
</file>

<file path=ppt/tags/tag512.xml><?xml version="1.0" encoding="utf-8"?>
<p:tagLst xmlns:p="http://schemas.openxmlformats.org/presentationml/2006/main">
  <p:tag name="AS_UNIQUEID" val="1006"/>
</p:tagLst>
</file>

<file path=ppt/tags/tag513.xml><?xml version="1.0" encoding="utf-8"?>
<p:tagLst xmlns:p="http://schemas.openxmlformats.org/presentationml/2006/main">
  <p:tag name="AS_UNIQUEID" val="1007"/>
</p:tagLst>
</file>

<file path=ppt/tags/tag514.xml><?xml version="1.0" encoding="utf-8"?>
<p:tagLst xmlns:p="http://schemas.openxmlformats.org/presentationml/2006/main">
  <p:tag name="AS_UNIQUEID" val="1008"/>
</p:tagLst>
</file>

<file path=ppt/tags/tag515.xml><?xml version="1.0" encoding="utf-8"?>
<p:tagLst xmlns:p="http://schemas.openxmlformats.org/presentationml/2006/main">
  <p:tag name="AS_UNIQUEID" val="1009"/>
</p:tagLst>
</file>

<file path=ppt/tags/tag516.xml><?xml version="1.0" encoding="utf-8"?>
<p:tagLst xmlns:p="http://schemas.openxmlformats.org/presentationml/2006/main">
  <p:tag name="AS_UNIQUEID" val="1010"/>
</p:tagLst>
</file>

<file path=ppt/tags/tag517.xml><?xml version="1.0" encoding="utf-8"?>
<p:tagLst xmlns:p="http://schemas.openxmlformats.org/presentationml/2006/main">
  <p:tag name="AS_UNIQUEID" val="1011"/>
</p:tagLst>
</file>

<file path=ppt/tags/tag518.xml><?xml version="1.0" encoding="utf-8"?>
<p:tagLst xmlns:p="http://schemas.openxmlformats.org/presentationml/2006/main">
  <p:tag name="AS_UNIQUEID" val="1012"/>
</p:tagLst>
</file>

<file path=ppt/tags/tag519.xml><?xml version="1.0" encoding="utf-8"?>
<p:tagLst xmlns:p="http://schemas.openxmlformats.org/presentationml/2006/main">
  <p:tag name="AS_UNIQUEID" val="1013"/>
</p:tagLst>
</file>

<file path=ppt/tags/tag52.xml><?xml version="1.0" encoding="utf-8"?>
<p:tagLst xmlns:p="http://schemas.openxmlformats.org/presentationml/2006/main">
  <p:tag name="AS_UNIQUEID" val="550"/>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520.xml><?xml version="1.0" encoding="utf-8"?>
<p:tagLst xmlns:p="http://schemas.openxmlformats.org/presentationml/2006/main">
  <p:tag name="AS_UNIQUEID" val="1014"/>
</p:tagLst>
</file>

<file path=ppt/tags/tag521.xml><?xml version="1.0" encoding="utf-8"?>
<p:tagLst xmlns:p="http://schemas.openxmlformats.org/presentationml/2006/main">
  <p:tag name="AS_UNIQUEID" val="1015"/>
</p:tagLst>
</file>

<file path=ppt/tags/tag522.xml><?xml version="1.0" encoding="utf-8"?>
<p:tagLst xmlns:p="http://schemas.openxmlformats.org/presentationml/2006/main">
  <p:tag name="AS_UNIQUEID" val="1016"/>
</p:tagLst>
</file>

<file path=ppt/tags/tag523.xml><?xml version="1.0" encoding="utf-8"?>
<p:tagLst xmlns:p="http://schemas.openxmlformats.org/presentationml/2006/main">
  <p:tag name="AS_UNIQUEID" val="1017"/>
</p:tagLst>
</file>

<file path=ppt/tags/tag524.xml><?xml version="1.0" encoding="utf-8"?>
<p:tagLst xmlns:p="http://schemas.openxmlformats.org/presentationml/2006/main">
  <p:tag name="AS_UNIQUEID" val="1018"/>
</p:tagLst>
</file>

<file path=ppt/tags/tag525.xml><?xml version="1.0" encoding="utf-8"?>
<p:tagLst xmlns:p="http://schemas.openxmlformats.org/presentationml/2006/main">
  <p:tag name="AS_UNIQUEID" val="1019"/>
</p:tagLst>
</file>

<file path=ppt/tags/tag526.xml><?xml version="1.0" encoding="utf-8"?>
<p:tagLst xmlns:p="http://schemas.openxmlformats.org/presentationml/2006/main">
  <p:tag name="AS_UNIQUEID" val="1020"/>
</p:tagLst>
</file>

<file path=ppt/tags/tag527.xml><?xml version="1.0" encoding="utf-8"?>
<p:tagLst xmlns:p="http://schemas.openxmlformats.org/presentationml/2006/main">
  <p:tag name="AS_UNIQUEID" val="1021"/>
</p:tagLst>
</file>

<file path=ppt/tags/tag528.xml><?xml version="1.0" encoding="utf-8"?>
<p:tagLst xmlns:p="http://schemas.openxmlformats.org/presentationml/2006/main">
  <p:tag name="AS_UNIQUEID" val="1022"/>
</p:tagLst>
</file>

<file path=ppt/tags/tag529.xml><?xml version="1.0" encoding="utf-8"?>
<p:tagLst xmlns:p="http://schemas.openxmlformats.org/presentationml/2006/main">
  <p:tag name="AS_UNIQUEID" val="1023"/>
</p:tagLst>
</file>

<file path=ppt/tags/tag53.xml><?xml version="1.0" encoding="utf-8"?>
<p:tagLst xmlns:p="http://schemas.openxmlformats.org/presentationml/2006/main">
  <p:tag name="AS_UNIQUEID" val="551"/>
</p:tagLst>
</file>

<file path=ppt/tags/tag530.xml><?xml version="1.0" encoding="utf-8"?>
<p:tagLst xmlns:p="http://schemas.openxmlformats.org/presentationml/2006/main">
  <p:tag name="AS_UNIQUEID" val="1024"/>
</p:tagLst>
</file>

<file path=ppt/tags/tag531.xml><?xml version="1.0" encoding="utf-8"?>
<p:tagLst xmlns:p="http://schemas.openxmlformats.org/presentationml/2006/main">
  <p:tag name="AS_UNIQUEID" val="1025"/>
</p:tagLst>
</file>

<file path=ppt/tags/tag532.xml><?xml version="1.0" encoding="utf-8"?>
<p:tagLst xmlns:p="http://schemas.openxmlformats.org/presentationml/2006/main">
  <p:tag name="AS_UNIQUEID" val="1026"/>
</p:tagLst>
</file>

<file path=ppt/tags/tag533.xml><?xml version="1.0" encoding="utf-8"?>
<p:tagLst xmlns:p="http://schemas.openxmlformats.org/presentationml/2006/main">
  <p:tag name="AS_UNIQUEID" val="1027"/>
</p:tagLst>
</file>

<file path=ppt/tags/tag534.xml><?xml version="1.0" encoding="utf-8"?>
<p:tagLst xmlns:p="http://schemas.openxmlformats.org/presentationml/2006/main">
  <p:tag name="AS_UNIQUEID" val="1028"/>
</p:tagLst>
</file>

<file path=ppt/tags/tag535.xml><?xml version="1.0" encoding="utf-8"?>
<p:tagLst xmlns:p="http://schemas.openxmlformats.org/presentationml/2006/main">
  <p:tag name="AS_UNIQUEID" val="1029"/>
</p:tagLst>
</file>

<file path=ppt/tags/tag536.xml><?xml version="1.0" encoding="utf-8"?>
<p:tagLst xmlns:p="http://schemas.openxmlformats.org/presentationml/2006/main">
  <p:tag name="AS_UNIQUEID" val="1030"/>
</p:tagLst>
</file>

<file path=ppt/tags/tag537.xml><?xml version="1.0" encoding="utf-8"?>
<p:tagLst xmlns:p="http://schemas.openxmlformats.org/presentationml/2006/main">
  <p:tag name="AS_UNIQUEID" val="1031"/>
</p:tagLst>
</file>

<file path=ppt/tags/tag538.xml><?xml version="1.0" encoding="utf-8"?>
<p:tagLst xmlns:p="http://schemas.openxmlformats.org/presentationml/2006/main">
  <p:tag name="AS_UNIQUEID" val="1032"/>
</p:tagLst>
</file>

<file path=ppt/tags/tag539.xml><?xml version="1.0" encoding="utf-8"?>
<p:tagLst xmlns:p="http://schemas.openxmlformats.org/presentationml/2006/main">
  <p:tag name="AS_UNIQUEID" val="1033"/>
</p:tagLst>
</file>

<file path=ppt/tags/tag54.xml><?xml version="1.0" encoding="utf-8"?>
<p:tagLst xmlns:p="http://schemas.openxmlformats.org/presentationml/2006/main">
  <p:tag name="AS_UNIQUEID" val="552"/>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540.xml><?xml version="1.0" encoding="utf-8"?>
<p:tagLst xmlns:p="http://schemas.openxmlformats.org/presentationml/2006/main">
  <p:tag name="AS_UNIQUEID" val="1034"/>
</p:tagLst>
</file>

<file path=ppt/tags/tag541.xml><?xml version="1.0" encoding="utf-8"?>
<p:tagLst xmlns:p="http://schemas.openxmlformats.org/presentationml/2006/main">
  <p:tag name="AS_UNIQUEID" val="1035"/>
</p:tagLst>
</file>

<file path=ppt/tags/tag542.xml><?xml version="1.0" encoding="utf-8"?>
<p:tagLst xmlns:p="http://schemas.openxmlformats.org/presentationml/2006/main">
  <p:tag name="AS_UNIQUEID" val="1036"/>
</p:tagLst>
</file>

<file path=ppt/tags/tag543.xml><?xml version="1.0" encoding="utf-8"?>
<p:tagLst xmlns:p="http://schemas.openxmlformats.org/presentationml/2006/main">
  <p:tag name="AS_UNIQUEID" val="1037"/>
</p:tagLst>
</file>

<file path=ppt/tags/tag544.xml><?xml version="1.0" encoding="utf-8"?>
<p:tagLst xmlns:p="http://schemas.openxmlformats.org/presentationml/2006/main">
  <p:tag name="AS_UNIQUEID" val="1038"/>
</p:tagLst>
</file>

<file path=ppt/tags/tag545.xml><?xml version="1.0" encoding="utf-8"?>
<p:tagLst xmlns:p="http://schemas.openxmlformats.org/presentationml/2006/main">
  <p:tag name="AS_UNIQUEID" val="1039"/>
</p:tagLst>
</file>

<file path=ppt/tags/tag546.xml><?xml version="1.0" encoding="utf-8"?>
<p:tagLst xmlns:p="http://schemas.openxmlformats.org/presentationml/2006/main">
  <p:tag name="AS_UNIQUEID" val="1040"/>
</p:tagLst>
</file>

<file path=ppt/tags/tag547.xml><?xml version="1.0" encoding="utf-8"?>
<p:tagLst xmlns:p="http://schemas.openxmlformats.org/presentationml/2006/main">
  <p:tag name="AS_UNIQUEID" val="1041"/>
</p:tagLst>
</file>

<file path=ppt/tags/tag548.xml><?xml version="1.0" encoding="utf-8"?>
<p:tagLst xmlns:p="http://schemas.openxmlformats.org/presentationml/2006/main">
  <p:tag name="AS_UNIQUEID" val="1042"/>
</p:tagLst>
</file>

<file path=ppt/tags/tag549.xml><?xml version="1.0" encoding="utf-8"?>
<p:tagLst xmlns:p="http://schemas.openxmlformats.org/presentationml/2006/main">
  <p:tag name="AS_UNIQUEID" val="1043"/>
</p:tagLst>
</file>

<file path=ppt/tags/tag55.xml><?xml version="1.0" encoding="utf-8"?>
<p:tagLst xmlns:p="http://schemas.openxmlformats.org/presentationml/2006/main">
  <p:tag name="AS_UNIQUEID" val="553"/>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550.xml><?xml version="1.0" encoding="utf-8"?>
<p:tagLst xmlns:p="http://schemas.openxmlformats.org/presentationml/2006/main">
  <p:tag name="AS_UNIQUEID" val="1044"/>
</p:tagLst>
</file>

<file path=ppt/tags/tag551.xml><?xml version="1.0" encoding="utf-8"?>
<p:tagLst xmlns:p="http://schemas.openxmlformats.org/presentationml/2006/main">
  <p:tag name="AS_UNIQUEID" val="1045"/>
</p:tagLst>
</file>

<file path=ppt/tags/tag552.xml><?xml version="1.0" encoding="utf-8"?>
<p:tagLst xmlns:p="http://schemas.openxmlformats.org/presentationml/2006/main">
  <p:tag name="AS_UNIQUEID" val="1046"/>
</p:tagLst>
</file>

<file path=ppt/tags/tag553.xml><?xml version="1.0" encoding="utf-8"?>
<p:tagLst xmlns:p="http://schemas.openxmlformats.org/presentationml/2006/main">
  <p:tag name="AS_UNIQUEID" val="1047"/>
</p:tagLst>
</file>

<file path=ppt/tags/tag554.xml><?xml version="1.0" encoding="utf-8"?>
<p:tagLst xmlns:p="http://schemas.openxmlformats.org/presentationml/2006/main">
  <p:tag name="AS_UNIQUEID" val="1048"/>
</p:tagLst>
</file>

<file path=ppt/tags/tag555.xml><?xml version="1.0" encoding="utf-8"?>
<p:tagLst xmlns:p="http://schemas.openxmlformats.org/presentationml/2006/main">
  <p:tag name="AS_UNIQUEID" val="1049"/>
</p:tagLst>
</file>

<file path=ppt/tags/tag556.xml><?xml version="1.0" encoding="utf-8"?>
<p:tagLst xmlns:p="http://schemas.openxmlformats.org/presentationml/2006/main">
  <p:tag name="AS_UNIQUEID" val="1050"/>
</p:tagLst>
</file>

<file path=ppt/tags/tag557.xml><?xml version="1.0" encoding="utf-8"?>
<p:tagLst xmlns:p="http://schemas.openxmlformats.org/presentationml/2006/main">
  <p:tag name="AS_UNIQUEID" val="1051"/>
</p:tagLst>
</file>

<file path=ppt/tags/tag558.xml><?xml version="1.0" encoding="utf-8"?>
<p:tagLst xmlns:p="http://schemas.openxmlformats.org/presentationml/2006/main">
  <p:tag name="AS_UNIQUEID" val="1052"/>
</p:tagLst>
</file>

<file path=ppt/tags/tag559.xml><?xml version="1.0" encoding="utf-8"?>
<p:tagLst xmlns:p="http://schemas.openxmlformats.org/presentationml/2006/main">
  <p:tag name="AS_UNIQUEID" val="1053"/>
</p:tagLst>
</file>

<file path=ppt/tags/tag56.xml><?xml version="1.0" encoding="utf-8"?>
<p:tagLst xmlns:p="http://schemas.openxmlformats.org/presentationml/2006/main">
  <p:tag name="AS_UNIQUEID" val="554"/>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560.xml><?xml version="1.0" encoding="utf-8"?>
<p:tagLst xmlns:p="http://schemas.openxmlformats.org/presentationml/2006/main">
  <p:tag name="AS_UNIQUEID" val="1054"/>
</p:tagLst>
</file>

<file path=ppt/tags/tag561.xml><?xml version="1.0" encoding="utf-8"?>
<p:tagLst xmlns:p="http://schemas.openxmlformats.org/presentationml/2006/main">
  <p:tag name="AS_UNIQUEID" val="1055"/>
</p:tagLst>
</file>

<file path=ppt/tags/tag562.xml><?xml version="1.0" encoding="utf-8"?>
<p:tagLst xmlns:p="http://schemas.openxmlformats.org/presentationml/2006/main">
  <p:tag name="AS_UNIQUEID" val="1056"/>
</p:tagLst>
</file>

<file path=ppt/tags/tag563.xml><?xml version="1.0" encoding="utf-8"?>
<p:tagLst xmlns:p="http://schemas.openxmlformats.org/presentationml/2006/main">
  <p:tag name="AS_UNIQUEID" val="1057"/>
</p:tagLst>
</file>

<file path=ppt/tags/tag564.xml><?xml version="1.0" encoding="utf-8"?>
<p:tagLst xmlns:p="http://schemas.openxmlformats.org/presentationml/2006/main">
  <p:tag name="AS_UNIQUEID" val="1058"/>
</p:tagLst>
</file>

<file path=ppt/tags/tag565.xml><?xml version="1.0" encoding="utf-8"?>
<p:tagLst xmlns:p="http://schemas.openxmlformats.org/presentationml/2006/main">
  <p:tag name="AS_UNIQUEID" val="1059"/>
</p:tagLst>
</file>

<file path=ppt/tags/tag566.xml><?xml version="1.0" encoding="utf-8"?>
<p:tagLst xmlns:p="http://schemas.openxmlformats.org/presentationml/2006/main">
  <p:tag name="AS_UNIQUEID" val="1060"/>
</p:tagLst>
</file>

<file path=ppt/tags/tag567.xml><?xml version="1.0" encoding="utf-8"?>
<p:tagLst xmlns:p="http://schemas.openxmlformats.org/presentationml/2006/main">
  <p:tag name="AS_UNIQUEID" val="1061"/>
</p:tagLst>
</file>

<file path=ppt/tags/tag568.xml><?xml version="1.0" encoding="utf-8"?>
<p:tagLst xmlns:p="http://schemas.openxmlformats.org/presentationml/2006/main">
  <p:tag name="AS_UNIQUEID" val="1062"/>
</p:tagLst>
</file>

<file path=ppt/tags/tag569.xml><?xml version="1.0" encoding="utf-8"?>
<p:tagLst xmlns:p="http://schemas.openxmlformats.org/presentationml/2006/main">
  <p:tag name="AS_UNIQUEID" val="1063"/>
</p:tagLst>
</file>

<file path=ppt/tags/tag57.xml><?xml version="1.0" encoding="utf-8"?>
<p:tagLst xmlns:p="http://schemas.openxmlformats.org/presentationml/2006/main">
  <p:tag name="AS_UNIQUEID" val="555"/>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570.xml><?xml version="1.0" encoding="utf-8"?>
<p:tagLst xmlns:p="http://schemas.openxmlformats.org/presentationml/2006/main">
  <p:tag name="AS_UNIQUEID" val="1064"/>
</p:tagLst>
</file>

<file path=ppt/tags/tag571.xml><?xml version="1.0" encoding="utf-8"?>
<p:tagLst xmlns:p="http://schemas.openxmlformats.org/presentationml/2006/main">
  <p:tag name="AS_UNIQUEID" val="1065"/>
</p:tagLst>
</file>

<file path=ppt/tags/tag572.xml><?xml version="1.0" encoding="utf-8"?>
<p:tagLst xmlns:p="http://schemas.openxmlformats.org/presentationml/2006/main">
  <p:tag name="AS_UNIQUEID" val="1066"/>
</p:tagLst>
</file>

<file path=ppt/tags/tag573.xml><?xml version="1.0" encoding="utf-8"?>
<p:tagLst xmlns:p="http://schemas.openxmlformats.org/presentationml/2006/main">
  <p:tag name="AS_UNIQUEID" val="1067"/>
</p:tagLst>
</file>

<file path=ppt/tags/tag574.xml><?xml version="1.0" encoding="utf-8"?>
<p:tagLst xmlns:p="http://schemas.openxmlformats.org/presentationml/2006/main">
  <p:tag name="AS_UNIQUEID" val="1068"/>
</p:tagLst>
</file>

<file path=ppt/tags/tag575.xml><?xml version="1.0" encoding="utf-8"?>
<p:tagLst xmlns:p="http://schemas.openxmlformats.org/presentationml/2006/main">
  <p:tag name="AS_UNIQUEID" val="1069"/>
</p:tagLst>
</file>

<file path=ppt/tags/tag576.xml><?xml version="1.0" encoding="utf-8"?>
<p:tagLst xmlns:p="http://schemas.openxmlformats.org/presentationml/2006/main">
  <p:tag name="AS_UNIQUEID" val="1070"/>
</p:tagLst>
</file>

<file path=ppt/tags/tag577.xml><?xml version="1.0" encoding="utf-8"?>
<p:tagLst xmlns:p="http://schemas.openxmlformats.org/presentationml/2006/main">
  <p:tag name="AS_UNIQUEID" val="1071"/>
</p:tagLst>
</file>

<file path=ppt/tags/tag578.xml><?xml version="1.0" encoding="utf-8"?>
<p:tagLst xmlns:p="http://schemas.openxmlformats.org/presentationml/2006/main">
  <p:tag name="AS_UNIQUEID" val="1072"/>
</p:tagLst>
</file>

<file path=ppt/tags/tag579.xml><?xml version="1.0" encoding="utf-8"?>
<p:tagLst xmlns:p="http://schemas.openxmlformats.org/presentationml/2006/main">
  <p:tag name="AS_UNIQUEID" val="1073"/>
</p:tagLst>
</file>

<file path=ppt/tags/tag58.xml><?xml version="1.0" encoding="utf-8"?>
<p:tagLst xmlns:p="http://schemas.openxmlformats.org/presentationml/2006/main">
  <p:tag name="AS_UNIQUEID" val="556"/>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580.xml><?xml version="1.0" encoding="utf-8"?>
<p:tagLst xmlns:p="http://schemas.openxmlformats.org/presentationml/2006/main">
  <p:tag name="AS_UNIQUEID" val="1074"/>
</p:tagLst>
</file>

<file path=ppt/tags/tag581.xml><?xml version="1.0" encoding="utf-8"?>
<p:tagLst xmlns:p="http://schemas.openxmlformats.org/presentationml/2006/main">
  <p:tag name="AS_UNIQUEID" val="1075"/>
</p:tagLst>
</file>

<file path=ppt/tags/tag582.xml><?xml version="1.0" encoding="utf-8"?>
<p:tagLst xmlns:p="http://schemas.openxmlformats.org/presentationml/2006/main">
  <p:tag name="AS_UNIQUEID" val="1076"/>
</p:tagLst>
</file>

<file path=ppt/tags/tag583.xml><?xml version="1.0" encoding="utf-8"?>
<p:tagLst xmlns:p="http://schemas.openxmlformats.org/presentationml/2006/main">
  <p:tag name="AS_UNIQUEID" val="1077"/>
</p:tagLst>
</file>

<file path=ppt/tags/tag584.xml><?xml version="1.0" encoding="utf-8"?>
<p:tagLst xmlns:p="http://schemas.openxmlformats.org/presentationml/2006/main">
  <p:tag name="AS_OS" val="Unix 3.10 unknown"/>
  <p:tag name="AS_RELEASE_DATE" val="2023.03.31"/>
  <p:tag name="AS_TITLE" val="Aspose.Slides for Java"/>
  <p:tag name="AS_VERSION" val="23.3"/>
  <p:tag name="COMMONDATA" val="eyJoZGlkIjoiMjE3MGZlOWM0YjUxY2M3MWI4YzI3MDMxNTIyMDU2NmQifQ=="/>
  <p:tag name="KSO_DOCER_TEMPLATE_OPEN_ONCE_MARK" val="1"/>
  <p:tag name="KSO_WPP_MARK_KEY" val="8ce77a4d-9853-4a3c-abba-0f5fea08bc5c"/>
  <p:tag name="RESOURCE_RECORD_KEY" val="{&quot;12&quot;:[25002243]}"/>
</p:tagLst>
</file>

<file path=ppt/tags/tag59.xml><?xml version="1.0" encoding="utf-8"?>
<p:tagLst xmlns:p="http://schemas.openxmlformats.org/presentationml/2006/main">
  <p:tag name="AS_UNIQUEID" val="557"/>
</p:tagLst>
</file>

<file path=ppt/tags/tag6.xml><?xml version="1.0" encoding="utf-8"?>
<p:tagLst xmlns:p="http://schemas.openxmlformats.org/presentationml/2006/main">
  <p:tag name="AS_UNIQUEID" val="504"/>
</p:tagLst>
</file>

<file path=ppt/tags/tag60.xml><?xml version="1.0" encoding="utf-8"?>
<p:tagLst xmlns:p="http://schemas.openxmlformats.org/presentationml/2006/main">
  <p:tag name="AS_UNIQUEID" val="558"/>
</p:tagLst>
</file>

<file path=ppt/tags/tag61.xml><?xml version="1.0" encoding="utf-8"?>
<p:tagLst xmlns:p="http://schemas.openxmlformats.org/presentationml/2006/main">
  <p:tag name="KSO_WM_BEAUTIFY_FLAG" val="#wm#"/>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62.xml><?xml version="1.0" encoding="utf-8"?>
<p:tagLst xmlns:p="http://schemas.openxmlformats.org/presentationml/2006/main">
  <p:tag name="AS_UNIQUEID" val="559"/>
</p:tagLst>
</file>

<file path=ppt/tags/tag63.xml><?xml version="1.0" encoding="utf-8"?>
<p:tagLst xmlns:p="http://schemas.openxmlformats.org/presentationml/2006/main">
  <p:tag name="AS_UNIQUEID" val="560"/>
</p:tagLst>
</file>

<file path=ppt/tags/tag64.xml><?xml version="1.0" encoding="utf-8"?>
<p:tagLst xmlns:p="http://schemas.openxmlformats.org/presentationml/2006/main">
  <p:tag name="AS_UNIQUEID" val="561"/>
</p:tagLst>
</file>

<file path=ppt/tags/tag65.xml><?xml version="1.0" encoding="utf-8"?>
<p:tagLst xmlns:p="http://schemas.openxmlformats.org/presentationml/2006/main">
  <p:tag name="AS_UNIQUEID" val="562"/>
</p:tagLst>
</file>

<file path=ppt/tags/tag66.xml><?xml version="1.0" encoding="utf-8"?>
<p:tagLst xmlns:p="http://schemas.openxmlformats.org/presentationml/2006/main">
  <p:tag name="AS_UNIQUEID" val="563"/>
</p:tagLst>
</file>

<file path=ppt/tags/tag67.xml><?xml version="1.0" encoding="utf-8"?>
<p:tagLst xmlns:p="http://schemas.openxmlformats.org/presentationml/2006/main">
  <p:tag name="AS_UNIQUEID" val="564"/>
</p:tagLst>
</file>

<file path=ppt/tags/tag68.xml><?xml version="1.0" encoding="utf-8"?>
<p:tagLst xmlns:p="http://schemas.openxmlformats.org/presentationml/2006/main">
  <p:tag name="AS_UNIQUEID" val="565"/>
</p:tagLst>
</file>

<file path=ppt/tags/tag69.xml><?xml version="1.0" encoding="utf-8"?>
<p:tagLst xmlns:p="http://schemas.openxmlformats.org/presentationml/2006/main">
  <p:tag name="AS_UNIQUEID" val="566"/>
</p:tagLst>
</file>

<file path=ppt/tags/tag7.xml><?xml version="1.0" encoding="utf-8"?>
<p:tagLst xmlns:p="http://schemas.openxmlformats.org/presentationml/2006/main">
  <p:tag name="AS_UNIQUEID" val="505"/>
</p:tagLst>
</file>

<file path=ppt/tags/tag70.xml><?xml version="1.0" encoding="utf-8"?>
<p:tagLst xmlns:p="http://schemas.openxmlformats.org/presentationml/2006/main">
  <p:tag name="AS_UNIQUEID" val="567"/>
</p:tagLst>
</file>

<file path=ppt/tags/tag71.xml><?xml version="1.0" encoding="utf-8"?>
<p:tagLst xmlns:p="http://schemas.openxmlformats.org/presentationml/2006/main">
  <p:tag name="AS_UNIQUEID" val="568"/>
</p:tagLst>
</file>

<file path=ppt/tags/tag72.xml><?xml version="1.0" encoding="utf-8"?>
<p:tagLst xmlns:p="http://schemas.openxmlformats.org/presentationml/2006/main">
  <p:tag name="AS_UNIQUEID" val="569"/>
</p:tagLst>
</file>

<file path=ppt/tags/tag73.xml><?xml version="1.0" encoding="utf-8"?>
<p:tagLst xmlns:p="http://schemas.openxmlformats.org/presentationml/2006/main">
  <p:tag name="AS_UNIQUEID" val="570"/>
</p:tagLst>
</file>

<file path=ppt/tags/tag74.xml><?xml version="1.0" encoding="utf-8"?>
<p:tagLst xmlns:p="http://schemas.openxmlformats.org/presentationml/2006/main">
  <p:tag name="AS_UNIQUEID" val="571"/>
</p:tagLst>
</file>

<file path=ppt/tags/tag75.xml><?xml version="1.0" encoding="utf-8"?>
<p:tagLst xmlns:p="http://schemas.openxmlformats.org/presentationml/2006/main">
  <p:tag name="AS_UNIQUEID" val="572"/>
</p:tagLst>
</file>

<file path=ppt/tags/tag76.xml><?xml version="1.0" encoding="utf-8"?>
<p:tagLst xmlns:p="http://schemas.openxmlformats.org/presentationml/2006/main">
  <p:tag name="AS_UNIQUEID" val="573"/>
</p:tagLst>
</file>

<file path=ppt/tags/tag77.xml><?xml version="1.0" encoding="utf-8"?>
<p:tagLst xmlns:p="http://schemas.openxmlformats.org/presentationml/2006/main">
  <p:tag name="AS_UNIQUEID" val="574"/>
</p:tagLst>
</file>

<file path=ppt/tags/tag78.xml><?xml version="1.0" encoding="utf-8"?>
<p:tagLst xmlns:p="http://schemas.openxmlformats.org/presentationml/2006/main">
  <p:tag name="AS_UNIQUEID" val="575"/>
</p:tagLst>
</file>

<file path=ppt/tags/tag79.xml><?xml version="1.0" encoding="utf-8"?>
<p:tagLst xmlns:p="http://schemas.openxmlformats.org/presentationml/2006/main">
  <p:tag name="AS_UNIQUEID" val="576"/>
</p:tagLst>
</file>

<file path=ppt/tags/tag8.xml><?xml version="1.0" encoding="utf-8"?>
<p:tagLst xmlns:p="http://schemas.openxmlformats.org/presentationml/2006/main">
  <p:tag name="AS_UNIQUEID" val="506"/>
</p:tagLst>
</file>

<file path=ppt/tags/tag80.xml><?xml version="1.0" encoding="utf-8"?>
<p:tagLst xmlns:p="http://schemas.openxmlformats.org/presentationml/2006/main">
  <p:tag name="AS_UNIQUEID" val="577"/>
</p:tagLst>
</file>

<file path=ppt/tags/tag81.xml><?xml version="1.0" encoding="utf-8"?>
<p:tagLst xmlns:p="http://schemas.openxmlformats.org/presentationml/2006/main">
  <p:tag name="AS_UNIQUEID" val="578"/>
</p:tagLst>
</file>

<file path=ppt/tags/tag82.xml><?xml version="1.0" encoding="utf-8"?>
<p:tagLst xmlns:p="http://schemas.openxmlformats.org/presentationml/2006/main">
  <p:tag name="AS_UNIQUEID" val="579"/>
</p:tagLst>
</file>

<file path=ppt/tags/tag83.xml><?xml version="1.0" encoding="utf-8"?>
<p:tagLst xmlns:p="http://schemas.openxmlformats.org/presentationml/2006/main">
  <p:tag name="AS_UNIQUEID" val="580"/>
</p:tagLst>
</file>

<file path=ppt/tags/tag84.xml><?xml version="1.0" encoding="utf-8"?>
<p:tagLst xmlns:p="http://schemas.openxmlformats.org/presentationml/2006/main">
  <p:tag name="AS_UNIQUEID" val="581"/>
</p:tagLst>
</file>

<file path=ppt/tags/tag85.xml><?xml version="1.0" encoding="utf-8"?>
<p:tagLst xmlns:p="http://schemas.openxmlformats.org/presentationml/2006/main">
  <p:tag name="AS_UNIQUEID" val="582"/>
</p:tagLst>
</file>

<file path=ppt/tags/tag86.xml><?xml version="1.0" encoding="utf-8"?>
<p:tagLst xmlns:p="http://schemas.openxmlformats.org/presentationml/2006/main">
  <p:tag name="AS_UNIQUEID" val="583"/>
</p:tagLst>
</file>

<file path=ppt/tags/tag87.xml><?xml version="1.0" encoding="utf-8"?>
<p:tagLst xmlns:p="http://schemas.openxmlformats.org/presentationml/2006/main">
  <p:tag name="AS_UNIQUEID" val="584"/>
</p:tagLst>
</file>

<file path=ppt/tags/tag88.xml><?xml version="1.0" encoding="utf-8"?>
<p:tagLst xmlns:p="http://schemas.openxmlformats.org/presentationml/2006/main">
  <p:tag name="AS_UNIQUEID" val="498"/>
</p:tagLst>
</file>

<file path=ppt/tags/tag89.xml><?xml version="1.0" encoding="utf-8"?>
<p:tagLst xmlns:p="http://schemas.openxmlformats.org/presentationml/2006/main">
  <p:tag name="AS_UNIQUEID" val="585"/>
</p:tagLst>
</file>

<file path=ppt/tags/tag9.xml><?xml version="1.0" encoding="utf-8"?>
<p:tagLst xmlns:p="http://schemas.openxmlformats.org/presentationml/2006/main">
  <p:tag name="AS_UNIQUEID" val="507"/>
</p:tagLst>
</file>

<file path=ppt/tags/tag90.xml><?xml version="1.0" encoding="utf-8"?>
<p:tagLst xmlns:p="http://schemas.openxmlformats.org/presentationml/2006/main">
  <p:tag name="AS_UNIQUEID" val="586"/>
</p:tagLst>
</file>

<file path=ppt/tags/tag91.xml><?xml version="1.0" encoding="utf-8"?>
<p:tagLst xmlns:p="http://schemas.openxmlformats.org/presentationml/2006/main">
  <p:tag name="AS_UNIQUEID" val="587"/>
</p:tagLst>
</file>

<file path=ppt/tags/tag92.xml><?xml version="1.0" encoding="utf-8"?>
<p:tagLst xmlns:p="http://schemas.openxmlformats.org/presentationml/2006/main">
  <p:tag name="AS_UNIQUEID" val="588"/>
</p:tagLst>
</file>

<file path=ppt/tags/tag93.xml><?xml version="1.0" encoding="utf-8"?>
<p:tagLst xmlns:p="http://schemas.openxmlformats.org/presentationml/2006/main">
  <p:tag name="AS_UNIQUEID" val="589"/>
  <p:tag name="KSO_WM_DIAGRAM_VIRTUALLY_FRAME" val="{&quot;height&quot;:36.25,&quot;left&quot;:37.95,&quot;top&quot;:153.87503937007872,&quot;width&quot;:454}"/>
</p:tagLst>
</file>

<file path=ppt/tags/tag94.xml><?xml version="1.0" encoding="utf-8"?>
<p:tagLst xmlns:p="http://schemas.openxmlformats.org/presentationml/2006/main">
  <p:tag name="AS_UNIQUEID" val="590"/>
</p:tagLst>
</file>

<file path=ppt/tags/tag95.xml><?xml version="1.0" encoding="utf-8"?>
<p:tagLst xmlns:p="http://schemas.openxmlformats.org/presentationml/2006/main">
  <p:tag name="AS_UNIQUEID" val="591"/>
</p:tagLst>
</file>

<file path=ppt/tags/tag96.xml><?xml version="1.0" encoding="utf-8"?>
<p:tagLst xmlns:p="http://schemas.openxmlformats.org/presentationml/2006/main">
  <p:tag name="AS_UNIQUEID" val="592"/>
</p:tagLst>
</file>

<file path=ppt/tags/tag97.xml><?xml version="1.0" encoding="utf-8"?>
<p:tagLst xmlns:p="http://schemas.openxmlformats.org/presentationml/2006/main">
  <p:tag name="AS_UNIQUEID" val="593"/>
</p:tagLst>
</file>

<file path=ppt/tags/tag98.xml><?xml version="1.0" encoding="utf-8"?>
<p:tagLst xmlns:p="http://schemas.openxmlformats.org/presentationml/2006/main">
  <p:tag name="AS_UNIQUEID" val="594"/>
</p:tagLst>
</file>

<file path=ppt/tags/tag99.xml><?xml version="1.0" encoding="utf-8"?>
<p:tagLst xmlns:p="http://schemas.openxmlformats.org/presentationml/2006/main">
  <p:tag name="AS_UNIQUEID" val="595"/>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heme/theme1.xml><?xml version="1.0" encoding="utf-8"?>
<a:theme xmlns:r="http://schemas.openxmlformats.org/officeDocument/2006/relationships" xmlns:a="http://schemas.openxmlformats.org/drawingml/2006/main" name="4_自定义设计方案">
  <a:themeElements>
    <a:clrScheme name="自定义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自定义 1">
      <a:majorFont>
        <a:latin typeface="Times New Roman"/>
        <a:ea typeface="黑体"/>
        <a:cs typeface="Arial"/>
      </a:majorFont>
      <a:minorFont>
        <a:latin typeface="Times New Roman"/>
        <a:ea typeface="楷体"/>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r="http://schemas.openxmlformats.org/officeDocument/2006/relationships" xmlns:a="http://schemas.openxmlformats.org/drawingml/2006/main" name="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Cambria-Calibri">
      <a:majorFont>
        <a:latin typeface="Cambria"/>
        <a:ea typeface="Cambria"/>
        <a:cs typeface="Arial"/>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r="http://schemas.openxmlformats.org/officeDocument/2006/relationships"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PresentationFormat>On-screen Show (16:9)</PresentationFormat>
  <Paragraphs>354</Paragraphs>
  <Slides>40</Slides>
  <Notes>29</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40</vt:i4>
      </vt:variant>
    </vt:vector>
  </HeadingPairs>
  <TitlesOfParts>
    <vt:vector size="54" baseType="lpstr">
      <vt:lpstr>Arial</vt:lpstr>
      <vt:lpstr>Times New Roman</vt:lpstr>
      <vt:lpstr>黑体</vt:lpstr>
      <vt:lpstr>楷体</vt:lpstr>
      <vt:lpstr>Wingdings</vt:lpstr>
      <vt:lpstr>Cambria</vt:lpstr>
      <vt:lpstr>Calibri</vt:lpstr>
      <vt:lpstr>宋体</vt:lpstr>
      <vt:lpstr>Calibri Light</vt:lpstr>
      <vt:lpstr>汉仪雅酷黑 75W</vt:lpstr>
      <vt:lpstr>微软雅黑</vt:lpstr>
      <vt:lpstr>方正粗黑宋简体</vt:lpstr>
      <vt:lpstr>华文细黑</vt:lpstr>
      <vt:lpstr>4_自定义设计方案</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23.0300</AppVersion>
  <TotalTime>0</TotalTime>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2026-06-14T06:36:38Z</cp:lastPrinted>
  <dcterms:created xsi:type="dcterms:W3CDTF">2026-06-14T06:36:38Z</dcterms:created>
  <dcterms:modified xsi:type="dcterms:W3CDTF">2026-06-13T22:36:38Z</dcterms:modified>
</cp:coreProperties>
</file>

<file path=docProps/custom.xml><?xml version="1.0" encoding="utf-8"?>
<Properties xmlns:vt="http://schemas.openxmlformats.org/officeDocument/2006/docPropsVTypes" xmlns="http://schemas.openxmlformats.org/officeDocument/2006/custom-properti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