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Default Extension="png" ContentType="image/png"/>
  <Default Extension="gif" ContentType="image/gif"/>
  <Default Extension="wdp" ContentType="image/vnd.ms-photo"/>
  <Default Extension="mp4" ContentType="video/mp4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Relationship Id="rId5" Type="http://schemas.openxmlformats.org/officeDocument/2006/relationships/custom-properties" Target="docProps/custom.xml" /></Relationships>
</file>

<file path=ppt/presentation.xml><?xml version="1.0" encoding="utf-8"?>
<!--Generated by Aspose.Slides for Java 23.3-->
<p:presentation xmlns:r="http://schemas.openxmlformats.org/officeDocument/2006/relationships" xmlns:a="http://schemas.openxmlformats.org/drawingml/2006/main" xmlns:p="http://schemas.openxmlformats.org/presentationml/2006/main" embedTrueTypeFonts="1">
  <p:sldMasterIdLst>
    <p:sldMasterId id="2147483648" r:id="rId2"/>
  </p:sldMasterIdLst>
  <p:notesMasterIdLst>
    <p:notesMasterId r:id="rId3"/>
  </p:notesMasterIdLst>
  <p:handoutMasterIdLst>
    <p:handoutMasterId r:id="rId4"/>
  </p:handoutMasterIdLst>
  <p:sldIdLst>
    <p:sldId id="257" r:id="rId5"/>
    <p:sldId id="1491" r:id="rId6"/>
    <p:sldId id="1492" r:id="rId7"/>
    <p:sldId id="1493" r:id="rId8"/>
    <p:sldId id="1494" r:id="rId9"/>
    <p:sldId id="1495" r:id="rId10"/>
    <p:sldId id="1512" r:id="rId11"/>
    <p:sldId id="1513" r:id="rId12"/>
    <p:sldId id="1496" r:id="rId13"/>
    <p:sldId id="1497" r:id="rId14"/>
    <p:sldId id="1498" r:id="rId15"/>
    <p:sldId id="1499" r:id="rId16"/>
    <p:sldId id="1500" r:id="rId17"/>
    <p:sldId id="1501" r:id="rId18"/>
    <p:sldId id="1514" r:id="rId19"/>
    <p:sldId id="1515" r:id="rId20"/>
    <p:sldId id="1504" r:id="rId21"/>
    <p:sldId id="1505" r:id="rId22"/>
    <p:sldId id="1506" r:id="rId23"/>
    <p:sldId id="1509" r:id="rId24"/>
    <p:sldId id="1510" r:id="rId25"/>
    <p:sldId id="1511" r:id="rId26"/>
  </p:sldIdLst>
  <p:sldSz cx="12192000" cy="6858000"/>
  <p:notesSz cx="6858000" cy="9144000"/>
  <p:embeddedFontLst>
    <p:embeddedFont>
      <p:font typeface="MiSans" panose="00000500000000000000" pitchFamily="2" charset="-122"/>
      <p:regular r:id="rId28"/>
    </p:embeddedFont>
    <p:embeddedFont>
      <p:font typeface="黑体" panose="02010609060101010101" charset="-122"/>
      <p:regular r:id="rId29"/>
    </p:embeddedFont>
    <p:embeddedFont>
      <p:font typeface="汉仪旗黑-50S" panose="00020600040101010101" pitchFamily="18" charset="-122"/>
      <p:regular r:id="rId30"/>
    </p:embeddedFont>
    <p:embeddedFont>
      <p:font typeface="庞门正道标题体3.0" panose="02010600030101010101" charset="-122"/>
      <p:regular r:id="rId31"/>
    </p:embeddedFont>
    <p:embeddedFont>
      <p:font typeface="微软雅黑" panose="020B0503020204020204" charset="-122"/>
      <p:regular r:id="rId32"/>
    </p:embeddedFont>
    <p:embeddedFont>
      <p:font typeface="等线" panose="02010600030101010101" charset="-122"/>
      <p:regular r:id="rId33"/>
    </p:embeddedFont>
    <p:embeddedFont>
      <p:font typeface="Calibri" panose="020F0502020204030204"/>
      <p:regular r:id="rId34"/>
      <p:bold r:id="rId35"/>
      <p:italic r:id="rId36"/>
      <p:boldItalic r:id="rId37"/>
    </p:embeddedFont>
  </p:embeddedFontLst>
  <p:custDataLst>
    <p:tags r:id="rId27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206" userDrawn="1">
          <p15:clr>
            <a:srgbClr val="A4A3A4"/>
          </p15:clr>
        </p15:guide>
        <p15:guide id="2" pos="3834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p="http://schemas.openxmlformats.org/presentationml/2006/main">
  <p:cmAuthor id="1" name="幸全" initials="幸全" lastIdx="0" clrIdx="0"/>
  <p:cmAuthor id="2" name="作者" initials="A" lastIdx="0" clrIdx="1"/>
  <p:cmAuthor id="3" name="HJZX010" initials="" lastIdx="0" clrIdx="2"/>
  <p:cmAuthor id="4" name="1206988966@qq.com" initials="1" lastIdx="0" clrIdx="3"/>
  <p:cmAuthor id="5" name="姜伟光" initials="姜" lastIdx="0" clrIdx="4"/>
  <p:cmAuthor id="6" name="Microsoft" initials="M" lastIdx="0" clrIdx="5"/>
  <p:cmAuthor id="7" name="lenovo" initials="l" lastIdx="0" clrIdx="6"/>
  <p:cmAuthor id="8" name="jh" initials="j" lastIdx="0" clrIdx="7"/>
  <p:cmAuthor id="9" name="www.xkb1.com" initials="w" lastIdx="0" clrIdx="8"/>
  <p:cmAuthor id="10" name="ming qiu" initials="m" lastIdx="0" clrIdx="9"/>
  <p:cmAuthor id="11" name="王子涵" initials="王" lastIdx="0" clrIdx="10"/>
  <p:cmAuthor id="12" name="MyPC" initials="M" lastIdx="0" clrIdx="11"/>
  <p:cmAuthor id="13" name="李丽" initials="李" lastIdx="0" clrIdx="12"/>
  <p:cmAuthor id="14" name="Nicole Li  李倩" initials="N" lastIdx="0" clrIdx="13"/>
  <p:cmAuthor id="15" name="admin" initials="a" lastIdx="0" clrIdx="14"/>
  <p:cmAuthor id="16" name="222" initials="2" lastIdx="0" clrIdx="15"/>
  <p:cmAuthor id="17" name="我心飞翔" initials="我" lastIdx="0" clrIdx="16"/>
  <p:cmAuthor id="18" name="心语" initials="心" lastIdx="0" clrIdx="17"/>
  <p:cmAuthor id="19" name="张 林娜" initials="" lastIdx="0" clrIdx="18"/>
  <p:cmAuthor id="20" name="未知用户1" initials="" lastIdx="0" clrIdx="19"/>
  <p:cmAuthor id="21" name="jinli" initials="j" lastIdx="0" clrIdx="20"/>
  <p:cmAuthor id="22" name="user" initials="u" lastIdx="0" clrIdx="21"/>
  <p:cmAuthor id="23" name="xkb1.com" initials="x" lastIdx="0" clrIdx="22"/>
  <p:cmAuthor id="24" name="刘浩" initials="刘" lastIdx="0" clrIdx="23"/>
  <p:cmAuthor id="25" name="孙宇婷" initials="" lastIdx="0" clrIdx="24"/>
  <p:cmAuthor id="26" name="ASUS" initials="" lastIdx="0" clrIdx="25"/>
  <p:cmAuthor id="27" name="Mia Vida Villanueva" initials="" lastIdx="0" clrIdx="26"/>
  <p:cmAuthor id="28" name="xj" initials="" lastIdx="0" clrIdx="27"/>
  <p:cmAuthor id="29" name="古" initials="" lastIdx="0" clrIdx="28"/>
  <p:cmAuthor id="30" name="李彦利" initials="" lastIdx="0" clrIdx="29"/>
  <p:cmAuthor id="31" name="刘刘" initials="" lastIdx="0" clrIdx="30"/>
  <p:cmAuthor id="32" name="Vivian Liu" initials="" lastIdx="0" clrIdx="31"/>
  <p:cmAuthor id="33" name="小叮当_VfeeFJFJ" initials="authorId_1205747745" lastIdx="0" clrIdx="32"/>
  <p:cmAuthor id="34" name="Dino._6ZFrB7nA" initials="authorId_1257418890" lastIdx="0" clrIdx="33"/>
  <p:cmAuthor id="35" name="陈庆" initials="陈" lastIdx="0" clrIdx="34"/>
  <p:cmAuthor id="36" name="Lenovo" initials="L" lastIdx="0" clrIdx="35"/>
  <p:cmAuthor id="37" name="youyi" initials="y" lastIdx="0" clrIdx="36"/>
  <p:cmAuthor id="38" name="Administrator" initials="A" lastIdx="0" clrIdx="37"/>
  <p:cmAuthor id="39" name="ZhangS" initials="Z" lastIdx="0" clrIdx="38"/>
  <p:cmAuthor id="40" name="1908" initials="1" lastIdx="0" clrIdx="39"/>
  <p:cmAuthor id="41" name="1005" initials="l" lastIdx="0" clrIdx="40"/>
  <p:cmAuthor id="42" name="Taylor Hartwell" initials="TH [6]" lastIdx="0" clrIdx="41"/>
  <p:cmAuthor id="43" name="峰" initials="峰" lastIdx="0" clrIdx="42"/>
  <p:cmAuthor id="44" name="TuWY" initials="T" lastIdx="0" clrIdx="43"/>
  <p:cmAuthor id="45" name="新课标第一网" initials="新" lastIdx="0" clrIdx="44"/>
  <p:cmAuthor id="46" name="优翼" initials="校" lastIdx="0" clrIdx="45"/>
  <p:cmAuthor id="47" name="HQ" initials="H" lastIdx="0" clrIdx="46"/>
  <p:cmAuthor id="48" name="hw" initials="h" lastIdx="0" clrIdx="47"/>
  <p:cmAuthor id="49" name="WanZijun" initials="W" lastIdx="0" clrIdx="48"/>
  <p:cmAuthor id="50" name="佳琪 刘" initials="佳" lastIdx="0" clrIdx="49"/>
  <p:cmAuthor id="51" name="Microsoft Office 用户" initials="" lastIdx="0" clrIdx="50"/>
  <p:cmAuthor id="52" name="WPS" initials="W" lastIdx="0" clrIdx="51"/>
  <p:cmAuthor id="53" name="yuhuan.chen" initials="y" lastIdx="0" clrIdx="52"/>
  <p:cmAuthor id="54" name="zhouy" initials="z" lastIdx="0" clrIdx="53"/>
  <p:cmAuthor id="55" name="刘晓霞" initials="刘晓霞" lastIdx="0" clrIdx="54"/>
  <p:cmAuthor id="56" name="沈洪霞" initials="沈洪霞" lastIdx="0" clrIdx="55"/>
  <p:cmAuthor id="57" name="fmz" initials="f" lastIdx="0" clrIdx="56"/>
  <p:cmAuthor id="58" name="林" initials="林" lastIdx="0" clrIdx="57"/>
  <p:cmAuthor id="59" name="dao4" initials="d" lastIdx="0" clrIdx="58"/>
  <p:cmAuthor id="60" name="Microsoft 帐户" initials="" lastIdx="0" clrIdx="59"/>
  <p:cmAuthor id="61" name="张艳" initials="张" lastIdx="0" clrIdx="60"/>
  <p:cmAuthor id="62" name="HUAWEI" initials="H" lastIdx="0" clrIdx="61"/>
</p:cmAuthorLst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 snapToGrid="0" showGuides="1">
      <p:cViewPr varScale="1">
        <p:scale>
          <a:sx n="78" d="100"/>
          <a:sy n="78" d="100"/>
        </p:scale>
        <p:origin x="778" y="62"/>
      </p:cViewPr>
      <p:guideLst>
        <p:guide orient="horz" pos="2206"/>
        <p:guide pos="3834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33" d="100"/>
        <a:sy n="33" d="100"/>
      </p:scale>
      <p:origin x="0" y="0"/>
    </p:cViewPr>
  </p:sorterViewPr>
  <p:notesViewPr>
    <p:cSldViewPr>
      <p:cViewPr>
        <p:scale>
          <a:sx n="1" d="100"/>
          <a:sy n="1" d="100"/>
        </p:scale>
        <p:origin x="0" y="0"/>
      </p:cViewPr>
    </p:cSldViewPr>
  </p:notesViewPr>
  <p:gridSpacing cx="72008" cy="72008"/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commentAuthors" Target="commentAuthors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1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290.xml" /><Relationship Id="rId28" Type="http://schemas.openxmlformats.org/officeDocument/2006/relationships/font" Target="fonts/font1.fntdata" /><Relationship Id="rId29" Type="http://schemas.openxmlformats.org/officeDocument/2006/relationships/font" Target="fonts/font2.fntdata" /><Relationship Id="rId3" Type="http://schemas.openxmlformats.org/officeDocument/2006/relationships/notesMaster" Target="notesMasters/notesMaster1.xml" /><Relationship Id="rId30" Type="http://schemas.openxmlformats.org/officeDocument/2006/relationships/font" Target="fonts/font3.fntdata" /><Relationship Id="rId31" Type="http://schemas.openxmlformats.org/officeDocument/2006/relationships/font" Target="fonts/font4.fntdata" /><Relationship Id="rId32" Type="http://schemas.openxmlformats.org/officeDocument/2006/relationships/font" Target="fonts/font5.fntdata" /><Relationship Id="rId33" Type="http://schemas.openxmlformats.org/officeDocument/2006/relationships/font" Target="fonts/font6.fntdata" /><Relationship Id="rId34" Type="http://schemas.openxmlformats.org/officeDocument/2006/relationships/font" Target="fonts/font7.fntdata" /><Relationship Id="rId35" Type="http://schemas.openxmlformats.org/officeDocument/2006/relationships/font" Target="fonts/font8.fntdata" /><Relationship Id="rId36" Type="http://schemas.openxmlformats.org/officeDocument/2006/relationships/font" Target="fonts/font9.fntdata" /><Relationship Id="rId37" Type="http://schemas.openxmlformats.org/officeDocument/2006/relationships/font" Target="fonts/font10.fntdata" /><Relationship Id="rId38" Type="http://schemas.openxmlformats.org/officeDocument/2006/relationships/presProps" Target="presProps.xml" /><Relationship Id="rId39" Type="http://schemas.openxmlformats.org/officeDocument/2006/relationships/viewProps" Target="viewProps.xml" /><Relationship Id="rId4" Type="http://schemas.openxmlformats.org/officeDocument/2006/relationships/handoutMaster" Target="handoutMasters/handoutMaster1.xml" /><Relationship Id="rId40" Type="http://schemas.openxmlformats.org/officeDocument/2006/relationships/theme" Target="theme/theme1.xml" /><Relationship Id="rId41" Type="http://schemas.openxmlformats.org/officeDocument/2006/relationships/tableStyles" Target="tableStyles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handoutMasters/_rels/handout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6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heme" Target="../theme/theme3.xml" 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MiSans" panose="00000500000000000000" pitchFamily="2" charset="-122"/>
                <a:ea typeface="MiSans" panose="00000500000000000000" pitchFamily="2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MiSans" panose="00000500000000000000" pitchFamily="2" charset="-122"/>
                <a:ea typeface="MiSans" panose="00000500000000000000" pitchFamily="2" charset="-122"/>
              </a:defRPr>
            </a:lvl1pPr>
          </a:lstStyle>
          <a:p>
            <a:fld id="{1E2302DC-8BD5-47FC-94C3-C5200ADDAD2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MiSans" panose="00000500000000000000" pitchFamily="2" charset="-122"/>
                <a:ea typeface="MiSans" panose="00000500000000000000" pitchFamily="2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MiSans" panose="00000500000000000000" pitchFamily="2" charset="-122"/>
                <a:ea typeface="MiSans" panose="00000500000000000000" pitchFamily="2" charset="-122"/>
              </a:defRPr>
            </a:lvl1pPr>
          </a:lstStyle>
          <a:p>
            <a:fld id="{A48944EC-F591-495F-BB8B-572572039473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MiSans" panose="00000500000000000000" pitchFamily="2" charset="-122"/>
        <a:ea typeface="MiSans" panose="00000500000000000000" pitchFamily="2" charset="-122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MiSans" panose="00000500000000000000" pitchFamily="2" charset="-122"/>
        <a:ea typeface="MiSans" panose="00000500000000000000" pitchFamily="2" charset="-122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MiSans" panose="00000500000000000000" pitchFamily="2" charset="-122"/>
        <a:ea typeface="MiSans" panose="00000500000000000000" pitchFamily="2" charset="-122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MiSans" panose="00000500000000000000" pitchFamily="2" charset="-122"/>
        <a:ea typeface="MiSans" panose="00000500000000000000" pitchFamily="2" charset="-122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MiSans" panose="00000500000000000000" pitchFamily="2" charset="-122"/>
        <a:ea typeface="MiSans" panose="00000500000000000000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77.xml" /><Relationship Id="rId4" Type="http://schemas.openxmlformats.org/officeDocument/2006/relationships/tags" Target="../tags/tag278.xml" /><Relationship Id="rId5" Type="http://schemas.openxmlformats.org/officeDocument/2006/relationships/tags" Target="../tags/tag279.xml" /><Relationship Id="rId6" Type="http://schemas.openxmlformats.org/officeDocument/2006/relationships/tags" Target="../tags/tag280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.xml" /><Relationship Id="rId10" Type="http://schemas.openxmlformats.org/officeDocument/2006/relationships/tags" Target="../tags/tag9.xml" /><Relationship Id="rId11" Type="http://schemas.openxmlformats.org/officeDocument/2006/relationships/image" Target="../media/image4.png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1.xml" /><Relationship Id="rId2" Type="http://schemas.openxmlformats.org/officeDocument/2006/relationships/image" Target="../media/image1.png" /><Relationship Id="rId3" Type="http://schemas.openxmlformats.org/officeDocument/2006/relationships/tags" Target="../tags/tag4.xml" /><Relationship Id="rId4" Type="http://schemas.openxmlformats.org/officeDocument/2006/relationships/image" Target="../media/image2.png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image" Target="../media/image3.png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.xml" /><Relationship Id="rId2" Type="http://schemas.openxmlformats.org/officeDocument/2006/relationships/tags" Target="../tags/tag15.xml" /><Relationship Id="rId3" Type="http://schemas.openxmlformats.org/officeDocument/2006/relationships/image" Target="../media/image5.png" /><Relationship Id="rId4" Type="http://schemas.microsoft.com/office/2007/relationships/hdphoto" Target="../media/image6.wdp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image" Target="../media/image7.png" /><Relationship Id="rId3" Type="http://schemas.openxmlformats.org/officeDocument/2006/relationships/tags" Target="../tags/tag18.xml" /><Relationship Id="rId4" Type="http://schemas.openxmlformats.org/officeDocument/2006/relationships/image" Target="../media/image8.png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image" Target="../media/image9.png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image" Target="../media/image10.gif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2" Type="http://schemas.openxmlformats.org/officeDocument/2006/relationships/image" Target="../media/image11.png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image" Target="../media/image11.png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.xml" /><Relationship Id="rId2" Type="http://schemas.openxmlformats.org/officeDocument/2006/relationships/image" Target="../media/image11.png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1.xml" /><Relationship Id="rId11" Type="http://schemas.openxmlformats.org/officeDocument/2006/relationships/tags" Target="../tags/tag42.xml" /><Relationship Id="rId12" Type="http://schemas.openxmlformats.org/officeDocument/2006/relationships/tags" Target="../tags/tag43.xml" /><Relationship Id="rId13" Type="http://schemas.openxmlformats.org/officeDocument/2006/relationships/tags" Target="../tags/tag44.xml" /><Relationship Id="rId14" Type="http://schemas.openxmlformats.org/officeDocument/2006/relationships/slideMaster" Target="../slideMasters/slideMaster1.xml" /><Relationship Id="rId2" Type="http://schemas.openxmlformats.org/officeDocument/2006/relationships/image" Target="../media/image2.png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image" Target="../media/image3.png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image" Target="../media/image4.png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10" Type="http://schemas.openxmlformats.org/officeDocument/2006/relationships/tags" Target="../tags/tag51.xml" /><Relationship Id="rId11" Type="http://schemas.openxmlformats.org/officeDocument/2006/relationships/tags" Target="../tags/tag52.xml" /><Relationship Id="rId12" Type="http://schemas.openxmlformats.org/officeDocument/2006/relationships/tags" Target="../tags/tag53.xml" /><Relationship Id="rId13" Type="http://schemas.openxmlformats.org/officeDocument/2006/relationships/tags" Target="../tags/tag54.xml" /><Relationship Id="rId14" Type="http://schemas.openxmlformats.org/officeDocument/2006/relationships/slideMaster" Target="../slideMasters/slideMaster1.xml" /><Relationship Id="rId2" Type="http://schemas.openxmlformats.org/officeDocument/2006/relationships/image" Target="../media/image2.png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image" Target="../media/image3.png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image" Target="../media/image4.png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10" Type="http://schemas.openxmlformats.org/officeDocument/2006/relationships/image" Target="../media/image4.png" /><Relationship Id="rId11" Type="http://schemas.openxmlformats.org/officeDocument/2006/relationships/tags" Target="../tags/tag61.xml" /><Relationship Id="rId12" Type="http://schemas.openxmlformats.org/officeDocument/2006/relationships/tags" Target="../tags/tag62.xml" /><Relationship Id="rId13" Type="http://schemas.openxmlformats.org/officeDocument/2006/relationships/tags" Target="../tags/tag63.xml" /><Relationship Id="rId14" Type="http://schemas.openxmlformats.org/officeDocument/2006/relationships/tags" Target="../tags/tag64.xml" /><Relationship Id="rId15" Type="http://schemas.openxmlformats.org/officeDocument/2006/relationships/image" Target="../media/image2.png" /><Relationship Id="rId16" Type="http://schemas.openxmlformats.org/officeDocument/2006/relationships/tags" Target="../tags/tag65.xml" /><Relationship Id="rId17" Type="http://schemas.openxmlformats.org/officeDocument/2006/relationships/slideMaster" Target="../slideMasters/slideMaster1.xml" /><Relationship Id="rId2" Type="http://schemas.openxmlformats.org/officeDocument/2006/relationships/image" Target="../media/image7.png" /><Relationship Id="rId3" Type="http://schemas.openxmlformats.org/officeDocument/2006/relationships/tags" Target="../tags/tag56.xml" /><Relationship Id="rId4" Type="http://schemas.openxmlformats.org/officeDocument/2006/relationships/image" Target="../media/image8.png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image" Target="../media/image12.png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10" Type="http://schemas.openxmlformats.org/officeDocument/2006/relationships/tags" Target="../tags/tag73.xml" /><Relationship Id="rId11" Type="http://schemas.openxmlformats.org/officeDocument/2006/relationships/image" Target="../media/image2.png" /><Relationship Id="rId12" Type="http://schemas.openxmlformats.org/officeDocument/2006/relationships/tags" Target="../tags/tag74.xml" /><Relationship Id="rId13" Type="http://schemas.openxmlformats.org/officeDocument/2006/relationships/slideMaster" Target="../slideMasters/slideMaster1.xml" /><Relationship Id="rId2" Type="http://schemas.openxmlformats.org/officeDocument/2006/relationships/image" Target="../media/image10.gif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image" Target="../media/image4.png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tags" Target="../tags/tag7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10" Type="http://schemas.openxmlformats.org/officeDocument/2006/relationships/tags" Target="../tags/tag82.xml" /><Relationship Id="rId11" Type="http://schemas.openxmlformats.org/officeDocument/2006/relationships/image" Target="../media/image14.png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image" Target="../media/image15.png" /><Relationship Id="rId15" Type="http://schemas.openxmlformats.org/officeDocument/2006/relationships/tags" Target="../tags/tag85.xml" /><Relationship Id="rId16" Type="http://schemas.openxmlformats.org/officeDocument/2006/relationships/image" Target="../media/image2.png" /><Relationship Id="rId17" Type="http://schemas.openxmlformats.org/officeDocument/2006/relationships/tags" Target="../tags/tag86.xml" /><Relationship Id="rId18" Type="http://schemas.openxmlformats.org/officeDocument/2006/relationships/slideMaster" Target="../slideMasters/slideMaster1.xml" /><Relationship Id="rId2" Type="http://schemas.openxmlformats.org/officeDocument/2006/relationships/tags" Target="../tags/tag76.xml" /><Relationship Id="rId3" Type="http://schemas.openxmlformats.org/officeDocument/2006/relationships/image" Target="../media/image4.png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image" Target="../media/image13.png" /><Relationship Id="rId9" Type="http://schemas.openxmlformats.org/officeDocument/2006/relationships/tags" Target="../tags/tag8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7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88.xml" /><Relationship Id="rId3" Type="http://schemas.openxmlformats.org/officeDocument/2006/relationships/image" Target="../media/image4.png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image" Target="../media/image2.png" /><Relationship Id="rId9" Type="http://schemas.openxmlformats.org/officeDocument/2006/relationships/tags" Target="../tags/tag93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slideMaster" Target="../slideMasters/slideMaster1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日期占位符 3"/>
          <p:cNvSpPr>
            <a:spLocks noGrp="1"/>
          </p:cNvSpPr>
          <p:nvPr userDrawn="1">
            <p:custDataLst>
              <p:tags r:id="rId2"/>
            </p:custDataLst>
          </p:nvPr>
        </p:nvSpPr>
        <p:spPr>
          <a:xfrm>
            <a:off x="8719185" y="0"/>
            <a:ext cx="3472815" cy="3168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vert="horz" lIns="91440" tIns="45720" rIns="91440" bIns="45720" rtlCol="0" anchor="ctr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760FBDFE-C587-4B4C-A407-44438C67B59E}" type="datetime9">
              <a:rPr lang="zh-CN" altLang="en-US" sz="1400" smtClean="0">
                <a:ln w="15875"/>
                <a:gradFill>
                  <a:gsLst>
                    <a:gs pos="25000">
                      <a:srgbClr val="FFD83A"/>
                    </a:gs>
                    <a:gs pos="75000">
                      <a:srgbClr val="FFFD6D"/>
                    </a:gs>
                    <a:gs pos="0">
                      <a:srgbClr val="F8C334"/>
                    </a:gs>
                    <a:gs pos="100000">
                      <a:srgbClr val="FFFEB8"/>
                    </a:gs>
                  </a:gsLst>
                  <a:lin ang="18900000" scaled="1"/>
                </a:gradFill>
                <a:effectLst/>
              </a:rPr>
              <a:t>2026年7月27日星期一9时25分26秒</a:t>
            </a:fld>
            <a:endParaRPr lang="zh-CN" altLang="en-US" sz="1400" smtClean="0">
              <a:ln w="15875"/>
              <a:gradFill>
                <a:gsLst>
                  <a:gs pos="25000">
                    <a:srgbClr val="FFD83A"/>
                  </a:gs>
                  <a:gs pos="75000">
                    <a:srgbClr val="FFFD6D"/>
                  </a:gs>
                  <a:gs pos="0">
                    <a:srgbClr val="F8C334"/>
                  </a:gs>
                  <a:gs pos="100000">
                    <a:srgbClr val="FFFEB8"/>
                  </a:gs>
                </a:gsLst>
                <a:lin ang="18900000" scaled="1"/>
              </a:gradFill>
              <a:effectLst/>
            </a:endParaRPr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教学目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5" name="图片 4" descr="513dfe9c9c28449c81de7d3f4655699a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0259060" y="4739005"/>
            <a:ext cx="1932940" cy="193294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>
            <a:alphaModFix amt="20000"/>
          </a:blip>
          <a:srcRect t="13756" b="30111"/>
          <a:stretch>
            <a:fillRect/>
          </a:stretch>
        </p:blipFill>
        <p:spPr>
          <a:xfrm>
            <a:off x="-1" y="-43815"/>
            <a:ext cx="12192002" cy="6857999"/>
          </a:xfrm>
          <a:prstGeom prst="rect">
            <a:avLst/>
          </a:prstGeom>
        </p:spPr>
      </p:pic>
      <p:grpSp>
        <p:nvGrpSpPr>
          <p:cNvPr id="12" name="组合 11"/>
          <p:cNvGrpSpPr/>
          <p:nvPr userDrawn="1">
            <p:custDataLst>
              <p:tags r:id="rId6"/>
            </p:custDataLst>
          </p:nvPr>
        </p:nvGrpSpPr>
        <p:grpSpPr>
          <a:xfrm>
            <a:off x="4478020" y="-887730"/>
            <a:ext cx="4537075" cy="2686050"/>
            <a:chOff x="7052" y="-1398"/>
            <a:chExt cx="7145" cy="4230"/>
          </a:xfrm>
        </p:grpSpPr>
        <p:pic>
          <p:nvPicPr>
            <p:cNvPr id="13" name="图片 12" descr="c67ac3986204442d866c335f8949a408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>
              <a:off x="7052" y="-1398"/>
              <a:ext cx="4230" cy="4230"/>
            </a:xfrm>
            <a:prstGeom prst="rect">
              <a:avLst/>
            </a:prstGeom>
          </p:spPr>
        </p:pic>
        <p:sp>
          <p:nvSpPr>
            <p:cNvPr id="14" name="文本框 13"/>
            <p:cNvSpPr txBox="1"/>
            <p:nvPr userDrawn="1">
              <p:custDataLst>
                <p:tags r:id="rId9"/>
              </p:custDataLst>
            </p:nvPr>
          </p:nvSpPr>
          <p:spPr>
            <a:xfrm>
              <a:off x="7797" y="239"/>
              <a:ext cx="6400" cy="822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</a:bodyPr>
            <a:lstStyle/>
            <a:p>
              <a:r>
                <a:rPr lang="zh-CN" altLang="en-US" sz="2800" b="1">
                  <a:ln w="9525">
                    <a:solidFill>
                      <a:schemeClr val="bg1"/>
                    </a:solidFill>
                    <a:prstDash val="solid"/>
                  </a:ln>
                  <a:solidFill>
                    <a:schemeClr val="tx1"/>
                  </a:solidFill>
                  <a:effectLst>
                    <a:outerShdw blurRad="12700" dist="38100" dir="2700000" algn="tl" rotWithShape="0">
                      <a:schemeClr val="bg1">
                        <a:lumMod val="50000"/>
                      </a:schemeClr>
                    </a:outerShdw>
                  </a:effectLst>
                </a:rPr>
                <a:t>学习目标</a:t>
              </a:r>
              <a:endParaRPr lang="zh-CN" altLang="en-US" sz="2800" b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endParaRPr>
            </a:p>
          </p:txBody>
        </p:sp>
      </p:grpSp>
      <p:grpSp>
        <p:nvGrpSpPr>
          <p:cNvPr id="15" name="组合 13"/>
          <p:cNvGrpSpPr/>
          <p:nvPr userDrawn="1">
            <p:custDataLst>
              <p:tags r:id="rId10"/>
            </p:custDataLst>
          </p:nvPr>
        </p:nvGrpSpPr>
        <p:grpSpPr>
          <a:xfrm>
            <a:off x="29909" y="43244"/>
            <a:ext cx="12121387" cy="6779133"/>
            <a:chOff x="72454" y="39434"/>
            <a:chExt cx="12121387" cy="6779133"/>
          </a:xfrm>
        </p:grpSpPr>
        <p:pic>
          <p:nvPicPr>
            <p:cNvPr id="16" name="图片 15"/>
            <p:cNvPicPr>
              <a:picLocks noChangeAspect="1"/>
            </p:cNvPicPr>
            <p:nvPr userDrawn="1">
              <p:custDataLst>
                <p:tags r:id="rId12"/>
              </p:custDataLst>
            </p:nvPr>
          </p:nvPicPr>
          <p:blipFill>
            <a:blip r:embed="rId11"/>
            <a:stretch>
              <a:fillRect/>
            </a:stretch>
          </p:blipFill>
          <p:spPr>
            <a:xfrm>
              <a:off x="11249724" y="5875587"/>
              <a:ext cx="944117" cy="942980"/>
            </a:xfrm>
            <a:prstGeom prst="rect">
              <a:avLst/>
            </a:prstGeom>
          </p:spPr>
        </p:pic>
        <p:pic>
          <p:nvPicPr>
            <p:cNvPr id="17" name="图片 16"/>
            <p:cNvPicPr>
              <a:picLocks noChangeAspect="1"/>
            </p:cNvPicPr>
            <p:nvPr userDrawn="1">
              <p:custDataLst>
                <p:tags r:id="rId13"/>
              </p:custDataLst>
            </p:nvPr>
          </p:nvPicPr>
          <p:blipFill>
            <a:blip r:embed="rId11"/>
            <a:stretch>
              <a:fillRect/>
            </a:stretch>
          </p:blipFill>
          <p:spPr>
            <a:xfrm rot="10800000">
              <a:off x="88964" y="39434"/>
              <a:ext cx="944117" cy="942980"/>
            </a:xfrm>
            <a:prstGeom prst="rect">
              <a:avLst/>
            </a:prstGeom>
          </p:spPr>
        </p:pic>
        <p:pic>
          <p:nvPicPr>
            <p:cNvPr id="18" name="图片 9"/>
            <p:cNvPicPr>
              <a:picLocks noChangeAspect="1"/>
            </p:cNvPicPr>
            <p:nvPr userDrawn="1">
              <p:custDataLst>
                <p:tags r:id="rId14"/>
              </p:custDataLst>
            </p:nvPr>
          </p:nvPicPr>
          <p:blipFill>
            <a:blip r:embed="rId11"/>
            <a:stretch>
              <a:fillRect/>
            </a:stretch>
          </p:blipFill>
          <p:spPr>
            <a:xfrm rot="16200000">
              <a:off x="11250292" y="64768"/>
              <a:ext cx="944117" cy="942980"/>
            </a:xfrm>
            <a:prstGeom prst="rect">
              <a:avLst/>
            </a:prstGeom>
          </p:spPr>
        </p:pic>
        <p:pic>
          <p:nvPicPr>
            <p:cNvPr id="19" name="图片 10"/>
            <p:cNvPicPr>
              <a:picLocks noChangeAspect="1"/>
            </p:cNvPicPr>
            <p:nvPr userDrawn="1">
              <p:custDataLst>
                <p:tags r:id="rId15"/>
              </p:custDataLst>
            </p:nvPr>
          </p:nvPicPr>
          <p:blipFill>
            <a:blip r:embed="rId11"/>
            <a:stretch>
              <a:fillRect/>
            </a:stretch>
          </p:blipFill>
          <p:spPr>
            <a:xfrm rot="5400000">
              <a:off x="71885" y="5866763"/>
              <a:ext cx="944117" cy="942980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流程图: 可选过程 1"/>
          <p:cNvSpPr/>
          <p:nvPr userDrawn="1">
            <p:custDataLst>
              <p:tags r:id="rId2"/>
            </p:custDataLst>
          </p:nvPr>
        </p:nvSpPr>
        <p:spPr>
          <a:xfrm>
            <a:off x="5441315" y="114935"/>
            <a:ext cx="1727835" cy="431800"/>
          </a:xfrm>
          <a:prstGeom prst="flowChartAlternateProcess">
            <a:avLst/>
          </a:prstGeom>
          <a:gradFill>
            <a:gsLst>
              <a:gs pos="50410">
                <a:srgbClr val="FB9B36"/>
              </a:gs>
              <a:gs pos="0">
                <a:srgbClr val="FE564D"/>
              </a:gs>
              <a:gs pos="100000">
                <a:srgbClr val="F9CA26"/>
              </a:gs>
            </a:gsLst>
            <a:lin ang="5400000" scaled="1"/>
          </a:gra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400" b="1"/>
              <a:t>学习目标</a:t>
            </a:r>
            <a:endParaRPr lang="zh-CN" altLang="en-US" sz="2400" b="1"/>
          </a:p>
        </p:txBody>
      </p:sp>
      <p:pic>
        <p:nvPicPr>
          <p:cNvPr id="6" name="图片 5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200"/>
                    </a14:imgEffect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8856"/>
          <a:stretch>
            <a:fillRect/>
          </a:stretch>
        </p:blipFill>
        <p:spPr>
          <a:xfrm>
            <a:off x="-97790" y="4173855"/>
            <a:ext cx="2082165" cy="300418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1_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 descr="bd50cfcec5b74011ae064c777db4c463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467360" y="-484505"/>
            <a:ext cx="1506220" cy="1506220"/>
          </a:xfrm>
          <a:prstGeom prst="rect">
            <a:avLst/>
          </a:prstGeom>
        </p:spPr>
      </p:pic>
      <p:pic>
        <p:nvPicPr>
          <p:cNvPr id="5" name="图片 4" descr="c576aabd75d74d21b492643eba8ecd45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07315" y="0"/>
            <a:ext cx="597535" cy="509905"/>
          </a:xfrm>
          <a:prstGeom prst="rect">
            <a:avLst/>
          </a:prstGeom>
        </p:spPr>
      </p:pic>
      <p:sp>
        <p:nvSpPr>
          <p:cNvPr id="6" name="文本框 5"/>
          <p:cNvSpPr txBox="1"/>
          <p:nvPr userDrawn="1">
            <p:custDataLst>
              <p:tags r:id="rId6"/>
            </p:custDataLst>
          </p:nvPr>
        </p:nvSpPr>
        <p:spPr>
          <a:xfrm>
            <a:off x="-180975" y="72390"/>
            <a:ext cx="2814320" cy="447040"/>
          </a:xfrm>
          <a:prstGeom prst="rect">
            <a:avLst/>
          </a:prstGeom>
          <a:noFill/>
        </p:spPr>
        <p:txBody>
          <a:bodyPr wrap="square" rtlCol="0" anchor="t">
            <a:noAutofit/>
            <a:scene3d>
              <a:camera prst="orthographicFront"/>
              <a:lightRig rig="threePt" dir="t"/>
            </a:scene3d>
          </a:bodyPr>
          <a:lstStyle/>
          <a:p>
            <a:pPr algn="ctr"/>
            <a:r>
              <a:rPr lang="zh-CN" altLang="en-US" sz="2200">
                <a:ln w="15875"/>
                <a:gradFill>
                  <a:gsLst>
                    <a:gs pos="0">
                      <a:schemeClr val="accent1"/>
                    </a:gs>
                    <a:gs pos="100000">
                      <a:schemeClr val="accent6"/>
                    </a:gs>
                  </a:gsLst>
                  <a:lin ang="2700000" scaled="0"/>
                </a:gradFill>
                <a:effectLst/>
                <a:latin typeface="黑体" panose="02010609060101010101" charset="-122"/>
                <a:ea typeface="黑体" panose="02010609060101010101" charset="-122"/>
                <a:sym typeface="+mn-ea"/>
              </a:rPr>
              <a:t>考试考法</a:t>
            </a:r>
            <a:endParaRPr lang="zh-CN" altLang="en-US" sz="2200">
              <a:ln w="15875"/>
              <a:gradFill>
                <a:gsLst>
                  <a:gs pos="0">
                    <a:schemeClr val="accent1"/>
                  </a:gs>
                  <a:gs pos="100000">
                    <a:schemeClr val="accent6"/>
                  </a:gs>
                </a:gsLst>
                <a:lin ang="2700000" scaled="0"/>
              </a:gradFill>
              <a:effectLst/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pic>
        <p:nvPicPr>
          <p:cNvPr id="7" name="图片 6" descr="t04ff8d5ab070a50132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10603865" y="4311650"/>
            <a:ext cx="1588135" cy="243141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5" name="图片 4" descr="a11205cca81045b99198edf363278985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84150" y="-193834"/>
            <a:ext cx="1790700" cy="1790700"/>
          </a:xfrm>
          <a:prstGeom prst="rect">
            <a:avLst/>
          </a:prstGeom>
        </p:spPr>
      </p:pic>
      <p:sp>
        <p:nvSpPr>
          <p:cNvPr id="6" name="文本框 5"/>
          <p:cNvSpPr txBox="1"/>
          <p:nvPr userDrawn="1">
            <p:custDataLst>
              <p:tags r:id="rId4"/>
            </p:custDataLst>
          </p:nvPr>
        </p:nvSpPr>
        <p:spPr>
          <a:xfrm>
            <a:off x="-1260792" y="482918"/>
            <a:ext cx="4572000" cy="460375"/>
          </a:xfrm>
          <a:prstGeom prst="rect">
            <a:avLst/>
          </a:prstGeom>
          <a:noFill/>
        </p:spPr>
        <p:txBody>
          <a:bodyPr wrap="square" rtlCol="0" anchor="t">
            <a:spAutoFit/>
            <a:scene3d>
              <a:camera prst="orthographicFront"/>
              <a:lightRig rig="threePt" dir="t"/>
            </a:scene3d>
          </a:bodyPr>
          <a:lstStyle/>
          <a:p>
            <a:pPr algn="ctr"/>
            <a:r>
              <a:rPr lang="zh-CN" altLang="en-US" sz="2400"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sym typeface="+mn-ea"/>
              </a:rPr>
              <a:t>课堂小结</a:t>
            </a:r>
            <a:endParaRPr lang="zh-CN" altLang="en-US" sz="2400"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内容#df=9a34a71f1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2" name="MasterShapeName" descr="preencoded.png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64096"/>
          </a:xfrm>
          <a:prstGeom prst="rect">
            <a:avLst/>
          </a:prstGeom>
        </p:spPr>
      </p:pic>
      <p:sp>
        <p:nvSpPr>
          <p:cNvPr id="3" name="MasterShapeName"/>
          <p:cNvSpPr/>
          <p:nvPr>
            <p:custDataLst>
              <p:tags r:id="rId4"/>
            </p:custDataLst>
          </p:nvPr>
        </p:nvSpPr>
        <p:spPr>
          <a:xfrm>
            <a:off x="865632" y="12192"/>
            <a:ext cx="2438400" cy="5242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l">
              <a:lnSpc>
                <a:spcPct val="100000"/>
              </a:lnSpc>
            </a:pPr>
            <a:r>
              <a:rPr lang="en-US" sz="2665" b="1" i="0">
                <a:solidFill>
                  <a:srgbClr val="93CDDD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知识巩固练</a:t>
            </a:r>
            <a:endParaRPr lang="en-US" sz="2665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内容#df=b723d2977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2" name="MasterShapeName" descr="preencoded.png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64096"/>
          </a:xfrm>
          <a:prstGeom prst="rect">
            <a:avLst/>
          </a:prstGeom>
        </p:spPr>
      </p:pic>
      <p:sp>
        <p:nvSpPr>
          <p:cNvPr id="3" name="MasterShapeName"/>
          <p:cNvSpPr/>
          <p:nvPr>
            <p:custDataLst>
              <p:tags r:id="rId4"/>
            </p:custDataLst>
          </p:nvPr>
        </p:nvSpPr>
        <p:spPr>
          <a:xfrm>
            <a:off x="865632" y="12192"/>
            <a:ext cx="2438400" cy="5242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l">
              <a:lnSpc>
                <a:spcPct val="100000"/>
              </a:lnSpc>
            </a:pPr>
            <a:r>
              <a:rPr lang="en-US" sz="2665" b="1" i="0">
                <a:solidFill>
                  <a:srgbClr val="93CDDD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情境迁移练</a:t>
            </a:r>
            <a:endParaRPr lang="en-US" sz="2665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内容#df=46832a82c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2" name="MasterShapeName" descr="preencoded.png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64096"/>
          </a:xfrm>
          <a:prstGeom prst="rect">
            <a:avLst/>
          </a:prstGeom>
        </p:spPr>
      </p:pic>
      <p:sp>
        <p:nvSpPr>
          <p:cNvPr id="3" name="MasterShapeName"/>
          <p:cNvSpPr/>
          <p:nvPr>
            <p:custDataLst>
              <p:tags r:id="rId4"/>
            </p:custDataLst>
          </p:nvPr>
        </p:nvSpPr>
        <p:spPr>
          <a:xfrm>
            <a:off x="865632" y="12192"/>
            <a:ext cx="2438400" cy="5242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l">
              <a:lnSpc>
                <a:spcPct val="100000"/>
              </a:lnSpc>
            </a:pPr>
            <a:r>
              <a:rPr lang="en-US" sz="2665" b="1" i="0">
                <a:solidFill>
                  <a:srgbClr val="93CDDD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物理思维练</a:t>
            </a:r>
            <a:endParaRPr lang="en-US" sz="2665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情景导入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20000"/>
          </a:blip>
          <a:srcRect t="13756" b="30111"/>
          <a:stretch>
            <a:fillRect/>
          </a:stretch>
        </p:blipFill>
        <p:spPr>
          <a:xfrm>
            <a:off x="-1" y="0"/>
            <a:ext cx="12192002" cy="6857999"/>
          </a:xfrm>
          <a:prstGeom prst="rect">
            <a:avLst/>
          </a:prstGeom>
        </p:spPr>
      </p:pic>
      <p:grpSp>
        <p:nvGrpSpPr>
          <p:cNvPr id="10" name="组合 9"/>
          <p:cNvGrpSpPr/>
          <p:nvPr userDrawn="1">
            <p:custDataLst>
              <p:tags r:id="rId4"/>
            </p:custDataLst>
          </p:nvPr>
        </p:nvGrpSpPr>
        <p:grpSpPr>
          <a:xfrm>
            <a:off x="5225415" y="-635635"/>
            <a:ext cx="3026764" cy="1966595"/>
            <a:chOff x="-136" y="-1398"/>
            <a:chExt cx="6914" cy="4230"/>
          </a:xfrm>
        </p:grpSpPr>
        <p:pic>
          <p:nvPicPr>
            <p:cNvPr id="12" name="图片 11" descr="c67ac3986204442d866c335f8949a408"/>
            <p:cNvPicPr>
              <a:picLocks noChangeAspect="1"/>
            </p:cNvPicPr>
            <p:nvPr userDrawn="1"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>
              <a:off x="-136" y="-1398"/>
              <a:ext cx="4230" cy="4230"/>
            </a:xfrm>
            <a:prstGeom prst="rect">
              <a:avLst/>
            </a:prstGeom>
          </p:spPr>
        </p:pic>
        <p:sp>
          <p:nvSpPr>
            <p:cNvPr id="13" name="文本框 12"/>
            <p:cNvSpPr txBox="1"/>
            <p:nvPr userDrawn="1">
              <p:custDataLst>
                <p:tags r:id="rId7"/>
              </p:custDataLst>
            </p:nvPr>
          </p:nvSpPr>
          <p:spPr>
            <a:xfrm>
              <a:off x="378" y="154"/>
              <a:ext cx="6400" cy="990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</a:bodyPr>
            <a:lstStyle/>
            <a:p>
              <a:r>
                <a:rPr lang="zh-CN" altLang="en-US" sz="2400" b="1">
                  <a:ln w="9525">
                    <a:solidFill>
                      <a:schemeClr val="bg1"/>
                    </a:solidFill>
                    <a:prstDash val="solid"/>
                  </a:ln>
                  <a:solidFill>
                    <a:schemeClr val="tx1"/>
                  </a:solidFill>
                  <a:effectLst>
                    <a:outerShdw blurRad="12700" dist="38100" dir="2700000" algn="tl" rotWithShape="0">
                      <a:schemeClr val="bg1">
                        <a:lumMod val="50000"/>
                      </a:schemeClr>
                    </a:outerShdw>
                  </a:effectLst>
                </a:rPr>
                <a:t>情景导入</a:t>
              </a:r>
              <a:endParaRPr lang="zh-CN" altLang="en-US" sz="2400" b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endParaRPr>
            </a:p>
          </p:txBody>
        </p:sp>
      </p:grpSp>
      <p:grpSp>
        <p:nvGrpSpPr>
          <p:cNvPr id="14" name="组合 13"/>
          <p:cNvGrpSpPr/>
          <p:nvPr userDrawn="1">
            <p:custDataLst>
              <p:tags r:id="rId8"/>
            </p:custDataLst>
          </p:nvPr>
        </p:nvGrpSpPr>
        <p:grpSpPr>
          <a:xfrm>
            <a:off x="29909" y="43244"/>
            <a:ext cx="12121387" cy="6779133"/>
            <a:chOff x="72454" y="39434"/>
            <a:chExt cx="12121387" cy="6779133"/>
          </a:xfrm>
        </p:grpSpPr>
        <p:pic>
          <p:nvPicPr>
            <p:cNvPr id="15" name="图片 6"/>
            <p:cNvPicPr>
              <a:picLocks noChangeAspect="1"/>
            </p:cNvPicPr>
            <p:nvPr userDrawn="1">
              <p:custDataLst>
                <p:tags r:id="rId10"/>
              </p:custDataLst>
            </p:nvPr>
          </p:nvPicPr>
          <p:blipFill>
            <a:blip r:embed="rId9"/>
            <a:stretch>
              <a:fillRect/>
            </a:stretch>
          </p:blipFill>
          <p:spPr>
            <a:xfrm>
              <a:off x="11249724" y="5875587"/>
              <a:ext cx="944117" cy="942980"/>
            </a:xfrm>
            <a:prstGeom prst="rect">
              <a:avLst/>
            </a:prstGeom>
          </p:spPr>
        </p:pic>
        <p:pic>
          <p:nvPicPr>
            <p:cNvPr id="16" name="图片 7"/>
            <p:cNvPicPr>
              <a:picLocks noChangeAspect="1"/>
            </p:cNvPicPr>
            <p:nvPr userDrawn="1">
              <p:custDataLst>
                <p:tags r:id="rId11"/>
              </p:custDataLst>
            </p:nvPr>
          </p:nvPicPr>
          <p:blipFill>
            <a:blip r:embed="rId9"/>
            <a:stretch>
              <a:fillRect/>
            </a:stretch>
          </p:blipFill>
          <p:spPr>
            <a:xfrm rot="10800000">
              <a:off x="88964" y="39434"/>
              <a:ext cx="944117" cy="942980"/>
            </a:xfrm>
            <a:prstGeom prst="rect">
              <a:avLst/>
            </a:prstGeom>
          </p:spPr>
        </p:pic>
        <p:pic>
          <p:nvPicPr>
            <p:cNvPr id="17" name="图片 9"/>
            <p:cNvPicPr>
              <a:picLocks noChangeAspect="1"/>
            </p:cNvPicPr>
            <p:nvPr userDrawn="1">
              <p:custDataLst>
                <p:tags r:id="rId12"/>
              </p:custDataLst>
            </p:nvPr>
          </p:nvPicPr>
          <p:blipFill>
            <a:blip r:embed="rId9"/>
            <a:stretch>
              <a:fillRect/>
            </a:stretch>
          </p:blipFill>
          <p:spPr>
            <a:xfrm rot="16200000">
              <a:off x="11250292" y="64768"/>
              <a:ext cx="944117" cy="942980"/>
            </a:xfrm>
            <a:prstGeom prst="rect">
              <a:avLst/>
            </a:prstGeom>
          </p:spPr>
        </p:pic>
        <p:pic>
          <p:nvPicPr>
            <p:cNvPr id="18" name="图片 10"/>
            <p:cNvPicPr>
              <a:picLocks noChangeAspect="1"/>
            </p:cNvPicPr>
            <p:nvPr userDrawn="1">
              <p:custDataLst>
                <p:tags r:id="rId13"/>
              </p:custDataLst>
            </p:nvPr>
          </p:nvPicPr>
          <p:blipFill>
            <a:blip r:embed="rId9"/>
            <a:stretch>
              <a:fillRect/>
            </a:stretch>
          </p:blipFill>
          <p:spPr>
            <a:xfrm rot="5400000">
              <a:off x="71885" y="5866763"/>
              <a:ext cx="944117" cy="942980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探究新知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26" name="图片 25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20000"/>
          </a:blip>
          <a:srcRect t="13756" b="30111"/>
          <a:stretch>
            <a:fillRect/>
          </a:stretch>
        </p:blipFill>
        <p:spPr>
          <a:xfrm>
            <a:off x="-1" y="0"/>
            <a:ext cx="12192002" cy="6857999"/>
          </a:xfrm>
          <a:prstGeom prst="rect">
            <a:avLst/>
          </a:prstGeom>
        </p:spPr>
      </p:pic>
      <p:grpSp>
        <p:nvGrpSpPr>
          <p:cNvPr id="27" name="组合 26"/>
          <p:cNvGrpSpPr/>
          <p:nvPr userDrawn="1">
            <p:custDataLst>
              <p:tags r:id="rId4"/>
            </p:custDataLst>
          </p:nvPr>
        </p:nvGrpSpPr>
        <p:grpSpPr>
          <a:xfrm>
            <a:off x="2578735" y="-612775"/>
            <a:ext cx="6096000" cy="1868805"/>
            <a:chOff x="4345" y="-1007"/>
            <a:chExt cx="9600" cy="2943"/>
          </a:xfrm>
        </p:grpSpPr>
        <p:pic>
          <p:nvPicPr>
            <p:cNvPr id="28" name="图片 27" descr="c67ac3986204442d866c335f8949a408"/>
            <p:cNvPicPr>
              <a:picLocks noChangeAspect="1"/>
            </p:cNvPicPr>
            <p:nvPr userDrawn="1"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>
              <a:off x="7673" y="-1007"/>
              <a:ext cx="2943" cy="2943"/>
            </a:xfrm>
            <a:prstGeom prst="rect">
              <a:avLst/>
            </a:prstGeom>
          </p:spPr>
        </p:pic>
        <p:sp>
          <p:nvSpPr>
            <p:cNvPr id="29" name="文本框 28"/>
            <p:cNvSpPr txBox="1"/>
            <p:nvPr>
              <p:custDataLst>
                <p:tags r:id="rId7"/>
              </p:custDataLst>
            </p:nvPr>
          </p:nvSpPr>
          <p:spPr>
            <a:xfrm>
              <a:off x="4345" y="102"/>
              <a:ext cx="9600" cy="725"/>
            </a:xfrm>
            <a:prstGeom prst="rect">
              <a:avLst/>
            </a:prstGeom>
            <a:noFill/>
          </p:spPr>
          <p:txBody>
            <a:bodyPr wrap="square" rtlCol="0" anchor="t">
              <a:spAutoFit/>
              <a:scene3d>
                <a:camera prst="orthographicFront"/>
                <a:lightRig rig="threePt" dir="t"/>
              </a:scene3d>
            </a:bodyPr>
            <a:lstStyle/>
            <a:p>
              <a:pPr algn="ctr"/>
              <a:r>
                <a:rPr lang="zh-CN" altLang="en-US" sz="2400" b="1">
                  <a:ln w="9525">
                    <a:solidFill>
                      <a:schemeClr val="bg1"/>
                    </a:solidFill>
                    <a:prstDash val="solid"/>
                  </a:ln>
                  <a:solidFill>
                    <a:schemeClr val="tx1"/>
                  </a:solidFill>
                  <a:effectLst>
                    <a:outerShdw blurRad="12700" dist="38100" dir="2700000" algn="tl" rotWithShape="0">
                      <a:schemeClr val="bg1">
                        <a:lumMod val="50000"/>
                      </a:schemeClr>
                    </a:outerShdw>
                  </a:effectLst>
                  <a:sym typeface="+mn-ea"/>
                </a:rPr>
                <a:t>探究新知</a:t>
              </a:r>
              <a:endParaRPr lang="zh-CN" altLang="en-US" sz="2400" b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sym typeface="+mn-ea"/>
              </a:endParaRPr>
            </a:p>
          </p:txBody>
        </p:sp>
      </p:grpSp>
      <p:grpSp>
        <p:nvGrpSpPr>
          <p:cNvPr id="30" name="组合 13"/>
          <p:cNvGrpSpPr/>
          <p:nvPr userDrawn="1">
            <p:custDataLst>
              <p:tags r:id="rId8"/>
            </p:custDataLst>
          </p:nvPr>
        </p:nvGrpSpPr>
        <p:grpSpPr>
          <a:xfrm>
            <a:off x="-16446" y="64"/>
            <a:ext cx="12121387" cy="6779133"/>
            <a:chOff x="72454" y="39434"/>
            <a:chExt cx="12121387" cy="6779133"/>
          </a:xfrm>
        </p:grpSpPr>
        <p:pic>
          <p:nvPicPr>
            <p:cNvPr id="31" name="图片 6"/>
            <p:cNvPicPr>
              <a:picLocks noChangeAspect="1"/>
            </p:cNvPicPr>
            <p:nvPr userDrawn="1">
              <p:custDataLst>
                <p:tags r:id="rId10"/>
              </p:custDataLst>
            </p:nvPr>
          </p:nvPicPr>
          <p:blipFill>
            <a:blip r:embed="rId9"/>
            <a:stretch>
              <a:fillRect/>
            </a:stretch>
          </p:blipFill>
          <p:spPr>
            <a:xfrm>
              <a:off x="11249724" y="5875587"/>
              <a:ext cx="944117" cy="942980"/>
            </a:xfrm>
            <a:prstGeom prst="rect">
              <a:avLst/>
            </a:prstGeom>
          </p:spPr>
        </p:pic>
        <p:pic>
          <p:nvPicPr>
            <p:cNvPr id="32" name="图片 7"/>
            <p:cNvPicPr>
              <a:picLocks noChangeAspect="1"/>
            </p:cNvPicPr>
            <p:nvPr userDrawn="1">
              <p:custDataLst>
                <p:tags r:id="rId11"/>
              </p:custDataLst>
            </p:nvPr>
          </p:nvPicPr>
          <p:blipFill>
            <a:blip r:embed="rId9"/>
            <a:stretch>
              <a:fillRect/>
            </a:stretch>
          </p:blipFill>
          <p:spPr>
            <a:xfrm rot="10800000">
              <a:off x="88964" y="39434"/>
              <a:ext cx="944117" cy="942980"/>
            </a:xfrm>
            <a:prstGeom prst="rect">
              <a:avLst/>
            </a:prstGeom>
          </p:spPr>
        </p:pic>
        <p:pic>
          <p:nvPicPr>
            <p:cNvPr id="33" name="图片 9"/>
            <p:cNvPicPr>
              <a:picLocks noChangeAspect="1"/>
            </p:cNvPicPr>
            <p:nvPr userDrawn="1">
              <p:custDataLst>
                <p:tags r:id="rId12"/>
              </p:custDataLst>
            </p:nvPr>
          </p:nvPicPr>
          <p:blipFill>
            <a:blip r:embed="rId9"/>
            <a:stretch>
              <a:fillRect/>
            </a:stretch>
          </p:blipFill>
          <p:spPr>
            <a:xfrm rot="16200000">
              <a:off x="11250292" y="64768"/>
              <a:ext cx="944117" cy="942980"/>
            </a:xfrm>
            <a:prstGeom prst="rect">
              <a:avLst/>
            </a:prstGeom>
          </p:spPr>
        </p:pic>
        <p:pic>
          <p:nvPicPr>
            <p:cNvPr id="34" name="图片 10"/>
            <p:cNvPicPr>
              <a:picLocks noChangeAspect="1"/>
            </p:cNvPicPr>
            <p:nvPr userDrawn="1">
              <p:custDataLst>
                <p:tags r:id="rId13"/>
              </p:custDataLst>
            </p:nvPr>
          </p:nvPicPr>
          <p:blipFill>
            <a:blip r:embed="rId9"/>
            <a:stretch>
              <a:fillRect/>
            </a:stretch>
          </p:blipFill>
          <p:spPr>
            <a:xfrm rot="5400000">
              <a:off x="71885" y="5866763"/>
              <a:ext cx="944117" cy="942980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考试考发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4" name="图片 3" descr="bd50cfcec5b74011ae064c777db4c463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397635" y="-588010"/>
            <a:ext cx="1874520" cy="1874520"/>
          </a:xfrm>
          <a:prstGeom prst="rect">
            <a:avLst/>
          </a:prstGeom>
        </p:spPr>
      </p:pic>
      <p:pic>
        <p:nvPicPr>
          <p:cNvPr id="5" name="图片 4" descr="c576aabd75d74d21b492643eba8ecd45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073150" y="0"/>
            <a:ext cx="676275" cy="577215"/>
          </a:xfrm>
          <a:prstGeom prst="rect">
            <a:avLst/>
          </a:prstGeom>
        </p:spPr>
      </p:pic>
      <p:sp>
        <p:nvSpPr>
          <p:cNvPr id="6" name="文本框 5"/>
          <p:cNvSpPr txBox="1"/>
          <p:nvPr userDrawn="1">
            <p:custDataLst>
              <p:tags r:id="rId6"/>
            </p:custDataLst>
          </p:nvPr>
        </p:nvSpPr>
        <p:spPr>
          <a:xfrm>
            <a:off x="-713105" y="117475"/>
            <a:ext cx="6096000" cy="460375"/>
          </a:xfrm>
          <a:prstGeom prst="rect">
            <a:avLst/>
          </a:prstGeom>
          <a:noFill/>
        </p:spPr>
        <p:txBody>
          <a:bodyPr wrap="square" rtlCol="0" anchor="t">
            <a:spAutoFit/>
            <a:scene3d>
              <a:camera prst="orthographicFront"/>
              <a:lightRig rig="threePt" dir="t"/>
            </a:scene3d>
          </a:bodyPr>
          <a:lstStyle/>
          <a:p>
            <a:pPr algn="ctr"/>
            <a:r>
              <a:rPr lang="zh-CN" altLang="en-US" sz="2400"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sym typeface="+mn-ea"/>
              </a:rPr>
              <a:t>考试考法</a:t>
            </a:r>
            <a:endParaRPr lang="zh-CN" altLang="en-US" sz="2400"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  <a:sym typeface="+mn-ea"/>
            </a:endParaRPr>
          </a:p>
        </p:txBody>
      </p:sp>
      <p:pic>
        <p:nvPicPr>
          <p:cNvPr id="7" name="图片 6" descr="56b3135f77bc4c28a4c3e3de299fbf14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9869805" y="5451475"/>
            <a:ext cx="1924050" cy="904875"/>
          </a:xfrm>
          <a:prstGeom prst="rect">
            <a:avLst/>
          </a:prstGeom>
        </p:spPr>
      </p:pic>
      <p:grpSp>
        <p:nvGrpSpPr>
          <p:cNvPr id="34" name="组合 13"/>
          <p:cNvGrpSpPr/>
          <p:nvPr userDrawn="1">
            <p:custDataLst>
              <p:tags r:id="rId9"/>
            </p:custDataLst>
          </p:nvPr>
        </p:nvGrpSpPr>
        <p:grpSpPr>
          <a:xfrm>
            <a:off x="29909" y="43244"/>
            <a:ext cx="12121387" cy="6779133"/>
            <a:chOff x="72454" y="39434"/>
            <a:chExt cx="12121387" cy="6779133"/>
          </a:xfrm>
        </p:grpSpPr>
        <p:pic>
          <p:nvPicPr>
            <p:cNvPr id="2097152" name="图片 6"/>
            <p:cNvPicPr>
              <a:picLocks noChangeAspect="1"/>
            </p:cNvPicPr>
            <p:nvPr userDrawn="1">
              <p:custDataLst>
                <p:tags r:id="rId11"/>
              </p:custDataLst>
            </p:nvPr>
          </p:nvPicPr>
          <p:blipFill>
            <a:blip r:embed="rId10"/>
            <a:stretch>
              <a:fillRect/>
            </a:stretch>
          </p:blipFill>
          <p:spPr>
            <a:xfrm>
              <a:off x="11249724" y="5875587"/>
              <a:ext cx="944117" cy="942980"/>
            </a:xfrm>
            <a:prstGeom prst="rect">
              <a:avLst/>
            </a:prstGeom>
          </p:spPr>
        </p:pic>
        <p:pic>
          <p:nvPicPr>
            <p:cNvPr id="2097153" name="图片 7"/>
            <p:cNvPicPr>
              <a:picLocks noChangeAspect="1"/>
            </p:cNvPicPr>
            <p:nvPr userDrawn="1">
              <p:custDataLst>
                <p:tags r:id="rId12"/>
              </p:custDataLst>
            </p:nvPr>
          </p:nvPicPr>
          <p:blipFill>
            <a:blip r:embed="rId10"/>
            <a:stretch>
              <a:fillRect/>
            </a:stretch>
          </p:blipFill>
          <p:spPr>
            <a:xfrm rot="10800000">
              <a:off x="88964" y="39434"/>
              <a:ext cx="944117" cy="942980"/>
            </a:xfrm>
            <a:prstGeom prst="rect">
              <a:avLst/>
            </a:prstGeom>
          </p:spPr>
        </p:pic>
        <p:pic>
          <p:nvPicPr>
            <p:cNvPr id="2097154" name="图片 9"/>
            <p:cNvPicPr>
              <a:picLocks noChangeAspect="1"/>
            </p:cNvPicPr>
            <p:nvPr userDrawn="1">
              <p:custDataLst>
                <p:tags r:id="rId13"/>
              </p:custDataLst>
            </p:nvPr>
          </p:nvPicPr>
          <p:blipFill>
            <a:blip r:embed="rId10"/>
            <a:stretch>
              <a:fillRect/>
            </a:stretch>
          </p:blipFill>
          <p:spPr>
            <a:xfrm rot="16200000">
              <a:off x="11250292" y="64768"/>
              <a:ext cx="944117" cy="942980"/>
            </a:xfrm>
            <a:prstGeom prst="rect">
              <a:avLst/>
            </a:prstGeom>
          </p:spPr>
        </p:pic>
        <p:pic>
          <p:nvPicPr>
            <p:cNvPr id="2097155" name="图片 10"/>
            <p:cNvPicPr>
              <a:picLocks noChangeAspect="1"/>
            </p:cNvPicPr>
            <p:nvPr userDrawn="1">
              <p:custDataLst>
                <p:tags r:id="rId14"/>
              </p:custDataLst>
            </p:nvPr>
          </p:nvPicPr>
          <p:blipFill>
            <a:blip r:embed="rId10"/>
            <a:stretch>
              <a:fillRect/>
            </a:stretch>
          </p:blipFill>
          <p:spPr>
            <a:xfrm rot="5400000">
              <a:off x="71885" y="5866763"/>
              <a:ext cx="944117" cy="942980"/>
            </a:xfrm>
            <a:prstGeom prst="rect">
              <a:avLst/>
            </a:prstGeom>
          </p:spPr>
        </p:pic>
      </p:grpSp>
      <p:pic>
        <p:nvPicPr>
          <p:cNvPr id="26" name="图片 25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>
            <a:alphaModFix amt="20000"/>
          </a:blip>
          <a:srcRect t="13756" b="30111"/>
          <a:stretch>
            <a:fillRect/>
          </a:stretch>
        </p:blipFill>
        <p:spPr>
          <a:xfrm>
            <a:off x="-1" y="0"/>
            <a:ext cx="12192002" cy="6857999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7_Title Slide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3" name="图片 2" descr="a11205cca81045b99198edf363278985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36550" y="-308610"/>
            <a:ext cx="1905000" cy="1905000"/>
          </a:xfrm>
          <a:prstGeom prst="rect">
            <a:avLst/>
          </a:prstGeom>
        </p:spPr>
      </p:pic>
      <p:sp>
        <p:nvSpPr>
          <p:cNvPr id="4" name="文本框 3"/>
          <p:cNvSpPr txBox="1"/>
          <p:nvPr userDrawn="1">
            <p:custDataLst>
              <p:tags r:id="rId4"/>
            </p:custDataLst>
          </p:nvPr>
        </p:nvSpPr>
        <p:spPr>
          <a:xfrm>
            <a:off x="-1793875" y="376555"/>
            <a:ext cx="6096000" cy="521970"/>
          </a:xfrm>
          <a:prstGeom prst="rect">
            <a:avLst/>
          </a:prstGeom>
          <a:noFill/>
        </p:spPr>
        <p:txBody>
          <a:bodyPr wrap="square" rtlCol="0" anchor="t">
            <a:spAutoFit/>
            <a:scene3d>
              <a:camera prst="orthographicFront"/>
              <a:lightRig rig="threePt" dir="t"/>
            </a:scene3d>
          </a:bodyPr>
          <a:lstStyle/>
          <a:p>
            <a:pPr algn="ctr"/>
            <a:r>
              <a:rPr lang="zh-CN" altLang="en-US" sz="2800"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sym typeface="+mn-ea"/>
              </a:rPr>
              <a:t>课堂小结</a:t>
            </a:r>
            <a:endParaRPr lang="zh-CN" altLang="en-US" sz="2800"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  <a:sym typeface="+mn-ea"/>
            </a:endParaRPr>
          </a:p>
        </p:txBody>
      </p:sp>
      <p:grpSp>
        <p:nvGrpSpPr>
          <p:cNvPr id="34" name="组合 13"/>
          <p:cNvGrpSpPr/>
          <p:nvPr userDrawn="1">
            <p:custDataLst>
              <p:tags r:id="rId5"/>
            </p:custDataLst>
          </p:nvPr>
        </p:nvGrpSpPr>
        <p:grpSpPr>
          <a:xfrm>
            <a:off x="29909" y="43244"/>
            <a:ext cx="12121387" cy="6779133"/>
            <a:chOff x="72454" y="39434"/>
            <a:chExt cx="12121387" cy="6779133"/>
          </a:xfrm>
        </p:grpSpPr>
        <p:pic>
          <p:nvPicPr>
            <p:cNvPr id="2097152" name="图片 6"/>
            <p:cNvPicPr>
              <a:picLocks noChangeAspect="1"/>
            </p:cNvPicPr>
            <p:nvPr userDrawn="1"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11249724" y="5875587"/>
              <a:ext cx="944117" cy="942980"/>
            </a:xfrm>
            <a:prstGeom prst="rect">
              <a:avLst/>
            </a:prstGeom>
          </p:spPr>
        </p:pic>
        <p:pic>
          <p:nvPicPr>
            <p:cNvPr id="2097153" name="图片 7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0800000">
              <a:off x="88964" y="39434"/>
              <a:ext cx="944117" cy="942980"/>
            </a:xfrm>
            <a:prstGeom prst="rect">
              <a:avLst/>
            </a:prstGeom>
          </p:spPr>
        </p:pic>
        <p:pic>
          <p:nvPicPr>
            <p:cNvPr id="2097154" name="图片 9"/>
            <p:cNvPicPr>
              <a:picLocks noChangeAspect="1"/>
            </p:cNvPicPr>
            <p:nvPr userDrawn="1">
              <p:custDataLst>
                <p:tags r:id="rId9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6200000">
              <a:off x="11250292" y="64768"/>
              <a:ext cx="944117" cy="942980"/>
            </a:xfrm>
            <a:prstGeom prst="rect">
              <a:avLst/>
            </a:prstGeom>
          </p:spPr>
        </p:pic>
        <p:pic>
          <p:nvPicPr>
            <p:cNvPr id="2097155" name="图片 10"/>
            <p:cNvPicPr>
              <a:picLocks noChangeAspect="1"/>
            </p:cNvPicPr>
            <p:nvPr userDrawn="1">
              <p:custDataLst>
                <p:tags r:id="rId10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5400000">
              <a:off x="71885" y="5866763"/>
              <a:ext cx="944117" cy="942980"/>
            </a:xfrm>
            <a:prstGeom prst="rect">
              <a:avLst/>
            </a:prstGeom>
          </p:spPr>
        </p:pic>
      </p:grpSp>
      <p:pic>
        <p:nvPicPr>
          <p:cNvPr id="26" name="图片 25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>
            <a:alphaModFix amt="20000"/>
          </a:blip>
          <a:srcRect t="13756" b="30111"/>
          <a:stretch>
            <a:fillRect/>
          </a:stretch>
        </p:blipFill>
        <p:spPr>
          <a:xfrm>
            <a:off x="-1" y="0"/>
            <a:ext cx="12192002" cy="6857999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课后作业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34" name="组合 13"/>
          <p:cNvGrpSpPr/>
          <p:nvPr userDrawn="1">
            <p:custDataLst>
              <p:tags r:id="rId2"/>
            </p:custDataLst>
          </p:nvPr>
        </p:nvGrpSpPr>
        <p:grpSpPr>
          <a:xfrm>
            <a:off x="29909" y="43244"/>
            <a:ext cx="12121387" cy="6779133"/>
            <a:chOff x="72454" y="39434"/>
            <a:chExt cx="12121387" cy="6779133"/>
          </a:xfrm>
        </p:grpSpPr>
        <p:pic>
          <p:nvPicPr>
            <p:cNvPr id="2097152" name="图片 6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11249724" y="5875587"/>
              <a:ext cx="944117" cy="942980"/>
            </a:xfrm>
            <a:prstGeom prst="rect">
              <a:avLst/>
            </a:prstGeom>
          </p:spPr>
        </p:pic>
        <p:pic>
          <p:nvPicPr>
            <p:cNvPr id="2097153" name="图片 7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rot="10800000">
              <a:off x="88964" y="39434"/>
              <a:ext cx="944117" cy="942980"/>
            </a:xfrm>
            <a:prstGeom prst="rect">
              <a:avLst/>
            </a:prstGeom>
          </p:spPr>
        </p:pic>
        <p:pic>
          <p:nvPicPr>
            <p:cNvPr id="2097154" name="图片 9"/>
            <p:cNvPicPr>
              <a:picLocks noChangeAspect="1"/>
            </p:cNvPicPr>
            <p:nvPr userDrawn="1">
              <p:custDataLst>
                <p:tags r:id="rId6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rot="16200000">
              <a:off x="11250292" y="64768"/>
              <a:ext cx="944117" cy="942980"/>
            </a:xfrm>
            <a:prstGeom prst="rect">
              <a:avLst/>
            </a:prstGeom>
          </p:spPr>
        </p:pic>
        <p:pic>
          <p:nvPicPr>
            <p:cNvPr id="2097155" name="图片 10"/>
            <p:cNvPicPr>
              <a:picLocks noChangeAspect="1"/>
            </p:cNvPicPr>
            <p:nvPr userDrawn="1">
              <p:custDataLst>
                <p:tags r:id="rId7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rot="5400000">
              <a:off x="71885" y="5866763"/>
              <a:ext cx="944117" cy="942980"/>
            </a:xfrm>
            <a:prstGeom prst="rect">
              <a:avLst/>
            </a:prstGeom>
          </p:spPr>
        </p:pic>
      </p:grpSp>
      <p:pic>
        <p:nvPicPr>
          <p:cNvPr id="2" name="图片 1" descr="7e842f88daed44588876949602eb7586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8461375" y="4283075"/>
            <a:ext cx="2686050" cy="268605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10"/>
            </p:custDataLst>
          </p:nvPr>
        </p:nvGrpSpPr>
        <p:grpSpPr>
          <a:xfrm>
            <a:off x="396875" y="333375"/>
            <a:ext cx="2686050" cy="2686050"/>
            <a:chOff x="7235" y="365"/>
            <a:chExt cx="4230" cy="4230"/>
          </a:xfrm>
        </p:grpSpPr>
        <p:pic>
          <p:nvPicPr>
            <p:cNvPr id="5" name="图片 4" descr="a5078f42d5a543ec91cdce727204313c"/>
            <p:cNvPicPr>
              <a:picLocks noChangeAspect="1"/>
            </p:cNvPicPr>
            <p:nvPr userDrawn="1">
              <p:custDataLst>
                <p:tags r:id="rId12"/>
              </p:custDataLst>
            </p:nvPr>
          </p:nvPicPr>
          <p:blipFill>
            <a:blip r:embed="rId11"/>
            <a:stretch>
              <a:fillRect/>
            </a:stretch>
          </p:blipFill>
          <p:spPr>
            <a:xfrm>
              <a:off x="7235" y="365"/>
              <a:ext cx="4230" cy="4230"/>
            </a:xfrm>
            <a:prstGeom prst="rect">
              <a:avLst/>
            </a:prstGeom>
          </p:spPr>
        </p:pic>
        <p:sp>
          <p:nvSpPr>
            <p:cNvPr id="6" name="矩形 5"/>
            <p:cNvSpPr/>
            <p:nvPr userDrawn="1">
              <p:custDataLst>
                <p:tags r:id="rId13"/>
              </p:custDataLst>
            </p:nvPr>
          </p:nvSpPr>
          <p:spPr>
            <a:xfrm>
              <a:off x="8476" y="1881"/>
              <a:ext cx="1568" cy="919"/>
            </a:xfrm>
            <a:prstGeom prst="rect">
              <a:avLst/>
            </a:prstGeom>
            <a:noFill/>
            <a:ln>
              <a:noFill/>
            </a:ln>
            <a:scene3d>
              <a:camera prst="obliqueBottomLeft"/>
              <a:lightRig rig="threePt" dir="t"/>
            </a:scene3d>
          </p:spPr>
          <p:txBody>
            <a:bodyPr wrap="none" rtlCol="0" anchor="t">
              <a:spAutoFit/>
              <a:scene3d>
                <a:camera prst="orthographicFront"/>
                <a:lightRig rig="threePt" dir="t"/>
              </a:scene3d>
            </a:bodyPr>
            <a:lstStyle/>
            <a:p>
              <a:pPr algn="ctr"/>
              <a:r>
                <a:rPr lang="zh-CN" altLang="en-US" sz="3200" b="1">
                  <a:ln w="15875"/>
                  <a:gradFill>
                    <a:gsLst>
                      <a:gs pos="0">
                        <a:schemeClr val="accent1">
                          <a:hueMod val="8000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2700000" scaled="0"/>
                  </a:gradFill>
                  <a:effectLst/>
                </a:rPr>
                <a:t>作业</a:t>
              </a:r>
              <a:endParaRPr lang="zh-CN" altLang="en-US" sz="3200" b="1">
                <a:ln w="15875"/>
                <a:gradFill>
                  <a:gsLst>
                    <a:gs pos="0">
                      <a:schemeClr val="accent1">
                        <a:hueMod val="80000"/>
                      </a:schemeClr>
                    </a:gs>
                    <a:gs pos="100000">
                      <a:schemeClr val="accent1">
                        <a:alpha val="100000"/>
                      </a:schemeClr>
                    </a:gs>
                  </a:gsLst>
                  <a:lin ang="2700000" scaled="0"/>
                </a:gradFill>
                <a:effectLst/>
              </a:endParaRPr>
            </a:p>
          </p:txBody>
        </p:sp>
      </p:grpSp>
      <p:pic>
        <p:nvPicPr>
          <p:cNvPr id="8" name="图片 7" descr="3c04dd2fb4ce4f9f84977a15e9ef7e6e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612775" y="244475"/>
            <a:ext cx="2686050" cy="2686050"/>
          </a:xfrm>
          <a:prstGeom prst="rect">
            <a:avLst/>
          </a:prstGeom>
        </p:spPr>
      </p:pic>
      <p:pic>
        <p:nvPicPr>
          <p:cNvPr id="26" name="图片 25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>
            <a:alphaModFix amt="20000"/>
          </a:blip>
          <a:srcRect t="13756" b="30111"/>
          <a:stretch>
            <a:fillRect/>
          </a:stretch>
        </p:blipFill>
        <p:spPr>
          <a:xfrm>
            <a:off x="-1" y="0"/>
            <a:ext cx="12192002" cy="6857999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填入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34" name="组合 13"/>
          <p:cNvGrpSpPr/>
          <p:nvPr userDrawn="1">
            <p:custDataLst>
              <p:tags r:id="rId2"/>
            </p:custDataLst>
          </p:nvPr>
        </p:nvGrpSpPr>
        <p:grpSpPr>
          <a:xfrm>
            <a:off x="29909" y="43244"/>
            <a:ext cx="12121387" cy="6779133"/>
            <a:chOff x="72454" y="39434"/>
            <a:chExt cx="12121387" cy="6779133"/>
          </a:xfrm>
        </p:grpSpPr>
        <p:pic>
          <p:nvPicPr>
            <p:cNvPr id="2097152" name="图片 6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11249724" y="5875587"/>
              <a:ext cx="944117" cy="942980"/>
            </a:xfrm>
            <a:prstGeom prst="rect">
              <a:avLst/>
            </a:prstGeom>
          </p:spPr>
        </p:pic>
        <p:pic>
          <p:nvPicPr>
            <p:cNvPr id="2097153" name="图片 7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rot="10800000">
              <a:off x="88964" y="39434"/>
              <a:ext cx="944117" cy="942980"/>
            </a:xfrm>
            <a:prstGeom prst="rect">
              <a:avLst/>
            </a:prstGeom>
          </p:spPr>
        </p:pic>
        <p:pic>
          <p:nvPicPr>
            <p:cNvPr id="2097154" name="图片 9"/>
            <p:cNvPicPr>
              <a:picLocks noChangeAspect="1"/>
            </p:cNvPicPr>
            <p:nvPr userDrawn="1">
              <p:custDataLst>
                <p:tags r:id="rId6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rot="16200000">
              <a:off x="11250292" y="64768"/>
              <a:ext cx="944117" cy="942980"/>
            </a:xfrm>
            <a:prstGeom prst="rect">
              <a:avLst/>
            </a:prstGeom>
          </p:spPr>
        </p:pic>
        <p:pic>
          <p:nvPicPr>
            <p:cNvPr id="2097155" name="图片 10"/>
            <p:cNvPicPr>
              <a:picLocks noChangeAspect="1"/>
            </p:cNvPicPr>
            <p:nvPr userDrawn="1">
              <p:custDataLst>
                <p:tags r:id="rId7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rot="5400000">
              <a:off x="71885" y="5866763"/>
              <a:ext cx="944117" cy="942980"/>
            </a:xfrm>
            <a:prstGeom prst="rect">
              <a:avLst/>
            </a:prstGeom>
          </p:spPr>
        </p:pic>
      </p:grpSp>
      <p:pic>
        <p:nvPicPr>
          <p:cNvPr id="26" name="图片 25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>
            <a:alphaModFix amt="20000"/>
          </a:blip>
          <a:srcRect t="13756" b="30111"/>
          <a:stretch>
            <a:fillRect/>
          </a:stretch>
        </p:blipFill>
        <p:spPr>
          <a:xfrm>
            <a:off x="29844" y="-43815"/>
            <a:ext cx="12192002" cy="6857999"/>
          </a:xfrm>
          <a:prstGeom prst="rect">
            <a:avLst/>
          </a:prstGeom>
        </p:spPr>
      </p:pic>
    </p:spTree>
  </p:cSld>
  <p:clrMapOvr>
    <a:masterClrMapping/>
  </p:clrMapOvr>
  <p:transition spd="slow">
    <p:random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当堂训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9" name="文本框 11"/>
          <p:cNvSpPr txBox="1"/>
          <p:nvPr userDrawn="1">
            <p:custDataLst>
              <p:tags r:id="rId2"/>
            </p:custDataLst>
          </p:nvPr>
        </p:nvSpPr>
        <p:spPr>
          <a:xfrm>
            <a:off x="1104053" y="172308"/>
            <a:ext cx="2140373" cy="6661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735" smtClean="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当堂训练</a:t>
            </a:r>
            <a:endParaRPr lang="zh-CN" altLang="en-US" sz="3735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0" name="菱形 9"/>
          <p:cNvSpPr/>
          <p:nvPr userDrawn="1">
            <p:custDataLst>
              <p:tags r:id="rId3"/>
            </p:custDataLst>
          </p:nvPr>
        </p:nvSpPr>
        <p:spPr>
          <a:xfrm>
            <a:off x="521549" y="339277"/>
            <a:ext cx="480000" cy="480000"/>
          </a:xfrm>
          <a:prstGeom prst="diamond">
            <a:avLst/>
          </a:prstGeom>
          <a:solidFill>
            <a:srgbClr val="009FB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kumimoji="1" lang="zh-CN" altLang="en-US" sz="2400">
              <a:ln>
                <a:solidFill>
                  <a:srgbClr val="E6A774"/>
                </a:solidFill>
              </a:ln>
              <a:solidFill>
                <a:srgbClr val="E6A774"/>
              </a:solidFill>
            </a:endParaRPr>
          </a:p>
        </p:txBody>
      </p:sp>
      <p:cxnSp>
        <p:nvCxnSpPr>
          <p:cNvPr id="11" name="直接连接符 10"/>
          <p:cNvCxnSpPr/>
          <p:nvPr userDrawn="1">
            <p:custDataLst>
              <p:tags r:id="rId4"/>
            </p:custDataLst>
          </p:nvPr>
        </p:nvCxnSpPr>
        <p:spPr>
          <a:xfrm>
            <a:off x="518160" y="865293"/>
            <a:ext cx="2726267" cy="0"/>
          </a:xfrm>
          <a:prstGeom prst="line">
            <a:avLst/>
          </a:prstGeom>
          <a:ln w="25400">
            <a:solidFill>
              <a:srgbClr val="009FB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5"/>
            </p:custDataLst>
          </p:nvPr>
        </p:nvCxnSpPr>
        <p:spPr>
          <a:xfrm>
            <a:off x="0" y="1124373"/>
            <a:ext cx="12192000" cy="0"/>
          </a:xfrm>
          <a:prstGeom prst="line">
            <a:avLst/>
          </a:prstGeom>
          <a:ln w="44450">
            <a:solidFill>
              <a:srgbClr val="E0F1E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slideLayout" Target="../slideLayouts/slideLayout12.xml" /><Relationship Id="rId13" Type="http://schemas.openxmlformats.org/officeDocument/2006/relationships/slideLayout" Target="../slideLayouts/slideLayout13.xml" /><Relationship Id="rId14" Type="http://schemas.openxmlformats.org/officeDocument/2006/relationships/slideLayout" Target="../slideLayouts/slideLayout14.xml" /><Relationship Id="rId15" Type="http://schemas.openxmlformats.org/officeDocument/2006/relationships/slideLayout" Target="../slideLayouts/slideLayout15.xml" /><Relationship Id="rId16" Type="http://schemas.openxmlformats.org/officeDocument/2006/relationships/slideLayout" Target="../slideLayouts/slideLayout16.xml" /><Relationship Id="rId17" Type="http://schemas.openxmlformats.org/officeDocument/2006/relationships/slideLayout" Target="../slideLayouts/slideLayout17.xml" /><Relationship Id="rId18" Type="http://schemas.openxmlformats.org/officeDocument/2006/relationships/tags" Target="../tags/tag100.xml" /><Relationship Id="rId19" Type="http://schemas.openxmlformats.org/officeDocument/2006/relationships/tags" Target="../tags/tag101.xml" /><Relationship Id="rId2" Type="http://schemas.openxmlformats.org/officeDocument/2006/relationships/slideLayout" Target="../slideLayouts/slideLayout2.xml" /><Relationship Id="rId20" Type="http://schemas.openxmlformats.org/officeDocument/2006/relationships/tags" Target="../tags/tag102.xml" /><Relationship Id="rId21" Type="http://schemas.openxmlformats.org/officeDocument/2006/relationships/image" Target="../media/image16.png" /><Relationship Id="rId22" Type="http://schemas.openxmlformats.org/officeDocument/2006/relationships/tags" Target="../tags/tag103.xml" /><Relationship Id="rId23" Type="http://schemas.openxmlformats.org/officeDocument/2006/relationships/image" Target="../media/image17.png" /><Relationship Id="rId24" Type="http://schemas.openxmlformats.org/officeDocument/2006/relationships/tags" Target="../tags/tag104.xml" /><Relationship Id="rId25" Type="http://schemas.openxmlformats.org/officeDocument/2006/relationships/tags" Target="../tags/tag105.xml" /><Relationship Id="rId26" Type="http://schemas.openxmlformats.org/officeDocument/2006/relationships/tags" Target="../tags/tag106.xml" /><Relationship Id="rId27" Type="http://schemas.openxmlformats.org/officeDocument/2006/relationships/tags" Target="../tags/tag107.xml" /><Relationship Id="rId28" Type="http://schemas.openxmlformats.org/officeDocument/2006/relationships/image" Target="file:///D:\qq&#25991;&#20214;\712321467\Image\C2C\Image2\%7b75232B38-A165-1FB7-499C-2E1C792CACB5%7d.png" TargetMode="External" /><Relationship Id="rId29" Type="http://schemas.openxmlformats.org/officeDocument/2006/relationships/image" Target="../media/image18.png" /><Relationship Id="rId3" Type="http://schemas.openxmlformats.org/officeDocument/2006/relationships/slideLayout" Target="../slideLayouts/slideLayout3.xml" /><Relationship Id="rId30" Type="http://schemas.openxmlformats.org/officeDocument/2006/relationships/tags" Target="../tags/tag108.xml" /><Relationship Id="rId31" Type="http://schemas.openxmlformats.org/officeDocument/2006/relationships/theme" Target="../theme/theme1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18"/>
          </p:custDataLst>
        </p:nvPr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 userDrawn="1">
            <p:custDataLst>
              <p:tags r:id="rId19"/>
            </p:custDataLst>
          </p:nvPr>
        </p:nvGrpSpPr>
        <p:grpSpPr>
          <a:xfrm>
            <a:off x="0" y="0"/>
            <a:ext cx="12192000" cy="6883976"/>
            <a:chExt cx="12192000" cy="6883976"/>
          </a:xfrm>
        </p:grpSpPr>
        <p:sp>
          <p:nvSpPr>
            <p:cNvPr id="8" name="矩形 7"/>
            <p:cNvSpPr/>
            <p:nvPr>
              <p:custDataLst>
                <p:tags r:id="rId20"/>
              </p:custData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rgbClr val="E0663E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MiSans" panose="00000500000000000000" pitchFamily="2" charset="-122"/>
                <a:ea typeface="MiSans" panose="00000500000000000000" pitchFamily="2" charset="-122"/>
              </a:endParaRPr>
            </a:p>
          </p:txBody>
        </p:sp>
        <p:pic>
          <p:nvPicPr>
            <p:cNvPr id="9" name="图片 8"/>
            <p:cNvPicPr>
              <a:picLocks noChangeAspect="1"/>
            </p:cNvPicPr>
            <p:nvPr>
              <p:custDataLst>
                <p:tags r:id="rId22"/>
              </p:custDataLst>
            </p:nvPr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0" y="0"/>
              <a:ext cx="12191779" cy="6858000"/>
            </a:xfrm>
            <a:prstGeom prst="rect">
              <a:avLst/>
            </a:prstGeom>
          </p:spPr>
        </p:pic>
        <p:pic>
          <p:nvPicPr>
            <p:cNvPr id="10" name="图片 9"/>
            <p:cNvPicPr>
              <a:picLocks noChangeAspect="1"/>
            </p:cNvPicPr>
            <p:nvPr>
              <p:custDataLst>
                <p:tags r:id="rId24"/>
              </p:custDataLst>
            </p:nvPr>
          </p:nvPicPr>
          <p:blipFill>
            <a:blip r:embed="rId23"/>
            <a:stretch>
              <a:fillRect/>
            </a:stretch>
          </p:blipFill>
          <p:spPr>
            <a:xfrm>
              <a:off x="0" y="3092264"/>
              <a:ext cx="12192000" cy="3791712"/>
            </a:xfrm>
            <a:prstGeom prst="rect">
              <a:avLst/>
            </a:prstGeom>
          </p:spPr>
        </p:pic>
        <p:sp>
          <p:nvSpPr>
            <p:cNvPr id="11" name="任意多边形: 形状 10"/>
            <p:cNvSpPr/>
            <p:nvPr>
              <p:custDataLst>
                <p:tags r:id="rId25"/>
              </p:custDataLst>
            </p:nvPr>
          </p:nvSpPr>
          <p:spPr>
            <a:xfrm>
              <a:off x="3565003" y="0"/>
              <a:ext cx="4085863" cy="1006997"/>
            </a:xfrm>
            <a:custGeom>
              <a:gdLst>
                <a:gd name="connsiteX0" fmla="*/ 653969 w 4085863"/>
                <a:gd name="connsiteY0" fmla="*/ 0 h 1006997"/>
                <a:gd name="connsiteX1" fmla="*/ 3957684 w 4085863"/>
                <a:gd name="connsiteY1" fmla="*/ 0 h 1006997"/>
                <a:gd name="connsiteX2" fmla="*/ 4085863 w 4085863"/>
                <a:gd name="connsiteY2" fmla="*/ 266218 h 1006997"/>
                <a:gd name="connsiteX3" fmla="*/ 3565002 w 4085863"/>
                <a:gd name="connsiteY3" fmla="*/ 844952 h 1006997"/>
                <a:gd name="connsiteX4" fmla="*/ 1539432 w 4085863"/>
                <a:gd name="connsiteY4" fmla="*/ 1006997 h 1006997"/>
                <a:gd name="connsiteX5" fmla="*/ 0 w 4085863"/>
                <a:gd name="connsiteY5" fmla="*/ 578734 h 1006997"/>
                <a:gd name="connsiteX6" fmla="*/ 254643 w 4085863"/>
                <a:gd name="connsiteY6" fmla="*/ 266218 h 1006997"/>
                <a:gd name="connsiteX7" fmla="*/ 601883 w 4085863"/>
                <a:gd name="connsiteY7" fmla="*/ 69448 h 10069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085863" h="1006997">
                  <a:moveTo>
                    <a:pt x="653969" y="0"/>
                  </a:moveTo>
                  <a:lnTo>
                    <a:pt x="3957684" y="0"/>
                  </a:lnTo>
                  <a:lnTo>
                    <a:pt x="4085863" y="266218"/>
                  </a:lnTo>
                  <a:lnTo>
                    <a:pt x="3565002" y="844952"/>
                  </a:lnTo>
                  <a:lnTo>
                    <a:pt x="1539432" y="1006997"/>
                  </a:lnTo>
                  <a:lnTo>
                    <a:pt x="0" y="578734"/>
                  </a:lnTo>
                  <a:lnTo>
                    <a:pt x="254643" y="266218"/>
                  </a:lnTo>
                  <a:lnTo>
                    <a:pt x="601883" y="69448"/>
                  </a:lnTo>
                  <a:close/>
                </a:path>
              </a:pathLst>
            </a:custGeom>
            <a:solidFill>
              <a:srgbClr val="E0663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zh-CN" altLang="en-US">
                <a:latin typeface="MiSans" panose="00000500000000000000" pitchFamily="2" charset="-122"/>
                <a:ea typeface="MiSans" panose="00000500000000000000" pitchFamily="2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>
              <p:custDataLst>
                <p:tags r:id="rId26"/>
              </p:custDataLst>
            </p:nvPr>
          </p:nvPicPr>
          <p:blipFill>
            <a:blip r:embed="rId23"/>
            <a:srcRect t="21743" b="21585"/>
            <a:stretch>
              <a:fillRect/>
            </a:stretch>
          </p:blipFill>
          <p:spPr>
            <a:xfrm>
              <a:off x="0" y="1097280"/>
              <a:ext cx="12192000" cy="4968240"/>
            </a:xfrm>
            <a:prstGeom prst="rect">
              <a:avLst/>
            </a:prstGeom>
          </p:spPr>
        </p:pic>
        <p:pic>
          <p:nvPicPr>
            <p:cNvPr id="13" name="图片 12"/>
            <p:cNvPicPr>
              <a:picLocks noChangeAspect="1"/>
            </p:cNvPicPr>
            <p:nvPr>
              <p:custDataLst>
                <p:tags r:id="rId27"/>
              </p:custDataLst>
            </p:nvPr>
          </p:nvPicPr>
          <p:blipFill>
            <a:blip r:embed="rId23"/>
            <a:srcRect b="78257"/>
            <a:stretch>
              <a:fillRect/>
            </a:stretch>
          </p:blipFill>
          <p:spPr>
            <a:xfrm>
              <a:off x="0" y="319164"/>
              <a:ext cx="12192000" cy="824416"/>
            </a:xfrm>
            <a:prstGeom prst="rect">
              <a:avLst/>
            </a:prstGeom>
          </p:spPr>
        </p:pic>
      </p:grpSp>
      <p:pic>
        <p:nvPicPr>
          <p:cNvPr id="14" name="图片 1073743875" descr="学科网 zxxk.com" title=""/>
          <p:cNvPicPr>
            <a:picLocks noChangeAspect="1"/>
          </p:cNvPicPr>
          <p:nvPr>
            <p:custDataLst>
              <p:tags r:id="rId30"/>
            </p:custDataLst>
          </p:nvPr>
        </p:nvPicPr>
        <p:blipFill>
          <a:blip r:embed="rId29" r:link="rId2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image" Target="../media/image21.png" /><Relationship Id="rId13" Type="http://schemas.openxmlformats.org/officeDocument/2006/relationships/tags" Target="../tags/tag128.xml" /><Relationship Id="rId14" Type="http://schemas.openxmlformats.org/officeDocument/2006/relationships/image" Target="../media/image22.png" /><Relationship Id="rId15" Type="http://schemas.openxmlformats.org/officeDocument/2006/relationships/tags" Target="../tags/tag129.xml" /><Relationship Id="rId16" Type="http://schemas.openxmlformats.org/officeDocument/2006/relationships/image" Target="../media/image23.png" /><Relationship Id="rId17" Type="http://schemas.openxmlformats.org/officeDocument/2006/relationships/tags" Target="../tags/tag130.xml" /><Relationship Id="rId18" Type="http://schemas.openxmlformats.org/officeDocument/2006/relationships/tags" Target="../tags/tag131.xml" /><Relationship Id="rId19" Type="http://schemas.openxmlformats.org/officeDocument/2006/relationships/tags" Target="../tags/tag132.xml" /><Relationship Id="rId2" Type="http://schemas.openxmlformats.org/officeDocument/2006/relationships/tags" Target="../tags/tag121.xml" /><Relationship Id="rId20" Type="http://schemas.openxmlformats.org/officeDocument/2006/relationships/tags" Target="../tags/tag133.xml" /><Relationship Id="rId21" Type="http://schemas.openxmlformats.org/officeDocument/2006/relationships/tags" Target="../tags/tag134.xml" /><Relationship Id="rId22" Type="http://schemas.openxmlformats.org/officeDocument/2006/relationships/tags" Target="../tags/tag135.xml" /><Relationship Id="rId23" Type="http://schemas.openxmlformats.org/officeDocument/2006/relationships/tags" Target="../tags/tag136.xml" /><Relationship Id="rId24" Type="http://schemas.openxmlformats.org/officeDocument/2006/relationships/image" Target="../media/image24.gif" /><Relationship Id="rId25" Type="http://schemas.openxmlformats.org/officeDocument/2006/relationships/tags" Target="../tags/tag137.xml" /><Relationship Id="rId26" Type="http://schemas.openxmlformats.org/officeDocument/2006/relationships/image" Target="../media/image25.png" /><Relationship Id="rId27" Type="http://schemas.openxmlformats.org/officeDocument/2006/relationships/tags" Target="../tags/tag138.xml" /><Relationship Id="rId28" Type="http://schemas.openxmlformats.org/officeDocument/2006/relationships/tags" Target="../tags/tag139.xml" /><Relationship Id="rId29" Type="http://schemas.openxmlformats.org/officeDocument/2006/relationships/tags" Target="../tags/tag140.xml" /><Relationship Id="rId3" Type="http://schemas.openxmlformats.org/officeDocument/2006/relationships/tags" Target="../tags/tag122.xml" /><Relationship Id="rId30" Type="http://schemas.openxmlformats.org/officeDocument/2006/relationships/image" Target="../media/image26.png" /><Relationship Id="rId31" Type="http://schemas.openxmlformats.org/officeDocument/2006/relationships/tags" Target="../tags/tag141.xml" /><Relationship Id="rId32" Type="http://schemas.openxmlformats.org/officeDocument/2006/relationships/image" Target="../media/image27.png" /><Relationship Id="rId33" Type="http://schemas.openxmlformats.org/officeDocument/2006/relationships/tags" Target="../tags/tag142.xml" /><Relationship Id="rId34" Type="http://schemas.openxmlformats.org/officeDocument/2006/relationships/tags" Target="../tags/tag143.xml" /><Relationship Id="rId4" Type="http://schemas.openxmlformats.org/officeDocument/2006/relationships/image" Target="../media/image16.png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image" Target="../media/image19.png" /><Relationship Id="rId8" Type="http://schemas.microsoft.com/office/2007/relationships/hdphoto" Target="../media/image20.wdp" /><Relationship Id="rId9" Type="http://schemas.openxmlformats.org/officeDocument/2006/relationships/tags" Target="../tags/tag12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0.xml" /><Relationship Id="rId2" Type="http://schemas.openxmlformats.org/officeDocument/2006/relationships/tags" Target="../tags/tag144.xml" /><Relationship Id="rId3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1.xml" /><Relationship Id="rId10" Type="http://schemas.openxmlformats.org/officeDocument/2006/relationships/video" Target="../media/media1.mp4" /><Relationship Id="rId11" Type="http://schemas.microsoft.com/office/2007/relationships/media" Target="../media/media1.mp4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image" Target="../media/image28.png" /><Relationship Id="rId7" Type="http://schemas.openxmlformats.org/officeDocument/2006/relationships/tags" Target="../tags/tag152.xml" /><Relationship Id="rId8" Type="http://schemas.openxmlformats.org/officeDocument/2006/relationships/image" Target="../media/image29.png" /><Relationship Id="rId9" Type="http://schemas.openxmlformats.org/officeDocument/2006/relationships/tags" Target="../tags/tag15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1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image" Target="../media/image30.png" /><Relationship Id="rId5" Type="http://schemas.openxmlformats.org/officeDocument/2006/relationships/tags" Target="../tags/tag15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1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image" Target="../media/image31.jpeg" /><Relationship Id="rId5" Type="http://schemas.openxmlformats.org/officeDocument/2006/relationships/tags" Target="../tags/tag15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image" Target="../media/image32.jpeg" /><Relationship Id="rId5" Type="http://schemas.openxmlformats.org/officeDocument/2006/relationships/tags" Target="../tags/tag16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slide" Target="slide2.xml" TargetMode="Interna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image" Target="../media/image35.png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image" Target="../media/image36.png" /><Relationship Id="rId16" Type="http://schemas.openxmlformats.org/officeDocument/2006/relationships/tags" Target="../tags/tag186.xml" /><Relationship Id="rId17" Type="http://schemas.openxmlformats.org/officeDocument/2006/relationships/slide" Target="slide2.xml" TargetMode="Interna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77.xml" /><Relationship Id="rId4" Type="http://schemas.openxmlformats.org/officeDocument/2006/relationships/image" Target="../media/image33.png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image" Target="../media/image34.png" /><Relationship Id="rId9" Type="http://schemas.openxmlformats.org/officeDocument/2006/relationships/tags" Target="../tags/tag1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1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image" Target="../media/image37.jpeg" /><Relationship Id="rId5" Type="http://schemas.openxmlformats.org/officeDocument/2006/relationships/tags" Target="../tags/tag1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1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image" Target="../media/image38.png" /><Relationship Id="rId5" Type="http://schemas.openxmlformats.org/officeDocument/2006/relationships/tags" Target="../tags/tag19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1.xml" /><Relationship Id="rId2" Type="http://schemas.openxmlformats.org/officeDocument/2006/relationships/tags" Target="../tags/tag196.xml" /><Relationship Id="rId3" Type="http://schemas.openxmlformats.org/officeDocument/2006/relationships/tags" Target="../tags/tag19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1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image" Target="../media/image37.jpeg" /><Relationship Id="rId5" Type="http://schemas.openxmlformats.org/officeDocument/2006/relationships/tags" Target="../tags/tag20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1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image" Target="../media/image37.jpeg" /><Relationship Id="rId5" Type="http://schemas.openxmlformats.org/officeDocument/2006/relationships/tags" Target="../tags/tag203.xml" /><Relationship Id="rId6" Type="http://schemas.openxmlformats.org/officeDocument/2006/relationships/image" Target="../media/image39.png" /><Relationship Id="rId7" Type="http://schemas.openxmlformats.org/officeDocument/2006/relationships/tags" Target="../tags/tag20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40.png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image" Target="../media/image41.png" /><Relationship Id="rId15" Type="http://schemas.openxmlformats.org/officeDocument/2006/relationships/tags" Target="../tags/tag219.xml" /><Relationship Id="rId16" Type="http://schemas.openxmlformats.org/officeDocument/2006/relationships/slide" Target="slide2.xml" TargetMode="Interna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" Target="slide2.xml" TargetMode="Interna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image" Target="../media/image42.png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slide" Target="slide2.xml" TargetMode="Interna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44.png" /><Relationship Id="rId11" Type="http://schemas.openxmlformats.org/officeDocument/2006/relationships/tags" Target="../tags/tag250.xml" /><Relationship Id="rId12" Type="http://schemas.openxmlformats.org/officeDocument/2006/relationships/slide" Target="slide2.xml" TargetMode="Interna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image" Target="../media/image43.png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slide" Target="slide2.xml" TargetMode="Interna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255.xml" /><Relationship Id="rId4" Type="http://schemas.openxmlformats.org/officeDocument/2006/relationships/image" Target="../media/image45.png" /><Relationship Id="rId5" Type="http://schemas.openxmlformats.org/officeDocument/2006/relationships/tags" Target="../tags/tag256.xml" /><Relationship Id="rId6" Type="http://schemas.openxmlformats.org/officeDocument/2006/relationships/tags" Target="../tags/tag257.xml" /><Relationship Id="rId7" Type="http://schemas.openxmlformats.org/officeDocument/2006/relationships/image" Target="../media/image46.jpeg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270.xml" /><Relationship Id="rId11" Type="http://schemas.openxmlformats.org/officeDocument/2006/relationships/tags" Target="../tags/tag271.xml" /><Relationship Id="rId12" Type="http://schemas.openxmlformats.org/officeDocument/2006/relationships/tags" Target="../tags/tag272.xml" /><Relationship Id="rId13" Type="http://schemas.openxmlformats.org/officeDocument/2006/relationships/tags" Target="../tags/tag273.xml" /><Relationship Id="rId14" Type="http://schemas.openxmlformats.org/officeDocument/2006/relationships/image" Target="../media/image50.png" /><Relationship Id="rId15" Type="http://schemas.openxmlformats.org/officeDocument/2006/relationships/tags" Target="../tags/tag274.xml" /><Relationship Id="rId16" Type="http://schemas.openxmlformats.org/officeDocument/2006/relationships/tags" Target="../tags/tag275.xml" /><Relationship Id="rId17" Type="http://schemas.openxmlformats.org/officeDocument/2006/relationships/image" Target="../media/image51.png" /><Relationship Id="rId18" Type="http://schemas.openxmlformats.org/officeDocument/2006/relationships/tags" Target="../tags/tag276.xml" /><Relationship Id="rId19" Type="http://schemas.openxmlformats.org/officeDocument/2006/relationships/slide" Target="slide2.xml" TargetMode="Interna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266.xml" /><Relationship Id="rId4" Type="http://schemas.openxmlformats.org/officeDocument/2006/relationships/image" Target="../media/image47.png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image" Target="../media/image48.png" /><Relationship Id="rId9" Type="http://schemas.openxmlformats.org/officeDocument/2006/relationships/image" Target="../media/image49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slide" Target="slide2.xml" TargetMode="Interna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281.xml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image" Target="../media/image52.png" /><Relationship Id="rId7" Type="http://schemas.openxmlformats.org/officeDocument/2006/relationships/tags" Target="../tags/tag284.xml" /><Relationship Id="rId8" Type="http://schemas.openxmlformats.org/officeDocument/2006/relationships/image" Target="../media/image53.png" /><Relationship Id="rId9" Type="http://schemas.openxmlformats.org/officeDocument/2006/relationships/tags" Target="../tags/tag285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88.xml" /><Relationship Id="rId3" Type="http://schemas.openxmlformats.org/officeDocument/2006/relationships/tags" Target="../tags/tag289.xm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【公众号：阿拉丁PPT】1" title="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0663E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MiSans" panose="00000500000000000000" pitchFamily="2" charset="-122"/>
              <a:ea typeface="MiSans" panose="00000500000000000000" pitchFamily="2" charset="-122"/>
            </a:endParaRPr>
          </a:p>
        </p:txBody>
      </p:sp>
      <p:pic>
        <p:nvPicPr>
          <p:cNvPr id="3" name="【公众号：阿拉丁PPT】2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" y="0"/>
            <a:ext cx="12191779" cy="6858000"/>
          </a:xfrm>
          <a:prstGeom prst="rect">
            <a:avLst/>
          </a:prstGeom>
        </p:spPr>
      </p:pic>
      <p:grpSp>
        <p:nvGrpSpPr>
          <p:cNvPr id="10" name="【公众号：阿拉丁PPT】3" title=""/>
          <p:cNvGrpSpPr/>
          <p:nvPr>
            <p:custDataLst>
              <p:tags r:id="rId6"/>
            </p:custDataLst>
          </p:nvPr>
        </p:nvGrpSpPr>
        <p:grpSpPr>
          <a:xfrm>
            <a:off x="-111" y="91633"/>
            <a:ext cx="12192000" cy="6824237"/>
            <a:chOff x="-111" y="91633"/>
            <a:chExt cx="12192000" cy="6824237"/>
          </a:xfrm>
        </p:grpSpPr>
        <p:pic>
          <p:nvPicPr>
            <p:cNvPr id="7" name="【公众号：阿拉丁PPT】3-1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rightnessContrast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76820"/>
            <a:stretch>
              <a:fillRect/>
            </a:stretch>
          </p:blipFill>
          <p:spPr>
            <a:xfrm>
              <a:off x="-111" y="91633"/>
              <a:ext cx="12192000" cy="1413076"/>
            </a:xfrm>
            <a:prstGeom prst="rect">
              <a:avLst/>
            </a:prstGeom>
          </p:spPr>
        </p:pic>
        <p:pic>
          <p:nvPicPr>
            <p:cNvPr id="8" name="【公众号：阿拉丁PPT】3-2"/>
            <p:cNvPicPr>
              <a:picLocks noChangeAspect="1"/>
            </p:cNvPicPr>
            <p:nvPr>
              <p:custDataLst>
                <p:tags r:id="rId10"/>
              </p:custDataLst>
            </p:nvPr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rightnessContrast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3181" b="16820"/>
            <a:stretch>
              <a:fillRect/>
            </a:stretch>
          </p:blipFill>
          <p:spPr>
            <a:xfrm>
              <a:off x="-111" y="1504709"/>
              <a:ext cx="12192000" cy="4444678"/>
            </a:xfrm>
            <a:prstGeom prst="rect">
              <a:avLst/>
            </a:prstGeom>
          </p:spPr>
        </p:pic>
        <p:pic>
          <p:nvPicPr>
            <p:cNvPr id="9" name="【公众号：阿拉丁PPT】3-3"/>
            <p:cNvPicPr>
              <a:picLocks noChangeAspect="1"/>
            </p:cNvPicPr>
            <p:nvPr>
              <p:custDataLst>
                <p:tags r:id="rId11"/>
              </p:custDataLst>
            </p:nvPr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rightnessContrast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83180" b="-1503"/>
            <a:stretch>
              <a:fillRect/>
            </a:stretch>
          </p:blipFill>
          <p:spPr>
            <a:xfrm>
              <a:off x="-111" y="5798914"/>
              <a:ext cx="12192000" cy="1116956"/>
            </a:xfrm>
            <a:prstGeom prst="rect">
              <a:avLst/>
            </a:prstGeom>
          </p:spPr>
        </p:pic>
      </p:grpSp>
      <p:pic>
        <p:nvPicPr>
          <p:cNvPr id="26" name="【公众号：阿拉丁PPT】5" title="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653"/>
          <a:stretch>
            <a:fillRect/>
          </a:stretch>
        </p:blipFill>
        <p:spPr>
          <a:xfrm>
            <a:off x="9407061" y="548641"/>
            <a:ext cx="2955235" cy="1969765"/>
          </a:xfrm>
          <a:custGeom>
            <a:gdLst>
              <a:gd name="connsiteX0" fmla="*/ 0 w 2955235"/>
              <a:gd name="connsiteY0" fmla="*/ 0 h 1969765"/>
              <a:gd name="connsiteX1" fmla="*/ 2955235 w 2955235"/>
              <a:gd name="connsiteY1" fmla="*/ 0 h 1969765"/>
              <a:gd name="connsiteX2" fmla="*/ 2955235 w 2955235"/>
              <a:gd name="connsiteY2" fmla="*/ 1969765 h 1969765"/>
              <a:gd name="connsiteX3" fmla="*/ 0 w 2955235"/>
              <a:gd name="connsiteY3" fmla="*/ 1969765 h 19697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55235" h="1969765">
                <a:moveTo>
                  <a:pt x="0" y="0"/>
                </a:moveTo>
                <a:lnTo>
                  <a:pt x="2955235" y="0"/>
                </a:lnTo>
                <a:lnTo>
                  <a:pt x="2955235" y="1969765"/>
                </a:lnTo>
                <a:lnTo>
                  <a:pt x="0" y="1969765"/>
                </a:lnTo>
                <a:close/>
              </a:path>
            </a:pathLst>
          </a:custGeom>
        </p:spPr>
      </p:pic>
      <p:pic>
        <p:nvPicPr>
          <p:cNvPr id="20" name="【公众号：阿拉丁PPT】7" title="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92882" y="5724343"/>
            <a:ext cx="1444503" cy="1440417"/>
          </a:xfrm>
          <a:prstGeom prst="rect">
            <a:avLst/>
          </a:prstGeom>
        </p:spPr>
      </p:pic>
      <p:pic>
        <p:nvPicPr>
          <p:cNvPr id="27" name="【公众号：阿拉丁PPT】9" title="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483" y="-87818"/>
            <a:ext cx="1470305" cy="1504709"/>
          </a:xfrm>
          <a:prstGeom prst="rect">
            <a:avLst/>
          </a:prstGeom>
        </p:spPr>
      </p:pic>
      <p:grpSp>
        <p:nvGrpSpPr>
          <p:cNvPr id="31" name="【公众号：阿拉丁PPT】12" title=""/>
          <p:cNvGrpSpPr/>
          <p:nvPr>
            <p:custDataLst>
              <p:tags r:id="rId18"/>
            </p:custDataLst>
          </p:nvPr>
        </p:nvGrpSpPr>
        <p:grpSpPr>
          <a:xfrm>
            <a:off x="3998115" y="1326157"/>
            <a:ext cx="4195770" cy="337185"/>
            <a:chOff x="4047684" y="1112644"/>
            <a:chExt cx="4195770" cy="337185"/>
          </a:xfrm>
        </p:grpSpPr>
        <p:sp>
          <p:nvSpPr>
            <p:cNvPr id="32" name="【公众号：阿拉丁PPT】12-1"/>
            <p:cNvSpPr txBox="1"/>
            <p:nvPr>
              <p:custDataLst>
                <p:tags r:id="rId19"/>
              </p:custDataLst>
            </p:nvPr>
          </p:nvSpPr>
          <p:spPr>
            <a:xfrm>
              <a:off x="4047684" y="1112644"/>
              <a:ext cx="4195770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zh-CN" altLang="en-US" sz="1600">
                  <a:latin typeface="MiSans" panose="00000500000000000000" pitchFamily="2" charset="-122"/>
                  <a:ea typeface="MiSans" panose="00000500000000000000" pitchFamily="2" charset="-122"/>
                  <a:sym typeface="汉仪旗黑-50S" panose="00020600040101010101" pitchFamily="18" charset="-122"/>
                </a:rPr>
                <a:t>北师大版九年级全一册（</a:t>
              </a:r>
              <a:r>
                <a:rPr lang="en-US" altLang="zh-CN" sz="1600">
                  <a:latin typeface="MiSans" panose="00000500000000000000" pitchFamily="2" charset="-122"/>
                  <a:ea typeface="MiSans" panose="00000500000000000000" pitchFamily="2" charset="-122"/>
                  <a:sym typeface="汉仪旗黑-50S" panose="00020600040101010101" pitchFamily="18" charset="-122"/>
                </a:rPr>
                <a:t>2024</a:t>
              </a:r>
              <a:r>
                <a:rPr lang="zh-CN" altLang="en-US" sz="1600">
                  <a:latin typeface="MiSans" panose="00000500000000000000" pitchFamily="2" charset="-122"/>
                  <a:ea typeface="MiSans" panose="00000500000000000000" pitchFamily="2" charset="-122"/>
                  <a:sym typeface="汉仪旗黑-50S" panose="00020600040101010101" pitchFamily="18" charset="-122"/>
                </a:rPr>
                <a:t>）</a:t>
              </a:r>
              <a:endParaRPr lang="zh-CN" altLang="en-US" sz="1600">
                <a:latin typeface="MiSans" panose="00000500000000000000" pitchFamily="2" charset="-122"/>
                <a:ea typeface="MiSans" panose="00000500000000000000" pitchFamily="2" charset="-122"/>
                <a:sym typeface="汉仪旗黑-50S" panose="00020600040101010101" pitchFamily="18" charset="-122"/>
              </a:endParaRPr>
            </a:p>
          </p:txBody>
        </p:sp>
        <p:cxnSp>
          <p:nvCxnSpPr>
            <p:cNvPr id="33" name="【公众号：阿拉丁PPT】12-2"/>
            <p:cNvCxnSpPr/>
            <p:nvPr>
              <p:custDataLst>
                <p:tags r:id="rId20"/>
              </p:custDataLst>
            </p:nvPr>
          </p:nvCxnSpPr>
          <p:spPr>
            <a:xfrm>
              <a:off x="4097253" y="1273522"/>
              <a:ext cx="365760" cy="0"/>
            </a:xfrm>
            <a:prstGeom prst="line">
              <a:avLst/>
            </a:prstGeom>
            <a:ln w="28575">
              <a:solidFill>
                <a:srgbClr val="F3943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【公众号：阿拉丁PPT】12-3"/>
            <p:cNvCxnSpPr/>
            <p:nvPr>
              <p:custDataLst>
                <p:tags r:id="rId21"/>
              </p:custDataLst>
            </p:nvPr>
          </p:nvCxnSpPr>
          <p:spPr>
            <a:xfrm>
              <a:off x="7828125" y="1273522"/>
              <a:ext cx="365760" cy="0"/>
            </a:xfrm>
            <a:prstGeom prst="line">
              <a:avLst/>
            </a:prstGeom>
            <a:ln w="28575">
              <a:solidFill>
                <a:srgbClr val="F3943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文本2" title=""/>
          <p:cNvSpPr txBox="1"/>
          <p:nvPr>
            <p:custDataLst>
              <p:tags r:id="rId22"/>
            </p:custDataLst>
          </p:nvPr>
        </p:nvSpPr>
        <p:spPr>
          <a:xfrm>
            <a:off x="2450900" y="1816192"/>
            <a:ext cx="7683500" cy="1045464"/>
          </a:xfrm>
          <a:prstGeom prst="rect">
            <a:avLst/>
          </a:prstGeom>
          <a:noFill/>
        </p:spPr>
        <p:txBody>
          <a:bodyPr anchor="t"/>
          <a:lstStyle/>
          <a:p>
            <a:pPr marL="0" algn="ctr"/>
            <a:r>
              <a:rPr lang="zh-CN" altLang="en-US" sz="4000" b="0" i="0">
                <a:solidFill>
                  <a:srgbClr val="4ABCEB">
                    <a:alpha val="100000"/>
                  </a:srgbClr>
                </a:solidFill>
                <a:latin typeface="庞门正道标题体3.0" panose="02010600030101010101" charset="-122"/>
                <a:ea typeface="庞门正道标题体3.0" panose="02010600030101010101" charset="-122"/>
              </a:rPr>
              <a:t>第十五章</a:t>
            </a:r>
            <a:r>
              <a:rPr lang="en-US" altLang="zh-CN" sz="4000" b="0" i="0">
                <a:solidFill>
                  <a:srgbClr val="4ABCEB">
                    <a:alpha val="100000"/>
                  </a:srgbClr>
                </a:solidFill>
                <a:latin typeface="庞门正道标题体3.0" panose="02010600030101010101" charset="-122"/>
                <a:ea typeface="庞门正道标题体3.0" panose="02010600030101010101" charset="-122"/>
              </a:rPr>
              <a:t> </a:t>
            </a:r>
            <a:r>
              <a:rPr lang="zh-CN" altLang="en-US" sz="4000" b="0" i="0">
                <a:solidFill>
                  <a:srgbClr val="4ABCEB">
                    <a:alpha val="100000"/>
                  </a:srgbClr>
                </a:solidFill>
                <a:latin typeface="庞门正道标题体3.0" panose="02010600030101010101" charset="-122"/>
                <a:ea typeface="庞门正道标题体3.0" panose="02010600030101010101" charset="-122"/>
              </a:rPr>
              <a:t>电磁波与通信技术</a:t>
            </a:r>
            <a:endParaRPr lang="zh-CN" altLang="en-US" sz="4000" b="0" i="0">
              <a:solidFill>
                <a:srgbClr val="4ABCEB">
                  <a:alpha val="100000"/>
                </a:srgbClr>
              </a:solidFill>
              <a:latin typeface="庞门正道标题体3.0" panose="02010600030101010101" charset="-122"/>
              <a:ea typeface="庞门正道标题体3.0" panose="02010600030101010101" charset="-122"/>
            </a:endParaRPr>
          </a:p>
          <a:p>
            <a:pPr marL="0" algn="ctr"/>
            <a:endParaRPr lang="zh-CN" altLang="en-US" sz="4000" b="0" i="0">
              <a:solidFill>
                <a:srgbClr val="4ABCEB">
                  <a:alpha val="100000"/>
                </a:srgbClr>
              </a:solidFill>
              <a:latin typeface="庞门正道标题体3.0" panose="02010600030101010101" charset="-122"/>
              <a:ea typeface="庞门正道标题体3.0" panose="02010600030101010101" charset="-122"/>
            </a:endParaRPr>
          </a:p>
        </p:txBody>
      </p:sp>
      <p:sp>
        <p:nvSpPr>
          <p:cNvPr id="6" name="文本3" title=""/>
          <p:cNvSpPr txBox="1"/>
          <p:nvPr>
            <p:custDataLst>
              <p:tags r:id="rId23"/>
            </p:custDataLst>
          </p:nvPr>
        </p:nvSpPr>
        <p:spPr>
          <a:xfrm>
            <a:off x="3163570" y="2700020"/>
            <a:ext cx="6467475" cy="871855"/>
          </a:xfrm>
          <a:prstGeom prst="rect">
            <a:avLst/>
          </a:prstGeom>
          <a:noFill/>
        </p:spPr>
        <p:txBody>
          <a:bodyPr anchor="t"/>
          <a:lstStyle/>
          <a:p>
            <a:pPr marL="0" algn="ctr"/>
            <a:r>
              <a:rPr lang="en-US" altLang="zh-CN" sz="4700" b="0" i="0">
                <a:solidFill>
                  <a:srgbClr val="000000">
                    <a:alpha val="100000"/>
                  </a:srgbClr>
                </a:solidFill>
                <a:latin typeface="庞门正道标题体3.0" panose="02010600030101010101" charset="-122"/>
                <a:ea typeface="庞门正道标题体3.0" panose="02010600030101010101" charset="-122"/>
              </a:rPr>
              <a:t>15.1</a:t>
            </a:r>
            <a:r>
              <a:rPr lang="zh-CN" altLang="en-US" sz="4700" b="0" i="0">
                <a:solidFill>
                  <a:srgbClr val="000000">
                    <a:alpha val="100000"/>
                  </a:srgbClr>
                </a:solidFill>
                <a:latin typeface="庞门正道标题体3.0" panose="02010600030101010101" charset="-122"/>
                <a:ea typeface="庞门正道标题体3.0" panose="02010600030101010101" charset="-122"/>
              </a:rPr>
              <a:t>电磁波</a:t>
            </a:r>
            <a:endParaRPr lang="zh-CN" altLang="en-US" sz="4700" b="0" i="0">
              <a:solidFill>
                <a:srgbClr val="000000">
                  <a:alpha val="100000"/>
                </a:srgbClr>
              </a:solidFill>
              <a:latin typeface="庞门正道标题体3.0" panose="02010600030101010101" charset="-122"/>
              <a:ea typeface="庞门正道标题体3.0" panose="02010600030101010101" charset="-122"/>
            </a:endParaRPr>
          </a:p>
          <a:p>
            <a:pPr marL="0" algn="ctr"/>
            <a:endParaRPr lang="zh-CN" altLang="en-US" sz="4700" b="0" i="0">
              <a:solidFill>
                <a:srgbClr val="000000">
                  <a:alpha val="100000"/>
                </a:srgbClr>
              </a:solidFill>
              <a:latin typeface="庞门正道标题体3.0" panose="02010600030101010101" charset="-122"/>
              <a:ea typeface="庞门正道标题体3.0" panose="02010600030101010101" charset="-122"/>
            </a:endParaRPr>
          </a:p>
        </p:txBody>
      </p:sp>
      <p:pic>
        <p:nvPicPr>
          <p:cNvPr id="17" name="图片 16" title="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4"/>
          <a:stretch>
            <a:fillRect/>
          </a:stretch>
        </p:blipFill>
        <p:spPr>
          <a:xfrm>
            <a:off x="1812925" y="1325880"/>
            <a:ext cx="1231900" cy="1231900"/>
          </a:xfrm>
          <a:prstGeom prst="rect">
            <a:avLst/>
          </a:prstGeom>
        </p:spPr>
      </p:pic>
      <p:pic>
        <p:nvPicPr>
          <p:cNvPr id="16" name="图片 15" title=""/>
          <p:cNvPicPr>
            <a:picLocks noChangeAspect="1"/>
          </p:cNvPicPr>
          <p:nvPr>
            <p:custDataLst>
              <p:tags r:id="rId27"/>
            </p:custDataLst>
          </p:nvPr>
        </p:nvPicPr>
        <p:blipFill>
          <a:blip r:embed="rId26"/>
          <a:stretch>
            <a:fillRect/>
          </a:stretch>
        </p:blipFill>
        <p:spPr>
          <a:xfrm>
            <a:off x="-242570" y="632460"/>
            <a:ext cx="3539490" cy="6532245"/>
          </a:xfrm>
          <a:prstGeom prst="rect">
            <a:avLst/>
          </a:prstGeom>
        </p:spPr>
      </p:pic>
      <p:sp>
        <p:nvSpPr>
          <p:cNvPr id="5" name="TextBox 8" title=""/>
          <p:cNvSpPr txBox="1"/>
          <p:nvPr userDrawn="1">
            <p:custDataLst>
              <p:tags r:id="rId28"/>
            </p:custDataLst>
          </p:nvPr>
        </p:nvSpPr>
        <p:spPr>
          <a:xfrm>
            <a:off x="3978123" y="4472288"/>
            <a:ext cx="4215523" cy="1013460"/>
          </a:xfrm>
          <a:prstGeom prst="rect">
            <a:avLst/>
          </a:prstGeom>
          <a:noFill/>
        </p:spPr>
        <p:txBody>
          <a:bodyPr wrap="square" lIns="91416" tIns="45708" rIns="91416" bIns="45708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>
              <a:defRPr sz="2000">
                <a:solidFill>
                  <a:schemeClr val="accent2"/>
                </a:solidFill>
                <a:latin typeface="+mn-ea"/>
                <a:ea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b="0" i="0" u="none" strike="noStrike" kern="1200" cap="none" spc="0" normalizeH="0" baseline="0" noProof="0">
                <a:solidFill>
                  <a:schemeClr val="accent1"/>
                </a:solidFill>
                <a:effectLst/>
                <a:uLnTx/>
                <a:uFillTx/>
                <a:latin typeface="Arial"/>
                <a:ea typeface="微软雅黑" panose="020b0503020204020204" charset="-122"/>
                <a:cs typeface="Arial"/>
                <a:sym typeface="Arial"/>
              </a:rPr>
              <a:t>授课教师：</a:t>
            </a:r>
            <a:r>
              <a:rPr kumimoji="0" lang="en-US" altLang="zh-CN" b="0" i="0" u="sng" strike="noStrike" kern="1200" cap="none" spc="0" normalizeH="0" baseline="0" noProof="0">
                <a:solidFill>
                  <a:schemeClr val="accent1"/>
                </a:solidFill>
                <a:effectLst/>
                <a:uLnTx/>
                <a:uFillTx/>
                <a:latin typeface="Arial"/>
                <a:ea typeface="微软雅黑" panose="020b0503020204020204" charset="-122"/>
                <a:cs typeface="Arial"/>
                <a:sym typeface="Arial"/>
              </a:rPr>
              <a:t>                                   .</a:t>
            </a:r>
            <a:r>
              <a:rPr lang="zh-CN" altLang="en-US">
                <a:solidFill>
                  <a:schemeClr val="accent1"/>
                </a:solidFill>
                <a:effectLst/>
                <a:latin typeface="Arial"/>
                <a:ea typeface="微软雅黑" panose="020b0503020204020204" charset="-122"/>
                <a:cs typeface="Arial"/>
                <a:sym typeface="Arial"/>
              </a:rPr>
              <a:t> </a:t>
            </a:r>
            <a:endParaRPr lang="zh-CN" altLang="en-US">
              <a:solidFill>
                <a:schemeClr val="accent1"/>
              </a:solidFill>
              <a:effectLst/>
              <a:latin typeface="Arial"/>
              <a:ea typeface="微软雅黑" panose="020b0503020204020204" charset="-122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>
                <a:solidFill>
                  <a:schemeClr val="accent1"/>
                </a:solidFill>
                <a:effectLst/>
                <a:latin typeface="Arial"/>
                <a:ea typeface="微软雅黑" panose="020b0503020204020204" charset="-122"/>
                <a:cs typeface="Arial"/>
                <a:sym typeface="Arial"/>
              </a:rPr>
              <a:t>班</a:t>
            </a:r>
            <a:r>
              <a:rPr lang="en-US" altLang="zh-CN">
                <a:solidFill>
                  <a:schemeClr val="accent1"/>
                </a:solidFill>
                <a:effectLst/>
                <a:latin typeface="Arial"/>
                <a:ea typeface="微软雅黑" panose="020b0503020204020204" charset="-122"/>
                <a:cs typeface="Arial"/>
                <a:sym typeface="Arial"/>
              </a:rPr>
              <a:t>       </a:t>
            </a:r>
            <a:r>
              <a:rPr lang="zh-CN" altLang="en-US">
                <a:solidFill>
                  <a:schemeClr val="accent1"/>
                </a:solidFill>
                <a:effectLst/>
                <a:latin typeface="Arial"/>
                <a:ea typeface="微软雅黑" panose="020b0503020204020204" charset="-122"/>
                <a:cs typeface="Arial"/>
                <a:sym typeface="Arial"/>
              </a:rPr>
              <a:t>级：</a:t>
            </a:r>
            <a:r>
              <a:rPr lang="en-US" altLang="zh-CN" u="sng" noProof="0">
                <a:solidFill>
                  <a:schemeClr val="accent1"/>
                </a:solidFill>
                <a:effectLst/>
                <a:uLnTx/>
                <a:uFillTx/>
                <a:latin typeface="Arial"/>
                <a:ea typeface="微软雅黑" panose="020b0503020204020204" charset="-122"/>
                <a:cs typeface="Arial"/>
                <a:sym typeface="Arial"/>
              </a:rPr>
              <a:t>  9</a:t>
            </a:r>
            <a:r>
              <a:rPr lang="zh-CN" altLang="en-US" sz="1800" u="sng" noProof="0">
                <a:solidFill>
                  <a:schemeClr val="accent1"/>
                </a:solidFill>
                <a:effectLst/>
                <a:uLnTx/>
                <a:uFillTx/>
                <a:latin typeface="Arial"/>
                <a:ea typeface="微软雅黑" panose="020b0503020204020204" charset="-122"/>
                <a:cs typeface="Arial"/>
                <a:sym typeface="Arial"/>
              </a:rPr>
              <a:t>年级（</a:t>
            </a:r>
            <a:r>
              <a:rPr lang="en-US" altLang="zh-CN" sz="1800" u="sng" noProof="0">
                <a:solidFill>
                  <a:schemeClr val="accent1"/>
                </a:solidFill>
                <a:effectLst/>
                <a:uLnTx/>
                <a:uFillTx/>
                <a:latin typeface="Arial"/>
                <a:ea typeface="微软雅黑" panose="020b0503020204020204" charset="-122"/>
                <a:cs typeface="Arial"/>
                <a:sym typeface="Arial"/>
              </a:rPr>
              <a:t>     </a:t>
            </a:r>
            <a:r>
              <a:rPr lang="zh-CN" altLang="en-US" sz="1800" u="sng" noProof="0">
                <a:solidFill>
                  <a:schemeClr val="accent1"/>
                </a:solidFill>
                <a:effectLst/>
                <a:uLnTx/>
                <a:uFillTx/>
                <a:latin typeface="Arial"/>
                <a:ea typeface="微软雅黑" panose="020b0503020204020204" charset="-122"/>
                <a:cs typeface="Arial"/>
                <a:sym typeface="Arial"/>
              </a:rPr>
              <a:t>）班</a:t>
            </a:r>
            <a:r>
              <a:rPr lang="en-US" altLang="zh-CN" sz="1800" u="sng" noProof="0">
                <a:solidFill>
                  <a:schemeClr val="accent1"/>
                </a:solidFill>
                <a:effectLst/>
                <a:uLnTx/>
                <a:uFillTx/>
                <a:latin typeface="Arial"/>
                <a:ea typeface="微软雅黑" panose="020b0503020204020204" charset="-122"/>
                <a:cs typeface="Arial"/>
                <a:sym typeface="Arial"/>
              </a:rPr>
              <a:t>         .</a:t>
            </a:r>
            <a:r>
              <a:rPr lang="zh-CN" altLang="en-US">
                <a:solidFill>
                  <a:schemeClr val="accent1"/>
                </a:solidFill>
                <a:effectLst/>
                <a:latin typeface="Arial"/>
                <a:ea typeface="微软雅黑" panose="020b0503020204020204" charset="-122"/>
                <a:cs typeface="Arial"/>
                <a:sym typeface="Arial"/>
              </a:rPr>
              <a:t> </a:t>
            </a:r>
            <a:endParaRPr lang="zh-CN" altLang="en-US">
              <a:solidFill>
                <a:schemeClr val="accent1"/>
              </a:solidFill>
              <a:effectLst/>
              <a:latin typeface="Arial"/>
              <a:ea typeface="微软雅黑" panose="020b0503020204020204" charset="-122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>
                <a:solidFill>
                  <a:schemeClr val="accent1"/>
                </a:solidFill>
                <a:effectLst/>
                <a:latin typeface="Arial"/>
                <a:ea typeface="微软雅黑" panose="020b0503020204020204" charset="-122"/>
                <a:cs typeface="Arial"/>
                <a:sym typeface="Arial"/>
              </a:rPr>
              <a:t>时</a:t>
            </a:r>
            <a:r>
              <a:rPr lang="en-US" altLang="zh-CN">
                <a:solidFill>
                  <a:schemeClr val="accent1"/>
                </a:solidFill>
                <a:effectLst/>
                <a:latin typeface="Arial"/>
                <a:ea typeface="微软雅黑" panose="020b0503020204020204" charset="-122"/>
                <a:cs typeface="Arial"/>
                <a:sym typeface="Arial"/>
              </a:rPr>
              <a:t>       </a:t>
            </a:r>
            <a:r>
              <a:rPr lang="zh-CN" altLang="en-US">
                <a:solidFill>
                  <a:schemeClr val="accent1"/>
                </a:solidFill>
                <a:effectLst/>
                <a:latin typeface="Arial"/>
                <a:ea typeface="微软雅黑" panose="020b0503020204020204" charset="-122"/>
                <a:cs typeface="Arial"/>
                <a:sym typeface="Arial"/>
              </a:rPr>
              <a:t>间：</a:t>
            </a:r>
            <a:r>
              <a:rPr lang="en-US" altLang="zh-CN" u="sng" noProof="0">
                <a:solidFill>
                  <a:schemeClr val="accent1"/>
                </a:solidFill>
                <a:effectLst/>
                <a:uLnTx/>
                <a:uFillTx/>
                <a:latin typeface="Arial"/>
                <a:ea typeface="微软雅黑" panose="020b0503020204020204" charset="-122"/>
                <a:cs typeface="Arial"/>
                <a:sym typeface="Arial"/>
              </a:rPr>
              <a:t>                               .</a:t>
            </a:r>
            <a:r>
              <a:rPr lang="zh-CN" altLang="en-US">
                <a:solidFill>
                  <a:schemeClr val="accent1"/>
                </a:solidFill>
                <a:effectLst/>
                <a:latin typeface="Arial"/>
                <a:ea typeface="微软雅黑" panose="020b0503020204020204" charset="-122"/>
                <a:cs typeface="Arial"/>
                <a:sym typeface="Arial"/>
              </a:rPr>
              <a:t> </a:t>
            </a:r>
            <a:endParaRPr kumimoji="0" lang="zh-CN" altLang="en-US" b="0" i="0" u="none" strike="noStrike" kern="1200" cap="none" spc="0" normalizeH="0" baseline="0" noProof="0">
              <a:solidFill>
                <a:schemeClr val="accent1"/>
              </a:solidFill>
              <a:effectLst/>
              <a:uLnTx/>
              <a:uFillTx/>
              <a:latin typeface="Arial"/>
              <a:ea typeface="微软雅黑" panose="020b0503020204020204" charset="-122"/>
              <a:cs typeface="Arial"/>
              <a:sym typeface="Arial"/>
            </a:endParaRPr>
          </a:p>
        </p:txBody>
      </p:sp>
      <p:sp>
        <p:nvSpPr>
          <p:cNvPr id="11" name="日期占位符 2" title=""/>
          <p:cNvSpPr>
            <a:spLocks noGrp="1"/>
          </p:cNvSpPr>
          <p:nvPr>
            <p:custDataLst>
              <p:tags r:id="rId29"/>
            </p:custDataLst>
          </p:nvPr>
        </p:nvSpPr>
        <p:spPr>
          <a:xfrm>
            <a:off x="5546090" y="5114290"/>
            <a:ext cx="1821180" cy="245110"/>
          </a:xfrm>
        </p:spPr>
        <p:txBody>
          <a:bodyPr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760FBDFE-C587-4B4C-A407-44438C67B59E}" type="datetime1">
              <a:rPr lang="zh-CN" altLang="en-US" sz="2000" smtClean="0">
                <a:solidFill>
                  <a:srgbClr val="BF5932"/>
                </a:solidFill>
                <a:effectLst/>
              </a:rPr>
              <a:t>2026/7/27</a:t>
            </a:fld>
            <a:r>
              <a:rPr lang="en-US" altLang="zh-CN" sz="2000" smtClean="0">
                <a:solidFill>
                  <a:srgbClr val="BF5932"/>
                </a:solidFill>
                <a:effectLst/>
              </a:rPr>
              <a:t>   </a:t>
            </a:r>
            <a:endParaRPr lang="en-US" altLang="zh-CN" sz="2000" smtClean="0">
              <a:solidFill>
                <a:srgbClr val="BF5932"/>
              </a:solidFill>
              <a:effectLst/>
            </a:endParaRPr>
          </a:p>
        </p:txBody>
      </p:sp>
      <p:pic>
        <p:nvPicPr>
          <p:cNvPr id="12" name="图片 11" title=""/>
          <p:cNvPicPr>
            <a:picLocks noChangeAspect="1"/>
          </p:cNvPicPr>
          <p:nvPr>
            <p:custDataLst>
              <p:tags r:id="rId31"/>
            </p:custDataLst>
          </p:nvPr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937"/>
          <a:stretch>
            <a:fillRect/>
          </a:stretch>
        </p:blipFill>
        <p:spPr>
          <a:xfrm>
            <a:off x="9669780" y="3378200"/>
            <a:ext cx="2552065" cy="3479800"/>
          </a:xfrm>
          <a:custGeom>
            <a:gdLst>
              <a:gd name="connsiteX0" fmla="*/ 0 w 4083056"/>
              <a:gd name="connsiteY0" fmla="*/ 0 h 5588399"/>
              <a:gd name="connsiteX1" fmla="*/ 4083056 w 4083056"/>
              <a:gd name="connsiteY1" fmla="*/ 0 h 5588399"/>
              <a:gd name="connsiteX2" fmla="*/ 4083056 w 4083056"/>
              <a:gd name="connsiteY2" fmla="*/ 5588399 h 5588399"/>
              <a:gd name="connsiteX3" fmla="*/ 0 w 4083056"/>
              <a:gd name="connsiteY3" fmla="*/ 5588399 h 55883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83055" h="5588399">
                <a:moveTo>
                  <a:pt x="0" y="0"/>
                </a:moveTo>
                <a:lnTo>
                  <a:pt x="4083056" y="0"/>
                </a:lnTo>
                <a:lnTo>
                  <a:pt x="4083056" y="5588399"/>
                </a:lnTo>
                <a:lnTo>
                  <a:pt x="0" y="5588399"/>
                </a:lnTo>
                <a:close/>
              </a:path>
            </a:pathLst>
          </a:custGeom>
        </p:spPr>
      </p:pic>
      <p:pic>
        <p:nvPicPr>
          <p:cNvPr id="18" name="图片 17" title=""/>
          <p:cNvPicPr>
            <a:picLocks noChangeAspect="1"/>
          </p:cNvPicPr>
          <p:nvPr>
            <p:custDataLst>
              <p:tags r:id="rId33"/>
            </p:custDataLst>
          </p:nvPr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66" r="26332" b="5060"/>
          <a:stretch>
            <a:fillRect/>
          </a:stretch>
        </p:blipFill>
        <p:spPr>
          <a:xfrm flipH="1">
            <a:off x="-131445" y="3030220"/>
            <a:ext cx="2448560" cy="3827780"/>
          </a:xfrm>
          <a:custGeom>
            <a:gdLst>
              <a:gd name="connsiteX0" fmla="*/ 0 w 3792612"/>
              <a:gd name="connsiteY0" fmla="*/ 0 h 4887766"/>
              <a:gd name="connsiteX1" fmla="*/ 3792612 w 3792612"/>
              <a:gd name="connsiteY1" fmla="*/ 0 h 4887766"/>
              <a:gd name="connsiteX2" fmla="*/ 3792612 w 3792612"/>
              <a:gd name="connsiteY2" fmla="*/ 4887766 h 4887766"/>
              <a:gd name="connsiteX3" fmla="*/ 0 w 3792612"/>
              <a:gd name="connsiteY3" fmla="*/ 4887766 h 48877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92612" h="4887766">
                <a:moveTo>
                  <a:pt x="0" y="0"/>
                </a:moveTo>
                <a:lnTo>
                  <a:pt x="3792612" y="0"/>
                </a:lnTo>
                <a:lnTo>
                  <a:pt x="3792612" y="4887766"/>
                </a:lnTo>
                <a:lnTo>
                  <a:pt x="0" y="4887766"/>
                </a:lnTo>
                <a:close/>
              </a:path>
            </a:pathLst>
          </a:custGeom>
        </p:spPr>
      </p:pic>
      <p:sp>
        <p:nvSpPr>
          <p:cNvPr id="19" name="文本框 18" title=""/>
          <p:cNvSpPr txBox="1"/>
          <p:nvPr>
            <p:custDataLst>
              <p:tags r:id="rId34"/>
            </p:custDataLst>
          </p:nvPr>
        </p:nvSpPr>
        <p:spPr>
          <a:xfrm>
            <a:off x="1235075" y="4175760"/>
            <a:ext cx="825500" cy="1353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00">
                <a:noFill/>
              </a:rPr>
              <a:t>北师大版九年级物理</a:t>
            </a:r>
            <a:r>
              <a:rPr lang="en-US" altLang="zh-CN" sz="100">
                <a:noFill/>
              </a:rPr>
              <a:t>15.1</a:t>
            </a:r>
            <a:r>
              <a:rPr lang="zh-CN" altLang="en-US" sz="100">
                <a:noFill/>
              </a:rPr>
              <a:t>《电磁波》同步练习题（全文约</a:t>
            </a:r>
            <a:r>
              <a:rPr lang="en-US" altLang="zh-CN" sz="100">
                <a:noFill/>
              </a:rPr>
              <a:t>1200</a:t>
            </a:r>
            <a:r>
              <a:rPr lang="zh-CN" altLang="en-US" sz="100">
                <a:noFill/>
              </a:rPr>
              <a:t>字）</a:t>
            </a:r>
            <a:endParaRPr lang="zh-CN" altLang="en-US" sz="100">
              <a:noFill/>
            </a:endParaRPr>
          </a:p>
          <a:p>
            <a:r>
              <a:rPr lang="zh-CN" altLang="en-US" sz="100">
                <a:noFill/>
              </a:rPr>
              <a:t>一、填空题（每空</a:t>
            </a:r>
            <a:r>
              <a:rPr lang="en-US" altLang="zh-CN" sz="100">
                <a:noFill/>
              </a:rPr>
              <a:t>2</a:t>
            </a:r>
            <a:r>
              <a:rPr lang="zh-CN" altLang="en-US" sz="100">
                <a:noFill/>
              </a:rPr>
              <a:t>分，共</a:t>
            </a:r>
            <a:r>
              <a:rPr lang="en-US" altLang="zh-CN" sz="100">
                <a:noFill/>
              </a:rPr>
              <a:t>30</a:t>
            </a:r>
            <a:r>
              <a:rPr lang="zh-CN" altLang="en-US" sz="100">
                <a:noFill/>
              </a:rPr>
              <a:t>分）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1. </a:t>
            </a:r>
            <a:r>
              <a:rPr lang="zh-CN" altLang="en-US" sz="100">
                <a:noFill/>
              </a:rPr>
              <a:t>迅速变化的</a:t>
            </a:r>
            <a:r>
              <a:rPr lang="en-US" altLang="zh-CN" sz="100">
                <a:noFill/>
              </a:rPr>
              <a:t>__________</a:t>
            </a:r>
            <a:r>
              <a:rPr lang="zh-CN" altLang="en-US" sz="100">
                <a:noFill/>
              </a:rPr>
              <a:t>会在周围空间激起电磁波，电磁波是传播</a:t>
            </a:r>
            <a:r>
              <a:rPr lang="en-US" altLang="zh-CN" sz="100">
                <a:noFill/>
              </a:rPr>
              <a:t>__________</a:t>
            </a:r>
            <a:r>
              <a:rPr lang="zh-CN" altLang="en-US" sz="100">
                <a:noFill/>
              </a:rPr>
              <a:t>的一种方式。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2. </a:t>
            </a:r>
            <a:r>
              <a:rPr lang="zh-CN" altLang="en-US" sz="100">
                <a:noFill/>
              </a:rPr>
              <a:t>电磁波的传播</a:t>
            </a:r>
            <a:r>
              <a:rPr lang="en-US" altLang="zh-CN" sz="100">
                <a:noFill/>
              </a:rPr>
              <a:t>__________</a:t>
            </a:r>
            <a:r>
              <a:rPr lang="zh-CN" altLang="en-US" sz="100">
                <a:noFill/>
              </a:rPr>
              <a:t>介质，</a:t>
            </a:r>
            <a:r>
              <a:rPr lang="en-US" altLang="zh-CN" sz="100">
                <a:noFill/>
              </a:rPr>
              <a:t>__________</a:t>
            </a:r>
            <a:r>
              <a:rPr lang="zh-CN" altLang="en-US" sz="100">
                <a:noFill/>
              </a:rPr>
              <a:t>在真空中传播，这是电磁波与声波最大的区别。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3. </a:t>
            </a:r>
            <a:r>
              <a:rPr lang="zh-CN" altLang="en-US" sz="100">
                <a:noFill/>
              </a:rPr>
              <a:t>电磁波在真空中的传播速度约为</a:t>
            </a:r>
            <a:r>
              <a:rPr lang="en-US" altLang="zh-CN" sz="100">
                <a:noFill/>
              </a:rPr>
              <a:t>__________m/s</a:t>
            </a:r>
            <a:r>
              <a:rPr lang="zh-CN" altLang="en-US" sz="100">
                <a:noFill/>
              </a:rPr>
              <a:t>，与</a:t>
            </a:r>
            <a:r>
              <a:rPr lang="en-US" altLang="zh-CN" sz="100">
                <a:noFill/>
              </a:rPr>
              <a:t>__________</a:t>
            </a:r>
            <a:r>
              <a:rPr lang="zh-CN" altLang="en-US" sz="100">
                <a:noFill/>
              </a:rPr>
              <a:t>速度相同。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4. </a:t>
            </a:r>
            <a:r>
              <a:rPr lang="zh-CN" altLang="en-US" sz="100">
                <a:noFill/>
              </a:rPr>
              <a:t>电磁波的三个基本物理量：波长、</a:t>
            </a:r>
            <a:r>
              <a:rPr lang="en-US" altLang="zh-CN" sz="100">
                <a:noFill/>
              </a:rPr>
              <a:t>__________</a:t>
            </a:r>
            <a:r>
              <a:rPr lang="zh-CN" altLang="en-US" sz="100">
                <a:noFill/>
              </a:rPr>
              <a:t>和波速，三者的关系公式为</a:t>
            </a:r>
            <a:r>
              <a:rPr lang="en-US" altLang="zh-CN" sz="100">
                <a:noFill/>
              </a:rPr>
              <a:t>__________</a:t>
            </a:r>
            <a:r>
              <a:rPr lang="zh-CN" altLang="en-US" sz="100">
                <a:noFill/>
              </a:rPr>
              <a:t>。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5. </a:t>
            </a:r>
            <a:r>
              <a:rPr lang="zh-CN" altLang="en-US" sz="100">
                <a:noFill/>
              </a:rPr>
              <a:t>波长是相邻两个波峰或波谷间的</a:t>
            </a:r>
            <a:r>
              <a:rPr lang="en-US" altLang="zh-CN" sz="100">
                <a:noFill/>
              </a:rPr>
              <a:t>__________</a:t>
            </a:r>
            <a:r>
              <a:rPr lang="zh-CN" altLang="en-US" sz="100">
                <a:noFill/>
              </a:rPr>
              <a:t>，单位是</a:t>
            </a:r>
            <a:r>
              <a:rPr lang="en-US" altLang="zh-CN" sz="100">
                <a:noFill/>
              </a:rPr>
              <a:t>__________</a:t>
            </a:r>
            <a:r>
              <a:rPr lang="zh-CN" altLang="en-US" sz="100">
                <a:noFill/>
              </a:rPr>
              <a:t>。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6. </a:t>
            </a:r>
            <a:r>
              <a:rPr lang="zh-CN" altLang="en-US" sz="100">
                <a:noFill/>
              </a:rPr>
              <a:t>频率表示电磁波每秒振动的</a:t>
            </a:r>
            <a:r>
              <a:rPr lang="en-US" altLang="zh-CN" sz="100">
                <a:noFill/>
              </a:rPr>
              <a:t>__________</a:t>
            </a:r>
            <a:r>
              <a:rPr lang="zh-CN" altLang="en-US" sz="100">
                <a:noFill/>
              </a:rPr>
              <a:t>，单位是</a:t>
            </a:r>
            <a:r>
              <a:rPr lang="en-US" altLang="zh-CN" sz="100">
                <a:noFill/>
              </a:rPr>
              <a:t>__________</a:t>
            </a:r>
            <a:r>
              <a:rPr lang="zh-CN" altLang="en-US" sz="100">
                <a:noFill/>
              </a:rPr>
              <a:t>，常用单位还有</a:t>
            </a:r>
            <a:r>
              <a:rPr lang="en-US" altLang="zh-CN" sz="100">
                <a:noFill/>
              </a:rPr>
              <a:t>kHz</a:t>
            </a:r>
            <a:r>
              <a:rPr lang="zh-CN" altLang="en-US" sz="100">
                <a:noFill/>
              </a:rPr>
              <a:t>、</a:t>
            </a:r>
            <a:r>
              <a:rPr lang="en-US" altLang="zh-CN" sz="100">
                <a:noFill/>
              </a:rPr>
              <a:t>MHz</a:t>
            </a:r>
            <a:r>
              <a:rPr lang="zh-CN" altLang="en-US" sz="100">
                <a:noFill/>
              </a:rPr>
              <a:t>。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7. </a:t>
            </a:r>
            <a:r>
              <a:rPr lang="zh-CN" altLang="en-US" sz="100">
                <a:noFill/>
              </a:rPr>
              <a:t>在波速一定时，电磁波的波长越长，频率越</a:t>
            </a:r>
            <a:r>
              <a:rPr lang="en-US" altLang="zh-CN" sz="100">
                <a:noFill/>
              </a:rPr>
              <a:t>__________</a:t>
            </a:r>
            <a:r>
              <a:rPr lang="zh-CN" altLang="en-US" sz="100">
                <a:noFill/>
              </a:rPr>
              <a:t>；波长越短，频率越</a:t>
            </a:r>
            <a:r>
              <a:rPr lang="en-US" altLang="zh-CN" sz="100">
                <a:noFill/>
              </a:rPr>
              <a:t>__________</a:t>
            </a:r>
            <a:r>
              <a:rPr lang="zh-CN" altLang="en-US" sz="100">
                <a:noFill/>
              </a:rPr>
              <a:t>。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8. </a:t>
            </a:r>
            <a:r>
              <a:rPr lang="zh-CN" altLang="en-US" sz="100">
                <a:noFill/>
              </a:rPr>
              <a:t>电磁波是一个庞大的家族，红外线、可见光、紫外线、</a:t>
            </a:r>
            <a:r>
              <a:rPr lang="en-US" altLang="zh-CN" sz="100">
                <a:noFill/>
              </a:rPr>
              <a:t>X</a:t>
            </a:r>
            <a:r>
              <a:rPr lang="zh-CN" altLang="en-US" sz="100">
                <a:noFill/>
              </a:rPr>
              <a:t>射线、无线电波都属于</a:t>
            </a:r>
            <a:r>
              <a:rPr lang="en-US" altLang="zh-CN" sz="100">
                <a:noFill/>
              </a:rPr>
              <a:t>__________</a:t>
            </a:r>
            <a:r>
              <a:rPr lang="zh-CN" altLang="en-US" sz="100">
                <a:noFill/>
              </a:rPr>
              <a:t>。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9. </a:t>
            </a:r>
            <a:r>
              <a:rPr lang="zh-CN" altLang="en-US" sz="100">
                <a:noFill/>
              </a:rPr>
              <a:t>日常生活中的手机通信、广播、电视、无线网络都是利用</a:t>
            </a:r>
            <a:r>
              <a:rPr lang="en-US" altLang="zh-CN" sz="100">
                <a:noFill/>
              </a:rPr>
              <a:t>__________</a:t>
            </a:r>
            <a:r>
              <a:rPr lang="zh-CN" altLang="en-US" sz="100">
                <a:noFill/>
              </a:rPr>
              <a:t>来传递信息的。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10. </a:t>
            </a:r>
            <a:r>
              <a:rPr lang="zh-CN" altLang="en-US" sz="100">
                <a:noFill/>
              </a:rPr>
              <a:t>声波的传播需要介质，真空</a:t>
            </a:r>
            <a:r>
              <a:rPr lang="en-US" altLang="zh-CN" sz="100">
                <a:noFill/>
              </a:rPr>
              <a:t>__________</a:t>
            </a:r>
            <a:r>
              <a:rPr lang="zh-CN" altLang="en-US" sz="100">
                <a:noFill/>
              </a:rPr>
              <a:t>传声；电磁波传播不需要介质，真空</a:t>
            </a:r>
            <a:r>
              <a:rPr lang="en-US" altLang="zh-CN" sz="100">
                <a:noFill/>
              </a:rPr>
              <a:t>__________</a:t>
            </a:r>
            <a:r>
              <a:rPr lang="zh-CN" altLang="en-US" sz="100">
                <a:noFill/>
              </a:rPr>
              <a:t>传播电磁波。</a:t>
            </a:r>
            <a:endParaRPr lang="zh-CN" altLang="en-US" sz="100">
              <a:noFill/>
            </a:endParaRPr>
          </a:p>
          <a:p>
            <a:r>
              <a:rPr lang="zh-CN" altLang="en-US" sz="100">
                <a:noFill/>
              </a:rPr>
              <a:t>二、选择题（每题</a:t>
            </a:r>
            <a:r>
              <a:rPr lang="en-US" altLang="zh-CN" sz="100">
                <a:noFill/>
              </a:rPr>
              <a:t>3</a:t>
            </a:r>
            <a:r>
              <a:rPr lang="zh-CN" altLang="en-US" sz="100">
                <a:noFill/>
              </a:rPr>
              <a:t>分，共</a:t>
            </a:r>
            <a:r>
              <a:rPr lang="en-US" altLang="zh-CN" sz="100">
                <a:noFill/>
              </a:rPr>
              <a:t>36</a:t>
            </a:r>
            <a:r>
              <a:rPr lang="zh-CN" altLang="en-US" sz="100">
                <a:noFill/>
              </a:rPr>
              <a:t>分）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1. </a:t>
            </a:r>
            <a:r>
              <a:rPr lang="zh-CN" altLang="en-US" sz="100">
                <a:noFill/>
              </a:rPr>
              <a:t>产生电磁波的条件是（）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A. </a:t>
            </a:r>
            <a:r>
              <a:rPr lang="zh-CN" altLang="en-US" sz="100">
                <a:noFill/>
              </a:rPr>
              <a:t>静止的电荷</a:t>
            </a:r>
            <a:r>
              <a:rPr lang="en-US" altLang="zh-CN" sz="100">
                <a:noFill/>
              </a:rPr>
              <a:t> B. </a:t>
            </a:r>
            <a:r>
              <a:rPr lang="zh-CN" altLang="en-US" sz="100">
                <a:noFill/>
              </a:rPr>
              <a:t>迅速变化的电流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C. </a:t>
            </a:r>
            <a:r>
              <a:rPr lang="zh-CN" altLang="en-US" sz="100">
                <a:noFill/>
              </a:rPr>
              <a:t>恒定不变的电流</a:t>
            </a:r>
            <a:r>
              <a:rPr lang="en-US" altLang="zh-CN" sz="100">
                <a:noFill/>
              </a:rPr>
              <a:t> D. </a:t>
            </a:r>
            <a:r>
              <a:rPr lang="zh-CN" altLang="en-US" sz="100">
                <a:noFill/>
              </a:rPr>
              <a:t>带电的物体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2. </a:t>
            </a:r>
            <a:r>
              <a:rPr lang="zh-CN" altLang="en-US" sz="100">
                <a:noFill/>
              </a:rPr>
              <a:t>关于电磁波和声波，说法正确的是（）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A. </a:t>
            </a:r>
            <a:r>
              <a:rPr lang="zh-CN" altLang="en-US" sz="100">
                <a:noFill/>
              </a:rPr>
              <a:t>都需要介质传播</a:t>
            </a:r>
            <a:r>
              <a:rPr lang="en-US" altLang="zh-CN" sz="100">
                <a:noFill/>
              </a:rPr>
              <a:t> B. </a:t>
            </a:r>
            <a:r>
              <a:rPr lang="zh-CN" altLang="en-US" sz="100">
                <a:noFill/>
              </a:rPr>
              <a:t>电磁波可在真空传播，声波不能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C. </a:t>
            </a:r>
            <a:r>
              <a:rPr lang="zh-CN" altLang="en-US" sz="100">
                <a:noFill/>
              </a:rPr>
              <a:t>都不能在真空传播</a:t>
            </a:r>
            <a:r>
              <a:rPr lang="en-US" altLang="zh-CN" sz="100">
                <a:noFill/>
              </a:rPr>
              <a:t> D. </a:t>
            </a:r>
            <a:r>
              <a:rPr lang="zh-CN" altLang="en-US" sz="100">
                <a:noFill/>
              </a:rPr>
              <a:t>声波速度等于电磁波速度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3. </a:t>
            </a:r>
            <a:r>
              <a:rPr lang="zh-CN" altLang="en-US" sz="100">
                <a:noFill/>
              </a:rPr>
              <a:t>电磁波在真空中的传播速度是（）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A. 340m/s B. 1500m/s C. 3</a:t>
            </a:r>
            <a:r>
              <a:rPr lang="en-US" altLang="en-US" sz="100">
                <a:noFill/>
              </a:rPr>
              <a:t>×</a:t>
            </a:r>
            <a:r>
              <a:rPr lang="en-US" altLang="zh-CN" sz="100">
                <a:noFill/>
              </a:rPr>
              <a:t>10</a:t>
            </a:r>
            <a:r>
              <a:rPr lang="en-US" altLang="en-US" sz="100">
                <a:noFill/>
              </a:rPr>
              <a:t>⁸</a:t>
            </a:r>
            <a:r>
              <a:rPr lang="en-US" altLang="zh-CN" sz="100">
                <a:noFill/>
              </a:rPr>
              <a:t>m/s D. 3</a:t>
            </a:r>
            <a:r>
              <a:rPr lang="en-US" altLang="en-US" sz="100">
                <a:noFill/>
              </a:rPr>
              <a:t>×</a:t>
            </a:r>
            <a:r>
              <a:rPr lang="en-US" altLang="zh-CN" sz="100">
                <a:noFill/>
              </a:rPr>
              <a:t>10</a:t>
            </a:r>
            <a:r>
              <a:rPr lang="en-US" altLang="en-US" sz="100">
                <a:noFill/>
              </a:rPr>
              <a:t>⁵</a:t>
            </a:r>
            <a:r>
              <a:rPr lang="en-US" altLang="zh-CN" sz="100">
                <a:noFill/>
              </a:rPr>
              <a:t>m/s</a:t>
            </a:r>
            <a:endParaRPr lang="en-US" altLang="zh-CN" sz="100">
              <a:noFill/>
            </a:endParaRPr>
          </a:p>
          <a:p>
            <a:r>
              <a:rPr lang="en-US" altLang="zh-CN" sz="100">
                <a:noFill/>
              </a:rPr>
              <a:t>4. </a:t>
            </a:r>
            <a:r>
              <a:rPr lang="zh-CN" altLang="en-US" sz="100">
                <a:noFill/>
              </a:rPr>
              <a:t>波速一定时，电磁波波长与频率的关系是（）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A. </a:t>
            </a:r>
            <a:r>
              <a:rPr lang="zh-CN" altLang="en-US" sz="100">
                <a:noFill/>
              </a:rPr>
              <a:t>成正比</a:t>
            </a:r>
            <a:r>
              <a:rPr lang="en-US" altLang="zh-CN" sz="100">
                <a:noFill/>
              </a:rPr>
              <a:t> B. </a:t>
            </a:r>
            <a:r>
              <a:rPr lang="zh-CN" altLang="en-US" sz="100">
                <a:noFill/>
              </a:rPr>
              <a:t>成反比</a:t>
            </a:r>
            <a:r>
              <a:rPr lang="en-US" altLang="zh-CN" sz="100">
                <a:noFill/>
              </a:rPr>
              <a:t> C. </a:t>
            </a:r>
            <a:r>
              <a:rPr lang="zh-CN" altLang="en-US" sz="100">
                <a:noFill/>
              </a:rPr>
              <a:t>无关</a:t>
            </a:r>
            <a:r>
              <a:rPr lang="en-US" altLang="zh-CN" sz="100">
                <a:noFill/>
              </a:rPr>
              <a:t> D. </a:t>
            </a:r>
            <a:r>
              <a:rPr lang="zh-CN" altLang="en-US" sz="100">
                <a:noFill/>
              </a:rPr>
              <a:t>随机变化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5. </a:t>
            </a:r>
            <a:r>
              <a:rPr lang="zh-CN" altLang="en-US" sz="100">
                <a:noFill/>
              </a:rPr>
              <a:t>下列不属于电磁波的是（）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A. </a:t>
            </a:r>
            <a:r>
              <a:rPr lang="zh-CN" altLang="en-US" sz="100">
                <a:noFill/>
              </a:rPr>
              <a:t>可见光</a:t>
            </a:r>
            <a:r>
              <a:rPr lang="en-US" altLang="zh-CN" sz="100">
                <a:noFill/>
              </a:rPr>
              <a:t> B. </a:t>
            </a:r>
            <a:r>
              <a:rPr lang="zh-CN" altLang="en-US" sz="100">
                <a:noFill/>
              </a:rPr>
              <a:t>红外线</a:t>
            </a:r>
            <a:r>
              <a:rPr lang="en-US" altLang="zh-CN" sz="100">
                <a:noFill/>
              </a:rPr>
              <a:t> C. </a:t>
            </a:r>
            <a:r>
              <a:rPr lang="zh-CN" altLang="en-US" sz="100">
                <a:noFill/>
              </a:rPr>
              <a:t>超声波</a:t>
            </a:r>
            <a:r>
              <a:rPr lang="en-US" altLang="zh-CN" sz="100">
                <a:noFill/>
              </a:rPr>
              <a:t> D. </a:t>
            </a:r>
            <a:r>
              <a:rPr lang="zh-CN" altLang="en-US" sz="100">
                <a:noFill/>
              </a:rPr>
              <a:t>无线电波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6. </a:t>
            </a:r>
            <a:r>
              <a:rPr lang="zh-CN" altLang="en-US" sz="100">
                <a:noFill/>
              </a:rPr>
              <a:t>手机、</a:t>
            </a:r>
            <a:r>
              <a:rPr lang="en-US" altLang="zh-CN" sz="100">
                <a:noFill/>
              </a:rPr>
              <a:t>WiFi</a:t>
            </a:r>
            <a:r>
              <a:rPr lang="zh-CN" altLang="en-US" sz="100">
                <a:noFill/>
              </a:rPr>
              <a:t>信号传递信息依靠的是（）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A. </a:t>
            </a:r>
            <a:r>
              <a:rPr lang="zh-CN" altLang="en-US" sz="100">
                <a:noFill/>
              </a:rPr>
              <a:t>声波</a:t>
            </a:r>
            <a:r>
              <a:rPr lang="en-US" altLang="zh-CN" sz="100">
                <a:noFill/>
              </a:rPr>
              <a:t> B. </a:t>
            </a:r>
            <a:r>
              <a:rPr lang="zh-CN" altLang="en-US" sz="100">
                <a:noFill/>
              </a:rPr>
              <a:t>电磁波</a:t>
            </a:r>
            <a:r>
              <a:rPr lang="en-US" altLang="zh-CN" sz="100">
                <a:noFill/>
              </a:rPr>
              <a:t> C. </a:t>
            </a:r>
            <a:r>
              <a:rPr lang="zh-CN" altLang="en-US" sz="100">
                <a:noFill/>
              </a:rPr>
              <a:t>电流</a:t>
            </a:r>
            <a:r>
              <a:rPr lang="en-US" altLang="zh-CN" sz="100">
                <a:noFill/>
              </a:rPr>
              <a:t> D. </a:t>
            </a:r>
            <a:r>
              <a:rPr lang="zh-CN" altLang="en-US" sz="100">
                <a:noFill/>
              </a:rPr>
              <a:t>紫外线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7. </a:t>
            </a:r>
            <a:r>
              <a:rPr lang="zh-CN" altLang="en-US" sz="100">
                <a:noFill/>
              </a:rPr>
              <a:t>下列说法错误的是（）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A. </a:t>
            </a:r>
            <a:r>
              <a:rPr lang="zh-CN" altLang="en-US" sz="100">
                <a:noFill/>
              </a:rPr>
              <a:t>电磁波可以传递信息</a:t>
            </a:r>
            <a:r>
              <a:rPr lang="en-US" altLang="zh-CN" sz="100">
                <a:noFill/>
              </a:rPr>
              <a:t> B. </a:t>
            </a:r>
            <a:r>
              <a:rPr lang="zh-CN" altLang="en-US" sz="100">
                <a:noFill/>
              </a:rPr>
              <a:t>电磁波可以传递能量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C. </a:t>
            </a:r>
            <a:r>
              <a:rPr lang="zh-CN" altLang="en-US" sz="100">
                <a:noFill/>
              </a:rPr>
              <a:t>恒定电流能产生电磁波</a:t>
            </a:r>
            <a:r>
              <a:rPr lang="en-US" altLang="zh-CN" sz="100">
                <a:noFill/>
              </a:rPr>
              <a:t> D. </a:t>
            </a:r>
            <a:r>
              <a:rPr lang="zh-CN" altLang="en-US" sz="100">
                <a:noFill/>
              </a:rPr>
              <a:t>光属于电磁波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8. </a:t>
            </a:r>
            <a:r>
              <a:rPr lang="zh-CN" altLang="en-US" sz="100">
                <a:noFill/>
              </a:rPr>
              <a:t>频率越高的电磁波，波长（）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A. </a:t>
            </a:r>
            <a:r>
              <a:rPr lang="zh-CN" altLang="en-US" sz="100">
                <a:noFill/>
              </a:rPr>
              <a:t>越长</a:t>
            </a:r>
            <a:r>
              <a:rPr lang="en-US" altLang="zh-CN" sz="100">
                <a:noFill/>
              </a:rPr>
              <a:t> B. </a:t>
            </a:r>
            <a:r>
              <a:rPr lang="zh-CN" altLang="en-US" sz="100">
                <a:noFill/>
              </a:rPr>
              <a:t>越短</a:t>
            </a:r>
            <a:r>
              <a:rPr lang="en-US" altLang="zh-CN" sz="100">
                <a:noFill/>
              </a:rPr>
              <a:t> C. </a:t>
            </a:r>
            <a:r>
              <a:rPr lang="zh-CN" altLang="en-US" sz="100">
                <a:noFill/>
              </a:rPr>
              <a:t>不变</a:t>
            </a:r>
            <a:r>
              <a:rPr lang="en-US" altLang="zh-CN" sz="100">
                <a:noFill/>
              </a:rPr>
              <a:t> D. </a:t>
            </a:r>
            <a:r>
              <a:rPr lang="zh-CN" altLang="en-US" sz="100">
                <a:noFill/>
              </a:rPr>
              <a:t>不确定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9. </a:t>
            </a:r>
            <a:r>
              <a:rPr lang="zh-CN" altLang="en-US" sz="100">
                <a:noFill/>
              </a:rPr>
              <a:t>能在真空中传播的波是（）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A. </a:t>
            </a:r>
            <a:r>
              <a:rPr lang="zh-CN" altLang="en-US" sz="100">
                <a:noFill/>
              </a:rPr>
              <a:t>超声波</a:t>
            </a:r>
            <a:r>
              <a:rPr lang="en-US" altLang="zh-CN" sz="100">
                <a:noFill/>
              </a:rPr>
              <a:t> B. </a:t>
            </a:r>
            <a:r>
              <a:rPr lang="zh-CN" altLang="en-US" sz="100">
                <a:noFill/>
              </a:rPr>
              <a:t>次声波</a:t>
            </a:r>
            <a:r>
              <a:rPr lang="en-US" altLang="zh-CN" sz="100">
                <a:noFill/>
              </a:rPr>
              <a:t> C. </a:t>
            </a:r>
            <a:r>
              <a:rPr lang="zh-CN" altLang="en-US" sz="100">
                <a:noFill/>
              </a:rPr>
              <a:t>电磁波</a:t>
            </a:r>
            <a:r>
              <a:rPr lang="en-US" altLang="zh-CN" sz="100">
                <a:noFill/>
              </a:rPr>
              <a:t> D. </a:t>
            </a:r>
            <a:r>
              <a:rPr lang="zh-CN" altLang="en-US" sz="100">
                <a:noFill/>
              </a:rPr>
              <a:t>水波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10. </a:t>
            </a:r>
            <a:r>
              <a:rPr lang="zh-CN" altLang="en-US" sz="100">
                <a:noFill/>
              </a:rPr>
              <a:t>电磁波家族中，用于广播、电视通信的是（）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A. </a:t>
            </a:r>
            <a:r>
              <a:rPr lang="zh-CN" altLang="en-US" sz="100">
                <a:noFill/>
              </a:rPr>
              <a:t>无线电波</a:t>
            </a:r>
            <a:r>
              <a:rPr lang="en-US" altLang="zh-CN" sz="100">
                <a:noFill/>
              </a:rPr>
              <a:t> B. X</a:t>
            </a:r>
            <a:r>
              <a:rPr lang="zh-CN" altLang="en-US" sz="100">
                <a:noFill/>
              </a:rPr>
              <a:t>射线</a:t>
            </a:r>
            <a:r>
              <a:rPr lang="en-US" altLang="zh-CN" sz="100">
                <a:noFill/>
              </a:rPr>
              <a:t> C. </a:t>
            </a:r>
            <a:r>
              <a:rPr lang="zh-CN" altLang="en-US" sz="100">
                <a:noFill/>
              </a:rPr>
              <a:t>紫外线</a:t>
            </a:r>
            <a:r>
              <a:rPr lang="en-US" altLang="zh-CN" sz="100">
                <a:noFill/>
              </a:rPr>
              <a:t> D. </a:t>
            </a:r>
            <a:r>
              <a:rPr lang="zh-CN" altLang="en-US" sz="100">
                <a:noFill/>
              </a:rPr>
              <a:t>红外线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11. </a:t>
            </a:r>
            <a:r>
              <a:rPr lang="zh-CN" altLang="en-US" sz="100">
                <a:noFill/>
              </a:rPr>
              <a:t>公式</a:t>
            </a:r>
            <a:r>
              <a:rPr lang="en-US" altLang="zh-CN" sz="100">
                <a:noFill/>
              </a:rPr>
              <a:t>c=λf</a:t>
            </a:r>
            <a:r>
              <a:rPr lang="zh-CN" altLang="en-US" sz="100">
                <a:noFill/>
              </a:rPr>
              <a:t>中，</a:t>
            </a:r>
            <a:r>
              <a:rPr lang="en-US" altLang="zh-CN" sz="100">
                <a:noFill/>
              </a:rPr>
              <a:t>c</a:t>
            </a:r>
            <a:r>
              <a:rPr lang="zh-CN" altLang="en-US" sz="100">
                <a:noFill/>
              </a:rPr>
              <a:t>代表的物理量是（）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A. </a:t>
            </a:r>
            <a:r>
              <a:rPr lang="zh-CN" altLang="en-US" sz="100">
                <a:noFill/>
              </a:rPr>
              <a:t>波长</a:t>
            </a:r>
            <a:r>
              <a:rPr lang="en-US" altLang="zh-CN" sz="100">
                <a:noFill/>
              </a:rPr>
              <a:t> B. </a:t>
            </a:r>
            <a:r>
              <a:rPr lang="zh-CN" altLang="en-US" sz="100">
                <a:noFill/>
              </a:rPr>
              <a:t>频率</a:t>
            </a:r>
            <a:r>
              <a:rPr lang="en-US" altLang="zh-CN" sz="100">
                <a:noFill/>
              </a:rPr>
              <a:t> C. </a:t>
            </a:r>
            <a:r>
              <a:rPr lang="zh-CN" altLang="en-US" sz="100">
                <a:noFill/>
              </a:rPr>
              <a:t>波速</a:t>
            </a:r>
            <a:r>
              <a:rPr lang="en-US" altLang="zh-CN" sz="100">
                <a:noFill/>
              </a:rPr>
              <a:t> D. </a:t>
            </a:r>
            <a:r>
              <a:rPr lang="zh-CN" altLang="en-US" sz="100">
                <a:noFill/>
              </a:rPr>
              <a:t>时间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12. </a:t>
            </a:r>
            <a:r>
              <a:rPr lang="zh-CN" altLang="en-US" sz="100">
                <a:noFill/>
              </a:rPr>
              <a:t>下列现象利用电磁波工作的是（）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A. </a:t>
            </a:r>
            <a:r>
              <a:rPr lang="zh-CN" altLang="en-US" sz="100">
                <a:noFill/>
              </a:rPr>
              <a:t>回声定位</a:t>
            </a:r>
            <a:r>
              <a:rPr lang="en-US" altLang="zh-CN" sz="100">
                <a:noFill/>
              </a:rPr>
              <a:t> B. </a:t>
            </a:r>
            <a:r>
              <a:rPr lang="zh-CN" altLang="en-US" sz="100">
                <a:noFill/>
              </a:rPr>
              <a:t>无线通信</a:t>
            </a:r>
            <a:r>
              <a:rPr lang="en-US" altLang="zh-CN" sz="100">
                <a:noFill/>
              </a:rPr>
              <a:t> C. </a:t>
            </a:r>
            <a:r>
              <a:rPr lang="zh-CN" altLang="en-US" sz="100">
                <a:noFill/>
              </a:rPr>
              <a:t>水管传声</a:t>
            </a:r>
            <a:r>
              <a:rPr lang="en-US" altLang="zh-CN" sz="100">
                <a:noFill/>
              </a:rPr>
              <a:t> D. </a:t>
            </a:r>
            <a:r>
              <a:rPr lang="zh-CN" altLang="en-US" sz="100">
                <a:noFill/>
              </a:rPr>
              <a:t>土电话</a:t>
            </a:r>
            <a:endParaRPr lang="zh-CN" altLang="en-US" sz="100">
              <a:noFill/>
            </a:endParaRPr>
          </a:p>
          <a:p>
            <a:r>
              <a:rPr lang="zh-CN" altLang="en-US" sz="100">
                <a:noFill/>
              </a:rPr>
              <a:t>三、判断题（对打</a:t>
            </a:r>
            <a:r>
              <a:rPr lang="en-US" altLang="zh-CN" sz="100">
                <a:noFill/>
              </a:rPr>
              <a:t>√</a:t>
            </a:r>
            <a:r>
              <a:rPr lang="zh-CN" altLang="en-US" sz="100">
                <a:noFill/>
              </a:rPr>
              <a:t>，错打</a:t>
            </a:r>
            <a:r>
              <a:rPr lang="en-US" altLang="en-US" sz="100">
                <a:noFill/>
              </a:rPr>
              <a:t>×</a:t>
            </a:r>
            <a:r>
              <a:rPr lang="zh-CN" altLang="en-US" sz="100">
                <a:noFill/>
              </a:rPr>
              <a:t>，每题</a:t>
            </a:r>
            <a:r>
              <a:rPr lang="en-US" altLang="zh-CN" sz="100">
                <a:noFill/>
              </a:rPr>
              <a:t>2</a:t>
            </a:r>
            <a:r>
              <a:rPr lang="zh-CN" altLang="en-US" sz="100">
                <a:noFill/>
              </a:rPr>
              <a:t>分，共</a:t>
            </a:r>
            <a:r>
              <a:rPr lang="en-US" altLang="zh-CN" sz="100">
                <a:noFill/>
              </a:rPr>
              <a:t>12</a:t>
            </a:r>
            <a:r>
              <a:rPr lang="zh-CN" altLang="en-US" sz="100">
                <a:noFill/>
              </a:rPr>
              <a:t>分）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1. </a:t>
            </a:r>
            <a:r>
              <a:rPr lang="zh-CN" altLang="en-US" sz="100">
                <a:noFill/>
              </a:rPr>
              <a:t>恒定不变的电流可以产生电磁波。（）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2. </a:t>
            </a:r>
            <a:r>
              <a:rPr lang="zh-CN" altLang="en-US" sz="100">
                <a:noFill/>
              </a:rPr>
              <a:t>电磁波的传播不需要介质，可以在真空中传播。（）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3. </a:t>
            </a:r>
            <a:r>
              <a:rPr lang="zh-CN" altLang="en-US" sz="100">
                <a:noFill/>
              </a:rPr>
              <a:t>光属于电磁波的一种。（）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4. </a:t>
            </a:r>
            <a:r>
              <a:rPr lang="zh-CN" altLang="en-US" sz="100">
                <a:noFill/>
              </a:rPr>
              <a:t>电磁波波长越长，频率越高。（）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5. </a:t>
            </a:r>
            <a:r>
              <a:rPr lang="zh-CN" altLang="en-US" sz="100">
                <a:noFill/>
              </a:rPr>
              <a:t>声波和电磁波都可以传递信息和能量。（）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6. </a:t>
            </a:r>
            <a:r>
              <a:rPr lang="zh-CN" altLang="en-US" sz="100">
                <a:noFill/>
              </a:rPr>
              <a:t>真空不能传声，但可以传播电磁波。（）</a:t>
            </a:r>
            <a:endParaRPr lang="zh-CN" altLang="en-US" sz="100">
              <a:noFill/>
            </a:endParaRPr>
          </a:p>
          <a:p>
            <a:r>
              <a:rPr lang="zh-CN" altLang="en-US" sz="100">
                <a:noFill/>
              </a:rPr>
              <a:t>四、简答分析题（</a:t>
            </a:r>
            <a:r>
              <a:rPr lang="en-US" altLang="zh-CN" sz="100">
                <a:noFill/>
              </a:rPr>
              <a:t>12</a:t>
            </a:r>
            <a:r>
              <a:rPr lang="zh-CN" altLang="en-US" sz="100">
                <a:noFill/>
              </a:rPr>
              <a:t>分）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1. </a:t>
            </a:r>
            <a:r>
              <a:rPr lang="zh-CN" altLang="en-US" sz="100">
                <a:noFill/>
              </a:rPr>
              <a:t>简述电磁波的产生条件和传播特点。（</a:t>
            </a:r>
            <a:r>
              <a:rPr lang="en-US" altLang="zh-CN" sz="100">
                <a:noFill/>
              </a:rPr>
              <a:t>6</a:t>
            </a:r>
            <a:r>
              <a:rPr lang="zh-CN" altLang="en-US" sz="100">
                <a:noFill/>
              </a:rPr>
              <a:t>分）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2. </a:t>
            </a:r>
            <a:r>
              <a:rPr lang="zh-CN" altLang="en-US" sz="100">
                <a:noFill/>
              </a:rPr>
              <a:t>对比电磁波与声波的传播区别。（</a:t>
            </a:r>
            <a:r>
              <a:rPr lang="en-US" altLang="zh-CN" sz="100">
                <a:noFill/>
              </a:rPr>
              <a:t>6</a:t>
            </a:r>
            <a:r>
              <a:rPr lang="zh-CN" altLang="en-US" sz="100">
                <a:noFill/>
              </a:rPr>
              <a:t>分）</a:t>
            </a:r>
            <a:endParaRPr lang="zh-CN" altLang="en-US" sz="100">
              <a:noFill/>
            </a:endParaRPr>
          </a:p>
          <a:p>
            <a:r>
              <a:rPr lang="zh-CN" altLang="en-US" sz="100">
                <a:noFill/>
              </a:rPr>
              <a:t>五、实验填空题（</a:t>
            </a:r>
            <a:r>
              <a:rPr lang="en-US" altLang="zh-CN" sz="100">
                <a:noFill/>
              </a:rPr>
              <a:t>10</a:t>
            </a:r>
            <a:r>
              <a:rPr lang="zh-CN" altLang="en-US" sz="100">
                <a:noFill/>
              </a:rPr>
              <a:t>分）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__________</a:t>
            </a:r>
            <a:r>
              <a:rPr lang="zh-CN" altLang="en-US" sz="100">
                <a:noFill/>
              </a:rPr>
              <a:t>的电流能产生电磁波；电磁波传播</a:t>
            </a:r>
            <a:r>
              <a:rPr lang="en-US" altLang="zh-CN" sz="100">
                <a:noFill/>
              </a:rPr>
              <a:t>__________</a:t>
            </a:r>
            <a:r>
              <a:rPr lang="zh-CN" altLang="en-US" sz="100">
                <a:noFill/>
              </a:rPr>
              <a:t>介质，真空</a:t>
            </a:r>
            <a:r>
              <a:rPr lang="en-US" altLang="zh-CN" sz="100">
                <a:noFill/>
              </a:rPr>
              <a:t>__________</a:t>
            </a:r>
            <a:r>
              <a:rPr lang="zh-CN" altLang="en-US" sz="100">
                <a:noFill/>
              </a:rPr>
              <a:t>传播；波速、波长、频率关系公式</a:t>
            </a:r>
            <a:r>
              <a:rPr lang="en-US" altLang="zh-CN" sz="100">
                <a:noFill/>
              </a:rPr>
              <a:t>__________</a:t>
            </a:r>
            <a:r>
              <a:rPr lang="zh-CN" altLang="en-US" sz="100">
                <a:noFill/>
              </a:rPr>
              <a:t>；光</a:t>
            </a:r>
            <a:r>
              <a:rPr lang="en-US" altLang="zh-CN" sz="100">
                <a:noFill/>
              </a:rPr>
              <a:t>__________</a:t>
            </a:r>
            <a:r>
              <a:rPr lang="zh-CN" altLang="en-US" sz="100">
                <a:noFill/>
              </a:rPr>
              <a:t>电磁波（选填</a:t>
            </a:r>
            <a:r>
              <a:rPr lang="en-US" altLang="zh-CN" sz="100">
                <a:noFill/>
              </a:rPr>
              <a:t>“</a:t>
            </a:r>
            <a:r>
              <a:rPr lang="zh-CN" altLang="en-US" sz="100">
                <a:noFill/>
              </a:rPr>
              <a:t>属于</a:t>
            </a:r>
            <a:r>
              <a:rPr lang="en-US" altLang="zh-CN" sz="100">
                <a:noFill/>
              </a:rPr>
              <a:t>”</a:t>
            </a:r>
            <a:r>
              <a:rPr lang="zh-CN" altLang="en-US" sz="100">
                <a:noFill/>
              </a:rPr>
              <a:t>或</a:t>
            </a:r>
            <a:r>
              <a:rPr lang="en-US" altLang="zh-CN" sz="100">
                <a:noFill/>
              </a:rPr>
              <a:t>“</a:t>
            </a:r>
            <a:r>
              <a:rPr lang="zh-CN" altLang="en-US" sz="100">
                <a:noFill/>
              </a:rPr>
              <a:t>不属于</a:t>
            </a:r>
            <a:r>
              <a:rPr lang="en-US" altLang="zh-CN" sz="100">
                <a:noFill/>
              </a:rPr>
              <a:t>”</a:t>
            </a:r>
            <a:r>
              <a:rPr lang="zh-CN" altLang="en-US" sz="100">
                <a:noFill/>
              </a:rPr>
              <a:t>）。</a:t>
            </a:r>
            <a:endParaRPr lang="zh-CN" altLang="en-US" sz="100">
              <a:noFill/>
            </a:endParaRPr>
          </a:p>
          <a:p>
            <a:r>
              <a:rPr lang="zh-CN" altLang="en-US" sz="100">
                <a:noFill/>
              </a:rPr>
              <a:t>六、综合应用题（</a:t>
            </a:r>
            <a:r>
              <a:rPr lang="en-US" altLang="zh-CN" sz="100">
                <a:noFill/>
              </a:rPr>
              <a:t>10</a:t>
            </a:r>
            <a:r>
              <a:rPr lang="zh-CN" altLang="en-US" sz="100">
                <a:noFill/>
              </a:rPr>
              <a:t>分）</a:t>
            </a:r>
            <a:endParaRPr lang="zh-CN" altLang="en-US" sz="100">
              <a:noFill/>
            </a:endParaRPr>
          </a:p>
          <a:p>
            <a:r>
              <a:rPr lang="zh-CN" altLang="en-US" sz="100">
                <a:noFill/>
              </a:rPr>
              <a:t>生活中飞机起降、加油站内禁止使用手机，请结合电磁波知识说明原因。</a:t>
            </a:r>
            <a:endParaRPr lang="zh-CN" altLang="en-US" sz="100">
              <a:noFill/>
            </a:endParaRPr>
          </a:p>
          <a:p>
            <a:r>
              <a:rPr lang="zh-CN" altLang="en-US" sz="100">
                <a:noFill/>
              </a:rPr>
              <a:t>参考答案</a:t>
            </a:r>
            <a:endParaRPr lang="zh-CN" altLang="en-US" sz="100">
              <a:noFill/>
            </a:endParaRPr>
          </a:p>
          <a:p>
            <a:r>
              <a:rPr lang="zh-CN" altLang="en-US" sz="100">
                <a:noFill/>
              </a:rPr>
              <a:t>一、填空题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1. </a:t>
            </a:r>
            <a:r>
              <a:rPr lang="zh-CN" altLang="en-US" sz="100">
                <a:noFill/>
              </a:rPr>
              <a:t>电流；能量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2. </a:t>
            </a:r>
            <a:r>
              <a:rPr lang="zh-CN" altLang="en-US" sz="100">
                <a:noFill/>
              </a:rPr>
              <a:t>不需要；可以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3. 3</a:t>
            </a:r>
            <a:r>
              <a:rPr lang="en-US" altLang="en-US" sz="100">
                <a:noFill/>
              </a:rPr>
              <a:t>×</a:t>
            </a:r>
            <a:r>
              <a:rPr lang="en-US" altLang="zh-CN" sz="100">
                <a:noFill/>
              </a:rPr>
              <a:t>10</a:t>
            </a:r>
            <a:r>
              <a:rPr lang="en-US" altLang="en-US" sz="100">
                <a:noFill/>
              </a:rPr>
              <a:t>⁸</a:t>
            </a:r>
            <a:r>
              <a:rPr lang="zh-CN" altLang="en-US" sz="100">
                <a:noFill/>
              </a:rPr>
              <a:t>；光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4. </a:t>
            </a:r>
            <a:r>
              <a:rPr lang="zh-CN" altLang="en-US" sz="100">
                <a:noFill/>
              </a:rPr>
              <a:t>频率；</a:t>
            </a:r>
            <a:r>
              <a:rPr lang="en-US" altLang="zh-CN" sz="100">
                <a:noFill/>
              </a:rPr>
              <a:t>c=λf</a:t>
            </a:r>
            <a:endParaRPr lang="en-US" altLang="zh-CN" sz="100">
              <a:noFill/>
            </a:endParaRPr>
          </a:p>
          <a:p>
            <a:r>
              <a:rPr lang="en-US" altLang="zh-CN" sz="100">
                <a:noFill/>
              </a:rPr>
              <a:t>5. </a:t>
            </a:r>
            <a:r>
              <a:rPr lang="zh-CN" altLang="en-US" sz="100">
                <a:noFill/>
              </a:rPr>
              <a:t>距离；米（</a:t>
            </a:r>
            <a:r>
              <a:rPr lang="en-US" altLang="zh-CN" sz="100">
                <a:noFill/>
              </a:rPr>
              <a:t>m</a:t>
            </a:r>
            <a:r>
              <a:rPr lang="zh-CN" altLang="en-US" sz="100">
                <a:noFill/>
              </a:rPr>
              <a:t>）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6. </a:t>
            </a:r>
            <a:r>
              <a:rPr lang="zh-CN" altLang="en-US" sz="100">
                <a:noFill/>
              </a:rPr>
              <a:t>次数；赫兹（</a:t>
            </a:r>
            <a:r>
              <a:rPr lang="en-US" altLang="zh-CN" sz="100">
                <a:noFill/>
              </a:rPr>
              <a:t>Hz</a:t>
            </a:r>
            <a:r>
              <a:rPr lang="zh-CN" altLang="en-US" sz="100">
                <a:noFill/>
              </a:rPr>
              <a:t>）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7. </a:t>
            </a:r>
            <a:r>
              <a:rPr lang="zh-CN" altLang="en-US" sz="100">
                <a:noFill/>
              </a:rPr>
              <a:t>低；高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8. </a:t>
            </a:r>
            <a:r>
              <a:rPr lang="zh-CN" altLang="en-US" sz="100">
                <a:noFill/>
              </a:rPr>
              <a:t>电磁波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9. </a:t>
            </a:r>
            <a:r>
              <a:rPr lang="zh-CN" altLang="en-US" sz="100">
                <a:noFill/>
              </a:rPr>
              <a:t>电磁波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10. </a:t>
            </a:r>
            <a:r>
              <a:rPr lang="zh-CN" altLang="en-US" sz="100">
                <a:noFill/>
              </a:rPr>
              <a:t>不能；可以</a:t>
            </a:r>
            <a:endParaRPr lang="zh-CN" altLang="en-US" sz="100">
              <a:noFill/>
            </a:endParaRPr>
          </a:p>
          <a:p>
            <a:r>
              <a:rPr lang="zh-CN" altLang="en-US" sz="100">
                <a:noFill/>
              </a:rPr>
              <a:t>二、选择题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1.B 2.B 3.C 4.B 5.C 6.B 7.C 8.B 9.C 10.A 11.C 12.B</a:t>
            </a:r>
            <a:endParaRPr lang="en-US" altLang="zh-CN" sz="100">
              <a:noFill/>
            </a:endParaRPr>
          </a:p>
          <a:p>
            <a:r>
              <a:rPr lang="zh-CN" altLang="en-US" sz="100">
                <a:noFill/>
              </a:rPr>
              <a:t>三、判断题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1.</a:t>
            </a:r>
            <a:r>
              <a:rPr lang="en-US" altLang="en-US" sz="100">
                <a:noFill/>
              </a:rPr>
              <a:t>×</a:t>
            </a:r>
            <a:r>
              <a:rPr lang="en-US" altLang="zh-CN" sz="100">
                <a:noFill/>
              </a:rPr>
              <a:t> 2.√ 3.√ 4.</a:t>
            </a:r>
            <a:r>
              <a:rPr lang="en-US" altLang="en-US" sz="100">
                <a:noFill/>
              </a:rPr>
              <a:t>×</a:t>
            </a:r>
            <a:r>
              <a:rPr lang="en-US" altLang="zh-CN" sz="100">
                <a:noFill/>
              </a:rPr>
              <a:t> 5.√ 6.√</a:t>
            </a:r>
            <a:endParaRPr lang="en-US" altLang="zh-CN" sz="100">
              <a:noFill/>
            </a:endParaRPr>
          </a:p>
          <a:p>
            <a:r>
              <a:rPr lang="zh-CN" altLang="en-US" sz="100">
                <a:noFill/>
              </a:rPr>
              <a:t>四、简答分析题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1. </a:t>
            </a:r>
            <a:r>
              <a:rPr lang="zh-CN" altLang="en-US" sz="100">
                <a:noFill/>
              </a:rPr>
              <a:t>产生条件：电路中有迅速变化的电流，就能在周围空间激发电磁波。传播特点：传播不需要介质，可在空气、水、真空等任意环境传播；在真空中传播速度最快，为</a:t>
            </a:r>
            <a:r>
              <a:rPr lang="en-US" altLang="zh-CN" sz="100">
                <a:noFill/>
              </a:rPr>
              <a:t>3</a:t>
            </a:r>
            <a:r>
              <a:rPr lang="en-US" altLang="en-US" sz="100">
                <a:noFill/>
              </a:rPr>
              <a:t>×</a:t>
            </a:r>
            <a:r>
              <a:rPr lang="en-US" altLang="zh-CN" sz="100">
                <a:noFill/>
              </a:rPr>
              <a:t>10</a:t>
            </a:r>
            <a:r>
              <a:rPr lang="en-US" altLang="en-US" sz="100">
                <a:noFill/>
              </a:rPr>
              <a:t>⁸</a:t>
            </a:r>
            <a:r>
              <a:rPr lang="en-US" altLang="zh-CN" sz="100">
                <a:noFill/>
              </a:rPr>
              <a:t>m/s</a:t>
            </a:r>
            <a:r>
              <a:rPr lang="zh-CN" altLang="en-US" sz="100">
                <a:noFill/>
              </a:rPr>
              <a:t>。</a:t>
            </a:r>
            <a:endParaRPr lang="zh-CN" altLang="en-US" sz="100">
              <a:noFill/>
            </a:endParaRPr>
          </a:p>
          <a:p>
            <a:r>
              <a:rPr lang="en-US" altLang="zh-CN" sz="100">
                <a:noFill/>
              </a:rPr>
              <a:t>2. </a:t>
            </a:r>
            <a:r>
              <a:rPr lang="zh-CN" altLang="en-US" sz="100">
                <a:noFill/>
              </a:rPr>
              <a:t>传播介质：声波传播需要介质，真空不能传声；电磁波传播不需要介质，可在真空传播。传播速度：声波速度远小于电磁波速度；传播本质不同，电磁波属于电磁波动，声波属于机械振动。</a:t>
            </a:r>
            <a:endParaRPr lang="zh-CN" altLang="en-US" sz="100">
              <a:noFill/>
            </a:endParaRPr>
          </a:p>
          <a:p>
            <a:r>
              <a:rPr lang="zh-CN" altLang="en-US" sz="100">
                <a:noFill/>
              </a:rPr>
              <a:t>五、实验填空题</a:t>
            </a:r>
            <a:endParaRPr lang="zh-CN" altLang="en-US" sz="100">
              <a:noFill/>
            </a:endParaRPr>
          </a:p>
          <a:p>
            <a:r>
              <a:rPr lang="zh-CN" altLang="en-US" sz="100">
                <a:noFill/>
              </a:rPr>
              <a:t>迅速变化；不需要；可以；</a:t>
            </a:r>
            <a:r>
              <a:rPr lang="en-US" altLang="zh-CN" sz="100">
                <a:noFill/>
              </a:rPr>
              <a:t>c=λf</a:t>
            </a:r>
            <a:r>
              <a:rPr lang="zh-CN" altLang="en-US" sz="100">
                <a:noFill/>
              </a:rPr>
              <a:t>；属于</a:t>
            </a:r>
            <a:endParaRPr lang="zh-CN" altLang="en-US" sz="100">
              <a:noFill/>
            </a:endParaRPr>
          </a:p>
          <a:p>
            <a:r>
              <a:rPr lang="zh-CN" altLang="en-US" sz="100">
                <a:noFill/>
              </a:rPr>
              <a:t>六、综合应用题</a:t>
            </a:r>
            <a:endParaRPr lang="zh-CN" altLang="en-US" sz="100">
              <a:noFill/>
            </a:endParaRPr>
          </a:p>
          <a:p>
            <a:r>
              <a:rPr lang="zh-CN" altLang="en-US" sz="100">
                <a:noFill/>
              </a:rPr>
              <a:t>手机工作时会发射和接收电磁波，会产生电磁信号干扰。飞机导航、通信系统对电磁信号极其敏感，手机电磁波会干扰飞机正常导航信号，影响飞行安全；加油站空气中漂浮可燃油气，手机电磁波可能引发微弱电火花，极易引燃油气，引发爆炸火灾事故，因此两处场所均禁止使用手机。</a:t>
            </a:r>
            <a:endParaRPr lang="zh-CN" altLang="en-US" sz="100">
              <a:noFill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TextBox 26" title="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1055440" y="764704"/>
            <a:ext cx="10081120" cy="52914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21917" tIns="60958" rIns="121917" bIns="60958">
            <a:spAutoFit/>
          </a:bodyPr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9pPr>
          </a:lstStyle>
          <a:p>
            <a:pPr indent="901700" eaLnBrk="1" hangingPunct="1">
              <a:lnSpc>
                <a:spcPct val="150000"/>
              </a:lnSpc>
              <a:spcBef>
                <a:spcPct val="0"/>
              </a:spcBef>
              <a:buNone/>
              <a:defRPr/>
            </a:pPr>
            <a:r>
              <a:rPr lang="zh-CN" altLang="en-US" b="1" smtClean="0">
                <a:solidFill>
                  <a:srgbClr val="FF0000"/>
                </a:solidFill>
                <a:latin typeface="Times New Roman" panose="02020603050405020304" pitchFamily="2" charset="0"/>
                <a:ea typeface="+mn-ea"/>
                <a:cs typeface="Times New Roman" panose="02020603050405020304" pitchFamily="2" charset="0"/>
              </a:rPr>
              <a:t>电磁波</a:t>
            </a:r>
            <a:r>
              <a:rPr lang="zh-CN" altLang="en-US" b="1" smtClean="0">
                <a:latin typeface="Times New Roman" panose="02020603050405020304" pitchFamily="2" charset="0"/>
                <a:ea typeface="+mn-ea"/>
                <a:cs typeface="Times New Roman" panose="02020603050405020304" pitchFamily="2" charset="0"/>
              </a:rPr>
              <a:t>是</a:t>
            </a:r>
            <a:r>
              <a:rPr lang="zh-CN" altLang="en-US" b="1">
                <a:latin typeface="Times New Roman" panose="02020603050405020304" pitchFamily="2" charset="0"/>
                <a:ea typeface="+mn-ea"/>
                <a:cs typeface="Times New Roman" panose="02020603050405020304" pitchFamily="2" charset="0"/>
              </a:rPr>
              <a:t>我们经常听到的一个词语。例如，广播电台和电视台利用电磁波传递声音和图像，微波炉靠电磁波加热食品，</a:t>
            </a:r>
            <a:r>
              <a:rPr lang="zh-CN" altLang="en-US" b="1" smtClean="0">
                <a:latin typeface="Times New Roman" panose="02020603050405020304" pitchFamily="2" charset="0"/>
                <a:ea typeface="+mn-ea"/>
                <a:cs typeface="Times New Roman" panose="02020603050405020304" pitchFamily="2" charset="0"/>
              </a:rPr>
              <a:t>“手机”</a:t>
            </a:r>
            <a:r>
              <a:rPr lang="en-US" altLang="zh-CN" b="1" smtClean="0">
                <a:latin typeface="Times New Roman" panose="02020603050405020304" pitchFamily="2" charset="0"/>
                <a:ea typeface="+mn-ea"/>
                <a:cs typeface="Times New Roman" panose="02020603050405020304" pitchFamily="2" charset="0"/>
              </a:rPr>
              <a:t>(</a:t>
            </a:r>
            <a:r>
              <a:rPr lang="zh-CN" altLang="en-US" b="1" smtClean="0">
                <a:latin typeface="Times New Roman" panose="02020603050405020304" pitchFamily="2" charset="0"/>
                <a:ea typeface="+mn-ea"/>
                <a:cs typeface="Times New Roman" panose="02020603050405020304" pitchFamily="2" charset="0"/>
              </a:rPr>
              <a:t>移动电话</a:t>
            </a:r>
            <a:r>
              <a:rPr lang="en-US" altLang="zh-CN" b="1" smtClean="0">
                <a:latin typeface="Times New Roman" panose="02020603050405020304" pitchFamily="2" charset="0"/>
                <a:ea typeface="+mn-ea"/>
                <a:cs typeface="Times New Roman" panose="02020603050405020304" pitchFamily="2" charset="0"/>
              </a:rPr>
              <a:t>)</a:t>
            </a:r>
            <a:r>
              <a:rPr lang="zh-CN" altLang="en-US" b="1" smtClean="0">
                <a:latin typeface="Times New Roman" panose="02020603050405020304" pitchFamily="2" charset="0"/>
                <a:ea typeface="+mn-ea"/>
                <a:cs typeface="Times New Roman" panose="02020603050405020304" pitchFamily="2" charset="0"/>
              </a:rPr>
              <a:t>通过</a:t>
            </a:r>
            <a:r>
              <a:rPr lang="zh-CN" altLang="en-US" b="1">
                <a:latin typeface="Times New Roman" panose="02020603050405020304" pitchFamily="2" charset="0"/>
                <a:ea typeface="+mn-ea"/>
                <a:cs typeface="Times New Roman" panose="02020603050405020304" pitchFamily="2" charset="0"/>
              </a:rPr>
              <a:t>电磁波通话等。在生活中，我们能够看到将石子投入水中在水面激起的水波，能够听到琴弦振动在空气中激起的声波</a:t>
            </a:r>
            <a:r>
              <a:rPr lang="en-US" altLang="zh-CN" b="1">
                <a:latin typeface="Times New Roman" panose="02020603050405020304" pitchFamily="2" charset="0"/>
                <a:ea typeface="+mn-ea"/>
                <a:cs typeface="Times New Roman" panose="02020603050405020304" pitchFamily="2" charset="0"/>
              </a:rPr>
              <a:t>.</a:t>
            </a:r>
            <a:r>
              <a:rPr lang="zh-CN" altLang="en-US" b="1">
                <a:latin typeface="Times New Roman" panose="02020603050405020304" pitchFamily="2" charset="0"/>
                <a:ea typeface="+mn-ea"/>
                <a:cs typeface="Times New Roman" panose="02020603050405020304" pitchFamily="2" charset="0"/>
              </a:rPr>
              <a:t>而电磁波似，乎是一种“无形的波浪”，它是怎样产生的，又是怎样传播的呢？</a:t>
            </a:r>
            <a:endParaRPr lang="zh-CN" altLang="en-US" b="1">
              <a:latin typeface="Times New Roman" panose="02020603050405020304" pitchFamily="2" charset="0"/>
              <a:ea typeface="+mn-ea"/>
              <a:cs typeface="Times New Roman" panose="02020603050405020304" pitchFamily="2" charset="0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4"/>
            </p:custDataLst>
          </p:nvPr>
        </p:nvSpPr>
        <p:spPr>
          <a:xfrm>
            <a:off x="1178243" y="1124585"/>
            <a:ext cx="965009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altLang="en-US" sz="2800" b="1"/>
              <a:t>我国航天员在空间站中，如何和地面指挥中心传递信息呢?</a:t>
            </a:r>
            <a:endParaRPr lang="zh-CN" altLang="en-US" sz="2800" b="1"/>
          </a:p>
        </p:txBody>
      </p:sp>
      <p:sp>
        <p:nvSpPr>
          <p:cNvPr id="24" name="圆角矩形 4" title=""/>
          <p:cNvSpPr/>
          <p:nvPr>
            <p:custDataLst>
              <p:tags r:id="rId5"/>
            </p:custDataLst>
          </p:nvPr>
        </p:nvSpPr>
        <p:spPr>
          <a:xfrm>
            <a:off x="2987993" y="5157470"/>
            <a:ext cx="6389370" cy="814705"/>
          </a:xfrm>
          <a:prstGeom prst="roundRect">
            <a:avLst/>
          </a:prstGeom>
          <a:solidFill>
            <a:schemeClr val="bg1"/>
          </a:solidFill>
          <a:ln w="19050">
            <a:solidFill>
              <a:srgbClr val="79BEC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indent="0" algn="just">
              <a:lnSpc>
                <a:spcPct val="150000"/>
              </a:lnSpc>
            </a:pPr>
            <a:r>
              <a:rPr lang="en-US" altLang="zh-CN" sz="2400" b="1">
                <a:solidFill>
                  <a:schemeClr val="tx1"/>
                </a:solidFill>
                <a:sym typeface="+mn-ea"/>
              </a:rPr>
              <a:t> </a:t>
            </a:r>
            <a:r>
              <a:rPr lang="zh-CN" altLang="en-US" sz="2400" b="1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航天员通过电磁波和地面指挥中心传递信息</a:t>
            </a:r>
            <a:endParaRPr lang="zh-CN" altLang="en-US" sz="2400" b="1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pic>
        <p:nvPicPr>
          <p:cNvPr id="37" name="图片 36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1487488" y="4977130"/>
            <a:ext cx="1618615" cy="1630680"/>
          </a:xfrm>
          <a:prstGeom prst="rect">
            <a:avLst/>
          </a:prstGeom>
        </p:spPr>
      </p:pic>
      <p:pic>
        <p:nvPicPr>
          <p:cNvPr id="2" name="mda-qdqwe637dvpq3t97.mp4" title="">
            <a:hlinkClick action="ppaction://media"/>
          </p:cNvPr>
          <p:cNvPicPr>
            <a:picLocks noChangeAspect="1"/>
          </p:cNvPicPr>
          <p:nvPr>
            <a:videoFile r:link="rId10"/>
            <p:custDataLst>
              <p:tags r:id="rId9"/>
            </p:custDataLst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3194346" y="1664976"/>
            <a:ext cx="5976664" cy="3361533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3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>
                <p:cTn id="14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2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 title=""/>
          <p:cNvSpPr txBox="1"/>
          <p:nvPr>
            <p:custDataLst>
              <p:tags r:id="rId3"/>
            </p:custDataLst>
          </p:nvPr>
        </p:nvSpPr>
        <p:spPr>
          <a:xfrm>
            <a:off x="1199198" y="837565"/>
            <a:ext cx="9483725" cy="13836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711200" fontAlgn="auto">
              <a:lnSpc>
                <a:spcPct val="150000"/>
              </a:lnSpc>
            </a:pPr>
            <a:r>
              <a:rPr lang="zh-CN" sz="2800" b="1">
                <a:solidFill>
                  <a:srgbClr val="000000"/>
                </a:solidFill>
                <a:ea typeface="宋体" panose="02010600030101010101" pitchFamily="2" charset="-122"/>
              </a:rPr>
              <a:t>我们现在进入了信息化时代，正在迈向信息高速公路，迎接一个信息爆炸的新时代。</a:t>
            </a:r>
            <a:endParaRPr lang="zh-CN" sz="2800" b="1">
              <a:solidFill>
                <a:srgbClr val="000000"/>
              </a:solidFill>
              <a:ea typeface="宋体" panose="02010600030101010101" pitchFamily="2" charset="-122"/>
            </a:endParaRPr>
          </a:p>
        </p:txBody>
      </p:sp>
      <p:pic>
        <p:nvPicPr>
          <p:cNvPr id="4" name="图片 3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51723" y="2221230"/>
            <a:ext cx="7888605" cy="399542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5362" name="矩形 1" title="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2207684" y="4830233"/>
            <a:ext cx="9169400" cy="1356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10000"/>
              </a:lnSpc>
            </a:pPr>
            <a:r>
              <a:rPr lang="en-US" altLang="zh-CN" sz="3735" b="1">
                <a:latin typeface="Times New Roman" panose="02020603050405020304" pitchFamily="2" charset="0"/>
                <a:ea typeface="黑体" panose="02010609060101010101" charset="-122"/>
                <a:cs typeface="Times New Roman" panose="02020603050405020304" pitchFamily="2" charset="0"/>
              </a:rPr>
              <a:t>1837</a:t>
            </a:r>
            <a:r>
              <a:rPr lang="zh-CN" altLang="en-US" sz="3735" b="1">
                <a:latin typeface="Times New Roman" panose="02020603050405020304" pitchFamily="2" charset="0"/>
                <a:ea typeface="黑体" panose="02010609060101010101" charset="-122"/>
                <a:cs typeface="Times New Roman" panose="02020603050405020304" pitchFamily="2" charset="0"/>
              </a:rPr>
              <a:t>年，莫尔斯发明了实用的电报机，从此人们可以做到同时在两地之间传递信息。</a:t>
            </a:r>
            <a:endParaRPr lang="zh-CN" altLang="en-US" sz="3735" b="1">
              <a:latin typeface="Times New Roman" panose="02020603050405020304" pitchFamily="2" charset="0"/>
              <a:ea typeface="黑体" panose="02010609060101010101" charset="-122"/>
              <a:cs typeface="Times New Roman" panose="02020603050405020304" pitchFamily="2" charset="0"/>
            </a:endParaRPr>
          </a:p>
        </p:txBody>
      </p:sp>
      <p:pic>
        <p:nvPicPr>
          <p:cNvPr id="15363" name="Picture 5" title=""/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63600" y="836084"/>
            <a:ext cx="6299200" cy="37274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6386" name="矩形 5" title="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1007533" y="901700"/>
            <a:ext cx="9169400" cy="1356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10000"/>
              </a:lnSpc>
            </a:pPr>
            <a:r>
              <a:rPr lang="en-US" altLang="zh-CN" sz="3735" b="1">
                <a:latin typeface="Times New Roman" panose="02020603050405020304" pitchFamily="2" charset="0"/>
                <a:ea typeface="黑体" panose="02010609060101010101" charset="-122"/>
                <a:cs typeface="Times New Roman" panose="02020603050405020304" pitchFamily="2" charset="0"/>
              </a:rPr>
              <a:t>1876</a:t>
            </a:r>
            <a:r>
              <a:rPr lang="zh-CN" altLang="en-US" sz="3735" b="1">
                <a:latin typeface="Times New Roman" panose="02020603050405020304" pitchFamily="2" charset="0"/>
                <a:ea typeface="黑体" panose="02010609060101010101" charset="-122"/>
                <a:cs typeface="Times New Roman" panose="02020603050405020304" pitchFamily="2" charset="0"/>
              </a:rPr>
              <a:t>年，贝尔发明了电话。这是人类历史上最伟大的发明之一。</a:t>
            </a:r>
            <a:endParaRPr lang="zh-CN" altLang="en-US" sz="3735" b="1">
              <a:latin typeface="Times New Roman" panose="02020603050405020304" pitchFamily="2" charset="0"/>
              <a:ea typeface="黑体" panose="02010609060101010101" charset="-122"/>
              <a:cs typeface="Times New Roman" panose="02020603050405020304" pitchFamily="2" charset="0"/>
            </a:endParaRPr>
          </a:p>
        </p:txBody>
      </p:sp>
      <p:pic>
        <p:nvPicPr>
          <p:cNvPr id="16387" name="Picture 6" title=""/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92233" y="2389717"/>
            <a:ext cx="5397500" cy="3678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C_4_BD#2116f5293?vcp=1&amp;pid=b823a3293&amp;color=147,205,221&amp;vtp=1&amp;bt=1&amp;bbb=1" title=""/>
          <p:cNvSpPr/>
          <p:nvPr>
            <p:custDataLst>
              <p:tags r:id="rId4"/>
            </p:custDataLst>
          </p:nvPr>
        </p:nvSpPr>
        <p:spPr>
          <a:xfrm>
            <a:off x="719328" y="536448"/>
            <a:ext cx="10753344" cy="792480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/>
          <a:p>
            <a:pPr algn="l" latinLnBrk="1">
              <a:lnSpc>
                <a:spcPts val="4600"/>
              </a:lnSpc>
            </a:pPr>
            <a:r>
              <a:rPr lang="en-US" altLang="zh-CN" sz="3465" b="1" i="0">
                <a:solidFill>
                  <a:srgbClr val="93CDDD"/>
                </a:solidFill>
                <a:latin typeface="Times New Roman" panose="02020603050405020304" pitchFamily="2" charset="0"/>
                <a:ea typeface="黑体" panose="02010609060101010101" charset="-122"/>
                <a:cs typeface="Times New Roman" panose="02020603050405020304" pitchFamily="34" charset="-120"/>
              </a:rPr>
              <a:t>知识点1</a:t>
            </a:r>
            <a:r>
              <a:rPr lang="en-US" altLang="zh-CN" sz="3465" b="1" i="0">
                <a:solidFill>
                  <a:srgbClr val="93CDDD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3465" b="1" i="0">
                <a:solidFill>
                  <a:srgbClr val="93CDDD"/>
                </a:solidFill>
                <a:latin typeface="Times New Roman" panose="02020603050405020304" pitchFamily="2" charset="0"/>
                <a:ea typeface="黑体" panose="02010609060101010101" charset="-122"/>
                <a:cs typeface="Times New Roman" panose="02020603050405020304" pitchFamily="34" charset="-120"/>
              </a:rPr>
              <a:t>电磁波的产生与描述</a:t>
            </a:r>
            <a:endParaRPr lang="en-US" altLang="zh-CN" sz="3465"/>
          </a:p>
        </p:txBody>
      </p:sp>
      <p:sp>
        <p:nvSpPr>
          <p:cNvPr id="3" name="QC_5_BD.1_1#b5032e743?vcp=1&amp;vis=1&amp;pid=2116f5293&amp;color=0,0,0&amp;vtp=1&amp;bbb=1" title=""/>
          <p:cNvSpPr/>
          <p:nvPr>
            <p:custDataLst>
              <p:tags r:id="rId5"/>
            </p:custDataLst>
          </p:nvPr>
        </p:nvSpPr>
        <p:spPr>
          <a:xfrm>
            <a:off x="719328" y="1403175"/>
            <a:ext cx="10753344" cy="71120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algn="l" latinLnBrk="1">
              <a:lnSpc>
                <a:spcPts val="4200"/>
              </a:lnSpc>
            </a:pP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1.</a:t>
            </a:r>
            <a:r>
              <a:rPr lang="en-US" altLang="zh-CN" sz="32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关于电磁波的产生，下列说法正确的是</a:t>
            </a: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(</a:t>
            </a:r>
            <a:r>
              <a:rPr lang="en-US" altLang="zh-CN" sz="3200" b="0" i="0" smtClean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 </a:t>
            </a: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)</a:t>
            </a:r>
            <a:endParaRPr lang="en-US" altLang="zh-CN" sz="3200"/>
          </a:p>
        </p:txBody>
      </p:sp>
      <p:sp>
        <p:nvSpPr>
          <p:cNvPr id="4" name="QC_5_AN.2_1#b5032e743.bracket?vcp=1&amp;vis=1&amp;pid=2116f5293&amp;color=0,0,0&amp;vpa=1&amp;vtp=1" title=""/>
          <p:cNvSpPr/>
          <p:nvPr>
            <p:custDataLst>
              <p:tags r:id="rId6"/>
            </p:custDataLst>
          </p:nvPr>
        </p:nvSpPr>
        <p:spPr>
          <a:xfrm>
            <a:off x="8463153" y="1403175"/>
            <a:ext cx="565151" cy="71120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algn="ctr" latinLnBrk="1">
              <a:lnSpc>
                <a:spcPts val="4200"/>
              </a:lnSpc>
            </a:pPr>
            <a:r>
              <a:rPr lang="en-US" altLang="zh-CN" sz="3200" b="0" i="0">
                <a:solidFill>
                  <a:srgbClr val="C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C</a:t>
            </a:r>
            <a:endParaRPr lang="en-US" altLang="zh-CN" sz="3200"/>
          </a:p>
        </p:txBody>
      </p:sp>
      <p:sp>
        <p:nvSpPr>
          <p:cNvPr id="5" name="QC_5_BD.1_2#b5032e743.choices?vcp=1&amp;vis=1&amp;pid=2116f5293&amp;color=0,0,0&amp;vtp=1&amp;bbb=1" title=""/>
          <p:cNvSpPr/>
          <p:nvPr>
            <p:custDataLst>
              <p:tags r:id="rId7"/>
            </p:custDataLst>
          </p:nvPr>
        </p:nvSpPr>
        <p:spPr>
          <a:xfrm>
            <a:off x="719328" y="2112167"/>
            <a:ext cx="10753344" cy="2980267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algn="l" latinLnBrk="1">
              <a:lnSpc>
                <a:spcPts val="4400"/>
              </a:lnSpc>
            </a:pP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A.</a:t>
            </a:r>
            <a:r>
              <a:rPr lang="en-US" altLang="zh-CN" sz="32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导线中没有电流，可以在空间激起电磁波</a:t>
            </a:r>
            <a:endParaRPr lang="en-US" altLang="zh-CN" sz="3200"/>
          </a:p>
          <a:p>
            <a:pPr latinLnBrk="1">
              <a:lnSpc>
                <a:spcPts val="4400"/>
              </a:lnSpc>
            </a:pP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B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.</a:t>
            </a:r>
            <a:r>
              <a:rPr lang="en-US" altLang="zh-CN" sz="32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导线中有电流，就可以在空间激起电磁波</a:t>
            </a:r>
            <a:endParaRPr lang="en-US" altLang="zh-CN" sz="3200"/>
          </a:p>
          <a:p>
            <a:pPr latinLnBrk="1">
              <a:lnSpc>
                <a:spcPts val="4400"/>
              </a:lnSpc>
            </a:pP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C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.</a:t>
            </a:r>
            <a:r>
              <a:rPr lang="en-US" altLang="zh-CN" sz="32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导线中有迅速变化的电流，就可以在空间激起电磁波</a:t>
            </a:r>
            <a:endParaRPr lang="en-US" altLang="zh-CN" sz="3200"/>
          </a:p>
          <a:p>
            <a:pPr latinLnBrk="1">
              <a:lnSpc>
                <a:spcPts val="4400"/>
              </a:lnSpc>
            </a:pP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D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.</a:t>
            </a:r>
            <a:r>
              <a:rPr lang="en-US" altLang="zh-CN" sz="32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以上三种情况都可以产生电磁波</a:t>
            </a:r>
            <a:endParaRPr lang="en-US" altLang="zh-CN" sz="3200"/>
          </a:p>
        </p:txBody>
      </p:sp>
      <p:sp>
        <p:nvSpPr>
          <p:cNvPr id="6" name="object 54" title="">
            <a:hlinkClick r:id="rId9" action="ppaction://hlinksldjump"/>
          </p:cNvPr>
          <p:cNvSpPr/>
          <p:nvPr>
            <p:custDataLst>
              <p:tags r:id="rId8"/>
            </p:custDataLst>
          </p:nvPr>
        </p:nvSpPr>
        <p:spPr>
          <a:xfrm flipH="1">
            <a:off x="10992544" y="5872291"/>
            <a:ext cx="806203" cy="576031"/>
          </a:xfrm>
          <a:custGeom>
            <a:rect l="l" t="t" r="r" b="b"/>
            <a:pathLst>
              <a:path w="854075" h="610235">
                <a:moveTo>
                  <a:pt x="0" y="0"/>
                </a:moveTo>
                <a:lnTo>
                  <a:pt x="0" y="610171"/>
                </a:lnTo>
                <a:lnTo>
                  <a:pt x="519137" y="465010"/>
                </a:lnTo>
                <a:lnTo>
                  <a:pt x="676932" y="465010"/>
                </a:lnTo>
                <a:lnTo>
                  <a:pt x="853770" y="305092"/>
                </a:lnTo>
                <a:lnTo>
                  <a:pt x="676919" y="145148"/>
                </a:lnTo>
                <a:lnTo>
                  <a:pt x="519137" y="145148"/>
                </a:lnTo>
                <a:lnTo>
                  <a:pt x="0" y="0"/>
                </a:lnTo>
                <a:close/>
              </a:path>
              <a:path w="854075" h="610235">
                <a:moveTo>
                  <a:pt x="676932" y="465010"/>
                </a:moveTo>
                <a:lnTo>
                  <a:pt x="519137" y="465010"/>
                </a:lnTo>
                <a:lnTo>
                  <a:pt x="519137" y="607707"/>
                </a:lnTo>
                <a:lnTo>
                  <a:pt x="676932" y="465010"/>
                </a:lnTo>
                <a:close/>
              </a:path>
              <a:path w="854075" h="610235">
                <a:moveTo>
                  <a:pt x="519137" y="2451"/>
                </a:moveTo>
                <a:lnTo>
                  <a:pt x="519137" y="145148"/>
                </a:lnTo>
                <a:lnTo>
                  <a:pt x="676919" y="145148"/>
                </a:lnTo>
                <a:lnTo>
                  <a:pt x="519137" y="2451"/>
                </a:lnTo>
                <a:close/>
              </a:path>
            </a:pathLst>
          </a:custGeom>
          <a:solidFill>
            <a:srgbClr val="4BACC6">
              <a:lumMod val="60000"/>
              <a:lumOff val="40000"/>
            </a:srgbClr>
          </a:solidFill>
        </p:spPr>
        <p:txBody>
          <a:bodyPr wrap="square" lIns="0" tIns="0" rIns="0" bIns="0" rtlCol="0"/>
          <a:lstStyle/>
          <a:p>
            <a:pPr marL="0" marR="0" lvl="0" indent="0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265" b="1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</a:rPr>
              <a:t> 返回</a:t>
            </a:r>
            <a:endParaRPr kumimoji="0" sz="2265" b="1" i="0" u="none" strike="noStrike" kern="0" cap="none" spc="0" normalizeH="0" baseline="0" noProof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2" name="QC_5_BD.3_1#67b5bdbe3?htil=1&amp;vcp=1&amp;vis=1&amp;pid=2116f5293&amp;color=0,0,0&amp;tib=255,255,255&amp;vtp=1&amp;hs=1&amp;hs=1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811605" y="800323"/>
            <a:ext cx="4596384" cy="1170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b="0" g="0" r="0">
                    <a:alpha val="0"/>
                  </a:scrgbClr>
                </a:solidFill>
              </a14:hiddenFill>
            </a:ext>
          </a:extLst>
        </p:spPr>
      </p:pic>
      <mc:AlternateContent>
        <mc:Choice Requires="a14">
          <p:sp>
            <p:nvSpPr>
              <p:cNvPr id="3" name="QC_5_BD.3_2#67b5bdbe3?htil=1&amp;sp=1&amp;vcp=1&amp;vis=1&amp;pid=2116f5293&amp;color=0,0,0&amp;vtp=1&amp;bt=1&amp;bbb=1&amp;hb=1&amp;hs=1" title=""/>
              <p:cNvSpPr/>
              <p:nvPr>
                <p:custDataLst>
                  <p:tags r:id="rId6"/>
                </p:custDataLst>
              </p:nvPr>
            </p:nvSpPr>
            <p:spPr>
              <a:xfrm>
                <a:off x="719328" y="666211"/>
                <a:ext cx="5974080" cy="1778000"/>
              </a:xfrm>
              <a:prstGeom prst="rect">
                <a:avLst/>
              </a:prstGeom>
              <a:noFill/>
            </p:spPr>
            <p:txBody>
              <a:bodyPr wrap="none" lIns="0" tIns="0" rIns="0" bIns="0" rtlCol="0" anchor="t"/>
              <a:lstStyle/>
              <a:p>
                <a:pPr algn="l" latinLnBrk="1">
                  <a:lnSpc>
                    <a:spcPts val="3500"/>
                  </a:lnSpc>
                </a:pPr>
                <a:r>
                  <a:rPr lang="en-US" altLang="zh-CN" sz="3200" b="0" i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2.</a:t>
                </a:r>
                <a:r>
                  <a:rPr lang="en-US" altLang="zh-CN" sz="3200" b="0" i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:r>
                  <a:rPr lang="en-US" altLang="zh-CN" sz="3200" b="0" i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［2024·广州二模改编］</a:t>
                </a:r>
                <a:r>
                  <a:rPr lang="en-US" altLang="zh-CN" sz="3200" b="0" i="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如图所</a:t>
                </a:r>
                <a:endParaRPr lang="en-US" altLang="zh-CN" sz="3200" b="0" i="0" smtClean="0">
                  <a:solidFill>
                    <a:srgbClr val="000000"/>
                  </a:solidFill>
                  <a:latin typeface="Times New Roman" panose="02020603050405020304" pitchFamily="2" charset="0"/>
                  <a:ea typeface="微软雅黑" panose="020b0503020204020204" charset="-122"/>
                  <a:cs typeface="Times New Roman" panose="02020603050405020304" pitchFamily="34" charset="-120"/>
                </a:endParaRPr>
              </a:p>
              <a:p>
                <a:pPr latinLnBrk="1">
                  <a:lnSpc>
                    <a:spcPts val="3500"/>
                  </a:lnSpc>
                </a:pPr>
                <a:r>
                  <a:rPr lang="en-US" altLang="zh-CN" sz="3200" b="0" i="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示是电磁波谱</a:t>
                </a:r>
                <a:r>
                  <a:rPr lang="en-US" altLang="zh-CN" sz="3200" b="0" i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，</a:t>
                </a:r>
                <a:r>
                  <a:rPr lang="en-US" altLang="zh-CN" sz="3200" b="0" i="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小明用收音机收</a:t>
                </a:r>
                <a:endParaRPr lang="en-US" altLang="zh-CN" sz="3200" b="0" i="0" smtClean="0">
                  <a:solidFill>
                    <a:srgbClr val="000000"/>
                  </a:solidFill>
                  <a:latin typeface="Times New Roman" panose="02020603050405020304" pitchFamily="2" charset="0"/>
                  <a:ea typeface="微软雅黑" panose="020b0503020204020204" charset="-122"/>
                  <a:cs typeface="Times New Roman" panose="02020603050405020304" pitchFamily="34" charset="-120"/>
                </a:endParaRPr>
              </a:p>
              <a:p>
                <a:pPr latinLnBrk="1">
                  <a:lnSpc>
                    <a:spcPts val="3500"/>
                  </a:lnSpc>
                </a:pPr>
                <a:r>
                  <a:rPr lang="en-US" altLang="zh-CN" sz="3200" b="0" i="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听广州交通电台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FM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106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.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1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MHz</m:t>
                      </m:r>
                    </m:oMath>
                  </m:oMathPara>
                </a14:m>
                <a:r>
                  <a:rPr lang="en-US" altLang="zh-CN" sz="135" b="0" i="0" kern="0" spc="-99900" smtClean="0">
                    <a:solidFill>
                      <a:srgbClr val="FFFFFF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 </a:t>
                </a:r>
                <a:r>
                  <a:rPr lang="en-US" altLang="zh-CN" sz="3200" b="0" i="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频</a:t>
                </a:r>
                <a:endParaRPr lang="en-US" altLang="zh-CN" sz="3200"/>
              </a:p>
            </p:txBody>
          </p:sp>
        </mc:Choice>
        <mc:Fallback>
          <p:sp>
            <p:nvSpPr>
              <p:cNvPr id="3" name="QC_5_BD.3_2#67b5bdbe3?htil=1&amp;sp=1&amp;vcp=1&amp;vis=1&amp;pid=2116f5293&amp;color=0,0,0&amp;vtp=1&amp;bt=1&amp;bbb=1&amp;hb=1&amp;hs=1"/>
              <p:cNvSpPr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7"/>
                </p:custDataLst>
              </p:nvPr>
            </p:nvSpPr>
            <p:spPr>
              <a:xfrm>
                <a:off x="719328" y="666211"/>
                <a:ext cx="5974080" cy="1778000"/>
              </a:xfrm>
              <a:prstGeom prst="rect">
                <a:avLst/>
              </a:prstGeom>
              <a:blipFill rotWithShape="1">
                <a:blip r:embed="rId8"/>
                <a:stretch>
                  <a:fillRect l="-9" t="-3934" r="-1086" b="5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QC_5_AN.4_1#67b5bdbe3.bracket?vcp=1&amp;vis=1&amp;pid=2116f5293&amp;color=0,0,0&amp;vpa=2&amp;vtp=1" title=""/>
          <p:cNvSpPr/>
          <p:nvPr>
            <p:custDataLst>
              <p:tags r:id="rId9"/>
            </p:custDataLst>
          </p:nvPr>
        </p:nvSpPr>
        <p:spPr>
          <a:xfrm>
            <a:off x="10306771" y="3083008"/>
            <a:ext cx="565151" cy="575733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algn="ctr" latinLnBrk="1">
              <a:lnSpc>
                <a:spcPts val="3400"/>
              </a:lnSpc>
            </a:pPr>
            <a:r>
              <a:rPr lang="en-US" altLang="zh-CN" sz="3200" b="0" i="0">
                <a:solidFill>
                  <a:srgbClr val="C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C</a:t>
            </a:r>
            <a:endParaRPr lang="en-US" altLang="zh-CN" sz="3200"/>
          </a:p>
        </p:txBody>
      </p:sp>
      <mc:AlternateContent>
        <mc:Choice Requires="a14">
          <p:sp>
            <p:nvSpPr>
              <p:cNvPr id="5" name="QC_5_BD.3_3#67b5bdbe3.choices?htil=1&amp;vcp=1&amp;vis=1&amp;pid=2116f5293&amp;color=0,0,0&amp;vtp=1&amp;bbb=1" title=""/>
              <p:cNvSpPr/>
              <p:nvPr>
                <p:custDataLst>
                  <p:tags r:id="rId10"/>
                </p:custDataLst>
              </p:nvPr>
            </p:nvSpPr>
            <p:spPr>
              <a:xfrm>
                <a:off x="719328" y="3657992"/>
                <a:ext cx="10753344" cy="2370667"/>
              </a:xfrm>
              <a:prstGeom prst="rect">
                <a:avLst/>
              </a:prstGeom>
              <a:noFill/>
            </p:spPr>
            <p:txBody>
              <a:bodyPr wrap="none" lIns="0" tIns="0" rIns="0" bIns="0" rtlCol="0" anchor="t"/>
              <a:lstStyle/>
              <a:p>
                <a:pPr algn="l" latinLnBrk="1">
                  <a:lnSpc>
                    <a:spcPts val="3500"/>
                  </a:lnSpc>
                </a:pPr>
                <a:r>
                  <a:rPr lang="en-US" altLang="zh-CN" sz="3200" b="0" i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A.</a:t>
                </a:r>
                <a:r>
                  <a:rPr lang="en-US" altLang="zh-CN" sz="3200" b="0" i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:r>
                  <a:rPr lang="en-US" altLang="zh-CN" sz="3200" b="0" i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收音机接收的信息是无线电波</a:t>
                </a:r>
                <a:endParaRPr lang="en-US" altLang="zh-CN" sz="3200"/>
              </a:p>
              <a:p>
                <a:pPr latinLnBrk="1">
                  <a:lnSpc>
                    <a:spcPts val="3500"/>
                  </a:lnSpc>
                </a:pPr>
                <a:r>
                  <a:rPr lang="en-US" altLang="zh-CN" sz="3200" b="0" i="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B</a:t>
                </a:r>
                <a:r>
                  <a:rPr lang="en-US" altLang="zh-CN" sz="3200" b="0" i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.</a:t>
                </a:r>
                <a:r>
                  <a:rPr lang="en-US" altLang="zh-CN" sz="3200" b="0" i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440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Hz</m:t>
                      </m:r>
                    </m:oMath>
                  </m:oMathPara>
                </a14:m>
                <a:r>
                  <a:rPr lang="en-US" altLang="zh-CN" sz="135" b="0" i="0" kern="0" spc="-99900" smtClean="0">
                    <a:solidFill>
                      <a:srgbClr val="FFFFFF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 </a:t>
                </a:r>
                <a:r>
                  <a:rPr lang="en-US" altLang="zh-CN" sz="3200" b="0" i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表示钢琴的琴弦每秒钟振动440次</a:t>
                </a:r>
                <a:endParaRPr lang="en-US" altLang="zh-CN" sz="3200"/>
              </a:p>
              <a:p>
                <a:pPr latinLnBrk="1">
                  <a:lnSpc>
                    <a:spcPts val="3500"/>
                  </a:lnSpc>
                </a:pPr>
                <a:r>
                  <a:rPr lang="en-US" altLang="zh-CN" sz="3200" b="0" i="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C</a:t>
                </a:r>
                <a:r>
                  <a:rPr lang="en-US" altLang="zh-CN" sz="3200" b="0" i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.</a:t>
                </a:r>
                <a:r>
                  <a:rPr lang="en-US" altLang="zh-CN" sz="3200" b="0" i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:r>
                  <a:rPr lang="en-US" altLang="zh-CN" sz="3200" b="0" i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收音机收到空中电磁波的频率是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1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.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061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×</m:t>
                      </m:r>
                      <m:sSup>
                        <m:sSupPr>
                          <m:ctrlPr>
                            <a:rPr lang="en-US" altLang="zh-CN" sz="3200" b="0" i="1">
                              <a:solidFill>
                                <a:srgbClr val="000000"/>
                              </a:solidFill>
                              <a:latin typeface="Cambria Math" panose="02040503050406030204"/>
                              <a:ea typeface="微软雅黑" panose="020b0503020204020204" charset="-122"/>
                              <a:cs typeface="Times New Roman" panose="02020603050405020304" pitchFamily="34" charset="-120"/>
                            </a:rPr>
                          </m:ctrlPr>
                        </m:sSupPr>
                        <m:e>
                          <m:r>
                            <m:rPr>
                              <m:sty m:val="p"/>
                            </m:rPr>
                            <a:rPr lang="en-US" altLang="zh-CN" sz="3200" b="0" i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微软雅黑" panose="020b0503020204020204" charset="-122"/>
                              <a:cs typeface="Times New Roman" panose="02020603050405020304" pitchFamily="34" charset="-120"/>
                            </a:rPr>
                            <m:t>10</m:t>
                          </m:r>
                        </m:e>
                        <m:sup>
                          <m:r>
                            <m:rPr>
                              <m:sty m:val="p"/>
                            </m:rPr>
                            <a:rPr lang="en-US" altLang="zh-CN" sz="3200" b="0" i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微软雅黑" panose="020b0503020204020204" charset="-122"/>
                              <a:cs typeface="Times New Roman" panose="02020603050405020304" pitchFamily="34" charset="-120"/>
                            </a:rPr>
                            <m:t>5</m:t>
                          </m:r>
                        </m:sup>
                      </m:sSup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Hz</m:t>
                      </m:r>
                    </m:oMath>
                  </m:oMathPara>
                </a14:m>
                <a:r>
                  <a:rPr lang="en-US" altLang="zh-CN" sz="135" b="0" i="0" kern="0" spc="-99900" smtClean="0">
                    <a:solidFill>
                      <a:srgbClr val="FFFFFF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 </a:t>
                </a:r>
                <a:endParaRPr lang="en-US" altLang="zh-CN" sz="3200"/>
              </a:p>
              <a:p>
                <a:pPr latinLnBrk="1">
                  <a:lnSpc>
                    <a:spcPts val="3500"/>
                  </a:lnSpc>
                </a:pPr>
                <a:r>
                  <a:rPr lang="en-US" altLang="zh-CN" sz="3200" b="0" i="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D</a:t>
                </a:r>
                <a:r>
                  <a:rPr lang="en-US" altLang="zh-CN" sz="3200" b="0" i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.</a:t>
                </a:r>
                <a:r>
                  <a:rPr lang="en-US" altLang="zh-CN" sz="3200" b="0" i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:r>
                  <a:rPr lang="en-US" altLang="zh-CN" sz="3200" b="0" i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除图中频率外，波长也是描述波的物理量</a:t>
                </a:r>
                <a:endParaRPr lang="en-US" altLang="zh-CN" sz="3200"/>
              </a:p>
            </p:txBody>
          </p:sp>
        </mc:Choice>
        <mc:Fallback>
          <p:sp>
            <p:nvSpPr>
              <p:cNvPr id="5" name="QC_5_BD.3_3#67b5bdbe3.choices?htil=1&amp;vcp=1&amp;vis=1&amp;pid=2116f5293&amp;color=0,0,0&amp;vtp=1&amp;bbb=1"/>
              <p:cNvSpPr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11"/>
                </p:custDataLst>
              </p:nvPr>
            </p:nvSpPr>
            <p:spPr>
              <a:xfrm>
                <a:off x="719328" y="3657992"/>
                <a:ext cx="10753344" cy="2370667"/>
              </a:xfrm>
              <a:prstGeom prst="rect">
                <a:avLst/>
              </a:prstGeom>
              <a:blipFill rotWithShape="1">
                <a:blip r:embed="rId12"/>
                <a:stretch>
                  <a:fillRect l="-5" t="-2963" r="1" b="25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mc:AlternateContent>
        <mc:Choice Requires="a14">
          <p:sp>
            <p:nvSpPr>
              <p:cNvPr id="6" name="QC_5_BD.3_2#67b5bdbe3?htil=1&amp;sp=1&amp;vcp=1&amp;vis=1&amp;pid=2116f5293&amp;color=0,0,0&amp;vtp=1&amp;bt=1&amp;bbb=1&amp;hb=1&amp;hs=1" title=""/>
              <p:cNvSpPr/>
              <p:nvPr>
                <p:custDataLst>
                  <p:tags r:id="rId13"/>
                </p:custDataLst>
              </p:nvPr>
            </p:nvSpPr>
            <p:spPr>
              <a:xfrm>
                <a:off x="719328" y="2482891"/>
                <a:ext cx="10752000" cy="1185333"/>
              </a:xfrm>
              <a:prstGeom prst="rect">
                <a:avLst/>
              </a:prstGeom>
              <a:noFill/>
            </p:spPr>
            <p:txBody>
              <a:bodyPr wrap="none" lIns="0" tIns="0" rIns="0" bIns="0" rtlCol="0" anchor="t"/>
              <a:lstStyle/>
              <a:p>
                <a:pPr latinLnBrk="1">
                  <a:lnSpc>
                    <a:spcPts val="3500"/>
                  </a:lnSpc>
                </a:pPr>
                <a:r>
                  <a:rPr lang="en-US" altLang="zh-CN" sz="3200" b="0" i="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道播放的钢琴节目</a:t>
                </a:r>
                <a:r>
                  <a:rPr lang="en-US" altLang="zh-CN" sz="3200" b="0" i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，</a:t>
                </a:r>
                <a:r>
                  <a:rPr lang="en-US" altLang="zh-CN" sz="3200" b="0" i="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某时刻他听到演员弹奏音符</a:t>
                </a:r>
                <a:r>
                  <a:rPr lang="en-US" altLang="zh-CN" sz="3200" b="0" i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“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dol</m:t>
                      </m:r>
                    </m:oMath>
                  </m:oMathPara>
                </a14:m>
                <a:r>
                  <a:rPr lang="en-US" altLang="zh-CN" sz="3200" b="0" i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”“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la</m:t>
                      </m:r>
                    </m:oMath>
                  </m:oMathPara>
                </a14:m>
                <a:r>
                  <a:rPr lang="en-US" altLang="zh-CN" sz="135" b="0" i="0" kern="0" spc="-99900" smtClean="0">
                    <a:solidFill>
                      <a:srgbClr val="FFFFFF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 </a:t>
                </a:r>
                <a:r>
                  <a:rPr lang="en-US" altLang="zh-CN" sz="3200" b="0" i="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”，</a:t>
                </a:r>
                <a:endParaRPr lang="en-US" altLang="zh-CN" sz="3200" b="0" i="0" smtClean="0">
                  <a:solidFill>
                    <a:srgbClr val="000000"/>
                  </a:solidFill>
                  <a:latin typeface="Times New Roman" panose="02020603050405020304" pitchFamily="2" charset="0"/>
                  <a:ea typeface="微软雅黑" panose="020b0503020204020204" charset="-122"/>
                  <a:cs typeface="Times New Roman" panose="02020603050405020304" pitchFamily="34" charset="-120"/>
                </a:endParaRPr>
              </a:p>
              <a:p>
                <a:pPr latinLnBrk="1">
                  <a:lnSpc>
                    <a:spcPts val="3500"/>
                  </a:lnSpc>
                </a:pPr>
                <a:r>
                  <a:rPr lang="en-US" altLang="zh-CN" sz="3200" b="0" i="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频率分别为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261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.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6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Hz</m:t>
                      </m:r>
                    </m:oMath>
                  </m:oMathPara>
                </a14:m>
                <a:r>
                  <a:rPr lang="en-US" altLang="zh-CN" sz="3200" b="0" i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、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440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Hz</m:t>
                      </m:r>
                    </m:oMath>
                  </m:oMathPara>
                </a14:m>
                <a:r>
                  <a:rPr lang="en-US" altLang="zh-CN" sz="135" b="0" i="0" kern="0" spc="-99900" smtClean="0">
                    <a:solidFill>
                      <a:srgbClr val="FFFFFF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 </a:t>
                </a:r>
                <a:r>
                  <a:rPr lang="en-US" altLang="zh-CN" sz="3200" b="0" i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，</a:t>
                </a:r>
                <a:r>
                  <a:rPr lang="en-US" altLang="zh-CN" sz="3200" b="0" i="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下列说法错误的是</a:t>
                </a:r>
                <a:r>
                  <a:rPr lang="en-US" altLang="zh-CN" sz="3200" b="0" i="0" smtClean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 </a:t>
                </a:r>
                <a:r>
                  <a:rPr lang="en-US" altLang="zh-CN" sz="3200" b="0" i="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(</a:t>
                </a:r>
                <a:r>
                  <a:rPr lang="en-US" altLang="zh-CN" sz="3200" b="0" i="0" smtClean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    </a:t>
                </a:r>
                <a:r>
                  <a:rPr lang="en-US" altLang="zh-CN" sz="3200" b="0" i="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)</a:t>
                </a:r>
                <a:r>
                  <a:rPr lang="en-US" altLang="zh-CN" sz="3200" b="0" i="0" smtClean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:endParaRPr lang="en-US" altLang="zh-CN" sz="3200"/>
              </a:p>
            </p:txBody>
          </p:sp>
        </mc:Choice>
        <mc:Fallback>
          <p:sp>
            <p:nvSpPr>
              <p:cNvPr id="6" name="QC_5_BD.3_2#67b5bdbe3?htil=1&amp;sp=1&amp;vcp=1&amp;vis=1&amp;pid=2116f5293&amp;color=0,0,0&amp;vtp=1&amp;bt=1&amp;bbb=1&amp;hb=1&amp;hs=1"/>
              <p:cNvSpPr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14"/>
                </p:custDataLst>
              </p:nvPr>
            </p:nvSpPr>
            <p:spPr>
              <a:xfrm>
                <a:off x="719328" y="2482891"/>
                <a:ext cx="10752000" cy="1185333"/>
              </a:xfrm>
              <a:prstGeom prst="rect">
                <a:avLst/>
              </a:prstGeom>
              <a:blipFill rotWithShape="1">
                <a:blip r:embed="rId15"/>
                <a:stretch>
                  <a:fillRect l="-5" t="-5896" r="-3578" b="39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object 54" title="">
            <a:hlinkClick r:id="rId17" action="ppaction://hlinksldjump"/>
          </p:cNvPr>
          <p:cNvSpPr/>
          <p:nvPr>
            <p:custDataLst>
              <p:tags r:id="rId16"/>
            </p:custDataLst>
          </p:nvPr>
        </p:nvSpPr>
        <p:spPr>
          <a:xfrm flipH="1">
            <a:off x="10992544" y="5872291"/>
            <a:ext cx="806203" cy="576031"/>
          </a:xfrm>
          <a:custGeom>
            <a:rect l="l" t="t" r="r" b="b"/>
            <a:pathLst>
              <a:path w="854075" h="610235">
                <a:moveTo>
                  <a:pt x="0" y="0"/>
                </a:moveTo>
                <a:lnTo>
                  <a:pt x="0" y="610171"/>
                </a:lnTo>
                <a:lnTo>
                  <a:pt x="519137" y="465010"/>
                </a:lnTo>
                <a:lnTo>
                  <a:pt x="676932" y="465010"/>
                </a:lnTo>
                <a:lnTo>
                  <a:pt x="853770" y="305092"/>
                </a:lnTo>
                <a:lnTo>
                  <a:pt x="676919" y="145148"/>
                </a:lnTo>
                <a:lnTo>
                  <a:pt x="519137" y="145148"/>
                </a:lnTo>
                <a:lnTo>
                  <a:pt x="0" y="0"/>
                </a:lnTo>
                <a:close/>
              </a:path>
              <a:path w="854075" h="610235">
                <a:moveTo>
                  <a:pt x="676932" y="465010"/>
                </a:moveTo>
                <a:lnTo>
                  <a:pt x="519137" y="465010"/>
                </a:lnTo>
                <a:lnTo>
                  <a:pt x="519137" y="607707"/>
                </a:lnTo>
                <a:lnTo>
                  <a:pt x="676932" y="465010"/>
                </a:lnTo>
                <a:close/>
              </a:path>
              <a:path w="854075" h="610235">
                <a:moveTo>
                  <a:pt x="519137" y="2451"/>
                </a:moveTo>
                <a:lnTo>
                  <a:pt x="519137" y="145148"/>
                </a:lnTo>
                <a:lnTo>
                  <a:pt x="676919" y="145148"/>
                </a:lnTo>
                <a:lnTo>
                  <a:pt x="519137" y="2451"/>
                </a:lnTo>
                <a:close/>
              </a:path>
            </a:pathLst>
          </a:custGeom>
          <a:solidFill>
            <a:srgbClr val="4BACC6">
              <a:lumMod val="60000"/>
              <a:lumOff val="40000"/>
            </a:srgbClr>
          </a:solidFill>
        </p:spPr>
        <p:txBody>
          <a:bodyPr wrap="square" lIns="0" tIns="0" rIns="0" bIns="0" rtlCol="0"/>
          <a:lstStyle/>
          <a:p>
            <a:pPr marL="0" marR="0" lvl="0" indent="0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265" b="1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</a:rPr>
              <a:t> 返回</a:t>
            </a:r>
            <a:endParaRPr kumimoji="0" sz="2265" b="1" i="0" u="none" strike="noStrike" kern="0" cap="none" spc="0" normalizeH="0" baseline="0" noProof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7410" name="Rectangle 2" title="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719667" y="884767"/>
            <a:ext cx="5425017" cy="8299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电话的话筒与听筒</a:t>
            </a:r>
            <a:endParaRPr lang="zh-CN" altLang="en-US" sz="48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" name="Rectangle 3" title=""/>
          <p:cNvSpPr txBox="1">
            <a:spLocks noChangeArrowheads="1"/>
          </p:cNvSpPr>
          <p:nvPr>
            <p:custDataLst>
              <p:tags r:id="rId4"/>
            </p:custDataLst>
          </p:nvPr>
        </p:nvSpPr>
        <p:spPr>
          <a:xfrm>
            <a:off x="1005417" y="1940984"/>
            <a:ext cx="10181167" cy="417618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algn="just" eaLnBrk="1" hangingPunct="1">
              <a:spcBef>
                <a:spcPct val="0"/>
              </a:spcBef>
              <a:buFont typeface="Wingdings" panose="05000000000000000000" pitchFamily="2" charset="2"/>
              <a:buNone/>
              <a:defRPr/>
            </a:pPr>
            <a:r>
              <a:rPr lang="zh-CN" altLang="en-US" sz="3735" b="1" kern="0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（一）话筒</a:t>
            </a:r>
            <a:endParaRPr lang="zh-CN" altLang="en-US" sz="3735" b="1" kern="0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pPr eaLnBrk="1" hangingPunct="1">
              <a:lnSpc>
                <a:spcPct val="120000"/>
              </a:lnSpc>
              <a:spcBef>
                <a:spcPct val="0"/>
              </a:spcBef>
              <a:buFont typeface="Wingdings" panose="05000000000000000000" pitchFamily="2" charset="2"/>
              <a:buNone/>
              <a:defRPr/>
            </a:pPr>
            <a:r>
              <a:rPr lang="zh-CN" altLang="en-US" sz="3735" b="1" kern="0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  </a:t>
            </a:r>
            <a:r>
              <a:rPr lang="en-US" altLang="zh-CN" sz="3735" b="1" kern="0">
                <a:solidFill>
                  <a:srgbClr val="FF0066"/>
                </a:solidFill>
                <a:latin typeface="黑体" panose="02010609060101010101" charset="-122"/>
                <a:ea typeface="黑体" panose="02010609060101010101" charset="-122"/>
              </a:rPr>
              <a:t>1.</a:t>
            </a:r>
            <a:r>
              <a:rPr lang="zh-CN" altLang="en-US" sz="3735" b="1" kern="0">
                <a:solidFill>
                  <a:srgbClr val="FF0066"/>
                </a:solidFill>
                <a:latin typeface="黑体" panose="02010609060101010101" charset="-122"/>
                <a:ea typeface="黑体" panose="02010609060101010101" charset="-122"/>
              </a:rPr>
              <a:t>话筒结构：</a:t>
            </a:r>
            <a:r>
              <a:rPr lang="zh-CN" altLang="en-US" sz="3735" b="1" kern="0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话筒里有一个金属盒，里面装满碳粒，上面盖有一个膜片</a:t>
            </a:r>
            <a:r>
              <a:rPr lang="en-US" altLang="zh-CN" sz="3735" b="1" kern="0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.</a:t>
            </a:r>
            <a:endParaRPr lang="en-US" altLang="zh-CN" sz="3735" b="1" kern="0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pPr eaLnBrk="1" hangingPunct="1">
              <a:lnSpc>
                <a:spcPct val="120000"/>
              </a:lnSpc>
              <a:spcBef>
                <a:spcPct val="0"/>
              </a:spcBef>
              <a:buFont typeface="Wingdings" panose="05000000000000000000" pitchFamily="2" charset="2"/>
              <a:buNone/>
              <a:defRPr/>
            </a:pPr>
            <a:r>
              <a:rPr lang="en-US" altLang="zh-CN" sz="3735" b="1" kern="0">
                <a:solidFill>
                  <a:srgbClr val="FF0066"/>
                </a:solidFill>
                <a:latin typeface="黑体" panose="02010609060101010101" charset="-122"/>
                <a:ea typeface="黑体" panose="02010609060101010101" charset="-122"/>
              </a:rPr>
              <a:t>  2.</a:t>
            </a:r>
            <a:r>
              <a:rPr lang="zh-CN" altLang="en-US" sz="3735" b="1" kern="0">
                <a:solidFill>
                  <a:srgbClr val="FF0066"/>
                </a:solidFill>
                <a:latin typeface="黑体" panose="02010609060101010101" charset="-122"/>
                <a:ea typeface="黑体" panose="02010609060101010101" charset="-122"/>
              </a:rPr>
              <a:t>话筒特点：</a:t>
            </a:r>
            <a:r>
              <a:rPr lang="zh-CN" altLang="en-US" sz="3735" b="1" kern="0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碳粒之间的接触不紧密，整体的电阻随膜片的压紧程度而改变</a:t>
            </a:r>
            <a:r>
              <a:rPr lang="en-US" altLang="zh-CN" sz="3735" b="1" kern="0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. </a:t>
            </a:r>
            <a:endParaRPr lang="en-US" altLang="zh-CN" sz="3735" b="1" kern="0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pPr eaLnBrk="1" hangingPunct="1">
              <a:lnSpc>
                <a:spcPct val="120000"/>
              </a:lnSpc>
              <a:spcBef>
                <a:spcPct val="0"/>
              </a:spcBef>
              <a:buFont typeface="Wingdings" panose="05000000000000000000" pitchFamily="2" charset="2"/>
              <a:buNone/>
              <a:defRPr/>
            </a:pPr>
            <a:r>
              <a:rPr lang="en-US" altLang="zh-CN" sz="3735" b="1" kern="0">
                <a:solidFill>
                  <a:srgbClr val="FF0066"/>
                </a:solidFill>
                <a:latin typeface="黑体" panose="02010609060101010101" charset="-122"/>
                <a:ea typeface="黑体" panose="02010609060101010101" charset="-122"/>
              </a:rPr>
              <a:t>  3.</a:t>
            </a:r>
            <a:r>
              <a:rPr lang="zh-CN" altLang="en-US" sz="3735" b="1" kern="0">
                <a:solidFill>
                  <a:srgbClr val="FF0066"/>
                </a:solidFill>
                <a:latin typeface="黑体" panose="02010609060101010101" charset="-122"/>
                <a:ea typeface="黑体" panose="02010609060101010101" charset="-122"/>
              </a:rPr>
              <a:t>话筒作用：</a:t>
            </a:r>
            <a:r>
              <a:rPr lang="zh-CN" altLang="en-US" sz="3735" b="1" kern="0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把振动转变为强弱变化的电流</a:t>
            </a:r>
            <a:r>
              <a:rPr lang="en-US" altLang="zh-CN" sz="3735" b="1" kern="0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. </a:t>
            </a:r>
            <a:endParaRPr lang="en-US" altLang="zh-CN" sz="3735" b="1" kern="0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" name="Text Box 3" title="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5088467" y="1680633"/>
            <a:ext cx="5471584" cy="3571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len="sm" type="none" w="sm"/>
                <a:tailEnd len="sm" type="none" w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20000"/>
              </a:lnSpc>
              <a:spcBef>
                <a:spcPct val="50000"/>
              </a:spcBef>
            </a:pPr>
            <a:r>
              <a:rPr kumimoji="1" lang="zh-CN" altLang="en-US" sz="4265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话筒结构：</a:t>
            </a:r>
            <a:endParaRPr kumimoji="1" lang="zh-CN" altLang="en-US" sz="4265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pPr eaLnBrk="1" hangingPunct="1">
              <a:lnSpc>
                <a:spcPct val="120000"/>
              </a:lnSpc>
              <a:spcBef>
                <a:spcPct val="50000"/>
              </a:spcBef>
            </a:pPr>
            <a:r>
              <a:rPr kumimoji="1" lang="zh-CN" altLang="en-US" sz="4265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话筒里有一个金属盒，里面装满碳粒，上面盖有一个膜片</a:t>
            </a:r>
            <a:r>
              <a:rPr kumimoji="1" lang="en-US" altLang="zh-CN" sz="4265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.</a:t>
            </a:r>
            <a:endParaRPr kumimoji="1" lang="en-US" altLang="zh-CN" sz="4265" b="1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pic>
        <p:nvPicPr>
          <p:cNvPr id="6" name="Picture 4" title=""/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8729"/>
          <a:stretch>
            <a:fillRect/>
          </a:stretch>
        </p:blipFill>
        <p:spPr bwMode="auto">
          <a:xfrm>
            <a:off x="1631951" y="1892300"/>
            <a:ext cx="3037416" cy="31919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Rectangle 3" title="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912284" y="1040131"/>
            <a:ext cx="6148916" cy="47777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tabLst>
                <a:tab pos="302895"/>
              </a:tabLs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1pPr>
            <a:lvl2pPr marL="742950" indent="-285750">
              <a:tabLst>
                <a:tab pos="302895"/>
              </a:tabLs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2pPr>
            <a:lvl3pPr marL="1143000" indent="-228600">
              <a:tabLst>
                <a:tab pos="302895"/>
              </a:tabLs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3pPr>
            <a:lvl4pPr marL="1600200" indent="-228600">
              <a:tabLst>
                <a:tab pos="302895"/>
              </a:tabLs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4pPr>
            <a:lvl5pPr marL="2057400" indent="-228600">
              <a:tabLst>
                <a:tab pos="302895"/>
              </a:tabLs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02895"/>
              </a:tabLs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02895"/>
              </a:tabLs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02895"/>
              </a:tabLs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02895"/>
              </a:tabLs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9pPr>
          </a:lstStyle>
          <a:p>
            <a:pPr algn="just">
              <a:lnSpc>
                <a:spcPct val="110000"/>
              </a:lnSpc>
              <a:spcBef>
                <a:spcPts val="600"/>
              </a:spcBef>
            </a:pPr>
            <a:r>
              <a:rPr lang="zh-TW" altLang="en-US" sz="4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话筒的工作原理</a:t>
            </a:r>
            <a:r>
              <a:rPr lang="en-US" altLang="zh-TW" sz="4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:</a:t>
            </a:r>
            <a:endParaRPr lang="en-US" altLang="zh-CN" sz="48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pPr algn="just">
              <a:lnSpc>
                <a:spcPct val="110000"/>
              </a:lnSpc>
              <a:spcBef>
                <a:spcPts val="600"/>
              </a:spcBef>
            </a:pPr>
            <a:r>
              <a:rPr lang="zh-TW" altLang="zh-CN" sz="3735" b="1">
                <a:latin typeface="Times New Roman" panose="02020603050405020304" pitchFamily="2" charset="0"/>
              </a:rPr>
              <a:t> </a:t>
            </a:r>
            <a:r>
              <a:rPr lang="zh-TW" altLang="en-US" sz="3735" b="1">
                <a:latin typeface="Times New Roman" panose="02020603050405020304" pitchFamily="2" charset="0"/>
              </a:rPr>
              <a:t> </a:t>
            </a:r>
            <a:r>
              <a:rPr lang="zh-TW" altLang="zh-CN" sz="3735" b="1">
                <a:latin typeface="Times New Roman" panose="02020603050405020304" pitchFamily="2" charset="0"/>
              </a:rPr>
              <a:t> </a:t>
            </a:r>
            <a:r>
              <a:rPr lang="zh-TW" altLang="en-US" sz="3735" b="1">
                <a:latin typeface="Times New Roman" panose="02020603050405020304" pitchFamily="2" charset="0"/>
              </a:rPr>
              <a:t>      </a:t>
            </a:r>
            <a:r>
              <a:rPr lang="zh-TW" altLang="en-US" sz="3735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对着话筒讲话时，话筒的膜片振动</a:t>
            </a:r>
            <a:r>
              <a:rPr lang="zh-TW" altLang="en-US" sz="3735" b="1" i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，</a:t>
            </a:r>
            <a:r>
              <a:rPr lang="zh-TW" altLang="en-US" sz="3735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时紧时松地压迫炭粒，盒中炭粒的电阻时小时大，流过炭粒的电流也发生变化，这样话筒就将声音信号变成了电信号</a:t>
            </a:r>
            <a:r>
              <a:rPr lang="zh-CN" altLang="en-US" sz="3735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。</a:t>
            </a:r>
            <a:endParaRPr lang="zh-TW" altLang="en-US" sz="3735" b="1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pic>
        <p:nvPicPr>
          <p:cNvPr id="19459" name="图片 4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27951" y="2228851"/>
            <a:ext cx="3219449" cy="31855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" name="Rectangle 3" title="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1202267" y="1460500"/>
            <a:ext cx="9787467" cy="393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9pPr>
          </a:lstStyle>
          <a:p>
            <a:pPr algn="just" eaLnBrk="1" hangingPunct="1">
              <a:spcBef>
                <a:spcPct val="2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  <a:buNone/>
            </a:pPr>
            <a:r>
              <a:rPr lang="zh-CN" altLang="en-US" sz="3735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（二）听筒</a:t>
            </a:r>
            <a:endParaRPr lang="zh-CN" altLang="en-US" sz="3735" b="1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pPr algn="just" eaLnBrk="1" hangingPunct="1">
              <a:spcBef>
                <a:spcPct val="2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  <a:buNone/>
            </a:pPr>
            <a:r>
              <a:rPr lang="en-US" altLang="zh-CN" sz="3735" b="1">
                <a:solidFill>
                  <a:srgbClr val="FF0066"/>
                </a:solidFill>
                <a:latin typeface="黑体" panose="02010609060101010101" charset="-122"/>
                <a:ea typeface="黑体" panose="02010609060101010101" charset="-122"/>
              </a:rPr>
              <a:t>1.</a:t>
            </a:r>
            <a:r>
              <a:rPr lang="zh-CN" altLang="en-US" sz="3735" b="1">
                <a:solidFill>
                  <a:srgbClr val="FF0066"/>
                </a:solidFill>
                <a:latin typeface="黑体" panose="02010609060101010101" charset="-122"/>
                <a:ea typeface="黑体" panose="02010609060101010101" charset="-122"/>
              </a:rPr>
              <a:t>听筒结构：</a:t>
            </a:r>
            <a:r>
              <a:rPr lang="zh-CN" altLang="en-US" sz="3735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听筒里有一个永磁铁，它的两个磁极上套有螺线管，磁极前有薄铁片</a:t>
            </a:r>
            <a:r>
              <a:rPr lang="en-US" altLang="zh-CN" sz="3735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.</a:t>
            </a:r>
            <a:endParaRPr lang="en-US" altLang="zh-CN" sz="3735" b="1">
              <a:solidFill>
                <a:srgbClr val="FF0066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pPr algn="just" eaLnBrk="1" hangingPunct="1">
              <a:spcBef>
                <a:spcPct val="2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  <a:buNone/>
            </a:pPr>
            <a:r>
              <a:rPr lang="en-US" altLang="zh-CN" sz="3735" b="1">
                <a:solidFill>
                  <a:srgbClr val="FF0066"/>
                </a:solidFill>
                <a:latin typeface="黑体" panose="02010609060101010101" charset="-122"/>
                <a:ea typeface="黑体" panose="02010609060101010101" charset="-122"/>
              </a:rPr>
              <a:t>2.</a:t>
            </a:r>
            <a:r>
              <a:rPr lang="zh-CN" altLang="en-US" sz="3735" b="1">
                <a:solidFill>
                  <a:srgbClr val="FF0066"/>
                </a:solidFill>
                <a:latin typeface="黑体" panose="02010609060101010101" charset="-122"/>
                <a:ea typeface="黑体" panose="02010609060101010101" charset="-122"/>
              </a:rPr>
              <a:t>听筒特点：</a:t>
            </a:r>
            <a:r>
              <a:rPr lang="zh-CN" altLang="en-US" sz="3735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由于永磁体的吸引，薄铁片有些弯向磁铁</a:t>
            </a:r>
            <a:r>
              <a:rPr lang="en-US" altLang="zh-CN" sz="3735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.</a:t>
            </a:r>
            <a:endParaRPr lang="en-US" altLang="zh-CN" sz="3735" b="1">
              <a:solidFill>
                <a:srgbClr val="FF0066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pPr algn="just" eaLnBrk="1" hangingPunct="1">
              <a:spcBef>
                <a:spcPct val="2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  <a:buNone/>
            </a:pPr>
            <a:r>
              <a:rPr lang="en-US" altLang="zh-CN" sz="3735" b="1">
                <a:solidFill>
                  <a:srgbClr val="FF0066"/>
                </a:solidFill>
                <a:latin typeface="黑体" panose="02010609060101010101" charset="-122"/>
                <a:ea typeface="黑体" panose="02010609060101010101" charset="-122"/>
              </a:rPr>
              <a:t>3.</a:t>
            </a:r>
            <a:r>
              <a:rPr lang="zh-CN" altLang="en-US" sz="3735" b="1">
                <a:solidFill>
                  <a:srgbClr val="FF0066"/>
                </a:solidFill>
                <a:latin typeface="黑体" panose="02010609060101010101" charset="-122"/>
                <a:ea typeface="黑体" panose="02010609060101010101" charset="-122"/>
              </a:rPr>
              <a:t>听筒作用：</a:t>
            </a:r>
            <a:r>
              <a:rPr lang="zh-CN" altLang="en-US" sz="3735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变化的电流转化为声音振动</a:t>
            </a:r>
            <a:r>
              <a:rPr lang="en-US" altLang="zh-CN" sz="3735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. </a:t>
            </a:r>
            <a:endParaRPr lang="en-US" altLang="zh-CN" sz="3735" b="1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Text Box 3" title="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4470400" y="1627717"/>
            <a:ext cx="6481233" cy="3571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len="sm" type="none" w="sm"/>
                <a:tailEnd len="sm" type="none" w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20000"/>
              </a:lnSpc>
              <a:spcBef>
                <a:spcPct val="50000"/>
              </a:spcBef>
            </a:pPr>
            <a:r>
              <a:rPr kumimoji="1" lang="zh-CN" altLang="en-US" sz="4265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听筒结构：</a:t>
            </a:r>
            <a:endParaRPr kumimoji="1" lang="zh-CN" altLang="en-US" sz="4265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pPr eaLnBrk="1" hangingPunct="1">
              <a:lnSpc>
                <a:spcPct val="120000"/>
              </a:lnSpc>
              <a:spcBef>
                <a:spcPct val="50000"/>
              </a:spcBef>
            </a:pPr>
            <a:r>
              <a:rPr kumimoji="1" lang="zh-CN" altLang="en-US" sz="4265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听筒里有一个永磁铁，它的两个磁极上套有螺线管，磁极前有薄铁片</a:t>
            </a:r>
            <a:r>
              <a:rPr kumimoji="1" lang="en-US" altLang="zh-CN" sz="4265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.</a:t>
            </a:r>
            <a:endParaRPr kumimoji="1" lang="en-US" altLang="zh-CN" sz="4265" b="1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pic>
        <p:nvPicPr>
          <p:cNvPr id="4" name="Picture 4" title=""/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081"/>
          <a:stretch>
            <a:fillRect/>
          </a:stretch>
        </p:blipFill>
        <p:spPr bwMode="auto">
          <a:xfrm>
            <a:off x="1200151" y="1892300"/>
            <a:ext cx="2838449" cy="31919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Rectangle 3" title="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4512733" y="1251586"/>
            <a:ext cx="6576484" cy="435483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>
              <a:tabLst>
                <a:tab pos="302895"/>
              </a:tabLs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1pPr>
            <a:lvl2pPr marL="742950" indent="-285750">
              <a:tabLst>
                <a:tab pos="302895"/>
              </a:tabLs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2pPr>
            <a:lvl3pPr marL="1143000" indent="-228600">
              <a:tabLst>
                <a:tab pos="302895"/>
              </a:tabLs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3pPr>
            <a:lvl4pPr marL="1600200" indent="-228600">
              <a:tabLst>
                <a:tab pos="302895"/>
              </a:tabLs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4pPr>
            <a:lvl5pPr marL="2057400" indent="-228600">
              <a:tabLst>
                <a:tab pos="302895"/>
              </a:tabLs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02895"/>
              </a:tabLs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02895"/>
              </a:tabLs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02895"/>
              </a:tabLs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02895"/>
              </a:tabLs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9pPr>
          </a:lstStyle>
          <a:p>
            <a:pPr algn="just" eaLnBrk="1" hangingPunct="1">
              <a:lnSpc>
                <a:spcPct val="110000"/>
              </a:lnSpc>
              <a:spcBef>
                <a:spcPts val="600"/>
              </a:spcBef>
            </a:pPr>
            <a:r>
              <a:rPr lang="zh-TW" altLang="en-US" sz="4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听筒的工作原理</a:t>
            </a:r>
            <a:r>
              <a:rPr lang="en-US" altLang="zh-TW" sz="4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:</a:t>
            </a:r>
            <a:endParaRPr lang="en-US" altLang="zh-CN" sz="48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pPr algn="just" eaLnBrk="1" hangingPunct="1"/>
            <a:r>
              <a:rPr lang="zh-TW" altLang="zh-CN" sz="3735" b="1">
                <a:latin typeface="Times New Roman" panose="02020603050405020304" pitchFamily="2" charset="0"/>
              </a:rPr>
              <a:t> </a:t>
            </a:r>
            <a:r>
              <a:rPr lang="zh-TW" altLang="en-US" sz="3735" b="1">
                <a:latin typeface="Times New Roman" panose="02020603050405020304" pitchFamily="2" charset="0"/>
              </a:rPr>
              <a:t> </a:t>
            </a:r>
            <a:r>
              <a:rPr lang="zh-TW" altLang="zh-CN" sz="3735" b="1">
                <a:latin typeface="Times New Roman" panose="02020603050405020304" pitchFamily="2" charset="0"/>
              </a:rPr>
              <a:t> </a:t>
            </a:r>
            <a:r>
              <a:rPr lang="zh-TW" altLang="en-US" sz="3735" b="1">
                <a:latin typeface="Times New Roman" panose="02020603050405020304" pitchFamily="2" charset="0"/>
              </a:rPr>
              <a:t>    </a:t>
            </a:r>
            <a:r>
              <a:rPr lang="zh-TW" altLang="zh-CN" sz="3735" b="1">
                <a:latin typeface="Times New Roman" panose="02020603050405020304" pitchFamily="2" charset="0"/>
              </a:rPr>
              <a:t> </a:t>
            </a:r>
            <a:r>
              <a:rPr lang="zh-TW" altLang="en-US" sz="3735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当变化的电流通过听筒的线圈时，听筒内的电磁铁对膜片的作用力也随之变化，使膜片振动，这样听筒就将电信号变成了声信号</a:t>
            </a:r>
            <a:r>
              <a:rPr lang="en-US" altLang="zh-CN" sz="3735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.</a:t>
            </a:r>
            <a:r>
              <a:rPr lang="zh-TW" altLang="en-US" sz="3735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话筒和对方听筒是串联在电路中的</a:t>
            </a:r>
            <a:r>
              <a:rPr lang="en-US" altLang="zh-CN" sz="3735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.</a:t>
            </a:r>
            <a:endParaRPr lang="en-US" altLang="zh-CN" sz="3735" b="1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pic>
        <p:nvPicPr>
          <p:cNvPr id="22531" name="Picture 4" title=""/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269"/>
          <a:stretch>
            <a:fillRect/>
          </a:stretch>
        </p:blipFill>
        <p:spPr bwMode="auto">
          <a:xfrm>
            <a:off x="1225551" y="1833033"/>
            <a:ext cx="2709333" cy="31919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>
            <a:off x="10858500" y="107315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C_4_BD#8ddf32f35?vcp=1&amp;pid=b823a3293&amp;color=147,205,221&amp;vtp=1&amp;bt=1&amp;bbb=1" title=""/>
          <p:cNvSpPr/>
          <p:nvPr>
            <p:custDataLst>
              <p:tags r:id="rId4"/>
            </p:custDataLst>
          </p:nvPr>
        </p:nvSpPr>
        <p:spPr>
          <a:xfrm>
            <a:off x="719328" y="536448"/>
            <a:ext cx="10753344" cy="792480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/>
          <a:p>
            <a:pPr algn="l" latinLnBrk="1">
              <a:lnSpc>
                <a:spcPts val="4600"/>
              </a:lnSpc>
            </a:pPr>
            <a:r>
              <a:rPr lang="en-US" altLang="zh-CN" sz="3465" b="1" i="0">
                <a:solidFill>
                  <a:srgbClr val="93CDDD"/>
                </a:solidFill>
                <a:latin typeface="Times New Roman" panose="02020603050405020304" pitchFamily="2" charset="0"/>
                <a:ea typeface="黑体" panose="02010609060101010101" charset="-122"/>
                <a:cs typeface="Times New Roman" panose="02020603050405020304" pitchFamily="34" charset="-120"/>
              </a:rPr>
              <a:t>知识点3</a:t>
            </a:r>
            <a:r>
              <a:rPr lang="en-US" altLang="zh-CN" sz="3465" b="1" i="0">
                <a:solidFill>
                  <a:srgbClr val="93CDDD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3465" b="1" i="0">
                <a:solidFill>
                  <a:srgbClr val="93CDDD"/>
                </a:solidFill>
                <a:latin typeface="Times New Roman" panose="02020603050405020304" pitchFamily="2" charset="0"/>
                <a:ea typeface="黑体" panose="02010609060101010101" charset="-122"/>
                <a:cs typeface="Times New Roman" panose="02020603050405020304" pitchFamily="34" charset="-120"/>
              </a:rPr>
              <a:t>电磁波的应用</a:t>
            </a:r>
            <a:endParaRPr lang="en-US" altLang="zh-CN" sz="3465">
              <a:solidFill>
                <a:srgbClr val="93CDDD"/>
              </a:solidFill>
            </a:endParaRPr>
          </a:p>
        </p:txBody>
      </p:sp>
      <p:sp>
        <p:nvSpPr>
          <p:cNvPr id="3" name="QC_5_BD.13_1#83148e555?vcp=1&amp;vis=1&amp;pid=8ddf32f35&amp;color=0,0,0&amp;vtp=1&amp;bbb=1&amp;hb=1" title=""/>
          <p:cNvSpPr/>
          <p:nvPr>
            <p:custDataLst>
              <p:tags r:id="rId5"/>
            </p:custDataLst>
          </p:nvPr>
        </p:nvSpPr>
        <p:spPr>
          <a:xfrm>
            <a:off x="719328" y="1403175"/>
            <a:ext cx="10753344" cy="1490133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algn="l" latinLnBrk="1">
              <a:lnSpc>
                <a:spcPts val="4400"/>
              </a:lnSpc>
            </a:pP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6.</a:t>
            </a:r>
            <a:r>
              <a:rPr lang="en-US" altLang="zh-CN" sz="32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［2024·成都］电磁波具有信息特征和能量特性。</a:t>
            </a: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以下设</a:t>
            </a:r>
            <a:endParaRPr lang="en-US" altLang="zh-CN" sz="3200" b="0" i="0" smtClean="0">
              <a:solidFill>
                <a:srgbClr val="000000"/>
              </a:solidFill>
              <a:latin typeface="Times New Roman" panose="02020603050405020304" pitchFamily="2" charset="0"/>
              <a:ea typeface="微软雅黑" panose="020b0503020204020204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4400"/>
              </a:lnSpc>
            </a:pP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备中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，主要利用电磁波的能量特性工作的是</a:t>
            </a: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(</a:t>
            </a:r>
            <a:r>
              <a:rPr lang="en-US" altLang="zh-CN" sz="3200" b="0" i="0" smtClean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 </a:t>
            </a: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)</a:t>
            </a:r>
            <a:endParaRPr lang="en-US" altLang="zh-CN" sz="3200">
              <a:solidFill>
                <a:srgbClr val="000000"/>
              </a:solidFill>
            </a:endParaRPr>
          </a:p>
        </p:txBody>
      </p:sp>
      <p:sp>
        <p:nvSpPr>
          <p:cNvPr id="4" name="QC_5_AN.14_1#83148e555.bracket?vcp=1&amp;vis=1&amp;pid=8ddf32f35&amp;color=0,0,0&amp;vpa=8&amp;vtp=1" title=""/>
          <p:cNvSpPr/>
          <p:nvPr>
            <p:custDataLst>
              <p:tags r:id="rId6"/>
            </p:custDataLst>
          </p:nvPr>
        </p:nvSpPr>
        <p:spPr>
          <a:xfrm>
            <a:off x="8751019" y="2161788"/>
            <a:ext cx="588433" cy="71120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algn="ctr" latinLnBrk="1">
              <a:lnSpc>
                <a:spcPts val="4200"/>
              </a:lnSpc>
            </a:pPr>
            <a:r>
              <a:rPr lang="en-US" altLang="zh-CN" sz="3200" b="0" i="0">
                <a:solidFill>
                  <a:srgbClr val="C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A</a:t>
            </a:r>
            <a:endParaRPr lang="en-US" altLang="zh-CN" sz="3200">
              <a:solidFill>
                <a:srgbClr val="C00000"/>
              </a:solidFill>
            </a:endParaRPr>
          </a:p>
        </p:txBody>
      </p:sp>
      <p:sp>
        <p:nvSpPr>
          <p:cNvPr id="5" name="QC_5_BD.13_2#83148e555.choices?vcp=1&amp;vis=1&amp;pid=8ddf32f35&amp;color=0,0,0&amp;vtp=1&amp;bbb=1" title=""/>
          <p:cNvSpPr/>
          <p:nvPr>
            <p:custDataLst>
              <p:tags r:id="rId7"/>
            </p:custDataLst>
          </p:nvPr>
        </p:nvSpPr>
        <p:spPr>
          <a:xfrm>
            <a:off x="719328" y="2939021"/>
            <a:ext cx="10753344" cy="71120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marR="0" lvl="0" indent="0" defTabSz="914400" eaLnBrk="1" fontAlgn="auto" latinLnBrk="1" hangingPunct="1">
              <a:lnSpc>
                <a:spcPts val="42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>
                <a:tab pos="2234565"/>
                <a:tab pos="4139565"/>
                <a:tab pos="6044565"/>
              </a:tabLst>
              <a:defRPr/>
            </a:pP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A.</a:t>
            </a:r>
            <a:r>
              <a:rPr lang="en-US" altLang="zh-CN" sz="32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微波炉</a:t>
            </a:r>
            <a:r>
              <a:rPr lang="en-US" altLang="zh-CN" sz="3200" b="0" i="0" spc="-10300" smtClean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B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.</a:t>
            </a:r>
            <a:r>
              <a:rPr lang="en-US" altLang="zh-CN" sz="32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手机</a:t>
            </a:r>
            <a:r>
              <a:rPr lang="en-US" altLang="zh-CN" sz="3200" b="0" i="0" spc="-10300" smtClean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C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.</a:t>
            </a:r>
            <a:r>
              <a:rPr lang="en-US" altLang="zh-CN" sz="32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雷达</a:t>
            </a:r>
            <a:r>
              <a:rPr lang="en-US" altLang="zh-CN" sz="3200" b="0" i="0" spc="-10300" smtClean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D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.</a:t>
            </a:r>
            <a:r>
              <a:rPr lang="en-US" altLang="zh-CN" sz="32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电吹风</a:t>
            </a:r>
            <a:endParaRPr lang="en-US" altLang="zh-CN" sz="3200">
              <a:solidFill>
                <a:srgbClr val="000000"/>
              </a:solidFill>
            </a:endParaRPr>
          </a:p>
        </p:txBody>
      </p:sp>
      <mc:AlternateContent>
        <mc:Choice Requires="a14">
          <p:sp>
            <p:nvSpPr>
              <p:cNvPr id="6" name="QB_5_BD.15_1#6d16c7524?vcp=1&amp;vis=1&amp;pid=8ddf32f35&amp;color=0,0,0&amp;vtp=1&amp;bbb=1&amp;hb=1" title=""/>
              <p:cNvSpPr/>
              <p:nvPr>
                <p:custDataLst>
                  <p:tags r:id="rId8"/>
                </p:custDataLst>
              </p:nvPr>
            </p:nvSpPr>
            <p:spPr>
              <a:xfrm>
                <a:off x="719328" y="3636167"/>
                <a:ext cx="10753344" cy="2235200"/>
              </a:xfrm>
              <a:prstGeom prst="rect">
                <a:avLst/>
              </a:prstGeom>
              <a:noFill/>
            </p:spPr>
            <p:txBody>
              <a:bodyPr wrap="none" lIns="0" tIns="0" rIns="0" bIns="0" rtlCol="0" anchor="t"/>
              <a:lstStyle/>
              <a:p>
                <a:pPr algn="l" latinLnBrk="1">
                  <a:lnSpc>
                    <a:spcPts val="4400"/>
                  </a:lnSpc>
                </a:pPr>
                <a:r>
                  <a:rPr lang="en-US" altLang="zh-CN" sz="3200" b="0" i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7</a:t>
                </a:r>
                <a:r>
                  <a:rPr lang="en-US" altLang="zh-CN" sz="3200" b="0" i="0" spc="-5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.电磁波的家族成员很多，有无线电波、红外线、可见光、</a:t>
                </a:r>
                <a:r>
                  <a:rPr lang="en-US" altLang="zh-CN" sz="3200" b="0" i="0" spc="-5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紫</a:t>
                </a:r>
                <a:endParaRPr lang="en-US" altLang="zh-CN" sz="3200" b="0" i="0" spc="-50" smtClean="0">
                  <a:solidFill>
                    <a:srgbClr val="000000"/>
                  </a:solidFill>
                  <a:latin typeface="Times New Roman" panose="02020603050405020304" pitchFamily="2" charset="0"/>
                  <a:ea typeface="微软雅黑" panose="020b0503020204020204" charset="-122"/>
                  <a:cs typeface="Times New Roman" panose="02020603050405020304" pitchFamily="34" charset="-120"/>
                </a:endParaRPr>
              </a:p>
              <a:p>
                <a:pPr latinLnBrk="1">
                  <a:lnSpc>
                    <a:spcPts val="4400"/>
                  </a:lnSpc>
                </a:pPr>
                <a:r>
                  <a:rPr lang="en-US" altLang="zh-CN" sz="3200" b="0" i="0" spc="-5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外线</a:t>
                </a:r>
                <a:r>
                  <a:rPr lang="en-US" altLang="zh-CN" sz="3200" b="0" i="0" spc="-5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、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p"/>
                        </m:rPr>
                        <a:rPr lang="en-US" altLang="zh-CN" sz="3200" b="0" i="0" spc="-50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X</m:t>
                      </m:r>
                    </m:oMath>
                  </m:oMathPara>
                </a14:m>
                <a:r>
                  <a:rPr lang="en-US" altLang="zh-CN" sz="135" b="0" i="0" kern="0" spc="-99900" smtClean="0">
                    <a:solidFill>
                      <a:srgbClr val="FFFFFF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 </a:t>
                </a:r>
                <a:r>
                  <a:rPr lang="en-US" altLang="zh-CN" sz="3200" b="0" i="0" spc="-5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射线等，它们与人们的生活息息相关。</a:t>
                </a:r>
                <a:r>
                  <a:rPr lang="en-US" altLang="zh-CN" sz="3200" b="0" i="0" spc="-5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电视机遥控器</a:t>
                </a:r>
                <a:endParaRPr lang="en-US" altLang="zh-CN" sz="3200" b="0" i="0" spc="-50" smtClean="0">
                  <a:solidFill>
                    <a:srgbClr val="000000"/>
                  </a:solidFill>
                  <a:latin typeface="Times New Roman" panose="02020603050405020304" pitchFamily="2" charset="0"/>
                  <a:ea typeface="微软雅黑" panose="020b0503020204020204" charset="-122"/>
                  <a:cs typeface="Times New Roman" panose="02020603050405020304" pitchFamily="34" charset="-120"/>
                </a:endParaRPr>
              </a:p>
              <a:p>
                <a:pPr latinLnBrk="1">
                  <a:lnSpc>
                    <a:spcPts val="4400"/>
                  </a:lnSpc>
                </a:pPr>
                <a:r>
                  <a:rPr lang="en-US" altLang="zh-CN" sz="3200" b="0" i="0" spc="-5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是利用</a:t>
                </a:r>
                <a:r>
                  <a:rPr lang="en-US" altLang="zh-CN" sz="3200" i="0" spc="-50" smtClean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________</a:t>
                </a:r>
                <a:r>
                  <a:rPr lang="en-US" altLang="zh-CN" sz="3200" b="0" i="0" spc="-5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来工作的</a:t>
                </a:r>
                <a:r>
                  <a:rPr lang="en-US" altLang="zh-CN" sz="3200" b="0" i="0" spc="-5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，</a:t>
                </a:r>
                <a:r>
                  <a:rPr lang="en-US" altLang="zh-CN" sz="3200" b="0" i="0" spc="-5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医院是用</a:t>
                </a:r>
                <a:r>
                  <a:rPr lang="en-US" altLang="zh-CN" sz="3200" i="0" spc="-50" smtClean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_______</a:t>
                </a:r>
                <a:r>
                  <a:rPr lang="en-US" altLang="zh-CN" sz="3200" b="0" i="0" spc="-5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来检查身体的</a:t>
                </a:r>
                <a:r>
                  <a:rPr lang="en-US" altLang="zh-CN" sz="3200" b="0" i="0" spc="-5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。</a:t>
                </a:r>
                <a:endParaRPr lang="en-US" altLang="zh-CN" sz="3200" spc="-50">
                  <a:solidFill>
                    <a:srgbClr val="000000"/>
                  </a:solidFill>
                </a:endParaRPr>
              </a:p>
            </p:txBody>
          </p:sp>
        </mc:Choice>
        <mc:Fallback>
          <p:sp>
            <p:nvSpPr>
              <p:cNvPr id="6" name="QB_5_BD.15_1#6d16c7524?vcp=1&amp;vis=1&amp;pid=8ddf32f35&amp;color=0,0,0&amp;vtp=1&amp;bbb=1&amp;hb=1"/>
              <p:cNvSpPr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9"/>
                </p:custDataLst>
              </p:nvPr>
            </p:nvSpPr>
            <p:spPr>
              <a:xfrm>
                <a:off x="719328" y="3636167"/>
                <a:ext cx="10753344" cy="2235200"/>
              </a:xfrm>
              <a:prstGeom prst="rect">
                <a:avLst/>
              </a:prstGeom>
              <a:blipFill rotWithShape="1">
                <a:blip r:embed="rId10"/>
                <a:stretch>
                  <a:fillRect l="-5" t="-7" r="-548" b="7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QB_5_AN.16_1#6d16c7524.blank?vcp=1&amp;vis=1&amp;pid=8ddf32f35&amp;color=0,0,0&amp;vpa=9&amp;vtp=1&amp;bbb=1" title=""/>
          <p:cNvSpPr/>
          <p:nvPr>
            <p:custDataLst>
              <p:tags r:id="rId11"/>
            </p:custDataLst>
          </p:nvPr>
        </p:nvSpPr>
        <p:spPr>
          <a:xfrm>
            <a:off x="1922653" y="5089047"/>
            <a:ext cx="1479551" cy="71120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algn="ctr" latinLnBrk="1">
              <a:lnSpc>
                <a:spcPts val="4200"/>
              </a:lnSpc>
            </a:pPr>
            <a:r>
              <a:rPr lang="en-US" altLang="zh-CN" sz="3200" b="0" i="0" spc="-50">
                <a:solidFill>
                  <a:srgbClr val="C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红外线</a:t>
            </a:r>
            <a:endParaRPr lang="en-US" altLang="zh-CN" sz="3200" spc="-50">
              <a:solidFill>
                <a:srgbClr val="C00000"/>
              </a:solidFill>
            </a:endParaRPr>
          </a:p>
        </p:txBody>
      </p:sp>
      <mc:AlternateContent>
        <mc:Choice Requires="a14">
          <p:sp>
            <p:nvSpPr>
              <p:cNvPr id="8" name="QB_5_AN.17_1#6d16c7524.blank?vcp=1&amp;vis=1&amp;pid=8ddf32f35&amp;color=0,0,0&amp;vpa=10&amp;vtp=1&amp;bbb=1" title=""/>
              <p:cNvSpPr/>
              <p:nvPr>
                <p:custDataLst>
                  <p:tags r:id="rId12"/>
                </p:custDataLst>
              </p:nvPr>
            </p:nvSpPr>
            <p:spPr>
              <a:xfrm>
                <a:off x="7044987" y="5229268"/>
                <a:ext cx="1305984" cy="491067"/>
              </a:xfrm>
              <a:prstGeom prst="rect">
                <a:avLst/>
              </a:prstGeom>
              <a:noFill/>
            </p:spPr>
            <p:txBody>
              <a:bodyPr wrap="none" lIns="0" tIns="0" rIns="0" bIns="0" rtlCol="0" anchor="t"/>
              <a:lstStyle/>
              <a:p>
                <a:pPr algn="ctr" latinLnBrk="1">
                  <a:lnSpc>
                    <a:spcPts val="2900"/>
                  </a:lnSpc>
                </a:pP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p"/>
                        </m:rPr>
                        <a:rPr lang="en-US" altLang="zh-CN" sz="3200" b="0" i="0" spc="-50" smtClean="0">
                          <a:solidFill>
                            <a:srgbClr val="C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X</m:t>
                      </m:r>
                    </m:oMath>
                  </m:oMathPara>
                </a14:m>
                <a:r>
                  <a:rPr lang="en-US" altLang="zh-CN" sz="3200" b="0" i="0" spc="-50">
                    <a:solidFill>
                      <a:srgbClr val="C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射线</a:t>
                </a:r>
                <a:endParaRPr lang="en-US" altLang="zh-CN" sz="135" spc="-50">
                  <a:solidFill>
                    <a:srgbClr val="C00000"/>
                  </a:solidFill>
                </a:endParaRPr>
              </a:p>
            </p:txBody>
          </p:sp>
        </mc:Choice>
        <mc:Fallback>
          <p:sp>
            <p:nvSpPr>
              <p:cNvPr id="8" name="QB_5_AN.17_1#6d16c7524.blank?vcp=1&amp;vis=1&amp;pid=8ddf32f35&amp;color=0,0,0&amp;vpa=10&amp;vtp=1&amp;bbb=1"/>
              <p:cNvSpPr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13"/>
                </p:custDataLst>
              </p:nvPr>
            </p:nvSpPr>
            <p:spPr>
              <a:xfrm>
                <a:off x="7044987" y="5229268"/>
                <a:ext cx="1305984" cy="491067"/>
              </a:xfrm>
              <a:prstGeom prst="rect">
                <a:avLst/>
              </a:prstGeom>
              <a:blipFill rotWithShape="1">
                <a:blip r:embed="rId14"/>
                <a:stretch>
                  <a:fillRect l="-23" t="-27164" r="7" b="52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ject 54" title="">
            <a:hlinkClick r:id="rId16" action="ppaction://hlinksldjump"/>
          </p:cNvPr>
          <p:cNvSpPr/>
          <p:nvPr>
            <p:custDataLst>
              <p:tags r:id="rId15"/>
            </p:custDataLst>
          </p:nvPr>
        </p:nvSpPr>
        <p:spPr>
          <a:xfrm flipH="1">
            <a:off x="10992544" y="5872291"/>
            <a:ext cx="806203" cy="576031"/>
          </a:xfrm>
          <a:custGeom>
            <a:rect l="l" t="t" r="r" b="b"/>
            <a:pathLst>
              <a:path w="854075" h="610235">
                <a:moveTo>
                  <a:pt x="0" y="0"/>
                </a:moveTo>
                <a:lnTo>
                  <a:pt x="0" y="610171"/>
                </a:lnTo>
                <a:lnTo>
                  <a:pt x="519137" y="465010"/>
                </a:lnTo>
                <a:lnTo>
                  <a:pt x="676932" y="465010"/>
                </a:lnTo>
                <a:lnTo>
                  <a:pt x="853770" y="305092"/>
                </a:lnTo>
                <a:lnTo>
                  <a:pt x="676919" y="145148"/>
                </a:lnTo>
                <a:lnTo>
                  <a:pt x="519137" y="145148"/>
                </a:lnTo>
                <a:lnTo>
                  <a:pt x="0" y="0"/>
                </a:lnTo>
                <a:close/>
              </a:path>
              <a:path w="854075" h="610235">
                <a:moveTo>
                  <a:pt x="676932" y="465010"/>
                </a:moveTo>
                <a:lnTo>
                  <a:pt x="519137" y="465010"/>
                </a:lnTo>
                <a:lnTo>
                  <a:pt x="519137" y="607707"/>
                </a:lnTo>
                <a:lnTo>
                  <a:pt x="676932" y="465010"/>
                </a:lnTo>
                <a:close/>
              </a:path>
              <a:path w="854075" h="610235">
                <a:moveTo>
                  <a:pt x="519137" y="2451"/>
                </a:moveTo>
                <a:lnTo>
                  <a:pt x="519137" y="145148"/>
                </a:lnTo>
                <a:lnTo>
                  <a:pt x="676919" y="145148"/>
                </a:lnTo>
                <a:lnTo>
                  <a:pt x="519137" y="2451"/>
                </a:lnTo>
                <a:close/>
              </a:path>
            </a:pathLst>
          </a:custGeom>
          <a:solidFill>
            <a:srgbClr val="4BACC6">
              <a:lumMod val="60000"/>
              <a:lumOff val="40000"/>
            </a:srgbClr>
          </a:solidFill>
        </p:spPr>
        <p:txBody>
          <a:bodyPr wrap="square" lIns="0" tIns="0" rIns="0" bIns="0" rtlCol="0"/>
          <a:lstStyle/>
          <a:p>
            <a:pPr marL="0" marR="0" lvl="0" indent="0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265" b="1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</a:rPr>
              <a:t> 返回</a:t>
            </a:r>
            <a:endParaRPr kumimoji="0" sz="2265" b="1" i="0" u="none" strike="noStrike" kern="0" cap="none" spc="0" normalizeH="0" baseline="0" noProof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  <p:bldP spid="7" grpId="0" build="p" animBg="1"/>
      <p:bldP spid="8" grpId="0" build="p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QC_4_BD.18_1#1437ae813?sp=1&amp;vcp=1&amp;vis=1&amp;pid=d38e05517&amp;color=0,0,0&amp;vtp=1&amp;bt=1&amp;bbb=1&amp;hb=1" title=""/>
          <p:cNvSpPr/>
          <p:nvPr>
            <p:custDataLst>
              <p:tags r:id="rId4"/>
            </p:custDataLst>
          </p:nvPr>
        </p:nvSpPr>
        <p:spPr>
          <a:xfrm>
            <a:off x="719328" y="536448"/>
            <a:ext cx="10753344" cy="304800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algn="l" latinLnBrk="1">
              <a:lnSpc>
                <a:spcPts val="3600"/>
              </a:lnSpc>
            </a:pP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8.</a:t>
            </a:r>
            <a:r>
              <a:rPr lang="en-US" altLang="zh-CN" sz="32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［2024·武汉］如图所示，打开收音机的开关，</a:t>
            </a: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旋至没有</a:t>
            </a:r>
            <a:endParaRPr lang="en-US" altLang="zh-CN" sz="3200" b="0" i="0" smtClean="0">
              <a:solidFill>
                <a:srgbClr val="000000"/>
              </a:solidFill>
              <a:latin typeface="Times New Roman" panose="02020603050405020304" pitchFamily="2" charset="0"/>
              <a:ea typeface="微软雅黑" panose="020b0503020204020204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3600"/>
              </a:lnSpc>
            </a:pP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电台的位置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，将音量开大，取一节干电池和一根导线，</a:t>
            </a: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先将</a:t>
            </a:r>
            <a:endParaRPr lang="en-US" altLang="zh-CN" sz="3200" b="0" i="0" smtClean="0">
              <a:solidFill>
                <a:srgbClr val="000000"/>
              </a:solidFill>
              <a:latin typeface="Times New Roman" panose="02020603050405020304" pitchFamily="2" charset="0"/>
              <a:ea typeface="微软雅黑" panose="020b0503020204020204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3600"/>
              </a:lnSpc>
            </a:pP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导线的一端与电池的负极相连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，</a:t>
            </a: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再将导线的另一端与电池的</a:t>
            </a:r>
            <a:endParaRPr lang="en-US" altLang="zh-CN" sz="3200" b="0" i="0" smtClean="0">
              <a:solidFill>
                <a:srgbClr val="000000"/>
              </a:solidFill>
              <a:latin typeface="Times New Roman" panose="02020603050405020304" pitchFamily="2" charset="0"/>
              <a:ea typeface="微软雅黑" panose="020b0503020204020204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3600"/>
              </a:lnSpc>
            </a:pP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正极快速摩擦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，使它们时断时续地接触，</a:t>
            </a: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会听到收音机中传</a:t>
            </a:r>
            <a:endParaRPr lang="en-US" altLang="zh-CN" sz="3200" b="0" i="0" smtClean="0">
              <a:solidFill>
                <a:srgbClr val="000000"/>
              </a:solidFill>
              <a:latin typeface="Times New Roman" panose="02020603050405020304" pitchFamily="2" charset="0"/>
              <a:ea typeface="微软雅黑" panose="020b0503020204020204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3600"/>
              </a:lnSpc>
            </a:pP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出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“嗒嗒”声。关于这个实验，下列说法错误的是</a:t>
            </a: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(</a:t>
            </a:r>
            <a:r>
              <a:rPr lang="en-US" altLang="zh-CN" sz="3200" b="0" i="0" smtClean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 </a:t>
            </a: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)</a:t>
            </a:r>
            <a:endParaRPr lang="en-US" altLang="zh-CN" sz="3200"/>
          </a:p>
        </p:txBody>
      </p:sp>
      <p:sp>
        <p:nvSpPr>
          <p:cNvPr id="3" name="QC_4_AN.19_1#1437ae813.bracket?vcp=1&amp;vis=1&amp;pid=d38e05517&amp;color=0,0,0&amp;vpa=11&amp;vtp=1" title=""/>
          <p:cNvSpPr/>
          <p:nvPr>
            <p:custDataLst>
              <p:tags r:id="rId5"/>
            </p:custDataLst>
          </p:nvPr>
        </p:nvSpPr>
        <p:spPr>
          <a:xfrm>
            <a:off x="9517252" y="2989495"/>
            <a:ext cx="588433" cy="575733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algn="ctr" latinLnBrk="1">
              <a:lnSpc>
                <a:spcPts val="3400"/>
              </a:lnSpc>
            </a:pPr>
            <a:r>
              <a:rPr lang="en-US" altLang="zh-CN" sz="3200" b="0" i="0">
                <a:solidFill>
                  <a:srgbClr val="C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D</a:t>
            </a:r>
            <a:endParaRPr lang="en-US" altLang="zh-CN" sz="3200"/>
          </a:p>
        </p:txBody>
      </p:sp>
      <p:pic>
        <p:nvPicPr>
          <p:cNvPr id="4" name="QC_4_BD.18_2#1437ae813?htil=3&amp;vcp=1&amp;vis=1&amp;pid=d38e05517&amp;color=0,0,0&amp;tib=255,255,255&amp;vtp=1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380985" y="3692144"/>
            <a:ext cx="1840992" cy="1840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b="0" g="0" r="0">
                    <a:alpha val="0"/>
                  </a:scrgbClr>
                </a:solidFill>
              </a14:hiddenFill>
            </a:ext>
          </a:extLst>
        </p:spPr>
      </p:pic>
      <p:sp>
        <p:nvSpPr>
          <p:cNvPr id="5" name="QC_4_BD.18_3#1437ae813.choices?htil=3&amp;vcp=1&amp;vis=1&amp;pid=d38e05517&amp;color=0,0,0&amp;vtp=1&amp;bbb=1" title=""/>
          <p:cNvSpPr/>
          <p:nvPr>
            <p:custDataLst>
              <p:tags r:id="rId8"/>
            </p:custDataLst>
          </p:nvPr>
        </p:nvSpPr>
        <p:spPr>
          <a:xfrm>
            <a:off x="719328" y="3583843"/>
            <a:ext cx="8729472" cy="243840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algn="l" latinLnBrk="1">
              <a:lnSpc>
                <a:spcPts val="3600"/>
              </a:lnSpc>
            </a:pP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A.</a:t>
            </a:r>
            <a:r>
              <a:rPr lang="en-US" altLang="zh-CN" sz="32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这个实验对电池有损害，最好用旧电池来做</a:t>
            </a:r>
            <a:endParaRPr lang="en-US" altLang="zh-CN" sz="3200"/>
          </a:p>
          <a:p>
            <a:pPr latinLnBrk="1">
              <a:lnSpc>
                <a:spcPts val="3600"/>
              </a:lnSpc>
            </a:pP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B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.</a:t>
            </a:r>
            <a:r>
              <a:rPr lang="en-US" altLang="zh-CN" sz="32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迅速变化的电流能够产生电磁波</a:t>
            </a:r>
            <a:endParaRPr lang="en-US" altLang="zh-CN" sz="3200"/>
          </a:p>
          <a:p>
            <a:pPr latinLnBrk="1">
              <a:lnSpc>
                <a:spcPts val="3600"/>
              </a:lnSpc>
            </a:pP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C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.</a:t>
            </a:r>
            <a:r>
              <a:rPr lang="en-US" altLang="zh-CN" sz="32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收音机可以接收到电磁波信号</a:t>
            </a:r>
            <a:endParaRPr lang="en-US" altLang="zh-CN" sz="3200"/>
          </a:p>
          <a:p>
            <a:pPr latinLnBrk="1">
              <a:lnSpc>
                <a:spcPts val="3600"/>
              </a:lnSpc>
            </a:pP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D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.</a:t>
            </a:r>
            <a:r>
              <a:rPr lang="en-US" altLang="zh-CN" sz="32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电磁波只能在空气中传播</a:t>
            </a:r>
            <a:endParaRPr lang="en-US" altLang="zh-CN" sz="3200"/>
          </a:p>
        </p:txBody>
      </p:sp>
      <p:sp>
        <p:nvSpPr>
          <p:cNvPr id="6" name="object 54" title="">
            <a:hlinkClick r:id="rId10" action="ppaction://hlinksldjump"/>
          </p:cNvPr>
          <p:cNvSpPr/>
          <p:nvPr>
            <p:custDataLst>
              <p:tags r:id="rId9"/>
            </p:custDataLst>
          </p:nvPr>
        </p:nvSpPr>
        <p:spPr>
          <a:xfrm flipH="1">
            <a:off x="10992544" y="5872291"/>
            <a:ext cx="806203" cy="576031"/>
          </a:xfrm>
          <a:custGeom>
            <a:rect l="l" t="t" r="r" b="b"/>
            <a:pathLst>
              <a:path w="854075" h="610235">
                <a:moveTo>
                  <a:pt x="0" y="0"/>
                </a:moveTo>
                <a:lnTo>
                  <a:pt x="0" y="610171"/>
                </a:lnTo>
                <a:lnTo>
                  <a:pt x="519137" y="465010"/>
                </a:lnTo>
                <a:lnTo>
                  <a:pt x="676932" y="465010"/>
                </a:lnTo>
                <a:lnTo>
                  <a:pt x="853770" y="305092"/>
                </a:lnTo>
                <a:lnTo>
                  <a:pt x="676919" y="145148"/>
                </a:lnTo>
                <a:lnTo>
                  <a:pt x="519137" y="145148"/>
                </a:lnTo>
                <a:lnTo>
                  <a:pt x="0" y="0"/>
                </a:lnTo>
                <a:close/>
              </a:path>
              <a:path w="854075" h="610235">
                <a:moveTo>
                  <a:pt x="676932" y="465010"/>
                </a:moveTo>
                <a:lnTo>
                  <a:pt x="519137" y="465010"/>
                </a:lnTo>
                <a:lnTo>
                  <a:pt x="519137" y="607707"/>
                </a:lnTo>
                <a:lnTo>
                  <a:pt x="676932" y="465010"/>
                </a:lnTo>
                <a:close/>
              </a:path>
              <a:path w="854075" h="610235">
                <a:moveTo>
                  <a:pt x="519137" y="2451"/>
                </a:moveTo>
                <a:lnTo>
                  <a:pt x="519137" y="145148"/>
                </a:lnTo>
                <a:lnTo>
                  <a:pt x="676919" y="145148"/>
                </a:lnTo>
                <a:lnTo>
                  <a:pt x="519137" y="2451"/>
                </a:lnTo>
                <a:close/>
              </a:path>
            </a:pathLst>
          </a:custGeom>
          <a:solidFill>
            <a:srgbClr val="4BACC6">
              <a:lumMod val="60000"/>
              <a:lumOff val="40000"/>
            </a:srgbClr>
          </a:solidFill>
        </p:spPr>
        <p:txBody>
          <a:bodyPr wrap="square" lIns="0" tIns="0" rIns="0" bIns="0" rtlCol="0"/>
          <a:lstStyle/>
          <a:p>
            <a:pPr marL="0" marR="0" lvl="0" indent="0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265" b="1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</a:rPr>
              <a:t> 返回</a:t>
            </a:r>
            <a:endParaRPr kumimoji="0" sz="2265" b="1" i="0" u="none" strike="noStrike" kern="0" cap="none" spc="0" normalizeH="0" baseline="0" noProof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C_4_BD#a039e7eea?vcp=1&amp;pid=b823a3293&amp;color=147,205,221&amp;vtp=1&amp;bt=1&amp;bbb=1" title=""/>
          <p:cNvSpPr/>
          <p:nvPr>
            <p:custDataLst>
              <p:tags r:id="rId4"/>
            </p:custDataLst>
          </p:nvPr>
        </p:nvSpPr>
        <p:spPr>
          <a:xfrm>
            <a:off x="719328" y="536448"/>
            <a:ext cx="10753344" cy="792480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/>
          <a:p>
            <a:pPr algn="l" latinLnBrk="1">
              <a:lnSpc>
                <a:spcPts val="3600"/>
              </a:lnSpc>
            </a:pPr>
            <a:r>
              <a:rPr lang="en-US" altLang="zh-CN" sz="3465" b="1" i="0">
                <a:solidFill>
                  <a:srgbClr val="93CDDD"/>
                </a:solidFill>
                <a:latin typeface="Times New Roman" panose="02020603050405020304" pitchFamily="2" charset="0"/>
                <a:ea typeface="黑体" panose="02010609060101010101" charset="-122"/>
                <a:cs typeface="Times New Roman" panose="02020603050405020304" pitchFamily="34" charset="-120"/>
              </a:rPr>
              <a:t>知识点2</a:t>
            </a:r>
            <a:r>
              <a:rPr lang="en-US" altLang="zh-CN" sz="3465" b="1" i="0">
                <a:solidFill>
                  <a:srgbClr val="93CDDD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3465" b="1" i="0">
                <a:solidFill>
                  <a:srgbClr val="93CDDD"/>
                </a:solidFill>
                <a:latin typeface="Times New Roman" panose="02020603050405020304" pitchFamily="2" charset="0"/>
                <a:ea typeface="黑体" panose="02010609060101010101" charset="-122"/>
                <a:cs typeface="Times New Roman" panose="02020603050405020304" pitchFamily="34" charset="-120"/>
              </a:rPr>
              <a:t>电磁波的传播</a:t>
            </a:r>
            <a:endParaRPr lang="en-US" altLang="zh-CN" sz="3465"/>
          </a:p>
        </p:txBody>
      </p:sp>
      <p:sp>
        <p:nvSpPr>
          <p:cNvPr id="3" name="QC_5_BD.5_1#c34da572c?vcp=1&amp;vis=1&amp;pid=a039e7eea&amp;color=0,0,0&amp;vtp=1&amp;bbb=1&amp;hb=1" title=""/>
          <p:cNvSpPr/>
          <p:nvPr>
            <p:custDataLst>
              <p:tags r:id="rId5"/>
            </p:custDataLst>
          </p:nvPr>
        </p:nvSpPr>
        <p:spPr>
          <a:xfrm>
            <a:off x="719328" y="1403175"/>
            <a:ext cx="10753344" cy="2370667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algn="l" latinLnBrk="1">
              <a:lnSpc>
                <a:spcPts val="3500"/>
              </a:lnSpc>
            </a:pP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3.</a:t>
            </a:r>
            <a:r>
              <a:rPr lang="en-US" altLang="zh-CN" sz="32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［2024·盐城］将手机“背景灯光提示”和“声音提示”</a:t>
            </a: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功能打</a:t>
            </a:r>
            <a:endParaRPr lang="en-US" altLang="zh-CN" sz="3200" b="0" i="0" smtClean="0">
              <a:solidFill>
                <a:srgbClr val="000000"/>
              </a:solidFill>
              <a:latin typeface="Times New Roman" panose="02020603050405020304" pitchFamily="2" charset="0"/>
              <a:ea typeface="微软雅黑" panose="020b0503020204020204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3500"/>
              </a:lnSpc>
            </a:pP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开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，放到真空钟罩中，用抽气机抽去其中空气。</a:t>
            </a: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然后打电话</a:t>
            </a:r>
            <a:endParaRPr lang="en-US" altLang="zh-CN" sz="3200" b="0" i="0" smtClean="0">
              <a:solidFill>
                <a:srgbClr val="000000"/>
              </a:solidFill>
              <a:latin typeface="Times New Roman" panose="02020603050405020304" pitchFamily="2" charset="0"/>
              <a:ea typeface="微软雅黑" panose="020b0503020204020204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3500"/>
              </a:lnSpc>
            </a:pP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呼叫手机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，看到背景灯光亮却听不到铃声。</a:t>
            </a: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该现象说明</a:t>
            </a:r>
            <a:endParaRPr lang="en-US" altLang="zh-CN" sz="3200" b="0" i="0" smtClean="0">
              <a:solidFill>
                <a:srgbClr val="000000"/>
              </a:solidFill>
              <a:latin typeface="Times New Roman" panose="02020603050405020304" pitchFamily="2" charset="0"/>
              <a:ea typeface="微软雅黑" panose="020b0503020204020204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3500"/>
              </a:lnSpc>
            </a:pP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(</a:t>
            </a:r>
            <a:r>
              <a:rPr lang="en-US" altLang="zh-CN" sz="3200" b="0" i="0" smtClean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 </a:t>
            </a: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)</a:t>
            </a:r>
            <a:endParaRPr lang="en-US" altLang="zh-CN" sz="3200"/>
          </a:p>
        </p:txBody>
      </p:sp>
      <p:sp>
        <p:nvSpPr>
          <p:cNvPr id="4" name="QC_5_AN.6_1#c34da572c.bracket?vcp=1&amp;vis=1&amp;pid=a039e7eea&amp;color=0,0,0&amp;vpa=3&amp;vtp=1" title=""/>
          <p:cNvSpPr/>
          <p:nvPr>
            <p:custDataLst>
              <p:tags r:id="rId6"/>
            </p:custDataLst>
          </p:nvPr>
        </p:nvSpPr>
        <p:spPr>
          <a:xfrm>
            <a:off x="1029420" y="3188625"/>
            <a:ext cx="588433" cy="575733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algn="ctr" latinLnBrk="1">
              <a:lnSpc>
                <a:spcPts val="3400"/>
              </a:lnSpc>
            </a:pPr>
            <a:r>
              <a:rPr lang="en-US" altLang="zh-CN" sz="3200" b="0" i="0">
                <a:solidFill>
                  <a:srgbClr val="C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D</a:t>
            </a:r>
            <a:endParaRPr lang="en-US" altLang="zh-CN" sz="3200"/>
          </a:p>
        </p:txBody>
      </p:sp>
      <p:sp>
        <p:nvSpPr>
          <p:cNvPr id="5" name="QC_5_BD.5_2#c34da572c.choices?vcp=1&amp;vis=1&amp;pid=a039e7eea&amp;color=0,0,0&amp;vtp=1&amp;bbb=1" title=""/>
          <p:cNvSpPr/>
          <p:nvPr>
            <p:custDataLst>
              <p:tags r:id="rId7"/>
            </p:custDataLst>
          </p:nvPr>
        </p:nvSpPr>
        <p:spPr>
          <a:xfrm>
            <a:off x="719328" y="3807707"/>
            <a:ext cx="10753344" cy="2370667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algn="l" latinLnBrk="1">
              <a:lnSpc>
                <a:spcPts val="3500"/>
              </a:lnSpc>
            </a:pP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A.</a:t>
            </a:r>
            <a:r>
              <a:rPr lang="en-US" altLang="zh-CN" sz="32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声音和电磁波都能在真空中传播</a:t>
            </a:r>
            <a:endParaRPr lang="en-US" altLang="zh-CN" sz="3200"/>
          </a:p>
          <a:p>
            <a:pPr latinLnBrk="1">
              <a:lnSpc>
                <a:spcPts val="3500"/>
              </a:lnSpc>
            </a:pP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B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.</a:t>
            </a:r>
            <a:r>
              <a:rPr lang="en-US" altLang="zh-CN" sz="32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声音和电磁波都不能在真空中传播</a:t>
            </a:r>
            <a:endParaRPr lang="en-US" altLang="zh-CN" sz="3200"/>
          </a:p>
          <a:p>
            <a:pPr latinLnBrk="1">
              <a:lnSpc>
                <a:spcPts val="3500"/>
              </a:lnSpc>
            </a:pP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C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.</a:t>
            </a:r>
            <a:r>
              <a:rPr lang="en-US" altLang="zh-CN" sz="32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声音能在真空中传播，电磁波不能在真空中传播</a:t>
            </a:r>
            <a:endParaRPr lang="en-US" altLang="zh-CN" sz="3200"/>
          </a:p>
          <a:p>
            <a:pPr latinLnBrk="1">
              <a:lnSpc>
                <a:spcPts val="3500"/>
              </a:lnSpc>
            </a:pP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D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.</a:t>
            </a:r>
            <a:r>
              <a:rPr lang="en-US" altLang="zh-CN" sz="32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声音不能在真空中传播，电磁波能在真空中传播</a:t>
            </a:r>
            <a:endParaRPr lang="en-US" altLang="zh-CN" sz="3200"/>
          </a:p>
        </p:txBody>
      </p:sp>
      <p:sp>
        <p:nvSpPr>
          <p:cNvPr id="6" name="object 54" title="">
            <a:hlinkClick r:id="rId9" action="ppaction://hlinksldjump"/>
          </p:cNvPr>
          <p:cNvSpPr/>
          <p:nvPr>
            <p:custDataLst>
              <p:tags r:id="rId8"/>
            </p:custDataLst>
          </p:nvPr>
        </p:nvSpPr>
        <p:spPr>
          <a:xfrm flipH="1">
            <a:off x="10992544" y="5872291"/>
            <a:ext cx="806203" cy="576031"/>
          </a:xfrm>
          <a:custGeom>
            <a:rect l="l" t="t" r="r" b="b"/>
            <a:pathLst>
              <a:path w="854075" h="610235">
                <a:moveTo>
                  <a:pt x="0" y="0"/>
                </a:moveTo>
                <a:lnTo>
                  <a:pt x="0" y="610171"/>
                </a:lnTo>
                <a:lnTo>
                  <a:pt x="519137" y="465010"/>
                </a:lnTo>
                <a:lnTo>
                  <a:pt x="676932" y="465010"/>
                </a:lnTo>
                <a:lnTo>
                  <a:pt x="853770" y="305092"/>
                </a:lnTo>
                <a:lnTo>
                  <a:pt x="676919" y="145148"/>
                </a:lnTo>
                <a:lnTo>
                  <a:pt x="519137" y="145148"/>
                </a:lnTo>
                <a:lnTo>
                  <a:pt x="0" y="0"/>
                </a:lnTo>
                <a:close/>
              </a:path>
              <a:path w="854075" h="610235">
                <a:moveTo>
                  <a:pt x="676932" y="465010"/>
                </a:moveTo>
                <a:lnTo>
                  <a:pt x="519137" y="465010"/>
                </a:lnTo>
                <a:lnTo>
                  <a:pt x="519137" y="607707"/>
                </a:lnTo>
                <a:lnTo>
                  <a:pt x="676932" y="465010"/>
                </a:lnTo>
                <a:close/>
              </a:path>
              <a:path w="854075" h="610235">
                <a:moveTo>
                  <a:pt x="519137" y="2451"/>
                </a:moveTo>
                <a:lnTo>
                  <a:pt x="519137" y="145148"/>
                </a:lnTo>
                <a:lnTo>
                  <a:pt x="676919" y="145148"/>
                </a:lnTo>
                <a:lnTo>
                  <a:pt x="519137" y="2451"/>
                </a:lnTo>
                <a:close/>
              </a:path>
            </a:pathLst>
          </a:custGeom>
          <a:solidFill>
            <a:srgbClr val="4BACC6">
              <a:lumMod val="60000"/>
              <a:lumOff val="40000"/>
            </a:srgbClr>
          </a:solidFill>
        </p:spPr>
        <p:txBody>
          <a:bodyPr wrap="square" lIns="0" tIns="0" rIns="0" bIns="0" rtlCol="0"/>
          <a:lstStyle/>
          <a:p>
            <a:pPr marL="0" marR="0" lvl="0" indent="0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265" b="1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</a:rPr>
              <a:t> 返回</a:t>
            </a:r>
            <a:endParaRPr kumimoji="0" sz="2265" b="1" i="0" u="none" strike="noStrike" kern="0" cap="none" spc="0" normalizeH="0" baseline="0" noProof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mc:AlternateContent>
        <mc:Choice Requires="a14">
          <p:sp>
            <p:nvSpPr>
              <p:cNvPr id="2" name="QB_5_BD.7_1#39cbac4bd?vcp=1&amp;vis=1&amp;pid=a039e7eea&amp;color=0,0,0&amp;vtp=1&amp;bt=1&amp;bbb=1&amp;hb=1" title=""/>
              <p:cNvSpPr/>
              <p:nvPr>
                <p:custDataLst>
                  <p:tags r:id="rId4"/>
                </p:custDataLst>
              </p:nvPr>
            </p:nvSpPr>
            <p:spPr>
              <a:xfrm>
                <a:off x="719328" y="2263956"/>
                <a:ext cx="10753344" cy="2235200"/>
              </a:xfrm>
              <a:prstGeom prst="rect">
                <a:avLst/>
              </a:prstGeom>
              <a:noFill/>
            </p:spPr>
            <p:txBody>
              <a:bodyPr wrap="none" lIns="0" tIns="0" rIns="0" bIns="0" rtlCol="0" anchor="t"/>
              <a:lstStyle/>
              <a:p>
                <a:pPr algn="l" latinLnBrk="1">
                  <a:lnSpc>
                    <a:spcPts val="4400"/>
                  </a:lnSpc>
                </a:pPr>
                <a:r>
                  <a:rPr lang="en-US" altLang="zh-CN" sz="3200" b="0" i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4.［2024·淮安］利用北斗卫星导航系统进行定位和导航时</a:t>
                </a:r>
                <a:r>
                  <a:rPr lang="en-US" altLang="zh-CN" sz="3200" b="0" i="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，</a:t>
                </a:r>
                <a:endParaRPr lang="en-US" altLang="zh-CN" sz="3200" b="0" i="0" smtClean="0">
                  <a:solidFill>
                    <a:srgbClr val="000000"/>
                  </a:solidFill>
                  <a:latin typeface="Times New Roman" panose="02020603050405020304" pitchFamily="2" charset="0"/>
                  <a:ea typeface="微软雅黑" panose="020b0503020204020204" charset="-122"/>
                  <a:cs typeface="Times New Roman" panose="02020603050405020304" pitchFamily="34" charset="-120"/>
                </a:endParaRPr>
              </a:p>
              <a:p>
                <a:pPr latinLnBrk="1">
                  <a:lnSpc>
                    <a:spcPts val="4400"/>
                  </a:lnSpc>
                </a:pPr>
                <a:r>
                  <a:rPr lang="en-US" altLang="zh-CN" sz="3200" b="0" i="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导航仪与北斗卫星之间通过</a:t>
                </a:r>
                <a:r>
                  <a:rPr lang="en-US" altLang="zh-CN" sz="3200" i="0" smtClean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________</a:t>
                </a:r>
                <a:r>
                  <a:rPr lang="en-US" altLang="zh-CN" sz="3200" b="0" i="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传递信息</a:t>
                </a:r>
                <a:r>
                  <a:rPr lang="en-US" altLang="zh-CN" sz="3200" b="0" i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，</a:t>
                </a:r>
                <a:r>
                  <a:rPr lang="en-US" altLang="zh-CN" sz="3200" b="0" i="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它在真空中</a:t>
                </a:r>
                <a:endParaRPr lang="en-US" altLang="zh-CN" sz="3200" b="0" i="0" smtClean="0">
                  <a:solidFill>
                    <a:srgbClr val="000000"/>
                  </a:solidFill>
                  <a:latin typeface="Times New Roman" panose="02020603050405020304" pitchFamily="2" charset="0"/>
                  <a:ea typeface="微软雅黑" panose="020b0503020204020204" charset="-122"/>
                  <a:cs typeface="Times New Roman" panose="02020603050405020304" pitchFamily="34" charset="-120"/>
                </a:endParaRPr>
              </a:p>
              <a:p>
                <a:pPr latinLnBrk="1">
                  <a:lnSpc>
                    <a:spcPts val="4400"/>
                  </a:lnSpc>
                </a:pPr>
                <a:r>
                  <a:rPr lang="en-US" altLang="zh-CN" sz="3200" b="0" i="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传播的速度约为</a:t>
                </a:r>
                <a:r>
                  <a:rPr lang="en-US" altLang="zh-CN" sz="3200" i="0" smtClean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__________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p"/>
                        </m:rPr>
                        <a:rPr lang="en-US" altLang="zh-CN" sz="3200" b="0" i="0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m</m:t>
                      </m:r>
                      <m:r>
                        <m:rPr>
                          <m:sty m:val="p"/>
                        </m:rPr>
                        <a:rPr lang="en-US" altLang="zh-CN" sz="3200" b="0" i="0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/</m:t>
                      </m:r>
                      <m:r>
                        <m:rPr>
                          <m:sty m:val="p"/>
                        </m:rPr>
                        <a:rPr lang="en-US" altLang="zh-CN" sz="3200" b="0" i="0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s</m:t>
                      </m:r>
                    </m:oMath>
                  </m:oMathPara>
                </a14:m>
                <a:r>
                  <a:rPr lang="en-US" altLang="zh-CN" sz="135" b="0" i="0" kern="0" spc="-99900" smtClean="0">
                    <a:solidFill>
                      <a:srgbClr val="FFFFFF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 </a:t>
                </a:r>
                <a:r>
                  <a:rPr lang="en-US" altLang="zh-CN" sz="3200" b="0" i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。</a:t>
                </a:r>
                <a:endParaRPr lang="en-US" altLang="zh-CN" sz="3200">
                  <a:solidFill>
                    <a:srgbClr val="000000"/>
                  </a:solidFill>
                </a:endParaRPr>
              </a:p>
            </p:txBody>
          </p:sp>
        </mc:Choice>
        <mc:Fallback>
          <p:sp>
            <p:nvSpPr>
              <p:cNvPr id="2" name="QB_5_BD.7_1#39cbac4bd?vcp=1&amp;vis=1&amp;pid=a039e7eea&amp;color=0,0,0&amp;vtp=1&amp;bt=1&amp;bbb=1&amp;hb=1"/>
              <p:cNvSpPr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5"/>
                </p:custDataLst>
              </p:nvPr>
            </p:nvSpPr>
            <p:spPr>
              <a:xfrm>
                <a:off x="719328" y="2263956"/>
                <a:ext cx="10753344" cy="2235200"/>
              </a:xfrm>
              <a:prstGeom prst="rect">
                <a:avLst/>
              </a:prstGeom>
              <a:blipFill rotWithShape="1">
                <a:blip r:embed="rId6"/>
                <a:stretch>
                  <a:fillRect l="-5" t="-8" r="1" b="8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QB_5_AN.8_1#39cbac4bd.blank?vcp=1&amp;vis=1&amp;pid=a039e7eea&amp;color=0,0,0&amp;vpa=4&amp;vtp=1&amp;bbb=1" title=""/>
          <p:cNvSpPr/>
          <p:nvPr>
            <p:custDataLst>
              <p:tags r:id="rId7"/>
            </p:custDataLst>
          </p:nvPr>
        </p:nvSpPr>
        <p:spPr>
          <a:xfrm>
            <a:off x="5618353" y="2971769"/>
            <a:ext cx="1513417" cy="71120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algn="ctr" latinLnBrk="1">
              <a:lnSpc>
                <a:spcPts val="4200"/>
              </a:lnSpc>
            </a:pPr>
            <a:r>
              <a:rPr lang="en-US" altLang="zh-CN" sz="3200" b="0" i="0">
                <a:solidFill>
                  <a:srgbClr val="C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电磁波</a:t>
            </a:r>
            <a:endParaRPr lang="en-US" altLang="zh-CN" sz="3200">
              <a:solidFill>
                <a:srgbClr val="C00000"/>
              </a:solidFill>
            </a:endParaRPr>
          </a:p>
        </p:txBody>
      </p:sp>
      <mc:AlternateContent>
        <mc:Choice Requires="a14">
          <p:sp>
            <p:nvSpPr>
              <p:cNvPr id="4" name="QB_5_AN.9_1#39cbac4bd.blank?vcp=1&amp;vis=1&amp;pid=a039e7eea&amp;color=0,0,0&amp;vpa=5&amp;vtp=1&amp;bbb=1" title=""/>
              <p:cNvSpPr/>
              <p:nvPr>
                <p:custDataLst>
                  <p:tags r:id="rId8"/>
                </p:custDataLst>
              </p:nvPr>
            </p:nvSpPr>
            <p:spPr>
              <a:xfrm>
                <a:off x="3663611" y="3857297"/>
                <a:ext cx="1846411" cy="508000"/>
              </a:xfrm>
              <a:prstGeom prst="rect">
                <a:avLst/>
              </a:prstGeom>
              <a:noFill/>
            </p:spPr>
            <p:txBody>
              <a:bodyPr wrap="none" lIns="0" tIns="0" rIns="0" bIns="0" rtlCol="0" anchor="t"/>
              <a:lstStyle/>
              <a:p>
                <a:pPr algn="ctr" latinLnBrk="1">
                  <a:lnSpc>
                    <a:spcPts val="3000"/>
                  </a:lnSpc>
                </a:pP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p"/>
                        </m:rPr>
                        <a:rPr lang="en-US" altLang="zh-CN" sz="3200" b="0" i="0" smtClean="0">
                          <a:solidFill>
                            <a:srgbClr val="C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3</m:t>
                      </m:r>
                      <m:r>
                        <m:rPr>
                          <m:sty m:val="p"/>
                        </m:rPr>
                        <a:rPr lang="en-US" altLang="zh-CN" sz="3200" b="0" i="0" smtClean="0">
                          <a:solidFill>
                            <a:srgbClr val="C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.</m:t>
                      </m:r>
                      <m:r>
                        <m:rPr>
                          <m:sty m:val="p"/>
                        </m:rPr>
                        <a:rPr lang="en-US" altLang="zh-CN" sz="3200" b="0" i="0" smtClean="0">
                          <a:solidFill>
                            <a:srgbClr val="C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0</m:t>
                      </m:r>
                      <m:r>
                        <m:rPr>
                          <m:sty m:val="p"/>
                        </m:rPr>
                        <a:rPr lang="en-US" altLang="zh-CN" sz="3200" b="0" i="0" smtClean="0">
                          <a:solidFill>
                            <a:srgbClr val="C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×</m:t>
                      </m:r>
                      <m:sSup>
                        <m:sSupPr>
                          <m:ctrlPr>
                            <a:rPr lang="en-US" altLang="zh-CN" sz="3200" b="0" i="1" smtClean="0">
                              <a:solidFill>
                                <a:srgbClr val="C00000"/>
                              </a:solidFill>
                              <a:latin typeface="Cambria Math" panose="02040503050406030204"/>
                              <a:ea typeface="微软雅黑" panose="020b0503020204020204" charset="-122"/>
                              <a:cs typeface="Times New Roman" panose="02020603050405020304" pitchFamily="34" charset="-120"/>
                            </a:rPr>
                          </m:ctrlPr>
                        </m:sSupPr>
                        <m:e>
                          <m:r>
                            <m:rPr>
                              <m:sty m:val="p"/>
                            </m:rPr>
                            <a:rPr lang="en-US" altLang="zh-CN" sz="3200" b="0" i="0">
                              <a:solidFill>
                                <a:srgbClr val="C00000"/>
                              </a:solidFill>
                              <a:latin typeface="Cambria Math" panose="02040503050406030204" pitchFamily="18" charset="0"/>
                              <a:ea typeface="微软雅黑" panose="020b0503020204020204" charset="-122"/>
                              <a:cs typeface="Times New Roman" panose="02020603050405020304" pitchFamily="34" charset="-120"/>
                            </a:rPr>
                            <m:t>10</m:t>
                          </m:r>
                        </m:e>
                        <m:sup>
                          <m:r>
                            <m:rPr>
                              <m:sty m:val="p"/>
                            </m:rPr>
                            <a:rPr lang="en-US" altLang="zh-CN" sz="3200" b="0" i="0">
                              <a:solidFill>
                                <a:srgbClr val="C00000"/>
                              </a:solidFill>
                              <a:latin typeface="Cambria Math" panose="02040503050406030204" pitchFamily="18" charset="0"/>
                              <a:ea typeface="微软雅黑" panose="020b0503020204020204" charset="-122"/>
                              <a:cs typeface="Times New Roman" panose="02020603050405020304" pitchFamily="34" charset="-120"/>
                            </a:rPr>
                            <m:t>8</m:t>
                          </m:r>
                        </m:sup>
                      </m:sSup>
                    </m:oMath>
                  </m:oMathPara>
                </a14:m>
                <a:r>
                  <a:rPr lang="en-US" altLang="zh-CN" sz="135" b="0" i="0" kern="0" spc="-99900" smtClean="0">
                    <a:solidFill>
                      <a:srgbClr val="FFFFFF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 </a:t>
                </a:r>
                <a:endParaRPr lang="en-US" altLang="zh-CN" sz="135"/>
              </a:p>
            </p:txBody>
          </p:sp>
        </mc:Choice>
        <mc:Fallback>
          <p:sp>
            <p:nvSpPr>
              <p:cNvPr id="4" name="QB_5_AN.9_1#39cbac4bd.blank?vcp=1&amp;vis=1&amp;pid=a039e7eea&amp;color=0,0,0&amp;vpa=5&amp;vtp=1&amp;bbb=1"/>
              <p:cNvSpPr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9"/>
                </p:custDataLst>
              </p:nvPr>
            </p:nvSpPr>
            <p:spPr>
              <a:xfrm>
                <a:off x="3663611" y="3857297"/>
                <a:ext cx="1846411" cy="508000"/>
              </a:xfrm>
              <a:prstGeom prst="rect">
                <a:avLst/>
              </a:prstGeom>
              <a:blipFill rotWithShape="1">
                <a:blip r:embed="rId10"/>
                <a:stretch>
                  <a:fillRect l="-16" t="-12560" r="7" b="60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ject 54" title="">
            <a:hlinkClick r:id="rId12" action="ppaction://hlinksldjump"/>
          </p:cNvPr>
          <p:cNvSpPr/>
          <p:nvPr>
            <p:custDataLst>
              <p:tags r:id="rId11"/>
            </p:custDataLst>
          </p:nvPr>
        </p:nvSpPr>
        <p:spPr>
          <a:xfrm flipH="1">
            <a:off x="10992544" y="5872291"/>
            <a:ext cx="806203" cy="576031"/>
          </a:xfrm>
          <a:custGeom>
            <a:rect l="l" t="t" r="r" b="b"/>
            <a:pathLst>
              <a:path w="854075" h="610235">
                <a:moveTo>
                  <a:pt x="0" y="0"/>
                </a:moveTo>
                <a:lnTo>
                  <a:pt x="0" y="610171"/>
                </a:lnTo>
                <a:lnTo>
                  <a:pt x="519137" y="465010"/>
                </a:lnTo>
                <a:lnTo>
                  <a:pt x="676932" y="465010"/>
                </a:lnTo>
                <a:lnTo>
                  <a:pt x="853770" y="305092"/>
                </a:lnTo>
                <a:lnTo>
                  <a:pt x="676919" y="145148"/>
                </a:lnTo>
                <a:lnTo>
                  <a:pt x="519137" y="145148"/>
                </a:lnTo>
                <a:lnTo>
                  <a:pt x="0" y="0"/>
                </a:lnTo>
                <a:close/>
              </a:path>
              <a:path w="854075" h="610235">
                <a:moveTo>
                  <a:pt x="676932" y="465010"/>
                </a:moveTo>
                <a:lnTo>
                  <a:pt x="519137" y="465010"/>
                </a:lnTo>
                <a:lnTo>
                  <a:pt x="519137" y="607707"/>
                </a:lnTo>
                <a:lnTo>
                  <a:pt x="676932" y="465010"/>
                </a:lnTo>
                <a:close/>
              </a:path>
              <a:path w="854075" h="610235">
                <a:moveTo>
                  <a:pt x="519137" y="2451"/>
                </a:moveTo>
                <a:lnTo>
                  <a:pt x="519137" y="145148"/>
                </a:lnTo>
                <a:lnTo>
                  <a:pt x="676919" y="145148"/>
                </a:lnTo>
                <a:lnTo>
                  <a:pt x="519137" y="2451"/>
                </a:lnTo>
                <a:close/>
              </a:path>
            </a:pathLst>
          </a:custGeom>
          <a:solidFill>
            <a:srgbClr val="4BACC6">
              <a:lumMod val="60000"/>
              <a:lumOff val="40000"/>
            </a:srgbClr>
          </a:solidFill>
        </p:spPr>
        <p:txBody>
          <a:bodyPr wrap="square" lIns="0" tIns="0" rIns="0" bIns="0" rtlCol="0"/>
          <a:lstStyle/>
          <a:p>
            <a:pPr marL="0" marR="0" lvl="0" indent="0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265" b="1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</a:rPr>
              <a:t> 返回</a:t>
            </a:r>
            <a:endParaRPr kumimoji="0" sz="2265" b="1" i="0" u="none" strike="noStrike" kern="0" cap="none" spc="0" normalizeH="0" baseline="0" noProof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2" name="QB_5_BD.10_1#98e843365?htil=2&amp;vcp=1&amp;vis=1&amp;pid=a039e7eea&amp;color=0,0,0&amp;tib=255,255,255&amp;vtp=1&amp;bt=1&amp;hs=1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607296" y="1183609"/>
            <a:ext cx="1840992" cy="3096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b="0" g="0" r="0">
                    <a:alpha val="0"/>
                  </a:scrgbClr>
                </a:solidFill>
              </a14:hiddenFill>
            </a:ext>
          </a:extLst>
        </p:spPr>
      </p:pic>
      <p:sp>
        <p:nvSpPr>
          <p:cNvPr id="3" name="QB_5_BD.10_2#98e843365?htil=2&amp;vcp=1&amp;vis=1&amp;pid=a039e7eea&amp;color=0,0,0&amp;vtp=1&amp;bbb=1&amp;hb=1" title=""/>
          <p:cNvSpPr/>
          <p:nvPr>
            <p:custDataLst>
              <p:tags r:id="rId6"/>
            </p:custDataLst>
          </p:nvPr>
        </p:nvSpPr>
        <p:spPr>
          <a:xfrm>
            <a:off x="719328" y="1166676"/>
            <a:ext cx="8729472" cy="447040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algn="l" latinLnBrk="1">
              <a:lnSpc>
                <a:spcPts val="4400"/>
              </a:lnSpc>
            </a:pP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5</a:t>
            </a: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.</a:t>
            </a:r>
            <a:r>
              <a:rPr lang="en-US" altLang="zh-CN" sz="1200" b="0" i="0" kern="0" smtClean="0">
                <a:solidFill>
                  <a:srgbClr val="FFFFFF"/>
                </a:solidFill>
                <a:latin typeface="宋体" panose="02010600030101010101" pitchFamily="2" charset="-122"/>
                <a:ea typeface="微软雅黑" panose="020b0503020204020204" charset="-122"/>
                <a:cs typeface="Times New Roman" panose="02020603050405020304" pitchFamily="34" charset="-120"/>
              </a:rPr>
              <a:t>                            </a:t>
            </a: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如图所示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，在一个较大的平盘中</a:t>
            </a: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，</a:t>
            </a:r>
            <a:endParaRPr lang="en-US" altLang="zh-CN" sz="3200" b="0" i="0" smtClean="0">
              <a:solidFill>
                <a:srgbClr val="000000"/>
              </a:solidFill>
              <a:latin typeface="Times New Roman" panose="02020603050405020304" pitchFamily="2" charset="0"/>
              <a:ea typeface="微软雅黑" panose="020b0503020204020204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4400"/>
              </a:lnSpc>
            </a:pP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用细杆端部连续点击水面中央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（</a:t>
            </a: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间隔的时间要均</a:t>
            </a:r>
            <a:endParaRPr lang="en-US" altLang="zh-CN" sz="3200" b="0" i="0" smtClean="0">
              <a:solidFill>
                <a:srgbClr val="000000"/>
              </a:solidFill>
              <a:latin typeface="Times New Roman" panose="02020603050405020304" pitchFamily="2" charset="0"/>
              <a:ea typeface="微软雅黑" panose="020b0503020204020204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4400"/>
              </a:lnSpc>
            </a:pP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匀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），先后进行两次实验，两次点击的频率不同</a:t>
            </a: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，</a:t>
            </a:r>
            <a:endParaRPr lang="en-US" altLang="zh-CN" sz="3200" b="0" i="0" smtClean="0">
              <a:solidFill>
                <a:srgbClr val="000000"/>
              </a:solidFill>
              <a:latin typeface="Times New Roman" panose="02020603050405020304" pitchFamily="2" charset="0"/>
              <a:ea typeface="微软雅黑" panose="020b0503020204020204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4400"/>
              </a:lnSpc>
            </a:pP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会看到两次形成的水波波长不同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，</a:t>
            </a: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由此类比电磁</a:t>
            </a:r>
            <a:endParaRPr lang="en-US" altLang="zh-CN" sz="3200" b="0" i="0" smtClean="0">
              <a:solidFill>
                <a:srgbClr val="000000"/>
              </a:solidFill>
              <a:latin typeface="Times New Roman" panose="02020603050405020304" pitchFamily="2" charset="0"/>
              <a:ea typeface="微软雅黑" panose="020b0503020204020204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4400"/>
              </a:lnSpc>
            </a:pP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波的传播过程可知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，</a:t>
            </a: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在</a:t>
            </a:r>
            <a:r>
              <a:rPr lang="en-US" altLang="zh-CN" sz="3200" i="0" smtClean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</a:t>
            </a: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一定的条件下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，</a:t>
            </a: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频</a:t>
            </a:r>
            <a:endParaRPr lang="en-US" altLang="zh-CN" sz="3200" b="0" i="0" smtClean="0">
              <a:solidFill>
                <a:srgbClr val="000000"/>
              </a:solidFill>
              <a:latin typeface="Times New Roman" panose="02020603050405020304" pitchFamily="2" charset="0"/>
              <a:ea typeface="微软雅黑" panose="020b0503020204020204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4400"/>
              </a:lnSpc>
            </a:pP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率越高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，</a:t>
            </a: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波长越</a:t>
            </a:r>
            <a:r>
              <a:rPr lang="en-US" altLang="zh-CN" sz="3200" i="0" smtClean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。</a:t>
            </a:r>
            <a:endParaRPr lang="en-US" altLang="zh-CN" sz="3200"/>
          </a:p>
        </p:txBody>
      </p:sp>
      <p:pic>
        <p:nvPicPr>
          <p:cNvPr id="4" name="QB_5_BD.10_2#98e843365?htil=2&amp;vcp=1&amp;vis=1&amp;pid=a039e7eea&amp;color=0,0,0&amp;tib=255,255,255&amp;iip=1&amp;vtp=1" title="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54651" y="1245924"/>
            <a:ext cx="2072640" cy="573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b="0" g="0" r="0">
                    <a:alpha val="0"/>
                  </a:scrgbClr>
                </a:solidFill>
              </a14:hiddenFill>
            </a:ext>
          </a:extLst>
        </p:spPr>
      </p:pic>
      <p:sp>
        <p:nvSpPr>
          <p:cNvPr id="5" name="QB_5_AN.11_1#98e843365.blank?vcp=1&amp;vis=1&amp;pid=a039e7eea&amp;color=0,0,0&amp;vpa=6&amp;vtp=1&amp;bbb=1" title=""/>
          <p:cNvSpPr/>
          <p:nvPr>
            <p:custDataLst>
              <p:tags r:id="rId9"/>
            </p:custDataLst>
          </p:nvPr>
        </p:nvSpPr>
        <p:spPr>
          <a:xfrm>
            <a:off x="4805553" y="4109689"/>
            <a:ext cx="1107017" cy="71120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algn="ctr" latinLnBrk="1">
              <a:lnSpc>
                <a:spcPts val="4200"/>
              </a:lnSpc>
            </a:pPr>
            <a:r>
              <a:rPr lang="en-US" altLang="zh-CN" sz="3200" b="0" i="0">
                <a:solidFill>
                  <a:srgbClr val="C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波速</a:t>
            </a:r>
            <a:endParaRPr lang="en-US" altLang="zh-CN" sz="3200"/>
          </a:p>
        </p:txBody>
      </p:sp>
      <p:sp>
        <p:nvSpPr>
          <p:cNvPr id="6" name="QB_5_AN.12_1#98e843365.blank?vcp=1&amp;vis=1&amp;pid=a039e7eea&amp;color=0,0,0&amp;vpa=7&amp;vtp=1" title=""/>
          <p:cNvSpPr/>
          <p:nvPr>
            <p:custDataLst>
              <p:tags r:id="rId10"/>
            </p:custDataLst>
          </p:nvPr>
        </p:nvSpPr>
        <p:spPr>
          <a:xfrm>
            <a:off x="3586352" y="4854756"/>
            <a:ext cx="700617" cy="71120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algn="ctr" latinLnBrk="1">
              <a:lnSpc>
                <a:spcPts val="4200"/>
              </a:lnSpc>
            </a:pPr>
            <a:r>
              <a:rPr lang="en-US" altLang="zh-CN" sz="3200" b="0" i="0">
                <a:solidFill>
                  <a:srgbClr val="C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短</a:t>
            </a:r>
            <a:endParaRPr lang="en-US" altLang="zh-CN" sz="3200"/>
          </a:p>
        </p:txBody>
      </p:sp>
      <p:sp>
        <p:nvSpPr>
          <p:cNvPr id="7" name="object 54" title="">
            <a:hlinkClick r:id="rId12" action="ppaction://hlinksldjump"/>
          </p:cNvPr>
          <p:cNvSpPr/>
          <p:nvPr>
            <p:custDataLst>
              <p:tags r:id="rId11"/>
            </p:custDataLst>
          </p:nvPr>
        </p:nvSpPr>
        <p:spPr>
          <a:xfrm flipH="1">
            <a:off x="10992544" y="5872291"/>
            <a:ext cx="806203" cy="576031"/>
          </a:xfrm>
          <a:custGeom>
            <a:rect l="l" t="t" r="r" b="b"/>
            <a:pathLst>
              <a:path w="854075" h="610235">
                <a:moveTo>
                  <a:pt x="0" y="0"/>
                </a:moveTo>
                <a:lnTo>
                  <a:pt x="0" y="610171"/>
                </a:lnTo>
                <a:lnTo>
                  <a:pt x="519137" y="465010"/>
                </a:lnTo>
                <a:lnTo>
                  <a:pt x="676932" y="465010"/>
                </a:lnTo>
                <a:lnTo>
                  <a:pt x="853770" y="305092"/>
                </a:lnTo>
                <a:lnTo>
                  <a:pt x="676919" y="145148"/>
                </a:lnTo>
                <a:lnTo>
                  <a:pt x="519137" y="145148"/>
                </a:lnTo>
                <a:lnTo>
                  <a:pt x="0" y="0"/>
                </a:lnTo>
                <a:close/>
              </a:path>
              <a:path w="854075" h="610235">
                <a:moveTo>
                  <a:pt x="676932" y="465010"/>
                </a:moveTo>
                <a:lnTo>
                  <a:pt x="519137" y="465010"/>
                </a:lnTo>
                <a:lnTo>
                  <a:pt x="519137" y="607707"/>
                </a:lnTo>
                <a:lnTo>
                  <a:pt x="676932" y="465010"/>
                </a:lnTo>
                <a:close/>
              </a:path>
              <a:path w="854075" h="610235">
                <a:moveTo>
                  <a:pt x="519137" y="2451"/>
                </a:moveTo>
                <a:lnTo>
                  <a:pt x="519137" y="145148"/>
                </a:lnTo>
                <a:lnTo>
                  <a:pt x="676919" y="145148"/>
                </a:lnTo>
                <a:lnTo>
                  <a:pt x="519137" y="2451"/>
                </a:lnTo>
                <a:close/>
              </a:path>
            </a:pathLst>
          </a:custGeom>
          <a:solidFill>
            <a:srgbClr val="4BACC6">
              <a:lumMod val="60000"/>
              <a:lumOff val="40000"/>
            </a:srgbClr>
          </a:solidFill>
        </p:spPr>
        <p:txBody>
          <a:bodyPr wrap="square" lIns="0" tIns="0" rIns="0" bIns="0" rtlCol="0"/>
          <a:lstStyle/>
          <a:p>
            <a:pPr marL="0" marR="0" lvl="0" indent="0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265" b="1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</a:rPr>
              <a:t> 返回</a:t>
            </a:r>
            <a:endParaRPr kumimoji="0" sz="2265" b="1" i="0" u="none" strike="noStrike" kern="0" cap="none" spc="0" normalizeH="0" baseline="0" noProof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 build="p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2" name="QC_4_BD.20_1#432257703?htil=4&amp;vcp=1&amp;vis=1&amp;pid=d38e05517&amp;color=0,0,0&amp;tib=255,255,255&amp;vtp=1&amp;bt=1&amp;hs=1&amp;hs=1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763341" y="553381"/>
            <a:ext cx="2572512" cy="1706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b="0" g="0" r="0">
                    <a:alpha val="0"/>
                  </a:scrgbClr>
                </a:solidFill>
              </a14:hiddenFill>
            </a:ext>
          </a:extLst>
        </p:spPr>
      </p:pic>
      <mc:AlternateContent>
        <mc:Choice Requires="a14">
          <p:sp>
            <p:nvSpPr>
              <p:cNvPr id="3" name="QC_4_BD.20_2#432257703?htil=4&amp;vcp=1&amp;vis=1&amp;pid=d38e05517&amp;color=0,0,0&amp;vtp=1&amp;bbb=1&amp;hb=1&amp;hs=1" title=""/>
              <p:cNvSpPr/>
              <p:nvPr>
                <p:custDataLst>
                  <p:tags r:id="rId6"/>
                </p:custDataLst>
              </p:nvPr>
            </p:nvSpPr>
            <p:spPr>
              <a:xfrm>
                <a:off x="719328" y="536448"/>
                <a:ext cx="7997952" cy="2032000"/>
              </a:xfrm>
              <a:prstGeom prst="rect">
                <a:avLst/>
              </a:prstGeom>
              <a:noFill/>
            </p:spPr>
            <p:txBody>
              <a:bodyPr wrap="none" lIns="0" tIns="0" rIns="0" bIns="0" rtlCol="0" anchor="t"/>
              <a:lstStyle/>
              <a:p>
                <a:pPr algn="l" latinLnBrk="1">
                  <a:lnSpc>
                    <a:spcPts val="4000"/>
                  </a:lnSpc>
                </a:pPr>
                <a:r>
                  <a:rPr lang="en-US" altLang="zh-CN" sz="3200" b="0" i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9.</a:t>
                </a:r>
                <a:r>
                  <a:rPr lang="en-US" altLang="zh-CN" sz="3200" b="0" i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:r>
                  <a:rPr lang="en-US" altLang="zh-CN" sz="1200" b="0" i="0" kern="0" smtClean="0">
                    <a:solidFill>
                      <a:srgbClr val="FFFFFF"/>
                    </a:solidFill>
                    <a:latin typeface="宋体" panose="02010600030101010101" pitchFamily="2" charset="-122"/>
                    <a:ea typeface="微软雅黑" panose="020b0503020204020204" charset="-122"/>
                    <a:cs typeface="Times New Roman" panose="02020603050405020304" pitchFamily="34" charset="-120"/>
                  </a:rPr>
                  <a:t>                              </a:t>
                </a:r>
                <a:r>
                  <a:rPr lang="en-US" altLang="zh-CN" sz="3200" b="0" i="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［</a:t>
                </a:r>
                <a:r>
                  <a:rPr lang="en-US" altLang="zh-CN" sz="3200" b="0" i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2024·常州］</a:t>
                </a:r>
                <a:r>
                  <a:rPr lang="en-US" altLang="zh-CN" sz="3200" b="0" i="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英国科学家研</a:t>
                </a:r>
                <a:endParaRPr lang="en-US" altLang="zh-CN" sz="3200" b="0" i="0" smtClean="0">
                  <a:solidFill>
                    <a:srgbClr val="000000"/>
                  </a:solidFill>
                  <a:latin typeface="Times New Roman" panose="02020603050405020304" pitchFamily="2" charset="0"/>
                  <a:ea typeface="微软雅黑" panose="020b0503020204020204" charset="-122"/>
                  <a:cs typeface="Times New Roman" panose="02020603050405020304" pitchFamily="34" charset="-120"/>
                </a:endParaRPr>
              </a:p>
              <a:p>
                <a:pPr latinLnBrk="1">
                  <a:lnSpc>
                    <a:spcPts val="4000"/>
                  </a:lnSpc>
                </a:pPr>
                <a:r>
                  <a:rPr lang="en-US" altLang="zh-CN" sz="3200" b="0" i="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究发现</a:t>
                </a:r>
                <a:r>
                  <a:rPr lang="en-US" altLang="zh-CN" sz="3200" b="0" i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，</a:t>
                </a:r>
                <a:r>
                  <a:rPr lang="en-US" altLang="zh-CN" sz="3200" b="0" i="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用特定波长的红光持续照射人体背</a:t>
                </a:r>
                <a:endParaRPr lang="en-US" altLang="zh-CN" sz="3200" b="0" i="0" smtClean="0">
                  <a:solidFill>
                    <a:srgbClr val="000000"/>
                  </a:solidFill>
                  <a:latin typeface="Times New Roman" panose="02020603050405020304" pitchFamily="2" charset="0"/>
                  <a:ea typeface="微软雅黑" panose="020b0503020204020204" charset="-122"/>
                  <a:cs typeface="Times New Roman" panose="02020603050405020304" pitchFamily="34" charset="-120"/>
                </a:endParaRPr>
              </a:p>
              <a:p>
                <a:pPr latinLnBrk="1">
                  <a:lnSpc>
                    <a:spcPts val="4000"/>
                  </a:lnSpc>
                </a:pPr>
                <a:r>
                  <a:rPr lang="en-US" altLang="zh-CN" sz="3200" b="0" i="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部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15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min</m:t>
                      </m:r>
                    </m:oMath>
                  </m:oMathPara>
                </a14:m>
                <a:r>
                  <a:rPr lang="en-US" altLang="zh-CN" sz="135" b="0" i="0" kern="0" spc="-99900" smtClean="0">
                    <a:solidFill>
                      <a:srgbClr val="FFFFFF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 </a:t>
                </a:r>
                <a:r>
                  <a:rPr lang="en-US" altLang="zh-CN" sz="3200" b="0" i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,可明显刺激人体线粒体，</a:t>
                </a:r>
                <a:r>
                  <a:rPr lang="en-US" altLang="zh-CN" sz="3200" b="0" i="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增加葡萄</a:t>
                </a:r>
                <a:endParaRPr lang="en-US" altLang="zh-CN" sz="3200"/>
              </a:p>
            </p:txBody>
          </p:sp>
        </mc:Choice>
        <mc:Fallback>
          <p:sp>
            <p:nvSpPr>
              <p:cNvPr id="3" name="QC_4_BD.20_2#432257703?htil=4&amp;vcp=1&amp;vis=1&amp;pid=d38e05517&amp;color=0,0,0&amp;vtp=1&amp;bbb=1&amp;hb=1&amp;hs=1"/>
              <p:cNvSpPr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7"/>
                </p:custDataLst>
              </p:nvPr>
            </p:nvSpPr>
            <p:spPr>
              <a:xfrm>
                <a:off x="719328" y="536448"/>
                <a:ext cx="7997952" cy="2032000"/>
              </a:xfrm>
              <a:prstGeom prst="rect">
                <a:avLst/>
              </a:prstGeom>
              <a:blipFill rotWithShape="1">
                <a:blip r:embed="rId8"/>
                <a:stretch>
                  <a:fillRect l="-6" t="-900" r="-24" b="25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QC_4_BD.20_2#432257703?htil=4&amp;vcp=1&amp;vis=1&amp;pid=d38e05517&amp;color=0,0,0&amp;tib=255,255,255&amp;iip=2&amp;vtp=1" title="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260899" y="559605"/>
            <a:ext cx="2218944" cy="621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b="0" g="0" r="0">
                    <a:alpha val="0"/>
                  </a:scrgbClr>
                </a:solidFill>
              </a14:hiddenFill>
            </a:ext>
          </a:extLst>
        </p:spPr>
      </p:pic>
      <p:sp>
        <p:nvSpPr>
          <p:cNvPr id="5" name="QC_4_AN.21_1#432257703.bracket?vcp=1&amp;vis=1&amp;pid=d38e05517&amp;color=0,0,0&amp;vpa=12&amp;vtp=1" title=""/>
          <p:cNvSpPr/>
          <p:nvPr>
            <p:custDataLst>
              <p:tags r:id="rId11"/>
            </p:custDataLst>
          </p:nvPr>
        </p:nvSpPr>
        <p:spPr>
          <a:xfrm>
            <a:off x="9961076" y="3911345"/>
            <a:ext cx="588433" cy="643467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algn="ctr" latinLnBrk="1">
              <a:lnSpc>
                <a:spcPts val="3800"/>
              </a:lnSpc>
            </a:pPr>
            <a:r>
              <a:rPr lang="en-US" altLang="zh-CN" sz="3200" b="0" i="0">
                <a:solidFill>
                  <a:srgbClr val="C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D</a:t>
            </a:r>
            <a:endParaRPr lang="en-US" altLang="zh-CN" sz="3200"/>
          </a:p>
        </p:txBody>
      </p:sp>
      <mc:AlternateContent>
        <mc:Choice Requires="a14">
          <p:sp>
            <p:nvSpPr>
              <p:cNvPr id="6" name="QC_4_BD.20_3#432257703.choices?vcp=1&amp;vis=1&amp;pid=d38e05517&amp;color=0,0,0&amp;vtp=1&amp;bbb=1" title=""/>
              <p:cNvSpPr/>
              <p:nvPr>
                <p:custDataLst>
                  <p:tags r:id="rId12"/>
                </p:custDataLst>
              </p:nvPr>
            </p:nvSpPr>
            <p:spPr>
              <a:xfrm>
                <a:off x="719328" y="4623549"/>
                <a:ext cx="10753344" cy="1354667"/>
              </a:xfrm>
              <a:prstGeom prst="rect">
                <a:avLst/>
              </a:prstGeom>
              <a:noFill/>
            </p:spPr>
            <p:txBody>
              <a:bodyPr wrap="none" lIns="0" tIns="0" rIns="0" bIns="0" rtlCol="0" anchor="t"/>
              <a:lstStyle/>
              <a:p>
                <a:pPr marL="0" marR="0" lvl="0" indent="0" defTabSz="914400" eaLnBrk="1" fontAlgn="auto" latinLnBrk="1" hangingPunct="1">
                  <a:lnSpc>
                    <a:spcPts val="4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tabLst>
                    <a:tab pos="4139565"/>
                  </a:tabLst>
                  <a:defRPr/>
                </a:pPr>
                <a:r>
                  <a:rPr lang="en-US" altLang="zh-CN" sz="3200" b="0" i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A.</a:t>
                </a:r>
                <a:r>
                  <a:rPr lang="en-US" altLang="zh-CN" sz="3200" b="0" i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335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nm</m:t>
                      </m:r>
                    </m:oMath>
                  </m:oMathPara>
                </a14:m>
                <a:r>
                  <a:rPr lang="en-US" altLang="zh-CN" sz="3200" b="0" i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,合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3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.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35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×</m:t>
                      </m:r>
                      <m:sSup>
                        <m:sSupPr>
                          <m:ctrlPr>
                            <a:rPr lang="en-US" altLang="zh-CN" sz="3200" b="0" i="1">
                              <a:solidFill>
                                <a:srgbClr val="000000"/>
                              </a:solidFill>
                              <a:latin typeface="Cambria Math" panose="02040503050406030204"/>
                              <a:ea typeface="微软雅黑" panose="020b0503020204020204" charset="-122"/>
                              <a:cs typeface="Times New Roman" panose="02020603050405020304" pitchFamily="34" charset="-120"/>
                            </a:rPr>
                          </m:ctrlPr>
                        </m:sSupPr>
                        <m:e>
                          <m:r>
                            <m:rPr>
                              <m:sty m:val="p"/>
                            </m:rPr>
                            <a:rPr lang="en-US" altLang="zh-CN" sz="3200" b="0" i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微软雅黑" panose="020b0503020204020204" charset="-122"/>
                              <a:cs typeface="Times New Roman" panose="02020603050405020304" pitchFamily="34" charset="-120"/>
                            </a:rPr>
                            <m:t>10</m:t>
                          </m:r>
                        </m:e>
                        <m:sup>
                          <m:r>
                            <m:rPr>
                              <m:sty m:val="p"/>
                            </m:rPr>
                            <a:rPr lang="en-US" altLang="zh-CN" sz="3200" b="0" i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微软雅黑" panose="020b0503020204020204" charset="-122"/>
                              <a:cs typeface="Times New Roman" panose="02020603050405020304" pitchFamily="34" charset="-120"/>
                            </a:rPr>
                            <m:t>−</m:t>
                          </m:r>
                          <m:r>
                            <m:rPr>
                              <m:sty m:val="p"/>
                            </m:rPr>
                            <a:rPr lang="en-US" altLang="zh-CN" sz="3200" b="0" i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微软雅黑" panose="020b0503020204020204" charset="-122"/>
                              <a:cs typeface="Times New Roman" panose="02020603050405020304" pitchFamily="34" charset="-120"/>
                            </a:rPr>
                            <m:t>4</m:t>
                          </m:r>
                        </m:sup>
                      </m:sSup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m</m:t>
                      </m:r>
                    </m:oMath>
                  </m:oMathPara>
                </a14:m>
                <a:r>
                  <a:rPr lang="en-US" altLang="zh-CN" sz="3200" b="0" i="0" spc="-10300" smtClean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	</a:t>
                </a:r>
                <a:r>
                  <a:rPr lang="en-US" altLang="zh-CN" sz="3200" b="0" i="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B</a:t>
                </a:r>
                <a:r>
                  <a:rPr lang="en-US" altLang="zh-CN" sz="3200" b="0" i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.</a:t>
                </a:r>
                <a:r>
                  <a:rPr lang="en-US" altLang="zh-CN" sz="3200" b="0" i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335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nm</m:t>
                      </m:r>
                    </m:oMath>
                  </m:oMathPara>
                </a14:m>
                <a:r>
                  <a:rPr lang="en-US" altLang="zh-CN" sz="3200" b="0" i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,合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3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.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35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×</m:t>
                      </m:r>
                      <m:sSup>
                        <m:sSupPr>
                          <m:ctrlPr>
                            <a:rPr lang="en-US" altLang="zh-CN" sz="3200" b="0" i="1">
                              <a:solidFill>
                                <a:srgbClr val="000000"/>
                              </a:solidFill>
                              <a:latin typeface="Cambria Math" panose="02040503050406030204"/>
                              <a:ea typeface="微软雅黑" panose="020b0503020204020204" charset="-122"/>
                              <a:cs typeface="Times New Roman" panose="02020603050405020304" pitchFamily="34" charset="-120"/>
                            </a:rPr>
                          </m:ctrlPr>
                        </m:sSupPr>
                        <m:e>
                          <m:r>
                            <m:rPr>
                              <m:sty m:val="p"/>
                            </m:rPr>
                            <a:rPr lang="en-US" altLang="zh-CN" sz="3200" b="0" i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微软雅黑" panose="020b0503020204020204" charset="-122"/>
                              <a:cs typeface="Times New Roman" panose="02020603050405020304" pitchFamily="34" charset="-120"/>
                            </a:rPr>
                            <m:t>10</m:t>
                          </m:r>
                        </m:e>
                        <m:sup>
                          <m:r>
                            <m:rPr>
                              <m:sty m:val="p"/>
                            </m:rPr>
                            <a:rPr lang="en-US" altLang="zh-CN" sz="3200" b="0" i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微软雅黑" panose="020b0503020204020204" charset="-122"/>
                              <a:cs typeface="Times New Roman" panose="02020603050405020304" pitchFamily="34" charset="-120"/>
                            </a:rPr>
                            <m:t>−</m:t>
                          </m:r>
                          <m:r>
                            <m:rPr>
                              <m:sty m:val="p"/>
                            </m:rPr>
                            <a:rPr lang="en-US" altLang="zh-CN" sz="3200" b="0" i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微软雅黑" panose="020b0503020204020204" charset="-122"/>
                              <a:cs typeface="Times New Roman" panose="02020603050405020304" pitchFamily="34" charset="-120"/>
                            </a:rPr>
                            <m:t>7</m:t>
                          </m:r>
                        </m:sup>
                      </m:sSup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m</m:t>
                      </m:r>
                    </m:oMath>
                  </m:oMathPara>
                </a14:m>
                <a:r>
                  <a:rPr lang="en-US" altLang="zh-CN" sz="135" b="0" i="0" kern="0" spc="-99900" smtClean="0">
                    <a:solidFill>
                      <a:srgbClr val="FFFFFF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 </a:t>
                </a:r>
                <a:endParaRPr lang="en-US" altLang="zh-CN" sz="3200"/>
              </a:p>
              <a:p>
                <a:pPr marL="0" marR="0" lvl="0" indent="0" defTabSz="914400" eaLnBrk="1" fontAlgn="auto" latinLnBrk="1" hangingPunct="1">
                  <a:lnSpc>
                    <a:spcPts val="4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tabLst>
                    <a:tab pos="4139565"/>
                  </a:tabLst>
                  <a:defRPr/>
                </a:pPr>
                <a:r>
                  <a:rPr lang="en-US" altLang="zh-CN" sz="3200" b="0" i="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C</a:t>
                </a:r>
                <a:r>
                  <a:rPr lang="en-US" altLang="zh-CN" sz="3200" b="0" i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.</a:t>
                </a:r>
                <a:r>
                  <a:rPr lang="en-US" altLang="zh-CN" sz="3200" b="0" i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670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nm</m:t>
                      </m:r>
                    </m:oMath>
                  </m:oMathPara>
                </a14:m>
                <a:r>
                  <a:rPr lang="en-US" altLang="zh-CN" sz="3200" b="0" i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,合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6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.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70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×</m:t>
                      </m:r>
                      <m:sSup>
                        <m:sSupPr>
                          <m:ctrlPr>
                            <a:rPr lang="en-US" altLang="zh-CN" sz="3200" b="0" i="1">
                              <a:solidFill>
                                <a:srgbClr val="000000"/>
                              </a:solidFill>
                              <a:latin typeface="Cambria Math" panose="02040503050406030204"/>
                              <a:ea typeface="微软雅黑" panose="020b0503020204020204" charset="-122"/>
                              <a:cs typeface="Times New Roman" panose="02020603050405020304" pitchFamily="34" charset="-120"/>
                            </a:rPr>
                          </m:ctrlPr>
                        </m:sSupPr>
                        <m:e>
                          <m:r>
                            <m:rPr>
                              <m:sty m:val="p"/>
                            </m:rPr>
                            <a:rPr lang="en-US" altLang="zh-CN" sz="3200" b="0" i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微软雅黑" panose="020b0503020204020204" charset="-122"/>
                              <a:cs typeface="Times New Roman" panose="02020603050405020304" pitchFamily="34" charset="-120"/>
                            </a:rPr>
                            <m:t>10</m:t>
                          </m:r>
                        </m:e>
                        <m:sup>
                          <m:r>
                            <m:rPr>
                              <m:sty m:val="p"/>
                            </m:rPr>
                            <a:rPr lang="en-US" altLang="zh-CN" sz="3200" b="0" i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微软雅黑" panose="020b0503020204020204" charset="-122"/>
                              <a:cs typeface="Times New Roman" panose="02020603050405020304" pitchFamily="34" charset="-120"/>
                            </a:rPr>
                            <m:t>−</m:t>
                          </m:r>
                          <m:r>
                            <m:rPr>
                              <m:sty m:val="p"/>
                            </m:rPr>
                            <a:rPr lang="en-US" altLang="zh-CN" sz="3200" b="0" i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微软雅黑" panose="020b0503020204020204" charset="-122"/>
                              <a:cs typeface="Times New Roman" panose="02020603050405020304" pitchFamily="34" charset="-120"/>
                            </a:rPr>
                            <m:t>4</m:t>
                          </m:r>
                        </m:sup>
                      </m:sSup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m</m:t>
                      </m:r>
                    </m:oMath>
                  </m:oMathPara>
                </a14:m>
                <a:r>
                  <a:rPr lang="en-US" altLang="zh-CN" sz="3200" b="0" i="0" spc="-10300" smtClean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	</a:t>
                </a:r>
                <a:r>
                  <a:rPr lang="en-US" altLang="zh-CN" sz="3200" b="0" i="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D</a:t>
                </a:r>
                <a:r>
                  <a:rPr lang="en-US" altLang="zh-CN" sz="3200" b="0" i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.</a:t>
                </a:r>
                <a:r>
                  <a:rPr lang="en-US" altLang="zh-CN" sz="3200" b="0" i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670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nm</m:t>
                      </m:r>
                    </m:oMath>
                  </m:oMathPara>
                </a14:m>
                <a:r>
                  <a:rPr lang="en-US" altLang="zh-CN" sz="3200" b="0" i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,合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6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.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70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×</m:t>
                      </m:r>
                      <m:sSup>
                        <m:sSupPr>
                          <m:ctrlPr>
                            <a:rPr lang="en-US" altLang="zh-CN" sz="3200" b="0" i="1">
                              <a:solidFill>
                                <a:srgbClr val="000000"/>
                              </a:solidFill>
                              <a:latin typeface="Cambria Math" panose="02040503050406030204"/>
                              <a:ea typeface="微软雅黑" panose="020b0503020204020204" charset="-122"/>
                              <a:cs typeface="Times New Roman" panose="02020603050405020304" pitchFamily="34" charset="-120"/>
                            </a:rPr>
                          </m:ctrlPr>
                        </m:sSupPr>
                        <m:e>
                          <m:r>
                            <m:rPr>
                              <m:sty m:val="p"/>
                            </m:rPr>
                            <a:rPr lang="en-US" altLang="zh-CN" sz="3200" b="0" i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微软雅黑" panose="020b0503020204020204" charset="-122"/>
                              <a:cs typeface="Times New Roman" panose="02020603050405020304" pitchFamily="34" charset="-120"/>
                            </a:rPr>
                            <m:t>10</m:t>
                          </m:r>
                        </m:e>
                        <m:sup>
                          <m:r>
                            <m:rPr>
                              <m:sty m:val="p"/>
                            </m:rPr>
                            <a:rPr lang="en-US" altLang="zh-CN" sz="3200" b="0" i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微软雅黑" panose="020b0503020204020204" charset="-122"/>
                              <a:cs typeface="Times New Roman" panose="02020603050405020304" pitchFamily="34" charset="-120"/>
                            </a:rPr>
                            <m:t>−</m:t>
                          </m:r>
                          <m:r>
                            <m:rPr>
                              <m:sty m:val="p"/>
                            </m:rPr>
                            <a:rPr lang="en-US" altLang="zh-CN" sz="3200" b="0" i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微软雅黑" panose="020b0503020204020204" charset="-122"/>
                              <a:cs typeface="Times New Roman" panose="02020603050405020304" pitchFamily="34" charset="-120"/>
                            </a:rPr>
                            <m:t>7</m:t>
                          </m:r>
                        </m:sup>
                      </m:sSup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m</m:t>
                      </m:r>
                    </m:oMath>
                  </m:oMathPara>
                </a14:m>
                <a:r>
                  <a:rPr lang="en-US" altLang="zh-CN" sz="135" b="0" i="0" kern="0" spc="-99900" smtClean="0">
                    <a:solidFill>
                      <a:srgbClr val="FFFFFF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 </a:t>
                </a:r>
                <a:endParaRPr lang="en-US" altLang="zh-CN" sz="3200"/>
              </a:p>
            </p:txBody>
          </p:sp>
        </mc:Choice>
        <mc:Fallback>
          <p:sp>
            <p:nvSpPr>
              <p:cNvPr id="6" name="QC_4_BD.20_3#432257703.choices?vcp=1&amp;vis=1&amp;pid=d38e05517&amp;color=0,0,0&amp;vtp=1&amp;bbb=1"/>
              <p:cNvSpPr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13"/>
                </p:custDataLst>
              </p:nvPr>
            </p:nvSpPr>
            <p:spPr>
              <a:xfrm>
                <a:off x="719328" y="4623549"/>
                <a:ext cx="10753344" cy="1354667"/>
              </a:xfrm>
              <a:prstGeom prst="rect">
                <a:avLst/>
              </a:prstGeom>
              <a:blipFill rotWithShape="1">
                <a:blip r:embed="rId14"/>
                <a:stretch>
                  <a:fillRect l="-5" t="-1743" r="1" b="24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mc:AlternateContent>
        <mc:Choice Requires="a14">
          <p:sp>
            <p:nvSpPr>
              <p:cNvPr id="7" name="QC_4_BD.20_2#432257703?htil=4&amp;vcp=1&amp;vis=1&amp;pid=d38e05517&amp;color=0,0,0&amp;vtp=1&amp;bbb=1&amp;hb=1&amp;hs=1" title=""/>
              <p:cNvSpPr/>
              <p:nvPr>
                <p:custDataLst>
                  <p:tags r:id="rId15"/>
                </p:custDataLst>
              </p:nvPr>
            </p:nvSpPr>
            <p:spPr>
              <a:xfrm>
                <a:off x="719328" y="2547451"/>
                <a:ext cx="10752000" cy="2032000"/>
              </a:xfrm>
              <a:prstGeom prst="rect">
                <a:avLst/>
              </a:prstGeom>
              <a:noFill/>
            </p:spPr>
            <p:txBody>
              <a:bodyPr wrap="none" lIns="0" tIns="0" rIns="0" bIns="0" rtlCol="0" anchor="t"/>
              <a:lstStyle/>
              <a:p>
                <a:pPr latinLnBrk="1">
                  <a:lnSpc>
                    <a:spcPts val="4000"/>
                  </a:lnSpc>
                </a:pPr>
                <a:r>
                  <a:rPr lang="en-US" altLang="zh-CN" sz="3200" b="0" i="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糖消耗</a:t>
                </a:r>
                <a:r>
                  <a:rPr lang="en-US" altLang="zh-CN" sz="3200" b="0" i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，降低血糖水平。</a:t>
                </a:r>
                <a:r>
                  <a:rPr lang="en-US" altLang="zh-CN" sz="3200" b="0" i="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该技术有望用来帮助糖尿病患者通</a:t>
                </a:r>
                <a:endParaRPr lang="en-US" altLang="zh-CN" sz="3200" b="0" i="0" smtClean="0">
                  <a:solidFill>
                    <a:srgbClr val="000000"/>
                  </a:solidFill>
                  <a:latin typeface="Times New Roman" panose="02020603050405020304" pitchFamily="2" charset="0"/>
                  <a:ea typeface="微软雅黑" panose="020b0503020204020204" charset="-122"/>
                  <a:cs typeface="Times New Roman" panose="02020603050405020304" pitchFamily="34" charset="-120"/>
                </a:endParaRPr>
              </a:p>
              <a:p>
                <a:pPr latinLnBrk="1">
                  <a:lnSpc>
                    <a:spcPts val="4000"/>
                  </a:lnSpc>
                </a:pPr>
                <a:r>
                  <a:rPr lang="en-US" altLang="zh-CN" sz="3200" b="0" i="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过非药物方式降低血糖</a:t>
                </a:r>
                <a:r>
                  <a:rPr lang="en-US" altLang="zh-CN" sz="3200" b="0" i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。</a:t>
                </a:r>
                <a:r>
                  <a:rPr lang="en-US" altLang="zh-CN" sz="3200" b="0" i="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该红光的波形图如图所示</a:t>
                </a:r>
                <a:r>
                  <a:rPr lang="en-US" altLang="zh-CN" sz="3200" b="0" i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，</a:t>
                </a:r>
                <a:r>
                  <a:rPr lang="en-US" altLang="zh-CN" sz="3200" b="0" i="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已知</a:t>
                </a:r>
                <a:endParaRPr lang="en-US" altLang="zh-CN" sz="3200" b="0" i="0" smtClean="0">
                  <a:solidFill>
                    <a:srgbClr val="000000"/>
                  </a:solidFill>
                  <a:latin typeface="Times New Roman" panose="02020603050405020304" pitchFamily="2" charset="0"/>
                  <a:ea typeface="微软雅黑" panose="020b0503020204020204" charset="-122"/>
                  <a:cs typeface="Times New Roman" panose="02020603050405020304" pitchFamily="34" charset="-120"/>
                </a:endParaRPr>
              </a:p>
              <a:p>
                <a:pPr latinLnBrk="1">
                  <a:lnSpc>
                    <a:spcPts val="4000"/>
                  </a:lnSpc>
                </a:pP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OA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=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AB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=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BC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=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CD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=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335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nm</m:t>
                      </m:r>
                    </m:oMath>
                  </m:oMathPara>
                </a14:m>
                <a:r>
                  <a:rPr lang="en-US" altLang="zh-CN" sz="135" b="0" i="0" kern="0" spc="-99900" smtClean="0">
                    <a:solidFill>
                      <a:srgbClr val="FFFFFF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 </a:t>
                </a:r>
                <a:r>
                  <a:rPr lang="en-US" altLang="zh-CN" sz="3200" b="0" i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,</a:t>
                </a:r>
                <a:r>
                  <a:rPr lang="en-US" altLang="zh-CN" sz="3200" b="0" i="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则该红光的波长为(</a:t>
                </a:r>
                <a:r>
                  <a:rPr lang="en-US" altLang="zh-CN" sz="3200" b="0" i="0" smtClean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    </a:t>
                </a:r>
                <a:r>
                  <a:rPr lang="en-US" altLang="zh-CN" sz="3200" b="0" i="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)</a:t>
                </a:r>
                <a:endParaRPr lang="en-US" altLang="zh-CN" sz="3200"/>
              </a:p>
            </p:txBody>
          </p:sp>
        </mc:Choice>
        <mc:Fallback>
          <p:sp>
            <p:nvSpPr>
              <p:cNvPr id="7" name="QC_4_BD.20_2#432257703?htil=4&amp;vcp=1&amp;vis=1&amp;pid=d38e05517&amp;color=0,0,0&amp;vtp=1&amp;bbb=1&amp;hb=1&amp;hs=1"/>
              <p:cNvSpPr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16"/>
                </p:custDataLst>
              </p:nvPr>
            </p:nvSpPr>
            <p:spPr>
              <a:xfrm>
                <a:off x="719328" y="2547451"/>
                <a:ext cx="10752000" cy="2032000"/>
              </a:xfrm>
              <a:prstGeom prst="rect">
                <a:avLst/>
              </a:prstGeom>
              <a:blipFill rotWithShape="1">
                <a:blip r:embed="rId17"/>
                <a:stretch>
                  <a:fillRect l="-5" t="-898" r="0" b="23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object 54" title="">
            <a:hlinkClick r:id="rId19" action="ppaction://hlinksldjump"/>
          </p:cNvPr>
          <p:cNvSpPr/>
          <p:nvPr>
            <p:custDataLst>
              <p:tags r:id="rId18"/>
            </p:custDataLst>
          </p:nvPr>
        </p:nvSpPr>
        <p:spPr>
          <a:xfrm flipH="1">
            <a:off x="10992544" y="5872291"/>
            <a:ext cx="806203" cy="576031"/>
          </a:xfrm>
          <a:custGeom>
            <a:rect l="l" t="t" r="r" b="b"/>
            <a:pathLst>
              <a:path w="854075" h="610235">
                <a:moveTo>
                  <a:pt x="0" y="0"/>
                </a:moveTo>
                <a:lnTo>
                  <a:pt x="0" y="610171"/>
                </a:lnTo>
                <a:lnTo>
                  <a:pt x="519137" y="465010"/>
                </a:lnTo>
                <a:lnTo>
                  <a:pt x="676932" y="465010"/>
                </a:lnTo>
                <a:lnTo>
                  <a:pt x="853770" y="305092"/>
                </a:lnTo>
                <a:lnTo>
                  <a:pt x="676919" y="145148"/>
                </a:lnTo>
                <a:lnTo>
                  <a:pt x="519137" y="145148"/>
                </a:lnTo>
                <a:lnTo>
                  <a:pt x="0" y="0"/>
                </a:lnTo>
                <a:close/>
              </a:path>
              <a:path w="854075" h="610235">
                <a:moveTo>
                  <a:pt x="676932" y="465010"/>
                </a:moveTo>
                <a:lnTo>
                  <a:pt x="519137" y="465010"/>
                </a:lnTo>
                <a:lnTo>
                  <a:pt x="519137" y="607707"/>
                </a:lnTo>
                <a:lnTo>
                  <a:pt x="676932" y="465010"/>
                </a:lnTo>
                <a:close/>
              </a:path>
              <a:path w="854075" h="610235">
                <a:moveTo>
                  <a:pt x="519137" y="2451"/>
                </a:moveTo>
                <a:lnTo>
                  <a:pt x="519137" y="145148"/>
                </a:lnTo>
                <a:lnTo>
                  <a:pt x="676919" y="145148"/>
                </a:lnTo>
                <a:lnTo>
                  <a:pt x="519137" y="2451"/>
                </a:lnTo>
                <a:close/>
              </a:path>
            </a:pathLst>
          </a:custGeom>
          <a:solidFill>
            <a:srgbClr val="4BACC6">
              <a:lumMod val="60000"/>
              <a:lumOff val="40000"/>
            </a:srgbClr>
          </a:solidFill>
        </p:spPr>
        <p:txBody>
          <a:bodyPr wrap="square" lIns="0" tIns="0" rIns="0" bIns="0" rtlCol="0"/>
          <a:lstStyle/>
          <a:p>
            <a:pPr marL="0" marR="0" lvl="0" indent="0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265" b="1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</a:rPr>
              <a:t> 返回</a:t>
            </a:r>
            <a:endParaRPr kumimoji="0" sz="2265" b="1" i="0" u="none" strike="noStrike" kern="0" cap="none" spc="0" normalizeH="0" baseline="0" noProof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mc:AlternateContent>
        <mc:Choice Requires="a14">
          <p:sp>
            <p:nvSpPr>
              <p:cNvPr id="2" name="QC_4_BD.22_1#9a863619b?sp=1&amp;vcp=1&amp;vis=1&amp;pid=d38e05517&amp;color=0,0,0&amp;vtp=1&amp;bt=1&amp;bbb=1&amp;hb=1" title=""/>
              <p:cNvSpPr/>
              <p:nvPr>
                <p:custDataLst>
                  <p:tags r:id="rId4"/>
                </p:custDataLst>
              </p:nvPr>
            </p:nvSpPr>
            <p:spPr>
              <a:xfrm>
                <a:off x="719328" y="1102632"/>
                <a:ext cx="10753344" cy="1490133"/>
              </a:xfrm>
              <a:prstGeom prst="rect">
                <a:avLst/>
              </a:prstGeom>
              <a:noFill/>
            </p:spPr>
            <p:txBody>
              <a:bodyPr wrap="none" lIns="0" tIns="0" rIns="0" bIns="0" rtlCol="0" anchor="t"/>
              <a:lstStyle/>
              <a:p>
                <a:pPr algn="l" latinLnBrk="1">
                  <a:lnSpc>
                    <a:spcPts val="4400"/>
                  </a:lnSpc>
                </a:pPr>
                <a:r>
                  <a:rPr lang="en-US" altLang="zh-CN" sz="3200" b="0" i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10.</a:t>
                </a:r>
                <a:r>
                  <a:rPr lang="en-US" altLang="zh-CN" sz="3200" b="0" i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:r>
                  <a:rPr lang="en-US" altLang="zh-CN" sz="3200" b="0" i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［2024·广州三模］如图是一台收音机的屏板，当在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p"/>
                        </m:rPr>
                        <a:rPr lang="en-US" altLang="zh-CN" sz="32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charset="-122"/>
                          <a:cs typeface="Times New Roman" panose="02020603050405020304" pitchFamily="34" charset="-120"/>
                        </a:rPr>
                        <m:t>FM</m:t>
                      </m:r>
                    </m:oMath>
                  </m:oMathPara>
                </a14:m>
                <a:r>
                  <a:rPr lang="en-US" altLang="zh-CN" sz="135" b="0" i="0" kern="0" spc="-99900" smtClean="0">
                    <a:solidFill>
                      <a:srgbClr val="FFFFFF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 </a:t>
                </a:r>
                <a:r>
                  <a:rPr lang="en-US" altLang="zh-CN" sz="3200" b="0" i="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波</a:t>
                </a:r>
                <a:endParaRPr lang="en-US" altLang="zh-CN" sz="3200" b="0" i="0" smtClean="0">
                  <a:solidFill>
                    <a:srgbClr val="000000"/>
                  </a:solidFill>
                  <a:latin typeface="Times New Roman" panose="02020603050405020304" pitchFamily="2" charset="0"/>
                  <a:ea typeface="微软雅黑" panose="020b0503020204020204" charset="-122"/>
                  <a:cs typeface="Times New Roman" panose="02020603050405020304" pitchFamily="34" charset="-120"/>
                </a:endParaRPr>
              </a:p>
              <a:p>
                <a:pPr latinLnBrk="1">
                  <a:lnSpc>
                    <a:spcPts val="4400"/>
                  </a:lnSpc>
                </a:pPr>
                <a:r>
                  <a:rPr lang="en-US" altLang="zh-CN" sz="3200" b="0" i="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段时</a:t>
                </a:r>
                <a:r>
                  <a:rPr lang="en-US" altLang="zh-CN" sz="3200" b="0" i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，向右调指针（图中黑块），所接收到的电磁波</a:t>
                </a:r>
                <a:r>
                  <a:rPr lang="en-US" altLang="zh-CN" sz="3200" b="0" i="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(</a:t>
                </a:r>
                <a:r>
                  <a:rPr lang="en-US" altLang="zh-CN" sz="3200" b="0" i="0" smtClean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    </a:t>
                </a:r>
                <a:r>
                  <a:rPr lang="en-US" altLang="zh-CN" sz="3200" b="0" i="0" smtClean="0">
                    <a:solidFill>
                      <a:srgbClr val="000000"/>
                    </a:solidFill>
                    <a:latin typeface="Times New Roman" panose="02020603050405020304" pitchFamily="2" charset="0"/>
                    <a:ea typeface="微软雅黑" panose="020b0503020204020204" charset="-122"/>
                    <a:cs typeface="Times New Roman" panose="02020603050405020304" pitchFamily="34" charset="-120"/>
                  </a:rPr>
                  <a:t>)</a:t>
                </a:r>
                <a:endParaRPr lang="en-US" altLang="zh-CN" sz="3200"/>
              </a:p>
            </p:txBody>
          </p:sp>
        </mc:Choice>
        <mc:Fallback>
          <p:sp>
            <p:nvSpPr>
              <p:cNvPr id="2" name="QC_4_BD.22_1#9a863619b?sp=1&amp;vcp=1&amp;vis=1&amp;pid=d38e05517&amp;color=0,0,0&amp;vtp=1&amp;bt=1&amp;bbb=1&amp;hb=1"/>
              <p:cNvSpPr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5"/>
                </p:custDataLst>
              </p:nvPr>
            </p:nvSpPr>
            <p:spPr>
              <a:xfrm>
                <a:off x="719328" y="1102632"/>
                <a:ext cx="10753344" cy="1490133"/>
              </a:xfrm>
              <a:prstGeom prst="rect">
                <a:avLst/>
              </a:prstGeom>
              <a:blipFill rotWithShape="1">
                <a:blip r:embed="rId6"/>
                <a:stretch>
                  <a:fillRect l="-5" t="-18" r="-950" b="4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QC_4_AN.23_1#9a863619b.bracket?vcp=1&amp;vis=1&amp;pid=d38e05517&amp;color=0,0,0&amp;vpa=13&amp;vtp=1" title=""/>
          <p:cNvSpPr/>
          <p:nvPr>
            <p:custDataLst>
              <p:tags r:id="rId7"/>
            </p:custDataLst>
          </p:nvPr>
        </p:nvSpPr>
        <p:spPr>
          <a:xfrm>
            <a:off x="10393552" y="1861245"/>
            <a:ext cx="565151" cy="71120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algn="ctr" latinLnBrk="1">
              <a:lnSpc>
                <a:spcPts val="4200"/>
              </a:lnSpc>
            </a:pPr>
            <a:r>
              <a:rPr lang="en-US" altLang="zh-CN" sz="3200" b="0" i="0">
                <a:solidFill>
                  <a:srgbClr val="C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B</a:t>
            </a:r>
            <a:endParaRPr lang="en-US" altLang="zh-CN" sz="3200"/>
          </a:p>
        </p:txBody>
      </p:sp>
      <p:pic>
        <p:nvPicPr>
          <p:cNvPr id="4" name="QC_4_BD.22_2#9a863619b?htil=5&amp;vcp=1&amp;vis=1&amp;pid=d38e05517&amp;color=0,0,0&amp;tib=255,255,255&amp;vtp=1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672585" y="2751261"/>
            <a:ext cx="5193792" cy="1146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b="0" g="0" r="0">
                    <a:alpha val="0"/>
                  </a:scrgbClr>
                </a:solidFill>
              </a14:hiddenFill>
            </a:ext>
          </a:extLst>
        </p:spPr>
      </p:pic>
      <p:sp>
        <p:nvSpPr>
          <p:cNvPr id="5" name="QC_4_BD.22_3#9a863619b.choices?htil=5&amp;vcp=1&amp;vis=1&amp;pid=d38e05517&amp;color=0,0,0&amp;vtp=1&amp;bbb=1" title=""/>
          <p:cNvSpPr/>
          <p:nvPr>
            <p:custDataLst>
              <p:tags r:id="rId10"/>
            </p:custDataLst>
          </p:nvPr>
        </p:nvSpPr>
        <p:spPr>
          <a:xfrm>
            <a:off x="719328" y="2642960"/>
            <a:ext cx="5376672" cy="2980267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algn="l" latinLnBrk="1">
              <a:lnSpc>
                <a:spcPts val="4400"/>
              </a:lnSpc>
            </a:pP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A.</a:t>
            </a:r>
            <a:r>
              <a:rPr lang="en-US" altLang="zh-CN" sz="32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波速变大，波长不变</a:t>
            </a:r>
            <a:endParaRPr lang="en-US" altLang="zh-CN" sz="3200"/>
          </a:p>
          <a:p>
            <a:pPr latinLnBrk="1">
              <a:lnSpc>
                <a:spcPts val="4400"/>
              </a:lnSpc>
            </a:pP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B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.</a:t>
            </a:r>
            <a:r>
              <a:rPr lang="en-US" altLang="zh-CN" sz="32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波速不变，波长变小</a:t>
            </a:r>
            <a:endParaRPr lang="en-US" altLang="zh-CN" sz="3200"/>
          </a:p>
          <a:p>
            <a:pPr latinLnBrk="1">
              <a:lnSpc>
                <a:spcPts val="4400"/>
              </a:lnSpc>
            </a:pP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C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.</a:t>
            </a:r>
            <a:r>
              <a:rPr lang="en-US" altLang="zh-CN" sz="32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波速不变，波长变大</a:t>
            </a:r>
            <a:endParaRPr lang="en-US" altLang="zh-CN" sz="3200"/>
          </a:p>
          <a:p>
            <a:pPr latinLnBrk="1">
              <a:lnSpc>
                <a:spcPts val="4400"/>
              </a:lnSpc>
            </a:pPr>
            <a:r>
              <a:rPr lang="en-US" altLang="zh-CN" sz="3200" b="0" i="0" smtClean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D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.</a:t>
            </a:r>
            <a:r>
              <a:rPr lang="en-US" altLang="zh-CN" sz="32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2" charset="0"/>
                <a:ea typeface="微软雅黑" panose="020b0503020204020204" charset="-122"/>
                <a:cs typeface="Times New Roman" panose="02020603050405020304" pitchFamily="34" charset="-120"/>
              </a:rPr>
              <a:t>波速变小，波长变小</a:t>
            </a:r>
            <a:endParaRPr lang="en-US" altLang="zh-CN" sz="3200"/>
          </a:p>
        </p:txBody>
      </p:sp>
      <p:sp>
        <p:nvSpPr>
          <p:cNvPr id="6" name="object 54" title="">
            <a:hlinkClick r:id="rId12" action="ppaction://hlinksldjump"/>
          </p:cNvPr>
          <p:cNvSpPr/>
          <p:nvPr>
            <p:custDataLst>
              <p:tags r:id="rId11"/>
            </p:custDataLst>
          </p:nvPr>
        </p:nvSpPr>
        <p:spPr>
          <a:xfrm flipH="1">
            <a:off x="10992544" y="5872291"/>
            <a:ext cx="806203" cy="576031"/>
          </a:xfrm>
          <a:custGeom>
            <a:rect l="l" t="t" r="r" b="b"/>
            <a:pathLst>
              <a:path w="854075" h="610235">
                <a:moveTo>
                  <a:pt x="0" y="0"/>
                </a:moveTo>
                <a:lnTo>
                  <a:pt x="0" y="610171"/>
                </a:lnTo>
                <a:lnTo>
                  <a:pt x="519137" y="465010"/>
                </a:lnTo>
                <a:lnTo>
                  <a:pt x="676932" y="465010"/>
                </a:lnTo>
                <a:lnTo>
                  <a:pt x="853770" y="305092"/>
                </a:lnTo>
                <a:lnTo>
                  <a:pt x="676919" y="145148"/>
                </a:lnTo>
                <a:lnTo>
                  <a:pt x="519137" y="145148"/>
                </a:lnTo>
                <a:lnTo>
                  <a:pt x="0" y="0"/>
                </a:lnTo>
                <a:close/>
              </a:path>
              <a:path w="854075" h="610235">
                <a:moveTo>
                  <a:pt x="676932" y="465010"/>
                </a:moveTo>
                <a:lnTo>
                  <a:pt x="519137" y="465010"/>
                </a:lnTo>
                <a:lnTo>
                  <a:pt x="519137" y="607707"/>
                </a:lnTo>
                <a:lnTo>
                  <a:pt x="676932" y="465010"/>
                </a:lnTo>
                <a:close/>
              </a:path>
              <a:path w="854075" h="610235">
                <a:moveTo>
                  <a:pt x="519137" y="2451"/>
                </a:moveTo>
                <a:lnTo>
                  <a:pt x="519137" y="145148"/>
                </a:lnTo>
                <a:lnTo>
                  <a:pt x="676919" y="145148"/>
                </a:lnTo>
                <a:lnTo>
                  <a:pt x="519137" y="2451"/>
                </a:lnTo>
                <a:close/>
              </a:path>
            </a:pathLst>
          </a:custGeom>
          <a:solidFill>
            <a:srgbClr val="4BACC6">
              <a:lumMod val="60000"/>
              <a:lumOff val="40000"/>
            </a:srgbClr>
          </a:solidFill>
        </p:spPr>
        <p:txBody>
          <a:bodyPr wrap="square" lIns="0" tIns="0" rIns="0" bIns="0" rtlCol="0"/>
          <a:lstStyle/>
          <a:p>
            <a:pPr marL="0" marR="0" lvl="0" indent="0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265" b="1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</a:rPr>
              <a:t> 返回</a:t>
            </a:r>
            <a:endParaRPr kumimoji="0" sz="2265" b="1" i="0" u="none" strike="noStrike" kern="0" cap="none" spc="0" normalizeH="0" baseline="0" noProof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8" name="Rectangle 2" title=""/>
          <p:cNvSpPr txBox="1"/>
          <p:nvPr>
            <p:custDataLst>
              <p:tags r:id="rId3"/>
            </p:custDataLst>
          </p:nvPr>
        </p:nvSpPr>
        <p:spPr>
          <a:xfrm>
            <a:off x="2531110" y="2476500"/>
            <a:ext cx="8576310" cy="1904365"/>
          </a:xfrm>
          <a:prstGeom prst="rect">
            <a:avLst/>
          </a:prstGeom>
          <a:noFill/>
          <a:ln w="9525">
            <a:noFill/>
          </a:ln>
        </p:spPr>
        <p:txBody>
          <a:bodyPr>
            <a:scene3d>
              <a:camera prst="orthographicFront"/>
              <a:lightRig rig="threePt" dir="t"/>
            </a:scene3d>
          </a:bodyPr>
          <a:lstStyle/>
          <a:p>
            <a:pPr marL="342900" indent="-342900" eaLnBrk="1" hangingPunct="1">
              <a:lnSpc>
                <a:spcPct val="150000"/>
              </a:lnSpc>
              <a:spcBef>
                <a:spcPct val="0"/>
              </a:spcBef>
            </a:pPr>
            <a:r>
              <a:rPr lang="zh-CN" altLang="en-US" sz="3735" b="1">
                <a:ln w="15875"/>
                <a:gradFill>
                  <a:gsLst>
                    <a:gs pos="0">
                      <a:schemeClr val="accent1"/>
                    </a:gs>
                    <a:gs pos="100000">
                      <a:schemeClr val="accent6"/>
                    </a:gs>
                  </a:gsLst>
                  <a:lin ang="2700000" scaled="0"/>
                </a:gradFill>
                <a:effectLst/>
                <a:latin typeface="Times New Roman" panose="02020603050405020304" pitchFamily="2" charset="0"/>
                <a:ea typeface="黑体" panose="02010609060101010101" charset="-122"/>
              </a:rPr>
              <a:t>必做作业：从教材习题中选取；</a:t>
            </a:r>
            <a:endParaRPr lang="zh-CN" altLang="en-US" sz="3735" b="1">
              <a:ln w="15875"/>
              <a:gradFill>
                <a:gsLst>
                  <a:gs pos="0">
                    <a:schemeClr val="accent1"/>
                  </a:gs>
                  <a:gs pos="100000">
                    <a:schemeClr val="accent6"/>
                  </a:gs>
                </a:gsLst>
                <a:lin ang="2700000" scaled="0"/>
              </a:gradFill>
              <a:effectLst/>
              <a:latin typeface="Times New Roman" panose="02020603050405020304" pitchFamily="2" charset="0"/>
              <a:ea typeface="黑体" panose="02010609060101010101" charset="-122"/>
            </a:endParaRPr>
          </a:p>
          <a:p>
            <a:pPr marL="342900" indent="-342900" eaLnBrk="1" hangingPunct="1">
              <a:lnSpc>
                <a:spcPct val="150000"/>
              </a:lnSpc>
              <a:spcBef>
                <a:spcPct val="0"/>
              </a:spcBef>
            </a:pPr>
            <a:r>
              <a:rPr lang="zh-CN" altLang="en-US" sz="3735" b="1">
                <a:ln w="15875"/>
                <a:gradFill>
                  <a:gsLst>
                    <a:gs pos="0">
                      <a:schemeClr val="accent1"/>
                    </a:gs>
                    <a:gs pos="100000">
                      <a:schemeClr val="accent6"/>
                    </a:gs>
                  </a:gsLst>
                  <a:lin ang="2700000" scaled="0"/>
                </a:gradFill>
                <a:effectLst/>
                <a:latin typeface="Times New Roman" panose="02020603050405020304" pitchFamily="2" charset="0"/>
                <a:ea typeface="黑体" panose="02010609060101010101" charset="-122"/>
              </a:rPr>
              <a:t>选做作业：完成练习册本课时的习题</a:t>
            </a:r>
            <a:r>
              <a:rPr lang="en-US" altLang="zh-CN" sz="3735" b="1">
                <a:ln w="15875"/>
                <a:gradFill>
                  <a:gsLst>
                    <a:gs pos="0">
                      <a:schemeClr val="accent1"/>
                    </a:gs>
                    <a:gs pos="100000">
                      <a:schemeClr val="accent6"/>
                    </a:gs>
                  </a:gsLst>
                  <a:lin ang="2700000" scaled="0"/>
                </a:gradFill>
                <a:effectLst/>
                <a:latin typeface="Times New Roman" panose="02020603050405020304" pitchFamily="2" charset="0"/>
                <a:ea typeface="黑体" panose="02010609060101010101" charset="-122"/>
              </a:rPr>
              <a:t>.</a:t>
            </a:r>
            <a:endParaRPr lang="en-US" altLang="zh-CN" sz="3735" b="1">
              <a:ln w="15875"/>
              <a:gradFill>
                <a:gsLst>
                  <a:gs pos="0">
                    <a:schemeClr val="accent1"/>
                  </a:gs>
                  <a:gs pos="100000">
                    <a:schemeClr val="accent6"/>
                  </a:gs>
                </a:gsLst>
                <a:lin ang="2700000" scaled="0"/>
              </a:gradFill>
              <a:effectLst/>
              <a:latin typeface="Times New Roman" panose="02020603050405020304" pitchFamily="2" charset="0"/>
              <a:ea typeface="黑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499"/>
</p:tagLst>
</file>

<file path=ppt/tags/tag2.xml><?xml version="1.0" encoding="utf-8"?>
<p:tagLst xmlns:p="http://schemas.openxmlformats.org/presentationml/2006/main">
  <p:tag name="AS_UNIQUEID" val="500"/>
</p:tagLst>
</file>

<file path=ppt/tags/tag3.xml><?xml version="1.0" encoding="utf-8"?>
<p:tagLst xmlns:p="http://schemas.openxmlformats.org/presentationml/2006/main">
  <p:tag name="AS_UNIQUEID" val="501"/>
</p:tagLst>
</file>

<file path=ppt/tags/tag4.xml><?xml version="1.0" encoding="utf-8"?>
<p:tagLst xmlns:p="http://schemas.openxmlformats.org/presentationml/2006/main">
  <p:tag name="AS_UNIQUEID" val="502"/>
</p:tagLst>
</file>

<file path=ppt/tags/tag5.xml><?xml version="1.0" encoding="utf-8"?>
<p:tagLst xmlns:p="http://schemas.openxmlformats.org/presentationml/2006/main">
  <p:tag name="AS_UNIQUEID" val="503"/>
</p:tagLst>
</file>

<file path=ppt/tags/tag6.xml><?xml version="1.0" encoding="utf-8"?>
<p:tagLst xmlns:p="http://schemas.openxmlformats.org/presentationml/2006/main">
  <p:tag name="AS_UNIQUEID" val="504"/>
</p:tagLst>
</file>

<file path=ppt/tags/tag7.xml><?xml version="1.0" encoding="utf-8"?>
<p:tagLst xmlns:p="http://schemas.openxmlformats.org/presentationml/2006/main">
  <p:tag name="AS_UNIQUEID" val="505"/>
</p:tagLst>
</file>

<file path=ppt/tags/tag8.xml><?xml version="1.0" encoding="utf-8"?>
<p:tagLst xmlns:p="http://schemas.openxmlformats.org/presentationml/2006/main">
  <p:tag name="AS_UNIQUEID" val="506"/>
</p:tagLst>
</file>

<file path=ppt/tags/tag9.xml><?xml version="1.0" encoding="utf-8"?>
<p:tagLst xmlns:p="http://schemas.openxmlformats.org/presentationml/2006/main">
  <p:tag name="AS_UNIQUEID" val="507"/>
</p:tagLst>
</file>

<file path=ppt/tags/tag10.xml><?xml version="1.0" encoding="utf-8"?>
<p:tagLst xmlns:p="http://schemas.openxmlformats.org/presentationml/2006/main">
  <p:tag name="AS_UNIQUEID" val="508"/>
</p:tagLst>
</file>

<file path=ppt/tags/tag11.xml><?xml version="1.0" encoding="utf-8"?>
<p:tagLst xmlns:p="http://schemas.openxmlformats.org/presentationml/2006/main">
  <p:tag name="AS_UNIQUEID" val="509"/>
</p:tagLst>
</file>

<file path=ppt/tags/tag12.xml><?xml version="1.0" encoding="utf-8"?>
<p:tagLst xmlns:p="http://schemas.openxmlformats.org/presentationml/2006/main">
  <p:tag name="AS_UNIQUEID" val="510"/>
</p:tagLst>
</file>

<file path=ppt/tags/tag13.xml><?xml version="1.0" encoding="utf-8"?>
<p:tagLst xmlns:p="http://schemas.openxmlformats.org/presentationml/2006/main">
  <p:tag name="AS_UNIQUEID" val="511"/>
</p:tagLst>
</file>

<file path=ppt/tags/tag14.xml><?xml version="1.0" encoding="utf-8"?>
<p:tagLst xmlns:p="http://schemas.openxmlformats.org/presentationml/2006/main">
  <p:tag name="AS_UNIQUEID" val="512"/>
</p:tagLst>
</file>

<file path=ppt/tags/tag15.xml><?xml version="1.0" encoding="utf-8"?>
<p:tagLst xmlns:p="http://schemas.openxmlformats.org/presentationml/2006/main">
  <p:tag name="AS_UNIQUEID" val="513"/>
</p:tagLst>
</file>

<file path=ppt/tags/tag16.xml><?xml version="1.0" encoding="utf-8"?>
<p:tagLst xmlns:p="http://schemas.openxmlformats.org/presentationml/2006/main">
  <p:tag name="AS_UNIQUEID" val="514"/>
</p:tagLst>
</file>

<file path=ppt/tags/tag17.xml><?xml version="1.0" encoding="utf-8"?>
<p:tagLst xmlns:p="http://schemas.openxmlformats.org/presentationml/2006/main">
  <p:tag name="AS_UNIQUEID" val="515"/>
</p:tagLst>
</file>

<file path=ppt/tags/tag18.xml><?xml version="1.0" encoding="utf-8"?>
<p:tagLst xmlns:p="http://schemas.openxmlformats.org/presentationml/2006/main">
  <p:tag name="AS_UNIQUEID" val="516"/>
</p:tagLst>
</file>

<file path=ppt/tags/tag19.xml><?xml version="1.0" encoding="utf-8"?>
<p:tagLst xmlns:p="http://schemas.openxmlformats.org/presentationml/2006/main">
  <p:tag name="AS_UNIQUEID" val="517"/>
</p:tagLst>
</file>

<file path=ppt/tags/tag20.xml><?xml version="1.0" encoding="utf-8"?>
<p:tagLst xmlns:p="http://schemas.openxmlformats.org/presentationml/2006/main">
  <p:tag name="AS_UNIQUEID" val="518"/>
</p:tagLst>
</file>

<file path=ppt/tags/tag21.xml><?xml version="1.0" encoding="utf-8"?>
<p:tagLst xmlns:p="http://schemas.openxmlformats.org/presentationml/2006/main">
  <p:tag name="AS_UNIQUEID" val="519"/>
</p:tagLst>
</file>

<file path=ppt/tags/tag22.xml><?xml version="1.0" encoding="utf-8"?>
<p:tagLst xmlns:p="http://schemas.openxmlformats.org/presentationml/2006/main">
  <p:tag name="AS_UNIQUEID" val="520"/>
</p:tagLst>
</file>

<file path=ppt/tags/tag23.xml><?xml version="1.0" encoding="utf-8"?>
<p:tagLst xmlns:p="http://schemas.openxmlformats.org/presentationml/2006/main">
  <p:tag name="AS_UNIQUEID" val="521"/>
</p:tagLst>
</file>

<file path=ppt/tags/tag24.xml><?xml version="1.0" encoding="utf-8"?>
<p:tagLst xmlns:p="http://schemas.openxmlformats.org/presentationml/2006/main">
  <p:tag name="AS_UNIQUEID" val="522"/>
</p:tagLst>
</file>

<file path=ppt/tags/tag25.xml><?xml version="1.0" encoding="utf-8"?>
<p:tagLst xmlns:p="http://schemas.openxmlformats.org/presentationml/2006/main">
  <p:tag name="AS_UNIQUEID" val="523"/>
</p:tagLst>
</file>

<file path=ppt/tags/tag26.xml><?xml version="1.0" encoding="utf-8"?>
<p:tagLst xmlns:p="http://schemas.openxmlformats.org/presentationml/2006/main">
  <p:tag name="AS_UNIQUEID" val="524"/>
</p:tagLst>
</file>

<file path=ppt/tags/tag27.xml><?xml version="1.0" encoding="utf-8"?>
<p:tagLst xmlns:p="http://schemas.openxmlformats.org/presentationml/2006/main">
  <p:tag name="AS_UNIQUEID" val="525"/>
</p:tagLst>
</file>

<file path=ppt/tags/tag28.xml><?xml version="1.0" encoding="utf-8"?>
<p:tagLst xmlns:p="http://schemas.openxmlformats.org/presentationml/2006/main">
  <p:tag name="AS_UNIQUEID" val="526"/>
</p:tagLst>
</file>

<file path=ppt/tags/tag29.xml><?xml version="1.0" encoding="utf-8"?>
<p:tagLst xmlns:p="http://schemas.openxmlformats.org/presentationml/2006/main">
  <p:tag name="AS_UNIQUEID" val="527"/>
</p:tagLst>
</file>

<file path=ppt/tags/tag30.xml><?xml version="1.0" encoding="utf-8"?>
<p:tagLst xmlns:p="http://schemas.openxmlformats.org/presentationml/2006/main">
  <p:tag name="AS_UNIQUEID" val="528"/>
</p:tagLst>
</file>

<file path=ppt/tags/tag31.xml><?xml version="1.0" encoding="utf-8"?>
<p:tagLst xmlns:p="http://schemas.openxmlformats.org/presentationml/2006/main">
  <p:tag name="AS_UNIQUEID" val="529"/>
</p:tagLst>
</file>

<file path=ppt/tags/tag32.xml><?xml version="1.0" encoding="utf-8"?>
<p:tagLst xmlns:p="http://schemas.openxmlformats.org/presentationml/2006/main">
  <p:tag name="AS_UNIQUEID" val="530"/>
</p:tagLst>
</file>

<file path=ppt/tags/tag33.xml><?xml version="1.0" encoding="utf-8"?>
<p:tagLst xmlns:p="http://schemas.openxmlformats.org/presentationml/2006/main">
  <p:tag name="AS_UNIQUEID" val="531"/>
</p:tagLst>
</file>

<file path=ppt/tags/tag34.xml><?xml version="1.0" encoding="utf-8"?>
<p:tagLst xmlns:p="http://schemas.openxmlformats.org/presentationml/2006/main">
  <p:tag name="AS_UNIQUEID" val="532"/>
</p:tagLst>
</file>

<file path=ppt/tags/tag35.xml><?xml version="1.0" encoding="utf-8"?>
<p:tagLst xmlns:p="http://schemas.openxmlformats.org/presentationml/2006/main">
  <p:tag name="AS_UNIQUEID" val="533"/>
</p:tagLst>
</file>

<file path=ppt/tags/tag36.xml><?xml version="1.0" encoding="utf-8"?>
<p:tagLst xmlns:p="http://schemas.openxmlformats.org/presentationml/2006/main">
  <p:tag name="AS_UNIQUEID" val="534"/>
</p:tagLst>
</file>

<file path=ppt/tags/tag37.xml><?xml version="1.0" encoding="utf-8"?>
<p:tagLst xmlns:p="http://schemas.openxmlformats.org/presentationml/2006/main">
  <p:tag name="AS_UNIQUEID" val="535"/>
</p:tagLst>
</file>

<file path=ppt/tags/tag38.xml><?xml version="1.0" encoding="utf-8"?>
<p:tagLst xmlns:p="http://schemas.openxmlformats.org/presentationml/2006/main">
  <p:tag name="AS_UNIQUEID" val="536"/>
</p:tagLst>
</file>

<file path=ppt/tags/tag39.xml><?xml version="1.0" encoding="utf-8"?>
<p:tagLst xmlns:p="http://schemas.openxmlformats.org/presentationml/2006/main">
  <p:tag name="AS_UNIQUEID" val="537"/>
</p:tagLst>
</file>

<file path=ppt/tags/tag40.xml><?xml version="1.0" encoding="utf-8"?>
<p:tagLst xmlns:p="http://schemas.openxmlformats.org/presentationml/2006/main">
  <p:tag name="AS_UNIQUEID" val="538"/>
</p:tagLst>
</file>

<file path=ppt/tags/tag41.xml><?xml version="1.0" encoding="utf-8"?>
<p:tagLst xmlns:p="http://schemas.openxmlformats.org/presentationml/2006/main">
  <p:tag name="AS_UNIQUEID" val="539"/>
</p:tagLst>
</file>

<file path=ppt/tags/tag42.xml><?xml version="1.0" encoding="utf-8"?>
<p:tagLst xmlns:p="http://schemas.openxmlformats.org/presentationml/2006/main">
  <p:tag name="AS_UNIQUEID" val="540"/>
</p:tagLst>
</file>

<file path=ppt/tags/tag43.xml><?xml version="1.0" encoding="utf-8"?>
<p:tagLst xmlns:p="http://schemas.openxmlformats.org/presentationml/2006/main">
  <p:tag name="AS_UNIQUEID" val="541"/>
</p:tagLst>
</file>

<file path=ppt/tags/tag44.xml><?xml version="1.0" encoding="utf-8"?>
<p:tagLst xmlns:p="http://schemas.openxmlformats.org/presentationml/2006/main">
  <p:tag name="AS_UNIQUEID" val="542"/>
</p:tagLst>
</file>

<file path=ppt/tags/tag45.xml><?xml version="1.0" encoding="utf-8"?>
<p:tagLst xmlns:p="http://schemas.openxmlformats.org/presentationml/2006/main">
  <p:tag name="AS_UNIQUEID" val="543"/>
</p:tagLst>
</file>

<file path=ppt/tags/tag46.xml><?xml version="1.0" encoding="utf-8"?>
<p:tagLst xmlns:p="http://schemas.openxmlformats.org/presentationml/2006/main">
  <p:tag name="AS_UNIQUEID" val="544"/>
</p:tagLst>
</file>

<file path=ppt/tags/tag47.xml><?xml version="1.0" encoding="utf-8"?>
<p:tagLst xmlns:p="http://schemas.openxmlformats.org/presentationml/2006/main">
  <p:tag name="AS_UNIQUEID" val="545"/>
</p:tagLst>
</file>

<file path=ppt/tags/tag48.xml><?xml version="1.0" encoding="utf-8"?>
<p:tagLst xmlns:p="http://schemas.openxmlformats.org/presentationml/2006/main">
  <p:tag name="AS_UNIQUEID" val="546"/>
</p:tagLst>
</file>

<file path=ppt/tags/tag49.xml><?xml version="1.0" encoding="utf-8"?>
<p:tagLst xmlns:p="http://schemas.openxmlformats.org/presentationml/2006/main">
  <p:tag name="AS_UNIQUEID" val="547"/>
</p:tagLst>
</file>

<file path=ppt/tags/tag50.xml><?xml version="1.0" encoding="utf-8"?>
<p:tagLst xmlns:p="http://schemas.openxmlformats.org/presentationml/2006/main">
  <p:tag name="AS_UNIQUEID" val="548"/>
</p:tagLst>
</file>

<file path=ppt/tags/tag51.xml><?xml version="1.0" encoding="utf-8"?>
<p:tagLst xmlns:p="http://schemas.openxmlformats.org/presentationml/2006/main">
  <p:tag name="AS_UNIQUEID" val="549"/>
</p:tagLst>
</file>

<file path=ppt/tags/tag52.xml><?xml version="1.0" encoding="utf-8"?>
<p:tagLst xmlns:p="http://schemas.openxmlformats.org/presentationml/2006/main">
  <p:tag name="AS_UNIQUEID" val="550"/>
</p:tagLst>
</file>

<file path=ppt/tags/tag53.xml><?xml version="1.0" encoding="utf-8"?>
<p:tagLst xmlns:p="http://schemas.openxmlformats.org/presentationml/2006/main">
  <p:tag name="AS_UNIQUEID" val="551"/>
</p:tagLst>
</file>

<file path=ppt/tags/tag54.xml><?xml version="1.0" encoding="utf-8"?>
<p:tagLst xmlns:p="http://schemas.openxmlformats.org/presentationml/2006/main">
  <p:tag name="AS_UNIQUEID" val="552"/>
</p:tagLst>
</file>

<file path=ppt/tags/tag55.xml><?xml version="1.0" encoding="utf-8"?>
<p:tagLst xmlns:p="http://schemas.openxmlformats.org/presentationml/2006/main">
  <p:tag name="AS_UNIQUEID" val="553"/>
</p:tagLst>
</file>

<file path=ppt/tags/tag56.xml><?xml version="1.0" encoding="utf-8"?>
<p:tagLst xmlns:p="http://schemas.openxmlformats.org/presentationml/2006/main">
  <p:tag name="AS_UNIQUEID" val="554"/>
</p:tagLst>
</file>

<file path=ppt/tags/tag57.xml><?xml version="1.0" encoding="utf-8"?>
<p:tagLst xmlns:p="http://schemas.openxmlformats.org/presentationml/2006/main">
  <p:tag name="AS_UNIQUEID" val="555"/>
</p:tagLst>
</file>

<file path=ppt/tags/tag58.xml><?xml version="1.0" encoding="utf-8"?>
<p:tagLst xmlns:p="http://schemas.openxmlformats.org/presentationml/2006/main">
  <p:tag name="AS_UNIQUEID" val="556"/>
</p:tagLst>
</file>

<file path=ppt/tags/tag59.xml><?xml version="1.0" encoding="utf-8"?>
<p:tagLst xmlns:p="http://schemas.openxmlformats.org/presentationml/2006/main">
  <p:tag name="AS_UNIQUEID" val="557"/>
</p:tagLst>
</file>

<file path=ppt/tags/tag60.xml><?xml version="1.0" encoding="utf-8"?>
<p:tagLst xmlns:p="http://schemas.openxmlformats.org/presentationml/2006/main">
  <p:tag name="AS_UNIQUEID" val="558"/>
</p:tagLst>
</file>

<file path=ppt/tags/tag61.xml><?xml version="1.0" encoding="utf-8"?>
<p:tagLst xmlns:p="http://schemas.openxmlformats.org/presentationml/2006/main">
  <p:tag name="AS_UNIQUEID" val="559"/>
</p:tagLst>
</file>

<file path=ppt/tags/tag62.xml><?xml version="1.0" encoding="utf-8"?>
<p:tagLst xmlns:p="http://schemas.openxmlformats.org/presentationml/2006/main">
  <p:tag name="AS_UNIQUEID" val="560"/>
</p:tagLst>
</file>

<file path=ppt/tags/tag63.xml><?xml version="1.0" encoding="utf-8"?>
<p:tagLst xmlns:p="http://schemas.openxmlformats.org/presentationml/2006/main">
  <p:tag name="AS_UNIQUEID" val="561"/>
</p:tagLst>
</file>

<file path=ppt/tags/tag64.xml><?xml version="1.0" encoding="utf-8"?>
<p:tagLst xmlns:p="http://schemas.openxmlformats.org/presentationml/2006/main">
  <p:tag name="AS_UNIQUEID" val="562"/>
</p:tagLst>
</file>

<file path=ppt/tags/tag65.xml><?xml version="1.0" encoding="utf-8"?>
<p:tagLst xmlns:p="http://schemas.openxmlformats.org/presentationml/2006/main">
  <p:tag name="AS_UNIQUEID" val="563"/>
</p:tagLst>
</file>

<file path=ppt/tags/tag66.xml><?xml version="1.0" encoding="utf-8"?>
<p:tagLst xmlns:p="http://schemas.openxmlformats.org/presentationml/2006/main">
  <p:tag name="AS_UNIQUEID" val="564"/>
</p:tagLst>
</file>

<file path=ppt/tags/tag67.xml><?xml version="1.0" encoding="utf-8"?>
<p:tagLst xmlns:p="http://schemas.openxmlformats.org/presentationml/2006/main">
  <p:tag name="AS_UNIQUEID" val="565"/>
</p:tagLst>
</file>

<file path=ppt/tags/tag68.xml><?xml version="1.0" encoding="utf-8"?>
<p:tagLst xmlns:p="http://schemas.openxmlformats.org/presentationml/2006/main">
  <p:tag name="AS_UNIQUEID" val="566"/>
</p:tagLst>
</file>

<file path=ppt/tags/tag69.xml><?xml version="1.0" encoding="utf-8"?>
<p:tagLst xmlns:p="http://schemas.openxmlformats.org/presentationml/2006/main">
  <p:tag name="AS_UNIQUEID" val="567"/>
</p:tagLst>
</file>

<file path=ppt/tags/tag70.xml><?xml version="1.0" encoding="utf-8"?>
<p:tagLst xmlns:p="http://schemas.openxmlformats.org/presentationml/2006/main">
  <p:tag name="AS_UNIQUEID" val="568"/>
</p:tagLst>
</file>

<file path=ppt/tags/tag71.xml><?xml version="1.0" encoding="utf-8"?>
<p:tagLst xmlns:p="http://schemas.openxmlformats.org/presentationml/2006/main">
  <p:tag name="AS_UNIQUEID" val="569"/>
</p:tagLst>
</file>

<file path=ppt/tags/tag72.xml><?xml version="1.0" encoding="utf-8"?>
<p:tagLst xmlns:p="http://schemas.openxmlformats.org/presentationml/2006/main">
  <p:tag name="AS_UNIQUEID" val="570"/>
</p:tagLst>
</file>

<file path=ppt/tags/tag73.xml><?xml version="1.0" encoding="utf-8"?>
<p:tagLst xmlns:p="http://schemas.openxmlformats.org/presentationml/2006/main">
  <p:tag name="AS_UNIQUEID" val="571"/>
</p:tagLst>
</file>

<file path=ppt/tags/tag74.xml><?xml version="1.0" encoding="utf-8"?>
<p:tagLst xmlns:p="http://schemas.openxmlformats.org/presentationml/2006/main">
  <p:tag name="AS_UNIQUEID" val="572"/>
</p:tagLst>
</file>

<file path=ppt/tags/tag75.xml><?xml version="1.0" encoding="utf-8"?>
<p:tagLst xmlns:p="http://schemas.openxmlformats.org/presentationml/2006/main">
  <p:tag name="AS_UNIQUEID" val="573"/>
</p:tagLst>
</file>

<file path=ppt/tags/tag76.xml><?xml version="1.0" encoding="utf-8"?>
<p:tagLst xmlns:p="http://schemas.openxmlformats.org/presentationml/2006/main">
  <p:tag name="AS_UNIQUEID" val="574"/>
</p:tagLst>
</file>

<file path=ppt/tags/tag77.xml><?xml version="1.0" encoding="utf-8"?>
<p:tagLst xmlns:p="http://schemas.openxmlformats.org/presentationml/2006/main">
  <p:tag name="AS_UNIQUEID" val="575"/>
</p:tagLst>
</file>

<file path=ppt/tags/tag78.xml><?xml version="1.0" encoding="utf-8"?>
<p:tagLst xmlns:p="http://schemas.openxmlformats.org/presentationml/2006/main">
  <p:tag name="AS_UNIQUEID" val="576"/>
</p:tagLst>
</file>

<file path=ppt/tags/tag79.xml><?xml version="1.0" encoding="utf-8"?>
<p:tagLst xmlns:p="http://schemas.openxmlformats.org/presentationml/2006/main">
  <p:tag name="AS_UNIQUEID" val="577"/>
</p:tagLst>
</file>

<file path=ppt/tags/tag80.xml><?xml version="1.0" encoding="utf-8"?>
<p:tagLst xmlns:p="http://schemas.openxmlformats.org/presentationml/2006/main">
  <p:tag name="AS_UNIQUEID" val="578"/>
</p:tagLst>
</file>

<file path=ppt/tags/tag81.xml><?xml version="1.0" encoding="utf-8"?>
<p:tagLst xmlns:p="http://schemas.openxmlformats.org/presentationml/2006/main">
  <p:tag name="AS_UNIQUEID" val="579"/>
</p:tagLst>
</file>

<file path=ppt/tags/tag82.xml><?xml version="1.0" encoding="utf-8"?>
<p:tagLst xmlns:p="http://schemas.openxmlformats.org/presentationml/2006/main">
  <p:tag name="AS_UNIQUEID" val="580"/>
</p:tagLst>
</file>

<file path=ppt/tags/tag83.xml><?xml version="1.0" encoding="utf-8"?>
<p:tagLst xmlns:p="http://schemas.openxmlformats.org/presentationml/2006/main">
  <p:tag name="AS_UNIQUEID" val="581"/>
</p:tagLst>
</file>

<file path=ppt/tags/tag84.xml><?xml version="1.0" encoding="utf-8"?>
<p:tagLst xmlns:p="http://schemas.openxmlformats.org/presentationml/2006/main">
  <p:tag name="AS_UNIQUEID" val="582"/>
</p:tagLst>
</file>

<file path=ppt/tags/tag85.xml><?xml version="1.0" encoding="utf-8"?>
<p:tagLst xmlns:p="http://schemas.openxmlformats.org/presentationml/2006/main">
  <p:tag name="AS_UNIQUEID" val="583"/>
</p:tagLst>
</file>

<file path=ppt/tags/tag86.xml><?xml version="1.0" encoding="utf-8"?>
<p:tagLst xmlns:p="http://schemas.openxmlformats.org/presentationml/2006/main">
  <p:tag name="AS_UNIQUEID" val="584"/>
</p:tagLst>
</file>

<file path=ppt/tags/tag87.xml><?xml version="1.0" encoding="utf-8"?>
<p:tagLst xmlns:p="http://schemas.openxmlformats.org/presentationml/2006/main">
  <p:tag name="AS_UNIQUEID" val="585"/>
</p:tagLst>
</file>

<file path=ppt/tags/tag88.xml><?xml version="1.0" encoding="utf-8"?>
<p:tagLst xmlns:p="http://schemas.openxmlformats.org/presentationml/2006/main">
  <p:tag name="AS_UNIQUEID" val="586"/>
</p:tagLst>
</file>

<file path=ppt/tags/tag89.xml><?xml version="1.0" encoding="utf-8"?>
<p:tagLst xmlns:p="http://schemas.openxmlformats.org/presentationml/2006/main">
  <p:tag name="AS_UNIQUEID" val="587"/>
</p:tagLst>
</file>

<file path=ppt/tags/tag90.xml><?xml version="1.0" encoding="utf-8"?>
<p:tagLst xmlns:p="http://schemas.openxmlformats.org/presentationml/2006/main">
  <p:tag name="AS_UNIQUEID" val="588"/>
</p:tagLst>
</file>

<file path=ppt/tags/tag91.xml><?xml version="1.0" encoding="utf-8"?>
<p:tagLst xmlns:p="http://schemas.openxmlformats.org/presentationml/2006/main">
  <p:tag name="AS_UNIQUEID" val="589"/>
</p:tagLst>
</file>

<file path=ppt/tags/tag92.xml><?xml version="1.0" encoding="utf-8"?>
<p:tagLst xmlns:p="http://schemas.openxmlformats.org/presentationml/2006/main">
  <p:tag name="AS_UNIQUEID" val="590"/>
</p:tagLst>
</file>

<file path=ppt/tags/tag93.xml><?xml version="1.0" encoding="utf-8"?>
<p:tagLst xmlns:p="http://schemas.openxmlformats.org/presentationml/2006/main">
  <p:tag name="AS_UNIQUEID" val="591"/>
</p:tagLst>
</file>

<file path=ppt/tags/tag94.xml><?xml version="1.0" encoding="utf-8"?>
<p:tagLst xmlns:p="http://schemas.openxmlformats.org/presentationml/2006/main">
  <p:tag name="AS_UNIQUEID" val="592"/>
</p:tagLst>
</file>

<file path=ppt/tags/tag95.xml><?xml version="1.0" encoding="utf-8"?>
<p:tagLst xmlns:p="http://schemas.openxmlformats.org/presentationml/2006/main">
  <p:tag name="AS_UNIQUEID" val="593"/>
</p:tagLst>
</file>

<file path=ppt/tags/tag96.xml><?xml version="1.0" encoding="utf-8"?>
<p:tagLst xmlns:p="http://schemas.openxmlformats.org/presentationml/2006/main">
  <p:tag name="AS_UNIQUEID" val="594"/>
</p:tagLst>
</file>

<file path=ppt/tags/tag97.xml><?xml version="1.0" encoding="utf-8"?>
<p:tagLst xmlns:p="http://schemas.openxmlformats.org/presentationml/2006/main">
  <p:tag name="AS_UNIQUEID" val="595"/>
</p:tagLst>
</file>

<file path=ppt/tags/tag98.xml><?xml version="1.0" encoding="utf-8"?>
<p:tagLst xmlns:p="http://schemas.openxmlformats.org/presentationml/2006/main">
  <p:tag name="AS_UNIQUEID" val="596"/>
</p:tagLst>
</file>

<file path=ppt/tags/tag99.xml><?xml version="1.0" encoding="utf-8"?>
<p:tagLst xmlns:p="http://schemas.openxmlformats.org/presentationml/2006/main">
  <p:tag name="AS_UNIQUEID" val="597"/>
</p:tagLst>
</file>

<file path=ppt/tags/tag100.xml><?xml version="1.0" encoding="utf-8"?>
<p:tagLst xmlns:p="http://schemas.openxmlformats.org/presentationml/2006/main">
  <p:tag name="AS_UNIQUEID" val="598"/>
</p:tagLst>
</file>

<file path=ppt/tags/tag101.xml><?xml version="1.0" encoding="utf-8"?>
<p:tagLst xmlns:p="http://schemas.openxmlformats.org/presentationml/2006/main">
  <p:tag name="AS_UNIQUEID" val="599"/>
</p:tagLst>
</file>

<file path=ppt/tags/tag102.xml><?xml version="1.0" encoding="utf-8"?>
<p:tagLst xmlns:p="http://schemas.openxmlformats.org/presentationml/2006/main">
  <p:tag name="AS_UNIQUEID" val="600"/>
</p:tagLst>
</file>

<file path=ppt/tags/tag103.xml><?xml version="1.0" encoding="utf-8"?>
<p:tagLst xmlns:p="http://schemas.openxmlformats.org/presentationml/2006/main">
  <p:tag name="AS_UNIQUEID" val="601"/>
</p:tagLst>
</file>

<file path=ppt/tags/tag104.xml><?xml version="1.0" encoding="utf-8"?>
<p:tagLst xmlns:p="http://schemas.openxmlformats.org/presentationml/2006/main">
  <p:tag name="AS_UNIQUEID" val="602"/>
</p:tagLst>
</file>

<file path=ppt/tags/tag105.xml><?xml version="1.0" encoding="utf-8"?>
<p:tagLst xmlns:p="http://schemas.openxmlformats.org/presentationml/2006/main">
  <p:tag name="AS_UNIQUEID" val="603"/>
</p:tagLst>
</file>

<file path=ppt/tags/tag106.xml><?xml version="1.0" encoding="utf-8"?>
<p:tagLst xmlns:p="http://schemas.openxmlformats.org/presentationml/2006/main">
  <p:tag name="AS_UNIQUEID" val="604"/>
</p:tagLst>
</file>

<file path=ppt/tags/tag107.xml><?xml version="1.0" encoding="utf-8"?>
<p:tagLst xmlns:p="http://schemas.openxmlformats.org/presentationml/2006/main">
  <p:tag name="AS_UNIQUEID" val="605"/>
</p:tagLst>
</file>

<file path=ppt/tags/tag108.xml><?xml version="1.0" encoding="utf-8"?>
<p:tagLst xmlns:p="http://schemas.openxmlformats.org/presentationml/2006/main">
  <p:tag name="AS_UNIQUEID" val="606"/>
</p:tagLst>
</file>

<file path=ppt/tags/tag109.xml><?xml version="1.0" encoding="utf-8"?>
<p:tagLst xmlns:p="http://schemas.openxmlformats.org/presentationml/2006/main">
  <p:tag name="AS_UNIQUEID" val="607"/>
</p:tagLst>
</file>

<file path=ppt/tags/tag110.xml><?xml version="1.0" encoding="utf-8"?>
<p:tagLst xmlns:p="http://schemas.openxmlformats.org/presentationml/2006/main">
  <p:tag name="AS_UNIQUEID" val="608"/>
</p:tagLst>
</file>

<file path=ppt/tags/tag111.xml><?xml version="1.0" encoding="utf-8"?>
<p:tagLst xmlns:p="http://schemas.openxmlformats.org/presentationml/2006/main">
  <p:tag name="AS_UNIQUEID" val="609"/>
</p:tagLst>
</file>

<file path=ppt/tags/tag112.xml><?xml version="1.0" encoding="utf-8"?>
<p:tagLst xmlns:p="http://schemas.openxmlformats.org/presentationml/2006/main">
  <p:tag name="AS_UNIQUEID" val="610"/>
</p:tagLst>
</file>

<file path=ppt/tags/tag113.xml><?xml version="1.0" encoding="utf-8"?>
<p:tagLst xmlns:p="http://schemas.openxmlformats.org/presentationml/2006/main">
  <p:tag name="AS_UNIQUEID" val="611"/>
</p:tagLst>
</file>

<file path=ppt/tags/tag114.xml><?xml version="1.0" encoding="utf-8"?>
<p:tagLst xmlns:p="http://schemas.openxmlformats.org/presentationml/2006/main">
  <p:tag name="AS_UNIQUEID" val="612"/>
</p:tagLst>
</file>

<file path=ppt/tags/tag115.xml><?xml version="1.0" encoding="utf-8"?>
<p:tagLst xmlns:p="http://schemas.openxmlformats.org/presentationml/2006/main">
  <p:tag name="AS_UNIQUEID" val="613"/>
</p:tagLst>
</file>

<file path=ppt/tags/tag116.xml><?xml version="1.0" encoding="utf-8"?>
<p:tagLst xmlns:p="http://schemas.openxmlformats.org/presentationml/2006/main">
  <p:tag name="AS_UNIQUEID" val="614"/>
</p:tagLst>
</file>

<file path=ppt/tags/tag117.xml><?xml version="1.0" encoding="utf-8"?>
<p:tagLst xmlns:p="http://schemas.openxmlformats.org/presentationml/2006/main">
  <p:tag name="AS_UNIQUEID" val="615"/>
</p:tagLst>
</file>

<file path=ppt/tags/tag118.xml><?xml version="1.0" encoding="utf-8"?>
<p:tagLst xmlns:p="http://schemas.openxmlformats.org/presentationml/2006/main">
  <p:tag name="AS_UNIQUEID" val="616"/>
</p:tagLst>
</file>

<file path=ppt/tags/tag119.xml><?xml version="1.0" encoding="utf-8"?>
<p:tagLst xmlns:p="http://schemas.openxmlformats.org/presentationml/2006/main">
  <p:tag name="AS_UNIQUEID" val="617"/>
</p:tagLst>
</file>

<file path=ppt/tags/tag120.xml><?xml version="1.0" encoding="utf-8"?>
<p:tagLst xmlns:p="http://schemas.openxmlformats.org/presentationml/2006/main">
  <p:tag name="AS_UNIQUEID" val="618"/>
</p:tagLst>
</file>

<file path=ppt/tags/tag121.xml><?xml version="1.0" encoding="utf-8"?>
<p:tagLst xmlns:p="http://schemas.openxmlformats.org/presentationml/2006/main">
  <p:tag name="AS_UNIQUEID" val="619"/>
</p:tagLst>
</file>

<file path=ppt/tags/tag122.xml><?xml version="1.0" encoding="utf-8"?>
<p:tagLst xmlns:p="http://schemas.openxmlformats.org/presentationml/2006/main">
  <p:tag name="AS_UNIQUEID" val="620"/>
</p:tagLst>
</file>

<file path=ppt/tags/tag123.xml><?xml version="1.0" encoding="utf-8"?>
<p:tagLst xmlns:p="http://schemas.openxmlformats.org/presentationml/2006/main">
  <p:tag name="AS_UNIQUEID" val="621"/>
</p:tagLst>
</file>

<file path=ppt/tags/tag124.xml><?xml version="1.0" encoding="utf-8"?>
<p:tagLst xmlns:p="http://schemas.openxmlformats.org/presentationml/2006/main">
  <p:tag name="AS_UNIQUEID" val="622"/>
</p:tagLst>
</file>

<file path=ppt/tags/tag125.xml><?xml version="1.0" encoding="utf-8"?>
<p:tagLst xmlns:p="http://schemas.openxmlformats.org/presentationml/2006/main">
  <p:tag name="AS_UNIQUEID" val="623"/>
</p:tagLst>
</file>

<file path=ppt/tags/tag126.xml><?xml version="1.0" encoding="utf-8"?>
<p:tagLst xmlns:p="http://schemas.openxmlformats.org/presentationml/2006/main">
  <p:tag name="AS_UNIQUEID" val="624"/>
</p:tagLst>
</file>

<file path=ppt/tags/tag127.xml><?xml version="1.0" encoding="utf-8"?>
<p:tagLst xmlns:p="http://schemas.openxmlformats.org/presentationml/2006/main">
  <p:tag name="AS_UNIQUEID" val="625"/>
</p:tagLst>
</file>

<file path=ppt/tags/tag128.xml><?xml version="1.0" encoding="utf-8"?>
<p:tagLst xmlns:p="http://schemas.openxmlformats.org/presentationml/2006/main">
  <p:tag name="AS_UNIQUEID" val="626"/>
</p:tagLst>
</file>

<file path=ppt/tags/tag129.xml><?xml version="1.0" encoding="utf-8"?>
<p:tagLst xmlns:p="http://schemas.openxmlformats.org/presentationml/2006/main">
  <p:tag name="AS_UNIQUEID" val="627"/>
</p:tagLst>
</file>

<file path=ppt/tags/tag130.xml><?xml version="1.0" encoding="utf-8"?>
<p:tagLst xmlns:p="http://schemas.openxmlformats.org/presentationml/2006/main">
  <p:tag name="AS_UNIQUEID" val="628"/>
</p:tagLst>
</file>

<file path=ppt/tags/tag131.xml><?xml version="1.0" encoding="utf-8"?>
<p:tagLst xmlns:p="http://schemas.openxmlformats.org/presentationml/2006/main">
  <p:tag name="AS_UNIQUEID" val="629"/>
</p:tagLst>
</file>

<file path=ppt/tags/tag132.xml><?xml version="1.0" encoding="utf-8"?>
<p:tagLst xmlns:p="http://schemas.openxmlformats.org/presentationml/2006/main">
  <p:tag name="AS_UNIQUEID" val="630"/>
</p:tagLst>
</file>

<file path=ppt/tags/tag133.xml><?xml version="1.0" encoding="utf-8"?>
<p:tagLst xmlns:p="http://schemas.openxmlformats.org/presentationml/2006/main">
  <p:tag name="AS_UNIQUEID" val="631"/>
</p:tagLst>
</file>

<file path=ppt/tags/tag134.xml><?xml version="1.0" encoding="utf-8"?>
<p:tagLst xmlns:p="http://schemas.openxmlformats.org/presentationml/2006/main">
  <p:tag name="AS_UNIQUEID" val="632"/>
</p:tagLst>
</file>

<file path=ppt/tags/tag135.xml><?xml version="1.0" encoding="utf-8"?>
<p:tagLst xmlns:p="http://schemas.openxmlformats.org/presentationml/2006/main">
  <p:tag name="AS_UNIQUEID" val="633"/>
</p:tagLst>
</file>

<file path=ppt/tags/tag136.xml><?xml version="1.0" encoding="utf-8"?>
<p:tagLst xmlns:p="http://schemas.openxmlformats.org/presentationml/2006/main">
  <p:tag name="AS_UNIQUEID" val="634"/>
</p:tagLst>
</file>

<file path=ppt/tags/tag137.xml><?xml version="1.0" encoding="utf-8"?>
<p:tagLst xmlns:p="http://schemas.openxmlformats.org/presentationml/2006/main">
  <p:tag name="AS_UNIQUEID" val="635"/>
</p:tagLst>
</file>

<file path=ppt/tags/tag138.xml><?xml version="1.0" encoding="utf-8"?>
<p:tagLst xmlns:p="http://schemas.openxmlformats.org/presentationml/2006/main">
  <p:tag name="AS_UNIQUEID" val="636"/>
</p:tagLst>
</file>

<file path=ppt/tags/tag139.xml><?xml version="1.0" encoding="utf-8"?>
<p:tagLst xmlns:p="http://schemas.openxmlformats.org/presentationml/2006/main">
  <p:tag name="AS_UNIQUEID" val="498"/>
</p:tagLst>
</file>

<file path=ppt/tags/tag140.xml><?xml version="1.0" encoding="utf-8"?>
<p:tagLst xmlns:p="http://schemas.openxmlformats.org/presentationml/2006/main">
  <p:tag name="AS_UNIQUEID" val="637"/>
</p:tagLst>
</file>

<file path=ppt/tags/tag141.xml><?xml version="1.0" encoding="utf-8"?>
<p:tagLst xmlns:p="http://schemas.openxmlformats.org/presentationml/2006/main">
  <p:tag name="AS_UNIQUEID" val="638"/>
</p:tagLst>
</file>

<file path=ppt/tags/tag142.xml><?xml version="1.0" encoding="utf-8"?>
<p:tagLst xmlns:p="http://schemas.openxmlformats.org/presentationml/2006/main">
  <p:tag name="AS_UNIQUEID" val="639"/>
</p:tagLst>
</file>

<file path=ppt/tags/tag143.xml><?xml version="1.0" encoding="utf-8"?>
<p:tagLst xmlns:p="http://schemas.openxmlformats.org/presentationml/2006/main">
  <p:tag name="AS_UNIQUEID" val="640"/>
</p:tagLst>
</file>

<file path=ppt/tags/tag144.xml><?xml version="1.0" encoding="utf-8"?>
<p:tagLst xmlns:p="http://schemas.openxmlformats.org/presentationml/2006/main">
  <p:tag name="AS_UNIQUEID" val="641"/>
</p:tagLst>
</file>

<file path=ppt/tags/tag145.xml><?xml version="1.0" encoding="utf-8"?>
<p:tagLst xmlns:p="http://schemas.openxmlformats.org/presentationml/2006/main">
  <p:tag name="AS_UNIQUEID" val="642"/>
</p:tagLst>
</file>

<file path=ppt/tags/tag146.xml><?xml version="1.0" encoding="utf-8"?>
<p:tagLst xmlns:p="http://schemas.openxmlformats.org/presentationml/2006/main">
  <p:tag name="AS_UNIQUEID" val="643"/>
</p:tagLst>
</file>

<file path=ppt/tags/tag147.xml><?xml version="1.0" encoding="utf-8"?>
<p:tagLst xmlns:p="http://schemas.openxmlformats.org/presentationml/2006/main">
  <p:tag name="AS_UNIQUEID" val="644"/>
</p:tagLst>
</file>

<file path=ppt/tags/tag148.xml><?xml version="1.0" encoding="utf-8"?>
<p:tagLst xmlns:p="http://schemas.openxmlformats.org/presentationml/2006/main">
  <p:tag name="AS_UNIQUEID" val="645"/>
</p:tagLst>
</file>

<file path=ppt/tags/tag149.xml><?xml version="1.0" encoding="utf-8"?>
<p:tagLst xmlns:p="http://schemas.openxmlformats.org/presentationml/2006/main">
  <p:tag name="AS_UNIQUEID" val="646"/>
</p:tagLst>
</file>

<file path=ppt/tags/tag150.xml><?xml version="1.0" encoding="utf-8"?>
<p:tagLst xmlns:p="http://schemas.openxmlformats.org/presentationml/2006/main">
  <p:tag name="AS_UNIQUEID" val="647"/>
</p:tagLst>
</file>

<file path=ppt/tags/tag151.xml><?xml version="1.0" encoding="utf-8"?>
<p:tagLst xmlns:p="http://schemas.openxmlformats.org/presentationml/2006/main">
  <p:tag name="AS_UNIQUEID" val="648"/>
</p:tagLst>
</file>

<file path=ppt/tags/tag152.xml><?xml version="1.0" encoding="utf-8"?>
<p:tagLst xmlns:p="http://schemas.openxmlformats.org/presentationml/2006/main">
  <p:tag name="AS_UNIQUEID" val="649"/>
</p:tagLst>
</file>

<file path=ppt/tags/tag153.xml><?xml version="1.0" encoding="utf-8"?>
<p:tagLst xmlns:p="http://schemas.openxmlformats.org/presentationml/2006/main">
  <p:tag name="AS_UNIQUEID" val="650"/>
</p:tagLst>
</file>

<file path=ppt/tags/tag154.xml><?xml version="1.0" encoding="utf-8"?>
<p:tagLst xmlns:p="http://schemas.openxmlformats.org/presentationml/2006/main">
  <p:tag name="AS_UNIQUEID" val="651"/>
</p:tagLst>
</file>

<file path=ppt/tags/tag155.xml><?xml version="1.0" encoding="utf-8"?>
<p:tagLst xmlns:p="http://schemas.openxmlformats.org/presentationml/2006/main">
  <p:tag name="AS_UNIQUEID" val="652"/>
</p:tagLst>
</file>

<file path=ppt/tags/tag156.xml><?xml version="1.0" encoding="utf-8"?>
<p:tagLst xmlns:p="http://schemas.openxmlformats.org/presentationml/2006/main">
  <p:tag name="AS_UNIQUEID" val="653"/>
</p:tagLst>
</file>

<file path=ppt/tags/tag157.xml><?xml version="1.0" encoding="utf-8"?>
<p:tagLst xmlns:p="http://schemas.openxmlformats.org/presentationml/2006/main">
  <p:tag name="AS_UNIQUEID" val="654"/>
</p:tagLst>
</file>

<file path=ppt/tags/tag158.xml><?xml version="1.0" encoding="utf-8"?>
<p:tagLst xmlns:p="http://schemas.openxmlformats.org/presentationml/2006/main">
  <p:tag name="AS_UNIQUEID" val="655"/>
</p:tagLst>
</file>

<file path=ppt/tags/tag159.xml><?xml version="1.0" encoding="utf-8"?>
<p:tagLst xmlns:p="http://schemas.openxmlformats.org/presentationml/2006/main">
  <p:tag name="AS_UNIQUEID" val="656"/>
</p:tagLst>
</file>

<file path=ppt/tags/tag160.xml><?xml version="1.0" encoding="utf-8"?>
<p:tagLst xmlns:p="http://schemas.openxmlformats.org/presentationml/2006/main">
  <p:tag name="AS_UNIQUEID" val="657"/>
</p:tagLst>
</file>

<file path=ppt/tags/tag161.xml><?xml version="1.0" encoding="utf-8"?>
<p:tagLst xmlns:p="http://schemas.openxmlformats.org/presentationml/2006/main">
  <p:tag name="AS_UNIQUEID" val="658"/>
</p:tagLst>
</file>

<file path=ppt/tags/tag162.xml><?xml version="1.0" encoding="utf-8"?>
<p:tagLst xmlns:p="http://schemas.openxmlformats.org/presentationml/2006/main">
  <p:tag name="AS_UNIQUEID" val="659"/>
</p:tagLst>
</file>

<file path=ppt/tags/tag163.xml><?xml version="1.0" encoding="utf-8"?>
<p:tagLst xmlns:p="http://schemas.openxmlformats.org/presentationml/2006/main">
  <p:tag name="AS_UNIQUEID" val="660"/>
</p:tagLst>
</file>

<file path=ppt/tags/tag164.xml><?xml version="1.0" encoding="utf-8"?>
<p:tagLst xmlns:p="http://schemas.openxmlformats.org/presentationml/2006/main">
  <p:tag name="AS_UNIQUEID" val="661"/>
</p:tagLst>
</file>

<file path=ppt/tags/tag165.xml><?xml version="1.0" encoding="utf-8"?>
<p:tagLst xmlns:p="http://schemas.openxmlformats.org/presentationml/2006/main">
  <p:tag name="AS_UNIQUEID" val="662"/>
</p:tagLst>
</file>

<file path=ppt/tags/tag166.xml><?xml version="1.0" encoding="utf-8"?>
<p:tagLst xmlns:p="http://schemas.openxmlformats.org/presentationml/2006/main">
  <p:tag name="AS_UNIQUEID" val="663"/>
</p:tagLst>
</file>

<file path=ppt/tags/tag167.xml><?xml version="1.0" encoding="utf-8"?>
<p:tagLst xmlns:p="http://schemas.openxmlformats.org/presentationml/2006/main">
  <p:tag name="AS_UNIQUEID" val="664"/>
</p:tagLst>
</file>

<file path=ppt/tags/tag168.xml><?xml version="1.0" encoding="utf-8"?>
<p:tagLst xmlns:p="http://schemas.openxmlformats.org/presentationml/2006/main">
  <p:tag name="AS_UNIQUEID" val="665"/>
</p:tagLst>
</file>

<file path=ppt/tags/tag169.xml><?xml version="1.0" encoding="utf-8"?>
<p:tagLst xmlns:p="http://schemas.openxmlformats.org/presentationml/2006/main">
  <p:tag name="AS_UNIQUEID" val="666"/>
</p:tagLst>
</file>

<file path=ppt/tags/tag170.xml><?xml version="1.0" encoding="utf-8"?>
<p:tagLst xmlns:p="http://schemas.openxmlformats.org/presentationml/2006/main">
  <p:tag name="AS_UNIQUEID" val="667"/>
</p:tagLst>
</file>

<file path=ppt/tags/tag171.xml><?xml version="1.0" encoding="utf-8"?>
<p:tagLst xmlns:p="http://schemas.openxmlformats.org/presentationml/2006/main">
  <p:tag name="AS_UNIQUEID" val="668"/>
</p:tagLst>
</file>

<file path=ppt/tags/tag172.xml><?xml version="1.0" encoding="utf-8"?>
<p:tagLst xmlns:p="http://schemas.openxmlformats.org/presentationml/2006/main">
  <p:tag name="AS_UNIQUEID" val="669"/>
</p:tagLst>
</file>

<file path=ppt/tags/tag173.xml><?xml version="1.0" encoding="utf-8"?>
<p:tagLst xmlns:p="http://schemas.openxmlformats.org/presentationml/2006/main">
  <p:tag name="AS_UNIQUEID" val="670"/>
</p:tagLst>
</file>

<file path=ppt/tags/tag174.xml><?xml version="1.0" encoding="utf-8"?>
<p:tagLst xmlns:p="http://schemas.openxmlformats.org/presentationml/2006/main">
  <p:tag name="AS_UNIQUEID" val="671"/>
</p:tagLst>
</file>

<file path=ppt/tags/tag175.xml><?xml version="1.0" encoding="utf-8"?>
<p:tagLst xmlns:p="http://schemas.openxmlformats.org/presentationml/2006/main">
  <p:tag name="AS_UNIQUEID" val="672"/>
</p:tagLst>
</file>

<file path=ppt/tags/tag176.xml><?xml version="1.0" encoding="utf-8"?>
<p:tagLst xmlns:p="http://schemas.openxmlformats.org/presentationml/2006/main">
  <p:tag name="AS_UNIQUEID" val="673"/>
</p:tagLst>
</file>

<file path=ppt/tags/tag177.xml><?xml version="1.0" encoding="utf-8"?>
<p:tagLst xmlns:p="http://schemas.openxmlformats.org/presentationml/2006/main">
  <p:tag name="AS_UNIQUEID" val="674"/>
</p:tagLst>
</file>

<file path=ppt/tags/tag178.xml><?xml version="1.0" encoding="utf-8"?>
<p:tagLst xmlns:p="http://schemas.openxmlformats.org/presentationml/2006/main">
  <p:tag name="AS_UNIQUEID" val="675"/>
</p:tagLst>
</file>

<file path=ppt/tags/tag179.xml><?xml version="1.0" encoding="utf-8"?>
<p:tagLst xmlns:p="http://schemas.openxmlformats.org/presentationml/2006/main">
  <p:tag name="AS_UNIQUEID" val="676"/>
</p:tagLst>
</file>

<file path=ppt/tags/tag180.xml><?xml version="1.0" encoding="utf-8"?>
<p:tagLst xmlns:p="http://schemas.openxmlformats.org/presentationml/2006/main">
  <p:tag name="AS_UNIQUEID" val="677"/>
</p:tagLst>
</file>

<file path=ppt/tags/tag181.xml><?xml version="1.0" encoding="utf-8"?>
<p:tagLst xmlns:p="http://schemas.openxmlformats.org/presentationml/2006/main">
  <p:tag name="AS_UNIQUEID" val="678"/>
</p:tagLst>
</file>

<file path=ppt/tags/tag182.xml><?xml version="1.0" encoding="utf-8"?>
<p:tagLst xmlns:p="http://schemas.openxmlformats.org/presentationml/2006/main">
  <p:tag name="AS_UNIQUEID" val="679"/>
</p:tagLst>
</file>

<file path=ppt/tags/tag183.xml><?xml version="1.0" encoding="utf-8"?>
<p:tagLst xmlns:p="http://schemas.openxmlformats.org/presentationml/2006/main">
  <p:tag name="AS_UNIQUEID" val="680"/>
</p:tagLst>
</file>

<file path=ppt/tags/tag184.xml><?xml version="1.0" encoding="utf-8"?>
<p:tagLst xmlns:p="http://schemas.openxmlformats.org/presentationml/2006/main">
  <p:tag name="AS_UNIQUEID" val="681"/>
</p:tagLst>
</file>

<file path=ppt/tags/tag185.xml><?xml version="1.0" encoding="utf-8"?>
<p:tagLst xmlns:p="http://schemas.openxmlformats.org/presentationml/2006/main">
  <p:tag name="AS_UNIQUEID" val="682"/>
</p:tagLst>
</file>

<file path=ppt/tags/tag186.xml><?xml version="1.0" encoding="utf-8"?>
<p:tagLst xmlns:p="http://schemas.openxmlformats.org/presentationml/2006/main">
  <p:tag name="AS_UNIQUEID" val="683"/>
</p:tagLst>
</file>

<file path=ppt/tags/tag187.xml><?xml version="1.0" encoding="utf-8"?>
<p:tagLst xmlns:p="http://schemas.openxmlformats.org/presentationml/2006/main">
  <p:tag name="AS_UNIQUEID" val="684"/>
</p:tagLst>
</file>

<file path=ppt/tags/tag188.xml><?xml version="1.0" encoding="utf-8"?>
<p:tagLst xmlns:p="http://schemas.openxmlformats.org/presentationml/2006/main">
  <p:tag name="AS_UNIQUEID" val="685"/>
</p:tagLst>
</file>

<file path=ppt/tags/tag189.xml><?xml version="1.0" encoding="utf-8"?>
<p:tagLst xmlns:p="http://schemas.openxmlformats.org/presentationml/2006/main">
  <p:tag name="AS_UNIQUEID" val="686"/>
</p:tagLst>
</file>

<file path=ppt/tags/tag190.xml><?xml version="1.0" encoding="utf-8"?>
<p:tagLst xmlns:p="http://schemas.openxmlformats.org/presentationml/2006/main">
  <p:tag name="AS_UNIQUEID" val="687"/>
</p:tagLst>
</file>

<file path=ppt/tags/tag191.xml><?xml version="1.0" encoding="utf-8"?>
<p:tagLst xmlns:p="http://schemas.openxmlformats.org/presentationml/2006/main">
  <p:tag name="AS_UNIQUEID" val="688"/>
</p:tagLst>
</file>

<file path=ppt/tags/tag192.xml><?xml version="1.0" encoding="utf-8"?>
<p:tagLst xmlns:p="http://schemas.openxmlformats.org/presentationml/2006/main">
  <p:tag name="AS_UNIQUEID" val="689"/>
</p:tagLst>
</file>

<file path=ppt/tags/tag193.xml><?xml version="1.0" encoding="utf-8"?>
<p:tagLst xmlns:p="http://schemas.openxmlformats.org/presentationml/2006/main">
  <p:tag name="AS_UNIQUEID" val="690"/>
</p:tagLst>
</file>

<file path=ppt/tags/tag194.xml><?xml version="1.0" encoding="utf-8"?>
<p:tagLst xmlns:p="http://schemas.openxmlformats.org/presentationml/2006/main">
  <p:tag name="AS_UNIQUEID" val="691"/>
</p:tagLst>
</file>

<file path=ppt/tags/tag195.xml><?xml version="1.0" encoding="utf-8"?>
<p:tagLst xmlns:p="http://schemas.openxmlformats.org/presentationml/2006/main">
  <p:tag name="AS_UNIQUEID" val="692"/>
</p:tagLst>
</file>

<file path=ppt/tags/tag196.xml><?xml version="1.0" encoding="utf-8"?>
<p:tagLst xmlns:p="http://schemas.openxmlformats.org/presentationml/2006/main">
  <p:tag name="AS_UNIQUEID" val="693"/>
</p:tagLst>
</file>

<file path=ppt/tags/tag197.xml><?xml version="1.0" encoding="utf-8"?>
<p:tagLst xmlns:p="http://schemas.openxmlformats.org/presentationml/2006/main">
  <p:tag name="AS_UNIQUEID" val="694"/>
</p:tagLst>
</file>

<file path=ppt/tags/tag198.xml><?xml version="1.0" encoding="utf-8"?>
<p:tagLst xmlns:p="http://schemas.openxmlformats.org/presentationml/2006/main">
  <p:tag name="AS_UNIQUEID" val="695"/>
</p:tagLst>
</file>

<file path=ppt/tags/tag199.xml><?xml version="1.0" encoding="utf-8"?>
<p:tagLst xmlns:p="http://schemas.openxmlformats.org/presentationml/2006/main">
  <p:tag name="AS_UNIQUEID" val="696"/>
</p:tagLst>
</file>

<file path=ppt/tags/tag200.xml><?xml version="1.0" encoding="utf-8"?>
<p:tagLst xmlns:p="http://schemas.openxmlformats.org/presentationml/2006/main">
  <p:tag name="AS_UNIQUEID" val="697"/>
</p:tagLst>
</file>

<file path=ppt/tags/tag201.xml><?xml version="1.0" encoding="utf-8"?>
<p:tagLst xmlns:p="http://schemas.openxmlformats.org/presentationml/2006/main">
  <p:tag name="AS_UNIQUEID" val="698"/>
</p:tagLst>
</file>

<file path=ppt/tags/tag202.xml><?xml version="1.0" encoding="utf-8"?>
<p:tagLst xmlns:p="http://schemas.openxmlformats.org/presentationml/2006/main">
  <p:tag name="AS_UNIQUEID" val="699"/>
</p:tagLst>
</file>

<file path=ppt/tags/tag203.xml><?xml version="1.0" encoding="utf-8"?>
<p:tagLst xmlns:p="http://schemas.openxmlformats.org/presentationml/2006/main">
  <p:tag name="AS_UNIQUEID" val="700"/>
</p:tagLst>
</file>

<file path=ppt/tags/tag204.xml><?xml version="1.0" encoding="utf-8"?>
<p:tagLst xmlns:p="http://schemas.openxmlformats.org/presentationml/2006/main">
  <p:tag name="AS_UNIQUEID" val="786"/>
</p:tagLst>
</file>

<file path=ppt/tags/tag205.xml><?xml version="1.0" encoding="utf-8"?>
<p:tagLst xmlns:p="http://schemas.openxmlformats.org/presentationml/2006/main">
  <p:tag name="AS_UNIQUEID" val="701"/>
</p:tagLst>
</file>

<file path=ppt/tags/tag206.xml><?xml version="1.0" encoding="utf-8"?>
<p:tagLst xmlns:p="http://schemas.openxmlformats.org/presentationml/2006/main">
  <p:tag name="AS_UNIQUEID" val="702"/>
</p:tagLst>
</file>

<file path=ppt/tags/tag207.xml><?xml version="1.0" encoding="utf-8"?>
<p:tagLst xmlns:p="http://schemas.openxmlformats.org/presentationml/2006/main">
  <p:tag name="AS_UNIQUEID" val="703"/>
</p:tagLst>
</file>

<file path=ppt/tags/tag208.xml><?xml version="1.0" encoding="utf-8"?>
<p:tagLst xmlns:p="http://schemas.openxmlformats.org/presentationml/2006/main">
  <p:tag name="AS_UNIQUEID" val="704"/>
</p:tagLst>
</file>

<file path=ppt/tags/tag209.xml><?xml version="1.0" encoding="utf-8"?>
<p:tagLst xmlns:p="http://schemas.openxmlformats.org/presentationml/2006/main">
  <p:tag name="AS_UNIQUEID" val="705"/>
</p:tagLst>
</file>

<file path=ppt/tags/tag210.xml><?xml version="1.0" encoding="utf-8"?>
<p:tagLst xmlns:p="http://schemas.openxmlformats.org/presentationml/2006/main">
  <p:tag name="AS_UNIQUEID" val="706"/>
</p:tagLst>
</file>

<file path=ppt/tags/tag211.xml><?xml version="1.0" encoding="utf-8"?>
<p:tagLst xmlns:p="http://schemas.openxmlformats.org/presentationml/2006/main">
  <p:tag name="AS_UNIQUEID" val="707"/>
</p:tagLst>
</file>

<file path=ppt/tags/tag212.xml><?xml version="1.0" encoding="utf-8"?>
<p:tagLst xmlns:p="http://schemas.openxmlformats.org/presentationml/2006/main">
  <p:tag name="AS_UNIQUEID" val="708"/>
</p:tagLst>
</file>

<file path=ppt/tags/tag213.xml><?xml version="1.0" encoding="utf-8"?>
<p:tagLst xmlns:p="http://schemas.openxmlformats.org/presentationml/2006/main">
  <p:tag name="AS_UNIQUEID" val="709"/>
</p:tagLst>
</file>

<file path=ppt/tags/tag214.xml><?xml version="1.0" encoding="utf-8"?>
<p:tagLst xmlns:p="http://schemas.openxmlformats.org/presentationml/2006/main">
  <p:tag name="AS_UNIQUEID" val="710"/>
</p:tagLst>
</file>

<file path=ppt/tags/tag215.xml><?xml version="1.0" encoding="utf-8"?>
<p:tagLst xmlns:p="http://schemas.openxmlformats.org/presentationml/2006/main">
  <p:tag name="AS_UNIQUEID" val="711"/>
</p:tagLst>
</file>

<file path=ppt/tags/tag216.xml><?xml version="1.0" encoding="utf-8"?>
<p:tagLst xmlns:p="http://schemas.openxmlformats.org/presentationml/2006/main">
  <p:tag name="AS_UNIQUEID" val="712"/>
</p:tagLst>
</file>

<file path=ppt/tags/tag217.xml><?xml version="1.0" encoding="utf-8"?>
<p:tagLst xmlns:p="http://schemas.openxmlformats.org/presentationml/2006/main">
  <p:tag name="AS_UNIQUEID" val="713"/>
</p:tagLst>
</file>

<file path=ppt/tags/tag218.xml><?xml version="1.0" encoding="utf-8"?>
<p:tagLst xmlns:p="http://schemas.openxmlformats.org/presentationml/2006/main">
  <p:tag name="AS_UNIQUEID" val="714"/>
</p:tagLst>
</file>

<file path=ppt/tags/tag219.xml><?xml version="1.0" encoding="utf-8"?>
<p:tagLst xmlns:p="http://schemas.openxmlformats.org/presentationml/2006/main">
  <p:tag name="AS_UNIQUEID" val="715"/>
</p:tagLst>
</file>

<file path=ppt/tags/tag220.xml><?xml version="1.0" encoding="utf-8"?>
<p:tagLst xmlns:p="http://schemas.openxmlformats.org/presentationml/2006/main">
  <p:tag name="AS_UNIQUEID" val="716"/>
</p:tagLst>
</file>

<file path=ppt/tags/tag221.xml><?xml version="1.0" encoding="utf-8"?>
<p:tagLst xmlns:p="http://schemas.openxmlformats.org/presentationml/2006/main">
  <p:tag name="AS_UNIQUEID" val="717"/>
</p:tagLst>
</file>

<file path=ppt/tags/tag222.xml><?xml version="1.0" encoding="utf-8"?>
<p:tagLst xmlns:p="http://schemas.openxmlformats.org/presentationml/2006/main">
  <p:tag name="AS_UNIQUEID" val="718"/>
</p:tagLst>
</file>

<file path=ppt/tags/tag223.xml><?xml version="1.0" encoding="utf-8"?>
<p:tagLst xmlns:p="http://schemas.openxmlformats.org/presentationml/2006/main">
  <p:tag name="AS_UNIQUEID" val="719"/>
</p:tagLst>
</file>

<file path=ppt/tags/tag224.xml><?xml version="1.0" encoding="utf-8"?>
<p:tagLst xmlns:p="http://schemas.openxmlformats.org/presentationml/2006/main">
  <p:tag name="AS_UNIQUEID" val="720"/>
</p:tagLst>
</file>

<file path=ppt/tags/tag225.xml><?xml version="1.0" encoding="utf-8"?>
<p:tagLst xmlns:p="http://schemas.openxmlformats.org/presentationml/2006/main">
  <p:tag name="AS_UNIQUEID" val="721"/>
</p:tagLst>
</file>

<file path=ppt/tags/tag226.xml><?xml version="1.0" encoding="utf-8"?>
<p:tagLst xmlns:p="http://schemas.openxmlformats.org/presentationml/2006/main">
  <p:tag name="AS_UNIQUEID" val="722"/>
</p:tagLst>
</file>

<file path=ppt/tags/tag227.xml><?xml version="1.0" encoding="utf-8"?>
<p:tagLst xmlns:p="http://schemas.openxmlformats.org/presentationml/2006/main">
  <p:tag name="AS_UNIQUEID" val="723"/>
</p:tagLst>
</file>

<file path=ppt/tags/tag228.xml><?xml version="1.0" encoding="utf-8"?>
<p:tagLst xmlns:p="http://schemas.openxmlformats.org/presentationml/2006/main">
  <p:tag name="AS_UNIQUEID" val="724"/>
</p:tagLst>
</file>

<file path=ppt/tags/tag229.xml><?xml version="1.0" encoding="utf-8"?>
<p:tagLst xmlns:p="http://schemas.openxmlformats.org/presentationml/2006/main">
  <p:tag name="AS_UNIQUEID" val="725"/>
</p:tagLst>
</file>

<file path=ppt/tags/tag230.xml><?xml version="1.0" encoding="utf-8"?>
<p:tagLst xmlns:p="http://schemas.openxmlformats.org/presentationml/2006/main">
  <p:tag name="AS_UNIQUEID" val="726"/>
</p:tagLst>
</file>

<file path=ppt/tags/tag231.xml><?xml version="1.0" encoding="utf-8"?>
<p:tagLst xmlns:p="http://schemas.openxmlformats.org/presentationml/2006/main">
  <p:tag name="AS_UNIQUEID" val="727"/>
</p:tagLst>
</file>

<file path=ppt/tags/tag232.xml><?xml version="1.0" encoding="utf-8"?>
<p:tagLst xmlns:p="http://schemas.openxmlformats.org/presentationml/2006/main">
  <p:tag name="AS_UNIQUEID" val="728"/>
</p:tagLst>
</file>

<file path=ppt/tags/tag233.xml><?xml version="1.0" encoding="utf-8"?>
<p:tagLst xmlns:p="http://schemas.openxmlformats.org/presentationml/2006/main">
  <p:tag name="AS_UNIQUEID" val="729"/>
</p:tagLst>
</file>

<file path=ppt/tags/tag234.xml><?xml version="1.0" encoding="utf-8"?>
<p:tagLst xmlns:p="http://schemas.openxmlformats.org/presentationml/2006/main">
  <p:tag name="AS_UNIQUEID" val="730"/>
</p:tagLst>
</file>

<file path=ppt/tags/tag235.xml><?xml version="1.0" encoding="utf-8"?>
<p:tagLst xmlns:p="http://schemas.openxmlformats.org/presentationml/2006/main">
  <p:tag name="AS_UNIQUEID" val="731"/>
</p:tagLst>
</file>

<file path=ppt/tags/tag236.xml><?xml version="1.0" encoding="utf-8"?>
<p:tagLst xmlns:p="http://schemas.openxmlformats.org/presentationml/2006/main">
  <p:tag name="AS_UNIQUEID" val="732"/>
</p:tagLst>
</file>

<file path=ppt/tags/tag237.xml><?xml version="1.0" encoding="utf-8"?>
<p:tagLst xmlns:p="http://schemas.openxmlformats.org/presentationml/2006/main">
  <p:tag name="AS_UNIQUEID" val="733"/>
</p:tagLst>
</file>

<file path=ppt/tags/tag238.xml><?xml version="1.0" encoding="utf-8"?>
<p:tagLst xmlns:p="http://schemas.openxmlformats.org/presentationml/2006/main">
  <p:tag name="AS_UNIQUEID" val="734"/>
</p:tagLst>
</file>

<file path=ppt/tags/tag239.xml><?xml version="1.0" encoding="utf-8"?>
<p:tagLst xmlns:p="http://schemas.openxmlformats.org/presentationml/2006/main">
  <p:tag name="AS_UNIQUEID" val="735"/>
</p:tagLst>
</file>

<file path=ppt/tags/tag240.xml><?xml version="1.0" encoding="utf-8"?>
<p:tagLst xmlns:p="http://schemas.openxmlformats.org/presentationml/2006/main">
  <p:tag name="AS_UNIQUEID" val="736"/>
</p:tagLst>
</file>

<file path=ppt/tags/tag241.xml><?xml version="1.0" encoding="utf-8"?>
<p:tagLst xmlns:p="http://schemas.openxmlformats.org/presentationml/2006/main">
  <p:tag name="AS_UNIQUEID" val="737"/>
</p:tagLst>
</file>

<file path=ppt/tags/tag242.xml><?xml version="1.0" encoding="utf-8"?>
<p:tagLst xmlns:p="http://schemas.openxmlformats.org/presentationml/2006/main">
  <p:tag name="AS_UNIQUEID" val="738"/>
</p:tagLst>
</file>

<file path=ppt/tags/tag243.xml><?xml version="1.0" encoding="utf-8"?>
<p:tagLst xmlns:p="http://schemas.openxmlformats.org/presentationml/2006/main">
  <p:tag name="AS_UNIQUEID" val="739"/>
</p:tagLst>
</file>

<file path=ppt/tags/tag244.xml><?xml version="1.0" encoding="utf-8"?>
<p:tagLst xmlns:p="http://schemas.openxmlformats.org/presentationml/2006/main">
  <p:tag name="AS_UNIQUEID" val="740"/>
</p:tagLst>
</file>

<file path=ppt/tags/tag245.xml><?xml version="1.0" encoding="utf-8"?>
<p:tagLst xmlns:p="http://schemas.openxmlformats.org/presentationml/2006/main">
  <p:tag name="AS_UNIQUEID" val="741"/>
</p:tagLst>
</file>

<file path=ppt/tags/tag246.xml><?xml version="1.0" encoding="utf-8"?>
<p:tagLst xmlns:p="http://schemas.openxmlformats.org/presentationml/2006/main">
  <p:tag name="AS_UNIQUEID" val="742"/>
</p:tagLst>
</file>

<file path=ppt/tags/tag247.xml><?xml version="1.0" encoding="utf-8"?>
<p:tagLst xmlns:p="http://schemas.openxmlformats.org/presentationml/2006/main">
  <p:tag name="AS_UNIQUEID" val="743"/>
</p:tagLst>
</file>

<file path=ppt/tags/tag248.xml><?xml version="1.0" encoding="utf-8"?>
<p:tagLst xmlns:p="http://schemas.openxmlformats.org/presentationml/2006/main">
  <p:tag name="AS_UNIQUEID" val="744"/>
</p:tagLst>
</file>

<file path=ppt/tags/tag249.xml><?xml version="1.0" encoding="utf-8"?>
<p:tagLst xmlns:p="http://schemas.openxmlformats.org/presentationml/2006/main">
  <p:tag name="AS_UNIQUEID" val="745"/>
</p:tagLst>
</file>

<file path=ppt/tags/tag250.xml><?xml version="1.0" encoding="utf-8"?>
<p:tagLst xmlns:p="http://schemas.openxmlformats.org/presentationml/2006/main">
  <p:tag name="AS_UNIQUEID" val="746"/>
</p:tagLst>
</file>

<file path=ppt/tags/tag251.xml><?xml version="1.0" encoding="utf-8"?>
<p:tagLst xmlns:p="http://schemas.openxmlformats.org/presentationml/2006/main">
  <p:tag name="AS_UNIQUEID" val="747"/>
</p:tagLst>
</file>

<file path=ppt/tags/tag252.xml><?xml version="1.0" encoding="utf-8"?>
<p:tagLst xmlns:p="http://schemas.openxmlformats.org/presentationml/2006/main">
  <p:tag name="AS_UNIQUEID" val="748"/>
</p:tagLst>
</file>

<file path=ppt/tags/tag253.xml><?xml version="1.0" encoding="utf-8"?>
<p:tagLst xmlns:p="http://schemas.openxmlformats.org/presentationml/2006/main">
  <p:tag name="AS_UNIQUEID" val="749"/>
</p:tagLst>
</file>

<file path=ppt/tags/tag254.xml><?xml version="1.0" encoding="utf-8"?>
<p:tagLst xmlns:p="http://schemas.openxmlformats.org/presentationml/2006/main">
  <p:tag name="AS_UNIQUEID" val="750"/>
</p:tagLst>
</file>

<file path=ppt/tags/tag255.xml><?xml version="1.0" encoding="utf-8"?>
<p:tagLst xmlns:p="http://schemas.openxmlformats.org/presentationml/2006/main">
  <p:tag name="AS_UNIQUEID" val="751"/>
</p:tagLst>
</file>

<file path=ppt/tags/tag256.xml><?xml version="1.0" encoding="utf-8"?>
<p:tagLst xmlns:p="http://schemas.openxmlformats.org/presentationml/2006/main">
  <p:tag name="AS_UNIQUEID" val="752"/>
</p:tagLst>
</file>

<file path=ppt/tags/tag257.xml><?xml version="1.0" encoding="utf-8"?>
<p:tagLst xmlns:p="http://schemas.openxmlformats.org/presentationml/2006/main">
  <p:tag name="AS_UNIQUEID" val="753"/>
</p:tagLst>
</file>

<file path=ppt/tags/tag258.xml><?xml version="1.0" encoding="utf-8"?>
<p:tagLst xmlns:p="http://schemas.openxmlformats.org/presentationml/2006/main">
  <p:tag name="AS_UNIQUEID" val="754"/>
</p:tagLst>
</file>

<file path=ppt/tags/tag259.xml><?xml version="1.0" encoding="utf-8"?>
<p:tagLst xmlns:p="http://schemas.openxmlformats.org/presentationml/2006/main">
  <p:tag name="AS_UNIQUEID" val="755"/>
</p:tagLst>
</file>

<file path=ppt/tags/tag260.xml><?xml version="1.0" encoding="utf-8"?>
<p:tagLst xmlns:p="http://schemas.openxmlformats.org/presentationml/2006/main">
  <p:tag name="AS_UNIQUEID" val="756"/>
</p:tagLst>
</file>

<file path=ppt/tags/tag261.xml><?xml version="1.0" encoding="utf-8"?>
<p:tagLst xmlns:p="http://schemas.openxmlformats.org/presentationml/2006/main">
  <p:tag name="AS_UNIQUEID" val="757"/>
</p:tagLst>
</file>

<file path=ppt/tags/tag262.xml><?xml version="1.0" encoding="utf-8"?>
<p:tagLst xmlns:p="http://schemas.openxmlformats.org/presentationml/2006/main">
  <p:tag name="AS_UNIQUEID" val="758"/>
</p:tagLst>
</file>

<file path=ppt/tags/tag263.xml><?xml version="1.0" encoding="utf-8"?>
<p:tagLst xmlns:p="http://schemas.openxmlformats.org/presentationml/2006/main">
  <p:tag name="AS_UNIQUEID" val="759"/>
</p:tagLst>
</file>

<file path=ppt/tags/tag264.xml><?xml version="1.0" encoding="utf-8"?>
<p:tagLst xmlns:p="http://schemas.openxmlformats.org/presentationml/2006/main">
  <p:tag name="AS_UNIQUEID" val="760"/>
</p:tagLst>
</file>

<file path=ppt/tags/tag265.xml><?xml version="1.0" encoding="utf-8"?>
<p:tagLst xmlns:p="http://schemas.openxmlformats.org/presentationml/2006/main">
  <p:tag name="AS_UNIQUEID" val="761"/>
</p:tagLst>
</file>

<file path=ppt/tags/tag266.xml><?xml version="1.0" encoding="utf-8"?>
<p:tagLst xmlns:p="http://schemas.openxmlformats.org/presentationml/2006/main">
  <p:tag name="AS_UNIQUEID" val="762"/>
</p:tagLst>
</file>

<file path=ppt/tags/tag267.xml><?xml version="1.0" encoding="utf-8"?>
<p:tagLst xmlns:p="http://schemas.openxmlformats.org/presentationml/2006/main">
  <p:tag name="AS_UNIQUEID" val="763"/>
</p:tagLst>
</file>

<file path=ppt/tags/tag268.xml><?xml version="1.0" encoding="utf-8"?>
<p:tagLst xmlns:p="http://schemas.openxmlformats.org/presentationml/2006/main">
  <p:tag name="AS_UNIQUEID" val="764"/>
</p:tagLst>
</file>

<file path=ppt/tags/tag269.xml><?xml version="1.0" encoding="utf-8"?>
<p:tagLst xmlns:p="http://schemas.openxmlformats.org/presentationml/2006/main">
  <p:tag name="AS_UNIQUEID" val="765"/>
</p:tagLst>
</file>

<file path=ppt/tags/tag270.xml><?xml version="1.0" encoding="utf-8"?>
<p:tagLst xmlns:p="http://schemas.openxmlformats.org/presentationml/2006/main">
  <p:tag name="AS_UNIQUEID" val="766"/>
</p:tagLst>
</file>

<file path=ppt/tags/tag271.xml><?xml version="1.0" encoding="utf-8"?>
<p:tagLst xmlns:p="http://schemas.openxmlformats.org/presentationml/2006/main">
  <p:tag name="AS_UNIQUEID" val="767"/>
</p:tagLst>
</file>

<file path=ppt/tags/tag272.xml><?xml version="1.0" encoding="utf-8"?>
<p:tagLst xmlns:p="http://schemas.openxmlformats.org/presentationml/2006/main">
  <p:tag name="AS_UNIQUEID" val="768"/>
</p:tagLst>
</file>

<file path=ppt/tags/tag273.xml><?xml version="1.0" encoding="utf-8"?>
<p:tagLst xmlns:p="http://schemas.openxmlformats.org/presentationml/2006/main">
  <p:tag name="AS_UNIQUEID" val="769"/>
</p:tagLst>
</file>

<file path=ppt/tags/tag274.xml><?xml version="1.0" encoding="utf-8"?>
<p:tagLst xmlns:p="http://schemas.openxmlformats.org/presentationml/2006/main">
  <p:tag name="AS_UNIQUEID" val="770"/>
</p:tagLst>
</file>

<file path=ppt/tags/tag275.xml><?xml version="1.0" encoding="utf-8"?>
<p:tagLst xmlns:p="http://schemas.openxmlformats.org/presentationml/2006/main">
  <p:tag name="AS_UNIQUEID" val="771"/>
</p:tagLst>
</file>

<file path=ppt/tags/tag276.xml><?xml version="1.0" encoding="utf-8"?>
<p:tagLst xmlns:p="http://schemas.openxmlformats.org/presentationml/2006/main">
  <p:tag name="AS_UNIQUEID" val="772"/>
</p:tagLst>
</file>

<file path=ppt/tags/tag277.xml><?xml version="1.0" encoding="utf-8"?>
<p:tagLst xmlns:p="http://schemas.openxmlformats.org/presentationml/2006/main">
  <p:tag name="AS_UNIQUEID" val="773"/>
</p:tagLst>
</file>

<file path=ppt/tags/tag278.xml><?xml version="1.0" encoding="utf-8"?>
<p:tagLst xmlns:p="http://schemas.openxmlformats.org/presentationml/2006/main">
  <p:tag name="AS_UNIQUEID" val="774"/>
</p:tagLst>
</file>

<file path=ppt/tags/tag279.xml><?xml version="1.0" encoding="utf-8"?>
<p:tagLst xmlns:p="http://schemas.openxmlformats.org/presentationml/2006/main">
  <p:tag name="AS_UNIQUEID" val="775"/>
</p:tagLst>
</file>

<file path=ppt/tags/tag280.xml><?xml version="1.0" encoding="utf-8"?>
<p:tagLst xmlns:p="http://schemas.openxmlformats.org/presentationml/2006/main">
  <p:tag name="AS_UNIQUEID" val="776"/>
</p:tagLst>
</file>

<file path=ppt/tags/tag281.xml><?xml version="1.0" encoding="utf-8"?>
<p:tagLst xmlns:p="http://schemas.openxmlformats.org/presentationml/2006/main">
  <p:tag name="AS_UNIQUEID" val="777"/>
</p:tagLst>
</file>

<file path=ppt/tags/tag282.xml><?xml version="1.0" encoding="utf-8"?>
<p:tagLst xmlns:p="http://schemas.openxmlformats.org/presentationml/2006/main">
  <p:tag name="AS_UNIQUEID" val="778"/>
</p:tagLst>
</file>

<file path=ppt/tags/tag283.xml><?xml version="1.0" encoding="utf-8"?>
<p:tagLst xmlns:p="http://schemas.openxmlformats.org/presentationml/2006/main">
  <p:tag name="AS_UNIQUEID" val="779"/>
</p:tagLst>
</file>

<file path=ppt/tags/tag284.xml><?xml version="1.0" encoding="utf-8"?>
<p:tagLst xmlns:p="http://schemas.openxmlformats.org/presentationml/2006/main">
  <p:tag name="AS_UNIQUEID" val="780"/>
</p:tagLst>
</file>

<file path=ppt/tags/tag285.xml><?xml version="1.0" encoding="utf-8"?>
<p:tagLst xmlns:p="http://schemas.openxmlformats.org/presentationml/2006/main">
  <p:tag name="AS_UNIQUEID" val="781"/>
</p:tagLst>
</file>

<file path=ppt/tags/tag286.xml><?xml version="1.0" encoding="utf-8"?>
<p:tagLst xmlns:p="http://schemas.openxmlformats.org/presentationml/2006/main">
  <p:tag name="AS_UNIQUEID" val="782"/>
</p:tagLst>
</file>

<file path=ppt/tags/tag287.xml><?xml version="1.0" encoding="utf-8"?>
<p:tagLst xmlns:p="http://schemas.openxmlformats.org/presentationml/2006/main">
  <p:tag name="AS_UNIQUEID" val="783"/>
</p:tagLst>
</file>

<file path=ppt/tags/tag288.xml><?xml version="1.0" encoding="utf-8"?>
<p:tagLst xmlns:p="http://schemas.openxmlformats.org/presentationml/2006/main">
  <p:tag name="AS_UNIQUEID" val="784"/>
</p:tagLst>
</file>

<file path=ppt/tags/tag289.xml><?xml version="1.0" encoding="utf-8"?>
<p:tagLst xmlns:p="http://schemas.openxmlformats.org/presentationml/2006/main">
  <p:tag name="AS_UNIQUEID" val="785"/>
</p:tagLst>
</file>

<file path=ppt/tags/tag290.xml><?xml version="1.0" encoding="utf-8"?>
<p:tagLst xmlns:p="http://schemas.openxmlformats.org/presentationml/2006/main">
  <p:tag name="AS_OS" val="Unix 3.10 unknown"/>
  <p:tag name="AS_RELEASE_DATE" val="2023.03.31"/>
  <p:tag name="AS_TITLE" val="Aspose.Slides for Java"/>
  <p:tag name="AS_VERSION" val="23.3"/>
  <p:tag name="COMMONDATA" val="eyJoZGlkIjoiM2YwYjA5ODY5ZjkwOGEzYWVhN2MxNzRmNmY0NTIzMzQifQ=="/>
</p:tagLst>
</file>

<file path=ppt/theme/theme1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Paragraphs>194</Paragraphs>
  <Slides>22</Slides>
  <Notes>10</Notes>
  <HiddenSlides>0</HiddenSlides>
  <MMClips>1</MMClips>
  <ScaleCrop>false</ScaleCrop>
  <HeadingPairs>
    <vt:vector size="6" baseType="variant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7" baseType="lpstr">
      <vt:lpstr>Arial</vt:lpstr>
      <vt:lpstr>等线 Light</vt:lpstr>
      <vt:lpstr>等线</vt:lpstr>
      <vt:lpstr>MiSans</vt:lpstr>
      <vt:lpstr>黑体</vt:lpstr>
      <vt:lpstr>宋体</vt:lpstr>
      <vt:lpstr>Calibri Light</vt:lpstr>
      <vt:lpstr>Calibri</vt:lpstr>
      <vt:lpstr>汉仪旗黑-50S</vt:lpstr>
      <vt:lpstr>庞门正道标题体3.0</vt:lpstr>
      <vt:lpstr>微软雅黑</vt:lpstr>
      <vt:lpstr>Times New Roman</vt:lpstr>
      <vt:lpstr>Verdana</vt:lpstr>
      <vt:lpstr>Wingdings</vt:lpstr>
      <vt:lpstr>Office 主题​​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23.0300</AppVersion>
  <TotalTime>0</TotalTime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Printed>2026-07-27T09:25:24Z</cp:lastPrinted>
  <dcterms:created xsi:type="dcterms:W3CDTF">2026-07-27T09:25:24Z</dcterms:created>
  <dcterms:modified xsi:type="dcterms:W3CDTF">2026-07-27T01:25:24Z</dcterms:modified>
</cp:coreProperties>
</file>

<file path=docProps/custom.xml><?xml version="1.0" encoding="utf-8"?>
<Properties xmlns:vt="http://schemas.openxmlformats.org/officeDocument/2006/docPropsVTypes" xmlns="http://schemas.openxmlformats.org/officeDocument/2006/custom-properties">
  <property fmtid="{D5CDD505-2E9C-101B-9397-08002B2CF9AE}" pid="2" name="album">
    <vt:lpwstr>rbm.xkw.com</vt:lpwstr>
  </property>
  <property fmtid="{D5CDD505-2E9C-101B-9397-08002B2CF9AE}" pid="3" name="author">
    <vt:lpwstr>rbm.xkw.com</vt:lpwstr>
  </property>
  <property fmtid="{D5CDD505-2E9C-101B-9397-08002B2CF9AE}" pid="4" name="company">
    <vt:lpwstr>学科网</vt:lpwstr>
  </property>
  <property fmtid="{D5CDD505-2E9C-101B-9397-08002B2CF9AE}" pid="5" name="copyright">
    <vt:lpwstr>学科网版权所有</vt:lpwstr>
  </property>
</Properties>
</file>