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heme/theme3.xml" ContentType="application/vnd.openxmlformats-officedocument.theme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heme/theme4.xml" ContentType="application/vnd.openxmlformats-officedocument.theme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23"/>
  </p:notesMasterIdLst>
  <p:handoutMasterIdLst>
    <p:handoutMasterId r:id="rId24"/>
  </p:handoutMasterIdLst>
  <p:sldIdLst>
    <p:sldId id="256" r:id="rId3"/>
    <p:sldId id="257" r:id="rId4"/>
    <p:sldId id="259" r:id="rId5"/>
    <p:sldId id="300" r:id="rId6"/>
    <p:sldId id="303" r:id="rId7"/>
    <p:sldId id="302" r:id="rId8"/>
    <p:sldId id="309" r:id="rId9"/>
    <p:sldId id="310" r:id="rId10"/>
    <p:sldId id="311" r:id="rId11"/>
    <p:sldId id="312" r:id="rId12"/>
    <p:sldId id="323" r:id="rId13"/>
    <p:sldId id="324" r:id="rId14"/>
    <p:sldId id="322" r:id="rId15"/>
    <p:sldId id="325" r:id="rId16"/>
    <p:sldId id="315" r:id="rId17"/>
    <p:sldId id="326" r:id="rId18"/>
    <p:sldId id="327" r:id="rId19"/>
    <p:sldId id="328" r:id="rId20"/>
    <p:sldId id="329" r:id="rId21"/>
    <p:sldId id="320" r:id="rId22"/>
  </p:sldIdLst>
  <p:sldSz cx="12192000" cy="6858000"/>
  <p:notesSz cx="6858000" cy="9144000"/>
  <p:custDataLst>
    <p:tags r:id="rId2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4" autoAdjust="0"/>
    <p:restoredTop sz="94660"/>
  </p:normalViewPr>
  <p:slideViewPr>
    <p:cSldViewPr snapToGrid="0" showGuides="1">
      <p:cViewPr varScale="1">
        <p:scale>
          <a:sx n="76" d="100"/>
          <a:sy n="76" d="100"/>
        </p:scale>
        <p:origin x="62" y="163"/>
      </p:cViewPr>
      <p:guideLst>
        <p:guide orient="horz" pos="2268"/>
        <p:guide pos="38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" Type="http://schemas.openxmlformats.org/officeDocument/2006/relationships/theme" Target="../theme/theme4.xml"/><Relationship Id="rId5" Type="http://schemas.openxmlformats.org/officeDocument/2006/relationships/tags" Target="../tags/tag163.xml"/><Relationship Id="rId4" Type="http://schemas.openxmlformats.org/officeDocument/2006/relationships/tags" Target="../tags/tag16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55.xml"/><Relationship Id="rId7" Type="http://schemas.openxmlformats.org/officeDocument/2006/relationships/tags" Target="../tags/tag159.xml"/><Relationship Id="rId2" Type="http://schemas.openxmlformats.org/officeDocument/2006/relationships/tags" Target="../tags/tag154.xml"/><Relationship Id="rId1" Type="http://schemas.openxmlformats.org/officeDocument/2006/relationships/theme" Target="../theme/theme3.xml"/><Relationship Id="rId6" Type="http://schemas.openxmlformats.org/officeDocument/2006/relationships/tags" Target="../tags/tag158.xml"/><Relationship Id="rId5" Type="http://schemas.openxmlformats.org/officeDocument/2006/relationships/tags" Target="../tags/tag157.xml"/><Relationship Id="rId4" Type="http://schemas.openxmlformats.org/officeDocument/2006/relationships/tags" Target="../tags/tag15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7.xml"/><Relationship Id="rId4" Type="http://schemas.openxmlformats.org/officeDocument/2006/relationships/tags" Target="../tags/tag76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02.xml"/><Relationship Id="rId4" Type="http://schemas.openxmlformats.org/officeDocument/2006/relationships/tags" Target="../tags/tag10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07.xml"/><Relationship Id="rId4" Type="http://schemas.openxmlformats.org/officeDocument/2006/relationships/tags" Target="../tags/tag106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12.xml"/><Relationship Id="rId4" Type="http://schemas.openxmlformats.org/officeDocument/2006/relationships/tags" Target="../tags/tag11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11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26.xml"/><Relationship Id="rId3" Type="http://schemas.openxmlformats.org/officeDocument/2006/relationships/tags" Target="../tags/tag121.xml"/><Relationship Id="rId7" Type="http://schemas.openxmlformats.org/officeDocument/2006/relationships/tags" Target="../tags/tag125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tags" Target="../tags/tag122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30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3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tags" Target="../tags/tag139.xml"/><Relationship Id="rId5" Type="http://schemas.openxmlformats.org/officeDocument/2006/relationships/tags" Target="../tags/tag138.xml"/><Relationship Id="rId4" Type="http://schemas.openxmlformats.org/officeDocument/2006/relationships/tags" Target="../tags/tag137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1.xml"/><Relationship Id="rId4" Type="http://schemas.openxmlformats.org/officeDocument/2006/relationships/tags" Target="../tags/tag30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42.xml"/><Relationship Id="rId2" Type="http://schemas.openxmlformats.org/officeDocument/2006/relationships/tags" Target="../tags/tag141.xml"/><Relationship Id="rId1" Type="http://schemas.openxmlformats.org/officeDocument/2006/relationships/tags" Target="../tags/tag140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44.xml"/><Relationship Id="rId4" Type="http://schemas.openxmlformats.org/officeDocument/2006/relationships/tags" Target="../tags/tag14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47.xml"/><Relationship Id="rId2" Type="http://schemas.openxmlformats.org/officeDocument/2006/relationships/tags" Target="../tags/tag146.xml"/><Relationship Id="rId1" Type="http://schemas.openxmlformats.org/officeDocument/2006/relationships/tags" Target="../tags/tag145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48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53.xml"/><Relationship Id="rId4" Type="http://schemas.openxmlformats.org/officeDocument/2006/relationships/tags" Target="../tags/tag15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6.xml"/><Relationship Id="rId4" Type="http://schemas.openxmlformats.org/officeDocument/2006/relationships/tags" Target="../tags/tag3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50.xml"/><Relationship Id="rId3" Type="http://schemas.openxmlformats.org/officeDocument/2006/relationships/tags" Target="../tags/tag45.xml"/><Relationship Id="rId7" Type="http://schemas.openxmlformats.org/officeDocument/2006/relationships/tags" Target="../tags/tag49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8.xml"/><Relationship Id="rId4" Type="http://schemas.openxmlformats.org/officeDocument/2006/relationships/tags" Target="../tags/tag6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26" Type="http://schemas.openxmlformats.org/officeDocument/2006/relationships/tags" Target="../tags/tag15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10.xml"/><Relationship Id="rId34" Type="http://schemas.openxmlformats.org/officeDocument/2006/relationships/image" Target="file:///D:\qq&#25991;&#20214;\712321467\Image\C2C\Image2\%7b75232B38-A165-1FB7-499C-2E1C792CACB5%7d.png" TargetMode="Externa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5" Type="http://schemas.openxmlformats.org/officeDocument/2006/relationships/tags" Target="../tags/tag14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tags" Target="../tags/tag9.xml"/><Relationship Id="rId29" Type="http://schemas.openxmlformats.org/officeDocument/2006/relationships/tags" Target="../tags/tag18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13.xml"/><Relationship Id="rId32" Type="http://schemas.openxmlformats.org/officeDocument/2006/relationships/tags" Target="../tags/tag2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23" Type="http://schemas.openxmlformats.org/officeDocument/2006/relationships/tags" Target="../tags/tag12.xml"/><Relationship Id="rId28" Type="http://schemas.openxmlformats.org/officeDocument/2006/relationships/tags" Target="../tags/tag17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8.xml"/><Relationship Id="rId31" Type="http://schemas.openxmlformats.org/officeDocument/2006/relationships/tags" Target="../tags/tag2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Relationship Id="rId22" Type="http://schemas.openxmlformats.org/officeDocument/2006/relationships/tags" Target="../tags/tag11.xml"/><Relationship Id="rId27" Type="http://schemas.openxmlformats.org/officeDocument/2006/relationships/tags" Target="../tags/tag16.xml"/><Relationship Id="rId30" Type="http://schemas.openxmlformats.org/officeDocument/2006/relationships/tags" Target="../tags/tag19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tags" Target="../tags/tag78.xml"/><Relationship Id="rId18" Type="http://schemas.openxmlformats.org/officeDocument/2006/relationships/tags" Target="../tags/tag83.xml"/><Relationship Id="rId26" Type="http://schemas.openxmlformats.org/officeDocument/2006/relationships/tags" Target="../tags/tag91.xml"/><Relationship Id="rId3" Type="http://schemas.openxmlformats.org/officeDocument/2006/relationships/slideLayout" Target="../slideLayouts/slideLayout14.xml"/><Relationship Id="rId21" Type="http://schemas.openxmlformats.org/officeDocument/2006/relationships/tags" Target="../tags/tag86.xml"/><Relationship Id="rId34" Type="http://schemas.openxmlformats.org/officeDocument/2006/relationships/image" Target="file:///D:\qq&#25991;&#20214;\712321467\Image\C2C\Image2\%7b75232B38-A165-1FB7-499C-2E1C792CACB5%7d.png" TargetMode="Externa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82.xml"/><Relationship Id="rId25" Type="http://schemas.openxmlformats.org/officeDocument/2006/relationships/tags" Target="../tags/tag90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81.xml"/><Relationship Id="rId20" Type="http://schemas.openxmlformats.org/officeDocument/2006/relationships/tags" Target="../tags/tag85.xml"/><Relationship Id="rId29" Type="http://schemas.openxmlformats.org/officeDocument/2006/relationships/tags" Target="../tags/tag94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tags" Target="../tags/tag89.xml"/><Relationship Id="rId32" Type="http://schemas.openxmlformats.org/officeDocument/2006/relationships/tags" Target="../tags/tag97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80.xml"/><Relationship Id="rId23" Type="http://schemas.openxmlformats.org/officeDocument/2006/relationships/tags" Target="../tags/tag88.xml"/><Relationship Id="rId28" Type="http://schemas.openxmlformats.org/officeDocument/2006/relationships/tags" Target="../tags/tag93.xml"/><Relationship Id="rId10" Type="http://schemas.openxmlformats.org/officeDocument/2006/relationships/slideLayout" Target="../slideLayouts/slideLayout21.xml"/><Relationship Id="rId19" Type="http://schemas.openxmlformats.org/officeDocument/2006/relationships/tags" Target="../tags/tag84.xml"/><Relationship Id="rId31" Type="http://schemas.openxmlformats.org/officeDocument/2006/relationships/tags" Target="../tags/tag96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79.xml"/><Relationship Id="rId22" Type="http://schemas.openxmlformats.org/officeDocument/2006/relationships/tags" Target="../tags/tag87.xml"/><Relationship Id="rId27" Type="http://schemas.openxmlformats.org/officeDocument/2006/relationships/tags" Target="../tags/tag92.xml"/><Relationship Id="rId30" Type="http://schemas.openxmlformats.org/officeDocument/2006/relationships/tags" Target="../tags/tag95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  <a:alpha val="71000"/>
              </a:schemeClr>
            </a:gs>
            <a:gs pos="83000">
              <a:schemeClr val="accent1">
                <a:lumMod val="45000"/>
                <a:lumOff val="55000"/>
                <a:alpha val="67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40" name="组合 39"/>
          <p:cNvGrpSpPr/>
          <p:nvPr userDrawn="1">
            <p:custDataLst>
              <p:tags r:id="rId19"/>
            </p:custDataLst>
          </p:nvPr>
        </p:nvGrpSpPr>
        <p:grpSpPr>
          <a:xfrm>
            <a:off x="-635" y="99060"/>
            <a:ext cx="12192635" cy="727710"/>
            <a:chOff x="-1" y="246"/>
            <a:chExt cx="19201" cy="1146"/>
          </a:xfrm>
        </p:grpSpPr>
        <p:sp>
          <p:nvSpPr>
            <p:cNvPr id="41" name="矩形 40"/>
            <p:cNvSpPr/>
            <p:nvPr>
              <p:custDataLst>
                <p:tags r:id="rId22"/>
              </p:custDataLst>
            </p:nvPr>
          </p:nvSpPr>
          <p:spPr>
            <a:xfrm flipV="1">
              <a:off x="-1" y="1272"/>
              <a:ext cx="19201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C9D5F0"/>
                </a:gs>
                <a:gs pos="100000">
                  <a:srgbClr val="C7D4EF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文本框 41"/>
            <p:cNvSpPr txBox="1"/>
            <p:nvPr>
              <p:custDataLst>
                <p:tags r:id="rId23"/>
              </p:custDataLst>
            </p:nvPr>
          </p:nvSpPr>
          <p:spPr>
            <a:xfrm>
              <a:off x="1421" y="490"/>
              <a:ext cx="11472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zh-CN" sz="3000">
                <a:solidFill>
                  <a:schemeClr val="accent2">
                    <a:lumMod val="50000"/>
                  </a:schemeClr>
                </a:solidFill>
                <a:latin typeface="+mj-ea"/>
                <a:ea typeface="+mj-ea"/>
                <a:sym typeface="+mn-ea"/>
              </a:endParaRPr>
            </a:p>
          </p:txBody>
        </p:sp>
        <p:grpSp>
          <p:nvGrpSpPr>
            <p:cNvPr id="43" name="组合 42"/>
            <p:cNvGrpSpPr/>
            <p:nvPr>
              <p:custDataLst>
                <p:tags r:id="rId24"/>
              </p:custDataLst>
            </p:nvPr>
          </p:nvGrpSpPr>
          <p:grpSpPr>
            <a:xfrm>
              <a:off x="16737" y="798"/>
              <a:ext cx="2159" cy="473"/>
              <a:chOff x="15773" y="2292"/>
              <a:chExt cx="2613" cy="572"/>
            </a:xfrm>
          </p:grpSpPr>
          <p:sp>
            <p:nvSpPr>
              <p:cNvPr id="44" name="椭圆 43"/>
              <p:cNvSpPr/>
              <p:nvPr>
                <p:custDataLst>
                  <p:tags r:id="rId29"/>
                </p:custDataLst>
              </p:nvPr>
            </p:nvSpPr>
            <p:spPr>
              <a:xfrm>
                <a:off x="15773" y="2292"/>
                <a:ext cx="571" cy="573"/>
              </a:xfrm>
              <a:prstGeom prst="ellipse">
                <a:avLst/>
              </a:prstGeom>
              <a:solidFill>
                <a:srgbClr val="C6D4EF">
                  <a:alpha val="6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椭圆 44"/>
              <p:cNvSpPr/>
              <p:nvPr>
                <p:custDataLst>
                  <p:tags r:id="rId30"/>
                </p:custDataLst>
              </p:nvPr>
            </p:nvSpPr>
            <p:spPr>
              <a:xfrm>
                <a:off x="16454" y="2292"/>
                <a:ext cx="571" cy="573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椭圆 46"/>
              <p:cNvSpPr/>
              <p:nvPr>
                <p:custDataLst>
                  <p:tags r:id="rId31"/>
                </p:custDataLst>
              </p:nvPr>
            </p:nvSpPr>
            <p:spPr>
              <a:xfrm>
                <a:off x="17135" y="2292"/>
                <a:ext cx="571" cy="573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" name="椭圆 47"/>
              <p:cNvSpPr/>
              <p:nvPr>
                <p:custDataLst>
                  <p:tags r:id="rId32"/>
                </p:custDataLst>
              </p:nvPr>
            </p:nvSpPr>
            <p:spPr>
              <a:xfrm>
                <a:off x="17816" y="2292"/>
                <a:ext cx="571" cy="573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>
              <p:custDataLst>
                <p:tags r:id="rId25"/>
              </p:custDataLst>
            </p:nvPr>
          </p:nvGrpSpPr>
          <p:grpSpPr>
            <a:xfrm>
              <a:off x="143" y="246"/>
              <a:ext cx="1263" cy="1146"/>
              <a:chOff x="12791" y="4248"/>
              <a:chExt cx="1263" cy="1146"/>
            </a:xfrm>
          </p:grpSpPr>
          <p:sp>
            <p:nvSpPr>
              <p:cNvPr id="50" name="任意多边形 49"/>
              <p:cNvSpPr/>
              <p:nvPr>
                <p:custDataLst>
                  <p:tags r:id="rId26"/>
                </p:custDataLst>
              </p:nvPr>
            </p:nvSpPr>
            <p:spPr>
              <a:xfrm>
                <a:off x="12791" y="4248"/>
                <a:ext cx="1155" cy="1130"/>
              </a:xfrm>
              <a:custGeom>
                <a:avLst/>
                <a:gdLst/>
                <a:ahLst/>
                <a:cxnLst>
                  <a:cxn ang="3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155" h="1130">
                    <a:moveTo>
                      <a:pt x="0" y="0"/>
                    </a:moveTo>
                    <a:lnTo>
                      <a:pt x="1155" y="0"/>
                    </a:lnTo>
                    <a:lnTo>
                      <a:pt x="1155" y="386"/>
                    </a:lnTo>
                    <a:lnTo>
                      <a:pt x="438" y="386"/>
                    </a:lnTo>
                    <a:lnTo>
                      <a:pt x="438" y="1130"/>
                    </a:lnTo>
                    <a:lnTo>
                      <a:pt x="0" y="11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0DBF2">
                  <a:alpha val="66000"/>
                </a:srgbClr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51" name="矩形 50"/>
              <p:cNvSpPr/>
              <p:nvPr>
                <p:custDataLst>
                  <p:tags r:id="rId27"/>
                </p:custDataLst>
              </p:nvPr>
            </p:nvSpPr>
            <p:spPr>
              <a:xfrm>
                <a:off x="12927" y="4377"/>
                <a:ext cx="914" cy="88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矩形 51"/>
              <p:cNvSpPr/>
              <p:nvPr>
                <p:custDataLst>
                  <p:tags r:id="rId28"/>
                </p:custDataLst>
              </p:nvPr>
            </p:nvSpPr>
            <p:spPr>
              <a:xfrm>
                <a:off x="13230" y="4644"/>
                <a:ext cx="824" cy="750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rgbClr val="C6D3EE"/>
                  </a:gs>
                </a:gsLst>
                <a:lin ang="11940000" scaled="0"/>
              </a:gra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9" name="文本2"/>
          <p:cNvSpPr txBox="1"/>
          <p:nvPr userDrawn="1">
            <p:custDataLst>
              <p:tags r:id="rId20"/>
            </p:custDataLst>
          </p:nvPr>
        </p:nvSpPr>
        <p:spPr>
          <a:xfrm>
            <a:off x="10074910" y="40005"/>
            <a:ext cx="2120900" cy="710565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24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                                 </a:t>
            </a:r>
            <a:r>
              <a:rPr lang="en-US" altLang="zh-CN" sz="24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6.1 </a:t>
            </a:r>
            <a:r>
              <a:rPr lang="zh-CN" altLang="en-US" sz="24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电功</a:t>
            </a:r>
          </a:p>
        </p:txBody>
      </p:sp>
      <p:pic>
        <p:nvPicPr>
          <p:cNvPr id="53" name="图片 1073743875" descr="学科网 zxxk.com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33" r:link="rId3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  <a:alpha val="71000"/>
              </a:schemeClr>
            </a:gs>
            <a:gs pos="83000">
              <a:schemeClr val="accent1">
                <a:lumMod val="45000"/>
                <a:lumOff val="55000"/>
                <a:alpha val="67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40" name="组合 39"/>
          <p:cNvGrpSpPr/>
          <p:nvPr userDrawn="1">
            <p:custDataLst>
              <p:tags r:id="rId19"/>
            </p:custDataLst>
          </p:nvPr>
        </p:nvGrpSpPr>
        <p:grpSpPr>
          <a:xfrm>
            <a:off x="-635" y="99060"/>
            <a:ext cx="12192635" cy="727710"/>
            <a:chOff x="-1" y="246"/>
            <a:chExt cx="19201" cy="1146"/>
          </a:xfrm>
        </p:grpSpPr>
        <p:sp>
          <p:nvSpPr>
            <p:cNvPr id="41" name="矩形 40"/>
            <p:cNvSpPr/>
            <p:nvPr>
              <p:custDataLst>
                <p:tags r:id="rId22"/>
              </p:custDataLst>
            </p:nvPr>
          </p:nvSpPr>
          <p:spPr>
            <a:xfrm flipV="1">
              <a:off x="-1" y="1272"/>
              <a:ext cx="19201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C9D5F0"/>
                </a:gs>
                <a:gs pos="100000">
                  <a:srgbClr val="C7D4EF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文本框 41"/>
            <p:cNvSpPr txBox="1"/>
            <p:nvPr>
              <p:custDataLst>
                <p:tags r:id="rId23"/>
              </p:custDataLst>
            </p:nvPr>
          </p:nvSpPr>
          <p:spPr>
            <a:xfrm>
              <a:off x="1421" y="490"/>
              <a:ext cx="11472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zh-CN" sz="3000">
                <a:solidFill>
                  <a:schemeClr val="accent2">
                    <a:lumMod val="50000"/>
                  </a:schemeClr>
                </a:solidFill>
                <a:latin typeface="+mj-ea"/>
                <a:ea typeface="+mj-ea"/>
                <a:sym typeface="+mn-ea"/>
              </a:endParaRPr>
            </a:p>
          </p:txBody>
        </p:sp>
        <p:grpSp>
          <p:nvGrpSpPr>
            <p:cNvPr id="43" name="组合 42"/>
            <p:cNvGrpSpPr/>
            <p:nvPr>
              <p:custDataLst>
                <p:tags r:id="rId24"/>
              </p:custDataLst>
            </p:nvPr>
          </p:nvGrpSpPr>
          <p:grpSpPr>
            <a:xfrm>
              <a:off x="16737" y="798"/>
              <a:ext cx="2159" cy="473"/>
              <a:chOff x="15773" y="2292"/>
              <a:chExt cx="2613" cy="572"/>
            </a:xfrm>
          </p:grpSpPr>
          <p:sp>
            <p:nvSpPr>
              <p:cNvPr id="44" name="椭圆 43"/>
              <p:cNvSpPr/>
              <p:nvPr>
                <p:custDataLst>
                  <p:tags r:id="rId29"/>
                </p:custDataLst>
              </p:nvPr>
            </p:nvSpPr>
            <p:spPr>
              <a:xfrm>
                <a:off x="15773" y="2292"/>
                <a:ext cx="571" cy="573"/>
              </a:xfrm>
              <a:prstGeom prst="ellipse">
                <a:avLst/>
              </a:prstGeom>
              <a:solidFill>
                <a:srgbClr val="C6D4EF">
                  <a:alpha val="6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椭圆 44"/>
              <p:cNvSpPr/>
              <p:nvPr>
                <p:custDataLst>
                  <p:tags r:id="rId30"/>
                </p:custDataLst>
              </p:nvPr>
            </p:nvSpPr>
            <p:spPr>
              <a:xfrm>
                <a:off x="16454" y="2292"/>
                <a:ext cx="571" cy="573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椭圆 46"/>
              <p:cNvSpPr/>
              <p:nvPr>
                <p:custDataLst>
                  <p:tags r:id="rId31"/>
                </p:custDataLst>
              </p:nvPr>
            </p:nvSpPr>
            <p:spPr>
              <a:xfrm>
                <a:off x="17135" y="2292"/>
                <a:ext cx="571" cy="573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" name="椭圆 47"/>
              <p:cNvSpPr/>
              <p:nvPr>
                <p:custDataLst>
                  <p:tags r:id="rId32"/>
                </p:custDataLst>
              </p:nvPr>
            </p:nvSpPr>
            <p:spPr>
              <a:xfrm>
                <a:off x="17816" y="2292"/>
                <a:ext cx="571" cy="573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>
              <p:custDataLst>
                <p:tags r:id="rId25"/>
              </p:custDataLst>
            </p:nvPr>
          </p:nvGrpSpPr>
          <p:grpSpPr>
            <a:xfrm>
              <a:off x="143" y="246"/>
              <a:ext cx="1263" cy="1146"/>
              <a:chOff x="12791" y="4248"/>
              <a:chExt cx="1263" cy="1146"/>
            </a:xfrm>
          </p:grpSpPr>
          <p:sp>
            <p:nvSpPr>
              <p:cNvPr id="50" name="任意多边形 49"/>
              <p:cNvSpPr/>
              <p:nvPr>
                <p:custDataLst>
                  <p:tags r:id="rId26"/>
                </p:custDataLst>
              </p:nvPr>
            </p:nvSpPr>
            <p:spPr>
              <a:xfrm>
                <a:off x="12791" y="4248"/>
                <a:ext cx="1155" cy="1130"/>
              </a:xfrm>
              <a:custGeom>
                <a:avLst/>
                <a:gdLst/>
                <a:ahLst/>
                <a:cxnLst>
                  <a:cxn ang="3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155" h="1130">
                    <a:moveTo>
                      <a:pt x="0" y="0"/>
                    </a:moveTo>
                    <a:lnTo>
                      <a:pt x="1155" y="0"/>
                    </a:lnTo>
                    <a:lnTo>
                      <a:pt x="1155" y="386"/>
                    </a:lnTo>
                    <a:lnTo>
                      <a:pt x="438" y="386"/>
                    </a:lnTo>
                    <a:lnTo>
                      <a:pt x="438" y="1130"/>
                    </a:lnTo>
                    <a:lnTo>
                      <a:pt x="0" y="11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0DBF2">
                  <a:alpha val="66000"/>
                </a:srgbClr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51" name="矩形 50"/>
              <p:cNvSpPr/>
              <p:nvPr>
                <p:custDataLst>
                  <p:tags r:id="rId27"/>
                </p:custDataLst>
              </p:nvPr>
            </p:nvSpPr>
            <p:spPr>
              <a:xfrm>
                <a:off x="12927" y="4377"/>
                <a:ext cx="914" cy="88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矩形 51"/>
              <p:cNvSpPr/>
              <p:nvPr>
                <p:custDataLst>
                  <p:tags r:id="rId28"/>
                </p:custDataLst>
              </p:nvPr>
            </p:nvSpPr>
            <p:spPr>
              <a:xfrm>
                <a:off x="13230" y="4644"/>
                <a:ext cx="824" cy="750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rgbClr val="C6D3EE"/>
                  </a:gs>
                </a:gsLst>
                <a:lin ang="11940000" scaled="0"/>
              </a:gra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9" name="文本2"/>
          <p:cNvSpPr txBox="1"/>
          <p:nvPr userDrawn="1">
            <p:custDataLst>
              <p:tags r:id="rId20"/>
            </p:custDataLst>
          </p:nvPr>
        </p:nvSpPr>
        <p:spPr>
          <a:xfrm>
            <a:off x="10074910" y="40005"/>
            <a:ext cx="2120900" cy="710565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24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                                 </a:t>
            </a:r>
            <a:r>
              <a:rPr lang="en-US" altLang="zh-CN" sz="24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6.1 </a:t>
            </a:r>
            <a:r>
              <a:rPr lang="zh-CN" altLang="en-US" sz="24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电功</a:t>
            </a:r>
          </a:p>
        </p:txBody>
      </p:sp>
      <p:pic>
        <p:nvPicPr>
          <p:cNvPr id="53" name="图片 1073743875" descr="学科网 zxxk.com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33" r:link="rId3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66.xml"/><Relationship Id="rId2" Type="http://schemas.openxmlformats.org/officeDocument/2006/relationships/tags" Target="../tags/tag165.xml"/><Relationship Id="rId1" Type="http://schemas.openxmlformats.org/officeDocument/2006/relationships/tags" Target="../tags/tag164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73.xml"/><Relationship Id="rId13" Type="http://schemas.openxmlformats.org/officeDocument/2006/relationships/tags" Target="../tags/tag278.xml"/><Relationship Id="rId3" Type="http://schemas.openxmlformats.org/officeDocument/2006/relationships/tags" Target="../tags/tag268.xml"/><Relationship Id="rId7" Type="http://schemas.openxmlformats.org/officeDocument/2006/relationships/tags" Target="../tags/tag272.xml"/><Relationship Id="rId12" Type="http://schemas.openxmlformats.org/officeDocument/2006/relationships/tags" Target="../tags/tag277.xml"/><Relationship Id="rId2" Type="http://schemas.openxmlformats.org/officeDocument/2006/relationships/tags" Target="../tags/tag267.xml"/><Relationship Id="rId16" Type="http://schemas.openxmlformats.org/officeDocument/2006/relationships/image" Target="../media/image3.png"/><Relationship Id="rId1" Type="http://schemas.openxmlformats.org/officeDocument/2006/relationships/tags" Target="../tags/tag266.xml"/><Relationship Id="rId6" Type="http://schemas.openxmlformats.org/officeDocument/2006/relationships/tags" Target="../tags/tag271.xml"/><Relationship Id="rId11" Type="http://schemas.openxmlformats.org/officeDocument/2006/relationships/tags" Target="../tags/tag276.xml"/><Relationship Id="rId5" Type="http://schemas.openxmlformats.org/officeDocument/2006/relationships/tags" Target="../tags/tag270.xml"/><Relationship Id="rId15" Type="http://schemas.openxmlformats.org/officeDocument/2006/relationships/slideLayout" Target="../slideLayouts/slideLayout12.xml"/><Relationship Id="rId10" Type="http://schemas.openxmlformats.org/officeDocument/2006/relationships/tags" Target="../tags/tag275.xml"/><Relationship Id="rId4" Type="http://schemas.openxmlformats.org/officeDocument/2006/relationships/tags" Target="../tags/tag269.xml"/><Relationship Id="rId9" Type="http://schemas.openxmlformats.org/officeDocument/2006/relationships/tags" Target="../tags/tag274.xml"/><Relationship Id="rId14" Type="http://schemas.openxmlformats.org/officeDocument/2006/relationships/tags" Target="../tags/tag27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282.xml"/><Relationship Id="rId7" Type="http://schemas.openxmlformats.org/officeDocument/2006/relationships/image" Target="../media/image3.png"/><Relationship Id="rId2" Type="http://schemas.openxmlformats.org/officeDocument/2006/relationships/tags" Target="../tags/tag281.xml"/><Relationship Id="rId1" Type="http://schemas.openxmlformats.org/officeDocument/2006/relationships/tags" Target="../tags/tag280.xml"/><Relationship Id="rId6" Type="http://schemas.openxmlformats.org/officeDocument/2006/relationships/slideLayout" Target="../slideLayouts/slideLayout12.xml"/><Relationship Id="rId5" Type="http://schemas.openxmlformats.org/officeDocument/2006/relationships/tags" Target="../tags/tag284.xml"/><Relationship Id="rId4" Type="http://schemas.openxmlformats.org/officeDocument/2006/relationships/tags" Target="../tags/tag28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287.xml"/><Relationship Id="rId2" Type="http://schemas.openxmlformats.org/officeDocument/2006/relationships/tags" Target="../tags/tag286.xml"/><Relationship Id="rId1" Type="http://schemas.openxmlformats.org/officeDocument/2006/relationships/tags" Target="../tags/tag285.xml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28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291.xml"/><Relationship Id="rId2" Type="http://schemas.openxmlformats.org/officeDocument/2006/relationships/tags" Target="../tags/tag290.xml"/><Relationship Id="rId1" Type="http://schemas.openxmlformats.org/officeDocument/2006/relationships/tags" Target="../tags/tag289.xml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tags" Target="../tags/tag294.xml"/><Relationship Id="rId7" Type="http://schemas.openxmlformats.org/officeDocument/2006/relationships/tags" Target="../tags/tag298.xml"/><Relationship Id="rId2" Type="http://schemas.openxmlformats.org/officeDocument/2006/relationships/tags" Target="../tags/tag293.xml"/><Relationship Id="rId1" Type="http://schemas.openxmlformats.org/officeDocument/2006/relationships/tags" Target="../tags/tag292.xml"/><Relationship Id="rId6" Type="http://schemas.openxmlformats.org/officeDocument/2006/relationships/tags" Target="../tags/tag297.xml"/><Relationship Id="rId5" Type="http://schemas.openxmlformats.org/officeDocument/2006/relationships/tags" Target="../tags/tag296.xml"/><Relationship Id="rId10" Type="http://schemas.openxmlformats.org/officeDocument/2006/relationships/image" Target="../media/image27.png"/><Relationship Id="rId4" Type="http://schemas.openxmlformats.org/officeDocument/2006/relationships/tags" Target="../tags/tag295.xml"/><Relationship Id="rId9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301.xml"/><Relationship Id="rId7" Type="http://schemas.openxmlformats.org/officeDocument/2006/relationships/image" Target="../media/image29.png"/><Relationship Id="rId2" Type="http://schemas.openxmlformats.org/officeDocument/2006/relationships/tags" Target="../tags/tag300.xml"/><Relationship Id="rId1" Type="http://schemas.openxmlformats.org/officeDocument/2006/relationships/tags" Target="../tags/tag299.xml"/><Relationship Id="rId6" Type="http://schemas.openxmlformats.org/officeDocument/2006/relationships/image" Target="../media/image28.png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30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305.xml"/><Relationship Id="rId7" Type="http://schemas.openxmlformats.org/officeDocument/2006/relationships/slideLayout" Target="../slideLayouts/slideLayout12.xml"/><Relationship Id="rId2" Type="http://schemas.openxmlformats.org/officeDocument/2006/relationships/tags" Target="../tags/tag304.xml"/><Relationship Id="rId1" Type="http://schemas.openxmlformats.org/officeDocument/2006/relationships/tags" Target="../tags/tag303.xml"/><Relationship Id="rId6" Type="http://schemas.openxmlformats.org/officeDocument/2006/relationships/tags" Target="../tags/tag308.xml"/><Relationship Id="rId5" Type="http://schemas.openxmlformats.org/officeDocument/2006/relationships/tags" Target="../tags/tag307.xml"/><Relationship Id="rId4" Type="http://schemas.openxmlformats.org/officeDocument/2006/relationships/tags" Target="../tags/tag306.xml"/><Relationship Id="rId9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tags" Target="../tags/tag311.xml"/><Relationship Id="rId7" Type="http://schemas.openxmlformats.org/officeDocument/2006/relationships/tags" Target="../tags/tag313.xml"/><Relationship Id="rId2" Type="http://schemas.openxmlformats.org/officeDocument/2006/relationships/tags" Target="../tags/tag310.xml"/><Relationship Id="rId1" Type="http://schemas.openxmlformats.org/officeDocument/2006/relationships/tags" Target="../tags/tag309.xml"/><Relationship Id="rId6" Type="http://schemas.openxmlformats.org/officeDocument/2006/relationships/tags" Target="../tags/tag312.xml"/><Relationship Id="rId5" Type="http://schemas.openxmlformats.org/officeDocument/2006/relationships/video" Target="../media/media1.mp4"/><Relationship Id="rId10" Type="http://schemas.openxmlformats.org/officeDocument/2006/relationships/image" Target="../media/image3.png"/><Relationship Id="rId4" Type="http://schemas.microsoft.com/office/2007/relationships/media" Target="../media/media1.mp4"/><Relationship Id="rId9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tags" Target="../tags/tag316.xml"/><Relationship Id="rId7" Type="http://schemas.openxmlformats.org/officeDocument/2006/relationships/slideLayout" Target="../slideLayouts/slideLayout12.xml"/><Relationship Id="rId2" Type="http://schemas.openxmlformats.org/officeDocument/2006/relationships/tags" Target="../tags/tag315.xml"/><Relationship Id="rId1" Type="http://schemas.openxmlformats.org/officeDocument/2006/relationships/tags" Target="../tags/tag314.xml"/><Relationship Id="rId6" Type="http://schemas.openxmlformats.org/officeDocument/2006/relationships/tags" Target="../tags/tag319.xml"/><Relationship Id="rId5" Type="http://schemas.openxmlformats.org/officeDocument/2006/relationships/tags" Target="../tags/tag318.xml"/><Relationship Id="rId4" Type="http://schemas.openxmlformats.org/officeDocument/2006/relationships/tags" Target="../tags/tag317.xml"/><Relationship Id="rId9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322.xml"/><Relationship Id="rId7" Type="http://schemas.openxmlformats.org/officeDocument/2006/relationships/image" Target="../media/image3.png"/><Relationship Id="rId2" Type="http://schemas.openxmlformats.org/officeDocument/2006/relationships/tags" Target="../tags/tag321.xml"/><Relationship Id="rId1" Type="http://schemas.openxmlformats.org/officeDocument/2006/relationships/tags" Target="../tags/tag320.xml"/><Relationship Id="rId6" Type="http://schemas.openxmlformats.org/officeDocument/2006/relationships/slideLayout" Target="../slideLayouts/slideLayout12.xml"/><Relationship Id="rId5" Type="http://schemas.openxmlformats.org/officeDocument/2006/relationships/tags" Target="../tags/tag324.xml"/><Relationship Id="rId4" Type="http://schemas.openxmlformats.org/officeDocument/2006/relationships/tags" Target="../tags/tag3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169.xml"/><Relationship Id="rId7" Type="http://schemas.openxmlformats.org/officeDocument/2006/relationships/image" Target="../media/image3.png"/><Relationship Id="rId2" Type="http://schemas.openxmlformats.org/officeDocument/2006/relationships/tags" Target="../tags/tag168.xml"/><Relationship Id="rId1" Type="http://schemas.openxmlformats.org/officeDocument/2006/relationships/tags" Target="../tags/tag167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71.xml"/><Relationship Id="rId4" Type="http://schemas.openxmlformats.org/officeDocument/2006/relationships/tags" Target="../tags/tag17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26.xml"/><Relationship Id="rId1" Type="http://schemas.openxmlformats.org/officeDocument/2006/relationships/tags" Target="../tags/tag325.xm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74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173.xml"/><Relationship Id="rId1" Type="http://schemas.openxmlformats.org/officeDocument/2006/relationships/tags" Target="../tags/tag172.xml"/><Relationship Id="rId6" Type="http://schemas.openxmlformats.org/officeDocument/2006/relationships/tags" Target="../tags/tag177.xml"/><Relationship Id="rId5" Type="http://schemas.openxmlformats.org/officeDocument/2006/relationships/tags" Target="../tags/tag176.xml"/><Relationship Id="rId4" Type="http://schemas.openxmlformats.org/officeDocument/2006/relationships/tags" Target="../tags/tag175.xml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85.xml"/><Relationship Id="rId13" Type="http://schemas.openxmlformats.org/officeDocument/2006/relationships/tags" Target="../tags/tag190.xml"/><Relationship Id="rId18" Type="http://schemas.openxmlformats.org/officeDocument/2006/relationships/image" Target="../media/image3.png"/><Relationship Id="rId3" Type="http://schemas.openxmlformats.org/officeDocument/2006/relationships/tags" Target="../tags/tag180.xml"/><Relationship Id="rId7" Type="http://schemas.openxmlformats.org/officeDocument/2006/relationships/tags" Target="../tags/tag184.xml"/><Relationship Id="rId12" Type="http://schemas.openxmlformats.org/officeDocument/2006/relationships/tags" Target="../tags/tag189.xml"/><Relationship Id="rId17" Type="http://schemas.openxmlformats.org/officeDocument/2006/relationships/slideLayout" Target="../slideLayouts/slideLayout12.xml"/><Relationship Id="rId2" Type="http://schemas.openxmlformats.org/officeDocument/2006/relationships/tags" Target="../tags/tag179.xml"/><Relationship Id="rId16" Type="http://schemas.openxmlformats.org/officeDocument/2006/relationships/tags" Target="../tags/tag193.xml"/><Relationship Id="rId20" Type="http://schemas.openxmlformats.org/officeDocument/2006/relationships/image" Target="../media/image6.png"/><Relationship Id="rId1" Type="http://schemas.openxmlformats.org/officeDocument/2006/relationships/tags" Target="../tags/tag178.xml"/><Relationship Id="rId6" Type="http://schemas.openxmlformats.org/officeDocument/2006/relationships/tags" Target="../tags/tag183.xml"/><Relationship Id="rId11" Type="http://schemas.openxmlformats.org/officeDocument/2006/relationships/tags" Target="../tags/tag188.xml"/><Relationship Id="rId5" Type="http://schemas.openxmlformats.org/officeDocument/2006/relationships/tags" Target="../tags/tag182.xml"/><Relationship Id="rId15" Type="http://schemas.openxmlformats.org/officeDocument/2006/relationships/tags" Target="../tags/tag192.xml"/><Relationship Id="rId10" Type="http://schemas.openxmlformats.org/officeDocument/2006/relationships/tags" Target="../tags/tag187.xml"/><Relationship Id="rId19" Type="http://schemas.openxmlformats.org/officeDocument/2006/relationships/image" Target="../media/image5.png"/><Relationship Id="rId4" Type="http://schemas.openxmlformats.org/officeDocument/2006/relationships/tags" Target="../tags/tag181.xml"/><Relationship Id="rId9" Type="http://schemas.openxmlformats.org/officeDocument/2006/relationships/tags" Target="../tags/tag186.xml"/><Relationship Id="rId14" Type="http://schemas.openxmlformats.org/officeDocument/2006/relationships/tags" Target="../tags/tag19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01.xml"/><Relationship Id="rId13" Type="http://schemas.openxmlformats.org/officeDocument/2006/relationships/tags" Target="../tags/tag206.xml"/><Relationship Id="rId18" Type="http://schemas.openxmlformats.org/officeDocument/2006/relationships/image" Target="../media/image9.png"/><Relationship Id="rId3" Type="http://schemas.openxmlformats.org/officeDocument/2006/relationships/tags" Target="../tags/tag196.xml"/><Relationship Id="rId21" Type="http://schemas.openxmlformats.org/officeDocument/2006/relationships/image" Target="../media/image12.png"/><Relationship Id="rId7" Type="http://schemas.openxmlformats.org/officeDocument/2006/relationships/tags" Target="../tags/tag200.xml"/><Relationship Id="rId12" Type="http://schemas.openxmlformats.org/officeDocument/2006/relationships/tags" Target="../tags/tag205.xml"/><Relationship Id="rId17" Type="http://schemas.openxmlformats.org/officeDocument/2006/relationships/image" Target="../media/image8.png"/><Relationship Id="rId2" Type="http://schemas.openxmlformats.org/officeDocument/2006/relationships/tags" Target="../tags/tag195.xml"/><Relationship Id="rId16" Type="http://schemas.openxmlformats.org/officeDocument/2006/relationships/image" Target="../media/image7.png"/><Relationship Id="rId20" Type="http://schemas.openxmlformats.org/officeDocument/2006/relationships/image" Target="../media/image11.png"/><Relationship Id="rId1" Type="http://schemas.openxmlformats.org/officeDocument/2006/relationships/tags" Target="../tags/tag194.xml"/><Relationship Id="rId6" Type="http://schemas.openxmlformats.org/officeDocument/2006/relationships/tags" Target="../tags/tag199.xml"/><Relationship Id="rId11" Type="http://schemas.openxmlformats.org/officeDocument/2006/relationships/tags" Target="../tags/tag204.xml"/><Relationship Id="rId5" Type="http://schemas.openxmlformats.org/officeDocument/2006/relationships/tags" Target="../tags/tag198.xml"/><Relationship Id="rId15" Type="http://schemas.openxmlformats.org/officeDocument/2006/relationships/slideLayout" Target="../slideLayouts/slideLayout12.xml"/><Relationship Id="rId10" Type="http://schemas.openxmlformats.org/officeDocument/2006/relationships/tags" Target="../tags/tag203.xml"/><Relationship Id="rId19" Type="http://schemas.openxmlformats.org/officeDocument/2006/relationships/image" Target="../media/image10.png"/><Relationship Id="rId4" Type="http://schemas.openxmlformats.org/officeDocument/2006/relationships/tags" Target="../tags/tag197.xml"/><Relationship Id="rId9" Type="http://schemas.openxmlformats.org/officeDocument/2006/relationships/tags" Target="../tags/tag202.xml"/><Relationship Id="rId14" Type="http://schemas.openxmlformats.org/officeDocument/2006/relationships/tags" Target="../tags/tag20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15.xml"/><Relationship Id="rId13" Type="http://schemas.openxmlformats.org/officeDocument/2006/relationships/tags" Target="../tags/tag220.xml"/><Relationship Id="rId18" Type="http://schemas.openxmlformats.org/officeDocument/2006/relationships/slideLayout" Target="../slideLayouts/slideLayout12.xml"/><Relationship Id="rId3" Type="http://schemas.openxmlformats.org/officeDocument/2006/relationships/tags" Target="../tags/tag210.xml"/><Relationship Id="rId21" Type="http://schemas.openxmlformats.org/officeDocument/2006/relationships/image" Target="../media/image15.png"/><Relationship Id="rId7" Type="http://schemas.openxmlformats.org/officeDocument/2006/relationships/tags" Target="../tags/tag214.xml"/><Relationship Id="rId12" Type="http://schemas.openxmlformats.org/officeDocument/2006/relationships/tags" Target="../tags/tag219.xml"/><Relationship Id="rId17" Type="http://schemas.openxmlformats.org/officeDocument/2006/relationships/tags" Target="../tags/tag224.xml"/><Relationship Id="rId2" Type="http://schemas.openxmlformats.org/officeDocument/2006/relationships/tags" Target="../tags/tag209.xml"/><Relationship Id="rId16" Type="http://schemas.openxmlformats.org/officeDocument/2006/relationships/tags" Target="../tags/tag223.xml"/><Relationship Id="rId20" Type="http://schemas.openxmlformats.org/officeDocument/2006/relationships/image" Target="../media/image14.png"/><Relationship Id="rId1" Type="http://schemas.openxmlformats.org/officeDocument/2006/relationships/tags" Target="../tags/tag208.xml"/><Relationship Id="rId6" Type="http://schemas.openxmlformats.org/officeDocument/2006/relationships/tags" Target="../tags/tag213.xml"/><Relationship Id="rId11" Type="http://schemas.openxmlformats.org/officeDocument/2006/relationships/tags" Target="../tags/tag218.xml"/><Relationship Id="rId5" Type="http://schemas.openxmlformats.org/officeDocument/2006/relationships/tags" Target="../tags/tag212.xml"/><Relationship Id="rId15" Type="http://schemas.openxmlformats.org/officeDocument/2006/relationships/tags" Target="../tags/tag222.xml"/><Relationship Id="rId10" Type="http://schemas.openxmlformats.org/officeDocument/2006/relationships/tags" Target="../tags/tag217.xml"/><Relationship Id="rId19" Type="http://schemas.openxmlformats.org/officeDocument/2006/relationships/image" Target="../media/image13.png"/><Relationship Id="rId4" Type="http://schemas.openxmlformats.org/officeDocument/2006/relationships/tags" Target="../tags/tag211.xml"/><Relationship Id="rId9" Type="http://schemas.openxmlformats.org/officeDocument/2006/relationships/tags" Target="../tags/tag216.xml"/><Relationship Id="rId14" Type="http://schemas.openxmlformats.org/officeDocument/2006/relationships/tags" Target="../tags/tag221.xml"/><Relationship Id="rId22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32.xml"/><Relationship Id="rId13" Type="http://schemas.openxmlformats.org/officeDocument/2006/relationships/tags" Target="../tags/tag237.xml"/><Relationship Id="rId18" Type="http://schemas.openxmlformats.org/officeDocument/2006/relationships/image" Target="../media/image18.png"/><Relationship Id="rId3" Type="http://schemas.openxmlformats.org/officeDocument/2006/relationships/tags" Target="../tags/tag227.xml"/><Relationship Id="rId7" Type="http://schemas.openxmlformats.org/officeDocument/2006/relationships/tags" Target="../tags/tag231.xml"/><Relationship Id="rId12" Type="http://schemas.openxmlformats.org/officeDocument/2006/relationships/tags" Target="../tags/tag236.xml"/><Relationship Id="rId17" Type="http://schemas.openxmlformats.org/officeDocument/2006/relationships/image" Target="../media/image17.png"/><Relationship Id="rId2" Type="http://schemas.openxmlformats.org/officeDocument/2006/relationships/tags" Target="../tags/tag226.xml"/><Relationship Id="rId16" Type="http://schemas.openxmlformats.org/officeDocument/2006/relationships/slideLayout" Target="../slideLayouts/slideLayout12.xml"/><Relationship Id="rId1" Type="http://schemas.openxmlformats.org/officeDocument/2006/relationships/tags" Target="../tags/tag225.xml"/><Relationship Id="rId6" Type="http://schemas.openxmlformats.org/officeDocument/2006/relationships/tags" Target="../tags/tag230.xml"/><Relationship Id="rId11" Type="http://schemas.openxmlformats.org/officeDocument/2006/relationships/tags" Target="../tags/tag235.xml"/><Relationship Id="rId5" Type="http://schemas.openxmlformats.org/officeDocument/2006/relationships/tags" Target="../tags/tag229.xml"/><Relationship Id="rId15" Type="http://schemas.openxmlformats.org/officeDocument/2006/relationships/tags" Target="../tags/tag239.xml"/><Relationship Id="rId10" Type="http://schemas.openxmlformats.org/officeDocument/2006/relationships/tags" Target="../tags/tag234.xml"/><Relationship Id="rId19" Type="http://schemas.openxmlformats.org/officeDocument/2006/relationships/image" Target="../media/image19.jpeg"/><Relationship Id="rId4" Type="http://schemas.openxmlformats.org/officeDocument/2006/relationships/tags" Target="../tags/tag228.xml"/><Relationship Id="rId9" Type="http://schemas.openxmlformats.org/officeDocument/2006/relationships/tags" Target="../tags/tag233.xml"/><Relationship Id="rId14" Type="http://schemas.openxmlformats.org/officeDocument/2006/relationships/tags" Target="../tags/tag23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247.xml"/><Relationship Id="rId13" Type="http://schemas.openxmlformats.org/officeDocument/2006/relationships/tags" Target="../tags/tag252.xml"/><Relationship Id="rId18" Type="http://schemas.openxmlformats.org/officeDocument/2006/relationships/image" Target="../media/image22.png"/><Relationship Id="rId3" Type="http://schemas.openxmlformats.org/officeDocument/2006/relationships/tags" Target="../tags/tag242.xml"/><Relationship Id="rId7" Type="http://schemas.openxmlformats.org/officeDocument/2006/relationships/tags" Target="../tags/tag246.xml"/><Relationship Id="rId12" Type="http://schemas.openxmlformats.org/officeDocument/2006/relationships/tags" Target="../tags/tag251.xml"/><Relationship Id="rId17" Type="http://schemas.openxmlformats.org/officeDocument/2006/relationships/image" Target="../media/image21.jpeg"/><Relationship Id="rId2" Type="http://schemas.openxmlformats.org/officeDocument/2006/relationships/tags" Target="../tags/tag241.xml"/><Relationship Id="rId16" Type="http://schemas.openxmlformats.org/officeDocument/2006/relationships/image" Target="../media/image20.jpeg"/><Relationship Id="rId1" Type="http://schemas.openxmlformats.org/officeDocument/2006/relationships/tags" Target="../tags/tag240.xml"/><Relationship Id="rId6" Type="http://schemas.openxmlformats.org/officeDocument/2006/relationships/tags" Target="../tags/tag245.xml"/><Relationship Id="rId11" Type="http://schemas.openxmlformats.org/officeDocument/2006/relationships/tags" Target="../tags/tag250.xml"/><Relationship Id="rId5" Type="http://schemas.openxmlformats.org/officeDocument/2006/relationships/tags" Target="../tags/tag244.xml"/><Relationship Id="rId15" Type="http://schemas.openxmlformats.org/officeDocument/2006/relationships/slideLayout" Target="../slideLayouts/slideLayout12.xml"/><Relationship Id="rId10" Type="http://schemas.openxmlformats.org/officeDocument/2006/relationships/tags" Target="../tags/tag249.xml"/><Relationship Id="rId4" Type="http://schemas.openxmlformats.org/officeDocument/2006/relationships/tags" Target="../tags/tag243.xml"/><Relationship Id="rId9" Type="http://schemas.openxmlformats.org/officeDocument/2006/relationships/tags" Target="../tags/tag248.xml"/><Relationship Id="rId14" Type="http://schemas.openxmlformats.org/officeDocument/2006/relationships/tags" Target="../tags/tag25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261.xml"/><Relationship Id="rId13" Type="http://schemas.openxmlformats.org/officeDocument/2006/relationships/slideLayout" Target="../slideLayouts/slideLayout12.xml"/><Relationship Id="rId3" Type="http://schemas.openxmlformats.org/officeDocument/2006/relationships/tags" Target="../tags/tag256.xml"/><Relationship Id="rId7" Type="http://schemas.openxmlformats.org/officeDocument/2006/relationships/tags" Target="../tags/tag260.xml"/><Relationship Id="rId12" Type="http://schemas.openxmlformats.org/officeDocument/2006/relationships/tags" Target="../tags/tag265.xml"/><Relationship Id="rId2" Type="http://schemas.openxmlformats.org/officeDocument/2006/relationships/tags" Target="../tags/tag255.xml"/><Relationship Id="rId1" Type="http://schemas.openxmlformats.org/officeDocument/2006/relationships/tags" Target="../tags/tag254.xml"/><Relationship Id="rId6" Type="http://schemas.openxmlformats.org/officeDocument/2006/relationships/tags" Target="../tags/tag259.xml"/><Relationship Id="rId11" Type="http://schemas.openxmlformats.org/officeDocument/2006/relationships/tags" Target="../tags/tag264.xml"/><Relationship Id="rId5" Type="http://schemas.openxmlformats.org/officeDocument/2006/relationships/tags" Target="../tags/tag258.xml"/><Relationship Id="rId10" Type="http://schemas.openxmlformats.org/officeDocument/2006/relationships/tags" Target="../tags/tag263.xml"/><Relationship Id="rId4" Type="http://schemas.openxmlformats.org/officeDocument/2006/relationships/tags" Target="../tags/tag257.xml"/><Relationship Id="rId9" Type="http://schemas.openxmlformats.org/officeDocument/2006/relationships/tags" Target="../tags/tag262.xml"/><Relationship Id="rId1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>
            <p:custDataLst>
              <p:tags r:id="rId2"/>
            </p:custDataLst>
          </p:nvPr>
        </p:nvPicPr>
        <p:blipFill>
          <a:blip r:embed="rId5"/>
          <a:srcRect l="9129" r="9129"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</p:spPr>
      </p:pic>
      <p:sp>
        <p:nvSpPr>
          <p:cNvPr id="8" name="文本2"/>
          <p:cNvSpPr txBox="1"/>
          <p:nvPr>
            <p:custDataLst>
              <p:tags r:id="rId3"/>
            </p:custDataLst>
          </p:nvPr>
        </p:nvSpPr>
        <p:spPr>
          <a:xfrm>
            <a:off x="122255" y="5963647"/>
            <a:ext cx="12186285" cy="710565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3200" b="1" i="0" dirty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教科版物理九年级上册                                 第</a:t>
            </a:r>
            <a:r>
              <a:rPr lang="en-US" altLang="zh-CN" sz="3200" b="1" i="0" dirty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6</a:t>
            </a:r>
            <a:r>
              <a:rPr lang="zh-CN" altLang="en-US" sz="3200" b="1" i="0" dirty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章   电功率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文本框 41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一　电能与电功：要到哪里去？</a:t>
            </a:r>
          </a:p>
        </p:txBody>
      </p:sp>
      <p:pic>
        <p:nvPicPr>
          <p:cNvPr id="3" name="图片 2"/>
          <p:cNvPicPr/>
          <p:nvPr>
            <p:custDataLst>
              <p:tags r:id="rId3"/>
            </p:custDataLst>
          </p:nvPr>
        </p:nvPicPr>
        <p:blipFill>
          <a:blip r:embed="rId16">
            <a:lum bright="-12000" contrast="42000"/>
          </a:blip>
          <a:stretch>
            <a:fillRect/>
          </a:stretch>
        </p:blipFill>
        <p:spPr>
          <a:xfrm>
            <a:off x="4394200" y="1951355"/>
            <a:ext cx="2772410" cy="3162300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grpSp>
        <p:nvGrpSpPr>
          <p:cNvPr id="26" name="组合 25"/>
          <p:cNvGrpSpPr/>
          <p:nvPr>
            <p:custDataLst>
              <p:tags r:id="rId4"/>
            </p:custDataLst>
          </p:nvPr>
        </p:nvGrpSpPr>
        <p:grpSpPr>
          <a:xfrm>
            <a:off x="674370" y="1462405"/>
            <a:ext cx="11352530" cy="4904740"/>
            <a:chOff x="1062" y="2303"/>
            <a:chExt cx="17878" cy="7724"/>
          </a:xfrm>
        </p:grpSpPr>
        <p:grpSp>
          <p:nvGrpSpPr>
            <p:cNvPr id="17" name="组合 16"/>
            <p:cNvGrpSpPr/>
            <p:nvPr>
              <p:custDataLst>
                <p:tags r:id="rId5"/>
              </p:custDataLst>
            </p:nvPr>
          </p:nvGrpSpPr>
          <p:grpSpPr>
            <a:xfrm>
              <a:off x="1062" y="2303"/>
              <a:ext cx="17878" cy="7724"/>
              <a:chOff x="1062" y="2303"/>
              <a:chExt cx="17878" cy="7724"/>
            </a:xfrm>
          </p:grpSpPr>
          <p:sp>
            <p:nvSpPr>
              <p:cNvPr id="4" name="文本1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797" y="2303"/>
                <a:ext cx="5593" cy="2131"/>
              </a:xfrm>
              <a:prstGeom prst="rect">
                <a:avLst/>
              </a:prstGeom>
              <a:noFill/>
            </p:spPr>
            <p:txBody>
              <a:bodyPr anchor="t">
                <a:noAutofit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zh-CN" altLang="en-US" sz="7200" b="1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rgbClr val="006EFF"/>
                    </a:solidFill>
                    <a:effectLst>
                      <a:outerShdw blurRad="12700" dist="38100" dir="2700000" algn="tl" rotWithShape="0">
                        <a:srgbClr val="0383FF"/>
                      </a:outerShdw>
                    </a:effectLst>
                    <a:latin typeface="微软雅黑" panose="020B0503020204020204" charset="-122"/>
                    <a:ea typeface="微软雅黑"/>
                    <a:sym typeface="+mn-ea"/>
                  </a:rPr>
                  <a:t>内能</a:t>
                </a:r>
              </a:p>
            </p:txBody>
          </p:sp>
          <p:sp>
            <p:nvSpPr>
              <p:cNvPr id="5" name="文本2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11286" y="2494"/>
                <a:ext cx="7634" cy="2235"/>
              </a:xfrm>
              <a:prstGeom prst="rect">
                <a:avLst/>
              </a:prstGeom>
              <a:noFill/>
            </p:spPr>
            <p:txBody>
              <a:bodyPr anchor="t"/>
              <a:lstStyle/>
              <a:p>
                <a:pPr marL="0" algn="l">
                  <a:lnSpc>
                    <a:spcPts val="5200"/>
                  </a:lnSpc>
                </a:pPr>
                <a:r>
                  <a:rPr lang="zh-CN" altLang="en-US" sz="7200" b="1" i="0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rgbClr val="006EFF"/>
                    </a:solidFill>
                    <a:effectLst>
                      <a:outerShdw blurRad="12700" dist="38100" dir="2700000" algn="tl" rotWithShape="0">
                        <a:srgbClr val="0383FF"/>
                      </a:outerShdw>
                    </a:effectLst>
                    <a:latin typeface="微软雅黑" panose="020B0503020204020204" charset="-122"/>
                    <a:ea typeface="微软雅黑"/>
                  </a:rPr>
                  <a:t>光能和内能</a:t>
                </a:r>
              </a:p>
            </p:txBody>
          </p:sp>
          <p:sp>
            <p:nvSpPr>
              <p:cNvPr id="15" name="文本5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2080" y="7799"/>
                <a:ext cx="6861" cy="2229"/>
              </a:xfrm>
              <a:prstGeom prst="rect">
                <a:avLst/>
              </a:prstGeom>
              <a:noFill/>
            </p:spPr>
            <p:txBody>
              <a:bodyPr anchor="t"/>
              <a:lstStyle/>
              <a:p>
                <a:pPr marL="0" algn="l">
                  <a:lnSpc>
                    <a:spcPts val="5200"/>
                  </a:lnSpc>
                </a:pPr>
                <a:r>
                  <a:rPr lang="zh-CN" altLang="en-US" sz="7200" b="1" i="0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rgbClr val="006EFF"/>
                    </a:solidFill>
                    <a:effectLst>
                      <a:outerShdw blurRad="12700" dist="38100" dir="2700000" algn="tl" rotWithShape="0">
                        <a:srgbClr val="0383FF"/>
                      </a:outerShdw>
                    </a:effectLst>
                    <a:latin typeface="微软雅黑" panose="020B0503020204020204" charset="-122"/>
                    <a:ea typeface="微软雅黑"/>
                  </a:rPr>
                  <a:t>化学能</a:t>
                </a:r>
                <a:endParaRPr lang="zh-CN" altLang="en-US" sz="4000" b="1" i="0">
                  <a:solidFill>
                    <a:srgbClr val="FF0000">
                      <a:alpha val="100000"/>
                    </a:srgbClr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文本6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1062" y="7098"/>
                <a:ext cx="7064" cy="2212"/>
              </a:xfrm>
              <a:prstGeom prst="rect">
                <a:avLst/>
              </a:prstGeom>
              <a:noFill/>
            </p:spPr>
            <p:txBody>
              <a:bodyPr anchor="t"/>
              <a:lstStyle/>
              <a:p>
                <a:pPr marL="0" algn="l">
                  <a:lnSpc>
                    <a:spcPct val="100000"/>
                  </a:lnSpc>
                  <a:buClrTx/>
                  <a:buSzTx/>
                  <a:buFontTx/>
                </a:pPr>
                <a:r>
                  <a:rPr lang="zh-CN" altLang="en-US" sz="7200" b="1" i="0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rgbClr val="006EFF"/>
                    </a:solidFill>
                    <a:effectLst>
                      <a:outerShdw blurRad="12700" dist="38100" dir="2700000" algn="tl" rotWithShape="0">
                        <a:srgbClr val="0383FF"/>
                      </a:outerShdw>
                    </a:effectLst>
                    <a:latin typeface="微软雅黑" panose="020B0503020204020204" charset="-122"/>
                    <a:ea typeface="微软雅黑"/>
                  </a:rPr>
                  <a:t>机械能</a:t>
                </a:r>
                <a:endParaRPr lang="zh-CN" altLang="en-US" sz="2000" b="1" i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5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微软雅黑" panose="020B0503020204020204" charset="-122"/>
                  <a:ea typeface="微软雅黑"/>
                </a:endParaRPr>
              </a:p>
            </p:txBody>
          </p:sp>
        </p:grpSp>
        <p:grpSp>
          <p:nvGrpSpPr>
            <p:cNvPr id="23" name="组合 22"/>
            <p:cNvGrpSpPr/>
            <p:nvPr>
              <p:custDataLst>
                <p:tags r:id="rId6"/>
              </p:custDataLst>
            </p:nvPr>
          </p:nvGrpSpPr>
          <p:grpSpPr>
            <a:xfrm>
              <a:off x="5427" y="3645"/>
              <a:ext cx="6712" cy="4543"/>
              <a:chOff x="5427" y="3645"/>
              <a:chExt cx="6712" cy="4543"/>
            </a:xfrm>
          </p:grpSpPr>
          <p:cxnSp>
            <p:nvCxnSpPr>
              <p:cNvPr id="18" name="直接箭头连接符 17"/>
              <p:cNvCxnSpPr/>
              <p:nvPr>
                <p:custDataLst>
                  <p:tags r:id="rId7"/>
                </p:custDataLst>
              </p:nvPr>
            </p:nvCxnSpPr>
            <p:spPr>
              <a:xfrm flipH="1" flipV="1">
                <a:off x="5427" y="3728"/>
                <a:ext cx="1963" cy="706"/>
              </a:xfrm>
              <a:prstGeom prst="straightConnector1">
                <a:avLst/>
              </a:prstGeom>
              <a:ln w="146050">
                <a:tailEnd type="arrow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9" name="直接箭头连接符 18"/>
              <p:cNvCxnSpPr/>
              <p:nvPr>
                <p:custDataLst>
                  <p:tags r:id="rId8"/>
                </p:custDataLst>
              </p:nvPr>
            </p:nvCxnSpPr>
            <p:spPr>
              <a:xfrm flipH="1">
                <a:off x="5653" y="6910"/>
                <a:ext cx="1986" cy="1279"/>
              </a:xfrm>
              <a:prstGeom prst="straightConnector1">
                <a:avLst/>
              </a:prstGeom>
              <a:ln w="146050">
                <a:tailEnd type="arrow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0" name="直接箭头连接符 19"/>
              <p:cNvCxnSpPr/>
              <p:nvPr>
                <p:custDataLst>
                  <p:tags r:id="rId9"/>
                </p:custDataLst>
              </p:nvPr>
            </p:nvCxnSpPr>
            <p:spPr>
              <a:xfrm flipV="1">
                <a:off x="10617" y="3645"/>
                <a:ext cx="1500" cy="1258"/>
              </a:xfrm>
              <a:prstGeom prst="straightConnector1">
                <a:avLst/>
              </a:prstGeom>
              <a:ln w="146050">
                <a:tailEnd type="arrow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1" name="直接箭头连接符 20"/>
              <p:cNvCxnSpPr/>
              <p:nvPr>
                <p:custDataLst>
                  <p:tags r:id="rId10"/>
                </p:custDataLst>
              </p:nvPr>
            </p:nvCxnSpPr>
            <p:spPr>
              <a:xfrm>
                <a:off x="10617" y="6932"/>
                <a:ext cx="1522" cy="1213"/>
              </a:xfrm>
              <a:prstGeom prst="straightConnector1">
                <a:avLst/>
              </a:prstGeom>
              <a:ln w="146050">
                <a:tailEnd type="arrow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云形标注 7"/>
          <p:cNvSpPr/>
          <p:nvPr>
            <p:custDataLst>
              <p:tags r:id="rId2"/>
            </p:custDataLst>
          </p:nvPr>
        </p:nvSpPr>
        <p:spPr>
          <a:xfrm>
            <a:off x="4368800" y="766445"/>
            <a:ext cx="7368540" cy="4840605"/>
          </a:xfrm>
          <a:prstGeom prst="cloudCallout">
            <a:avLst>
              <a:gd name="adj1" fmla="val -74155"/>
              <a:gd name="adj2" fmla="val 61793"/>
            </a:avLst>
          </a:prstGeom>
          <a:gradFill>
            <a:gsLst>
              <a:gs pos="1000">
                <a:schemeClr val="accent1">
                  <a:lumMod val="5000"/>
                  <a:lumOff val="95000"/>
                </a:schemeClr>
              </a:gs>
              <a:gs pos="58000">
                <a:srgbClr val="2EABF5">
                  <a:alpha val="100000"/>
                </a:srgbClr>
              </a:gs>
              <a:gs pos="28000">
                <a:srgbClr val="42FFFF"/>
              </a:gs>
              <a:gs pos="84000">
                <a:srgbClr val="1A57E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41"/>
          <p:cNvSpPr txBox="1"/>
          <p:nvPr>
            <p:custDataLst>
              <p:tags r:id="rId3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一　电能与电功：要到哪里去？</a:t>
            </a:r>
          </a:p>
        </p:txBody>
      </p:sp>
      <p:sp>
        <p:nvSpPr>
          <p:cNvPr id="27" name="文本框 26"/>
          <p:cNvSpPr txBox="1"/>
          <p:nvPr>
            <p:custDataLst>
              <p:tags r:id="rId4"/>
            </p:custDataLst>
          </p:nvPr>
        </p:nvSpPr>
        <p:spPr>
          <a:xfrm>
            <a:off x="5170170" y="1479550"/>
            <a:ext cx="5990590" cy="341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>
                <a:solidFill>
                  <a:srgbClr val="231F20"/>
                </a:solidFill>
                <a:latin typeface="FZSSJW--GB1-0"/>
                <a:ea typeface="FZSSJW--GB1-0"/>
              </a:rPr>
              <a:t>这些用电器消耗电能的过程，实质上是电能转化为其他形式能量的过程。有多少电能转化为其他形式的能量，我们就说电流做了多少功。电流所做的功叫作</a:t>
            </a:r>
            <a:r>
              <a:rPr lang="zh-CN" altLang="en-US" sz="3600">
                <a:solidFill>
                  <a:srgbClr val="FF0000"/>
                </a:solidFill>
                <a:latin typeface="汉仪旗黑-55简"/>
                <a:ea typeface="汉仪旗黑-55简"/>
              </a:rPr>
              <a:t>电功</a:t>
            </a:r>
            <a:r>
              <a:rPr lang="zh-CN" altLang="en-US" sz="3600">
                <a:solidFill>
                  <a:srgbClr val="231F20"/>
                </a:solidFill>
                <a:latin typeface="FZSSJW--GB1-0"/>
                <a:ea typeface="FZSSJW--GB1-0"/>
              </a:rPr>
              <a:t>。</a:t>
            </a:r>
          </a:p>
        </p:txBody>
      </p:sp>
      <p:pic>
        <p:nvPicPr>
          <p:cNvPr id="6" name="图片 5"/>
          <p:cNvPicPr/>
          <p:nvPr>
            <p:custDataLst>
              <p:tags r:id="rId5"/>
            </p:custDataLst>
          </p:nvPr>
        </p:nvPicPr>
        <p:blipFill>
          <a:blip r:embed="rId7">
            <a:lum bright="-12000" contrast="42000"/>
          </a:blip>
          <a:stretch>
            <a:fillRect/>
          </a:stretch>
        </p:blipFill>
        <p:spPr>
          <a:xfrm>
            <a:off x="-264795" y="2015490"/>
            <a:ext cx="4632960" cy="49974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>
            <p:custDataLst>
              <p:tags r:id="rId2"/>
            </p:custDataLst>
          </p:nvPr>
        </p:nvPicPr>
        <p:blipFill>
          <a:blip r:embed="rId6">
            <a:lum bright="-12000" contrast="24000"/>
          </a:blip>
          <a:stretch>
            <a:fillRect/>
          </a:stretch>
        </p:blipFill>
        <p:spPr>
          <a:xfrm>
            <a:off x="3257550" y="2257108"/>
            <a:ext cx="5676900" cy="4600575"/>
          </a:xfrm>
          <a:prstGeom prst="rect">
            <a:avLst/>
          </a:prstGeom>
        </p:spPr>
      </p:pic>
      <p:sp>
        <p:nvSpPr>
          <p:cNvPr id="42" name="文本框 41"/>
          <p:cNvSpPr txBox="1"/>
          <p:nvPr>
            <p:custDataLst>
              <p:tags r:id="rId3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二　测量电功：电能表</a:t>
            </a: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616585" y="955040"/>
            <a:ext cx="1113091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>
                <a:solidFill>
                  <a:srgbClr val="231F20"/>
                </a:solidFill>
                <a:latin typeface="FZSSJW--GB1-0"/>
                <a:ea typeface="FZSSJW--GB1-0"/>
              </a:rPr>
              <a:t>电功通常用</a:t>
            </a:r>
            <a:r>
              <a:rPr lang="zh-CN" altLang="en-US" sz="3600">
                <a:solidFill>
                  <a:srgbClr val="00AFAD"/>
                </a:solidFill>
                <a:latin typeface="汉仪旗黑-55简"/>
                <a:ea typeface="汉仪旗黑-55简"/>
              </a:rPr>
              <a:t>电能表</a:t>
            </a:r>
            <a:r>
              <a:rPr lang="zh-CN" altLang="en-US" sz="3600">
                <a:solidFill>
                  <a:srgbClr val="231F20"/>
                </a:solidFill>
                <a:latin typeface="FZSSJW--GB1-0"/>
                <a:ea typeface="FZSSJW--GB1-0"/>
              </a:rPr>
              <a:t>测定，它的示数以数字显示，单位是千瓦时，符号是 </a:t>
            </a:r>
            <a:r>
              <a:rPr lang="en-US" altLang="zh-CN" sz="3600">
                <a:solidFill>
                  <a:srgbClr val="231F20"/>
                </a:solidFill>
                <a:latin typeface="Times New Roman" panose="02020603050405020304"/>
                <a:ea typeface="Times New Roman" panose="02020603050405020304"/>
              </a:rPr>
              <a:t>kW</a:t>
            </a:r>
            <a:r>
              <a:rPr lang="en-US" altLang="zh-CN" sz="3600">
                <a:solidFill>
                  <a:srgbClr val="231F20"/>
                </a:solidFill>
                <a:latin typeface="方正书宋_GBK"/>
                <a:ea typeface="方正书宋_GBK"/>
              </a:rPr>
              <a:t>·</a:t>
            </a:r>
            <a:r>
              <a:rPr lang="en-US" altLang="zh-CN" sz="3600">
                <a:solidFill>
                  <a:srgbClr val="231F20"/>
                </a:solidFill>
                <a:latin typeface="Times New Roman" panose="02020603050405020304"/>
                <a:ea typeface="Times New Roman" panose="02020603050405020304"/>
              </a:rPr>
              <a:t>h</a:t>
            </a:r>
            <a:r>
              <a:rPr lang="zh-CN" altLang="en-US" sz="3600">
                <a:solidFill>
                  <a:srgbClr val="231F20"/>
                </a:solidFill>
                <a:latin typeface="FZSSJW--GB1-0"/>
                <a:ea typeface="FZSSJW--GB1-0"/>
              </a:rPr>
              <a:t>，俗称“度”。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/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48000"/>
          </a:blip>
          <a:stretch>
            <a:fillRect/>
          </a:stretch>
        </p:blipFill>
        <p:spPr>
          <a:xfrm>
            <a:off x="0" y="212725"/>
            <a:ext cx="12192635" cy="6778625"/>
          </a:xfrm>
          <a:prstGeom prst="rect">
            <a:avLst/>
          </a:prstGeom>
        </p:spPr>
      </p:pic>
      <p:sp>
        <p:nvSpPr>
          <p:cNvPr id="42" name="文本框 41"/>
          <p:cNvSpPr txBox="1"/>
          <p:nvPr>
            <p:custDataLst>
              <p:tags r:id="rId3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二　测量电功：电能表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文本框 41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二　测量电功：电能表</a:t>
            </a:r>
          </a:p>
        </p:txBody>
      </p:sp>
      <p:grpSp>
        <p:nvGrpSpPr>
          <p:cNvPr id="9" name="组合2"/>
          <p:cNvGrpSpPr/>
          <p:nvPr>
            <p:custDataLst>
              <p:tags r:id="rId3"/>
            </p:custDataLst>
          </p:nvPr>
        </p:nvGrpSpPr>
        <p:grpSpPr>
          <a:xfrm>
            <a:off x="1204112" y="1333005"/>
            <a:ext cx="9501302" cy="4324578"/>
            <a:chOff x="0" y="0"/>
            <a:chExt cx="9501302" cy="4324578"/>
          </a:xfrm>
        </p:grpSpPr>
        <p:pic>
          <p:nvPicPr>
            <p:cNvPr id="10" name="图片2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9">
              <a:lum bright="-12000" contrast="48000"/>
            </a:blip>
            <a:srcRect t="26" b="26"/>
            <a:stretch>
              <a:fillRect/>
            </a:stretch>
          </p:blipFill>
          <p:spPr>
            <a:xfrm>
              <a:off x="4945969" y="8163"/>
              <a:ext cx="4555333" cy="4316415"/>
            </a:xfrm>
            <a:prstGeom prst="rect">
              <a:avLst/>
            </a:prstGeom>
            <a:ln w="9525">
              <a:solidFill>
                <a:srgbClr val="000000">
                  <a:alpha val="0"/>
                </a:srgbClr>
              </a:solidFill>
              <a:prstDash val="solid"/>
            </a:ln>
          </p:spPr>
        </p:pic>
        <p:pic>
          <p:nvPicPr>
            <p:cNvPr id="11" name="图片3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0">
              <a:lum bright="-12000" contrast="36000"/>
            </a:blip>
            <a:srcRect l="36" r="36"/>
            <a:stretch>
              <a:fillRect/>
            </a:stretch>
          </p:blipFill>
          <p:spPr>
            <a:xfrm>
              <a:off x="0" y="0"/>
              <a:ext cx="4625796" cy="4324114"/>
            </a:xfrm>
            <a:prstGeom prst="rect">
              <a:avLst/>
            </a:prstGeom>
          </p:spPr>
        </p:pic>
      </p:grpSp>
      <p:sp>
        <p:nvSpPr>
          <p:cNvPr id="15" name="文本1"/>
          <p:cNvSpPr txBox="1"/>
          <p:nvPr>
            <p:custDataLst>
              <p:tags r:id="rId4"/>
            </p:custDataLst>
          </p:nvPr>
        </p:nvSpPr>
        <p:spPr>
          <a:xfrm>
            <a:off x="2352608" y="5611768"/>
            <a:ext cx="1670714" cy="78541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3600" b="1" i="0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微软雅黑" panose="020B0503020204020204" charset="-122"/>
                <a:ea typeface="微软雅黑"/>
              </a:rPr>
              <a:t>感应式</a:t>
            </a:r>
          </a:p>
        </p:txBody>
      </p:sp>
      <p:sp>
        <p:nvSpPr>
          <p:cNvPr id="16" name="文本2"/>
          <p:cNvSpPr txBox="1"/>
          <p:nvPr>
            <p:custDataLst>
              <p:tags r:id="rId5"/>
            </p:custDataLst>
          </p:nvPr>
        </p:nvSpPr>
        <p:spPr>
          <a:xfrm>
            <a:off x="7671054" y="5611266"/>
            <a:ext cx="1670714" cy="785418"/>
          </a:xfrm>
          <a:prstGeom prst="rect">
            <a:avLst/>
          </a:prstGeom>
          <a:noFill/>
        </p:spPr>
        <p:txBody>
          <a:bodyPr anchor="t">
            <a:scene3d>
              <a:camera prst="orthographicFront"/>
              <a:lightRig rig="threePt" dir="t"/>
            </a:scene3d>
          </a:bodyPr>
          <a:lstStyle/>
          <a:p>
            <a:pPr marL="0" algn="l">
              <a:lnSpc>
                <a:spcPts val="4600"/>
              </a:lnSpc>
            </a:pPr>
            <a:r>
              <a:rPr lang="zh-CN" altLang="en-US" sz="3600" b="1" i="0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微软雅黑" panose="020B0503020204020204" charset="-122"/>
                <a:ea typeface="微软雅黑"/>
              </a:rPr>
              <a:t>电子式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572043" y="-885949"/>
            <a:ext cx="971550" cy="523875"/>
          </a:xfrm>
          <a:prstGeom prst="rect">
            <a:avLst/>
          </a:prstGeom>
        </p:spPr>
      </p:pic>
      <p:sp>
        <p:nvSpPr>
          <p:cNvPr id="42" name="文本框 41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二　测量电功：电能表</a:t>
            </a:r>
          </a:p>
        </p:txBody>
      </p:sp>
      <p:pic>
        <p:nvPicPr>
          <p:cNvPr id="38" name="图片 37"/>
          <p:cNvPicPr/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2000" contrast="30000"/>
          </a:blip>
          <a:stretch>
            <a:fillRect/>
          </a:stretch>
        </p:blipFill>
        <p:spPr>
          <a:xfrm>
            <a:off x="-635" y="586740"/>
            <a:ext cx="12193270" cy="5978525"/>
          </a:xfrm>
          <a:prstGeom prst="rect">
            <a:avLst/>
          </a:prstGeom>
        </p:spPr>
      </p:pic>
      <p:sp>
        <p:nvSpPr>
          <p:cNvPr id="39" name="圆角矩形 38"/>
          <p:cNvSpPr/>
          <p:nvPr>
            <p:custDataLst>
              <p:tags r:id="rId4"/>
            </p:custDataLst>
          </p:nvPr>
        </p:nvSpPr>
        <p:spPr>
          <a:xfrm>
            <a:off x="6189345" y="5458460"/>
            <a:ext cx="5476240" cy="601980"/>
          </a:xfrm>
          <a:prstGeom prst="roundRect">
            <a:avLst/>
          </a:prstGeom>
          <a:solidFill>
            <a:srgbClr val="C5D3E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572043" y="-885949"/>
            <a:ext cx="971550" cy="523875"/>
          </a:xfrm>
          <a:prstGeom prst="rect">
            <a:avLst/>
          </a:prstGeom>
        </p:spPr>
      </p:pic>
      <p:sp>
        <p:nvSpPr>
          <p:cNvPr id="42" name="文本框 41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二　测量电功：电能表</a:t>
            </a:r>
          </a:p>
        </p:txBody>
      </p:sp>
      <p:sp>
        <p:nvSpPr>
          <p:cNvPr id="12" name="形状2"/>
          <p:cNvSpPr txBox="1"/>
          <p:nvPr>
            <p:custDataLst>
              <p:tags r:id="rId3"/>
            </p:custDataLst>
          </p:nvPr>
        </p:nvSpPr>
        <p:spPr>
          <a:xfrm>
            <a:off x="865232" y="1605382"/>
            <a:ext cx="10791863" cy="2250396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例题：</a:t>
            </a:r>
          </a:p>
          <a:p>
            <a:pPr marL="0" algn="l">
              <a:lnSpc>
                <a:spcPts val="38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一电能表表盘上标有“1200r/（kW·h）”字样，表示接入电能表上的用电器每消耗1kW·h的电能，电能表的转盘转1200转。</a:t>
            </a:r>
          </a:p>
          <a:p>
            <a:pPr marL="0" algn="l">
              <a:lnSpc>
                <a:spcPts val="38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求：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电能表转盘转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1转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时消耗的电能是多少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焦耳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</a:p>
        </p:txBody>
      </p:sp>
      <p:sp>
        <p:nvSpPr>
          <p:cNvPr id="13" name="形状3"/>
          <p:cNvSpPr txBox="1"/>
          <p:nvPr>
            <p:custDataLst>
              <p:tags r:id="rId4"/>
            </p:custDataLst>
          </p:nvPr>
        </p:nvSpPr>
        <p:spPr>
          <a:xfrm>
            <a:off x="1460735" y="3966705"/>
            <a:ext cx="9362923" cy="897103"/>
          </a:xfrm>
          <a:prstGeom prst="rect">
            <a:avLst/>
          </a:prstGeom>
          <a:blipFill>
            <a:blip r:embed="rId9"/>
            <a:stretch>
              <a:fillRect/>
            </a:stretch>
          </a:blipFill>
          <a:ln w="9525">
            <a:solidFill>
              <a:srgbClr val="000000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2000" b="1" i="0">
                <a:solidFill>
                  <a:srgbClr val="FFFFFF">
                    <a:alpha val="0"/>
                  </a:srgbClr>
                </a:solidFill>
                <a:latin typeface="微软雅黑" panose="020B0503020204020204" charset="-122"/>
                <a:ea typeface="微软雅黑"/>
              </a:rPr>
              <a:t> </a:t>
            </a:r>
          </a:p>
        </p:txBody>
      </p:sp>
      <p:sp>
        <p:nvSpPr>
          <p:cNvPr id="14" name="文本2"/>
          <p:cNvSpPr txBox="1"/>
          <p:nvPr>
            <p:custDataLst>
              <p:tags r:id="rId5"/>
            </p:custDataLst>
          </p:nvPr>
        </p:nvSpPr>
        <p:spPr>
          <a:xfrm>
            <a:off x="747684" y="4102122"/>
            <a:ext cx="860365" cy="62630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W＝</a:t>
            </a:r>
          </a:p>
        </p:txBody>
      </p:sp>
      <p:sp>
        <p:nvSpPr>
          <p:cNvPr id="15" name="文本3"/>
          <p:cNvSpPr txBox="1"/>
          <p:nvPr>
            <p:custDataLst>
              <p:tags r:id="rId6"/>
            </p:custDataLst>
          </p:nvPr>
        </p:nvSpPr>
        <p:spPr>
          <a:xfrm>
            <a:off x="2310203" y="4450340"/>
            <a:ext cx="1841500" cy="56711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    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线形标注 1 2"/>
          <p:cNvSpPr/>
          <p:nvPr>
            <p:custDataLst>
              <p:tags r:id="rId2"/>
            </p:custDataLst>
          </p:nvPr>
        </p:nvSpPr>
        <p:spPr>
          <a:xfrm>
            <a:off x="4536440" y="1173480"/>
            <a:ext cx="6932930" cy="3766820"/>
          </a:xfrm>
          <a:prstGeom prst="borderCallout1">
            <a:avLst>
              <a:gd name="adj1" fmla="val 46645"/>
              <a:gd name="adj2" fmla="val 155"/>
              <a:gd name="adj3" fmla="val 112500"/>
              <a:gd name="adj4" fmla="val -38333"/>
            </a:avLst>
          </a:prstGeom>
          <a:solidFill>
            <a:schemeClr val="bg1"/>
          </a:solidFill>
          <a:ln w="25400">
            <a:solidFill>
              <a:srgbClr val="006EFF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41"/>
          <p:cNvSpPr txBox="1"/>
          <p:nvPr>
            <p:custDataLst>
              <p:tags r:id="rId3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三　节约用电：看我</a:t>
            </a:r>
            <a:r>
              <a:rPr lang="en-US" altLang="zh-CN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1</a:t>
            </a:r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°电可以干啥？</a:t>
            </a:r>
          </a:p>
        </p:txBody>
      </p:sp>
      <p:pic>
        <p:nvPicPr>
          <p:cNvPr id="2" name="视频1">
            <a:hlinkClick r:id="" action="ppaction://media"/>
          </p:cNvPr>
          <p:cNvPicPr/>
          <p:nvPr>
            <a:videoFile r:link="rId5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606290" y="1229995"/>
            <a:ext cx="6801485" cy="3668395"/>
          </a:xfrm>
          <a:prstGeom prst="rect">
            <a:avLst/>
          </a:prstGeom>
        </p:spPr>
      </p:pic>
      <p:pic>
        <p:nvPicPr>
          <p:cNvPr id="6" name="图片 5"/>
          <p:cNvPicPr/>
          <p:nvPr>
            <p:custDataLst>
              <p:tags r:id="rId7"/>
            </p:custDataLst>
          </p:nvPr>
        </p:nvPicPr>
        <p:blipFill>
          <a:blip r:embed="rId10">
            <a:lum bright="-12000" contrast="42000"/>
          </a:blip>
          <a:stretch>
            <a:fillRect/>
          </a:stretch>
        </p:blipFill>
        <p:spPr>
          <a:xfrm>
            <a:off x="-264795" y="2015490"/>
            <a:ext cx="4632960" cy="49974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文本框 41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三　节约用电：看我</a:t>
            </a:r>
            <a:r>
              <a:rPr lang="en-US" altLang="zh-CN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1</a:t>
            </a:r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°电可以干啥？</a:t>
            </a:r>
          </a:p>
        </p:txBody>
      </p:sp>
      <p:pic>
        <p:nvPicPr>
          <p:cNvPr id="4" name="图片 3"/>
          <p:cNvPicPr/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48000"/>
          </a:blip>
          <a:stretch>
            <a:fillRect/>
          </a:stretch>
        </p:blipFill>
        <p:spPr>
          <a:xfrm>
            <a:off x="-153670" y="765810"/>
            <a:ext cx="12708890" cy="6348730"/>
          </a:xfrm>
          <a:prstGeom prst="rect">
            <a:avLst/>
          </a:prstGeom>
        </p:spPr>
      </p:pic>
      <p:grpSp>
        <p:nvGrpSpPr>
          <p:cNvPr id="10" name="组合 9"/>
          <p:cNvGrpSpPr/>
          <p:nvPr>
            <p:custDataLst>
              <p:tags r:id="rId4"/>
            </p:custDataLst>
          </p:nvPr>
        </p:nvGrpSpPr>
        <p:grpSpPr>
          <a:xfrm>
            <a:off x="281940" y="2686050"/>
            <a:ext cx="11624945" cy="2607310"/>
            <a:chOff x="444" y="4230"/>
            <a:chExt cx="18307" cy="4106"/>
          </a:xfrm>
        </p:grpSpPr>
        <p:sp>
          <p:nvSpPr>
            <p:cNvPr id="8" name="矩形 7"/>
            <p:cNvSpPr/>
            <p:nvPr>
              <p:custDataLst>
                <p:tags r:id="rId5"/>
              </p:custDataLst>
            </p:nvPr>
          </p:nvSpPr>
          <p:spPr>
            <a:xfrm>
              <a:off x="444" y="4632"/>
              <a:ext cx="18265" cy="3596"/>
            </a:xfrm>
            <a:prstGeom prst="rect">
              <a:avLst/>
            </a:prstGeom>
            <a:solidFill>
              <a:srgbClr val="CED9F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图片 4"/>
            <p:cNvPicPr/>
            <p:nvPr>
              <p:custDataLst>
                <p:tags r:id="rId6"/>
              </p:custDataLst>
            </p:nvPr>
          </p:nvPicPr>
          <p:blipFill>
            <a:blip r:embed="rId9">
              <a:lum contrast="12000"/>
            </a:blip>
            <a:stretch>
              <a:fillRect/>
            </a:stretch>
          </p:blipFill>
          <p:spPr>
            <a:xfrm>
              <a:off x="489" y="4230"/>
              <a:ext cx="18263" cy="4107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文本框 41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三　节约用电：各抒己见？</a:t>
            </a:r>
          </a:p>
        </p:txBody>
      </p:sp>
      <p:sp>
        <p:nvSpPr>
          <p:cNvPr id="2" name="云形标注 1"/>
          <p:cNvSpPr/>
          <p:nvPr>
            <p:custDataLst>
              <p:tags r:id="rId3"/>
            </p:custDataLst>
          </p:nvPr>
        </p:nvSpPr>
        <p:spPr>
          <a:xfrm>
            <a:off x="4368800" y="766445"/>
            <a:ext cx="7648575" cy="4364990"/>
          </a:xfrm>
          <a:prstGeom prst="cloudCallout">
            <a:avLst>
              <a:gd name="adj1" fmla="val -74155"/>
              <a:gd name="adj2" fmla="val 61793"/>
            </a:avLst>
          </a:prstGeom>
          <a:gradFill>
            <a:gsLst>
              <a:gs pos="1000">
                <a:schemeClr val="accent1">
                  <a:lumMod val="5000"/>
                  <a:lumOff val="95000"/>
                </a:schemeClr>
              </a:gs>
              <a:gs pos="58000">
                <a:schemeClr val="bg1"/>
              </a:gs>
              <a:gs pos="28000">
                <a:schemeClr val="bg2"/>
              </a:gs>
              <a:gs pos="84000">
                <a:schemeClr val="bg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>
            <p:custDataLst>
              <p:tags r:id="rId4"/>
            </p:custDataLst>
          </p:nvPr>
        </p:nvSpPr>
        <p:spPr>
          <a:xfrm>
            <a:off x="4987290" y="1744345"/>
            <a:ext cx="6634480" cy="255333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2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每节约</a:t>
            </a:r>
            <a:r>
              <a:rPr lang="en-US" altLang="zh-CN" sz="32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1 </a:t>
            </a:r>
            <a:r>
              <a:rPr lang="zh-CN" altLang="en-US" sz="32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度电，就相应节约了</a:t>
            </a:r>
            <a:r>
              <a:rPr lang="en-US" altLang="zh-CN" sz="32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0.4 kg </a:t>
            </a:r>
            <a:r>
              <a:rPr lang="zh-CN" altLang="en-US" sz="32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标准煤，同时少排放</a:t>
            </a:r>
            <a:r>
              <a:rPr lang="en-US" altLang="zh-CN" sz="32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0.272 kg </a:t>
            </a:r>
            <a:r>
              <a:rPr lang="zh-CN" altLang="en-US" sz="32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碳粉尘、</a:t>
            </a:r>
            <a:r>
              <a:rPr lang="en-US" altLang="zh-CN" sz="32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0.997 kg </a:t>
            </a:r>
            <a:r>
              <a:rPr lang="zh-CN" altLang="en-US" sz="32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二氧化碳、</a:t>
            </a:r>
            <a:r>
              <a:rPr lang="en-US" altLang="zh-CN" sz="32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0.03 kg </a:t>
            </a:r>
            <a:r>
              <a:rPr lang="zh-CN" altLang="en-US" sz="32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二氧化硫、</a:t>
            </a:r>
            <a:r>
              <a:rPr lang="en-US" altLang="zh-CN" sz="32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0.015 kg </a:t>
            </a:r>
            <a:r>
              <a:rPr lang="zh-CN" altLang="en-US" sz="32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氮氧化物。请和同学讨论对节约用电的认识。</a:t>
            </a:r>
          </a:p>
        </p:txBody>
      </p:sp>
      <p:pic>
        <p:nvPicPr>
          <p:cNvPr id="6" name="图片 5"/>
          <p:cNvPicPr/>
          <p:nvPr>
            <p:custDataLst>
              <p:tags r:id="rId5"/>
            </p:custDataLst>
          </p:nvPr>
        </p:nvPicPr>
        <p:blipFill>
          <a:blip r:embed="rId7">
            <a:lum bright="-12000" contrast="42000"/>
          </a:blip>
          <a:stretch>
            <a:fillRect/>
          </a:stretch>
        </p:blipFill>
        <p:spPr>
          <a:xfrm>
            <a:off x="-264795" y="2015490"/>
            <a:ext cx="4632960" cy="49974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云形标注 7"/>
          <p:cNvSpPr/>
          <p:nvPr>
            <p:custDataLst>
              <p:tags r:id="rId2"/>
            </p:custDataLst>
          </p:nvPr>
        </p:nvSpPr>
        <p:spPr>
          <a:xfrm>
            <a:off x="5071745" y="1280795"/>
            <a:ext cx="5909310" cy="2773045"/>
          </a:xfrm>
          <a:prstGeom prst="cloudCallout">
            <a:avLst>
              <a:gd name="adj1" fmla="val -81571"/>
              <a:gd name="adj2" fmla="val 111850"/>
            </a:avLst>
          </a:prstGeom>
          <a:gradFill>
            <a:gsLst>
              <a:gs pos="1000">
                <a:schemeClr val="accent1">
                  <a:lumMod val="5000"/>
                  <a:lumOff val="95000"/>
                </a:schemeClr>
              </a:gs>
              <a:gs pos="58000">
                <a:srgbClr val="2EABF5">
                  <a:alpha val="100000"/>
                </a:srgbClr>
              </a:gs>
              <a:gs pos="28000">
                <a:srgbClr val="42FFFF"/>
              </a:gs>
              <a:gs pos="84000">
                <a:srgbClr val="1A57E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41"/>
          <p:cNvSpPr txBox="1"/>
          <p:nvPr>
            <p:custDataLst>
              <p:tags r:id="rId3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一　电能与电功</a:t>
            </a: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6744970" y="1359535"/>
            <a:ext cx="3730625" cy="249174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l">
              <a:lnSpc>
                <a:spcPct val="130000"/>
              </a:lnSpc>
            </a:pPr>
            <a:r>
              <a:rPr lang="zh-CN" altLang="en-US" sz="40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sym typeface="+mn-ea"/>
              </a:rPr>
              <a:t>　我是谁？</a:t>
            </a:r>
          </a:p>
          <a:p>
            <a:pPr algn="l">
              <a:lnSpc>
                <a:spcPct val="130000"/>
              </a:lnSpc>
            </a:pPr>
            <a:r>
              <a:rPr lang="zh-CN" altLang="en-US" sz="40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sym typeface="+mn-ea"/>
              </a:rPr>
              <a:t>我从哪里来？</a:t>
            </a:r>
          </a:p>
          <a:p>
            <a:pPr algn="l">
              <a:lnSpc>
                <a:spcPct val="130000"/>
              </a:lnSpc>
            </a:pPr>
            <a:r>
              <a:rPr lang="zh-CN" altLang="en-US" sz="40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sym typeface="+mn-ea"/>
              </a:rPr>
              <a:t>要到哪里去？</a:t>
            </a:r>
          </a:p>
        </p:txBody>
      </p:sp>
      <p:pic>
        <p:nvPicPr>
          <p:cNvPr id="5" name="图片 4"/>
          <p:cNvPicPr/>
          <p:nvPr>
            <p:custDataLst>
              <p:tags r:id="rId5"/>
            </p:custDataLst>
          </p:nvPr>
        </p:nvPicPr>
        <p:blipFill>
          <a:blip r:embed="rId7">
            <a:lum bright="-12000" contrast="42000"/>
          </a:blip>
          <a:stretch>
            <a:fillRect/>
          </a:stretch>
        </p:blipFill>
        <p:spPr>
          <a:xfrm>
            <a:off x="-264795" y="2015490"/>
            <a:ext cx="4632960" cy="49974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文本框 41"/>
          <p:cNvSpPr txBox="1"/>
          <p:nvPr>
            <p:custDataLst>
              <p:tags r:id="rId1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四　节约用电：是时候展示自己能力啦？</a:t>
            </a:r>
          </a:p>
        </p:txBody>
      </p:sp>
      <p:pic>
        <p:nvPicPr>
          <p:cNvPr id="8" name="图片 7"/>
          <p:cNvPicPr/>
          <p:nvPr>
            <p:custDataLst>
              <p:tags r:id="rId2"/>
            </p:custDataLst>
          </p:nvPr>
        </p:nvPicPr>
        <p:blipFill>
          <a:blip r:embed="rId4">
            <a:lum bright="-6000" contrast="12000"/>
          </a:blip>
          <a:stretch>
            <a:fillRect/>
          </a:stretch>
        </p:blipFill>
        <p:spPr>
          <a:xfrm>
            <a:off x="386080" y="765810"/>
            <a:ext cx="11088370" cy="587438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圆角矩形标注 22"/>
          <p:cNvSpPr/>
          <p:nvPr>
            <p:custDataLst>
              <p:tags r:id="rId2"/>
            </p:custDataLst>
          </p:nvPr>
        </p:nvSpPr>
        <p:spPr>
          <a:xfrm>
            <a:off x="2298700" y="895985"/>
            <a:ext cx="8228965" cy="4523740"/>
          </a:xfrm>
          <a:prstGeom prst="wedgeRoundRectCallout">
            <a:avLst>
              <a:gd name="adj1" fmla="val -65639"/>
              <a:gd name="adj2" fmla="val 62352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41"/>
          <p:cNvSpPr txBox="1"/>
          <p:nvPr>
            <p:custDataLst>
              <p:tags r:id="rId3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一　电能与电功：我是谁？</a:t>
            </a:r>
          </a:p>
        </p:txBody>
      </p:sp>
      <p:pic>
        <p:nvPicPr>
          <p:cNvPr id="2" name="图片 1"/>
          <p:cNvPicPr/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383155" y="973455"/>
            <a:ext cx="8047355" cy="4368165"/>
          </a:xfrm>
          <a:prstGeom prst="roundRect">
            <a:avLst>
              <a:gd name="adj" fmla="val 18069"/>
            </a:avLst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3" name="图片 2"/>
          <p:cNvPicPr/>
          <p:nvPr>
            <p:custDataLst>
              <p:tags r:id="rId5"/>
            </p:custDataLst>
          </p:nvPr>
        </p:nvPicPr>
        <p:blipFill>
          <a:blip r:embed="rId9">
            <a:lum bright="-12000" contrast="42000"/>
          </a:blip>
          <a:stretch>
            <a:fillRect/>
          </a:stretch>
        </p:blipFill>
        <p:spPr>
          <a:xfrm>
            <a:off x="0" y="5163820"/>
            <a:ext cx="1649095" cy="1694180"/>
          </a:xfrm>
          <a:prstGeom prst="rect">
            <a:avLst/>
          </a:prstGeom>
        </p:spPr>
      </p:pic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2260600" y="5408295"/>
            <a:ext cx="869188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6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电能是指电荷定向移动而具有的能量，是可供利用的能量形式，也是一种二次能源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文本框 41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一　电能与电功：我从哪里来？</a:t>
            </a:r>
          </a:p>
        </p:txBody>
      </p:sp>
      <p:pic>
        <p:nvPicPr>
          <p:cNvPr id="3" name="图片 2"/>
          <p:cNvPicPr/>
          <p:nvPr>
            <p:custDataLst>
              <p:tags r:id="rId3"/>
            </p:custDataLst>
          </p:nvPr>
        </p:nvPicPr>
        <p:blipFill>
          <a:blip r:embed="rId18">
            <a:lum bright="-12000" contrast="42000"/>
          </a:blip>
          <a:stretch>
            <a:fillRect/>
          </a:stretch>
        </p:blipFill>
        <p:spPr>
          <a:xfrm>
            <a:off x="4394200" y="1951355"/>
            <a:ext cx="2772410" cy="3162300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10" name="文本1"/>
          <p:cNvSpPr txBox="1"/>
          <p:nvPr>
            <p:custDataLst>
              <p:tags r:id="rId4"/>
            </p:custDataLst>
          </p:nvPr>
        </p:nvSpPr>
        <p:spPr>
          <a:xfrm>
            <a:off x="517525" y="3249930"/>
            <a:ext cx="3551555" cy="1353185"/>
          </a:xfrm>
          <a:prstGeom prst="rect">
            <a:avLst/>
          </a:prstGeom>
          <a:noFill/>
        </p:spPr>
        <p:txBody>
          <a:bodyPr anchor="t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7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6EFF"/>
                </a:solidFill>
                <a:effectLst>
                  <a:outerShdw blurRad="12700" dist="38100" dir="2700000" algn="tl" rotWithShape="0">
                    <a:srgbClr val="0383FF"/>
                  </a:outerShdw>
                </a:effectLst>
                <a:latin typeface="微软雅黑" panose="020B0503020204020204" charset="-122"/>
                <a:ea typeface="微软雅黑"/>
                <a:sym typeface="+mn-ea"/>
              </a:rPr>
              <a:t>内能</a:t>
            </a:r>
          </a:p>
        </p:txBody>
      </p:sp>
      <p:sp>
        <p:nvSpPr>
          <p:cNvPr id="11" name="文本2"/>
          <p:cNvSpPr txBox="1"/>
          <p:nvPr>
            <p:custDataLst>
              <p:tags r:id="rId5"/>
            </p:custDataLst>
          </p:nvPr>
        </p:nvSpPr>
        <p:spPr>
          <a:xfrm>
            <a:off x="9410065" y="3815715"/>
            <a:ext cx="2479040" cy="85915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200"/>
              </a:lnSpc>
            </a:pPr>
            <a:r>
              <a:rPr lang="zh-CN" altLang="en-US" sz="7200" b="1" i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6EFF"/>
                </a:solidFill>
                <a:effectLst>
                  <a:outerShdw blurRad="12700" dist="38100" dir="2700000" algn="tl" rotWithShape="0">
                    <a:srgbClr val="0383FF"/>
                  </a:outerShdw>
                </a:effectLst>
                <a:latin typeface="微软雅黑" panose="020B0503020204020204" charset="-122"/>
                <a:ea typeface="微软雅黑"/>
              </a:rPr>
              <a:t>风能</a:t>
            </a:r>
            <a:endParaRPr lang="zh-CN" altLang="en-US" sz="4000" b="1" i="0">
              <a:solidFill>
                <a:srgbClr val="000000">
                  <a:alpha val="100000"/>
                </a:srgbClr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2" name="文本3"/>
          <p:cNvSpPr txBox="1"/>
          <p:nvPr>
            <p:custDataLst>
              <p:tags r:id="rId6"/>
            </p:custDataLst>
          </p:nvPr>
        </p:nvSpPr>
        <p:spPr>
          <a:xfrm>
            <a:off x="346075" y="5352415"/>
            <a:ext cx="4375150" cy="859155"/>
          </a:xfrm>
          <a:prstGeom prst="rect">
            <a:avLst/>
          </a:prstGeom>
          <a:noFill/>
        </p:spPr>
        <p:txBody>
          <a:bodyPr anchor="t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7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6EFF"/>
                </a:solidFill>
                <a:effectLst>
                  <a:outerShdw blurRad="12700" dist="38100" dir="2700000" algn="tl" rotWithShape="0">
                    <a:srgbClr val="0383FF"/>
                  </a:outerShdw>
                </a:effectLst>
                <a:latin typeface="微软雅黑" panose="020B0503020204020204" charset="-122"/>
                <a:ea typeface="微软雅黑"/>
                <a:sym typeface="+mn-ea"/>
              </a:rPr>
              <a:t>太阳能</a:t>
            </a:r>
          </a:p>
        </p:txBody>
      </p:sp>
      <p:sp>
        <p:nvSpPr>
          <p:cNvPr id="13" name="文本4"/>
          <p:cNvSpPr txBox="1"/>
          <p:nvPr>
            <p:custDataLst>
              <p:tags r:id="rId7"/>
            </p:custDataLst>
          </p:nvPr>
        </p:nvSpPr>
        <p:spPr>
          <a:xfrm>
            <a:off x="576580" y="903605"/>
            <a:ext cx="2651125" cy="1285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ct val="100000"/>
              </a:lnSpc>
              <a:buClrTx/>
              <a:buSzTx/>
              <a:buFontTx/>
            </a:pPr>
            <a:r>
              <a:rPr lang="zh-CN" altLang="en-US" sz="7200" b="1" i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6EFF"/>
                </a:solidFill>
                <a:effectLst>
                  <a:outerShdw blurRad="12700" dist="38100" dir="2700000" algn="tl" rotWithShape="0">
                    <a:srgbClr val="0383FF"/>
                  </a:outerShdw>
                </a:effectLst>
                <a:latin typeface="微软雅黑" panose="020B0503020204020204" charset="-122"/>
                <a:ea typeface="微软雅黑"/>
              </a:rPr>
              <a:t>水能</a:t>
            </a:r>
          </a:p>
        </p:txBody>
      </p:sp>
      <p:sp>
        <p:nvSpPr>
          <p:cNvPr id="14" name="文本5"/>
          <p:cNvSpPr txBox="1"/>
          <p:nvPr>
            <p:custDataLst>
              <p:tags r:id="rId8"/>
            </p:custDataLst>
          </p:nvPr>
        </p:nvSpPr>
        <p:spPr>
          <a:xfrm>
            <a:off x="8910955" y="5666105"/>
            <a:ext cx="4356735" cy="141541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200"/>
              </a:lnSpc>
            </a:pPr>
            <a:r>
              <a:rPr lang="zh-CN" altLang="en-US" sz="7200" b="1" i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6EFF"/>
                </a:solidFill>
                <a:effectLst>
                  <a:outerShdw blurRad="12700" dist="38100" dir="2700000" algn="tl" rotWithShape="0">
                    <a:srgbClr val="0383FF"/>
                  </a:outerShdw>
                </a:effectLst>
                <a:latin typeface="微软雅黑" panose="020B0503020204020204" charset="-122"/>
                <a:ea typeface="微软雅黑"/>
              </a:rPr>
              <a:t>化学能</a:t>
            </a:r>
            <a:endParaRPr lang="zh-CN" altLang="en-US" sz="4000" b="1" i="0">
              <a:solidFill>
                <a:srgbClr val="FF0000">
                  <a:alpha val="100000"/>
                </a:srgbClr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5" name="文本6"/>
          <p:cNvSpPr txBox="1"/>
          <p:nvPr>
            <p:custDataLst>
              <p:tags r:id="rId9"/>
            </p:custDataLst>
          </p:nvPr>
        </p:nvSpPr>
        <p:spPr>
          <a:xfrm>
            <a:off x="9196705" y="1451610"/>
            <a:ext cx="2692400" cy="85915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ct val="100000"/>
              </a:lnSpc>
              <a:buClrTx/>
              <a:buSzTx/>
              <a:buFontTx/>
            </a:pPr>
            <a:r>
              <a:rPr lang="zh-CN" altLang="en-US" sz="7200" b="1" i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6EFF"/>
                </a:solidFill>
                <a:effectLst>
                  <a:outerShdw blurRad="12700" dist="38100" dir="2700000" algn="tl" rotWithShape="0">
                    <a:srgbClr val="0383FF"/>
                  </a:outerShdw>
                </a:effectLst>
                <a:latin typeface="微软雅黑" panose="020B0503020204020204" charset="-122"/>
                <a:ea typeface="微软雅黑"/>
              </a:rPr>
              <a:t>核能</a:t>
            </a:r>
            <a:endParaRPr lang="zh-CN" altLang="en-US" sz="2000" b="1" i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微软雅黑" panose="020B0503020204020204" charset="-122"/>
              <a:ea typeface="微软雅黑"/>
            </a:endParaRPr>
          </a:p>
        </p:txBody>
      </p:sp>
      <p:pic>
        <p:nvPicPr>
          <p:cNvPr id="25" name="图片 24"/>
          <p:cNvPicPr/>
          <p:nvPr>
            <p:custDataLst>
              <p:tags r:id="rId10"/>
            </p:custDataLst>
          </p:nvPr>
        </p:nvPicPr>
        <p:blipFill>
          <a:blip r:embed="rId19">
            <a:duotone>
              <a:prstClr val="black"/>
              <a:srgbClr val="006E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7340000">
            <a:off x="3081655" y="683895"/>
            <a:ext cx="1546860" cy="3181985"/>
          </a:xfrm>
          <a:prstGeom prst="rect">
            <a:avLst/>
          </a:prstGeom>
        </p:spPr>
      </p:pic>
      <p:pic>
        <p:nvPicPr>
          <p:cNvPr id="37" name="图片 36"/>
          <p:cNvPicPr/>
          <p:nvPr>
            <p:custDataLst>
              <p:tags r:id="rId11"/>
            </p:custDataLst>
          </p:nvPr>
        </p:nvPicPr>
        <p:blipFill>
          <a:blip r:embed="rId19">
            <a:duotone>
              <a:prstClr val="black"/>
              <a:srgbClr val="006E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6020000">
            <a:off x="3044190" y="2430780"/>
            <a:ext cx="1546860" cy="3181985"/>
          </a:xfrm>
          <a:prstGeom prst="rect">
            <a:avLst/>
          </a:prstGeom>
        </p:spPr>
      </p:pic>
      <p:pic>
        <p:nvPicPr>
          <p:cNvPr id="38" name="图片 37"/>
          <p:cNvPicPr/>
          <p:nvPr>
            <p:custDataLst>
              <p:tags r:id="rId12"/>
            </p:custDataLst>
          </p:nvPr>
        </p:nvPicPr>
        <p:blipFill>
          <a:blip r:embed="rId19">
            <a:duotone>
              <a:prstClr val="black"/>
              <a:srgbClr val="006E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3620000">
            <a:off x="3534410" y="3843655"/>
            <a:ext cx="1546860" cy="3181985"/>
          </a:xfrm>
          <a:prstGeom prst="rect">
            <a:avLst/>
          </a:prstGeom>
        </p:spPr>
      </p:pic>
      <p:pic>
        <p:nvPicPr>
          <p:cNvPr id="39" name="图片 38"/>
          <p:cNvPicPr/>
          <p:nvPr>
            <p:custDataLst>
              <p:tags r:id="rId13"/>
            </p:custDataLst>
          </p:nvPr>
        </p:nvPicPr>
        <p:blipFill>
          <a:blip r:embed="rId19">
            <a:duotone>
              <a:prstClr val="black"/>
              <a:srgbClr val="006E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4260000" flipH="1">
            <a:off x="7270750" y="751840"/>
            <a:ext cx="1546860" cy="3181985"/>
          </a:xfrm>
          <a:prstGeom prst="rect">
            <a:avLst/>
          </a:prstGeom>
        </p:spPr>
      </p:pic>
      <p:pic>
        <p:nvPicPr>
          <p:cNvPr id="43" name="图片 42"/>
          <p:cNvPicPr/>
          <p:nvPr>
            <p:custDataLst>
              <p:tags r:id="rId14"/>
            </p:custDataLst>
          </p:nvPr>
        </p:nvPicPr>
        <p:blipFill>
          <a:blip r:embed="rId19">
            <a:duotone>
              <a:prstClr val="black"/>
              <a:srgbClr val="006E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7980000" flipH="1">
            <a:off x="6784340" y="3979545"/>
            <a:ext cx="1546860" cy="3181985"/>
          </a:xfrm>
          <a:prstGeom prst="rect">
            <a:avLst/>
          </a:prstGeom>
        </p:spPr>
      </p:pic>
      <p:pic>
        <p:nvPicPr>
          <p:cNvPr id="44" name="图片 43"/>
          <p:cNvPicPr/>
          <p:nvPr>
            <p:custDataLst>
              <p:tags r:id="rId15"/>
            </p:custDataLst>
          </p:nvPr>
        </p:nvPicPr>
        <p:blipFill>
          <a:blip r:embed="rId19">
            <a:duotone>
              <a:prstClr val="black"/>
              <a:srgbClr val="006E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5580000" flipH="1">
            <a:off x="7143750" y="2540635"/>
            <a:ext cx="1546860" cy="3181985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20"/>
          <a:stretch>
            <a:fillRect/>
          </a:stretch>
        </p:blipFill>
        <p:spPr>
          <a:xfrm flipH="1">
            <a:off x="10922000" y="11557000"/>
            <a:ext cx="0" cy="0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4"/>
          <p:cNvPicPr/>
          <p:nvPr>
            <p:custDataLst>
              <p:tags r:id="rId2"/>
            </p:custDataLst>
          </p:nvPr>
        </p:nvPicPr>
        <p:blipFill>
          <a:blip r:embed="rId16"/>
          <a:srcRect t="1335" b="1335"/>
          <a:stretch>
            <a:fillRect/>
          </a:stretch>
        </p:blipFill>
        <p:spPr>
          <a:xfrm>
            <a:off x="8195450" y="835660"/>
            <a:ext cx="3959860" cy="2520000"/>
          </a:xfrm>
          <a:prstGeom prst="rect">
            <a:avLst/>
          </a:prstGeom>
        </p:spPr>
      </p:pic>
      <p:sp>
        <p:nvSpPr>
          <p:cNvPr id="28" name="文本7"/>
          <p:cNvSpPr txBox="1"/>
          <p:nvPr>
            <p:custDataLst>
              <p:tags r:id="rId3"/>
            </p:custDataLst>
          </p:nvPr>
        </p:nvSpPr>
        <p:spPr>
          <a:xfrm>
            <a:off x="9697720" y="3376930"/>
            <a:ext cx="2222500" cy="624840"/>
          </a:xfrm>
          <a:prstGeom prst="rect">
            <a:avLst/>
          </a:prstGeom>
          <a:noFill/>
        </p:spPr>
        <p:txBody>
          <a:bodyPr anchor="t">
            <a:scene3d>
              <a:camera prst="orthographicFront"/>
              <a:lightRig rig="threePt" dir="t"/>
            </a:scene3d>
          </a:bodyPr>
          <a:lstStyle/>
          <a:p>
            <a:pPr marL="0" algn="l"/>
            <a:r>
              <a:rPr lang="zh-CN" altLang="en-US" sz="2000" b="1" i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charset="-122"/>
                <a:ea typeface="微软雅黑"/>
              </a:rPr>
              <a:t>太阳能帆板</a:t>
            </a:r>
          </a:p>
        </p:txBody>
      </p:sp>
      <p:pic>
        <p:nvPicPr>
          <p:cNvPr id="26" name="图片6"/>
          <p:cNvPicPr/>
          <p:nvPr>
            <p:custDataLst>
              <p:tags r:id="rId4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4097795" y="835660"/>
            <a:ext cx="3959860" cy="2520000"/>
          </a:xfrm>
          <a:prstGeom prst="rect">
            <a:avLst/>
          </a:prstGeom>
        </p:spPr>
      </p:pic>
      <p:sp>
        <p:nvSpPr>
          <p:cNvPr id="29" name="文本8"/>
          <p:cNvSpPr txBox="1"/>
          <p:nvPr>
            <p:custDataLst>
              <p:tags r:id="rId5"/>
            </p:custDataLst>
          </p:nvPr>
        </p:nvSpPr>
        <p:spPr>
          <a:xfrm>
            <a:off x="5023485" y="3425825"/>
            <a:ext cx="2479040" cy="748030"/>
          </a:xfrm>
          <a:prstGeom prst="rect">
            <a:avLst/>
          </a:prstGeom>
          <a:noFill/>
        </p:spPr>
        <p:txBody>
          <a:bodyPr anchor="t">
            <a:scene3d>
              <a:camera prst="orthographicFront"/>
              <a:lightRig rig="threePt" dir="t"/>
            </a:scene3d>
          </a:bodyPr>
          <a:lstStyle/>
          <a:p>
            <a:pPr marL="0" algn="l"/>
            <a:r>
              <a:rPr lang="zh-CN" altLang="en-US" sz="2000" b="1" i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charset="-122"/>
                <a:ea typeface="微软雅黑"/>
              </a:rPr>
              <a:t>火力发电厂</a:t>
            </a:r>
          </a:p>
        </p:txBody>
      </p:sp>
      <p:pic>
        <p:nvPicPr>
          <p:cNvPr id="22" name="图片2"/>
          <p:cNvPicPr/>
          <p:nvPr>
            <p:custDataLst>
              <p:tags r:id="rId6"/>
            </p:custDataLst>
          </p:nvPr>
        </p:nvPicPr>
        <p:blipFill>
          <a:blip r:embed="rId18"/>
          <a:srcRect t="6761" b="6761"/>
          <a:stretch>
            <a:fillRect/>
          </a:stretch>
        </p:blipFill>
        <p:spPr>
          <a:xfrm>
            <a:off x="0" y="835660"/>
            <a:ext cx="3960000" cy="2520000"/>
          </a:xfrm>
          <a:prstGeom prst="rect">
            <a:avLst/>
          </a:prstGeom>
        </p:spPr>
      </p:pic>
      <p:sp>
        <p:nvSpPr>
          <p:cNvPr id="30" name="文本9"/>
          <p:cNvSpPr txBox="1"/>
          <p:nvPr>
            <p:custDataLst>
              <p:tags r:id="rId7"/>
            </p:custDataLst>
          </p:nvPr>
        </p:nvSpPr>
        <p:spPr>
          <a:xfrm>
            <a:off x="871220" y="3376930"/>
            <a:ext cx="1957070" cy="883920"/>
          </a:xfrm>
          <a:prstGeom prst="rect">
            <a:avLst/>
          </a:prstGeom>
          <a:noFill/>
        </p:spPr>
        <p:txBody>
          <a:bodyPr anchor="t">
            <a:scene3d>
              <a:camera prst="orthographicFront"/>
              <a:lightRig rig="threePt" dir="t"/>
            </a:scene3d>
          </a:bodyPr>
          <a:lstStyle/>
          <a:p>
            <a:pPr marL="0" algn="l"/>
            <a:r>
              <a:rPr lang="zh-CN" altLang="en-US" sz="2000" b="1" i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charset="-122"/>
                <a:ea typeface="微软雅黑"/>
              </a:rPr>
              <a:t>水电站</a:t>
            </a:r>
          </a:p>
        </p:txBody>
      </p:sp>
      <p:pic>
        <p:nvPicPr>
          <p:cNvPr id="4" name="图片3"/>
          <p:cNvPicPr/>
          <p:nvPr>
            <p:custDataLst>
              <p:tags r:id="rId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4102240" y="3824925"/>
            <a:ext cx="3959860" cy="2519680"/>
          </a:xfrm>
          <a:prstGeom prst="rect">
            <a:avLst/>
          </a:prstGeom>
        </p:spPr>
      </p:pic>
      <p:sp>
        <p:nvSpPr>
          <p:cNvPr id="32" name="文本11"/>
          <p:cNvSpPr txBox="1"/>
          <p:nvPr>
            <p:custDataLst>
              <p:tags r:id="rId9"/>
            </p:custDataLst>
          </p:nvPr>
        </p:nvSpPr>
        <p:spPr>
          <a:xfrm>
            <a:off x="4965700" y="6329365"/>
            <a:ext cx="2232025" cy="624840"/>
          </a:xfrm>
          <a:prstGeom prst="rect">
            <a:avLst/>
          </a:prstGeom>
          <a:noFill/>
        </p:spPr>
        <p:txBody>
          <a:bodyPr anchor="t">
            <a:noAutofit/>
            <a:scene3d>
              <a:camera prst="orthographicFront"/>
              <a:lightRig rig="threePt" dir="t"/>
            </a:scene3d>
          </a:bodyPr>
          <a:lstStyle/>
          <a:p>
            <a:pPr lvl="0" algn="l">
              <a:buClrTx/>
              <a:buSzTx/>
              <a:buFontTx/>
            </a:pPr>
            <a:r>
              <a:rPr lang="zh-CN" altLang="en-US" sz="2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charset="-122"/>
                <a:ea typeface="微软雅黑"/>
                <a:sym typeface="+mn-ea"/>
              </a:rPr>
              <a:t>风力发电站</a:t>
            </a:r>
          </a:p>
        </p:txBody>
      </p:sp>
      <p:pic>
        <p:nvPicPr>
          <p:cNvPr id="27" name="图片7"/>
          <p:cNvPicPr/>
          <p:nvPr>
            <p:custDataLst>
              <p:tags r:id="rId10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8251330" y="3824925"/>
            <a:ext cx="3959860" cy="2519680"/>
          </a:xfrm>
          <a:prstGeom prst="rect">
            <a:avLst/>
          </a:prstGeom>
        </p:spPr>
      </p:pic>
      <p:sp>
        <p:nvSpPr>
          <p:cNvPr id="33" name="文本12"/>
          <p:cNvSpPr txBox="1"/>
          <p:nvPr>
            <p:custDataLst>
              <p:tags r:id="rId11"/>
            </p:custDataLst>
          </p:nvPr>
        </p:nvSpPr>
        <p:spPr>
          <a:xfrm>
            <a:off x="10206990" y="6326190"/>
            <a:ext cx="1203325" cy="624840"/>
          </a:xfrm>
          <a:prstGeom prst="rect">
            <a:avLst/>
          </a:prstGeom>
          <a:noFill/>
        </p:spPr>
        <p:txBody>
          <a:bodyPr anchor="t">
            <a:noAutofit/>
            <a:scene3d>
              <a:camera prst="orthographicFront"/>
              <a:lightRig rig="threePt" dir="t"/>
            </a:scene3d>
          </a:bodyPr>
          <a:lstStyle/>
          <a:p>
            <a:pPr lvl="0" algn="l">
              <a:buClrTx/>
              <a:buSzTx/>
              <a:buFontTx/>
            </a:pPr>
            <a:r>
              <a:rPr lang="zh-CN" altLang="en-US" sz="2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charset="-122"/>
                <a:ea typeface="微软雅黑"/>
                <a:sym typeface="+mn-ea"/>
              </a:rPr>
              <a:t>电池</a:t>
            </a:r>
          </a:p>
        </p:txBody>
      </p:sp>
      <p:pic>
        <p:nvPicPr>
          <p:cNvPr id="5" name="图片5"/>
          <p:cNvPicPr/>
          <p:nvPr>
            <p:custDataLst>
              <p:tags r:id="rId12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-46990" y="3824925"/>
            <a:ext cx="3960000" cy="2519680"/>
          </a:xfrm>
          <a:prstGeom prst="rect">
            <a:avLst/>
          </a:prstGeom>
        </p:spPr>
      </p:pic>
      <p:sp>
        <p:nvSpPr>
          <p:cNvPr id="9" name="文本10"/>
          <p:cNvSpPr txBox="1"/>
          <p:nvPr>
            <p:custDataLst>
              <p:tags r:id="rId13"/>
            </p:custDataLst>
          </p:nvPr>
        </p:nvSpPr>
        <p:spPr>
          <a:xfrm>
            <a:off x="1139825" y="6329365"/>
            <a:ext cx="1631950" cy="624840"/>
          </a:xfrm>
          <a:prstGeom prst="rect">
            <a:avLst/>
          </a:prstGeom>
          <a:noFill/>
        </p:spPr>
        <p:txBody>
          <a:bodyPr anchor="t">
            <a:noAutofit/>
            <a:scene3d>
              <a:camera prst="orthographicFront"/>
              <a:lightRig rig="threePt" dir="t"/>
            </a:scene3d>
          </a:bodyPr>
          <a:lstStyle/>
          <a:p>
            <a:pPr lvl="0" algn="l">
              <a:buClrTx/>
              <a:buSzTx/>
              <a:buFontTx/>
            </a:pPr>
            <a:r>
              <a:rPr lang="zh-CN" altLang="en-US" sz="2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charset="-122"/>
                <a:ea typeface="微软雅黑"/>
                <a:sym typeface="+mn-ea"/>
              </a:rPr>
              <a:t>核电站</a:t>
            </a:r>
          </a:p>
        </p:txBody>
      </p:sp>
      <p:sp>
        <p:nvSpPr>
          <p:cNvPr id="10" name="文本框 9"/>
          <p:cNvSpPr txBox="1"/>
          <p:nvPr>
            <p:custDataLst>
              <p:tags r:id="rId14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一　电能与电功：我从哪里来？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文本框 41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一　电能与电功：要到哪里去？</a:t>
            </a:r>
          </a:p>
        </p:txBody>
      </p:sp>
      <p:grpSp>
        <p:nvGrpSpPr>
          <p:cNvPr id="52" name="组合1"/>
          <p:cNvGrpSpPr/>
          <p:nvPr>
            <p:custDataLst>
              <p:tags r:id="rId3"/>
            </p:custDataLst>
          </p:nvPr>
        </p:nvGrpSpPr>
        <p:grpSpPr>
          <a:xfrm>
            <a:off x="2950445" y="5013169"/>
            <a:ext cx="5673766" cy="1030395"/>
            <a:chOff x="0" y="59836"/>
            <a:chExt cx="5673766" cy="1030395"/>
          </a:xfrm>
        </p:grpSpPr>
        <p:sp>
          <p:nvSpPr>
            <p:cNvPr id="53" name="形状2"/>
            <p:cNvSpPr txBox="1"/>
            <p:nvPr>
              <p:custDataLst>
                <p:tags r:id="rId14"/>
              </p:custDataLst>
            </p:nvPr>
          </p:nvSpPr>
          <p:spPr>
            <a:xfrm>
              <a:off x="0" y="59836"/>
              <a:ext cx="5673766" cy="1030395"/>
            </a:xfrm>
            <a:prstGeom prst="rect">
              <a:avLst/>
            </a:prstGeom>
            <a:noFill/>
            <a:ln w="57150">
              <a:solidFill>
                <a:srgbClr val="FF0000">
                  <a:alpha val="100000"/>
                </a:srgbClr>
              </a:solidFill>
              <a:prstDash val="dash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4" name="文本2"/>
            <p:cNvSpPr txBox="1"/>
            <p:nvPr>
              <p:custDataLst>
                <p:tags r:id="rId15"/>
              </p:custDataLst>
            </p:nvPr>
          </p:nvSpPr>
          <p:spPr>
            <a:xfrm>
              <a:off x="140856" y="130806"/>
              <a:ext cx="1490072" cy="86096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40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电能</a:t>
              </a:r>
            </a:p>
          </p:txBody>
        </p:sp>
        <p:sp>
          <p:nvSpPr>
            <p:cNvPr id="55" name="形状3"/>
            <p:cNvSpPr txBox="1"/>
            <p:nvPr>
              <p:custDataLst>
                <p:tags r:id="rId16"/>
              </p:custDataLst>
            </p:nvPr>
          </p:nvSpPr>
          <p:spPr>
            <a:xfrm>
              <a:off x="1546917" y="657263"/>
              <a:ext cx="2298589" cy="19050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6" name="文本3"/>
            <p:cNvSpPr txBox="1"/>
            <p:nvPr>
              <p:custDataLst>
                <p:tags r:id="rId17"/>
              </p:custDataLst>
            </p:nvPr>
          </p:nvSpPr>
          <p:spPr>
            <a:xfrm>
              <a:off x="2219773" y="139700"/>
              <a:ext cx="1028700" cy="69335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1" i="0">
                  <a:solidFill>
                    <a:srgbClr val="3B00FF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转化</a:t>
              </a:r>
            </a:p>
          </p:txBody>
        </p:sp>
      </p:grpSp>
      <p:grpSp>
        <p:nvGrpSpPr>
          <p:cNvPr id="57" name="组合3"/>
          <p:cNvGrpSpPr/>
          <p:nvPr>
            <p:custDataLst>
              <p:tags r:id="rId4"/>
            </p:custDataLst>
          </p:nvPr>
        </p:nvGrpSpPr>
        <p:grpSpPr>
          <a:xfrm>
            <a:off x="368713" y="1779822"/>
            <a:ext cx="11428730" cy="3001538"/>
            <a:chOff x="0" y="332279"/>
            <a:chExt cx="11428730" cy="3001538"/>
          </a:xfrm>
        </p:grpSpPr>
        <p:pic>
          <p:nvPicPr>
            <p:cNvPr id="58" name="图片2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9">
              <a:clrChange>
                <a:clrFrom>
                  <a:srgbClr val="F6F6F6">
                    <a:alpha val="100000"/>
                  </a:srgbClr>
                </a:clrFrom>
                <a:clrTo>
                  <a:srgbClr val="F6F6F6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178898" y="332279"/>
              <a:ext cx="2201469" cy="2122626"/>
            </a:xfrm>
            <a:prstGeom prst="rect">
              <a:avLst/>
            </a:prstGeom>
          </p:spPr>
        </p:pic>
        <p:sp>
          <p:nvSpPr>
            <p:cNvPr id="59" name="文本4"/>
            <p:cNvSpPr txBox="1"/>
            <p:nvPr>
              <p:custDataLst>
                <p:tags r:id="rId7"/>
              </p:custDataLst>
            </p:nvPr>
          </p:nvSpPr>
          <p:spPr>
            <a:xfrm>
              <a:off x="3029559" y="2539908"/>
              <a:ext cx="2089785" cy="79390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6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电热水器</a:t>
              </a:r>
            </a:p>
          </p:txBody>
        </p:sp>
        <p:sp>
          <p:nvSpPr>
            <p:cNvPr id="60" name="文本5"/>
            <p:cNvSpPr txBox="1"/>
            <p:nvPr>
              <p:custDataLst>
                <p:tags r:id="rId8"/>
              </p:custDataLst>
            </p:nvPr>
          </p:nvSpPr>
          <p:spPr>
            <a:xfrm>
              <a:off x="300018" y="2527307"/>
              <a:ext cx="1895475" cy="79390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6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电熨斗</a:t>
              </a:r>
            </a:p>
          </p:txBody>
        </p:sp>
        <p:pic>
          <p:nvPicPr>
            <p:cNvPr id="61" name="图片3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20">
              <a:lum bright="-6000" contrast="12000"/>
            </a:blip>
            <a:stretch>
              <a:fillRect/>
            </a:stretch>
          </p:blipFill>
          <p:spPr>
            <a:xfrm>
              <a:off x="0" y="398745"/>
              <a:ext cx="2495550" cy="1819275"/>
            </a:xfrm>
            <a:prstGeom prst="rect">
              <a:avLst/>
            </a:prstGeom>
          </p:spPr>
        </p:pic>
        <p:sp>
          <p:nvSpPr>
            <p:cNvPr id="62" name="文本6"/>
            <p:cNvSpPr txBox="1"/>
            <p:nvPr>
              <p:custDataLst>
                <p:tags r:id="rId10"/>
              </p:custDataLst>
            </p:nvPr>
          </p:nvSpPr>
          <p:spPr>
            <a:xfrm>
              <a:off x="8817102" y="2527450"/>
              <a:ext cx="1800225" cy="79390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6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电烙铁</a:t>
              </a:r>
            </a:p>
          </p:txBody>
        </p:sp>
        <p:pic>
          <p:nvPicPr>
            <p:cNvPr id="63" name="图片4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21"/>
            <a:stretch>
              <a:fillRect/>
            </a:stretch>
          </p:blipFill>
          <p:spPr>
            <a:xfrm>
              <a:off x="8246745" y="454834"/>
              <a:ext cx="3181985" cy="2000250"/>
            </a:xfrm>
            <a:prstGeom prst="rect">
              <a:avLst/>
            </a:prstGeom>
          </p:spPr>
        </p:pic>
        <p:pic>
          <p:nvPicPr>
            <p:cNvPr id="64" name="图片5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22">
              <a:lum bright="-6000" contrast="12000"/>
            </a:blip>
            <a:srcRect t="9" b="9"/>
            <a:stretch>
              <a:fillRect/>
            </a:stretch>
          </p:blipFill>
          <p:spPr>
            <a:xfrm>
              <a:off x="5647849" y="754329"/>
              <a:ext cx="2071097" cy="2071097"/>
            </a:xfrm>
            <a:prstGeom prst="rect">
              <a:avLst/>
            </a:prstGeom>
          </p:spPr>
        </p:pic>
        <p:sp>
          <p:nvSpPr>
            <p:cNvPr id="65" name="文本7"/>
            <p:cNvSpPr txBox="1"/>
            <p:nvPr>
              <p:custDataLst>
                <p:tags r:id="rId13"/>
              </p:custDataLst>
            </p:nvPr>
          </p:nvSpPr>
          <p:spPr>
            <a:xfrm>
              <a:off x="5612530" y="2527593"/>
              <a:ext cx="1931784" cy="79390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6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热得快</a:t>
              </a:r>
            </a:p>
          </p:txBody>
        </p:sp>
      </p:grpSp>
      <p:sp>
        <p:nvSpPr>
          <p:cNvPr id="66" name="文本1"/>
          <p:cNvSpPr txBox="1"/>
          <p:nvPr>
            <p:custDataLst>
              <p:tags r:id="rId5"/>
            </p:custDataLst>
          </p:nvPr>
        </p:nvSpPr>
        <p:spPr>
          <a:xfrm>
            <a:off x="7137311" y="5180670"/>
            <a:ext cx="1318022" cy="86096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4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内能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7" grpId="0" animBg="1"/>
      <p:bldP spid="6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文本框 41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一　电能与电功：要到哪里去？</a:t>
            </a:r>
          </a:p>
        </p:txBody>
      </p:sp>
      <p:grpSp>
        <p:nvGrpSpPr>
          <p:cNvPr id="3" name="组合1"/>
          <p:cNvGrpSpPr/>
          <p:nvPr>
            <p:custDataLst>
              <p:tags r:id="rId3"/>
            </p:custDataLst>
          </p:nvPr>
        </p:nvGrpSpPr>
        <p:grpSpPr>
          <a:xfrm>
            <a:off x="2951347" y="5052393"/>
            <a:ext cx="5852936" cy="1090232"/>
            <a:chOff x="0" y="0"/>
            <a:chExt cx="5852936" cy="1090232"/>
          </a:xfrm>
        </p:grpSpPr>
        <p:sp>
          <p:nvSpPr>
            <p:cNvPr id="4" name="形状2"/>
            <p:cNvSpPr txBox="1"/>
            <p:nvPr>
              <p:custDataLst>
                <p:tags r:id="rId12"/>
              </p:custDataLst>
            </p:nvPr>
          </p:nvSpPr>
          <p:spPr>
            <a:xfrm>
              <a:off x="0" y="59837"/>
              <a:ext cx="5852936" cy="1030395"/>
            </a:xfrm>
            <a:prstGeom prst="rect">
              <a:avLst/>
            </a:prstGeom>
            <a:noFill/>
            <a:ln w="57150">
              <a:solidFill>
                <a:srgbClr val="FF0000">
                  <a:alpha val="100000"/>
                </a:srgbClr>
              </a:solidFill>
              <a:prstDash val="dash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文本2"/>
            <p:cNvSpPr txBox="1"/>
            <p:nvPr>
              <p:custDataLst>
                <p:tags r:id="rId13"/>
              </p:custDataLst>
            </p:nvPr>
          </p:nvSpPr>
          <p:spPr>
            <a:xfrm>
              <a:off x="145304" y="130807"/>
              <a:ext cx="1537126" cy="86096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40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电能</a:t>
              </a:r>
            </a:p>
          </p:txBody>
        </p:sp>
        <p:sp>
          <p:nvSpPr>
            <p:cNvPr id="6" name="形状3"/>
            <p:cNvSpPr txBox="1"/>
            <p:nvPr>
              <p:custDataLst>
                <p:tags r:id="rId14"/>
              </p:custDataLst>
            </p:nvPr>
          </p:nvSpPr>
          <p:spPr>
            <a:xfrm>
              <a:off x="1595767" y="657263"/>
              <a:ext cx="2371176" cy="19050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" name="文本3"/>
            <p:cNvSpPr txBox="1"/>
            <p:nvPr>
              <p:custDataLst>
                <p:tags r:id="rId15"/>
              </p:custDataLst>
            </p:nvPr>
          </p:nvSpPr>
          <p:spPr>
            <a:xfrm>
              <a:off x="2289870" y="0"/>
              <a:ext cx="1061185" cy="69335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1" i="0">
                  <a:solidFill>
                    <a:srgbClr val="3B00FF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转化</a:t>
              </a:r>
            </a:p>
          </p:txBody>
        </p:sp>
      </p:grpSp>
      <p:sp>
        <p:nvSpPr>
          <p:cNvPr id="15" name="文本1"/>
          <p:cNvSpPr txBox="1"/>
          <p:nvPr>
            <p:custDataLst>
              <p:tags r:id="rId4"/>
            </p:custDataLst>
          </p:nvPr>
        </p:nvSpPr>
        <p:spPr>
          <a:xfrm>
            <a:off x="6990636" y="5233187"/>
            <a:ext cx="1765697" cy="86096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4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机械能</a:t>
            </a:r>
          </a:p>
        </p:txBody>
      </p:sp>
      <p:grpSp>
        <p:nvGrpSpPr>
          <p:cNvPr id="16" name="组合3"/>
          <p:cNvGrpSpPr/>
          <p:nvPr>
            <p:custDataLst>
              <p:tags r:id="rId5"/>
            </p:custDataLst>
          </p:nvPr>
        </p:nvGrpSpPr>
        <p:grpSpPr>
          <a:xfrm>
            <a:off x="1476397" y="1628594"/>
            <a:ext cx="9199055" cy="3088015"/>
            <a:chOff x="2475052" y="383505"/>
            <a:chExt cx="9199055" cy="3088015"/>
          </a:xfrm>
        </p:grpSpPr>
        <p:pic>
          <p:nvPicPr>
            <p:cNvPr id="18" name="图片3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6042117" y="420071"/>
              <a:ext cx="2948740" cy="2145506"/>
            </a:xfrm>
            <a:prstGeom prst="rect">
              <a:avLst/>
            </a:prstGeom>
          </p:spPr>
        </p:pic>
        <p:pic>
          <p:nvPicPr>
            <p:cNvPr id="19" name="图片4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8">
              <a:lum bright="6000" contrast="48000"/>
            </a:blip>
            <a:stretch>
              <a:fillRect/>
            </a:stretch>
          </p:blipFill>
          <p:spPr>
            <a:xfrm>
              <a:off x="9188082" y="397202"/>
              <a:ext cx="2486025" cy="2190750"/>
            </a:xfrm>
            <a:prstGeom prst="rect">
              <a:avLst/>
            </a:prstGeom>
          </p:spPr>
        </p:pic>
        <p:sp>
          <p:nvSpPr>
            <p:cNvPr id="21" name="文本5"/>
            <p:cNvSpPr txBox="1"/>
            <p:nvPr>
              <p:custDataLst>
                <p:tags r:id="rId8"/>
              </p:custDataLst>
            </p:nvPr>
          </p:nvSpPr>
          <p:spPr>
            <a:xfrm>
              <a:off x="3373012" y="2610555"/>
              <a:ext cx="1352550" cy="86096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40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动车</a:t>
              </a:r>
            </a:p>
          </p:txBody>
        </p:sp>
        <p:sp>
          <p:nvSpPr>
            <p:cNvPr id="22" name="文本6"/>
            <p:cNvSpPr txBox="1"/>
            <p:nvPr>
              <p:custDataLst>
                <p:tags r:id="rId9"/>
              </p:custDataLst>
            </p:nvPr>
          </p:nvSpPr>
          <p:spPr>
            <a:xfrm>
              <a:off x="6398438" y="2610517"/>
              <a:ext cx="1876425" cy="86096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40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洗衣机</a:t>
              </a:r>
            </a:p>
          </p:txBody>
        </p:sp>
        <p:sp>
          <p:nvSpPr>
            <p:cNvPr id="23" name="文本7"/>
            <p:cNvSpPr txBox="1"/>
            <p:nvPr>
              <p:custDataLst>
                <p:tags r:id="rId10"/>
              </p:custDataLst>
            </p:nvPr>
          </p:nvSpPr>
          <p:spPr>
            <a:xfrm>
              <a:off x="9492444" y="2610336"/>
              <a:ext cx="1876425" cy="86096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40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电动机</a:t>
              </a:r>
            </a:p>
          </p:txBody>
        </p:sp>
        <p:pic>
          <p:nvPicPr>
            <p:cNvPr id="24" name="图片5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9"/>
            <a:stretch>
              <a:fillRect/>
            </a:stretch>
          </p:blipFill>
          <p:spPr>
            <a:xfrm>
              <a:off x="2475052" y="383505"/>
              <a:ext cx="3326835" cy="2213229"/>
            </a:xfrm>
            <a:prstGeom prst="rect">
              <a:avLst/>
            </a:prstGeom>
            <a:ln w="9525">
              <a:solidFill>
                <a:srgbClr val="FFFFFF">
                  <a:alpha val="0"/>
                </a:srgbClr>
              </a:solidFill>
              <a:prstDash val="solid"/>
            </a:ln>
          </p:spPr>
        </p:pic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文本框 41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一　电能与电功：要到哪里去？</a:t>
            </a:r>
          </a:p>
        </p:txBody>
      </p:sp>
      <p:grpSp>
        <p:nvGrpSpPr>
          <p:cNvPr id="3" name="组合1"/>
          <p:cNvGrpSpPr/>
          <p:nvPr>
            <p:custDataLst>
              <p:tags r:id="rId3"/>
            </p:custDataLst>
          </p:nvPr>
        </p:nvGrpSpPr>
        <p:grpSpPr>
          <a:xfrm>
            <a:off x="2951347" y="5052393"/>
            <a:ext cx="5967241" cy="1090231"/>
            <a:chOff x="0" y="0"/>
            <a:chExt cx="5967241" cy="1090231"/>
          </a:xfrm>
        </p:grpSpPr>
        <p:sp>
          <p:nvSpPr>
            <p:cNvPr id="4" name="形状2"/>
            <p:cNvSpPr txBox="1"/>
            <p:nvPr>
              <p:custDataLst>
                <p:tags r:id="rId11"/>
              </p:custDataLst>
            </p:nvPr>
          </p:nvSpPr>
          <p:spPr>
            <a:xfrm>
              <a:off x="0" y="59836"/>
              <a:ext cx="5967241" cy="1030395"/>
            </a:xfrm>
            <a:prstGeom prst="rect">
              <a:avLst/>
            </a:prstGeom>
            <a:noFill/>
            <a:ln w="57150">
              <a:solidFill>
                <a:srgbClr val="FF0000">
                  <a:alpha val="100000"/>
                </a:srgbClr>
              </a:solidFill>
              <a:prstDash val="dash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文本2"/>
            <p:cNvSpPr txBox="1"/>
            <p:nvPr>
              <p:custDataLst>
                <p:tags r:id="rId12"/>
              </p:custDataLst>
            </p:nvPr>
          </p:nvSpPr>
          <p:spPr>
            <a:xfrm>
              <a:off x="145304" y="130807"/>
              <a:ext cx="1537126" cy="86096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40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电能</a:t>
              </a:r>
            </a:p>
          </p:txBody>
        </p:sp>
        <p:sp>
          <p:nvSpPr>
            <p:cNvPr id="6" name="形状3"/>
            <p:cNvSpPr txBox="1"/>
            <p:nvPr>
              <p:custDataLst>
                <p:tags r:id="rId13"/>
              </p:custDataLst>
            </p:nvPr>
          </p:nvSpPr>
          <p:spPr>
            <a:xfrm>
              <a:off x="1595767" y="657263"/>
              <a:ext cx="2371176" cy="19050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" name="文本3"/>
            <p:cNvSpPr txBox="1"/>
            <p:nvPr>
              <p:custDataLst>
                <p:tags r:id="rId14"/>
              </p:custDataLst>
            </p:nvPr>
          </p:nvSpPr>
          <p:spPr>
            <a:xfrm>
              <a:off x="2289870" y="0"/>
              <a:ext cx="1061185" cy="69335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1" i="0">
                  <a:solidFill>
                    <a:srgbClr val="3B00FF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转化</a:t>
              </a:r>
            </a:p>
          </p:txBody>
        </p:sp>
      </p:grpSp>
      <p:sp>
        <p:nvSpPr>
          <p:cNvPr id="15" name="文本1"/>
          <p:cNvSpPr txBox="1"/>
          <p:nvPr>
            <p:custDataLst>
              <p:tags r:id="rId4"/>
            </p:custDataLst>
          </p:nvPr>
        </p:nvSpPr>
        <p:spPr>
          <a:xfrm>
            <a:off x="7068455" y="5233187"/>
            <a:ext cx="1822847" cy="86096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4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化学能</a:t>
            </a:r>
          </a:p>
        </p:txBody>
      </p:sp>
      <p:grpSp>
        <p:nvGrpSpPr>
          <p:cNvPr id="16" name="组合3"/>
          <p:cNvGrpSpPr/>
          <p:nvPr>
            <p:custDataLst>
              <p:tags r:id="rId5"/>
            </p:custDataLst>
          </p:nvPr>
        </p:nvGrpSpPr>
        <p:grpSpPr>
          <a:xfrm>
            <a:off x="982361" y="1407471"/>
            <a:ext cx="10694584" cy="3750716"/>
            <a:chOff x="0" y="0"/>
            <a:chExt cx="10694584" cy="3750716"/>
          </a:xfrm>
        </p:grpSpPr>
        <p:pic>
          <p:nvPicPr>
            <p:cNvPr id="17" name="图片3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0" y="0"/>
              <a:ext cx="4399531" cy="2974086"/>
            </a:xfrm>
            <a:prstGeom prst="rect">
              <a:avLst/>
            </a:prstGeom>
          </p:spPr>
        </p:pic>
        <p:sp>
          <p:nvSpPr>
            <p:cNvPr id="18" name="文本4"/>
            <p:cNvSpPr txBox="1"/>
            <p:nvPr>
              <p:custDataLst>
                <p:tags r:id="rId7"/>
              </p:custDataLst>
            </p:nvPr>
          </p:nvSpPr>
          <p:spPr>
            <a:xfrm>
              <a:off x="832069" y="2911393"/>
              <a:ext cx="2819400" cy="79390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6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给手机</a:t>
              </a:r>
              <a:r>
                <a:rPr lang="zh-CN" altLang="en-US" sz="3600" b="1" i="0">
                  <a:solidFill>
                    <a:srgbClr val="006EFF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充电</a:t>
              </a:r>
            </a:p>
          </p:txBody>
        </p:sp>
        <p:pic>
          <p:nvPicPr>
            <p:cNvPr id="19" name="图片4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7"/>
            <a:srcRect t="4715" b="17148"/>
            <a:stretch>
              <a:fillRect/>
            </a:stretch>
          </p:blipFill>
          <p:spPr>
            <a:xfrm>
              <a:off x="4463863" y="34452"/>
              <a:ext cx="2855062" cy="2973734"/>
            </a:xfrm>
            <a:prstGeom prst="rect">
              <a:avLst/>
            </a:prstGeom>
          </p:spPr>
        </p:pic>
        <p:sp>
          <p:nvSpPr>
            <p:cNvPr id="20" name="文本5"/>
            <p:cNvSpPr txBox="1"/>
            <p:nvPr>
              <p:custDataLst>
                <p:tags r:id="rId9"/>
              </p:custDataLst>
            </p:nvPr>
          </p:nvSpPr>
          <p:spPr>
            <a:xfrm>
              <a:off x="5713009" y="3023832"/>
              <a:ext cx="4981575" cy="72688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2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给蓄电池（电瓶）</a:t>
              </a:r>
              <a:r>
                <a:rPr lang="zh-CN" altLang="en-US" sz="3200" b="1" i="0">
                  <a:solidFill>
                    <a:srgbClr val="006EFF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充电</a:t>
              </a:r>
            </a:p>
          </p:txBody>
        </p:sp>
        <p:pic>
          <p:nvPicPr>
            <p:cNvPr id="21" name="图片2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8"/>
            <a:srcRect t="31957" b="10654"/>
            <a:stretch>
              <a:fillRect/>
            </a:stretch>
          </p:blipFill>
          <p:spPr>
            <a:xfrm>
              <a:off x="7383780" y="34925"/>
              <a:ext cx="2854325" cy="2911475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文本框 41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15875">
                  <a:solidFill>
                    <a:schemeClr val="accent1"/>
                  </a:solidFill>
                </a:ln>
                <a:noFill/>
                <a:effectLst/>
                <a:latin typeface="+mj-ea"/>
                <a:sym typeface="+mn-ea"/>
              </a:rPr>
              <a:t>一　电能与电功：要到哪里去？</a:t>
            </a:r>
          </a:p>
        </p:txBody>
      </p:sp>
      <p:grpSp>
        <p:nvGrpSpPr>
          <p:cNvPr id="2" name="组合1"/>
          <p:cNvGrpSpPr/>
          <p:nvPr>
            <p:custDataLst>
              <p:tags r:id="rId3"/>
            </p:custDataLst>
          </p:nvPr>
        </p:nvGrpSpPr>
        <p:grpSpPr>
          <a:xfrm>
            <a:off x="2951347" y="5052393"/>
            <a:ext cx="7091191" cy="1090231"/>
            <a:chOff x="0" y="0"/>
            <a:chExt cx="7091191" cy="1090231"/>
          </a:xfrm>
        </p:grpSpPr>
        <p:sp>
          <p:nvSpPr>
            <p:cNvPr id="8" name="形状2"/>
            <p:cNvSpPr txBox="1"/>
            <p:nvPr>
              <p:custDataLst>
                <p:tags r:id="rId9"/>
              </p:custDataLst>
            </p:nvPr>
          </p:nvSpPr>
          <p:spPr>
            <a:xfrm>
              <a:off x="0" y="59836"/>
              <a:ext cx="7091191" cy="1030395"/>
            </a:xfrm>
            <a:prstGeom prst="rect">
              <a:avLst/>
            </a:prstGeom>
            <a:noFill/>
            <a:ln w="57150">
              <a:solidFill>
                <a:srgbClr val="FF0000">
                  <a:alpha val="100000"/>
                </a:srgbClr>
              </a:solidFill>
              <a:prstDash val="dash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9" name="文本3"/>
            <p:cNvSpPr txBox="1"/>
            <p:nvPr>
              <p:custDataLst>
                <p:tags r:id="rId10"/>
              </p:custDataLst>
            </p:nvPr>
          </p:nvSpPr>
          <p:spPr>
            <a:xfrm>
              <a:off x="145304" y="130807"/>
              <a:ext cx="1537126" cy="86096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40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电能</a:t>
              </a:r>
            </a:p>
          </p:txBody>
        </p:sp>
        <p:sp>
          <p:nvSpPr>
            <p:cNvPr id="10" name="形状3"/>
            <p:cNvSpPr txBox="1"/>
            <p:nvPr>
              <p:custDataLst>
                <p:tags r:id="rId11"/>
              </p:custDataLst>
            </p:nvPr>
          </p:nvSpPr>
          <p:spPr>
            <a:xfrm>
              <a:off x="1595767" y="657263"/>
              <a:ext cx="2371176" cy="19050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1" name="文本4"/>
            <p:cNvSpPr txBox="1"/>
            <p:nvPr>
              <p:custDataLst>
                <p:tags r:id="rId12"/>
              </p:custDataLst>
            </p:nvPr>
          </p:nvSpPr>
          <p:spPr>
            <a:xfrm>
              <a:off x="2289870" y="0"/>
              <a:ext cx="1061185" cy="69335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1" i="0">
                  <a:solidFill>
                    <a:srgbClr val="3B00FF">
                      <a:alpha val="100000"/>
                    </a:srgbClr>
                  </a:solidFill>
                  <a:latin typeface="微软雅黑" panose="020B0503020204020204" charset="-122"/>
                  <a:ea typeface="微软雅黑"/>
                </a:rPr>
                <a:t>转化</a:t>
              </a:r>
            </a:p>
          </p:txBody>
        </p:sp>
      </p:grpSp>
      <p:sp>
        <p:nvSpPr>
          <p:cNvPr id="12" name="文本1"/>
          <p:cNvSpPr txBox="1"/>
          <p:nvPr>
            <p:custDataLst>
              <p:tags r:id="rId4"/>
            </p:custDataLst>
          </p:nvPr>
        </p:nvSpPr>
        <p:spPr>
          <a:xfrm>
            <a:off x="6981987" y="5241836"/>
            <a:ext cx="1298972" cy="86096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4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光能</a:t>
            </a:r>
          </a:p>
        </p:txBody>
      </p:sp>
      <p:grpSp>
        <p:nvGrpSpPr>
          <p:cNvPr id="13" name="组合3"/>
          <p:cNvGrpSpPr/>
          <p:nvPr>
            <p:custDataLst>
              <p:tags r:id="rId5"/>
            </p:custDataLst>
          </p:nvPr>
        </p:nvGrpSpPr>
        <p:grpSpPr>
          <a:xfrm>
            <a:off x="2951451" y="985328"/>
            <a:ext cx="6618748" cy="3978275"/>
            <a:chOff x="1461770" y="-470244"/>
            <a:chExt cx="6618748" cy="3978275"/>
          </a:xfrm>
        </p:grpSpPr>
        <p:pic>
          <p:nvPicPr>
            <p:cNvPr id="14" name="图片3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4"/>
            <a:srcRect l="3228" r="3228"/>
            <a:stretch>
              <a:fillRect/>
            </a:stretch>
          </p:blipFill>
          <p:spPr>
            <a:xfrm>
              <a:off x="1461770" y="-470244"/>
              <a:ext cx="6618605" cy="3978275"/>
            </a:xfrm>
            <a:prstGeom prst="rect">
              <a:avLst/>
            </a:prstGeom>
            <a:ln w="9525">
              <a:solidFill>
                <a:srgbClr val="FFFFFF">
                  <a:alpha val="0"/>
                </a:srgbClr>
              </a:solidFill>
              <a:prstDash val="solid"/>
            </a:ln>
          </p:spPr>
        </p:pic>
        <p:sp>
          <p:nvSpPr>
            <p:cNvPr id="22" name="文本5"/>
            <p:cNvSpPr txBox="1"/>
            <p:nvPr>
              <p:custDataLst>
                <p:tags r:id="rId8"/>
              </p:custDataLst>
            </p:nvPr>
          </p:nvSpPr>
          <p:spPr>
            <a:xfrm>
              <a:off x="6032643" y="-470161"/>
              <a:ext cx="2047875" cy="793909"/>
            </a:xfrm>
            <a:prstGeom prst="rect">
              <a:avLst/>
            </a:prstGeom>
            <a:noFill/>
          </p:spPr>
          <p:txBody>
            <a:bodyPr anchor="t">
              <a:scene3d>
                <a:camera prst="orthographicFront"/>
                <a:lightRig rig="threePt" dir="t"/>
              </a:scene3d>
            </a:bodyPr>
            <a:lstStyle/>
            <a:p>
              <a:pPr marL="0" algn="l"/>
              <a:r>
                <a:rPr lang="zh-CN" altLang="en-US" sz="3600" b="1" i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微软雅黑" panose="020B0503020204020204" charset="-122"/>
                  <a:ea typeface="微软雅黑"/>
                </a:rPr>
                <a:t>电灯发光</a:t>
              </a:r>
            </a:p>
          </p:txBody>
        </p:sp>
      </p:grpSp>
      <p:sp>
        <p:nvSpPr>
          <p:cNvPr id="24" name="文本2"/>
          <p:cNvSpPr txBox="1"/>
          <p:nvPr>
            <p:custDataLst>
              <p:tags r:id="rId6"/>
            </p:custDataLst>
          </p:nvPr>
        </p:nvSpPr>
        <p:spPr>
          <a:xfrm>
            <a:off x="8081924" y="5242046"/>
            <a:ext cx="1755267" cy="86096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4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/>
              </a:rPr>
              <a:t>+内能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7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1"/>
  <p:tag name="KSO_WM_BEAUTIFY_FLAG" val="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3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8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9"/>
  <p:tag name="KSO_WM_BEAUTIFY_FLAG" val="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4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5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6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7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8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0"/>
  <p:tag name="KSO_WM_BEAUTIFY_FLAG" val="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7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9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1"/>
  <p:tag name="KSO_WM_BEAUTIFY_FLAG" val="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0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4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5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4"/>
  <p:tag name="KSO_WM_BEAUTIFY_FLAG" val="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7"/>
  <p:tag name="KSO_WM_DIAGRAM_VIRTUALLY_FRAME" val="{&quot;height&quot;:525.4,&quot;left&quot;:20.1,&quot;top&quot;:8.15,&quot;width&quot;:924.6372440944882}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8"/>
  <p:tag name="KSO_WM_DIAGRAM_VIRTUALLY_FRAME" val="{&quot;height&quot;:525.4,&quot;left&quot;:20.1,&quot;top&quot;:8.15,&quot;width&quot;:924.6372440944882}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9"/>
  <p:tag name="KSO_WM_DIAGRAM_VIRTUALLY_FRAME" val="{&quot;height&quot;:525.4,&quot;left&quot;:20.1,&quot;top&quot;:8.15,&quot;width&quot;:924.6372440944882}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0"/>
  <p:tag name="KSO_WM_DIAGRAM_VIRTUALLY_FRAME" val="{&quot;height&quot;:525.4,&quot;left&quot;:20.1,&quot;top&quot;:8.15,&quot;width&quot;:924.6372440944882}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1"/>
  <p:tag name="KSO_WM_DIAGRAM_VIRTUALLY_FRAME" val="{&quot;height&quot;:525.4,&quot;left&quot;:20.1,&quot;top&quot;:8.15,&quot;width&quot;:924.6372440944882}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2"/>
  <p:tag name="KSO_WM_DIAGRAM_VIRTUALLY_FRAME" val="{&quot;height&quot;:525.4,&quot;left&quot;:20.1,&quot;top&quot;:8.15,&quot;width&quot;:924.6372440944882}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3"/>
  <p:tag name="KSO_WM_DIAGRAM_VIRTUALLY_FRAME" val="{&quot;height&quot;:525.4,&quot;left&quot;:20.1,&quot;top&quot;:8.15,&quot;width&quot;:924.6372440944882}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5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5"/>
  <p:tag name="KSO_WM_BEAUTIFY_FLAG" val="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7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8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9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0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1"/>
  <p:tag name="KSO_WM_DIAGRAM_VIRTUALLY_FRAME" val="{&quot;height&quot;:525.4,&quot;left&quot;:20.1,&quot;top&quot;:8.15,&quot;width&quot;:924.6372440944882}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2"/>
  <p:tag name="KSO_WM_DIAGRAM_VIRTUALLY_FRAME" val="{&quot;height&quot;:525.4,&quot;left&quot;:20.1,&quot;top&quot;:8.15,&quot;width&quot;:924.6372440944882}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3"/>
  <p:tag name="KSO_WM_DIAGRAM_VIRTUALLY_FRAME" val="{&quot;height&quot;:525.4,&quot;left&quot;:20.1,&quot;top&quot;:8.15,&quot;width&quot;:924.6372440944882}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4"/>
  <p:tag name="KSO_WM_DIAGRAM_VIRTUALLY_FRAME" val="{&quot;height&quot;:525.4,&quot;left&quot;:20.1,&quot;top&quot;:8.15,&quot;width&quot;:924.6372440944882}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5"/>
  <p:tag name="KSO_WM_DIAGRAM_VIRTUALLY_FRAME" val="{&quot;height&quot;:525.4,&quot;left&quot;:20.1,&quot;top&quot;:8.15,&quot;width&quot;:924.6372440944882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6"/>
  <p:tag name="KSO_WM_BEAUTIFY_FLAG" val="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6"/>
  <p:tag name="KSO_WM_DIAGRAM_VIRTUALLY_FRAME" val="{&quot;height&quot;:525.4,&quot;left&quot;:20.1,&quot;top&quot;:8.15,&quot;width&quot;:924.6372440944882}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7"/>
  <p:tag name="KSO_WM_DIAGRAM_VIRTUALLY_FRAME" val="{&quot;height&quot;:525.4,&quot;left&quot;:20.1,&quot;top&quot;:8.15,&quot;width&quot;:924.6372440944882}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8"/>
  <p:tag name="KSO_WM_DIAGRAM_VIRTUALLY_FRAME" val="{&quot;height&quot;:525.4,&quot;left&quot;:20.1,&quot;top&quot;:8.15,&quot;width&quot;:924.6372440944882}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9"/>
  <p:tag name="KSO_WM_DIAGRAM_VIRTUALLY_FRAME" val="{&quot;height&quot;:525.4,&quot;left&quot;:20.1,&quot;top&quot;:8.15,&quot;width&quot;:924.6372440944882}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0"/>
  <p:tag name="KSO_WM_DIAGRAM_VIRTUALLY_FRAME" val="{&quot;height&quot;:525.4,&quot;left&quot;:20.1,&quot;top&quot;:8.15,&quot;width&quot;:924.6372440944882}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1"/>
  <p:tag name="KSO_WM_DIAGRAM_VIRTUALLY_FRAME" val="{&quot;height&quot;:525.4,&quot;left&quot;:20.1,&quot;top&quot;:8.15,&quot;width&quot;:924.6372440944882}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2"/>
  <p:tag name="KSO_WM_DIAGRAM_VIRTUALLY_FRAME" val="{&quot;height&quot;:459.85425196850395,&quot;left&quot;:20.1,&quot;top&quot;:73.69574803149607,&quot;width&quot;:924.6372440944882}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7"/>
  <p:tag name="KSO_WM_BEAUTIFY_FLAG" val="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4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9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8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0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1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4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5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7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5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6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7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8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0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7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8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9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0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1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2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1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2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4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9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0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1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2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4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6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8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7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2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3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4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5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8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9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0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1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8"/>
  <p:tag name="KSO_WM_DIAGRAM_VIRTUALLY_FRAME" val="{&quot;height&quot;:525.4,&quot;left&quot;:20.1,&quot;top&quot;:8.15,&quot;width&quot;:924.6372440944882}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0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5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6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7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8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9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1"/>
  <p:tag name="KSO_WM_DIAGRAM_VIRTUALLY_FRAME" val="{&quot;height&quot;:525.4,&quot;left&quot;:20.1,&quot;top&quot;:8.15,&quot;width&quot;:924.6372440944882}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2"/>
  <p:tag name="KSO_WM_DIAGRAM_VIRTUALLY_FRAME" val="{&quot;height&quot;:525.4,&quot;left&quot;:20.1,&quot;top&quot;:8.15,&quot;width&quot;:924.6372440944882}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3"/>
  <p:tag name="KSO_WM_DIAGRAM_VIRTUALLY_FRAME" val="{&quot;height&quot;:525.4,&quot;left&quot;:20.1,&quot;top&quot;:8.15,&quot;width&quot;:924.6372440944882}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4"/>
  <p:tag name="KSO_WM_DIAGRAM_VIRTUALLY_FRAME" val="{&quot;height&quot;:525.4,&quot;left&quot;:20.1,&quot;top&quot;:8.15,&quot;width&quot;:924.6372440944882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1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2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3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5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6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8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0"/>
  <p:tag name="KSO_WM_DIAGRAM_VIRTUALLY_FRAME" val="{&quot;height&quot;:398.75440944881893,&quot;left&quot;:94.67992125984252,&quot;top&quot;:104.96102362204722,&quot;width&quot;:748.266062992126}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3"/>
  <p:tag name="KSO_WM_DIAGRAM_VIRTUALLY_FRAME" val="{&quot;height&quot;:398.75440944881893,&quot;left&quot;:94.67992125984252,&quot;top&quot;:104.96102362204722,&quot;width&quot;:748.266062992126}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4"/>
  <p:tag name="KSO_WM_DIAGRAM_VIRTUALLY_FRAME" val="{&quot;height&quot;:398.75440944881893,&quot;left&quot;:94.67992125984252,&quot;top&quot;:104.96102362204722,&quot;width&quot;:748.266062992126}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1"/>
  <p:tag name="KSO_WM_DIAGRAM_VIRTUALLY_FRAME" val="{&quot;height&quot;:398.75440944881893,&quot;left&quot;:94.67992125984252,&quot;top&quot;:104.96102362204722,&quot;width&quot;:748.266062992126}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2"/>
  <p:tag name="KSO_WM_DIAGRAM_VIRTUALLY_FRAME" val="{&quot;height&quot;:398.75440944881893,&quot;left&quot;:94.67992125984252,&quot;top&quot;:104.96102362204722,&quot;width&quot;:748.266062992126}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1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7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8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0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1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2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3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4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6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7"/>
  <p:tag name="KSO_WM_MEDIACOVER_FLAG" val="1"/>
  <p:tag name="KSO_WM_UNIT_MEDIACOVER_BTN_STATE" val="1"/>
  <p:tag name="KSO_WM_UNIT_MEDIACOVER_BTNRECT" val="0*0*0*0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8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0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1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2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5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6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7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2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6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0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7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0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1"/>
  <p:tag name="KSO_WM_BEAUTIFY_FLAG" val="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6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8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9"/>
  <p:tag name="KSO_WM_BEAUTIFY_FLAG" val="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0"/>
  <p:tag name="KSO_WM_BEAUTIFY_FLAG" val="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1"/>
  <p:tag name="KSO_WM_BEAUTIFY_FLAG" val="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4"/>
  <p:tag name="KSO_WM_BEAUTIFY_FLAG" val="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5"/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6"/>
  <p:tag name="KSO_WM_BEAUTIFY_FLAG" val="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7"/>
  <p:tag name="KSO_WM_BEAUTIFY_FLAG" val="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693</Words>
  <Application>Microsoft Office PowerPoint</Application>
  <PresentationFormat>宽屏</PresentationFormat>
  <Paragraphs>74</Paragraphs>
  <Slides>20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20</vt:i4>
      </vt:variant>
    </vt:vector>
  </HeadingPairs>
  <TitlesOfParts>
    <vt:vector size="31" baseType="lpstr">
      <vt:lpstr>FZSSJW--GB1-0</vt:lpstr>
      <vt:lpstr>方正书宋_GBK</vt:lpstr>
      <vt:lpstr>汉仪旗黑-55简</vt:lpstr>
      <vt:lpstr>楷体</vt:lpstr>
      <vt:lpstr>微软雅黑</vt:lpstr>
      <vt:lpstr>Arial</vt:lpstr>
      <vt:lpstr>Calibri</vt:lpstr>
      <vt:lpstr>Times New Roman</vt:lpstr>
      <vt:lpstr>Wingdings</vt:lpstr>
      <vt:lpstr>WPS</vt:lpstr>
      <vt:lpstr>1_WPS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Administrator</dc:creator>
  <cp:lastModifiedBy>Administrator</cp:lastModifiedBy>
  <cp:revision>1</cp:revision>
  <cp:lastPrinted>2025-11-11T12:58:22Z</cp:lastPrinted>
  <dcterms:created xsi:type="dcterms:W3CDTF">2025-11-11T12:58:22Z</dcterms:created>
  <dcterms:modified xsi:type="dcterms:W3CDTF">2026-08-17T00:09:54Z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