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gif" ContentType="image/gif"/>
  <Default Extension="png" ContentType="image/png"/>
  <Default Extension="wdp" ContentType="image/vnd.ms-photo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174" r:id="rId7"/>
    <p:sldId id="7175" r:id="rId8"/>
    <p:sldId id="7176" r:id="rId9"/>
    <p:sldId id="7177" r:id="rId10"/>
    <p:sldId id="7178" r:id="rId11"/>
    <p:sldId id="7179" r:id="rId12"/>
    <p:sldId id="7180" r:id="rId13"/>
    <p:sldId id="7181" r:id="rId14"/>
    <p:sldId id="7182" r:id="rId15"/>
    <p:sldId id="7183" r:id="rId16"/>
    <p:sldId id="7184" r:id="rId17"/>
    <p:sldId id="7186" r:id="rId18"/>
    <p:sldId id="7187" r:id="rId19"/>
    <p:sldId id="7188" r:id="rId20"/>
    <p:sldId id="7189" r:id="rId21"/>
    <p:sldId id="7190" r:id="rId22"/>
    <p:sldId id="7191" r:id="rId23"/>
    <p:sldId id="7192" r:id="rId24"/>
    <p:sldId id="7193" r:id="rId25"/>
    <p:sldId id="7194" r:id="rId26"/>
    <p:sldId id="7185" r:id="rId27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tags" Target="tags/tag502.xml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0.wmf" /><Relationship Id="rId2" Type="http://schemas.openxmlformats.org/officeDocument/2006/relationships/image" Target="../media/image41.w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tags" Target="../tags/tag32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3.xml" /><Relationship Id="rId4" Type="http://schemas.openxmlformats.org/officeDocument/2006/relationships/tags" Target="../tags/tag374.xml" /><Relationship Id="rId5" Type="http://schemas.openxmlformats.org/officeDocument/2006/relationships/tags" Target="../tags/tag375.xml" /><Relationship Id="rId6" Type="http://schemas.openxmlformats.org/officeDocument/2006/relationships/tags" Target="../tags/tag37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3.xml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tags" Target="../tags/tag386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tags" Target="../tags/tag398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7.xml" /><Relationship Id="rId4" Type="http://schemas.openxmlformats.org/officeDocument/2006/relationships/tags" Target="../tags/tag408.xml" /><Relationship Id="rId5" Type="http://schemas.openxmlformats.org/officeDocument/2006/relationships/tags" Target="../tags/tag409.xml" /><Relationship Id="rId6" Type="http://schemas.openxmlformats.org/officeDocument/2006/relationships/tags" Target="../tags/tag410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9.xml" /><Relationship Id="rId4" Type="http://schemas.openxmlformats.org/officeDocument/2006/relationships/tags" Target="../tags/tag420.xml" /><Relationship Id="rId5" Type="http://schemas.openxmlformats.org/officeDocument/2006/relationships/tags" Target="../tags/tag421.xml" /><Relationship Id="rId6" Type="http://schemas.openxmlformats.org/officeDocument/2006/relationships/tags" Target="../tags/tag422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5.xml" /><Relationship Id="rId4" Type="http://schemas.openxmlformats.org/officeDocument/2006/relationships/tags" Target="../tags/tag446.xml" /><Relationship Id="rId5" Type="http://schemas.openxmlformats.org/officeDocument/2006/relationships/tags" Target="../tags/tag447.xml" /><Relationship Id="rId6" Type="http://schemas.openxmlformats.org/officeDocument/2006/relationships/tags" Target="../tags/tag448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5.xml" /><Relationship Id="rId4" Type="http://schemas.openxmlformats.org/officeDocument/2006/relationships/tags" Target="../tags/tag456.xml" /><Relationship Id="rId5" Type="http://schemas.openxmlformats.org/officeDocument/2006/relationships/tags" Target="../tags/tag457.xml" /><Relationship Id="rId6" Type="http://schemas.openxmlformats.org/officeDocument/2006/relationships/tags" Target="../tags/tag45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8.xml" /><Relationship Id="rId4" Type="http://schemas.openxmlformats.org/officeDocument/2006/relationships/tags" Target="../tags/tag469.xml" /><Relationship Id="rId5" Type="http://schemas.openxmlformats.org/officeDocument/2006/relationships/tags" Target="../tags/tag470.xml" /><Relationship Id="rId6" Type="http://schemas.openxmlformats.org/officeDocument/2006/relationships/tags" Target="../tags/tag47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9.xml" /><Relationship Id="rId4" Type="http://schemas.openxmlformats.org/officeDocument/2006/relationships/tags" Target="../tags/tag480.xml" /><Relationship Id="rId5" Type="http://schemas.openxmlformats.org/officeDocument/2006/relationships/tags" Target="../tags/tag48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1.xml" /><Relationship Id="rId4" Type="http://schemas.openxmlformats.org/officeDocument/2006/relationships/tags" Target="../tags/tag202.xml" /><Relationship Id="rId5" Type="http://schemas.openxmlformats.org/officeDocument/2006/relationships/tags" Target="../tags/tag20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1.xml" /><Relationship Id="rId4" Type="http://schemas.openxmlformats.org/officeDocument/2006/relationships/tags" Target="../tags/tag212.xml" /><Relationship Id="rId5" Type="http://schemas.openxmlformats.org/officeDocument/2006/relationships/tags" Target="../tags/tag213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tags" Target="../tags/tag22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2.xml" /><Relationship Id="rId4" Type="http://schemas.openxmlformats.org/officeDocument/2006/relationships/tags" Target="../tags/tag253.xml" /><Relationship Id="rId5" Type="http://schemas.openxmlformats.org/officeDocument/2006/relationships/tags" Target="../tags/tag25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0.xml" /><Relationship Id="rId11" Type="http://schemas.openxmlformats.org/officeDocument/2006/relationships/tags" Target="../tags/tag271.xml" /><Relationship Id="rId12" Type="http://schemas.openxmlformats.org/officeDocument/2006/relationships/oleObject" Target="../embeddings/oleObject1.bin" TargetMode="Internal" /><Relationship Id="rId13" Type="http://schemas.openxmlformats.org/officeDocument/2006/relationships/image" Target="../media/image40.wmf" /><Relationship Id="rId14" Type="http://schemas.openxmlformats.org/officeDocument/2006/relationships/tags" Target="../tags/tag272.xml" /><Relationship Id="rId15" Type="http://schemas.openxmlformats.org/officeDocument/2006/relationships/oleObject" Target="../embeddings/oleObject2.bin" TargetMode="Internal" /><Relationship Id="rId16" Type="http://schemas.openxmlformats.org/officeDocument/2006/relationships/image" Target="../media/image41.wmf" /><Relationship Id="rId17" Type="http://schemas.openxmlformats.org/officeDocument/2006/relationships/tags" Target="../tags/tag273.xml" /><Relationship Id="rId18" Type="http://schemas.openxmlformats.org/officeDocument/2006/relationships/tags" Target="../tags/tag274.xml" /><Relationship Id="rId19" Type="http://schemas.openxmlformats.org/officeDocument/2006/relationships/tags" Target="../tags/tag275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76.xml" /><Relationship Id="rId21" Type="http://schemas.openxmlformats.org/officeDocument/2006/relationships/tags" Target="../tags/tag277.xml" /><Relationship Id="rId22" Type="http://schemas.openxmlformats.org/officeDocument/2006/relationships/tags" Target="../tags/tag278.xml" /><Relationship Id="rId23" Type="http://schemas.openxmlformats.org/officeDocument/2006/relationships/tags" Target="../tags/tag279.xml" /><Relationship Id="rId24" Type="http://schemas.openxmlformats.org/officeDocument/2006/relationships/tags" Target="../tags/tag280.xml" /><Relationship Id="rId25" Type="http://schemas.openxmlformats.org/officeDocument/2006/relationships/tags" Target="../tags/tag281.xml" /><Relationship Id="rId26" Type="http://schemas.openxmlformats.org/officeDocument/2006/relationships/tags" Target="../tags/tag282.xml" /><Relationship Id="rId27" Type="http://schemas.openxmlformats.org/officeDocument/2006/relationships/tags" Target="../tags/tag283.xml" /><Relationship Id="rId28" Type="http://schemas.openxmlformats.org/officeDocument/2006/relationships/tags" Target="../tags/tag284.xml" /><Relationship Id="rId29" Type="http://schemas.openxmlformats.org/officeDocument/2006/relationships/tags" Target="../tags/tag285.xml" /><Relationship Id="rId3" Type="http://schemas.openxmlformats.org/officeDocument/2006/relationships/tags" Target="../tags/tag263.xml" /><Relationship Id="rId30" Type="http://schemas.openxmlformats.org/officeDocument/2006/relationships/tags" Target="../tags/tag286.xml" /><Relationship Id="rId31" Type="http://schemas.openxmlformats.org/officeDocument/2006/relationships/tags" Target="../tags/tag287.xml" /><Relationship Id="rId32" Type="http://schemas.openxmlformats.org/officeDocument/2006/relationships/tags" Target="../tags/tag288.xml" /><Relationship Id="rId33" Type="http://schemas.openxmlformats.org/officeDocument/2006/relationships/vmlDrawing" Target="../drawings/vmlDrawing1.vml" /><Relationship Id="rId4" Type="http://schemas.openxmlformats.org/officeDocument/2006/relationships/tags" Target="../tags/tag264.xml" /><Relationship Id="rId5" Type="http://schemas.openxmlformats.org/officeDocument/2006/relationships/tags" Target="../tags/tag265.xml" /><Relationship Id="rId6" Type="http://schemas.openxmlformats.org/officeDocument/2006/relationships/tags" Target="../tags/tag266.xml" /><Relationship Id="rId7" Type="http://schemas.openxmlformats.org/officeDocument/2006/relationships/tags" Target="../tags/tag267.xml" /><Relationship Id="rId8" Type="http://schemas.openxmlformats.org/officeDocument/2006/relationships/tags" Target="../tags/tag268.xml" /><Relationship Id="rId9" Type="http://schemas.openxmlformats.org/officeDocument/2006/relationships/tags" Target="../tags/tag26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9.xml" /><Relationship Id="rId11" Type="http://schemas.openxmlformats.org/officeDocument/2006/relationships/tags" Target="../tags/tag300.xml" /><Relationship Id="rId12" Type="http://schemas.openxmlformats.org/officeDocument/2006/relationships/tags" Target="../tags/tag301.xml" /><Relationship Id="rId13" Type="http://schemas.openxmlformats.org/officeDocument/2006/relationships/tags" Target="../tags/tag302.xml" /><Relationship Id="rId14" Type="http://schemas.openxmlformats.org/officeDocument/2006/relationships/tags" Target="../tags/tag303.xml" /><Relationship Id="rId15" Type="http://schemas.openxmlformats.org/officeDocument/2006/relationships/tags" Target="../tags/tag304.xml" /><Relationship Id="rId16" Type="http://schemas.openxmlformats.org/officeDocument/2006/relationships/tags" Target="../tags/tag305.xml" /><Relationship Id="rId17" Type="http://schemas.openxmlformats.org/officeDocument/2006/relationships/tags" Target="../tags/tag306.xml" /><Relationship Id="rId18" Type="http://schemas.openxmlformats.org/officeDocument/2006/relationships/tags" Target="../tags/tag307.xml" /><Relationship Id="rId19" Type="http://schemas.openxmlformats.org/officeDocument/2006/relationships/tags" Target="../tags/tag308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09.xml" /><Relationship Id="rId21" Type="http://schemas.openxmlformats.org/officeDocument/2006/relationships/tags" Target="../tags/tag310.xml" /><Relationship Id="rId22" Type="http://schemas.openxmlformats.org/officeDocument/2006/relationships/tags" Target="../tags/tag311.xml" /><Relationship Id="rId23" Type="http://schemas.openxmlformats.org/officeDocument/2006/relationships/tags" Target="../tags/tag312.xml" /><Relationship Id="rId24" Type="http://schemas.openxmlformats.org/officeDocument/2006/relationships/tags" Target="../tags/tag313.xml" /><Relationship Id="rId25" Type="http://schemas.openxmlformats.org/officeDocument/2006/relationships/tags" Target="../tags/tag314.xml" /><Relationship Id="rId26" Type="http://schemas.openxmlformats.org/officeDocument/2006/relationships/tags" Target="../tags/tag315.xml" /><Relationship Id="rId27" Type="http://schemas.openxmlformats.org/officeDocument/2006/relationships/tags" Target="../tags/tag316.xml" /><Relationship Id="rId28" Type="http://schemas.openxmlformats.org/officeDocument/2006/relationships/tags" Target="../tags/tag317.xml" /><Relationship Id="rId29" Type="http://schemas.openxmlformats.org/officeDocument/2006/relationships/tags" Target="../tags/tag318.xml" /><Relationship Id="rId3" Type="http://schemas.openxmlformats.org/officeDocument/2006/relationships/tags" Target="../tags/tag292.xml" /><Relationship Id="rId30" Type="http://schemas.openxmlformats.org/officeDocument/2006/relationships/tags" Target="../tags/tag319.xml" /><Relationship Id="rId31" Type="http://schemas.openxmlformats.org/officeDocument/2006/relationships/tags" Target="../tags/tag320.xml" /><Relationship Id="rId4" Type="http://schemas.openxmlformats.org/officeDocument/2006/relationships/tags" Target="../tags/tag293.xml" /><Relationship Id="rId5" Type="http://schemas.openxmlformats.org/officeDocument/2006/relationships/tags" Target="../tags/tag294.xml" /><Relationship Id="rId6" Type="http://schemas.openxmlformats.org/officeDocument/2006/relationships/tags" Target="../tags/tag295.xml" /><Relationship Id="rId7" Type="http://schemas.openxmlformats.org/officeDocument/2006/relationships/tags" Target="../tags/tag296.xml" /><Relationship Id="rId8" Type="http://schemas.openxmlformats.org/officeDocument/2006/relationships/tags" Target="../tags/tag297.xml" /><Relationship Id="rId9" Type="http://schemas.openxmlformats.org/officeDocument/2006/relationships/tags" Target="../tags/tag29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0.xml" /><Relationship Id="rId11" Type="http://schemas.openxmlformats.org/officeDocument/2006/relationships/tags" Target="../tags/tag331.xml" /><Relationship Id="rId12" Type="http://schemas.openxmlformats.org/officeDocument/2006/relationships/tags" Target="../tags/tag332.xml" /><Relationship Id="rId13" Type="http://schemas.openxmlformats.org/officeDocument/2006/relationships/tags" Target="../tags/tag333.xml" /><Relationship Id="rId14" Type="http://schemas.openxmlformats.org/officeDocument/2006/relationships/tags" Target="../tags/tag334.xml" /><Relationship Id="rId15" Type="http://schemas.openxmlformats.org/officeDocument/2006/relationships/tags" Target="../tags/tag335.xml" /><Relationship Id="rId16" Type="http://schemas.openxmlformats.org/officeDocument/2006/relationships/tags" Target="../tags/tag336.xml" /><Relationship Id="rId17" Type="http://schemas.openxmlformats.org/officeDocument/2006/relationships/tags" Target="../tags/tag337.xml" /><Relationship Id="rId18" Type="http://schemas.openxmlformats.org/officeDocument/2006/relationships/tags" Target="../tags/tag338.xml" /><Relationship Id="rId19" Type="http://schemas.openxmlformats.org/officeDocument/2006/relationships/tags" Target="../tags/tag339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40.xml" /><Relationship Id="rId21" Type="http://schemas.openxmlformats.org/officeDocument/2006/relationships/tags" Target="../tags/tag341.xml" /><Relationship Id="rId22" Type="http://schemas.openxmlformats.org/officeDocument/2006/relationships/tags" Target="../tags/tag342.xml" /><Relationship Id="rId23" Type="http://schemas.openxmlformats.org/officeDocument/2006/relationships/tags" Target="../tags/tag343.xml" /><Relationship Id="rId24" Type="http://schemas.openxmlformats.org/officeDocument/2006/relationships/tags" Target="../tags/tag344.xml" /><Relationship Id="rId25" Type="http://schemas.openxmlformats.org/officeDocument/2006/relationships/tags" Target="../tags/tag345.xml" /><Relationship Id="rId26" Type="http://schemas.openxmlformats.org/officeDocument/2006/relationships/tags" Target="../tags/tag346.xml" /><Relationship Id="rId27" Type="http://schemas.openxmlformats.org/officeDocument/2006/relationships/tags" Target="../tags/tag347.xml" /><Relationship Id="rId28" Type="http://schemas.openxmlformats.org/officeDocument/2006/relationships/tags" Target="../tags/tag348.xml" /><Relationship Id="rId29" Type="http://schemas.openxmlformats.org/officeDocument/2006/relationships/tags" Target="../tags/tag349.xml" /><Relationship Id="rId3" Type="http://schemas.openxmlformats.org/officeDocument/2006/relationships/tags" Target="../tags/tag324.xml" /><Relationship Id="rId30" Type="http://schemas.openxmlformats.org/officeDocument/2006/relationships/tags" Target="../tags/tag350.xml" /><Relationship Id="rId31" Type="http://schemas.openxmlformats.org/officeDocument/2006/relationships/tags" Target="../tags/tag351.xml" /><Relationship Id="rId32" Type="http://schemas.openxmlformats.org/officeDocument/2006/relationships/tags" Target="../tags/tag352.xml" /><Relationship Id="rId33" Type="http://schemas.openxmlformats.org/officeDocument/2006/relationships/tags" Target="../tags/tag353.xml" /><Relationship Id="rId34" Type="http://schemas.openxmlformats.org/officeDocument/2006/relationships/tags" Target="../tags/tag354.xml" /><Relationship Id="rId35" Type="http://schemas.openxmlformats.org/officeDocument/2006/relationships/tags" Target="../tags/tag355.xml" /><Relationship Id="rId36" Type="http://schemas.openxmlformats.org/officeDocument/2006/relationships/tags" Target="../tags/tag356.xml" /><Relationship Id="rId37" Type="http://schemas.openxmlformats.org/officeDocument/2006/relationships/tags" Target="../tags/tag357.xml" /><Relationship Id="rId38" Type="http://schemas.openxmlformats.org/officeDocument/2006/relationships/tags" Target="../tags/tag358.xml" /><Relationship Id="rId39" Type="http://schemas.openxmlformats.org/officeDocument/2006/relationships/tags" Target="../tags/tag359.xml" /><Relationship Id="rId4" Type="http://schemas.openxmlformats.org/officeDocument/2006/relationships/tags" Target="../tags/tag325.xml" /><Relationship Id="rId40" Type="http://schemas.openxmlformats.org/officeDocument/2006/relationships/tags" Target="../tags/tag360.xml" /><Relationship Id="rId41" Type="http://schemas.openxmlformats.org/officeDocument/2006/relationships/tags" Target="../tags/tag361.xml" /><Relationship Id="rId42" Type="http://schemas.openxmlformats.org/officeDocument/2006/relationships/tags" Target="../tags/tag362.xml" /><Relationship Id="rId43" Type="http://schemas.openxmlformats.org/officeDocument/2006/relationships/tags" Target="../tags/tag363.xml" /><Relationship Id="rId5" Type="http://schemas.openxmlformats.org/officeDocument/2006/relationships/tags" Target="../tags/tag326.xml" /><Relationship Id="rId6" Type="http://schemas.openxmlformats.org/officeDocument/2006/relationships/tags" Target="../tags/tag327.xml" /><Relationship Id="rId7" Type="http://schemas.openxmlformats.org/officeDocument/2006/relationships/tags" Target="../tags/tag328.xml" /><Relationship Id="rId8" Type="http://schemas.openxmlformats.org/officeDocument/2006/relationships/image" Target="../media/image42.png" /><Relationship Id="rId9" Type="http://schemas.openxmlformats.org/officeDocument/2006/relationships/tags" Target="../tags/tag32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1.mp4" /><Relationship Id="rId11" Type="http://schemas.openxmlformats.org/officeDocument/2006/relationships/tags" Target="../tags/tag372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67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Relationship Id="rId7" Type="http://schemas.openxmlformats.org/officeDocument/2006/relationships/image" Target="../media/image43.png" /><Relationship Id="rId8" Type="http://schemas.openxmlformats.org/officeDocument/2006/relationships/tags" Target="../tags/tag371.xml" /><Relationship Id="rId9" Type="http://schemas.openxmlformats.org/officeDocument/2006/relationships/video" Target="../media/media1.mp4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5.png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77.xml" /><Relationship Id="rId4" Type="http://schemas.openxmlformats.org/officeDocument/2006/relationships/tags" Target="../tags/tag378.xml" /><Relationship Id="rId5" Type="http://schemas.openxmlformats.org/officeDocument/2006/relationships/image" Target="../media/image44.jpeg" /><Relationship Id="rId6" Type="http://schemas.openxmlformats.org/officeDocument/2006/relationships/tags" Target="../tags/tag379.xml" /><Relationship Id="rId7" Type="http://schemas.openxmlformats.org/officeDocument/2006/relationships/tags" Target="../tags/tag380.xml" /><Relationship Id="rId8" Type="http://schemas.openxmlformats.org/officeDocument/2006/relationships/tags" Target="../tags/tag381.xml" /><Relationship Id="rId9" Type="http://schemas.openxmlformats.org/officeDocument/2006/relationships/tags" Target="../tags/tag38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7.png" /><Relationship Id="rId11" Type="http://schemas.openxmlformats.org/officeDocument/2006/relationships/image" Target="../media/image48.jpeg" /><Relationship Id="rId12" Type="http://schemas.openxmlformats.org/officeDocument/2006/relationships/tags" Target="../tags/tag393.xml" /><Relationship Id="rId13" Type="http://schemas.openxmlformats.org/officeDocument/2006/relationships/tags" Target="../tags/tag394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87.xml" /><Relationship Id="rId4" Type="http://schemas.openxmlformats.org/officeDocument/2006/relationships/tags" Target="../tags/tag388.xml" /><Relationship Id="rId5" Type="http://schemas.openxmlformats.org/officeDocument/2006/relationships/tags" Target="../tags/tag389.xml" /><Relationship Id="rId6" Type="http://schemas.openxmlformats.org/officeDocument/2006/relationships/image" Target="../media/image46.png" /><Relationship Id="rId7" Type="http://schemas.openxmlformats.org/officeDocument/2006/relationships/tags" Target="../tags/tag390.xml" /><Relationship Id="rId8" Type="http://schemas.openxmlformats.org/officeDocument/2006/relationships/tags" Target="../tags/tag391.xml" /><Relationship Id="rId9" Type="http://schemas.openxmlformats.org/officeDocument/2006/relationships/tags" Target="../tags/tag39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0.png" /><Relationship Id="rId11" Type="http://schemas.openxmlformats.org/officeDocument/2006/relationships/tags" Target="../tags/tag405.xml" /><Relationship Id="rId12" Type="http://schemas.openxmlformats.org/officeDocument/2006/relationships/tags" Target="../tags/tag406.xml" /><Relationship Id="rId13" Type="http://schemas.openxmlformats.org/officeDocument/2006/relationships/image" Target="../media/image51.png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image" Target="../media/image49.png" /><Relationship Id="rId7" Type="http://schemas.openxmlformats.org/officeDocument/2006/relationships/tags" Target="../tags/tag402.xml" /><Relationship Id="rId8" Type="http://schemas.openxmlformats.org/officeDocument/2006/relationships/tags" Target="../tags/tag403.xml" /><Relationship Id="rId9" Type="http://schemas.openxmlformats.org/officeDocument/2006/relationships/tags" Target="../tags/tag40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7.xml" /><Relationship Id="rId11" Type="http://schemas.openxmlformats.org/officeDocument/2006/relationships/tags" Target="../tags/tag418.xml" /><Relationship Id="rId12" Type="http://schemas.openxmlformats.org/officeDocument/2006/relationships/image" Target="../media/image53.png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11.xml" /><Relationship Id="rId4" Type="http://schemas.openxmlformats.org/officeDocument/2006/relationships/image" Target="../media/image52.jpeg" /><Relationship Id="rId5" Type="http://schemas.openxmlformats.org/officeDocument/2006/relationships/tags" Target="../tags/tag412.xml" /><Relationship Id="rId6" Type="http://schemas.openxmlformats.org/officeDocument/2006/relationships/tags" Target="../tags/tag413.xml" /><Relationship Id="rId7" Type="http://schemas.openxmlformats.org/officeDocument/2006/relationships/tags" Target="../tags/tag414.xml" /><Relationship Id="rId8" Type="http://schemas.openxmlformats.org/officeDocument/2006/relationships/tags" Target="../tags/tag415.xml" /><Relationship Id="rId9" Type="http://schemas.openxmlformats.org/officeDocument/2006/relationships/tags" Target="../tags/tag41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8.xml" /><Relationship Id="rId11" Type="http://schemas.openxmlformats.org/officeDocument/2006/relationships/tags" Target="../tags/tag429.xml" /><Relationship Id="rId12" Type="http://schemas.openxmlformats.org/officeDocument/2006/relationships/image" Target="../media/image55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23.xml" /><Relationship Id="rId4" Type="http://schemas.openxmlformats.org/officeDocument/2006/relationships/image" Target="../media/image52.jpeg" /><Relationship Id="rId5" Type="http://schemas.openxmlformats.org/officeDocument/2006/relationships/tags" Target="../tags/tag424.xml" /><Relationship Id="rId6" Type="http://schemas.openxmlformats.org/officeDocument/2006/relationships/tags" Target="../tags/tag425.xml" /><Relationship Id="rId7" Type="http://schemas.openxmlformats.org/officeDocument/2006/relationships/tags" Target="../tags/tag426.xml" /><Relationship Id="rId8" Type="http://schemas.openxmlformats.org/officeDocument/2006/relationships/tags" Target="../tags/tag427.xml" /><Relationship Id="rId9" Type="http://schemas.openxmlformats.org/officeDocument/2006/relationships/image" Target="../media/image54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9.xml" /><Relationship Id="rId11" Type="http://schemas.openxmlformats.org/officeDocument/2006/relationships/tags" Target="../tags/tag440.xml" /><Relationship Id="rId12" Type="http://schemas.openxmlformats.org/officeDocument/2006/relationships/image" Target="../media/image58.png" /><Relationship Id="rId13" Type="http://schemas.openxmlformats.org/officeDocument/2006/relationships/tags" Target="../tags/tag441.xml" /><Relationship Id="rId14" Type="http://schemas.openxmlformats.org/officeDocument/2006/relationships/tags" Target="../tags/tag442.xml" /><Relationship Id="rId15" Type="http://schemas.openxmlformats.org/officeDocument/2006/relationships/image" Target="../media/image59.png" /><Relationship Id="rId16" Type="http://schemas.openxmlformats.org/officeDocument/2006/relationships/tags" Target="../tags/tag443.xml" /><Relationship Id="rId17" Type="http://schemas.openxmlformats.org/officeDocument/2006/relationships/tags" Target="../tags/tag444.xml" /><Relationship Id="rId18" Type="http://schemas.openxmlformats.org/officeDocument/2006/relationships/image" Target="../media/image60.png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34.xml" /><Relationship Id="rId4" Type="http://schemas.openxmlformats.org/officeDocument/2006/relationships/image" Target="../media/image56.jpeg" /><Relationship Id="rId5" Type="http://schemas.openxmlformats.org/officeDocument/2006/relationships/tags" Target="../tags/tag435.xml" /><Relationship Id="rId6" Type="http://schemas.openxmlformats.org/officeDocument/2006/relationships/tags" Target="../tags/tag436.xml" /><Relationship Id="rId7" Type="http://schemas.openxmlformats.org/officeDocument/2006/relationships/tags" Target="../tags/tag437.xml" /><Relationship Id="rId8" Type="http://schemas.openxmlformats.org/officeDocument/2006/relationships/tags" Target="../tags/tag438.xml" /><Relationship Id="rId9" Type="http://schemas.openxmlformats.org/officeDocument/2006/relationships/image" Target="../media/image57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53.xml" /><Relationship Id="rId11" Type="http://schemas.openxmlformats.org/officeDocument/2006/relationships/image" Target="../media/image64.png" /><Relationship Id="rId12" Type="http://schemas.openxmlformats.org/officeDocument/2006/relationships/tags" Target="../tags/tag454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49.xml" /><Relationship Id="rId4" Type="http://schemas.openxmlformats.org/officeDocument/2006/relationships/image" Target="../media/image61.jpeg" /><Relationship Id="rId5" Type="http://schemas.openxmlformats.org/officeDocument/2006/relationships/tags" Target="../tags/tag450.xml" /><Relationship Id="rId6" Type="http://schemas.openxmlformats.org/officeDocument/2006/relationships/tags" Target="../tags/tag451.xml" /><Relationship Id="rId7" Type="http://schemas.openxmlformats.org/officeDocument/2006/relationships/tags" Target="../tags/tag452.xml" /><Relationship Id="rId8" Type="http://schemas.openxmlformats.org/officeDocument/2006/relationships/image" Target="../media/image62.png" /><Relationship Id="rId9" Type="http://schemas.openxmlformats.org/officeDocument/2006/relationships/image" Target="../media/image63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64.xml" /><Relationship Id="rId11" Type="http://schemas.openxmlformats.org/officeDocument/2006/relationships/tags" Target="../tags/tag465.xml" /><Relationship Id="rId12" Type="http://schemas.openxmlformats.org/officeDocument/2006/relationships/image" Target="../media/image66.png" /><Relationship Id="rId13" Type="http://schemas.openxmlformats.org/officeDocument/2006/relationships/tags" Target="../tags/tag466.xml" /><Relationship Id="rId14" Type="http://schemas.openxmlformats.org/officeDocument/2006/relationships/tags" Target="../tags/tag467.xml" /><Relationship Id="rId15" Type="http://schemas.openxmlformats.org/officeDocument/2006/relationships/image" Target="../media/image67.png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59.xml" /><Relationship Id="rId4" Type="http://schemas.openxmlformats.org/officeDocument/2006/relationships/image" Target="../media/image61.jpeg" /><Relationship Id="rId5" Type="http://schemas.openxmlformats.org/officeDocument/2006/relationships/tags" Target="../tags/tag460.xml" /><Relationship Id="rId6" Type="http://schemas.openxmlformats.org/officeDocument/2006/relationships/tags" Target="../tags/tag461.xml" /><Relationship Id="rId7" Type="http://schemas.openxmlformats.org/officeDocument/2006/relationships/tags" Target="../tags/tag462.xml" /><Relationship Id="rId8" Type="http://schemas.openxmlformats.org/officeDocument/2006/relationships/tags" Target="../tags/tag463.xml" /><Relationship Id="rId9" Type="http://schemas.openxmlformats.org/officeDocument/2006/relationships/image" Target="../media/image65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77.xml" /><Relationship Id="rId11" Type="http://schemas.openxmlformats.org/officeDocument/2006/relationships/tags" Target="../tags/tag478.xml" /><Relationship Id="rId12" Type="http://schemas.openxmlformats.org/officeDocument/2006/relationships/image" Target="../media/image69.png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72.xml" /><Relationship Id="rId4" Type="http://schemas.openxmlformats.org/officeDocument/2006/relationships/image" Target="../media/image61.jpeg" /><Relationship Id="rId5" Type="http://schemas.openxmlformats.org/officeDocument/2006/relationships/tags" Target="../tags/tag473.xml" /><Relationship Id="rId6" Type="http://schemas.openxmlformats.org/officeDocument/2006/relationships/tags" Target="../tags/tag474.xml" /><Relationship Id="rId7" Type="http://schemas.openxmlformats.org/officeDocument/2006/relationships/tags" Target="../tags/tag475.xml" /><Relationship Id="rId8" Type="http://schemas.openxmlformats.org/officeDocument/2006/relationships/tags" Target="../tags/tag476.xml" /><Relationship Id="rId9" Type="http://schemas.openxmlformats.org/officeDocument/2006/relationships/image" Target="../media/image68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89.xml" /><Relationship Id="rId11" Type="http://schemas.openxmlformats.org/officeDocument/2006/relationships/tags" Target="../tags/tag490.xml" /><Relationship Id="rId12" Type="http://schemas.openxmlformats.org/officeDocument/2006/relationships/tags" Target="../tags/tag491.xml" /><Relationship Id="rId13" Type="http://schemas.openxmlformats.org/officeDocument/2006/relationships/tags" Target="../tags/tag492.xml" /><Relationship Id="rId14" Type="http://schemas.openxmlformats.org/officeDocument/2006/relationships/tags" Target="../tags/tag493.xml" /><Relationship Id="rId15" Type="http://schemas.openxmlformats.org/officeDocument/2006/relationships/tags" Target="../tags/tag494.xml" /><Relationship Id="rId16" Type="http://schemas.openxmlformats.org/officeDocument/2006/relationships/tags" Target="../tags/tag495.xml" /><Relationship Id="rId17" Type="http://schemas.openxmlformats.org/officeDocument/2006/relationships/tags" Target="../tags/tag496.xml" /><Relationship Id="rId18" Type="http://schemas.openxmlformats.org/officeDocument/2006/relationships/image" Target="../media/image70.png" /><Relationship Id="rId19" Type="http://schemas.openxmlformats.org/officeDocument/2006/relationships/tags" Target="../tags/tag497.xml" /><Relationship Id="rId2" Type="http://schemas.openxmlformats.org/officeDocument/2006/relationships/notesSlide" Target="../notesSlides/notesSlide21.xml" /><Relationship Id="rId20" Type="http://schemas.openxmlformats.org/officeDocument/2006/relationships/tags" Target="../tags/tag498.xml" /><Relationship Id="rId21" Type="http://schemas.openxmlformats.org/officeDocument/2006/relationships/tags" Target="../tags/tag499.xml" /><Relationship Id="rId22" Type="http://schemas.openxmlformats.org/officeDocument/2006/relationships/image" Target="../media/image71.png" /><Relationship Id="rId23" Type="http://schemas.openxmlformats.org/officeDocument/2006/relationships/tags" Target="../tags/tag500.xml" /><Relationship Id="rId24" Type="http://schemas.openxmlformats.org/officeDocument/2006/relationships/tags" Target="../tags/tag501.xml" /><Relationship Id="rId25" Type="http://schemas.openxmlformats.org/officeDocument/2006/relationships/image" Target="../media/image72.png" /><Relationship Id="rId3" Type="http://schemas.openxmlformats.org/officeDocument/2006/relationships/tags" Target="../tags/tag482.xml" /><Relationship Id="rId4" Type="http://schemas.openxmlformats.org/officeDocument/2006/relationships/tags" Target="../tags/tag483.xml" /><Relationship Id="rId5" Type="http://schemas.openxmlformats.org/officeDocument/2006/relationships/tags" Target="../tags/tag484.xml" /><Relationship Id="rId6" Type="http://schemas.openxmlformats.org/officeDocument/2006/relationships/tags" Target="../tags/tag485.xml" /><Relationship Id="rId7" Type="http://schemas.openxmlformats.org/officeDocument/2006/relationships/tags" Target="../tags/tag486.xml" /><Relationship Id="rId8" Type="http://schemas.openxmlformats.org/officeDocument/2006/relationships/tags" Target="../tags/tag487.xml" /><Relationship Id="rId9" Type="http://schemas.openxmlformats.org/officeDocument/2006/relationships/tags" Target="../tags/tag48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1.xml" /><Relationship Id="rId11" Type="http://schemas.openxmlformats.org/officeDocument/2006/relationships/tags" Target="../tags/tag142.xml" /><Relationship Id="rId12" Type="http://schemas.openxmlformats.org/officeDocument/2006/relationships/tags" Target="../tags/tag143.xml" /><Relationship Id="rId13" Type="http://schemas.openxmlformats.org/officeDocument/2006/relationships/tags" Target="../tags/tag144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tags" Target="../tags/tag139.xml" /><Relationship Id="rId9" Type="http://schemas.openxmlformats.org/officeDocument/2006/relationships/tags" Target="../tags/tag14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4.xml" /><Relationship Id="rId11" Type="http://schemas.openxmlformats.org/officeDocument/2006/relationships/tags" Target="../tags/tag155.xml" /><Relationship Id="rId12" Type="http://schemas.openxmlformats.org/officeDocument/2006/relationships/tags" Target="../tags/tag156.xml" /><Relationship Id="rId13" Type="http://schemas.openxmlformats.org/officeDocument/2006/relationships/tags" Target="../tags/tag157.xml" /><Relationship Id="rId14" Type="http://schemas.openxmlformats.org/officeDocument/2006/relationships/tags" Target="../tags/tag158.xml" /><Relationship Id="rId15" Type="http://schemas.openxmlformats.org/officeDocument/2006/relationships/tags" Target="../tags/tag159.xml" /><Relationship Id="rId16" Type="http://schemas.openxmlformats.org/officeDocument/2006/relationships/tags" Target="../tags/tag160.xml" /><Relationship Id="rId17" Type="http://schemas.openxmlformats.org/officeDocument/2006/relationships/tags" Target="../tags/tag161.xml" /><Relationship Id="rId18" Type="http://schemas.openxmlformats.org/officeDocument/2006/relationships/tags" Target="../tags/tag162.xml" /><Relationship Id="rId19" Type="http://schemas.openxmlformats.org/officeDocument/2006/relationships/tags" Target="../tags/tag163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64.xml" /><Relationship Id="rId21" Type="http://schemas.openxmlformats.org/officeDocument/2006/relationships/tags" Target="../tags/tag165.xml" /><Relationship Id="rId22" Type="http://schemas.openxmlformats.org/officeDocument/2006/relationships/tags" Target="../tags/tag166.xml" /><Relationship Id="rId23" Type="http://schemas.openxmlformats.org/officeDocument/2006/relationships/tags" Target="../tags/tag167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Relationship Id="rId8" Type="http://schemas.openxmlformats.org/officeDocument/2006/relationships/tags" Target="../tags/tag153.xml" /><Relationship Id="rId9" Type="http://schemas.openxmlformats.org/officeDocument/2006/relationships/image" Target="../media/image36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8.xml" /><Relationship Id="rId11" Type="http://schemas.openxmlformats.org/officeDocument/2006/relationships/tags" Target="../tags/tag179.xml" /><Relationship Id="rId12" Type="http://schemas.openxmlformats.org/officeDocument/2006/relationships/tags" Target="../tags/tag180.xml" /><Relationship Id="rId13" Type="http://schemas.openxmlformats.org/officeDocument/2006/relationships/tags" Target="../tags/tag181.xml" /><Relationship Id="rId14" Type="http://schemas.openxmlformats.org/officeDocument/2006/relationships/tags" Target="../tags/tag182.xml" /><Relationship Id="rId15" Type="http://schemas.openxmlformats.org/officeDocument/2006/relationships/tags" Target="../tags/tag183.xml" /><Relationship Id="rId16" Type="http://schemas.openxmlformats.org/officeDocument/2006/relationships/tags" Target="../tags/tag184.xml" /><Relationship Id="rId17" Type="http://schemas.openxmlformats.org/officeDocument/2006/relationships/tags" Target="../tags/tag185.xml" /><Relationship Id="rId18" Type="http://schemas.openxmlformats.org/officeDocument/2006/relationships/tags" Target="../tags/tag186.xml" /><Relationship Id="rId19" Type="http://schemas.openxmlformats.org/officeDocument/2006/relationships/tags" Target="../tags/tag187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88.xml" /><Relationship Id="rId21" Type="http://schemas.openxmlformats.org/officeDocument/2006/relationships/tags" Target="../tags/tag189.xml" /><Relationship Id="rId22" Type="http://schemas.openxmlformats.org/officeDocument/2006/relationships/tags" Target="../tags/tag190.xml" /><Relationship Id="rId23" Type="http://schemas.openxmlformats.org/officeDocument/2006/relationships/tags" Target="../tags/tag191.xml" /><Relationship Id="rId24" Type="http://schemas.openxmlformats.org/officeDocument/2006/relationships/tags" Target="../tags/tag192.xml" /><Relationship Id="rId25" Type="http://schemas.openxmlformats.org/officeDocument/2006/relationships/tags" Target="../tags/tag193.xml" /><Relationship Id="rId26" Type="http://schemas.openxmlformats.org/officeDocument/2006/relationships/tags" Target="../tags/tag194.xml" /><Relationship Id="rId27" Type="http://schemas.openxmlformats.org/officeDocument/2006/relationships/tags" Target="../tags/tag195.xml" /><Relationship Id="rId28" Type="http://schemas.openxmlformats.org/officeDocument/2006/relationships/tags" Target="../tags/tag196.xml" /><Relationship Id="rId29" Type="http://schemas.openxmlformats.org/officeDocument/2006/relationships/tags" Target="../tags/tag197.xml" /><Relationship Id="rId3" Type="http://schemas.openxmlformats.org/officeDocument/2006/relationships/tags" Target="../tags/tag171.xml" /><Relationship Id="rId30" Type="http://schemas.openxmlformats.org/officeDocument/2006/relationships/tags" Target="../tags/tag198.xml" /><Relationship Id="rId31" Type="http://schemas.openxmlformats.org/officeDocument/2006/relationships/tags" Target="../tags/tag199.xml" /><Relationship Id="rId32" Type="http://schemas.openxmlformats.org/officeDocument/2006/relationships/tags" Target="../tags/tag200.xml" /><Relationship Id="rId4" Type="http://schemas.openxmlformats.org/officeDocument/2006/relationships/tags" Target="../tags/tag172.xml" /><Relationship Id="rId5" Type="http://schemas.openxmlformats.org/officeDocument/2006/relationships/tags" Target="../tags/tag173.xml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tags" Target="../tags/tag176.xml" /><Relationship Id="rId9" Type="http://schemas.openxmlformats.org/officeDocument/2006/relationships/tags" Target="../tags/tag17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0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04.xml" /><Relationship Id="rId4" Type="http://schemas.openxmlformats.org/officeDocument/2006/relationships/tags" Target="../tags/tag205.xml" /><Relationship Id="rId5" Type="http://schemas.openxmlformats.org/officeDocument/2006/relationships/tags" Target="../tags/tag206.xml" /><Relationship Id="rId6" Type="http://schemas.openxmlformats.org/officeDocument/2006/relationships/tags" Target="../tags/tag207.xml" /><Relationship Id="rId7" Type="http://schemas.openxmlformats.org/officeDocument/2006/relationships/image" Target="../media/image37.jpeg" /><Relationship Id="rId8" Type="http://schemas.openxmlformats.org/officeDocument/2006/relationships/tags" Target="../tags/tag208.xml" /><Relationship Id="rId9" Type="http://schemas.openxmlformats.org/officeDocument/2006/relationships/tags" Target="../tags/tag20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1.xml" /><Relationship Id="rId11" Type="http://schemas.openxmlformats.org/officeDocument/2006/relationships/image" Target="../media/image38.png" /><Relationship Id="rId12" Type="http://schemas.openxmlformats.org/officeDocument/2006/relationships/tags" Target="../tags/tag222.xml" /><Relationship Id="rId13" Type="http://schemas.openxmlformats.org/officeDocument/2006/relationships/tags" Target="../tags/tag223.xml" /><Relationship Id="rId14" Type="http://schemas.openxmlformats.org/officeDocument/2006/relationships/image" Target="../media/image39.png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14.xml" /><Relationship Id="rId4" Type="http://schemas.openxmlformats.org/officeDocument/2006/relationships/tags" Target="../tags/tag215.xml" /><Relationship Id="rId5" Type="http://schemas.openxmlformats.org/officeDocument/2006/relationships/tags" Target="../tags/tag216.xml" /><Relationship Id="rId6" Type="http://schemas.openxmlformats.org/officeDocument/2006/relationships/tags" Target="../tags/tag217.xml" /><Relationship Id="rId7" Type="http://schemas.openxmlformats.org/officeDocument/2006/relationships/tags" Target="../tags/tag218.xml" /><Relationship Id="rId8" Type="http://schemas.openxmlformats.org/officeDocument/2006/relationships/tags" Target="../tags/tag219.xml" /><Relationship Id="rId9" Type="http://schemas.openxmlformats.org/officeDocument/2006/relationships/tags" Target="../tags/tag22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4.xml" /><Relationship Id="rId11" Type="http://schemas.openxmlformats.org/officeDocument/2006/relationships/tags" Target="../tags/tag235.xml" /><Relationship Id="rId12" Type="http://schemas.openxmlformats.org/officeDocument/2006/relationships/tags" Target="../tags/tag236.xml" /><Relationship Id="rId13" Type="http://schemas.openxmlformats.org/officeDocument/2006/relationships/tags" Target="../tags/tag237.xml" /><Relationship Id="rId14" Type="http://schemas.openxmlformats.org/officeDocument/2006/relationships/tags" Target="../tags/tag238.xml" /><Relationship Id="rId15" Type="http://schemas.openxmlformats.org/officeDocument/2006/relationships/tags" Target="../tags/tag239.xml" /><Relationship Id="rId16" Type="http://schemas.openxmlformats.org/officeDocument/2006/relationships/tags" Target="../tags/tag240.xml" /><Relationship Id="rId17" Type="http://schemas.openxmlformats.org/officeDocument/2006/relationships/tags" Target="../tags/tag241.xml" /><Relationship Id="rId18" Type="http://schemas.openxmlformats.org/officeDocument/2006/relationships/tags" Target="../tags/tag242.xml" /><Relationship Id="rId19" Type="http://schemas.openxmlformats.org/officeDocument/2006/relationships/tags" Target="../tags/tag243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44.xml" /><Relationship Id="rId21" Type="http://schemas.openxmlformats.org/officeDocument/2006/relationships/tags" Target="../tags/tag245.xml" /><Relationship Id="rId22" Type="http://schemas.openxmlformats.org/officeDocument/2006/relationships/tags" Target="../tags/tag246.xml" /><Relationship Id="rId23" Type="http://schemas.openxmlformats.org/officeDocument/2006/relationships/tags" Target="../tags/tag247.xml" /><Relationship Id="rId24" Type="http://schemas.openxmlformats.org/officeDocument/2006/relationships/tags" Target="../tags/tag248.xml" /><Relationship Id="rId25" Type="http://schemas.openxmlformats.org/officeDocument/2006/relationships/tags" Target="../tags/tag249.xml" /><Relationship Id="rId26" Type="http://schemas.openxmlformats.org/officeDocument/2006/relationships/tags" Target="../tags/tag250.xml" /><Relationship Id="rId27" Type="http://schemas.openxmlformats.org/officeDocument/2006/relationships/tags" Target="../tags/tag251.xml" /><Relationship Id="rId3" Type="http://schemas.openxmlformats.org/officeDocument/2006/relationships/tags" Target="../tags/tag227.xml" /><Relationship Id="rId4" Type="http://schemas.openxmlformats.org/officeDocument/2006/relationships/tags" Target="../tags/tag228.xml" /><Relationship Id="rId5" Type="http://schemas.openxmlformats.org/officeDocument/2006/relationships/tags" Target="../tags/tag229.xml" /><Relationship Id="rId6" Type="http://schemas.openxmlformats.org/officeDocument/2006/relationships/tags" Target="../tags/tag230.xml" /><Relationship Id="rId7" Type="http://schemas.openxmlformats.org/officeDocument/2006/relationships/tags" Target="../tags/tag231.xml" /><Relationship Id="rId8" Type="http://schemas.openxmlformats.org/officeDocument/2006/relationships/tags" Target="../tags/tag232.xml" /><Relationship Id="rId9" Type="http://schemas.openxmlformats.org/officeDocument/2006/relationships/tags" Target="../tags/tag23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55.xml" /><Relationship Id="rId4" Type="http://schemas.openxmlformats.org/officeDocument/2006/relationships/tags" Target="../tags/tag256.xml" /><Relationship Id="rId5" Type="http://schemas.openxmlformats.org/officeDocument/2006/relationships/tags" Target="../tags/tag257.xml" /><Relationship Id="rId6" Type="http://schemas.openxmlformats.org/officeDocument/2006/relationships/tags" Target="../tags/tag258.xml" /><Relationship Id="rId7" Type="http://schemas.openxmlformats.org/officeDocument/2006/relationships/tags" Target="../tags/tag25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17.2 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欧姆定律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第十七章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欧姆定律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17.2</a:t>
            </a:r>
            <a:r>
              <a:rPr lang="zh-CN" altLang="en-US" sz="100">
                <a:noFill/>
              </a:rPr>
              <a:t>欧姆定律同步练习题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欧姆定律的内容：导体中的电流，跟导体两端的电压成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，跟导体的电阻成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欧姆定律公式：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，变形公式求电压：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，求电阻：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电流、电压、电阻的国际单位分别是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欧姆定律适用于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纯电阻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所有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当导体两端电压为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时，导体电阻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为</a:t>
            </a:r>
            <a:r>
              <a:rPr lang="en-US" altLang="zh-CN" sz="100">
                <a:noFill/>
              </a:rPr>
              <a:t>0”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对欧姆定律公式</a:t>
            </a:r>
            <a:r>
              <a:rPr lang="en-US" altLang="zh-CN" sz="100">
                <a:noFill/>
              </a:rPr>
              <a:t> $$I=\frac{U}{R}$$ </a:t>
            </a:r>
            <a:r>
              <a:rPr lang="zh-CN" altLang="en-US" sz="100">
                <a:noFill/>
              </a:rPr>
              <a:t>的理解，正确的是（）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电阻与电压成正比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电阻与电流成反比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电压为零时电流为零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电流越大，电阻一定越小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一段导体接在电源上，电压增大，电阻不变，电流将（）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变大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变小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关于导体电阻，下列说法正确的是（）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电压越大电阻越大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电流越小电阻越大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电阻由导体本身决定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电阻随电压电流变化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一个定值电阻两端电压为</a:t>
            </a:r>
            <a:r>
              <a:rPr lang="en-US" altLang="zh-CN" sz="100">
                <a:noFill/>
              </a:rPr>
              <a:t>4V</a:t>
            </a:r>
            <a:r>
              <a:rPr lang="zh-CN" altLang="en-US" sz="100">
                <a:noFill/>
              </a:rPr>
              <a:t>时电流</a:t>
            </a:r>
            <a:r>
              <a:rPr lang="en-US" altLang="zh-CN" sz="100">
                <a:noFill/>
              </a:rPr>
              <a:t>0.2A</a:t>
            </a:r>
            <a:r>
              <a:rPr lang="zh-CN" altLang="en-US" sz="100">
                <a:noFill/>
              </a:rPr>
              <a:t>，若电压变为</a:t>
            </a:r>
            <a:r>
              <a:rPr lang="en-US" altLang="zh-CN" sz="100">
                <a:noFill/>
              </a:rPr>
              <a:t>8V</a:t>
            </a:r>
            <a:r>
              <a:rPr lang="zh-CN" altLang="en-US" sz="100">
                <a:noFill/>
              </a:rPr>
              <a:t>，电流为（）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0.1A B. 0.2A C. 0.4A D. 0.8A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电压不变，电阻变大，电路中电流（）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增大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减小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先增后减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三、实验与概念填空题（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根据欧姆定律知识填空：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）欧姆定律反映了同一电路中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三者的定量关系。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）公式中</a:t>
            </a:r>
            <a:r>
              <a:rPr lang="en-US" altLang="zh-CN" sz="100">
                <a:noFill/>
              </a:rPr>
              <a:t> $$U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I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R$$ </a:t>
            </a:r>
            <a:r>
              <a:rPr lang="zh-CN" altLang="en-US" sz="100">
                <a:noFill/>
              </a:rPr>
              <a:t>必须是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导体、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时刻对应的物理量。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）电阻公式</a:t>
            </a:r>
            <a:r>
              <a:rPr lang="en-US" altLang="zh-CN" sz="100">
                <a:noFill/>
              </a:rPr>
              <a:t> $$R=\frac{U}{I}$$ </a:t>
            </a:r>
            <a:r>
              <a:rPr lang="zh-CN" altLang="en-US" sz="100">
                <a:noFill/>
              </a:rPr>
              <a:t>只能用于计算电阻，不能说明电阻与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有关。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）纯电阻电路中，电能全部转化为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一定值电阻阻值为</a:t>
            </a:r>
            <a:r>
              <a:rPr lang="en-US" altLang="zh-CN" sz="100">
                <a:noFill/>
              </a:rPr>
              <a:t>20Ω</a:t>
            </a:r>
            <a:r>
              <a:rPr lang="zh-CN" altLang="en-US" sz="100">
                <a:noFill/>
              </a:rPr>
              <a:t>，两端电压为</a:t>
            </a:r>
            <a:r>
              <a:rPr lang="en-US" altLang="zh-CN" sz="100">
                <a:noFill/>
              </a:rPr>
              <a:t>6V</a:t>
            </a:r>
            <a:r>
              <a:rPr lang="zh-CN" altLang="en-US" sz="100">
                <a:noFill/>
              </a:rPr>
              <a:t>，求通过电阻的电流。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某导体两端电压为</a:t>
            </a:r>
            <a:r>
              <a:rPr lang="en-US" altLang="zh-CN" sz="100">
                <a:noFill/>
              </a:rPr>
              <a:t>9V</a:t>
            </a:r>
            <a:r>
              <a:rPr lang="zh-CN" altLang="en-US" sz="100">
                <a:noFill/>
              </a:rPr>
              <a:t>，通过电流为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，求导体的电阻大小。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结合欧姆定律说明：为什么不能说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电阻与电压成正比，与电流成反比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正比；反比</a:t>
            </a:r>
            <a:r>
              <a:rPr lang="en-US" altLang="zh-CN" sz="100">
                <a:noFill/>
              </a:rPr>
              <a:t> 2. $$I=\frac{U}{R}$$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$$U=IR$$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$$R=\frac{U}{I}$$ 3. </a:t>
            </a:r>
            <a:r>
              <a:rPr lang="zh-CN" altLang="en-US" sz="100">
                <a:noFill/>
              </a:rPr>
              <a:t>安培</a:t>
            </a:r>
            <a:r>
              <a:rPr lang="en-US" altLang="zh-CN" sz="100">
                <a:noFill/>
              </a:rPr>
              <a:t>(A)</a:t>
            </a:r>
            <a:r>
              <a:rPr lang="zh-CN" altLang="en-US" sz="100">
                <a:noFill/>
              </a:rPr>
              <a:t>；伏特</a:t>
            </a:r>
            <a:r>
              <a:rPr lang="en-US" altLang="zh-CN" sz="100">
                <a:noFill/>
              </a:rPr>
              <a:t>(V)</a:t>
            </a:r>
            <a:r>
              <a:rPr lang="zh-CN" altLang="en-US" sz="100">
                <a:noFill/>
              </a:rPr>
              <a:t>；欧姆</a:t>
            </a:r>
            <a:r>
              <a:rPr lang="en-US" altLang="zh-CN" sz="100">
                <a:noFill/>
              </a:rPr>
              <a:t>(Ω) 4. </a:t>
            </a:r>
            <a:r>
              <a:rPr lang="zh-CN" altLang="en-US" sz="100">
                <a:noFill/>
              </a:rPr>
              <a:t>纯电阻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不变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6.C 7.A 8.C 9.C 10.B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）电流；电压；电阻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）同一；同一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）电压；电流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）内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解：由</a:t>
            </a:r>
            <a:r>
              <a:rPr lang="en-US" altLang="zh-CN" sz="100">
                <a:noFill/>
              </a:rPr>
              <a:t>$$I=\frac{U}{R}=\frac{6\text{V}}{20\Omega}=0.3\text{A}$$</a:t>
            </a:r>
            <a:r>
              <a:rPr lang="zh-CN" altLang="en-US" sz="100">
                <a:noFill/>
              </a:rPr>
              <a:t>，答：通过电阻的电流为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解：由</a:t>
            </a:r>
            <a:r>
              <a:rPr lang="en-US" altLang="zh-CN" sz="100">
                <a:noFill/>
              </a:rPr>
              <a:t>$$R=\frac{U}{I}=\frac{9\text{V}}{0.3\text{A}}=30\Omega$$</a:t>
            </a:r>
            <a:r>
              <a:rPr lang="zh-CN" altLang="en-US" sz="100">
                <a:noFill/>
              </a:rPr>
              <a:t>，答：导体电阻为</a:t>
            </a:r>
            <a:r>
              <a:rPr lang="en-US" altLang="zh-CN" sz="100">
                <a:noFill/>
              </a:rPr>
              <a:t>30Ω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答：电阻是导体本身的一种固有性质，只与导体的材料、长度、横截面积、温度有关，与两端电压和通过的电流无关。公式</a:t>
            </a:r>
            <a:r>
              <a:rPr lang="en-US" altLang="zh-CN" sz="100">
                <a:noFill/>
              </a:rPr>
              <a:t>$$R=\frac{U}{I}$$</a:t>
            </a:r>
            <a:r>
              <a:rPr lang="zh-CN" altLang="en-US" sz="100">
                <a:noFill/>
              </a:rPr>
              <a:t>只是电阻的计算式，不是决定式，只能通过电压、电流数值计算出电阻大小，不能改变电阻本身大小，因此该说法错误。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400353" y="841778"/>
            <a:ext cx="8286444" cy="100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2400" b="1">
                <a:solidFill>
                  <a:srgbClr val="007E82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例</a:t>
            </a:r>
            <a:r>
              <a:rPr lang="en-US" altLang="zh-CN" sz="2400" b="1">
                <a:solidFill>
                  <a:srgbClr val="007E82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>
                <a:solidFill>
                  <a:srgbClr val="007E82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如图所示，闭合开关后，电阻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为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的电阻器两端电压为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6 V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，通过电阻器的电流为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0.3 A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400353" y="1763833"/>
            <a:ext cx="8286444" cy="525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）计算电阻器的电阻 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9"/>
            </p:custDataLst>
          </p:nvPr>
        </p:nvSpPr>
        <p:spPr>
          <a:xfrm>
            <a:off x="506436" y="2348417"/>
            <a:ext cx="4844309" cy="100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解：电阻器两端的电压 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 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6 V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，通过的电流 </a:t>
            </a:r>
            <a:r>
              <a:rPr lang="en-US" altLang="zh-CN" sz="2400" i="1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 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 </a:t>
            </a: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0.3 A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solidFill>
                <a:srgbClr val="CC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TextBox 4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06436" y="3432286"/>
            <a:ext cx="56295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根据欧姆定律，可以得出电阻器的电阻</a:t>
            </a:r>
            <a:endParaRPr lang="zh-CN" altLang="en-US" sz="2400">
              <a:solidFill>
                <a:srgbClr val="CC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aphicFrame>
        <p:nvGraphicFramePr>
          <p:cNvPr id="9" name="对象 5" title="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1168636" y="4019411"/>
          <a:ext cx="895350" cy="7969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12" imgW="10972800" imgH="9753600" progId="Equation.DSMT4">
                  <p:embed/>
                </p:oleObj>
              </mc:Choice>
              <mc:Fallback>
                <p:oleObj name="Equation" r:id="rId12" imgW="109728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168636" y="4019411"/>
                        <a:ext cx="895350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6" title="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2083035" y="4019411"/>
          <a:ext cx="993775" cy="7969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Equation" r:id="rId15" imgW="12192000" imgH="9753600" progId="Equation.DSMT4">
                  <p:embed/>
                </p:oleObj>
              </mc:Choice>
              <mc:Fallback>
                <p:oleObj name="Equation" r:id="rId15" imgW="121920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083035" y="4019411"/>
                        <a:ext cx="993775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7" title=""/>
          <p:cNvSpPr txBox="1"/>
          <p:nvPr>
            <p:custDataLst>
              <p:tags r:id="rId17"/>
            </p:custDataLst>
          </p:nvPr>
        </p:nvSpPr>
        <p:spPr>
          <a:xfrm>
            <a:off x="3045060" y="4201520"/>
            <a:ext cx="114617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20 Ω</a:t>
            </a:r>
            <a:r>
              <a: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solidFill>
                <a:srgbClr val="CC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8"/>
            </p:custDataLst>
          </p:nvPr>
        </p:nvGrpSpPr>
        <p:grpSpPr>
          <a:xfrm>
            <a:off x="6574663" y="2281821"/>
            <a:ext cx="2080260" cy="1850232"/>
            <a:chOff x="5890260" y="1856398"/>
            <a:chExt cx="2080260" cy="1850232"/>
          </a:xfrm>
        </p:grpSpPr>
        <p:cxnSp>
          <p:nvCxnSpPr>
            <p:cNvPr id="13" name="直接连接符 12"/>
            <p:cNvCxnSpPr/>
            <p:nvPr>
              <p:custDataLst>
                <p:tags r:id="rId19"/>
              </p:custDataLst>
            </p:nvPr>
          </p:nvCxnSpPr>
          <p:spPr>
            <a:xfrm>
              <a:off x="5897880" y="1978318"/>
              <a:ext cx="2052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>
              <p:custDataLst>
                <p:tags r:id="rId20"/>
              </p:custDataLst>
            </p:nvPr>
          </p:nvSpPr>
          <p:spPr>
            <a:xfrm>
              <a:off x="6606540" y="1856398"/>
              <a:ext cx="647700" cy="2438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15" name="直接连接符 14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5901690" y="1966083"/>
              <a:ext cx="0" cy="134573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22"/>
              </p:custDataLst>
            </p:nvPr>
          </p:nvCxnSpPr>
          <p:spPr>
            <a:xfrm flipH="1" flipV="1">
              <a:off x="7951470" y="1966085"/>
              <a:ext cx="0" cy="13381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23"/>
              </p:custDataLst>
            </p:nvPr>
          </p:nvCxnSpPr>
          <p:spPr>
            <a:xfrm>
              <a:off x="5890260" y="3296578"/>
              <a:ext cx="20802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/>
            <p:cNvGrpSpPr/>
            <p:nvPr>
              <p:custDataLst>
                <p:tags r:id="rId24"/>
              </p:custDataLst>
            </p:nvPr>
          </p:nvGrpSpPr>
          <p:grpSpPr>
            <a:xfrm>
              <a:off x="6365240" y="3034150"/>
              <a:ext cx="107950" cy="556260"/>
              <a:chOff x="5892800" y="3802380"/>
              <a:chExt cx="107950" cy="556260"/>
            </a:xfrm>
          </p:grpSpPr>
          <p:sp>
            <p:nvSpPr>
              <p:cNvPr id="26" name="矩形 25"/>
              <p:cNvSpPr/>
              <p:nvPr>
                <p:custDataLst>
                  <p:tags r:id="rId25"/>
                </p:custDataLst>
              </p:nvPr>
            </p:nvSpPr>
            <p:spPr>
              <a:xfrm>
                <a:off x="5892800" y="3802380"/>
                <a:ext cx="106680" cy="5562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7" name="组合 26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5901690" y="3854279"/>
                <a:ext cx="99060" cy="423838"/>
                <a:chOff x="4872990" y="3970020"/>
                <a:chExt cx="99060" cy="423838"/>
              </a:xfrm>
            </p:grpSpPr>
            <p:cxnSp>
              <p:nvCxnSpPr>
                <p:cNvPr id="28" name="直接连接符 27"/>
                <p:cNvCxnSpPr/>
                <p:nvPr>
                  <p:custDataLst>
                    <p:tags r:id="rId27"/>
                  </p:custDataLst>
                </p:nvPr>
              </p:nvCxnSpPr>
              <p:spPr>
                <a:xfrm flipH="1" flipV="1">
                  <a:off x="4872990" y="3970020"/>
                  <a:ext cx="0" cy="42383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>
                  <p:custDataLst>
                    <p:tags r:id="rId28"/>
                  </p:custDataLst>
                </p:nvPr>
              </p:nvCxnSpPr>
              <p:spPr>
                <a:xfrm flipH="1" flipV="1">
                  <a:off x="4972050" y="4053840"/>
                  <a:ext cx="0" cy="25619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2" name="矩形 21"/>
            <p:cNvSpPr/>
            <p:nvPr>
              <p:custDataLst>
                <p:tags r:id="rId29"/>
              </p:custDataLst>
            </p:nvPr>
          </p:nvSpPr>
          <p:spPr>
            <a:xfrm>
              <a:off x="7258050" y="3200400"/>
              <a:ext cx="358140" cy="1752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23" name="直接连接符 22"/>
            <p:cNvCxnSpPr/>
            <p:nvPr>
              <p:custDataLst>
                <p:tags r:id="rId30"/>
              </p:custDataLst>
            </p:nvPr>
          </p:nvCxnSpPr>
          <p:spPr>
            <a:xfrm flipV="1">
              <a:off x="7207564" y="3160013"/>
              <a:ext cx="375730" cy="15180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31"/>
              </p:custDataLst>
            </p:nvPr>
          </p:nvSpPr>
          <p:spPr>
            <a:xfrm>
              <a:off x="6783228" y="2064657"/>
              <a:ext cx="33194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R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32"/>
              </p:custDataLst>
            </p:nvPr>
          </p:nvSpPr>
          <p:spPr>
            <a:xfrm>
              <a:off x="7163368" y="3306520"/>
              <a:ext cx="33194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S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782760" y="1842758"/>
            <a:ext cx="5706296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）调节电源电压，当电阻器两端电压变为原来的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倍时，通过电阻器的电流</a:t>
            </a:r>
            <a:endParaRPr lang="en-US" altLang="zh-CN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为原来的几倍？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6574663" y="2281821"/>
            <a:ext cx="2080260" cy="1850232"/>
            <a:chOff x="5890260" y="1856398"/>
            <a:chExt cx="2080260" cy="1850232"/>
          </a:xfrm>
        </p:grpSpPr>
        <p:cxnSp>
          <p:nvCxnSpPr>
            <p:cNvPr id="7" name="直接连接符 6"/>
            <p:cNvCxnSpPr/>
            <p:nvPr>
              <p:custDataLst>
                <p:tags r:id="rId9"/>
              </p:custDataLst>
            </p:nvPr>
          </p:nvCxnSpPr>
          <p:spPr>
            <a:xfrm>
              <a:off x="5897880" y="1978318"/>
              <a:ext cx="2052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10"/>
              </p:custDataLst>
            </p:nvPr>
          </p:nvSpPr>
          <p:spPr>
            <a:xfrm>
              <a:off x="6606540" y="1856398"/>
              <a:ext cx="647700" cy="24384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9" name="直接连接符 8"/>
            <p:cNvCxnSpPr/>
            <p:nvPr>
              <p:custDataLst>
                <p:tags r:id="rId11"/>
              </p:custDataLst>
            </p:nvPr>
          </p:nvCxnSpPr>
          <p:spPr>
            <a:xfrm flipH="1" flipV="1">
              <a:off x="5901690" y="1966083"/>
              <a:ext cx="0" cy="134573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12"/>
              </p:custDataLst>
            </p:nvPr>
          </p:nvCxnSpPr>
          <p:spPr>
            <a:xfrm flipH="1" flipV="1">
              <a:off x="7951470" y="1966085"/>
              <a:ext cx="0" cy="13381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3"/>
              </p:custDataLst>
            </p:nvPr>
          </p:nvCxnSpPr>
          <p:spPr>
            <a:xfrm>
              <a:off x="5890260" y="3296578"/>
              <a:ext cx="208026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>
              <p:custDataLst>
                <p:tags r:id="rId14"/>
              </p:custDataLst>
            </p:nvPr>
          </p:nvGrpSpPr>
          <p:grpSpPr>
            <a:xfrm>
              <a:off x="6365240" y="3034150"/>
              <a:ext cx="107950" cy="556260"/>
              <a:chOff x="5892800" y="3802380"/>
              <a:chExt cx="107950" cy="556260"/>
            </a:xfrm>
          </p:grpSpPr>
          <p:sp>
            <p:nvSpPr>
              <p:cNvPr id="20" name="矩形 19"/>
              <p:cNvSpPr/>
              <p:nvPr>
                <p:custDataLst>
                  <p:tags r:id="rId15"/>
                </p:custDataLst>
              </p:nvPr>
            </p:nvSpPr>
            <p:spPr>
              <a:xfrm>
                <a:off x="5892800" y="3802380"/>
                <a:ext cx="106680" cy="5562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1" name="组合 20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5901690" y="3854279"/>
                <a:ext cx="99060" cy="423838"/>
                <a:chOff x="4872990" y="3970020"/>
                <a:chExt cx="99060" cy="423838"/>
              </a:xfrm>
            </p:grpSpPr>
            <p:cxnSp>
              <p:nvCxnSpPr>
                <p:cNvPr id="22" name="直接连接符 21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 flipV="1">
                  <a:off x="4872990" y="3970020"/>
                  <a:ext cx="0" cy="42383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 flipV="1">
                  <a:off x="4972050" y="4053840"/>
                  <a:ext cx="0" cy="25619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" name="矩形 12"/>
            <p:cNvSpPr/>
            <p:nvPr>
              <p:custDataLst>
                <p:tags r:id="rId19"/>
              </p:custDataLst>
            </p:nvPr>
          </p:nvSpPr>
          <p:spPr>
            <a:xfrm>
              <a:off x="7258050" y="3200400"/>
              <a:ext cx="358140" cy="1752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14" name="直接连接符 13"/>
            <p:cNvCxnSpPr/>
            <p:nvPr>
              <p:custDataLst>
                <p:tags r:id="rId20"/>
              </p:custDataLst>
            </p:nvPr>
          </p:nvCxnSpPr>
          <p:spPr>
            <a:xfrm flipV="1">
              <a:off x="7233852" y="3160013"/>
              <a:ext cx="375730" cy="15180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21"/>
              </p:custDataLst>
            </p:nvPr>
          </p:nvSpPr>
          <p:spPr>
            <a:xfrm>
              <a:off x="6783228" y="2064657"/>
              <a:ext cx="33194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R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22"/>
              </p:custDataLst>
            </p:nvPr>
          </p:nvSpPr>
          <p:spPr>
            <a:xfrm>
              <a:off x="7163368" y="3306520"/>
              <a:ext cx="33194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S</a:t>
              </a:r>
              <a:endPara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24" name="矩形 23" title=""/>
          <p:cNvSpPr/>
          <p:nvPr>
            <p:custDataLst>
              <p:tags r:id="rId23"/>
            </p:custDataLst>
          </p:nvPr>
        </p:nvSpPr>
        <p:spPr>
          <a:xfrm>
            <a:off x="400353" y="841778"/>
            <a:ext cx="8286444" cy="105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2400" b="1">
                <a:solidFill>
                  <a:srgbClr val="007E82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例</a:t>
            </a:r>
            <a:r>
              <a:rPr lang="en-US" altLang="zh-CN" sz="2400" b="1">
                <a:solidFill>
                  <a:srgbClr val="007E82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如图所示，闭合开关后，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电阻器 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两端的电压为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6 V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，通过电阻器的电流为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0.3 A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24"/>
            </p:custDataLst>
          </p:nvPr>
        </p:nvGrpSpPr>
        <p:grpSpPr>
          <a:xfrm>
            <a:off x="609285" y="3211193"/>
            <a:ext cx="6236768" cy="1728741"/>
            <a:chOff x="609285" y="3211193"/>
            <a:chExt cx="6236768" cy="1728741"/>
          </a:xfrm>
        </p:grpSpPr>
        <p:sp>
          <p:nvSpPr>
            <p:cNvPr id="26" name="TextBox 8"/>
            <p:cNvSpPr txBox="1"/>
            <p:nvPr>
              <p:custDataLst>
                <p:tags r:id="rId25"/>
              </p:custDataLst>
            </p:nvPr>
          </p:nvSpPr>
          <p:spPr>
            <a:xfrm>
              <a:off x="609285" y="3400603"/>
              <a:ext cx="4598987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zh-CN" altLang="en-US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（</a:t>
              </a:r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</a:t>
              </a:r>
              <a:r>
                <a:rPr lang="zh-CN" altLang="en-US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）根据欧姆定律，</a:t>
              </a:r>
              <a:endPara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27" name="组合 26"/>
            <p:cNvGrpSpPr/>
            <p:nvPr>
              <p:custDataLst>
                <p:tags r:id="rId26"/>
              </p:custDataLst>
            </p:nvPr>
          </p:nvGrpSpPr>
          <p:grpSpPr>
            <a:xfrm>
              <a:off x="3496427" y="3211193"/>
              <a:ext cx="956658" cy="871463"/>
              <a:chOff x="4496474" y="3478677"/>
              <a:chExt cx="956658" cy="871463"/>
            </a:xfrm>
          </p:grpSpPr>
          <p:sp>
            <p:nvSpPr>
              <p:cNvPr id="29" name="文本框 28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4496474" y="3679031"/>
                <a:ext cx="7811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I </a:t>
                </a:r>
                <a:r>
                  <a:rPr lang="en-US" altLang="zh-CN" sz="2400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=</a:t>
                </a:r>
                <a:endParaRPr lang="zh-CN" altLang="en-US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5005205" y="3478677"/>
                <a:ext cx="4479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U</a:t>
                </a:r>
                <a:endParaRPr lang="zh-CN" altLang="en-US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1" name="文本框 30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5005205" y="3888475"/>
                <a:ext cx="4479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R</a:t>
                </a:r>
                <a:endParaRPr lang="zh-CN" altLang="en-US" sz="2400" i="1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2" name="直接连接符 31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5030642" y="3923645"/>
                <a:ext cx="302254" cy="0"/>
              </a:xfrm>
              <a:prstGeom prst="line">
                <a:avLst/>
              </a:prstGeom>
              <a:ln w="1905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8"/>
            <p:cNvSpPr txBox="1"/>
            <p:nvPr>
              <p:custDataLst>
                <p:tags r:id="rId31"/>
              </p:custDataLst>
            </p:nvPr>
          </p:nvSpPr>
          <p:spPr>
            <a:xfrm>
              <a:off x="751713" y="3998971"/>
              <a:ext cx="6094340" cy="9409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20000"/>
                </a:lnSpc>
                <a:defRPr/>
              </a:pPr>
              <a:r>
                <a:rPr lang="zh-CN" altLang="en-US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当电阻不变，电压变为原来的 </a:t>
              </a:r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 </a:t>
              </a:r>
              <a:r>
                <a:rPr lang="zh-CN" altLang="en-US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倍时，通过电阻器的电流为原来的 </a:t>
              </a:r>
              <a:r>
                <a:rPr lang="en-US" altLang="zh-CN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 </a:t>
              </a:r>
              <a:r>
                <a:rPr lang="zh-CN" altLang="en-US" sz="2400">
                  <a:solidFill>
                    <a:srgbClr val="CC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倍。</a:t>
              </a:r>
              <a:endParaRPr lang="zh-CN" altLang="en-US" sz="2400">
                <a:solidFill>
                  <a:srgbClr val="CC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40735" y="908024"/>
            <a:ext cx="7876598" cy="153272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800" b="1">
                <a:latin typeface="楷体" panose="02010609060101010101" charset="-122"/>
                <a:ea typeface="楷体"/>
              </a:defRPr>
            </a:lvl1pPr>
          </a:lstStyle>
          <a:p>
            <a:pPr eaLnBrk="1" hangingPunct="1"/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    酒精测试仪中的酒精气体传感器是一种</a:t>
            </a:r>
            <a:r>
              <a:rPr lang="zh-CN" altLang="en-US" sz="2400" b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气敏电阻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，它的阻值随酒精气体浓度的</a:t>
            </a:r>
            <a:r>
              <a:rPr lang="zh-CN" altLang="en-US" sz="2400" b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而</a:t>
            </a:r>
            <a:r>
              <a:rPr lang="zh-CN" altLang="en-US" sz="2400" b="0">
                <a:solidFill>
                  <a:srgbClr val="CC0000"/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。浓度越大，测试仪中电压表的示数也越大。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l="45763" t="17963" r="26898" b="9253"/>
          <a:stretch>
            <a:fillRect/>
          </a:stretch>
        </p:blipFill>
        <p:spPr>
          <a:xfrm>
            <a:off x="4659169" y="2130993"/>
            <a:ext cx="1622056" cy="2190719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873302" y="4241095"/>
            <a:ext cx="33052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800" b="1">
                <a:latin typeface="楷体" panose="02010609060101010101" charset="-122"/>
                <a:ea typeface="楷体"/>
              </a:defRPr>
            </a:lvl1pPr>
          </a:lstStyle>
          <a:p>
            <a:pPr eaLnBrk="1" hangingPunct="1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酒精浓度检测仪电路图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4584364" y="4321712"/>
            <a:ext cx="23860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800" b="1">
                <a:latin typeface="楷体" panose="02010609060101010101" charset="-122"/>
                <a:ea typeface="楷体"/>
              </a:defRPr>
            </a:lvl1pPr>
          </a:lstStyle>
          <a:p>
            <a:pPr eaLnBrk="1" hangingPunct="1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酒精浓度检测仪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7068369" y="4321712"/>
            <a:ext cx="194290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800" b="1">
                <a:latin typeface="楷体" panose="02010609060101010101" charset="-122"/>
                <a:ea typeface="楷体"/>
              </a:defRPr>
            </a:lvl1pPr>
          </a:lstStyle>
          <a:p>
            <a:pPr eaLnBrk="1" hangingPunct="1"/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交警查酒驾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8"/>
          <a:srcRect l="73932" t="17963" b="9253"/>
          <a:stretch>
            <a:fillRect/>
          </a:stretch>
        </p:blipFill>
        <p:spPr>
          <a:xfrm>
            <a:off x="6970536" y="2130993"/>
            <a:ext cx="1546665" cy="2190719"/>
          </a:xfrm>
          <a:prstGeom prst="rect">
            <a:avLst/>
          </a:prstGeom>
        </p:spPr>
      </p:pic>
      <p:sp>
        <p:nvSpPr>
          <p:cNvPr id="11" name="矩形 10" title=""/>
          <p:cNvSpPr/>
          <p:nvPr>
            <p:custDataLst>
              <p:tags r:id="rId14"/>
            </p:custDataLst>
          </p:nvPr>
        </p:nvSpPr>
        <p:spPr>
          <a:xfrm>
            <a:off x="3678787" y="538692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酒精浓度检测仪</a:t>
            </a:r>
            <a:endParaRPr lang="zh-CN" altLang="en-US" sz="2400"/>
          </a:p>
        </p:txBody>
      </p:sp>
      <p:grpSp>
        <p:nvGrpSpPr>
          <p:cNvPr id="12" name="组合 11" title=""/>
          <p:cNvGrpSpPr/>
          <p:nvPr>
            <p:custDataLst>
              <p:tags r:id="rId15"/>
            </p:custDataLst>
          </p:nvPr>
        </p:nvGrpSpPr>
        <p:grpSpPr>
          <a:xfrm>
            <a:off x="1002289" y="2411851"/>
            <a:ext cx="2676498" cy="1845310"/>
            <a:chOff x="3851950" y="-1668186"/>
            <a:chExt cx="2676498" cy="1845310"/>
          </a:xfrm>
        </p:grpSpPr>
        <p:grpSp>
          <p:nvGrpSpPr>
            <p:cNvPr id="13" name="组合 12"/>
            <p:cNvGrpSpPr/>
            <p:nvPr>
              <p:custDataLst>
                <p:tags r:id="rId16"/>
              </p:custDataLst>
            </p:nvPr>
          </p:nvGrpSpPr>
          <p:grpSpPr>
            <a:xfrm>
              <a:off x="3851950" y="-1668186"/>
              <a:ext cx="2676498" cy="1845310"/>
              <a:chOff x="9169" y="4654"/>
              <a:chExt cx="4215" cy="2906"/>
            </a:xfrm>
          </p:grpSpPr>
          <p:grpSp>
            <p:nvGrpSpPr>
              <p:cNvPr id="15" name="组合 14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9169" y="6525"/>
                <a:ext cx="1879" cy="256"/>
                <a:chOff x="9548" y="3597"/>
                <a:chExt cx="1961" cy="283"/>
              </a:xfrm>
            </p:grpSpPr>
            <p:cxnSp>
              <p:nvCxnSpPr>
                <p:cNvPr id="39" name="直接连接符 38"/>
                <p:cNvCxnSpPr>
                  <a:endCxn id="40" idx="1"/>
                </p:cNvCxnSpPr>
                <p:nvPr>
                  <p:custDataLst>
                    <p:tags r:id="rId18"/>
                  </p:custDataLst>
                </p:nvPr>
              </p:nvCxnSpPr>
              <p:spPr>
                <a:xfrm flipV="1">
                  <a:off x="9548" y="3739"/>
                  <a:ext cx="567" cy="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矩形 39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0115" y="3597"/>
                  <a:ext cx="850" cy="283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cxnSp>
              <p:nvCxnSpPr>
                <p:cNvPr id="41" name="直接连接符 40"/>
                <p:cNvCxnSpPr/>
                <p:nvPr>
                  <p:custDataLst>
                    <p:tags r:id="rId20"/>
                  </p:custDataLst>
                </p:nvPr>
              </p:nvCxnSpPr>
              <p:spPr>
                <a:xfrm>
                  <a:off x="10942" y="3710"/>
                  <a:ext cx="567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组合 18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11955" y="6647"/>
                <a:ext cx="1412" cy="913"/>
                <a:chOff x="10094" y="4615"/>
                <a:chExt cx="1473" cy="1008"/>
              </a:xfrm>
            </p:grpSpPr>
            <p:sp>
              <p:nvSpPr>
                <p:cNvPr id="34" name="流程图: 联系 31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0529" y="4997"/>
                  <a:ext cx="592" cy="626"/>
                </a:xfrm>
                <a:prstGeom prst="flowChartConnector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ctr">
                    <a:buClrTx/>
                    <a:buSzTx/>
                    <a:buFontTx/>
                  </a:pPr>
                  <a:r>
                    <a:rPr lang="en-US" altLang="zh-CN" sz="2400">
                      <a:solidFill>
                        <a:schemeClr val="tx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charset="0"/>
                      <a:sym typeface="+mn-ea"/>
                    </a:rPr>
                    <a:t>V</a:t>
                  </a:r>
                  <a:endParaRPr lang="en-US" altLang="zh-CN" sz="24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endParaRPr>
                </a:p>
              </p:txBody>
            </p:sp>
            <p:cxnSp>
              <p:nvCxnSpPr>
                <p:cNvPr id="35" name="直接连接符 34"/>
                <p:cNvCxnSpPr/>
                <p:nvPr>
                  <p:custDataLst>
                    <p:tags r:id="rId23"/>
                  </p:custDataLst>
                </p:nvPr>
              </p:nvCxnSpPr>
              <p:spPr>
                <a:xfrm>
                  <a:off x="10094" y="5298"/>
                  <a:ext cx="414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6" name="直接连接符 35"/>
                <p:cNvCxnSpPr/>
                <p:nvPr>
                  <p:custDataLst>
                    <p:tags r:id="rId24"/>
                  </p:custDataLst>
                </p:nvPr>
              </p:nvCxnSpPr>
              <p:spPr>
                <a:xfrm>
                  <a:off x="11147" y="5298"/>
                  <a:ext cx="414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7" name="直接连接符 36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 flipV="1">
                  <a:off x="10115" y="4618"/>
                  <a:ext cx="0" cy="688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  <a:tailEnd type="oval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8" name="直接连接符 37"/>
                <p:cNvCxnSpPr/>
                <p:nvPr>
                  <p:custDataLst>
                    <p:tags r:id="rId26"/>
                  </p:custDataLst>
                </p:nvPr>
              </p:nvCxnSpPr>
              <p:spPr>
                <a:xfrm flipV="1">
                  <a:off x="11559" y="4615"/>
                  <a:ext cx="8" cy="70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  <a:headEnd type="none" w="lg" len="lg"/>
                  <a:tailEnd type="oval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20" name="组合 19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11052" y="6345"/>
                <a:ext cx="2298" cy="623"/>
                <a:chOff x="11427" y="3937"/>
                <a:chExt cx="2398" cy="688"/>
              </a:xfrm>
            </p:grpSpPr>
            <p:sp>
              <p:nvSpPr>
                <p:cNvPr id="32" name="Oval 18"/>
                <p:cNvSpPr>
                  <a:spLocks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11427" y="3937"/>
                  <a:ext cx="651" cy="688"/>
                </a:xfrm>
                <a:prstGeom prst="flowChartConnector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lvl="0" algn="ctr">
                    <a:buClrTx/>
                    <a:buSzTx/>
                    <a:buFontTx/>
                  </a:pPr>
                  <a:r>
                    <a:rPr lang="en-US" altLang="zh-CN" sz="240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charset="0"/>
                      <a:sym typeface="+mn-ea"/>
                    </a:rPr>
                    <a:t>A</a:t>
                  </a:r>
                  <a:endParaRPr lang="en-US" altLang="zh-CN" sz="24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endParaRPr>
                </a:p>
              </p:txBody>
            </p:sp>
            <p:cxnSp>
              <p:nvCxnSpPr>
                <p:cNvPr id="33" name="直接连接符 32"/>
                <p:cNvCxnSpPr>
                  <a:endCxn id="31" idx="3"/>
                </p:cNvCxnSpPr>
                <p:nvPr>
                  <p:custDataLst>
                    <p:tags r:id="rId29"/>
                  </p:custDataLst>
                </p:nvPr>
              </p:nvCxnSpPr>
              <p:spPr>
                <a:xfrm flipV="1">
                  <a:off x="12109" y="4246"/>
                  <a:ext cx="1716" cy="3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组合 20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11946" y="6512"/>
                <a:ext cx="1215" cy="226"/>
                <a:chOff x="10660" y="6659"/>
                <a:chExt cx="1268" cy="250"/>
              </a:xfrm>
            </p:grpSpPr>
            <p:cxnSp>
              <p:nvCxnSpPr>
                <p:cNvPr id="30" name="直接连接符 29"/>
                <p:cNvCxnSpPr>
                  <a:endCxn id="31" idx="1"/>
                </p:cNvCxnSpPr>
                <p:nvPr>
                  <p:custDataLst>
                    <p:tags r:id="rId31"/>
                  </p:custDataLst>
                </p:nvPr>
              </p:nvCxnSpPr>
              <p:spPr>
                <a:xfrm>
                  <a:off x="10660" y="6783"/>
                  <a:ext cx="282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矩形 30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10942" y="6659"/>
                  <a:ext cx="986" cy="25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grpSp>
            <p:nvGrpSpPr>
              <p:cNvPr id="22" name="组合 21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9179" y="4654"/>
                <a:ext cx="4205" cy="1995"/>
                <a:chOff x="8912" y="2069"/>
                <a:chExt cx="4389" cy="2204"/>
              </a:xfrm>
            </p:grpSpPr>
            <p:sp>
              <p:nvSpPr>
                <p:cNvPr id="23" name="Line 6"/>
                <p:cNvSpPr>
                  <a:spLocks noChangeShapeType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 flipH="1">
                  <a:off x="10039" y="2069"/>
                  <a:ext cx="0" cy="715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4" name="Line 8"/>
                <p:cNvSpPr>
                  <a:spLocks noChangeShapeType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10072" y="2434"/>
                  <a:ext cx="821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5" name="Line 11"/>
                <p:cNvSpPr>
                  <a:spLocks noChangeShapeType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 flipV="1">
                  <a:off x="10870" y="2154"/>
                  <a:ext cx="645" cy="2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6" name="Line 13"/>
                <p:cNvSpPr>
                  <a:spLocks noChangeShapeType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 flipH="1" flipV="1">
                  <a:off x="8936" y="2441"/>
                  <a:ext cx="0" cy="183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7" name="Line 14"/>
                <p:cNvSpPr>
                  <a:spLocks noChangeShapeType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8912" y="2434"/>
                  <a:ext cx="95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8" name="Line 19"/>
                <p:cNvSpPr>
                  <a:spLocks noChangeShapeType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11686" y="2434"/>
                  <a:ext cx="1615" cy="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" name="Line 7"/>
                <p:cNvSpPr>
                  <a:spLocks noChangeShapeType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 flipH="1">
                  <a:off x="9868" y="2261"/>
                  <a:ext cx="0" cy="329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</p:grpSp>
        </p:grpSp>
        <p:sp>
          <p:nvSpPr>
            <p:cNvPr id="14" name="Line 13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 flipH="1" flipV="1">
              <a:off x="6516135" y="-1470180"/>
              <a:ext cx="0" cy="105300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</p:grpSp>
      <p:sp>
        <p:nvSpPr>
          <p:cNvPr id="42" name="文本框 41" title=""/>
          <p:cNvSpPr txBox="1"/>
          <p:nvPr>
            <p:custDataLst>
              <p:tags r:id="rId42"/>
            </p:custDataLst>
          </p:nvPr>
        </p:nvSpPr>
        <p:spPr>
          <a:xfrm>
            <a:off x="1367349" y="3138224"/>
            <a:ext cx="668573" cy="4534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800" b="1">
                <a:latin typeface="楷体" panose="02010609060101010101" charset="-122"/>
                <a:ea typeface="楷体"/>
              </a:defRPr>
            </a:lvl1pPr>
          </a:lstStyle>
          <a:p>
            <a:pPr eaLnBrk="1" hangingPunct="1"/>
            <a:r>
              <a:rPr lang="en-US" altLang="zh-CN" sz="2000" b="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en-US" altLang="zh-CN" sz="2000" b="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2000" b="0" baseline="-25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 title=""/>
          <p:cNvSpPr txBox="1"/>
          <p:nvPr>
            <p:custDataLst>
              <p:tags r:id="rId43"/>
            </p:custDataLst>
          </p:nvPr>
        </p:nvSpPr>
        <p:spPr>
          <a:xfrm>
            <a:off x="2592233" y="3151645"/>
            <a:ext cx="122609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defRPr sz="2800" b="1">
                <a:latin typeface="楷体" panose="02010609060101010101" charset="-122"/>
                <a:ea typeface="楷体"/>
              </a:defRPr>
            </a:lvl1pPr>
          </a:lstStyle>
          <a:p>
            <a:pPr eaLnBrk="1" hangingPunct="1"/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传感器</a:t>
            </a:r>
            <a:r>
              <a:rPr lang="en-US" altLang="zh-CN" sz="2000" b="0" i="1">
                <a:latin typeface="微软雅黑" panose="020b0503020204020204" charset="-122"/>
                <a:ea typeface="微软雅黑" panose="020b0503020204020204" charset="-122"/>
              </a:rPr>
              <a:t>R</a:t>
            </a:r>
            <a:endParaRPr lang="en-US" altLang="zh-CN" sz="2000" b="0" i="1" baseline="-25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酒精浓度检测仪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91800" y="771625"/>
            <a:ext cx="5344600" cy="3006651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3274695" y="3950253"/>
            <a:ext cx="24498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视频</a:t>
            </a:r>
            <a:r>
              <a:rPr lang="en-US" altLang="zh-CN" sz="1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酒精浓度测试仪</a:t>
            </a:r>
            <a:endParaRPr lang="zh-CN" altLang="en-US" sz="1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568e8c8a1?vcp=1&amp;vis=1&amp;pid=1a6d0ebc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4504" cy="10111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对于欧姆定律公式的理解，下列说法中正确的是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_1#568e8c8a1?vcp=1&amp;vis=1&amp;pid=1a6d0ebcc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442563"/>
            <a:ext cx="120700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568e8c8a1.bracket?vcp=1&amp;vis=1&amp;pid=1a6d0ebcc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772065" y="935673"/>
            <a:ext cx="441325" cy="4690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1_2#568e8c8a1.choices?vcp=1&amp;vis=1&amp;pid=1a6d0ebcc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425195"/>
                <a:ext cx="8065008" cy="297738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6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den>
                      </m:f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6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den>
                      </m:f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增大时，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增大</a:t>
                </a:r>
                <a:endParaRPr lang="en-US" altLang="zh-CN" sz="2400"/>
              </a:p>
              <a:p>
                <a:pPr latinLnBrk="1">
                  <a:lnSpc>
                    <a:spcPts val="6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den>
                      </m:f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增大时，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减小</a:t>
                </a:r>
                <a:endParaRPr lang="en-US" altLang="zh-CN" sz="2400"/>
              </a:p>
              <a:p>
                <a:pPr latinLnBrk="1">
                  <a:lnSpc>
                    <a:spcPts val="5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den>
                      </m:f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，同一段导体，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成正比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1_2#568e8c8a1.choices?vcp=1&amp;vis=1&amp;pid=1a6d0ebc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425195"/>
                <a:ext cx="8065008" cy="2977388"/>
              </a:xfrm>
              <a:prstGeom prst="rect">
                <a:avLst/>
              </a:prstGeom>
              <a:blipFill rotWithShape="1">
                <a:blip r:embed="rId10"/>
                <a:stretch>
                  <a:fillRect l="-5" t="-9" r="3" b="-19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3_1#b8bfbf6f9?vcp=1&amp;vis=1&amp;pid=1a6d0ebcc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5223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某导体两端的电压为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时，流过它的电流为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，若该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导体两端的电压变为原来的2倍，则导体的电阻和导体中的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电流分别为(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3_1#b8bfbf6f9?vcp=1&amp;vis=1&amp;pid=1a6d0ebc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522349"/>
              </a:xfrm>
              <a:prstGeom prst="rect">
                <a:avLst/>
              </a:prstGeom>
              <a:blipFill rotWithShape="1">
                <a:blip r:embed="rId6"/>
                <a:stretch>
                  <a:fillRect l="-5" t="-25" r="3" b="-34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4_1#b8bfbf6f9.bracket?vcp=1&amp;vis=1&amp;pid=1a6d0ebcc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2296064" y="1455102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3_2#b8bfbf6f9.choices?vcp=1&amp;vis=1&amp;pid=1a6d0ebcc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930335"/>
                <a:ext cx="8065008" cy="9821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3_2#b8bfbf6f9.choices?vcp=1&amp;vis=1&amp;pid=1a6d0ebc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930335"/>
                <a:ext cx="8065008" cy="982155"/>
              </a:xfrm>
              <a:prstGeom prst="rect">
                <a:avLst/>
              </a:prstGeom>
              <a:blipFill rotWithShape="1">
                <a:blip r:embed="rId10"/>
                <a:stretch>
                  <a:fillRect l="-5" t="-58" r="3" b="-59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C_4_EX.5_1#b8bfbf6f9?vcp=1&amp;vis=1&amp;pid=1a6d0ebcc&amp;color=0,0,0&amp;tib=255,255,255&amp;iip=2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3025584"/>
            <a:ext cx="1243584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EX.5_1#b8bfbf6f9?vcp=1&amp;vis=1&amp;pid=1a6d0ebcc&amp;color=0,0,0&amp;vtp=1&amp;bbb=1&amp;hb=1" title=""/>
          <p:cNvSpPr/>
          <p:nvPr>
            <p:custDataLst>
              <p:tags r:id="rId13"/>
            </p:custDataLst>
          </p:nvPr>
        </p:nvSpPr>
        <p:spPr>
          <a:xfrm>
            <a:off x="539496" y="2977133"/>
            <a:ext cx="8064504" cy="15360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对于一个导体，只要知道电流、电压、电阻中的任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意两个量，就可以利用欧姆定律求出第三个量。计算时，注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意各物理量单位的统一。</a:t>
            </a:r>
            <a:endParaRPr lang="en-US" altLang="zh-CN" sz="1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6_1#098020655?vcp=1&amp;vis=1&amp;pid=1a6d0ebcc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5223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一只小灯泡正常发光时的电流是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，灯丝电阻是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，要测量灯泡两端的电压，电压表的测量范围应选用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6_1#098020655?vcp=1&amp;vis=1&amp;pid=1a6d0ebc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522349"/>
              </a:xfrm>
              <a:prstGeom prst="rect">
                <a:avLst/>
              </a:prstGeom>
              <a:blipFill rotWithShape="1">
                <a:blip r:embed="rId6"/>
                <a:stretch>
                  <a:fillRect l="-5" t="-25" r="3" b="-34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7_1#098020655.bracket?vcp=1&amp;vis=1&amp;pid=1a6d0ebcc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772065" y="1455102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6_2#098020655.choices?vcp=1&amp;vis=1&amp;pid=1a6d0ebcc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930336"/>
                <a:ext cx="8065008" cy="9889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两个测量范围都可以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无法判断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6_2#098020655.choices?vcp=1&amp;vis=1&amp;pid=1a6d0ebc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930336"/>
                <a:ext cx="8065008" cy="988949"/>
              </a:xfrm>
              <a:prstGeom prst="rect">
                <a:avLst/>
              </a:prstGeom>
              <a:blipFill rotWithShape="1">
                <a:blip r:embed="rId10"/>
                <a:stretch>
                  <a:fillRect l="-5" t="-58" r="3" b="-52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C_4_AS.8_1#098020655?vcp=1&amp;vis=1&amp;pid=1a6d0ebcc&amp;color=0,0,0&amp;vtp=1&amp;bbb=1&amp;h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2983419"/>
                <a:ext cx="8065008" cy="153587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灯泡正常发光时，灯泡两端的电压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，所以要测量灯泡两端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的电压，电压表的测量范围应选用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。故选A。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AS.8_1#098020655?vcp=1&amp;vis=1&amp;pid=1a6d0ebc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2983419"/>
                <a:ext cx="8065008" cy="1535875"/>
              </a:xfrm>
              <a:prstGeom prst="rect">
                <a:avLst/>
              </a:prstGeom>
              <a:blipFill rotWithShape="1">
                <a:blip r:embed="rId13"/>
                <a:stretch>
                  <a:fillRect l="-5" t="-12" r="3" b="-33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9_1#2c0bfb022?iti=1&amp;htil=1&amp;vcp=1&amp;vis=1&amp;pid=1a6d0ebcc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65012" y="705906"/>
            <a:ext cx="1490472" cy="117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9_2#2c0bfb022?iti=1&amp;htil=1&amp;vcp=1&amp;vis=1&amp;pid=1a6d0ebc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090317" y="2012482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2400"/>
          </a:p>
        </p:txBody>
      </p:sp>
      <p:sp>
        <p:nvSpPr>
          <p:cNvPr id="4" name="QB_4_BD.9_3#2c0bfb022?htil=1&amp;vcp=1&amp;vis=1&amp;pid=1a6d0ebcc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660186"/>
            <a:ext cx="6446520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4.小德同学发现了一个废弃的电子元件，他想了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解它的一些特性，进行了一系列实验，收集了一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些信息。他根据收集的信息，作出了通过该元件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的电流随电压的变化图像，如图所示，当</a:t>
            </a:r>
            <a:endParaRPr lang="en-US" altLang="zh-CN" sz="2400"/>
          </a:p>
        </p:txBody>
      </p:sp>
      <p:sp>
        <p:nvSpPr>
          <p:cNvPr id="5" name="QB_4_AN.10_1#2c0bfb022.blank?vcp=1&amp;vis=1&amp;pid=1a6d0ebcc&amp;color=0,0,0&amp;vpa=4&amp;vtp=1&amp;bbb=1" title=""/>
          <p:cNvSpPr/>
          <p:nvPr>
            <p:custDataLst>
              <p:tags r:id="rId8"/>
            </p:custDataLst>
          </p:nvPr>
        </p:nvSpPr>
        <p:spPr>
          <a:xfrm>
            <a:off x="4193762" y="2770418"/>
            <a:ext cx="5254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80</a:t>
            </a:r>
            <a:endParaRPr lang="en-US" altLang="zh-CN" sz="2400"/>
          </a:p>
        </p:txBody>
      </p:sp>
      <p:sp>
        <p:nvSpPr>
          <p:cNvPr id="6" name="QB_4_AN.11_1#2c0bfb022.blank?vcp=1&amp;vis=1&amp;pid=1a6d0ebcc&amp;color=0,0,0&amp;vpa=5&amp;vtp=1&amp;bbb=1" title=""/>
          <p:cNvSpPr/>
          <p:nvPr>
            <p:custDataLst>
              <p:tags r:id="rId9"/>
            </p:custDataLst>
          </p:nvPr>
        </p:nvSpPr>
        <p:spPr>
          <a:xfrm>
            <a:off x="556165" y="3866428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变大</a:t>
            </a:r>
            <a:endParaRPr lang="en-US" altLang="zh-CN" sz="2400"/>
          </a:p>
        </p:txBody>
      </p:sp>
      <mc:AlternateContent>
        <mc:Choice Requires="a14">
          <p:sp>
            <p:nvSpPr>
              <p:cNvPr id="7" name="QB_4_BD.9_3#2c0bfb022?htil=1&amp;vcp=1&amp;vis=1&amp;pid=1a6d0ebcc&amp;color=0,0,0&amp;vtp=1&amp;bt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798358"/>
                <a:ext cx="8064000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时，元件的电阻为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；由图像可知，该元件两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端的电压由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逐渐升高到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的过程中，元件的电阻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（填“变大”“变小”或 “不变”）。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B_4_BD.9_3#2c0bfb022?htil=1&amp;vcp=1&amp;vis=1&amp;pid=1a6d0ebc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798358"/>
                <a:ext cx="8064000" cy="1592199"/>
              </a:xfrm>
              <a:prstGeom prst="rect">
                <a:avLst/>
              </a:prstGeom>
              <a:blipFill rotWithShape="1">
                <a:blip r:embed="rId12"/>
                <a:stretch>
                  <a:fillRect l="-5" t="-34" r="6" b="-36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AS.12_1#2c0bfb022?iti=2&amp;htil=2&amp;vcp=1&amp;vis=1&amp;visfb=1&amp;pid=1a6d0ebcc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9672" y="743689"/>
            <a:ext cx="2066544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AS.12_2#2c0bfb022?iti=2&amp;htil=2&amp;vcp=1&amp;vis=1&amp;visfb=1&amp;pid=1a6d0ebc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33013" y="2498321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4_AS.12_3#2c0bfb022?htil=2&amp;vcp=1&amp;vis=1&amp;pid=1a6d0ebcc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697969"/>
                <a:ext cx="5861304" cy="2180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由图可知，元件两端的电压为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时，元件的电阻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zh-CN" altLang="en-US" sz="2400" b="0" i="0" ker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元件两端的电压为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时，通过元件的电流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不变，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4_AS.12_3#2c0bfb022?htil=2&amp;vcp=1&amp;vis=1&amp;pid=1a6d0ebc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697969"/>
                <a:ext cx="5861304" cy="2180590"/>
              </a:xfrm>
              <a:prstGeom prst="rect">
                <a:avLst/>
              </a:prstGeom>
              <a:blipFill rotWithShape="1">
                <a:blip r:embed="rId9"/>
                <a:stretch>
                  <a:fillRect l="-7" t="-5" r="-3521" b="-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4_AS.12_3#2c0bfb022?htil=2&amp;vcp=1&amp;vis=1&amp;pid=1a6d0ebcc&amp;color=0,0,0&amp;vtp=1&amp;bt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883067"/>
                <a:ext cx="8064000" cy="1266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6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den>
                      </m:f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知，元件的电阻与两端的电压成正比，即该元件两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端的电压由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逐渐升高到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的过程中，元件的电阻变大。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4_AS.12_3#2c0bfb022?htil=2&amp;vcp=1&amp;vis=1&amp;pid=1a6d0ebc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883067"/>
                <a:ext cx="8064000" cy="1266190"/>
              </a:xfrm>
              <a:prstGeom prst="rect">
                <a:avLst/>
              </a:prstGeom>
              <a:blipFill rotWithShape="1">
                <a:blip r:embed="rId12"/>
                <a:stretch>
                  <a:fillRect l="-5" t="-13" r="-4506" b="-43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13_1#8fe1a6bcc?iti=3&amp;htil=3&amp;vcp=1&amp;vis=1&amp;pid=1a6d0ebcc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6915" y="980226"/>
            <a:ext cx="1975104" cy="135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13_2#8fe1a6bcc?iti=3&amp;htil=3&amp;vcp=1&amp;vis=1&amp;pid=1a6d0ebc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14536" y="2460538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4_BD.13_3#8fe1a6bcc?htil=3&amp;vcp=1&amp;vis=1&amp;pid=1a6d0ebcc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934507"/>
                <a:ext cx="5961888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5.如图所示，电源电压保持不变，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正常发光时的电阻与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阻值相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同，当开关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掷到1时，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刚好正常发光，此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时电流表的示数为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，电压表的示数为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4_BD.13_3#8fe1a6bcc?htil=3&amp;vcp=1&amp;vis=1&amp;pid=1a6d0ebc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934507"/>
                <a:ext cx="5961888" cy="2155190"/>
              </a:xfrm>
              <a:prstGeom prst="rect">
                <a:avLst/>
              </a:prstGeom>
              <a:blipFill rotWithShape="1">
                <a:blip r:embed="rId9"/>
                <a:stretch>
                  <a:fillRect l="-6" t="-20" r="4" b="-25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4_AN.14_1#8fe1a6bcc.blank?vcp=1&amp;vis=1&amp;pid=1a6d0ebcc&amp;color=0,0,0&amp;vpa=6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1834320" y="3694470"/>
                <a:ext cx="623888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4_AN.14_1#8fe1a6bcc.blank?vcp=1&amp;vis=1&amp;pid=1a6d0ebcc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1834320" y="3694470"/>
                <a:ext cx="623888" cy="353441"/>
              </a:xfrm>
              <a:prstGeom prst="rect">
                <a:avLst/>
              </a:prstGeom>
              <a:blipFill rotWithShape="1">
                <a:blip r:embed="rId12"/>
                <a:stretch>
                  <a:fillRect l="-71" t="-11" r="20" b="-77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4_AN.15_1#8fe1a6bcc.blank?vcp=1&amp;vis=1&amp;pid=1a6d0ebcc&amp;color=0,0,0&amp;vpa=7&amp;vtp=1&amp;bbb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4001829" y="3694470"/>
                <a:ext cx="623888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4_AN.15_1#8fe1a6bcc.blank?vcp=1&amp;vis=1&amp;pid=1a6d0ebcc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4001829" y="3694470"/>
                <a:ext cx="623888" cy="353441"/>
              </a:xfrm>
              <a:prstGeom prst="rect">
                <a:avLst/>
              </a:prstGeom>
              <a:blipFill rotWithShape="1">
                <a:blip r:embed="rId15"/>
                <a:stretch>
                  <a:fillRect l="-9" t="-11" r="60" b="-77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4_BD.13_3#8fe1a6bcc?htil=3&amp;vcp=1&amp;vis=1&amp;pid=1a6d0ebcc&amp;color=0,0,0&amp;vtp=1&amp;bt=1&amp;bbb=1&amp;hb=1&amp;hs=1" title=""/>
              <p:cNvSpPr/>
              <p:nvPr>
                <p:custDataLst>
                  <p:tags r:id="rId16"/>
                </p:custDataLst>
              </p:nvPr>
            </p:nvSpPr>
            <p:spPr>
              <a:xfrm>
                <a:off x="540000" y="3072678"/>
                <a:ext cx="8064000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由1掷到2时，电流表的示数为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，电压表的示数为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7" name="QB_4_BD.13_3#8fe1a6bcc?htil=3&amp;vcp=1&amp;vis=1&amp;pid=1a6d0ebc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540000" y="3072678"/>
                <a:ext cx="8064000" cy="1033399"/>
              </a:xfrm>
              <a:prstGeom prst="rect">
                <a:avLst/>
              </a:prstGeom>
              <a:blipFill rotWithShape="1">
                <a:blip r:embed="rId18"/>
                <a:stretch>
                  <a:fillRect l="-3" t="-53" r="5" b="-56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通过学习欧姆定律深入了解电流与电压、电阻的关系；学会运用欧姆定律解决简单的实际问题。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利用电流与电压、电流与电阻的函数关系模型分析欧姆定律。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通过运用数学知识推理出欧姆定律的过程，培养融合其他学科知识的能力；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7_1#acccaa3db?htil=5&amp;vcp=1&amp;vis=1&amp;pid=1a6d0ebcc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10384" y="1193332"/>
            <a:ext cx="1956816" cy="171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4_BD.17_2#acccaa3db?htil=5&amp;vcp=1&amp;vis=1&amp;pid=1a6d0ebcc&amp;color=0,0,0&amp;vtp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180632"/>
                <a:ext cx="5980176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如图所示，小鸟双脚站立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在某高压输电线的同一根导线上。高压输电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线每千米的电阻为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，通过输电线的电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。如果小鸟两爪间的距离是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小鸟身体的电阻为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，求：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4_BD.17_2#acccaa3db?htil=5&amp;vcp=1&amp;vis=1&amp;pid=1a6d0ebc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180632"/>
                <a:ext cx="5980176" cy="2709799"/>
              </a:xfrm>
              <a:prstGeom prst="rect">
                <a:avLst/>
              </a:prstGeom>
              <a:blipFill rotWithShape="1">
                <a:blip r:embed="rId8"/>
                <a:stretch>
                  <a:fillRect l="-6" t="-6" r="-1070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4_BD.17_2#acccaa3db?htil=5&amp;vcp=1&amp;vis=1&amp;pid=1a6d0ebcc&amp;color=0,0,0&amp;tib=255,255,255&amp;iip=3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1226352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591800" y="11709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8_1#fd564d749?htil=6&amp;vcp=1&amp;vis=1&amp;visfb=1&amp;pid=acccaa3db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58594" y="768835"/>
            <a:ext cx="2267712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18_2#fd564d749?htil=6&amp;vcp=1&amp;vis=1&amp;pid=acccaa3db&amp;color=0,0,0&amp;vtp=1&amp;bt=1&amp;bbb=1&amp;hs=1" title=""/>
          <p:cNvSpPr/>
          <p:nvPr>
            <p:custDataLst>
              <p:tags r:id="rId6"/>
            </p:custDataLst>
          </p:nvPr>
        </p:nvSpPr>
        <p:spPr>
          <a:xfrm>
            <a:off x="539496" y="723115"/>
            <a:ext cx="5660136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（1）输电线上的小鸟两爪间的电压。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O_5_AN.19_1#fd564d749?htil=6&amp;vcp=1&amp;vis=1&amp;pid=acccaa3db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189015"/>
                <a:ext cx="5660136" cy="1562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【解】已知输电线每千米电阻为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即每米电阻为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。小鸟两爪间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距离为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，因此这段输电线的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4" name="QO_5_AN.19_1#fd564d749?htil=6&amp;vcp=1&amp;vis=1&amp;pid=acccaa3d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189015"/>
                <a:ext cx="5660136" cy="1562100"/>
              </a:xfrm>
              <a:prstGeom prst="rect">
                <a:avLst/>
              </a:prstGeom>
              <a:blipFill rotWithShape="1">
                <a:blip r:embed="rId9"/>
                <a:stretch>
                  <a:fillRect l="-7" t="-19" r="2" b="-351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AN.19_1#fd564d749?htil=6&amp;vcp=1&amp;vis=1&amp;pid=acccaa3db&amp;color=0,0,0&amp;vtp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40000" y="3264513"/>
                <a:ext cx="8064000" cy="103619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输电线中的电流为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，因此输电线上的小鸟两爪间的电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线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O_5_AN.19_1#fd564d749?htil=6&amp;vcp=1&amp;vis=1&amp;pid=acccaa3d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40000" y="3264513"/>
                <a:ext cx="8064000" cy="1036193"/>
              </a:xfrm>
              <a:prstGeom prst="rect">
                <a:avLst/>
              </a:prstGeom>
              <a:blipFill rotWithShape="1">
                <a:blip r:embed="rId12"/>
                <a:stretch>
                  <a:fillRect l="-3" t="-59" r="5" b="-55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5_AN.19_1#fd564d749?htil=6&amp;vcp=1&amp;vis=1&amp;pid=acccaa3db&amp;color=0,0,0&amp;vtp=1&amp;bbb=1&amp;hb=1&amp;hs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540000" y="2751116"/>
                <a:ext cx="8064000" cy="51263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线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O_5_AN.19_1#fd564d749?htil=6&amp;vcp=1&amp;vis=1&amp;pid=acccaa3d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40000" y="2751116"/>
                <a:ext cx="8064000" cy="512636"/>
              </a:xfrm>
              <a:prstGeom prst="rect">
                <a:avLst/>
              </a:prstGeom>
              <a:blipFill rotWithShape="1">
                <a:blip r:embed="rId15"/>
                <a:stretch>
                  <a:fillRect l="-3" t="-58" r="5" b="-119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20_1#a706a2887?htil=7&amp;vcp=1&amp;vis=1&amp;visfb=1&amp;pid=acccaa3db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1328" y="762009"/>
            <a:ext cx="2518641" cy="216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20_2#a706a2887?htil=7&amp;vcp=1&amp;vis=1&amp;pid=acccaa3db&amp;color=0,0,0&amp;vtp=1&amp;bt=1&amp;bbb=1&amp;hs=1" title=""/>
          <p:cNvSpPr/>
          <p:nvPr>
            <p:custDataLst>
              <p:tags r:id="rId6"/>
            </p:custDataLst>
          </p:nvPr>
        </p:nvSpPr>
        <p:spPr>
          <a:xfrm>
            <a:off x="539496" y="774709"/>
            <a:ext cx="5404104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（2）通过小鸟的电流。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O_5_AN.21_1#a706a2887?htil=7&amp;vcp=1&amp;vis=1&amp;pid=acccaa3db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331286"/>
                <a:ext cx="5404104" cy="16299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小鸟与输电线两爪间并联，因此小鸟两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端的电压与输电线两爪间电压相同，即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鸟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，小鸟身体的电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5_AN.21_1#a706a2887?htil=7&amp;vcp=1&amp;vis=1&amp;pid=acccaa3d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331286"/>
                <a:ext cx="5404104" cy="1629982"/>
              </a:xfrm>
              <a:prstGeom prst="rect">
                <a:avLst/>
              </a:prstGeom>
              <a:blipFill rotWithShape="1">
                <a:blip r:embed="rId9"/>
                <a:stretch>
                  <a:fillRect l="-7" t="-20" b="-37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AN.21_1#a706a2887?htil=7&amp;vcp=1&amp;vis=1&amp;pid=acccaa3db&amp;color=0,0,0&amp;vtp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40000" y="2960950"/>
                <a:ext cx="8064000" cy="13335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6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鸟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，则通过小鸟的电流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鸟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U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aseline="-100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aseline="-100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鸟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3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000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Ω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O_5_AN.21_1#a706a2887?htil=7&amp;vcp=1&amp;vis=1&amp;pid=acccaa3db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40000" y="2960950"/>
                <a:ext cx="8064000" cy="1333500"/>
              </a:xfrm>
              <a:prstGeom prst="rect">
                <a:avLst/>
              </a:prstGeom>
              <a:blipFill rotWithShape="1">
                <a:blip r:embed="rId12"/>
                <a:stretch>
                  <a:fillRect l="-3" t="-43" r="5" b="-10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90149" y="2119070"/>
            <a:ext cx="504000" cy="1656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sym typeface="+mn-ea"/>
              </a:rPr>
              <a:t>欧姆定律</a:t>
            </a:r>
            <a:endParaRPr lang="zh-CN" altLang="en-US" sz="2600"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>
          <a:xfrm>
            <a:off x="1318260" y="2105025"/>
            <a:ext cx="337185" cy="1809115"/>
          </a:xfrm>
          <a:prstGeom prst="leftBrace">
            <a:avLst/>
          </a:prstGeom>
          <a:ln w="15875" cmpd="thickThin">
            <a:solidFill>
              <a:schemeClr val="tx1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1764030" y="1852297"/>
            <a:ext cx="1404000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欧姆定律</a:t>
            </a:r>
            <a:endParaRPr lang="zh-CN" altLang="en-US" sz="240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1740535" y="3699510"/>
            <a:ext cx="2952000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欧姆定律的简单计算</a:t>
            </a:r>
            <a:endParaRPr lang="zh-CN" altLang="en-US" sz="2400">
              <a:sym typeface="+mn-ea"/>
            </a:endParaRPr>
          </a:p>
        </p:txBody>
      </p:sp>
      <p:sp>
        <p:nvSpPr>
          <p:cNvPr id="9" name="左大括号 8" title=""/>
          <p:cNvSpPr/>
          <p:nvPr>
            <p:custDataLst>
              <p:tags r:id="rId11"/>
            </p:custDataLst>
          </p:nvPr>
        </p:nvSpPr>
        <p:spPr>
          <a:xfrm>
            <a:off x="3315335" y="1036955"/>
            <a:ext cx="255905" cy="2164080"/>
          </a:xfrm>
          <a:prstGeom prst="leftBrace">
            <a:avLst/>
          </a:prstGeom>
          <a:ln w="15875" cmpd="thickThin">
            <a:solidFill>
              <a:schemeClr val="tx1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TextBox 34" title=""/>
          <p:cNvSpPr txBox="1"/>
          <p:nvPr>
            <p:custDataLst>
              <p:tags r:id="rId12"/>
            </p:custDataLst>
          </p:nvPr>
        </p:nvSpPr>
        <p:spPr bwMode="auto">
          <a:xfrm>
            <a:off x="3690620" y="843915"/>
            <a:ext cx="4860000" cy="82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 eaLnBrk="1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导体中的电流，跟导体两端的电压成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正比</a:t>
            </a:r>
            <a:r>
              <a:rPr lang="zh-CN" altLang="en-US" sz="2400">
                <a:sym typeface="+mn-ea"/>
              </a:rPr>
              <a:t>，跟导体的电阻成反比。</a:t>
            </a:r>
            <a:endParaRPr lang="zh-CN" altLang="en-US" sz="2400">
              <a:sym typeface="+mn-ea"/>
            </a:endParaRPr>
          </a:p>
        </p:txBody>
      </p:sp>
      <p:sp>
        <p:nvSpPr>
          <p:cNvPr id="11" name="TextBox 36" title=""/>
          <p:cNvSpPr txBox="1"/>
          <p:nvPr>
            <p:custDataLst>
              <p:tags r:id="rId13"/>
            </p:custDataLst>
          </p:nvPr>
        </p:nvSpPr>
        <p:spPr bwMode="auto">
          <a:xfrm>
            <a:off x="3684905" y="2930525"/>
            <a:ext cx="295021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适用范围与注意事项</a:t>
            </a:r>
            <a:endParaRPr lang="zh-CN" altLang="en-US" sz="2400">
              <a:sym typeface="+mn-ea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4"/>
            </p:custDataLst>
          </p:nvPr>
        </p:nvGrpSpPr>
        <p:grpSpPr>
          <a:xfrm>
            <a:off x="3690620" y="1884680"/>
            <a:ext cx="1943100" cy="828040"/>
            <a:chOff x="5848" y="2629"/>
            <a:chExt cx="3060" cy="1304"/>
          </a:xfrm>
        </p:grpSpPr>
        <p:sp>
          <p:nvSpPr>
            <p:cNvPr id="13" name="TextBox 35"/>
            <p:cNvSpPr txBox="1"/>
            <p:nvPr>
              <p:custDataLst>
                <p:tags r:id="rId15"/>
              </p:custDataLst>
            </p:nvPr>
          </p:nvSpPr>
          <p:spPr bwMode="auto">
            <a:xfrm>
              <a:off x="5848" y="2629"/>
              <a:ext cx="3061" cy="130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40" tIns="45720" rIns="91440" bIns="45720" rtlCol="0" anchor="t">
              <a:noAutofit/>
            </a:bodyPr>
            <a:lstStyle>
              <a:defPPr>
                <a:defRPr lang="zh-CN"/>
              </a:defPPr>
              <a:lvl1pPr eaLnBrk="1" hangingPunct="1">
                <a:defRPr sz="2800">
                  <a:latin typeface="微软雅黑" panose="020b0503020204020204" charset="-122"/>
                  <a:ea typeface="微软雅黑" panose="020b0503020204020204" charset="-122"/>
                </a:defRPr>
              </a:lvl1pPr>
              <a:lvl2pPr marL="742950" indent="-285750" eaLnBrk="0" hangingPunct="0"/>
              <a:lvl3pPr marL="1143000" indent="-228600" eaLnBrk="0" hangingPunct="0"/>
              <a:lvl4pPr marL="1600200" indent="-228600" eaLnBrk="0" hangingPunct="0"/>
              <a:lvl5pPr marL="2057400" indent="-228600" eaLnBrk="0" hangingPunct="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</a:lvl9pPr>
            </a:lstStyle>
            <a:p>
              <a:pPr lvl="0" algn="l">
                <a:lnSpc>
                  <a:spcPct val="160000"/>
                </a:lnSpc>
                <a:buClrTx/>
                <a:buSzTx/>
                <a:buFont typeface="Arial" panose="020b0604020202020204" pitchFamily="34" charset="0"/>
              </a:pPr>
              <a:r>
                <a:rPr lang="zh-CN" altLang="en-US" sz="2400">
                  <a:sym typeface="+mn-ea"/>
                </a:rPr>
                <a:t>表达式</a:t>
              </a:r>
              <a:endParaRPr lang="zh-CN" altLang="en-US" sz="2400">
                <a:sym typeface="+mn-ea"/>
              </a:endParaRPr>
            </a:p>
          </p:txBody>
        </p:sp>
        <mc:AlternateContent>
          <mc:Choice Requires="a14">
            <p:sp>
              <p:nvSpPr>
                <p:cNvPr id="14" name="文本框 13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7436" y="2671"/>
                  <a:ext cx="1428" cy="1220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>
                      <m:oMathParaPr>
                        <m:jc/>
                      </m:oMathParaPr>
                      <m:oMath>
                        <m:r>
                          <m:rPr>
                            <m:sty m:val="bi"/>
                          </m:rPr>
                          <a:rPr lang="en-US" altLang="zh-CN" sz="2400" b="1" i="1"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𝑰</m:t>
                        </m:r>
                        <m:r>
                          <m:rPr>
                            <m:sty m:val="bi"/>
                          </m:rPr>
                          <a:rPr lang="en-US" altLang="zh-CN" sz="2400" b="1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400" b="1" i="1"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bi"/>
                              </m:rPr>
                              <a:rPr lang="en-US" altLang="zh-CN" sz="2400" b="1" i="1"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𝑼</m:t>
                            </m:r>
                          </m:num>
                          <m:den>
                            <m:r>
                              <m:rPr>
                                <m:sty m:val="bi"/>
                              </m:rPr>
                              <a:rPr lang="en-US" altLang="zh-CN" sz="2400" b="1" i="1"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</m:oMath>
                    </m:oMathPara>
                  </a14:m>
                  <a:endParaRPr lang="en-US" altLang="zh-CN" sz="2400" b="1" i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</mc:Choice>
          <mc:Fallback>
            <p:sp>
              <p:nvSpPr>
                <p:cNvPr id="14" name="文本框 13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7"/>
                  </p:custDataLst>
                </p:nvPr>
              </p:nvSpPr>
              <p:spPr>
                <a:xfrm>
                  <a:off x="7436" y="2671"/>
                  <a:ext cx="1428" cy="1220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箭头: 下 1" title=""/>
          <p:cNvSpPr/>
          <p:nvPr>
            <p:custDataLst>
              <p:tags r:id="rId19"/>
            </p:custDataLst>
          </p:nvPr>
        </p:nvSpPr>
        <p:spPr>
          <a:xfrm rot="16200000" flipH="1">
            <a:off x="5642027" y="2167598"/>
            <a:ext cx="485622" cy="262165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mc:AlternateContent>
        <mc:Choice Requires="a14">
          <p:sp>
            <p:nvSpPr>
              <p:cNvPr id="16" name="文本框 15" title="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7212965" y="1900152"/>
                <a:ext cx="1014730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400" b="1" i="1"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𝑹</m:t>
                      </m:r>
                      <m:r>
                        <m:rPr>
                          <m:sty m:val="bi"/>
                        </m:rPr>
                        <a:rPr lang="en-US" altLang="zh-CN" sz="2400" b="1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1" i="1"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400" b="1" i="1"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400" b="1" i="1"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  <m:t>𝑰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7212965" y="1900152"/>
                <a:ext cx="1014730" cy="774700"/>
              </a:xfrm>
              <a:prstGeom prst="rect">
                <a:avLst/>
              </a:prstGeom>
              <a:blipFill rotWithShape="1">
                <a:blip r:embed="rId22"/>
                <a:stretch>
                  <a:fillRect t="-30" r="-8573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7" name="文本框 16" title="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6065520" y="2098589"/>
                <a:ext cx="114744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400" b="1" i="1"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𝑼</m:t>
                      </m:r>
                      <m:r>
                        <m:rPr>
                          <m:sty m:val="bi"/>
                        </m:rPr>
                        <a:rPr lang="en-US" altLang="zh-CN" sz="2400" b="1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400" b="1" i="1">
                          <a:latin typeface="Cambria Math" panose="02040503050406030204" pitchFamily="18" charset="0"/>
                          <a:ea typeface="微软雅黑" panose="020b0503020204020204" charset="-122"/>
                          <a:cs typeface="Cambria Math" panose="02040503050406030204" pitchFamily="18" charset="0"/>
                        </a:rPr>
                        <m:t>𝑰𝑹</m:t>
                      </m:r>
                    </m:oMath>
                  </m:oMathPara>
                </a14:m>
                <a:endParaRPr lang="en-US" altLang="zh-CN" sz="2400" b="1" i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>
              <a:xfrm>
                <a:off x="6065520" y="2098589"/>
                <a:ext cx="1147445" cy="460375"/>
              </a:xfrm>
              <a:prstGeom prst="rect">
                <a:avLst/>
              </a:prstGeom>
              <a:blipFill rotWithShape="1">
                <a:blip r:embed="rId25"/>
                <a:stretch>
                  <a:fillRect t="-119" r="-7582" b="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2517732" y="2374449"/>
            <a:ext cx="2130337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30000"/>
              </a:lnSpc>
            </a:pPr>
            <a:r>
              <a:rPr lang="zh-CN" altLang="en-US" sz="2200" b="1">
                <a:latin typeface="Times New Roman"/>
                <a:ea typeface="黑体"/>
                <a:sym typeface="+mn-ea"/>
              </a:rPr>
              <a:t>综合两个结论</a:t>
            </a:r>
            <a:endParaRPr lang="zh-CN" altLang="en-US" sz="2200" b="1">
              <a:latin typeface="Times New Roman"/>
              <a:ea typeface="黑体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830640" y="3030559"/>
            <a:ext cx="7362104" cy="97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30000"/>
              </a:lnSpc>
            </a:pPr>
            <a:r>
              <a:rPr lang="zh-CN" altLang="en-US" sz="2200" b="1">
                <a:latin typeface="Times New Roman"/>
                <a:ea typeface="黑体"/>
                <a:sym typeface="+mn-ea"/>
              </a:rPr>
              <a:t>        导体中的电流，跟导体两端的电压成正比，跟导体的电阻成反比。</a:t>
            </a:r>
            <a:endParaRPr lang="zh-CN" altLang="en-US" sz="2200" b="1">
              <a:latin typeface="Times New Roman"/>
              <a:ea typeface="黑体"/>
              <a:sym typeface="+mn-ea"/>
            </a:endParaRPr>
          </a:p>
        </p:txBody>
      </p:sp>
      <p:sp>
        <p:nvSpPr>
          <p:cNvPr id="10" name="思想气泡: 云 9" title=""/>
          <p:cNvSpPr/>
          <p:nvPr>
            <p:custDataLst>
              <p:tags r:id="rId9"/>
            </p:custDataLst>
          </p:nvPr>
        </p:nvSpPr>
        <p:spPr>
          <a:xfrm>
            <a:off x="3203905" y="3955812"/>
            <a:ext cx="4373634" cy="809756"/>
          </a:xfrm>
          <a:prstGeom prst="cloudCallout">
            <a:avLst>
              <a:gd name="adj1" fmla="val -10747"/>
              <a:gd name="adj2" fmla="val -11040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tx1"/>
                </a:solidFill>
                <a:latin typeface="黑体" panose="02010609060101010101" charset="-122"/>
                <a:ea typeface="黑体"/>
              </a:rPr>
              <a:t>这是不是普遍规律呢？</a:t>
            </a:r>
            <a:endParaRPr lang="zh-CN" altLang="en-US" sz="2000" b="1">
              <a:solidFill>
                <a:schemeClr val="tx1"/>
              </a:solidFill>
              <a:latin typeface="黑体" panose="02010609060101010101" charset="-122"/>
              <a:ea typeface="黑体"/>
            </a:endParaRPr>
          </a:p>
        </p:txBody>
      </p:sp>
      <p:sp>
        <p:nvSpPr>
          <p:cNvPr id="11" name="矩形 4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19174" y="627615"/>
            <a:ext cx="2094254" cy="583565"/>
          </a:xfrm>
          <a:prstGeom prst="rect">
            <a:avLst/>
          </a:prstGeom>
          <a:solidFill>
            <a:srgbClr val="007E82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FFFF"/>
                </a:solidFill>
                <a:latin typeface="幼圆" panose="02010509060101010101" pitchFamily="49" charset="-122"/>
                <a:ea typeface="黑体"/>
              </a:rPr>
              <a:t>复习回顾</a:t>
            </a:r>
            <a:endParaRPr lang="zh-CN" altLang="en-US" sz="3200" b="1">
              <a:solidFill>
                <a:srgbClr val="FFFFFF"/>
              </a:solidFill>
              <a:latin typeface="幼圆" panose="02010509060101010101" pitchFamily="49" charset="-122"/>
              <a:ea typeface="黑体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1"/>
            </p:custDataLst>
          </p:nvPr>
        </p:nvSpPr>
        <p:spPr>
          <a:xfrm>
            <a:off x="686515" y="1187688"/>
            <a:ext cx="7845760" cy="530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30000"/>
              </a:lnSpc>
            </a:pPr>
            <a:r>
              <a:rPr lang="zh-CN" altLang="en-US" sz="2200" b="1">
                <a:latin typeface="Times New Roman"/>
                <a:ea typeface="黑体"/>
                <a:sym typeface="+mn-ea"/>
              </a:rPr>
              <a:t>导体的</a:t>
            </a:r>
            <a:r>
              <a:rPr lang="zh-CN" altLang="en-US" sz="2200" b="1">
                <a:solidFill>
                  <a:srgbClr val="228989"/>
                </a:solidFill>
                <a:latin typeface="Times New Roman"/>
                <a:ea typeface="黑体"/>
                <a:sym typeface="+mn-ea"/>
              </a:rPr>
              <a:t>电阻一定</a:t>
            </a:r>
            <a:r>
              <a:rPr lang="zh-CN" altLang="en-US" sz="2200" b="1">
                <a:latin typeface="Times New Roman"/>
                <a:ea typeface="黑体"/>
                <a:sym typeface="+mn-ea"/>
              </a:rPr>
              <a:t>时，通过导体的</a:t>
            </a:r>
            <a:r>
              <a:rPr lang="zh-CN" altLang="en-US" sz="2200" b="1">
                <a:solidFill>
                  <a:srgbClr val="228989"/>
                </a:solidFill>
                <a:latin typeface="Times New Roman"/>
                <a:ea typeface="黑体"/>
                <a:sym typeface="+mn-ea"/>
              </a:rPr>
              <a:t>电流</a:t>
            </a:r>
            <a:r>
              <a:rPr lang="zh-CN" altLang="en-US" sz="2200" b="1">
                <a:latin typeface="Times New Roman"/>
                <a:ea typeface="黑体"/>
                <a:sym typeface="+mn-ea"/>
              </a:rPr>
              <a:t>跟导体两端的</a:t>
            </a:r>
            <a:r>
              <a:rPr lang="zh-CN" altLang="en-US" sz="2200" b="1">
                <a:solidFill>
                  <a:srgbClr val="228989"/>
                </a:solidFill>
                <a:latin typeface="Times New Roman"/>
                <a:ea typeface="黑体"/>
                <a:sym typeface="+mn-ea"/>
              </a:rPr>
              <a:t>电压</a:t>
            </a:r>
            <a:r>
              <a:rPr lang="zh-CN" altLang="en-US" sz="2200" b="1">
                <a:latin typeface="Times New Roman"/>
                <a:ea typeface="黑体"/>
                <a:sym typeface="+mn-ea"/>
              </a:rPr>
              <a:t>成</a:t>
            </a:r>
            <a:r>
              <a:rPr lang="zh-CN" altLang="en-US" sz="2200" b="1">
                <a:solidFill>
                  <a:srgbClr val="FF0000"/>
                </a:solidFill>
                <a:latin typeface="Times New Roman"/>
                <a:ea typeface="黑体"/>
                <a:sym typeface="+mn-ea"/>
              </a:rPr>
              <a:t>正比</a:t>
            </a:r>
            <a:r>
              <a:rPr lang="zh-CN" altLang="en-US" sz="2200" b="1">
                <a:latin typeface="Times New Roman"/>
                <a:ea typeface="黑体"/>
                <a:sym typeface="+mn-ea"/>
              </a:rPr>
              <a:t>。</a:t>
            </a:r>
            <a:endParaRPr lang="zh-CN" altLang="en-US" sz="2200" b="1">
              <a:latin typeface="Times New Roman"/>
              <a:ea typeface="黑体"/>
              <a:sym typeface="+mn-ea"/>
            </a:endParaRPr>
          </a:p>
        </p:txBody>
      </p:sp>
      <p:sp>
        <p:nvSpPr>
          <p:cNvPr id="13" name="矩形 81924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86515" y="1615623"/>
            <a:ext cx="8208570" cy="668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marL="0" indent="0" latinLnBrk="0">
              <a:lnSpc>
                <a:spcPct val="130000"/>
              </a:lnSpc>
            </a:pPr>
            <a:r>
              <a:rPr lang="zh-CN" altLang="en-US" sz="2200" b="1">
                <a:latin typeface="Times New Roman"/>
                <a:ea typeface="黑体"/>
              </a:rPr>
              <a:t>导体两端的</a:t>
            </a:r>
            <a:r>
              <a:rPr lang="zh-CN" altLang="en-US" sz="2200" b="1">
                <a:solidFill>
                  <a:srgbClr val="228989"/>
                </a:solidFill>
                <a:latin typeface="Times New Roman"/>
                <a:ea typeface="黑体"/>
              </a:rPr>
              <a:t>电压一定</a:t>
            </a:r>
            <a:r>
              <a:rPr lang="zh-CN" altLang="en-US" sz="2200" b="1">
                <a:latin typeface="Times New Roman"/>
                <a:ea typeface="黑体"/>
              </a:rPr>
              <a:t>时，通过导体的</a:t>
            </a:r>
            <a:r>
              <a:rPr lang="zh-CN" altLang="en-US" sz="2200" b="1">
                <a:solidFill>
                  <a:srgbClr val="228989"/>
                </a:solidFill>
                <a:latin typeface="Times New Roman"/>
                <a:ea typeface="黑体"/>
              </a:rPr>
              <a:t>电流</a:t>
            </a:r>
            <a:r>
              <a:rPr lang="zh-CN" altLang="en-US" sz="2200" b="1">
                <a:latin typeface="Times New Roman"/>
                <a:ea typeface="黑体"/>
              </a:rPr>
              <a:t>跟导体的</a:t>
            </a:r>
            <a:r>
              <a:rPr lang="zh-CN" altLang="en-US" sz="2200" b="1">
                <a:solidFill>
                  <a:srgbClr val="228989"/>
                </a:solidFill>
                <a:latin typeface="Times New Roman"/>
                <a:ea typeface="黑体"/>
              </a:rPr>
              <a:t>电阻</a:t>
            </a:r>
            <a:r>
              <a:rPr lang="zh-CN" altLang="en-US" sz="2200" b="1">
                <a:latin typeface="Times New Roman"/>
                <a:ea typeface="黑体"/>
              </a:rPr>
              <a:t>成</a:t>
            </a:r>
            <a:r>
              <a:rPr lang="zh-CN" altLang="en-US" sz="2200" b="1">
                <a:solidFill>
                  <a:srgbClr val="FF0000"/>
                </a:solidFill>
                <a:latin typeface="Times New Roman"/>
                <a:ea typeface="黑体"/>
              </a:rPr>
              <a:t>反比</a:t>
            </a:r>
            <a:r>
              <a:rPr lang="zh-CN" altLang="en-US" sz="2200" b="1">
                <a:latin typeface="Times New Roman"/>
                <a:ea typeface="黑体"/>
              </a:rPr>
              <a:t>。</a:t>
            </a:r>
            <a:endParaRPr lang="zh-CN" altLang="en-US" sz="2200" b="1">
              <a:latin typeface="Times New Roman"/>
              <a:ea typeface="黑体"/>
            </a:endParaRPr>
          </a:p>
        </p:txBody>
      </p:sp>
      <p:sp>
        <p:nvSpPr>
          <p:cNvPr id="3" name="箭头: 下 2" title=""/>
          <p:cNvSpPr/>
          <p:nvPr>
            <p:custDataLst>
              <p:tags r:id="rId13"/>
            </p:custDataLst>
          </p:nvPr>
        </p:nvSpPr>
        <p:spPr>
          <a:xfrm>
            <a:off x="4355985" y="2203474"/>
            <a:ext cx="360025" cy="8270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 bwMode="auto">
          <a:xfrm>
            <a:off x="685799" y="913765"/>
            <a:ext cx="7846476" cy="978729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欧姆定律：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导体中的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，跟导体两端的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成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正比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，跟导体的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电阻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成</a:t>
            </a: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反比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 bwMode="auto">
          <a:xfrm>
            <a:off x="703260" y="2232847"/>
            <a:ext cx="2140585" cy="766445"/>
          </a:xfrm>
          <a:prstGeom prst="rect">
            <a:avLst/>
          </a:prstGeom>
          <a:noFill/>
          <a:ln w="15875">
            <a:noFill/>
          </a:ln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公式：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Cambria Math" panose="02040503050406030204" pitchFamily="18" charset="0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l="11528" t="23784" r="16533" b="9019"/>
          <a:stretch>
            <a:fillRect/>
          </a:stretch>
        </p:blipFill>
        <p:spPr>
          <a:xfrm>
            <a:off x="5339576" y="2036340"/>
            <a:ext cx="3574176" cy="2551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 title=""/>
          <p:cNvSpPr/>
          <p:nvPr>
            <p:custDataLst>
              <p:tags r:id="rId11"/>
            </p:custDataLst>
          </p:nvPr>
        </p:nvSpPr>
        <p:spPr bwMode="auto">
          <a:xfrm>
            <a:off x="685799" y="3908349"/>
            <a:ext cx="3312000" cy="535531"/>
          </a:xfrm>
          <a:prstGeom prst="rect">
            <a:avLst/>
          </a:prstGeom>
          <a:noFill/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适用范围：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纯电阻电路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11" title=""/>
          <p:cNvSpPr txBox="1"/>
          <p:nvPr>
            <p:custDataLst>
              <p:tags r:id="rId12"/>
            </p:custDataLst>
          </p:nvPr>
        </p:nvSpPr>
        <p:spPr>
          <a:xfrm>
            <a:off x="678638" y="3023820"/>
            <a:ext cx="2260622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变形公式：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3"/>
            </p:custDataLst>
          </p:nvPr>
        </p:nvGrpSpPr>
        <p:grpSpPr>
          <a:xfrm>
            <a:off x="3571108" y="2828141"/>
            <a:ext cx="1261060" cy="989290"/>
            <a:chOff x="4475372" y="3457575"/>
            <a:chExt cx="1261060" cy="989290"/>
          </a:xfrm>
        </p:grpSpPr>
        <p:sp>
          <p:nvSpPr>
            <p:cNvPr id="11" name="文本框 26"/>
            <p:cNvSpPr txBox="1"/>
            <p:nvPr>
              <p:custDataLst>
                <p:tags r:id="rId14"/>
              </p:custDataLst>
            </p:nvPr>
          </p:nvSpPr>
          <p:spPr>
            <a:xfrm>
              <a:off x="4475372" y="3679031"/>
              <a:ext cx="7811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800" b="1" i="1">
                  <a:latin typeface="Times New Roman"/>
                  <a:cs typeface="Times New Roman" panose="02020603050405020304" charset="0"/>
                </a:rPr>
                <a:t>R </a:t>
              </a:r>
              <a:r>
                <a:rPr lang="en-US" altLang="zh-CN" sz="2800" b="1">
                  <a:latin typeface="Times New Roman"/>
                  <a:cs typeface="Times New Roman" panose="02020603050405020304" charset="0"/>
                </a:rPr>
                <a:t>=</a:t>
              </a:r>
              <a:endParaRPr lang="zh-CN" altLang="en-US" sz="2800" b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2" name="文本框 27"/>
            <p:cNvSpPr txBox="1"/>
            <p:nvPr>
              <p:custDataLst>
                <p:tags r:id="rId15"/>
              </p:custDataLst>
            </p:nvPr>
          </p:nvSpPr>
          <p:spPr>
            <a:xfrm>
              <a:off x="5230290" y="3457575"/>
              <a:ext cx="4479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800" b="1" i="1">
                  <a:latin typeface="Times New Roman"/>
                  <a:cs typeface="Times New Roman" panose="02020603050405020304" charset="0"/>
                </a:rPr>
                <a:t>U</a:t>
              </a:r>
              <a:endParaRPr lang="zh-CN" altLang="en-US" sz="2800" b="1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3" name="文本框 28"/>
            <p:cNvSpPr txBox="1"/>
            <p:nvPr>
              <p:custDataLst>
                <p:tags r:id="rId16"/>
              </p:custDataLst>
            </p:nvPr>
          </p:nvSpPr>
          <p:spPr>
            <a:xfrm>
              <a:off x="5230290" y="3923645"/>
              <a:ext cx="4479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800" b="1" i="1">
                  <a:latin typeface="Times New Roman"/>
                  <a:cs typeface="Times New Roman" panose="02020603050405020304" charset="0"/>
                </a:rPr>
                <a:t>I</a:t>
              </a:r>
              <a:endParaRPr lang="zh-CN" altLang="en-US" sz="2800" b="1" i="1">
                <a:latin typeface="Times New Roman"/>
                <a:cs typeface="Times New Roman" panose="02020603050405020304" charset="0"/>
              </a:endParaRPr>
            </a:p>
          </p:txBody>
        </p:sp>
        <p:cxnSp>
          <p:nvCxnSpPr>
            <p:cNvPr id="14" name="直接连接符 13"/>
            <p:cNvCxnSpPr/>
            <p:nvPr>
              <p:custDataLst>
                <p:tags r:id="rId17"/>
              </p:custDataLst>
            </p:nvPr>
          </p:nvCxnSpPr>
          <p:spPr>
            <a:xfrm>
              <a:off x="5172075" y="3943351"/>
              <a:ext cx="56435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21" title=""/>
          <p:cNvSpPr txBox="1"/>
          <p:nvPr>
            <p:custDataLst>
              <p:tags r:id="rId18"/>
            </p:custDataLst>
          </p:nvPr>
        </p:nvSpPr>
        <p:spPr>
          <a:xfrm>
            <a:off x="2277731" y="3061176"/>
            <a:ext cx="1684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800" b="1" i="1">
                <a:latin typeface="Times New Roman"/>
                <a:cs typeface="Times New Roman" panose="02020603050405020304" charset="0"/>
              </a:rPr>
              <a:t>U </a:t>
            </a:r>
            <a:r>
              <a:rPr lang="en-US" altLang="zh-CN" sz="2800" b="1">
                <a:latin typeface="Times New Roman"/>
                <a:cs typeface="Times New Roman" panose="02020603050405020304" charset="0"/>
              </a:rPr>
              <a:t>= </a:t>
            </a:r>
            <a:r>
              <a:rPr lang="en-US" altLang="zh-CN" sz="2800" b="1" i="1">
                <a:latin typeface="Times New Roman"/>
                <a:cs typeface="Times New Roman" panose="02020603050405020304" charset="0"/>
              </a:rPr>
              <a:t>IR</a:t>
            </a:r>
            <a:endParaRPr lang="zh-CN" altLang="en-US" sz="2800" b="1" i="1">
              <a:latin typeface="Times New Roman"/>
              <a:cs typeface="Times New Roman" panose="02020603050405020304" charset="0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9"/>
            </p:custDataLst>
          </p:nvPr>
        </p:nvGrpSpPr>
        <p:grpSpPr>
          <a:xfrm>
            <a:off x="1746648" y="2076045"/>
            <a:ext cx="1062165" cy="927735"/>
            <a:chOff x="4616052" y="3457575"/>
            <a:chExt cx="1062165" cy="927735"/>
          </a:xfrm>
        </p:grpSpPr>
        <p:sp>
          <p:nvSpPr>
            <p:cNvPr id="20" name="文本框 25"/>
            <p:cNvSpPr txBox="1"/>
            <p:nvPr>
              <p:custDataLst>
                <p:tags r:id="rId20"/>
              </p:custDataLst>
            </p:nvPr>
          </p:nvSpPr>
          <p:spPr>
            <a:xfrm>
              <a:off x="4616052" y="3693099"/>
              <a:ext cx="781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400" b="1" i="1">
                  <a:latin typeface="Times New Roman"/>
                  <a:cs typeface="Times New Roman" panose="02020603050405020304" charset="0"/>
                </a:rPr>
                <a:t>I </a:t>
              </a:r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=</a:t>
              </a:r>
              <a:endParaRPr lang="zh-CN" altLang="en-US" sz="2400" b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1" name="文本框 26"/>
            <p:cNvSpPr txBox="1"/>
            <p:nvPr>
              <p:custDataLst>
                <p:tags r:id="rId21"/>
              </p:custDataLst>
            </p:nvPr>
          </p:nvSpPr>
          <p:spPr>
            <a:xfrm>
              <a:off x="5230290" y="3457575"/>
              <a:ext cx="4479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400" b="1" i="1">
                  <a:latin typeface="Times New Roman"/>
                  <a:cs typeface="Times New Roman" panose="02020603050405020304" charset="0"/>
                </a:rPr>
                <a:t>U</a:t>
              </a:r>
              <a:endParaRPr lang="zh-CN" altLang="en-US" sz="2400" b="1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2" name="文本框 27"/>
            <p:cNvSpPr txBox="1"/>
            <p:nvPr>
              <p:custDataLst>
                <p:tags r:id="rId22"/>
              </p:custDataLst>
            </p:nvPr>
          </p:nvSpPr>
          <p:spPr>
            <a:xfrm>
              <a:off x="5230290" y="3923645"/>
              <a:ext cx="4479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r>
                <a:rPr lang="en-US" altLang="zh-CN" sz="2400" b="1" i="1">
                  <a:latin typeface="Times New Roman"/>
                  <a:cs typeface="Times New Roman" panose="02020603050405020304" charset="0"/>
                </a:rPr>
                <a:t>R</a:t>
              </a:r>
              <a:endParaRPr lang="zh-CN" altLang="en-US" sz="2400" b="1" i="1">
                <a:latin typeface="Times New Roman"/>
                <a:cs typeface="Times New Roman" panose="02020603050405020304" charset="0"/>
              </a:endParaRPr>
            </a:p>
          </p:txBody>
        </p:sp>
        <p:cxnSp>
          <p:nvCxnSpPr>
            <p:cNvPr id="23" name="直接连接符 22"/>
            <p:cNvCxnSpPr/>
            <p:nvPr>
              <p:custDataLst>
                <p:tags r:id="rId23"/>
              </p:custDataLst>
            </p:nvPr>
          </p:nvCxnSpPr>
          <p:spPr>
            <a:xfrm>
              <a:off x="5172075" y="3922249"/>
              <a:ext cx="50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1748790" y="772160"/>
            <a:ext cx="1583690" cy="1096645"/>
            <a:chOff x="6126" y="2350"/>
            <a:chExt cx="2494" cy="1727"/>
          </a:xfrm>
          <a:solidFill>
            <a:srgbClr val="0070C0"/>
          </a:solidFill>
        </p:grpSpPr>
        <p:sp>
          <p:nvSpPr>
            <p:cNvPr id="6" name="Text Box 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6126" y="2350"/>
              <a:ext cx="2494" cy="1727"/>
            </a:xfrm>
            <a:prstGeom prst="rect">
              <a:avLst/>
            </a:prstGeom>
            <a:solidFill>
              <a:srgbClr val="007E8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6280" y="2409"/>
              <a:ext cx="2072" cy="1610"/>
              <a:chOff x="6073" y="2330"/>
              <a:chExt cx="2072" cy="1610"/>
            </a:xfrm>
            <a:grpFill/>
          </p:grpSpPr>
          <p:sp>
            <p:nvSpPr>
              <p:cNvPr id="8" name="文本框 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073" y="2738"/>
                <a:ext cx="2054" cy="822"/>
              </a:xfrm>
              <a:prstGeom prst="rect">
                <a:avLst/>
              </a:prstGeom>
              <a:solidFill>
                <a:srgbClr val="007E8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I </a:t>
                </a:r>
                <a:r>
                  <a:rPr lang="en-US" sz="28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= </a:t>
                </a:r>
                <a:endParaRPr lang="zh-CN" altLang="en-US" sz="28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7347" y="3085"/>
                <a:ext cx="649" cy="855"/>
              </a:xfrm>
              <a:prstGeom prst="rect">
                <a:avLst/>
              </a:prstGeom>
              <a:solidFill>
                <a:srgbClr val="007E82"/>
              </a:solidFill>
            </p:spPr>
            <p:txBody>
              <a:bodyPr wrap="square" rtlCol="0">
                <a:noAutofit/>
              </a:bodyPr>
              <a:lstStyle/>
              <a:p>
                <a:pPr marL="0" indent="0" latinLnBrk="0"/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R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10" name="文本框 9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7343" y="2330"/>
                <a:ext cx="657" cy="822"/>
              </a:xfrm>
              <a:prstGeom prst="rect">
                <a:avLst/>
              </a:prstGeom>
              <a:solidFill>
                <a:srgbClr val="007E8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U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11" name="直接连接符 10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7200" y="3174"/>
                <a:ext cx="945" cy="0"/>
              </a:xfrm>
              <a:prstGeom prst="line">
                <a:avLst/>
              </a:prstGeom>
              <a:grpFill/>
              <a:ln w="28575">
                <a:solidFill>
                  <a:srgbClr val="FFFFFF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Text Box 20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044315" y="555625"/>
            <a:ext cx="259080" cy="467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3500" tIns="8100" rIns="13500" bIns="810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V</a:t>
            </a:r>
            <a:endParaRPr lang="en-US" altLang="zh-CN" sz="24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Line 22" title="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V="1">
            <a:off x="3116580" y="826770"/>
            <a:ext cx="817245" cy="244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Line 22" title="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3116580" y="1557655"/>
            <a:ext cx="817245" cy="244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Text Box 20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044315" y="1615440"/>
            <a:ext cx="259080" cy="467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3500" tIns="8100" rIns="13500" bIns="810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Ω</a:t>
            </a:r>
            <a:endParaRPr lang="en-US" altLang="zh-CN" sz="24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9" name="Line 22" title="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>
            <a:off x="1086485" y="1341120"/>
            <a:ext cx="817245" cy="244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Text Box 20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77875" y="1336040"/>
            <a:ext cx="259080" cy="467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3500" tIns="8100" rIns="13500" bIns="810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en-US" altLang="zh-CN" sz="24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0"/>
            </p:custDataLst>
          </p:nvPr>
        </p:nvSpPr>
        <p:spPr>
          <a:xfrm>
            <a:off x="547370" y="2211705"/>
            <a:ext cx="524002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单位的统一性：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计算时</a:t>
            </a:r>
            <a:r>
              <a:rPr lang="zh-CN" altLang="en-US" sz="24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单位要统一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1"/>
            </p:custDataLst>
          </p:nvPr>
        </p:nvSpPr>
        <p:spPr>
          <a:xfrm>
            <a:off x="547370" y="2854325"/>
            <a:ext cx="795337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同一性：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欧姆定律中的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是对</a:t>
            </a:r>
            <a:r>
              <a:rPr lang="zh-CN" altLang="en-US" sz="24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同一导体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或同一段电路而言的，三者要一一对应；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3" name="直接连接符 22" title=""/>
          <p:cNvCxnSpPr/>
          <p:nvPr>
            <p:custDataLst>
              <p:tags r:id="rId22"/>
            </p:custDataLst>
          </p:nvPr>
        </p:nvCxnSpPr>
        <p:spPr>
          <a:xfrm>
            <a:off x="5354320" y="1398270"/>
            <a:ext cx="291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 title=""/>
          <p:cNvSpPr/>
          <p:nvPr>
            <p:custDataLst>
              <p:tags r:id="rId23"/>
            </p:custDataLst>
          </p:nvPr>
        </p:nvSpPr>
        <p:spPr>
          <a:xfrm>
            <a:off x="6431280" y="1280160"/>
            <a:ext cx="614680" cy="236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24"/>
            </p:custDataLst>
          </p:nvPr>
        </p:nvGrpSpPr>
        <p:grpSpPr>
          <a:xfrm rot="5400000">
            <a:off x="6373605" y="395481"/>
            <a:ext cx="722508" cy="1293059"/>
            <a:chOff x="5421" y="6232"/>
            <a:chExt cx="1019" cy="854"/>
          </a:xfrm>
        </p:grpSpPr>
        <p:sp>
          <p:nvSpPr>
            <p:cNvPr id="26" name="直接连接符 6167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>
              <a:off x="6063" y="6244"/>
              <a:ext cx="0" cy="8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7" name="直接连接符 26"/>
            <p:cNvCxnSpPr/>
            <p:nvPr>
              <p:custDataLst>
                <p:tags r:id="rId26"/>
              </p:custDataLst>
            </p:nvPr>
          </p:nvCxnSpPr>
          <p:spPr>
            <a:xfrm>
              <a:off x="5831" y="6232"/>
              <a:ext cx="609" cy="0"/>
            </a:xfrm>
            <a:prstGeom prst="line">
              <a:avLst/>
            </a:prstGeom>
            <a:ln w="28575">
              <a:solidFill>
                <a:srgbClr val="228989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27"/>
              </p:custDataLst>
            </p:nvPr>
          </p:nvCxnSpPr>
          <p:spPr>
            <a:xfrm>
              <a:off x="5809" y="7086"/>
              <a:ext cx="609" cy="0"/>
            </a:xfrm>
            <a:prstGeom prst="line">
              <a:avLst/>
            </a:prstGeom>
            <a:ln w="28575">
              <a:solidFill>
                <a:srgbClr val="228989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9" name="文本框 28"/>
            <p:cNvSpPr txBox="1"/>
            <p:nvPr>
              <p:custDataLst>
                <p:tags r:id="rId28"/>
              </p:custDataLst>
            </p:nvPr>
          </p:nvSpPr>
          <p:spPr>
            <a:xfrm rot="16200000">
              <a:off x="5593" y="6320"/>
              <a:ext cx="305" cy="649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i="1">
                  <a:effectLst/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U</a:t>
              </a:r>
              <a:endParaRPr lang="en-US" altLang="zh-CN" sz="2400" b="1" i="1"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cxnSp>
        <p:nvCxnSpPr>
          <p:cNvPr id="30" name="直接箭头连接符 29" title=""/>
          <p:cNvCxnSpPr/>
          <p:nvPr>
            <p:custDataLst>
              <p:tags r:id="rId29"/>
            </p:custDataLst>
          </p:nvPr>
        </p:nvCxnSpPr>
        <p:spPr>
          <a:xfrm>
            <a:off x="5572760" y="1397000"/>
            <a:ext cx="777875" cy="0"/>
          </a:xfrm>
          <a:prstGeom prst="straightConnector1">
            <a:avLst/>
          </a:prstGeom>
          <a:ln w="38100">
            <a:solidFill>
              <a:srgbClr val="228989"/>
            </a:solidFill>
            <a:tailEnd type="stealth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文本框 30" title=""/>
          <p:cNvSpPr txBox="1"/>
          <p:nvPr>
            <p:custDataLst>
              <p:tags r:id="rId30"/>
            </p:custDataLst>
          </p:nvPr>
        </p:nvSpPr>
        <p:spPr>
          <a:xfrm rot="21600000">
            <a:off x="5730890" y="1409102"/>
            <a:ext cx="461807" cy="46037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endParaRPr lang="en-US" sz="2400" b="1" i="1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31"/>
            </p:custDataLst>
          </p:nvPr>
        </p:nvSpPr>
        <p:spPr>
          <a:xfrm rot="21600000">
            <a:off x="6546865" y="1548167"/>
            <a:ext cx="396000" cy="46037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i="1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endParaRPr lang="en-US" sz="2400" b="1" i="1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32"/>
            </p:custDataLst>
          </p:nvPr>
        </p:nvSpPr>
        <p:spPr>
          <a:xfrm>
            <a:off x="547370" y="3940175"/>
            <a:ext cx="765810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同时性：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必须保证公式中的三个物理量是</a:t>
            </a:r>
            <a:r>
              <a:rPr lang="zh-CN" altLang="en-US" sz="24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同一时刻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/>
      <p:bldP spid="19" grpId="0" animBg="1"/>
      <p:bldP spid="20" grpId="0"/>
      <p:bldP spid="21" grpId="0"/>
      <p:bldP spid="2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20773" y="1059815"/>
            <a:ext cx="2368550" cy="3129915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467360" y="627380"/>
            <a:ext cx="5396865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601345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欧姆1789年3月16日出生于德国埃尔朗根的一个锁匠世家。父亲是一位锁匠，母亲是裁缝的女儿。虽然欧姆的父亲、母亲从未受过正规教育，但是他的父亲具有高水平的自学能力，这足以让他给孩子们出色的教育。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601345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1820年起，他开始研究电磁学。欧姆的研究工作是在十分困难的条件下进行的。他不仅要忙于教学工作，而且图书资料和仪器都很缺乏，他只能利用业余时间，自己动手设计和制造仪器来进行有关的实验。1826年， 欧姆发现了电学上的一个重要定律，欧姆定律。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6066790" y="4300220"/>
            <a:ext cx="28301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欧姆</a:t>
            </a:r>
            <a:r>
              <a:rPr lang="en-US" altLang="zh-CN" sz="24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4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178</a:t>
            </a:r>
            <a:r>
              <a:rPr lang="en-US" altLang="zh-CN" sz="24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24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-1854</a:t>
            </a:r>
            <a:r>
              <a:rPr lang="en-US" altLang="zh-CN" sz="2400" b="1" ker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827740" y="987640"/>
            <a:ext cx="7751445" cy="1863090"/>
            <a:chOff x="1221" y="4910"/>
            <a:chExt cx="12207" cy="2934"/>
          </a:xfrm>
        </p:grpSpPr>
        <p:sp>
          <p:nvSpPr>
            <p:cNvPr id="6" name="文本框 5"/>
            <p:cNvSpPr txBox="1"/>
            <p:nvPr>
              <p:custDataLst>
                <p:tags r:id="rId8"/>
              </p:custDataLst>
            </p:nvPr>
          </p:nvSpPr>
          <p:spPr>
            <a:xfrm>
              <a:off x="1221" y="4910"/>
              <a:ext cx="12207" cy="2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eaLnBrk="1" hangingPunct="1">
                <a:lnSpc>
                  <a:spcPct val="160000"/>
                </a:lnSpc>
                <a:buClrTx/>
                <a:buSzTx/>
                <a:buFont typeface="Arial" panose="020b0604020202020204" pitchFamily="34" charset="0"/>
              </a:pPr>
              <a:r>
                <a:rPr lang="zh-CN" altLang="en-US" sz="2400" b="1">
                  <a:solidFill>
                    <a:srgbClr val="22898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讨论与思考：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根据</a:t>
              </a:r>
              <a:r>
                <a:rPr lang="en-US" altLang="zh-CN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     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能说明导体两端的电压和电流以及电阻成正比吗？根据</a:t>
              </a:r>
              <a:r>
                <a:rPr lang="en-US" altLang="zh-CN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              </a:t>
              </a: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能说导体电阻跟电压成正比，跟电流成反比吗？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mc:AlternateContent>
          <mc:Choice Requires="a14">
            <p:sp>
              <p:nvSpPr>
                <p:cNvPr id="7" name="文本框 6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5386" y="5220"/>
                  <a:ext cx="1980" cy="72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marL="0" lvl="1" indent="0" algn="l" latinLnBrk="0"/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2400" i="1"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𝑈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𝐼𝑅</m:t>
                        </m:r>
                      </m:oMath>
                    </m:oMathPara>
                  </a14:m>
                  <a:endPara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</mc:Choice>
          <mc:Fallback>
            <p:sp>
              <p:nvSpPr>
                <p:cNvPr id="7" name="文本框 6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0"/>
                  </p:custDataLst>
                </p:nvPr>
              </p:nvSpPr>
              <p:spPr>
                <a:xfrm>
                  <a:off x="5386" y="5220"/>
                  <a:ext cx="1980" cy="72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>
          <mc:Choice Requires="a14">
            <p:sp>
              <p:nvSpPr>
                <p:cNvPr id="8" name="文本框 7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7349" y="5787"/>
                  <a:ext cx="1552" cy="1220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400" i="1"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𝑅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𝑈</m:t>
                            </m:r>
                          </m:num>
                          <m:den>
                            <m:r>
                              <a:rPr lang="en-US" altLang="zh-CN" sz="2400" i="1"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𝐼</m:t>
                            </m:r>
                          </m:den>
                        </m:f>
                      </m:oMath>
                    </m:oMathPara>
                  </a14:m>
                  <a:endParaRPr lang="en-US" altLang="zh-CN" sz="2400" i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</mc:Choice>
          <mc:Fallback>
            <p:sp>
              <p:nvSpPr>
                <p:cNvPr id="8" name="文本框 7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3"/>
                  </p:custDataLst>
                </p:nvPr>
              </p:nvSpPr>
              <p:spPr>
                <a:xfrm>
                  <a:off x="7349" y="5787"/>
                  <a:ext cx="1552" cy="122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3741991" y="600406"/>
            <a:ext cx="1686560" cy="1096645"/>
            <a:chOff x="6126" y="2350"/>
            <a:chExt cx="2494" cy="1727"/>
          </a:xfrm>
          <a:solidFill>
            <a:srgbClr val="0070C0"/>
          </a:solidFill>
        </p:grpSpPr>
        <p:sp>
          <p:nvSpPr>
            <p:cNvPr id="6" name="Text Box 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6126" y="2350"/>
              <a:ext cx="2494" cy="1727"/>
            </a:xfrm>
            <a:prstGeom prst="rect">
              <a:avLst/>
            </a:prstGeom>
            <a:solidFill>
              <a:srgbClr val="007E8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6280" y="2498"/>
              <a:ext cx="2072" cy="1560"/>
              <a:chOff x="6073" y="2419"/>
              <a:chExt cx="2072" cy="1560"/>
            </a:xfrm>
            <a:grpFill/>
          </p:grpSpPr>
          <p:sp>
            <p:nvSpPr>
              <p:cNvPr id="8" name="文本框 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073" y="2738"/>
                <a:ext cx="1059" cy="8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I = </a:t>
                </a:r>
                <a:endPara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7336" y="3157"/>
                <a:ext cx="649" cy="8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R</a:t>
                </a:r>
                <a:endPara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10" name="文本框 9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7295" y="2419"/>
                <a:ext cx="730" cy="8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U</a:t>
                </a:r>
                <a:endParaRPr lang="en-US" alt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11" name="直接连接符 10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7200" y="3174"/>
                <a:ext cx="945" cy="0"/>
              </a:xfrm>
              <a:prstGeom prst="line">
                <a:avLst/>
              </a:prstGeom>
              <a:grpFill/>
              <a:ln w="28575">
                <a:solidFill>
                  <a:srgbClr val="FFFFFF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组合 11" title=""/>
          <p:cNvGrpSpPr/>
          <p:nvPr>
            <p:custDataLst>
              <p:tags r:id="rId14"/>
            </p:custDataLst>
          </p:nvPr>
        </p:nvGrpSpPr>
        <p:grpSpPr>
          <a:xfrm>
            <a:off x="3740354" y="2023440"/>
            <a:ext cx="1583690" cy="1096645"/>
            <a:chOff x="6126" y="2350"/>
            <a:chExt cx="2494" cy="1727"/>
          </a:xfrm>
          <a:solidFill>
            <a:srgbClr val="007E82"/>
          </a:solidFill>
        </p:grpSpPr>
        <p:sp>
          <p:nvSpPr>
            <p:cNvPr id="13" name="Text Box 8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126" y="2350"/>
              <a:ext cx="2494" cy="17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6"/>
              </p:custDataLst>
            </p:nvPr>
          </p:nvSpPr>
          <p:spPr>
            <a:xfrm>
              <a:off x="6280" y="2817"/>
              <a:ext cx="2201" cy="82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U = IR </a:t>
              </a:r>
              <a:endParaRPr lang="en-US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7"/>
            </p:custDataLst>
          </p:nvPr>
        </p:nvGrpSpPr>
        <p:grpSpPr>
          <a:xfrm>
            <a:off x="3768978" y="3447966"/>
            <a:ext cx="1632585" cy="1096645"/>
            <a:chOff x="6126" y="2350"/>
            <a:chExt cx="2494" cy="1727"/>
          </a:xfrm>
          <a:solidFill>
            <a:srgbClr val="007E82"/>
          </a:solidFill>
        </p:grpSpPr>
        <p:sp>
          <p:nvSpPr>
            <p:cNvPr id="19" name="Text Box 8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126" y="2350"/>
              <a:ext cx="2494" cy="17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19"/>
              </p:custDataLst>
            </p:nvPr>
          </p:nvGrpSpPr>
          <p:grpSpPr>
            <a:xfrm>
              <a:off x="6280" y="2409"/>
              <a:ext cx="2072" cy="1577"/>
              <a:chOff x="6073" y="2330"/>
              <a:chExt cx="2072" cy="1577"/>
            </a:xfrm>
            <a:grpFill/>
          </p:grpSpPr>
          <p:sp>
            <p:nvSpPr>
              <p:cNvPr id="21" name="文本框 20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6073" y="2738"/>
                <a:ext cx="1356" cy="822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R = </a:t>
                </a:r>
                <a:endPara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7347" y="3085"/>
                <a:ext cx="649" cy="822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I</a:t>
                </a:r>
                <a:endPara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7343" y="2330"/>
                <a:ext cx="657" cy="822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l">
                  <a:buClrTx/>
                  <a:buSzTx/>
                  <a:buFontTx/>
                </a:pPr>
                <a:r>
                  <a:rPr lang="en-US" sz="28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U</a:t>
                </a:r>
                <a:endPara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24" name="直接连接符 23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7200" y="3174"/>
                <a:ext cx="945" cy="0"/>
              </a:xfrm>
              <a:prstGeom prst="line">
                <a:avLst/>
              </a:prstGeom>
              <a:grpFill/>
              <a:ln w="28575">
                <a:solidFill>
                  <a:srgbClr val="FFFFFF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文本框 24" title=""/>
          <p:cNvSpPr txBox="1"/>
          <p:nvPr>
            <p:custDataLst>
              <p:tags r:id="rId24"/>
            </p:custDataLst>
          </p:nvPr>
        </p:nvSpPr>
        <p:spPr>
          <a:xfrm>
            <a:off x="722420" y="668962"/>
            <a:ext cx="2627409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已知电压、电阻，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</a:endParaRPr>
          </a:p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求电流：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25"/>
            </p:custDataLst>
          </p:nvPr>
        </p:nvSpPr>
        <p:spPr>
          <a:xfrm>
            <a:off x="770382" y="2148806"/>
            <a:ext cx="257944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已知电流、电阻，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求电压：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6"/>
            </p:custDataLst>
          </p:nvPr>
        </p:nvSpPr>
        <p:spPr>
          <a:xfrm>
            <a:off x="739734" y="3537156"/>
            <a:ext cx="261009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已知电压、电流，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求电阻：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: 圆角 47" title=""/>
          <p:cNvSpPr/>
          <p:nvPr>
            <p:custDataLst>
              <p:tags r:id="rId27"/>
            </p:custDataLst>
          </p:nvPr>
        </p:nvSpPr>
        <p:spPr>
          <a:xfrm>
            <a:off x="5962650" y="1347470"/>
            <a:ext cx="2797175" cy="2807970"/>
          </a:xfrm>
          <a:prstGeom prst="roundRect">
            <a:avLst>
              <a:gd name="adj" fmla="val 15873"/>
            </a:avLst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400" b="1">
                <a:solidFill>
                  <a:schemeClr val="tx1"/>
                </a:solidFill>
                <a:latin typeface="Times New Roman"/>
                <a:ea typeface="楷体"/>
                <a:cs typeface="Times New Roman" panose="02020603050405020304" charset="0"/>
              </a:rPr>
              <a:t>对于一段电路来说，只要知道 </a:t>
            </a:r>
            <a:r>
              <a:rPr lang="en-US" altLang="zh-CN" sz="2400" b="1" i="1">
                <a:solidFill>
                  <a:schemeClr val="tx1"/>
                </a:solidFill>
                <a:latin typeface="Times New Roman"/>
                <a:ea typeface="楷体"/>
                <a:cs typeface="Times New Roman" panose="02020603050405020304" charset="0"/>
              </a:rPr>
              <a:t>I</a:t>
            </a:r>
            <a:r>
              <a:rPr lang="zh-CN" altLang="en-US" sz="2400" b="1">
                <a:solidFill>
                  <a:schemeClr val="tx1"/>
                </a:solidFill>
                <a:latin typeface="Times New Roman"/>
                <a:ea typeface="楷体"/>
                <a:cs typeface="Times New Roman" panose="02020603050405020304" charset="0"/>
              </a:rPr>
              <a:t>、</a:t>
            </a:r>
            <a:r>
              <a:rPr lang="en-US" altLang="zh-CN" sz="2400" b="1" i="1">
                <a:solidFill>
                  <a:schemeClr val="tx1"/>
                </a:solidFill>
                <a:latin typeface="Times New Roman"/>
                <a:ea typeface="楷体"/>
                <a:cs typeface="Times New Roman" panose="02020603050405020304" charset="0"/>
              </a:rPr>
              <a:t>U</a:t>
            </a:r>
            <a:r>
              <a:rPr lang="zh-CN" altLang="en-US" sz="2400" b="1">
                <a:solidFill>
                  <a:schemeClr val="tx1"/>
                </a:solidFill>
                <a:latin typeface="Times New Roman"/>
                <a:ea typeface="楷体"/>
                <a:cs typeface="Times New Roman" panose="02020603050405020304" charset="0"/>
              </a:rPr>
              <a:t>、</a:t>
            </a:r>
            <a:r>
              <a:rPr lang="en-US" altLang="zh-CN" sz="2400" b="1" i="1">
                <a:solidFill>
                  <a:schemeClr val="tx1"/>
                </a:solidFill>
                <a:latin typeface="Times New Roman"/>
                <a:ea typeface="楷体"/>
                <a:cs typeface="Times New Roman" panose="02020603050405020304" charset="0"/>
              </a:rPr>
              <a:t>R</a:t>
            </a:r>
            <a:r>
              <a:rPr lang="en-US" altLang="zh-CN" sz="2400" b="1">
                <a:solidFill>
                  <a:schemeClr val="tx1"/>
                </a:solidFill>
                <a:latin typeface="Times New Roman"/>
                <a:ea typeface="楷体"/>
                <a:cs typeface="Times New Roman" panose="02020603050405020304" charset="0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Times New Roman"/>
                <a:ea typeface="楷体"/>
                <a:cs typeface="Times New Roman" panose="02020603050405020304" charset="0"/>
              </a:rPr>
              <a:t>中的任意两个量就可以利用欧姆定律计算出第三个量</a:t>
            </a:r>
            <a:endParaRPr lang="en-US" altLang="zh-CN" sz="2400" b="1">
              <a:solidFill>
                <a:schemeClr val="tx1"/>
              </a:solidFill>
              <a:latin typeface="Times New Roman"/>
              <a:ea typeface="楷体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欧姆定律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TextBox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45741" y="1332912"/>
            <a:ext cx="7506521" cy="3040218"/>
          </a:xfrm>
          <a:prstGeom prst="roundRect">
            <a:avLst>
              <a:gd name="adj" fmla="val 10046"/>
            </a:avLst>
          </a:prstGeom>
          <a:noFill/>
          <a:ln w="25400">
            <a:solidFill>
              <a:srgbClr val="228989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  <a:alpha val="6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6666"/>
                </a:solidFill>
                <a:effectLst/>
                <a:cs typeface="微软雅黑" panose="020b0503020204020204" charset="-122"/>
                <a:sym typeface="+mn-ea"/>
              </a:rPr>
              <a:t>用公式进行计算的一般步骤：</a:t>
            </a:r>
            <a:endParaRPr lang="zh-CN" altLang="en-US" sz="2400" b="1">
              <a:solidFill>
                <a:srgbClr val="006666"/>
              </a:solidFill>
              <a:effectLst/>
              <a:cs typeface="微软雅黑" panose="020b0503020204020204" charset="-122"/>
            </a:endParaRPr>
          </a:p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cs typeface="微软雅黑" panose="020b0503020204020204" charset="-122"/>
                <a:sym typeface="+mn-ea"/>
              </a:rPr>
              <a:t>1.读题、审题（注意已知量的内容）；</a:t>
            </a:r>
            <a:endParaRPr lang="en-US" altLang="zh-CN" sz="2400">
              <a:cs typeface="微软雅黑" panose="020b0503020204020204" charset="-122"/>
              <a:sym typeface="+mn-ea"/>
            </a:endParaRPr>
          </a:p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cs typeface="微软雅黑" panose="020b0503020204020204" charset="-122"/>
                <a:sym typeface="+mn-ea"/>
              </a:rPr>
              <a:t>2.根据题意画出电路图；</a:t>
            </a:r>
            <a:endParaRPr lang="en-US" altLang="zh-CN" sz="2400">
              <a:cs typeface="微软雅黑" panose="020b0503020204020204" charset="-122"/>
              <a:sym typeface="+mn-ea"/>
            </a:endParaRPr>
          </a:p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cs typeface="微软雅黑" panose="020b0503020204020204" charset="-122"/>
                <a:sym typeface="+mn-ea"/>
              </a:rPr>
              <a:t>3.在图上标明已知量的符号、数值和未知量的符号；</a:t>
            </a:r>
            <a:endParaRPr lang="en-US" altLang="zh-CN" sz="2400">
              <a:cs typeface="微软雅黑" panose="020b0503020204020204" charset="-122"/>
              <a:sym typeface="+mn-ea"/>
            </a:endParaRPr>
          </a:p>
          <a:p>
            <a:pPr marL="0" lvl="0" indent="0" algn="l" eaLnBrk="1" latinLnBrk="0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cs typeface="微软雅黑" panose="020b0503020204020204" charset="-122"/>
                <a:sym typeface="+mn-ea"/>
              </a:rPr>
              <a:t>4.选用物理公式进行计算（书写格式要完整，规范）。</a:t>
            </a:r>
            <a:endParaRPr lang="en-US" altLang="zh-CN" sz="2400"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  <p:tag name="KSO_WM_BEAUTIFY_FLAG" val="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  <p:tag name="KSO_WM_BEAUTIFY_FLAG" val="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  <p:tag name="KSO_WM_BEAUTIFY_FLAG" val=""/>
</p:tagLst>
</file>

<file path=ppt/tags/tag217.xml><?xml version="1.0" encoding="utf-8"?>
<p:tagLst xmlns:p="http://schemas.openxmlformats.org/presentationml/2006/main">
  <p:tag name="AS_UNIQUEID" val="712"/>
  <p:tag name="KSO_WM_BEAUTIFY_FLAG" val="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  <p:tag name="KSO_WM_BEAUTIFY_FLAG" val="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  <p:tag name="KSO_WM_BEAUTIFY_FLAG" val=""/>
</p:tagLst>
</file>

<file path=ppt/tags/tag235.xml><?xml version="1.0" encoding="utf-8"?>
<p:tagLst xmlns:p="http://schemas.openxmlformats.org/presentationml/2006/main">
  <p:tag name="AS_UNIQUEID" val="730"/>
  <p:tag name="KSO_WM_BEAUTIFY_FLAG" val="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  <p:tag name="KSO_WM_BEAUTIFY_FLAG" val="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  <p:tag name="KSO_WM_BEAUTIFY_FLAG" val="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  <p:tag name="KSO_WM_BEAUTIFY_FLAG" val=""/>
</p:tagLst>
</file>

<file path=ppt/tags/tag265.xml><?xml version="1.0" encoding="utf-8"?>
<p:tagLst xmlns:p="http://schemas.openxmlformats.org/presentationml/2006/main">
  <p:tag name="AS_UNIQUEID" val="760"/>
  <p:tag name="KSO_WM_BEAUTIFY_FLAG" val=""/>
</p:tagLst>
</file>

<file path=ppt/tags/tag266.xml><?xml version="1.0" encoding="utf-8"?>
<p:tagLst xmlns:p="http://schemas.openxmlformats.org/presentationml/2006/main">
  <p:tag name="AS_UNIQUEID" val="761"/>
  <p:tag name="KSO_WM_BEAUTIFY_FLAG" val="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  <p:tag name="KSO_WM_BEAUTIFY_FLAG" val=""/>
</p:tagLst>
</file>

<file path=ppt/tags/tag294.xml><?xml version="1.0" encoding="utf-8"?>
<p:tagLst xmlns:p="http://schemas.openxmlformats.org/presentationml/2006/main">
  <p:tag name="AS_UNIQUEID" val="789"/>
  <p:tag name="KSO_WM_BEAUTIFY_FLAG" val="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  <p:tag name="KSO_WM_BEAUTIFY_FLAG" val=""/>
</p:tagLst>
</file>

<file path=ppt/tags/tag326.xml><?xml version="1.0" encoding="utf-8"?>
<p:tagLst xmlns:p="http://schemas.openxmlformats.org/presentationml/2006/main">
  <p:tag name="AS_UNIQUEID" val="821"/>
  <p:tag name="KSO_WM_BEAUTIFY_FLAG" val=""/>
</p:tagLst>
</file>

<file path=ppt/tags/tag327.xml><?xml version="1.0" encoding="utf-8"?>
<p:tagLst xmlns:p="http://schemas.openxmlformats.org/presentationml/2006/main">
  <p:tag name="AS_UNIQUEID" val="822"/>
  <p:tag name="KSO_WM_BEAUTIFY_FLAG" val="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  <p:tag name="KSO_WM_BEAUTIFY_FLAG" val="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  <p:tag name="KSO_WM_BEAUTIFY_FLAG" val=""/>
</p:tagLst>
</file>

<file path=ppt/tags/tag343.xml><?xml version="1.0" encoding="utf-8"?>
<p:tagLst xmlns:p="http://schemas.openxmlformats.org/presentationml/2006/main">
  <p:tag name="AS_UNIQUEID" val="838"/>
  <p:tag name="KSO_WM_BEAUTIFY_FLAG" val=""/>
</p:tagLst>
</file>

<file path=ppt/tags/tag344.xml><?xml version="1.0" encoding="utf-8"?>
<p:tagLst xmlns:p="http://schemas.openxmlformats.org/presentationml/2006/main">
  <p:tag name="AS_UNIQUEID" val="839"/>
  <p:tag name="KSO_WM_BEAUTIFY_FLAG" val=""/>
</p:tagLst>
</file>

<file path=ppt/tags/tag345.xml><?xml version="1.0" encoding="utf-8"?>
<p:tagLst xmlns:p="http://schemas.openxmlformats.org/presentationml/2006/main">
  <p:tag name="AS_UNIQUEID" val="840"/>
  <p:tag name="KSO_WM_BEAUTIFY_FLAG" val=""/>
</p:tagLst>
</file>

<file path=ppt/tags/tag346.xml><?xml version="1.0" encoding="utf-8"?>
<p:tagLst xmlns:p="http://schemas.openxmlformats.org/presentationml/2006/main">
  <p:tag name="AS_UNIQUEID" val="841"/>
  <p:tag name="KSO_WM_BEAUTIFY_FLAG" val="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  <p:tag name="KSO_WM_BEAUTIFY_FLAG" val=""/>
</p:tagLst>
</file>

<file path=ppt/tags/tag349.xml><?xml version="1.0" encoding="utf-8"?>
<p:tagLst xmlns:p="http://schemas.openxmlformats.org/presentationml/2006/main">
  <p:tag name="AS_UNIQUEID" val="844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  <p:tag name="KSO_WM_BEAUTIFY_FLAG" val=""/>
</p:tagLst>
</file>

<file path=ppt/tags/tag352.xml><?xml version="1.0" encoding="utf-8"?>
<p:tagLst xmlns:p="http://schemas.openxmlformats.org/presentationml/2006/main">
  <p:tag name="AS_UNIQUEID" val="847"/>
  <p:tag name="KSO_WM_BEAUTIFY_FLAG" val="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  <p:tag name="KSO_WM_BEAUTIFY_FLAG" val=""/>
</p:tagLst>
</file>

<file path=ppt/tags/tag355.xml><?xml version="1.0" encoding="utf-8"?>
<p:tagLst xmlns:p="http://schemas.openxmlformats.org/presentationml/2006/main">
  <p:tag name="AS_UNIQUEID" val="850"/>
  <p:tag name="KSO_WM_BEAUTIFY_FLAG" val=""/>
</p:tagLst>
</file>

<file path=ppt/tags/tag356.xml><?xml version="1.0" encoding="utf-8"?>
<p:tagLst xmlns:p="http://schemas.openxmlformats.org/presentationml/2006/main">
  <p:tag name="AS_UNIQUEID" val="851"/>
  <p:tag name="KSO_WM_BEAUTIFY_FLAG" val=""/>
</p:tagLst>
</file>

<file path=ppt/tags/tag357.xml><?xml version="1.0" encoding="utf-8"?>
<p:tagLst xmlns:p="http://schemas.openxmlformats.org/presentationml/2006/main">
  <p:tag name="AS_UNIQUEID" val="852"/>
  <p:tag name="KSO_WM_BEAUTIFY_FLAG" val=""/>
</p:tagLst>
</file>

<file path=ppt/tags/tag358.xml><?xml version="1.0" encoding="utf-8"?>
<p:tagLst xmlns:p="http://schemas.openxmlformats.org/presentationml/2006/main">
  <p:tag name="AS_UNIQUEID" val="853"/>
  <p:tag name="KSO_WM_BEAUTIFY_FLAG" val=""/>
</p:tagLst>
</file>

<file path=ppt/tags/tag359.xml><?xml version="1.0" encoding="utf-8"?>
<p:tagLst xmlns:p="http://schemas.openxmlformats.org/presentationml/2006/main">
  <p:tag name="AS_UNIQUEID" val="854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  <p:tag name="KSO_WM_BEAUTIFY_FLAG" val=""/>
</p:tagLst>
</file>

<file path=ppt/tags/tag361.xml><?xml version="1.0" encoding="utf-8"?>
<p:tagLst xmlns:p="http://schemas.openxmlformats.org/presentationml/2006/main">
  <p:tag name="AS_UNIQUEID" val="856"/>
  <p:tag name="KSO_WM_BEAUTIFY_FLAG" val="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  <p:tag name="KSO_WM_BEAUTIFY_FLAG" val=""/>
</p:tagLst>
</file>

<file path=ppt/tags/tag369.xml><?xml version="1.0" encoding="utf-8"?>
<p:tagLst xmlns:p="http://schemas.openxmlformats.org/presentationml/2006/main">
  <p:tag name="AS_UNIQUEID" val="864"/>
  <p:tag name="KSO_WM_BEAUTIFY_FLAG" val="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  <p:tag name="KSO_WM_BEAUTIFY_FLAG" val="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40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5"/>
</p:tagLst>
</file>

<file path=ppt/tags/tag451.xml><?xml version="1.0" encoding="utf-8"?>
<p:tagLst xmlns:p="http://schemas.openxmlformats.org/presentationml/2006/main">
  <p:tag name="AS_UNIQUEID" val="946"/>
</p:tagLst>
</file>

<file path=ppt/tags/tag452.xml><?xml version="1.0" encoding="utf-8"?>
<p:tagLst xmlns:p="http://schemas.openxmlformats.org/presentationml/2006/main">
  <p:tag name="AS_UNIQUEID" val="947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96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  <p:tag name="KSO_WM_BEAUTIFY_FLAG" val=""/>
</p:tagLst>
</file>

<file path=ppt/tags/tag484.xml><?xml version="1.0" encoding="utf-8"?>
<p:tagLst xmlns:p="http://schemas.openxmlformats.org/presentationml/2006/main">
  <p:tag name="AS_UNIQUEID" val="978"/>
  <p:tag name="KSO_WM_BEAUTIFY_FLAG" val=""/>
</p:tagLst>
</file>

<file path=ppt/tags/tag485.xml><?xml version="1.0" encoding="utf-8"?>
<p:tagLst xmlns:p="http://schemas.openxmlformats.org/presentationml/2006/main">
  <p:tag name="AS_UNIQUEID" val="979"/>
  <p:tag name="KSO_WM_BEAUTIFY_FLAG" val=""/>
</p:tagLst>
</file>

<file path=ppt/tags/tag486.xml><?xml version="1.0" encoding="utf-8"?>
<p:tagLst xmlns:p="http://schemas.openxmlformats.org/presentationml/2006/main">
  <p:tag name="AS_UNIQUEID" val="980"/>
  <p:tag name="KSO_WM_BEAUTIFY_FLAG" val=""/>
</p:tagLst>
</file>

<file path=ppt/tags/tag487.xml><?xml version="1.0" encoding="utf-8"?>
<p:tagLst xmlns:p="http://schemas.openxmlformats.org/presentationml/2006/main">
  <p:tag name="AS_UNIQUEID" val="981"/>
  <p:tag name="KSO_WM_BEAUTIFY_FLAG" val=""/>
</p:tagLst>
</file>

<file path=ppt/tags/tag488.xml><?xml version="1.0" encoding="utf-8"?>
<p:tagLst xmlns:p="http://schemas.openxmlformats.org/presentationml/2006/main">
  <p:tag name="AS_UNIQUEID" val="982"/>
  <p:tag name="KSO_WM_BEAUTIFY_FLAG" val=""/>
  <p:tag name="KSO_WM_DIAGRAM_VIRTUALLY_FRAME" val="{&quot;height&quot;:234.65,&quot;left&quot;:137.05,&quot;top&quot;:92.95,&quot;width&quot;:385.4}"/>
</p:tagLst>
</file>

<file path=ppt/tags/tag489.xml><?xml version="1.0" encoding="utf-8"?>
<p:tagLst xmlns:p="http://schemas.openxmlformats.org/presentationml/2006/main">
  <p:tag name="AS_UNIQUEID" val="983"/>
  <p:tag name="KSO_WM_BEAUTIFY_FLAG" val=""/>
  <p:tag name="KSO_WM_DIAGRAM_VIRTUALLY_FRAME" val="{&quot;height&quot;:234.65,&quot;left&quot;:137.05,&quot;top&quot;:92.95,&quot;width&quot;:385.4}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  <p:tag name="KSO_WM_BEAUTIFY_FLAG" val=""/>
  <p:tag name="KSO_WM_DIAGRAM_VIRTUALLY_FRAME" val="{&quot;height&quot;:234.65,&quot;left&quot;:137.05,&quot;top&quot;:92.95,&quot;width&quot;:385.4}"/>
</p:tagLst>
</file>

<file path=ppt/tags/tag491.xml><?xml version="1.0" encoding="utf-8"?>
<p:tagLst xmlns:p="http://schemas.openxmlformats.org/presentationml/2006/main">
  <p:tag name="AS_UNIQUEID" val="985"/>
  <p:tag name="KSO_WM_BEAUTIFY_FLAG" val=""/>
</p:tagLst>
</file>

<file path=ppt/tags/tag492.xml><?xml version="1.0" encoding="utf-8"?>
<p:tagLst xmlns:p="http://schemas.openxmlformats.org/presentationml/2006/main">
  <p:tag name="AS_UNIQUEID" val="986"/>
  <p:tag name="KSO_WM_BEAUTIFY_FLAG" val=""/>
  <p:tag name="KSO_WM_DIAGRAM_VIRTUALLY_FRAME" val="{&quot;height&quot;:234.65,&quot;left&quot;:137.05,&quot;top&quot;:92.95,&quot;width&quot;:385.4}"/>
</p:tagLst>
</file>

<file path=ppt/tags/tag493.xml><?xml version="1.0" encoding="utf-8"?>
<p:tagLst xmlns:p="http://schemas.openxmlformats.org/presentationml/2006/main">
  <p:tag name="AS_UNIQUEID" val="987"/>
  <p:tag name="KSO_WM_DIAGRAM_VIRTUALLY_FRAME" val="{&quot;height&quot;:234.65,&quot;left&quot;:137.05,&quot;top&quot;:92.95,&quot;width&quot;:385.4}"/>
</p:tagLst>
</file>

<file path=ppt/tags/tag494.xml><?xml version="1.0" encoding="utf-8"?>
<p:tagLst xmlns:p="http://schemas.openxmlformats.org/presentationml/2006/main">
  <p:tag name="AS_UNIQUEID" val="988"/>
  <p:tag name="KSO_WM_BEAUTIFY_FLAG" val=""/>
  <p:tag name="KSO_WM_DIAGRAM_VIRTUALLY_FRAME" val="{&quot;height&quot;:234.65,&quot;left&quot;:137.05,&quot;top&quot;:92.95,&quot;width&quot;:385.4}"/>
</p:tagLst>
</file>

<file path=ppt/tags/tag495.xml><?xml version="1.0" encoding="utf-8"?>
<p:tagLst xmlns:p="http://schemas.openxmlformats.org/presentationml/2006/main">
  <p:tag name="AS_UNIQUEID" val="989"/>
  <p:tag name="KSO_WM_DIAGRAM_VIRTUALLY_FRAME" val="{&quot;height&quot;:352.85,&quot;left&quot;:25.15,&quot;top&quot;:39.1,&quot;width&quot;:668.8917322834645}"/>
</p:tagLst>
</file>

<file path=ppt/tags/tag496.xml><?xml version="1.0" encoding="utf-8"?>
<p:tagLst xmlns:p="http://schemas.openxmlformats.org/presentationml/2006/main">
  <p:tag name="AS_UNIQUEID" val="990"/>
  <p:tag name="KSO_WM_DIAGRAM_VIRTUALLY_FRAME" val="{&quot;height&quot;:352.85,&quot;left&quot;:25.15,&quot;top&quot;:39.1,&quot;width&quot;:668.8917322834645}"/>
</p:tagLst>
</file>

<file path=ppt/tags/tag497.xml><?xml version="1.0" encoding="utf-8"?>
<p:tagLst xmlns:p="http://schemas.openxmlformats.org/presentationml/2006/main">
  <p:tag name="AS_UNIQUEID" val="991"/>
  <p:tag name="KSO_WM_BEAUTIFY_FLAG" val=""/>
  <p:tag name="KSO_WM_DIAGRAM_VIRTUALLY_FRAME" val="{&quot;height&quot;:234.65,&quot;left&quot;:137.05,&quot;top&quot;:92.95,&quot;width&quot;:385.4}"/>
</p:tagLst>
</file>

<file path=ppt/tags/tag498.xml><?xml version="1.0" encoding="utf-8"?>
<p:tagLst xmlns:p="http://schemas.openxmlformats.org/presentationml/2006/main">
  <p:tag name="AS_UNIQUEID" val="992"/>
  <p:tag name="KSO_WM_BEAUTIFY_FLAG" val=""/>
  <p:tag name="KSO_WM_DIAGRAM_VIRTUALLY_FRAME" val="{&quot;height&quot;:352.85,&quot;left&quot;:25.15,&quot;top&quot;:39.1,&quot;width&quot;:668.8917322834645}"/>
</p:tagLst>
</file>

<file path=ppt/tags/tag499.xml><?xml version="1.0" encoding="utf-8"?>
<p:tagLst xmlns:p="http://schemas.openxmlformats.org/presentationml/2006/main">
  <p:tag name="AS_UNIQUEID" val="993"/>
  <p:tag name="KSO_WM_BEAUTIFY_FLAG" val=""/>
  <p:tag name="KSO_WM_DIAGRAM_VIRTUALLY_FRAME" val="{&quot;height&quot;:352.85,&quot;left&quot;:25.15,&quot;top&quot;:39.1,&quot;width&quot;:668.8917322834645}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  <p:tag name="KSO_WM_BEAUTIFY_FLAG" val=""/>
  <p:tag name="KSO_WM_DIAGRAM_VIRTUALLY_FRAME" val="{&quot;height&quot;:234.65,&quot;left&quot;:137.05,&quot;top&quot;:92.95,&quot;width&quot;:385.4}"/>
</p:tagLst>
</file>

<file path=ppt/tags/tag501.xml><?xml version="1.0" encoding="utf-8"?>
<p:tagLst xmlns:p="http://schemas.openxmlformats.org/presentationml/2006/main">
  <p:tag name="AS_UNIQUEID" val="995"/>
  <p:tag name="KSO_WM_BEAUTIFY_FLAG" val=""/>
  <p:tag name="KSO_WM_DIAGRAM_VIRTUALLY_FRAME" val="{&quot;height&quot;:234.65,&quot;left&quot;:137.05,&quot;top&quot;:92.95,&quot;width&quot;:385.4}"/>
</p:tagLst>
</file>

<file path=ppt/tags/tag50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216</Paragraphs>
  <Slides>23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幼圆</vt:lpstr>
      <vt:lpstr>Cambria Math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2026-06-14T06:36:38Z</cp:lastPrinted>
  <dcterms:created xsi:type="dcterms:W3CDTF">2026-06-14T06:36:38Z</dcterms:created>
  <dcterms:modified xsi:type="dcterms:W3CDTF">2026-06-13T22:36:38Z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