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526" r:id="rId2"/>
    <p:sldId id="414" r:id="rId3"/>
    <p:sldId id="413" r:id="rId4"/>
    <p:sldId id="482" r:id="rId5"/>
    <p:sldId id="497" r:id="rId6"/>
    <p:sldId id="499" r:id="rId7"/>
    <p:sldId id="479" r:id="rId8"/>
    <p:sldId id="498" r:id="rId9"/>
    <p:sldId id="500" r:id="rId10"/>
    <p:sldId id="504" r:id="rId11"/>
    <p:sldId id="501" r:id="rId12"/>
    <p:sldId id="502" r:id="rId13"/>
    <p:sldId id="503" r:id="rId14"/>
    <p:sldId id="506" r:id="rId15"/>
    <p:sldId id="480" r:id="rId16"/>
    <p:sldId id="481" r:id="rId17"/>
    <p:sldId id="507" r:id="rId18"/>
    <p:sldId id="508" r:id="rId19"/>
    <p:sldId id="565" r:id="rId20"/>
  </p:sldIdLst>
  <p:sldSz cx="9144000" cy="5148263"/>
  <p:notesSz cx="6858000" cy="9144000"/>
  <p:embeddedFontLst>
    <p:embeddedFont>
      <p:font typeface="黑体" panose="02010609060101010101" pitchFamily="49" charset="-122"/>
      <p:regular r:id="rId23"/>
    </p:embeddedFont>
    <p:embeddedFont>
      <p:font typeface="楷体" panose="02010609060101010101" pitchFamily="49" charset="-122"/>
      <p:regular r:id="rId24"/>
    </p:embeddedFont>
    <p:embeddedFont>
      <p:font typeface="微软雅黑" panose="020B0503020204020204" pitchFamily="34" charset="-122"/>
      <p:regular r:id="rId25"/>
      <p:bold r:id="rId26"/>
    </p:embeddedFont>
  </p:embeddedFontLst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车莹" initials="车莹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2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DF0D1-85FB-4D17-BB16-12875884DFE1}" type="datetimeFigureOut">
              <a:rPr lang="zh-CN" altLang="en-US" smtClean="0"/>
              <a:t>2024/8/4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C06F8-12D6-4EF1-9F53-E9E2939D48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4088B-AA3A-4200-9C67-BE11368DF69D}" type="datetimeFigureOut">
              <a:rPr lang="zh-CN" altLang="en-US" smtClean="0"/>
              <a:t>2024/8/4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8198" y="1143000"/>
            <a:ext cx="5481604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605C7-35B3-4650-AA5C-BF0DA2461FA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首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219" y="882075"/>
            <a:ext cx="9246651" cy="3931527"/>
            <a:chOff x="-15515" y="1256757"/>
            <a:chExt cx="9246651" cy="3928090"/>
          </a:xfrm>
        </p:grpSpPr>
      </p:grp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矩形 313" hidden="1"/>
          <p:cNvSpPr/>
          <p:nvPr userDrawn="1"/>
        </p:nvSpPr>
        <p:spPr>
          <a:xfrm>
            <a:off x="92596" y="260145"/>
            <a:ext cx="8964809" cy="4802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2024/8/4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l" defTabSz="686435" rtl="0" eaLnBrk="1" latinLnBrk="0" hangingPunct="1">
        <a:lnSpc>
          <a:spcPct val="90000"/>
        </a:lnSpc>
        <a:spcBef>
          <a:spcPct val="0"/>
        </a:spcBef>
        <a:buNone/>
        <a:defRPr sz="33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64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985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885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420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4320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7855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31390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4290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7825" indent="-171450" algn="l" defTabSz="68643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6435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9335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2870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5770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9940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2840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6375" algn="l" defTabSz="6864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5"/>
          <a:srcRect r="69768" b="83949"/>
          <a:stretch>
            <a:fillRect/>
          </a:stretch>
        </p:blipFill>
        <p:spPr>
          <a:xfrm>
            <a:off x="107989" y="124194"/>
            <a:ext cx="2847191" cy="860218"/>
          </a:xfrm>
          <a:prstGeom prst="rect">
            <a:avLst/>
          </a:prstGeom>
        </p:spPr>
      </p:pic>
      <p:pic>
        <p:nvPicPr>
          <p:cNvPr id="15" name="图片 14"/>
          <p:cNvPicPr/>
          <p:nvPr userDrawn="1">
            <p:custDataLst>
              <p:tags r:id="rId3"/>
            </p:custDataLst>
          </p:nvPr>
        </p:nvPicPr>
        <p:blipFill>
          <a:blip r:embed="rId5"/>
          <a:srcRect l="72758" b="77037"/>
          <a:stretch>
            <a:fillRect/>
          </a:stretch>
        </p:blipFill>
        <p:spPr>
          <a:xfrm>
            <a:off x="6515601" y="124034"/>
            <a:ext cx="2514698" cy="119257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403466" y="1446027"/>
            <a:ext cx="6224270" cy="24612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zh-CN"/>
            </a:defPPr>
            <a:lvl1pPr marL="0" algn="l" defTabSz="6858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2870" algn="l" defTabSz="6858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577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867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157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447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4000" b="1" dirty="0">
                <a:solidFill>
                  <a:srgbClr val="FF0000"/>
                </a:solidFill>
                <a:sym typeface="+mn-ea"/>
              </a:rPr>
              <a:t>2024年</a:t>
            </a:r>
            <a:r>
              <a:rPr lang="zh-CN" sz="4000" b="1" dirty="0">
                <a:solidFill>
                  <a:srgbClr val="FF0000"/>
                </a:solidFill>
                <a:sym typeface="+mn-ea"/>
              </a:rPr>
              <a:t>秋季</a:t>
            </a:r>
          </a:p>
          <a:p>
            <a:pPr algn="ctr"/>
            <a:endParaRPr lang="zh-CN" sz="4000" dirty="0">
              <a:solidFill>
                <a:srgbClr val="FF0000"/>
              </a:solidFill>
              <a:sym typeface="+mn-ea"/>
            </a:endParaRPr>
          </a:p>
          <a:p>
            <a:pPr algn="ctr"/>
            <a:r>
              <a:rPr lang="zh-CN" sz="4000" b="1" dirty="0">
                <a:solidFill>
                  <a:srgbClr val="FF0000"/>
                </a:solidFill>
                <a:sym typeface="+mn-ea"/>
              </a:rPr>
              <a:t>人教版（</a:t>
            </a:r>
            <a:r>
              <a:rPr lang="en-US" altLang="zh-CN" sz="4000" b="1" dirty="0">
                <a:solidFill>
                  <a:srgbClr val="FF0000"/>
                </a:solidFill>
                <a:sym typeface="+mn-ea"/>
              </a:rPr>
              <a:t>2024</a:t>
            </a:r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）</a:t>
            </a:r>
            <a:r>
              <a:rPr lang="zh-CN" sz="4000" b="1" dirty="0">
                <a:sym typeface="+mn-ea"/>
              </a:rPr>
              <a:t>物理</a:t>
            </a:r>
            <a:endParaRPr lang="zh-CN" sz="4000" b="1" dirty="0">
              <a:solidFill>
                <a:schemeClr val="tx1"/>
              </a:solidFill>
              <a:sym typeface="+mn-ea"/>
            </a:endParaRPr>
          </a:p>
          <a:p>
            <a:pPr algn="ctr"/>
            <a:endParaRPr lang="zh-CN" sz="4000" b="1" dirty="0">
              <a:solidFill>
                <a:schemeClr val="accent1"/>
              </a:solidFill>
              <a:sym typeface="+mn-ea"/>
            </a:endParaRPr>
          </a:p>
          <a:p>
            <a:pPr algn="ctr"/>
            <a:r>
              <a:rPr lang="zh-CN" sz="4000" b="1" dirty="0">
                <a:solidFill>
                  <a:schemeClr val="accent1"/>
                </a:solidFill>
                <a:sym typeface="+mn-ea"/>
              </a:rPr>
              <a:t>八年级上册</a:t>
            </a:r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50710933-5FF9-E639-3E6A-ECEB4FB12D64}"/>
              </a:ext>
            </a:extLst>
          </p:cNvPr>
          <p:cNvSpPr/>
          <p:nvPr/>
        </p:nvSpPr>
        <p:spPr>
          <a:xfrm>
            <a:off x="2130536" y="180260"/>
            <a:ext cx="4674301" cy="772662"/>
          </a:xfrm>
          <a:prstGeom prst="roundRect">
            <a:avLst>
              <a:gd name="adj" fmla="val 48158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人教版（2</a:t>
            </a:r>
            <a:r>
              <a:rPr lang="en-US" altLang="zh-CN" sz="2400" b="1" dirty="0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024）</a:t>
            </a:r>
            <a:r>
              <a:rPr lang="zh-CN" altLang="en-US" sz="2400" b="1" dirty="0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跨学科实践</a:t>
            </a:r>
            <a:endParaRPr lang="en-US" altLang="zh-CN" sz="2400" b="1" dirty="0">
              <a:latin typeface="+mj-lt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40" name="Picture 16">
            <a:extLst>
              <a:ext uri="{FF2B5EF4-FFF2-40B4-BE49-F238E27FC236}">
                <a16:creationId xmlns:a16="http://schemas.microsoft.com/office/drawing/2014/main" id="{ABEB2EFA-662F-F395-6FF9-02D8EA36F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9" y="1743738"/>
            <a:ext cx="4045094" cy="25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5755" y="1157605"/>
            <a:ext cx="8420100" cy="1863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是一种由海绵制成的隔音材料，表面覆盖有大量的纤维孔，能有效吸收声波能量而不流出。这种材料在噪声控制方面表现出色，既可以内充也可以外包。除了吸音功能，隔音棉还具有防潮、防水和良好的透气性。</a:t>
            </a:r>
          </a:p>
        </p:txBody>
      </p:sp>
      <p:pic>
        <p:nvPicPr>
          <p:cNvPr id="108" name="图片 107"/>
          <p:cNvPicPr/>
          <p:nvPr/>
        </p:nvPicPr>
        <p:blipFill>
          <a:blip r:embed="rId2"/>
          <a:stretch>
            <a:fillRect/>
          </a:stretch>
        </p:blipFill>
        <p:spPr>
          <a:xfrm>
            <a:off x="5165090" y="3182620"/>
            <a:ext cx="2004695" cy="156083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09" name="图片 108"/>
          <p:cNvPicPr/>
          <p:nvPr/>
        </p:nvPicPr>
        <p:blipFill>
          <a:blip r:embed="rId3"/>
          <a:stretch>
            <a:fillRect/>
          </a:stretch>
        </p:blipFill>
        <p:spPr>
          <a:xfrm>
            <a:off x="1571625" y="3182620"/>
            <a:ext cx="2175510" cy="1560195"/>
          </a:xfrm>
          <a:prstGeom prst="round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33705" y="548640"/>
            <a:ext cx="4210050" cy="725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隔音棉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5440" y="1267460"/>
            <a:ext cx="4572000" cy="36360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是一种理想的吸声装饰材料。具有吸音、环保、阻燃、隔热、保温、防潮、防霉变、易除尘、易切割、可拼花、施工简便、稳定性好、抗冲击能力好、独立性好、性价比高等优点，有丰富多种的颜色可供选择，可满足不同风格和层次的吸音装饰需求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040" y="1669415"/>
            <a:ext cx="3061335" cy="2278380"/>
          </a:xfrm>
          <a:prstGeom prst="round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57835" y="698500"/>
            <a:ext cx="3048000" cy="615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吸音板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80365" y="1934210"/>
            <a:ext cx="4572000" cy="230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一种优质的隔音材料，主要由发泡胶构成，具有出色的隔音和吸音性能。聚氨酯泡沫塑料的施工简便，使其成为综合隔音处理方案中的优选。</a:t>
            </a:r>
          </a:p>
        </p:txBody>
      </p:sp>
      <p:pic>
        <p:nvPicPr>
          <p:cNvPr id="110" name="图片 109"/>
          <p:cNvPicPr/>
          <p:nvPr/>
        </p:nvPicPr>
        <p:blipFill>
          <a:blip r:embed="rId2"/>
          <a:stretch>
            <a:fillRect/>
          </a:stretch>
        </p:blipFill>
        <p:spPr>
          <a:xfrm>
            <a:off x="5399405" y="1987550"/>
            <a:ext cx="2985770" cy="2252980"/>
          </a:xfrm>
          <a:prstGeom prst="round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80365" y="863600"/>
            <a:ext cx="3048000" cy="634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聚氨酯泡沫塑料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835" y="1634490"/>
            <a:ext cx="4775200" cy="2675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一种在两片或多片玻璃之间夹上PVB中间膜的隔音材料。这种中间膜能有效减少穿透玻璃的噪音数量，从而降低噪音分贝，达到隔音效果。</a:t>
            </a:r>
          </a:p>
        </p:txBody>
      </p:sp>
      <p:pic>
        <p:nvPicPr>
          <p:cNvPr id="112" name="图片 111"/>
          <p:cNvPicPr/>
          <p:nvPr/>
        </p:nvPicPr>
        <p:blipFill>
          <a:blip r:embed="rId2"/>
          <a:stretch>
            <a:fillRect/>
          </a:stretch>
        </p:blipFill>
        <p:spPr>
          <a:xfrm>
            <a:off x="5638800" y="1797050"/>
            <a:ext cx="3013075" cy="2350135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509905" y="911225"/>
            <a:ext cx="3048000" cy="6064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夹层玻璃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2740" y="556895"/>
            <a:ext cx="8157845" cy="2158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了解不同材料阻隔声音的性能以及它们的特点后，选取合适的材料制作隔音房间模型。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选材建议：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）身边常见，容易寻找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67690" y="3777615"/>
            <a:ext cx="740156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例如：泡沫、玻璃、地毯、窗帘、海绵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2105" y="2715260"/>
            <a:ext cx="80981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（2）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尽量减小材料的厚度，最大限度地保证“房间”的空间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4960" y="855980"/>
            <a:ext cx="8505825" cy="15748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测试时，通过手机或者计算机中的软件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或者专业仪器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等先测量未作隔音处理时闹钟铃声的强弱，再测量经过隔音处理后闹钟铃声的强弱。通过比较前后的变化来评估模型的隔音性能。</a:t>
            </a:r>
          </a:p>
        </p:txBody>
      </p:sp>
      <p:pic>
        <p:nvPicPr>
          <p:cNvPr id="113" name="图片 112"/>
          <p:cNvPicPr/>
          <p:nvPr/>
        </p:nvPicPr>
        <p:blipFill>
          <a:blip r:embed="rId2"/>
          <a:stretch>
            <a:fillRect/>
          </a:stretch>
        </p:blipFill>
        <p:spPr>
          <a:xfrm>
            <a:off x="4386580" y="2554605"/>
            <a:ext cx="1899920" cy="24644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5" name="图片 114"/>
          <p:cNvPicPr/>
          <p:nvPr/>
        </p:nvPicPr>
        <p:blipFill>
          <a:blip r:embed="rId3"/>
          <a:srcRect t="15565"/>
          <a:stretch>
            <a:fillRect/>
          </a:stretch>
        </p:blipFill>
        <p:spPr>
          <a:xfrm>
            <a:off x="2574925" y="2306955"/>
            <a:ext cx="1651635" cy="25654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200" y="1102995"/>
            <a:ext cx="813816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各组展示制作的隔音房间模型,并从隔音性能，空间占用率，材料是否易得、安全和环保等方面对模型进行评价。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（2）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相互交流，总结经验并进行反思，尝试对制作的模型进行改进。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（3）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如果有了真正的隔音房间，为了做到不打扰他人，也为自己听力的健康，在使用时还要注意哪些问题?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5750" y="681990"/>
            <a:ext cx="20828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展示交流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095" y="1609090"/>
            <a:ext cx="4549140" cy="32480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87550" y="961390"/>
            <a:ext cx="5168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某科创小组制作的隔音房间模型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0895" y="1655445"/>
            <a:ext cx="7522210" cy="26238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带领学生参观音乐教室，你能否从音乐教室的隔音设计中得到启发来改进我们的迷你隔音房？</a:t>
            </a:r>
          </a:p>
          <a:p>
            <a:pPr lvl="0" algn="l">
              <a:buClrTx/>
              <a:buSzTx/>
              <a:buFontTx/>
            </a:pPr>
            <a:endParaRPr lang="en-US" altLang="zh-CN" sz="28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）寻找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生活中，还有哪些方法可以降低或减少噪声？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3380" y="857250"/>
            <a:ext cx="4198620" cy="5873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.拓展延伸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（课后）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83516"/>
            <a:ext cx="9147175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文本框 8"/>
          <p:cNvSpPr txBox="1">
            <a:spLocks noChangeArrowheads="1"/>
          </p:cNvSpPr>
          <p:nvPr/>
        </p:nvSpPr>
        <p:spPr bwMode="auto">
          <a:xfrm>
            <a:off x="2339975" y="557847"/>
            <a:ext cx="232410" cy="65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  <a:lvl2pPr marL="556895" indent="-213995" algn="l" defTabSz="685800" rtl="0" eaLnBrk="1" latinLnBrk="0" hangingPunct="1"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2pPr>
            <a:lvl3pPr marL="857250" indent="-171450" algn="l" defTabSz="685800" rtl="0" eaLnBrk="1" latinLnBrk="0" hangingPunct="1"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3pPr>
            <a:lvl4pPr marL="1200150" indent="-171450" algn="l" defTabSz="685800" rtl="0" eaLnBrk="1" latinLnBrk="0" hangingPunct="1"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4pPr>
            <a:lvl5pPr marL="1543050" indent="-171450" algn="l" defTabSz="685800" rtl="0" eaLnBrk="1" latinLnBrk="0" hangingPunct="1"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5pPr>
            <a:lvl6pPr marL="1885950" indent="-171450" algn="l" defTabSz="685800" rtl="0" eaLnBrk="0" fontAlgn="base" latinLnBrk="0" hangingPunct="0">
              <a:spcBef>
                <a:spcPct val="0"/>
              </a:spcBef>
              <a:spcAft>
                <a:spcPct val="0"/>
              </a:spcAft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6pPr>
            <a:lvl7pPr marL="2228850" indent="-171450" algn="l" defTabSz="685800" rtl="0" eaLnBrk="0" fontAlgn="base" latinLnBrk="0" hangingPunct="0">
              <a:spcBef>
                <a:spcPct val="0"/>
              </a:spcBef>
              <a:spcAft>
                <a:spcPct val="0"/>
              </a:spcAft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7pPr>
            <a:lvl8pPr marL="2571750" indent="-171450" algn="l" defTabSz="685800" rtl="0" eaLnBrk="0" fontAlgn="base" latinLnBrk="0" hangingPunct="0">
              <a:spcBef>
                <a:spcPct val="0"/>
              </a:spcBef>
              <a:spcAft>
                <a:spcPct val="0"/>
              </a:spcAft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8pPr>
            <a:lvl9pPr marL="2914650" indent="-171450" algn="l" defTabSz="685800" rtl="0" eaLnBrk="0" fontAlgn="base" latinLnBrk="0" hangingPunct="0">
              <a:spcBef>
                <a:spcPct val="0"/>
              </a:spcBef>
              <a:spcAft>
                <a:spcPct val="0"/>
              </a:spcAft>
              <a:defRPr sz="1350" kern="1200">
                <a:solidFill>
                  <a:schemeClr val="tx1"/>
                </a:solidFill>
                <a:latin typeface="Calibri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</a:pP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79584" y="1479551"/>
            <a:ext cx="8444864" cy="2648903"/>
          </a:xfrm>
          <a:prstGeom prst="rect">
            <a:avLst/>
          </a:prstGeom>
          <a:noFill/>
        </p:spPr>
        <p:txBody>
          <a:bodyPr wrap="none" lIns="67609" tIns="35232" rIns="67609" bIns="35232" rtlCol="0" anchor="t">
            <a:noAutofit/>
            <a:scene3d>
              <a:camera prst="obliqueBottomRight"/>
              <a:lightRig rig="flat" dir="t"/>
            </a:scene3d>
            <a:sp3d extrusionH="711200" contourW="19050" prstMaterial="matte">
              <a:extrusionClr>
                <a:srgbClr val="F76216"/>
              </a:extrusionClr>
              <a:contourClr>
                <a:srgbClr val="A12B10"/>
              </a:contourClr>
            </a:sp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sz="7200" b="1">
                <a:ln w="44450" cmpd="sng"/>
                <a:solidFill>
                  <a:schemeClr val="tx1"/>
                </a:solidFill>
                <a:effectLst>
                  <a:reflection blurRad="6350" stA="50000" endA="300" endPos="50000" dist="127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谢谢！</a:t>
            </a:r>
            <a:r>
              <a:rPr lang="zh-CN" altLang="en-US" sz="7200" b="1">
                <a:ln w="44450" cmpd="sng"/>
                <a:solidFill>
                  <a:schemeClr val="tx1"/>
                </a:solidFill>
                <a:effectLst>
                  <a:reflection blurRad="6350" stA="50000" endA="300" endPos="50000" dist="127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同学们再见！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80910" y="802025"/>
            <a:ext cx="515493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sz="6000" b="1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第二章</a:t>
            </a:r>
            <a:r>
              <a:rPr lang="en-US" altLang="zh-CN" sz="6000" b="1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6000" b="1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声现象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2993390" y="3572510"/>
            <a:ext cx="2493010" cy="430530"/>
          </a:xfrm>
          <a:prstGeom prst="roundRect">
            <a:avLst>
              <a:gd name="adj" fmla="val 48158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人教版（2</a:t>
            </a:r>
            <a:r>
              <a:rPr lang="en-US" altLang="zh-CN" sz="2000" b="1"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024）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19211" y="2052161"/>
            <a:ext cx="7478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0000"/>
                </a:solidFill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2.5  </a:t>
            </a:r>
            <a:r>
              <a:rPr lang="zh-CN" altLang="en-US" sz="3600" b="1" dirty="0">
                <a:solidFill>
                  <a:srgbClr val="FF0000"/>
                </a:solidFill>
                <a:latin typeface="+mj-lt"/>
                <a:ea typeface="黑体" panose="02010609060101010101" pitchFamily="49" charset="-122"/>
                <a:cs typeface="Times New Roman" panose="02020603050405020304" pitchFamily="18" charset="0"/>
              </a:rPr>
              <a:t>跨学科实践：制作隔音房间模型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6240" y="993140"/>
            <a:ext cx="7991475" cy="17278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en-US" altLang="zh-CN" sz="3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3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．通过动手实践，让学生体会科学和工程在实际生活中的融合，培养学生解决问题的能力和动手实践的能力。</a:t>
            </a:r>
          </a:p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endParaRPr lang="zh-CN" altLang="en-US" sz="30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en-US" altLang="zh-CN" sz="3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3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．培养学生减少噪声的社会责任感。</a:t>
            </a:r>
          </a:p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endParaRPr lang="zh-CN" altLang="en-US" sz="30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五边形 5"/>
          <p:cNvSpPr/>
          <p:nvPr/>
        </p:nvSpPr>
        <p:spPr>
          <a:xfrm>
            <a:off x="510049" y="36389"/>
            <a:ext cx="1342448" cy="407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2400" b="1">
                <a:solidFill>
                  <a:schemeClr val="tx1"/>
                </a:solidFill>
              </a:rPr>
              <a:t>学习目标</a:t>
            </a:r>
          </a:p>
        </p:txBody>
      </p:sp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 rot="20940156">
            <a:off x="3715351" y="2026738"/>
            <a:ext cx="761069" cy="699702"/>
          </a:xfrm>
          <a:custGeom>
            <a:avLst/>
            <a:gdLst>
              <a:gd name="connsiteX0" fmla="*/ 76451 w 860326"/>
              <a:gd name="connsiteY0" fmla="*/ 592922 h 790956"/>
              <a:gd name="connsiteX1" fmla="*/ 172717 w 860326"/>
              <a:gd name="connsiteY1" fmla="*/ 592922 h 790956"/>
              <a:gd name="connsiteX2" fmla="*/ 194782 w 860326"/>
              <a:gd name="connsiteY2" fmla="*/ 619665 h 790956"/>
              <a:gd name="connsiteX3" fmla="*/ 418968 w 860326"/>
              <a:gd name="connsiteY3" fmla="*/ 712526 h 790956"/>
              <a:gd name="connsiteX4" fmla="*/ 643155 w 860326"/>
              <a:gd name="connsiteY4" fmla="*/ 619665 h 790956"/>
              <a:gd name="connsiteX5" fmla="*/ 665220 w 860326"/>
              <a:gd name="connsiteY5" fmla="*/ 592922 h 790956"/>
              <a:gd name="connsiteX6" fmla="*/ 761486 w 860326"/>
              <a:gd name="connsiteY6" fmla="*/ 592922 h 790956"/>
              <a:gd name="connsiteX7" fmla="*/ 761462 w 860326"/>
              <a:gd name="connsiteY7" fmla="*/ 593217 h 790956"/>
              <a:gd name="connsiteX8" fmla="*/ 675755 w 860326"/>
              <a:gd name="connsiteY8" fmla="*/ 652265 h 790956"/>
              <a:gd name="connsiteX9" fmla="*/ 616707 w 860326"/>
              <a:gd name="connsiteY9" fmla="*/ 737972 h 790956"/>
              <a:gd name="connsiteX10" fmla="*/ 512959 w 860326"/>
              <a:gd name="connsiteY10" fmla="*/ 746256 h 790956"/>
              <a:gd name="connsiteX11" fmla="*/ 418968 w 860326"/>
              <a:gd name="connsiteY11" fmla="*/ 790956 h 790956"/>
              <a:gd name="connsiteX12" fmla="*/ 324978 w 860326"/>
              <a:gd name="connsiteY12" fmla="*/ 746256 h 790956"/>
              <a:gd name="connsiteX13" fmla="*/ 221229 w 860326"/>
              <a:gd name="connsiteY13" fmla="*/ 737972 h 790956"/>
              <a:gd name="connsiteX14" fmla="*/ 162181 w 860326"/>
              <a:gd name="connsiteY14" fmla="*/ 652265 h 790956"/>
              <a:gd name="connsiteX15" fmla="*/ 76474 w 860326"/>
              <a:gd name="connsiteY15" fmla="*/ 593217 h 790956"/>
              <a:gd name="connsiteX16" fmla="*/ 577726 w 860326"/>
              <a:gd name="connsiteY16" fmla="*/ 578727 h 790956"/>
              <a:gd name="connsiteX17" fmla="*/ 610506 w 860326"/>
              <a:gd name="connsiteY17" fmla="*/ 611508 h 790956"/>
              <a:gd name="connsiteX18" fmla="*/ 581027 w 860326"/>
              <a:gd name="connsiteY18" fmla="*/ 635831 h 790956"/>
              <a:gd name="connsiteX19" fmla="*/ 477383 w 860326"/>
              <a:gd name="connsiteY19" fmla="*/ 679445 h 790956"/>
              <a:gd name="connsiteX20" fmla="*/ 436284 w 860326"/>
              <a:gd name="connsiteY20" fmla="*/ 683588 h 790956"/>
              <a:gd name="connsiteX21" fmla="*/ 436284 w 860326"/>
              <a:gd name="connsiteY21" fmla="*/ 637229 h 790956"/>
              <a:gd name="connsiteX22" fmla="*/ 468040 w 860326"/>
              <a:gd name="connsiteY22" fmla="*/ 634027 h 790956"/>
              <a:gd name="connsiteX23" fmla="*/ 555108 w 860326"/>
              <a:gd name="connsiteY23" fmla="*/ 597389 h 790956"/>
              <a:gd name="connsiteX24" fmla="*/ 260210 w 860326"/>
              <a:gd name="connsiteY24" fmla="*/ 578727 h 790956"/>
              <a:gd name="connsiteX25" fmla="*/ 282828 w 860326"/>
              <a:gd name="connsiteY25" fmla="*/ 597389 h 790956"/>
              <a:gd name="connsiteX26" fmla="*/ 369896 w 860326"/>
              <a:gd name="connsiteY26" fmla="*/ 634027 h 790956"/>
              <a:gd name="connsiteX27" fmla="*/ 401652 w 860326"/>
              <a:gd name="connsiteY27" fmla="*/ 637229 h 790956"/>
              <a:gd name="connsiteX28" fmla="*/ 401652 w 860326"/>
              <a:gd name="connsiteY28" fmla="*/ 683588 h 790956"/>
              <a:gd name="connsiteX29" fmla="*/ 360553 w 860326"/>
              <a:gd name="connsiteY29" fmla="*/ 679445 h 790956"/>
              <a:gd name="connsiteX30" fmla="*/ 256908 w 860326"/>
              <a:gd name="connsiteY30" fmla="*/ 635831 h 790956"/>
              <a:gd name="connsiteX31" fmla="*/ 227429 w 860326"/>
              <a:gd name="connsiteY31" fmla="*/ 611508 h 790956"/>
              <a:gd name="connsiteX32" fmla="*/ 454740 w 860326"/>
              <a:gd name="connsiteY32" fmla="*/ 474854 h 790956"/>
              <a:gd name="connsiteX33" fmla="*/ 454740 w 860326"/>
              <a:gd name="connsiteY33" fmla="*/ 496929 h 790956"/>
              <a:gd name="connsiteX34" fmla="*/ 481817 w 860326"/>
              <a:gd name="connsiteY34" fmla="*/ 496929 h 790956"/>
              <a:gd name="connsiteX35" fmla="*/ 482113 w 860326"/>
              <a:gd name="connsiteY35" fmla="*/ 474854 h 790956"/>
              <a:gd name="connsiteX36" fmla="*/ 697857 w 860326"/>
              <a:gd name="connsiteY36" fmla="*/ 472500 h 790956"/>
              <a:gd name="connsiteX37" fmla="*/ 711983 w 860326"/>
              <a:gd name="connsiteY37" fmla="*/ 497518 h 790956"/>
              <a:gd name="connsiteX38" fmla="*/ 726112 w 860326"/>
              <a:gd name="connsiteY38" fmla="*/ 536075 h 790956"/>
              <a:gd name="connsiteX39" fmla="*/ 672544 w 860326"/>
              <a:gd name="connsiteY39" fmla="*/ 547553 h 790956"/>
              <a:gd name="connsiteX40" fmla="*/ 672837 w 860326"/>
              <a:gd name="connsiteY40" fmla="*/ 532249 h 790956"/>
              <a:gd name="connsiteX41" fmla="*/ 671661 w 860326"/>
              <a:gd name="connsiteY41" fmla="*/ 496193 h 790956"/>
              <a:gd name="connsiteX42" fmla="*/ 670188 w 860326"/>
              <a:gd name="connsiteY42" fmla="*/ 478387 h 790956"/>
              <a:gd name="connsiteX43" fmla="*/ 758194 w 860326"/>
              <a:gd name="connsiteY43" fmla="*/ 470145 h 790956"/>
              <a:gd name="connsiteX44" fmla="*/ 778207 w 860326"/>
              <a:gd name="connsiteY44" fmla="*/ 498254 h 790956"/>
              <a:gd name="connsiteX45" fmla="*/ 794102 w 860326"/>
              <a:gd name="connsiteY45" fmla="*/ 530482 h 790956"/>
              <a:gd name="connsiteX46" fmla="*/ 742301 w 860326"/>
              <a:gd name="connsiteY46" fmla="*/ 544315 h 790956"/>
              <a:gd name="connsiteX47" fmla="*/ 738033 w 860326"/>
              <a:gd name="connsiteY47" fmla="*/ 510469 h 790956"/>
              <a:gd name="connsiteX48" fmla="*/ 731703 w 860326"/>
              <a:gd name="connsiteY48" fmla="*/ 476914 h 790956"/>
              <a:gd name="connsiteX49" fmla="*/ 627217 w 860326"/>
              <a:gd name="connsiteY49" fmla="*/ 466318 h 790956"/>
              <a:gd name="connsiteX50" fmla="*/ 654295 w 860326"/>
              <a:gd name="connsiteY50" fmla="*/ 474265 h 790956"/>
              <a:gd name="connsiteX51" fmla="*/ 647820 w 860326"/>
              <a:gd name="connsiteY51" fmla="*/ 510321 h 790956"/>
              <a:gd name="connsiteX52" fmla="*/ 634280 w 860326"/>
              <a:gd name="connsiteY52" fmla="*/ 548142 h 790956"/>
              <a:gd name="connsiteX53" fmla="*/ 586600 w 860326"/>
              <a:gd name="connsiteY53" fmla="*/ 520769 h 790956"/>
              <a:gd name="connsiteX54" fmla="*/ 609558 w 860326"/>
              <a:gd name="connsiteY54" fmla="*/ 493691 h 790956"/>
              <a:gd name="connsiteX55" fmla="*/ 627217 w 860326"/>
              <a:gd name="connsiteY55" fmla="*/ 466318 h 790956"/>
              <a:gd name="connsiteX56" fmla="*/ 812940 w 860326"/>
              <a:gd name="connsiteY56" fmla="*/ 466025 h 790956"/>
              <a:gd name="connsiteX57" fmla="*/ 838546 w 860326"/>
              <a:gd name="connsiteY57" fmla="*/ 491631 h 790956"/>
              <a:gd name="connsiteX58" fmla="*/ 860326 w 860326"/>
              <a:gd name="connsiteY58" fmla="*/ 523713 h 790956"/>
              <a:gd name="connsiteX59" fmla="*/ 812056 w 860326"/>
              <a:gd name="connsiteY59" fmla="*/ 546671 h 790956"/>
              <a:gd name="connsiteX60" fmla="*/ 790569 w 860326"/>
              <a:gd name="connsiteY60" fmla="*/ 477798 h 790956"/>
              <a:gd name="connsiteX61" fmla="*/ 159232 w 860326"/>
              <a:gd name="connsiteY61" fmla="*/ 422170 h 790956"/>
              <a:gd name="connsiteX62" fmla="*/ 159232 w 860326"/>
              <a:gd name="connsiteY62" fmla="*/ 428350 h 790956"/>
              <a:gd name="connsiteX63" fmla="*/ 190431 w 860326"/>
              <a:gd name="connsiteY63" fmla="*/ 428350 h 790956"/>
              <a:gd name="connsiteX64" fmla="*/ 190431 w 860326"/>
              <a:gd name="connsiteY64" fmla="*/ 422170 h 790956"/>
              <a:gd name="connsiteX65" fmla="*/ 76526 w 860326"/>
              <a:gd name="connsiteY65" fmla="*/ 422170 h 790956"/>
              <a:gd name="connsiteX66" fmla="*/ 76526 w 860326"/>
              <a:gd name="connsiteY66" fmla="*/ 428645 h 790956"/>
              <a:gd name="connsiteX67" fmla="*/ 106252 w 860326"/>
              <a:gd name="connsiteY67" fmla="*/ 428645 h 790956"/>
              <a:gd name="connsiteX68" fmla="*/ 106252 w 860326"/>
              <a:gd name="connsiteY68" fmla="*/ 422170 h 790956"/>
              <a:gd name="connsiteX69" fmla="*/ 454740 w 860326"/>
              <a:gd name="connsiteY69" fmla="*/ 418932 h 790956"/>
              <a:gd name="connsiteX70" fmla="*/ 454740 w 860326"/>
              <a:gd name="connsiteY70" fmla="*/ 437769 h 790956"/>
              <a:gd name="connsiteX71" fmla="*/ 482113 w 860326"/>
              <a:gd name="connsiteY71" fmla="*/ 437769 h 790956"/>
              <a:gd name="connsiteX72" fmla="*/ 482113 w 860326"/>
              <a:gd name="connsiteY72" fmla="*/ 418932 h 790956"/>
              <a:gd name="connsiteX73" fmla="*/ 670777 w 860326"/>
              <a:gd name="connsiteY73" fmla="*/ 393030 h 790956"/>
              <a:gd name="connsiteX74" fmla="*/ 670777 w 860326"/>
              <a:gd name="connsiteY74" fmla="*/ 420403 h 790956"/>
              <a:gd name="connsiteX75" fmla="*/ 776147 w 860326"/>
              <a:gd name="connsiteY75" fmla="*/ 420403 h 790956"/>
              <a:gd name="connsiteX76" fmla="*/ 776147 w 860326"/>
              <a:gd name="connsiteY76" fmla="*/ 393030 h 790956"/>
              <a:gd name="connsiteX77" fmla="*/ 394107 w 860326"/>
              <a:gd name="connsiteY77" fmla="*/ 390088 h 790956"/>
              <a:gd name="connsiteX78" fmla="*/ 381451 w 860326"/>
              <a:gd name="connsiteY78" fmla="*/ 427172 h 790956"/>
              <a:gd name="connsiteX79" fmla="*/ 412944 w 860326"/>
              <a:gd name="connsiteY79" fmla="*/ 478387 h 790956"/>
              <a:gd name="connsiteX80" fmla="*/ 413238 w 860326"/>
              <a:gd name="connsiteY80" fmla="*/ 391559 h 790956"/>
              <a:gd name="connsiteX81" fmla="*/ 404998 w 860326"/>
              <a:gd name="connsiteY81" fmla="*/ 400388 h 790956"/>
              <a:gd name="connsiteX82" fmla="*/ 159232 w 860326"/>
              <a:gd name="connsiteY82" fmla="*/ 389499 h 790956"/>
              <a:gd name="connsiteX83" fmla="*/ 159232 w 860326"/>
              <a:gd name="connsiteY83" fmla="*/ 395679 h 790956"/>
              <a:gd name="connsiteX84" fmla="*/ 190431 w 860326"/>
              <a:gd name="connsiteY84" fmla="*/ 395679 h 790956"/>
              <a:gd name="connsiteX85" fmla="*/ 190431 w 860326"/>
              <a:gd name="connsiteY85" fmla="*/ 389499 h 790956"/>
              <a:gd name="connsiteX86" fmla="*/ 76526 w 860326"/>
              <a:gd name="connsiteY86" fmla="*/ 389499 h 790956"/>
              <a:gd name="connsiteX87" fmla="*/ 76526 w 860326"/>
              <a:gd name="connsiteY87" fmla="*/ 395679 h 790956"/>
              <a:gd name="connsiteX88" fmla="*/ 106252 w 860326"/>
              <a:gd name="connsiteY88" fmla="*/ 395679 h 790956"/>
              <a:gd name="connsiteX89" fmla="*/ 106252 w 860326"/>
              <a:gd name="connsiteY89" fmla="*/ 389499 h 790956"/>
              <a:gd name="connsiteX90" fmla="*/ 454740 w 860326"/>
              <a:gd name="connsiteY90" fmla="*/ 361537 h 790956"/>
              <a:gd name="connsiteX91" fmla="*/ 454740 w 860326"/>
              <a:gd name="connsiteY91" fmla="*/ 381846 h 790956"/>
              <a:gd name="connsiteX92" fmla="*/ 482113 w 860326"/>
              <a:gd name="connsiteY92" fmla="*/ 381846 h 790956"/>
              <a:gd name="connsiteX93" fmla="*/ 482406 w 860326"/>
              <a:gd name="connsiteY93" fmla="*/ 361537 h 790956"/>
              <a:gd name="connsiteX94" fmla="*/ 430898 w 860326"/>
              <a:gd name="connsiteY94" fmla="*/ 271767 h 790956"/>
              <a:gd name="connsiteX95" fmla="*/ 474166 w 860326"/>
              <a:gd name="connsiteY95" fmla="*/ 284129 h 790956"/>
              <a:gd name="connsiteX96" fmla="*/ 456800 w 860326"/>
              <a:gd name="connsiteY96" fmla="*/ 324451 h 790956"/>
              <a:gd name="connsiteX97" fmla="*/ 493297 w 860326"/>
              <a:gd name="connsiteY97" fmla="*/ 324157 h 790956"/>
              <a:gd name="connsiteX98" fmla="*/ 477404 w 860326"/>
              <a:gd name="connsiteY98" fmla="*/ 292076 h 790956"/>
              <a:gd name="connsiteX99" fmla="*/ 498595 w 860326"/>
              <a:gd name="connsiteY99" fmla="*/ 279125 h 790956"/>
              <a:gd name="connsiteX100" fmla="*/ 518167 w 860326"/>
              <a:gd name="connsiteY100" fmla="*/ 293842 h 790956"/>
              <a:gd name="connsiteX101" fmla="*/ 533914 w 860326"/>
              <a:gd name="connsiteY101" fmla="*/ 311502 h 790956"/>
              <a:gd name="connsiteX102" fmla="*/ 513310 w 860326"/>
              <a:gd name="connsiteY102" fmla="*/ 324157 h 790956"/>
              <a:gd name="connsiteX103" fmla="*/ 557754 w 860326"/>
              <a:gd name="connsiteY103" fmla="*/ 324157 h 790956"/>
              <a:gd name="connsiteX104" fmla="*/ 557754 w 860326"/>
              <a:gd name="connsiteY104" fmla="*/ 361244 h 790956"/>
              <a:gd name="connsiteX105" fmla="*/ 524790 w 860326"/>
              <a:gd name="connsiteY105" fmla="*/ 361244 h 790956"/>
              <a:gd name="connsiteX106" fmla="*/ 524790 w 860326"/>
              <a:gd name="connsiteY106" fmla="*/ 381552 h 790956"/>
              <a:gd name="connsiteX107" fmla="*/ 552163 w 860326"/>
              <a:gd name="connsiteY107" fmla="*/ 381552 h 790956"/>
              <a:gd name="connsiteX108" fmla="*/ 552163 w 860326"/>
              <a:gd name="connsiteY108" fmla="*/ 418637 h 790956"/>
              <a:gd name="connsiteX109" fmla="*/ 524790 w 860326"/>
              <a:gd name="connsiteY109" fmla="*/ 418637 h 790956"/>
              <a:gd name="connsiteX110" fmla="*/ 524790 w 860326"/>
              <a:gd name="connsiteY110" fmla="*/ 437474 h 790956"/>
              <a:gd name="connsiteX111" fmla="*/ 552163 w 860326"/>
              <a:gd name="connsiteY111" fmla="*/ 437474 h 790956"/>
              <a:gd name="connsiteX112" fmla="*/ 552163 w 860326"/>
              <a:gd name="connsiteY112" fmla="*/ 474560 h 790956"/>
              <a:gd name="connsiteX113" fmla="*/ 524790 w 860326"/>
              <a:gd name="connsiteY113" fmla="*/ 474560 h 790956"/>
              <a:gd name="connsiteX114" fmla="*/ 524790 w 860326"/>
              <a:gd name="connsiteY114" fmla="*/ 496635 h 790956"/>
              <a:gd name="connsiteX115" fmla="*/ 555694 w 860326"/>
              <a:gd name="connsiteY115" fmla="*/ 496635 h 790956"/>
              <a:gd name="connsiteX116" fmla="*/ 555694 w 860326"/>
              <a:gd name="connsiteY116" fmla="*/ 533720 h 790956"/>
              <a:gd name="connsiteX117" fmla="*/ 454740 w 860326"/>
              <a:gd name="connsiteY117" fmla="*/ 534015 h 790956"/>
              <a:gd name="connsiteX118" fmla="*/ 454740 w 860326"/>
              <a:gd name="connsiteY118" fmla="*/ 544315 h 790956"/>
              <a:gd name="connsiteX119" fmla="*/ 412944 w 860326"/>
              <a:gd name="connsiteY119" fmla="*/ 544315 h 790956"/>
              <a:gd name="connsiteX120" fmla="*/ 412944 w 860326"/>
              <a:gd name="connsiteY120" fmla="*/ 487216 h 790956"/>
              <a:gd name="connsiteX121" fmla="*/ 378213 w 860326"/>
              <a:gd name="connsiteY121" fmla="*/ 509880 h 790956"/>
              <a:gd name="connsiteX122" fmla="*/ 358198 w 860326"/>
              <a:gd name="connsiteY122" fmla="*/ 468378 h 790956"/>
              <a:gd name="connsiteX123" fmla="*/ 306692 w 860326"/>
              <a:gd name="connsiteY123" fmla="*/ 521064 h 790956"/>
              <a:gd name="connsiteX124" fmla="*/ 291386 w 860326"/>
              <a:gd name="connsiteY124" fmla="*/ 504876 h 790956"/>
              <a:gd name="connsiteX125" fmla="*/ 336125 w 860326"/>
              <a:gd name="connsiteY125" fmla="*/ 429234 h 790956"/>
              <a:gd name="connsiteX126" fmla="*/ 296683 w 860326"/>
              <a:gd name="connsiteY126" fmla="*/ 368895 h 790956"/>
              <a:gd name="connsiteX127" fmla="*/ 314343 w 860326"/>
              <a:gd name="connsiteY127" fmla="*/ 353590 h 790956"/>
              <a:gd name="connsiteX128" fmla="*/ 350841 w 860326"/>
              <a:gd name="connsiteY128" fmla="*/ 389499 h 790956"/>
              <a:gd name="connsiteX129" fmla="*/ 360847 w 860326"/>
              <a:gd name="connsiteY129" fmla="*/ 337991 h 790956"/>
              <a:gd name="connsiteX130" fmla="*/ 296979 w 860326"/>
              <a:gd name="connsiteY130" fmla="*/ 338284 h 790956"/>
              <a:gd name="connsiteX131" fmla="*/ 296979 w 860326"/>
              <a:gd name="connsiteY131" fmla="*/ 301200 h 790956"/>
              <a:gd name="connsiteX132" fmla="*/ 364380 w 860326"/>
              <a:gd name="connsiteY132" fmla="*/ 300905 h 790956"/>
              <a:gd name="connsiteX133" fmla="*/ 364674 w 860326"/>
              <a:gd name="connsiteY133" fmla="*/ 295902 h 790956"/>
              <a:gd name="connsiteX134" fmla="*/ 407940 w 860326"/>
              <a:gd name="connsiteY134" fmla="*/ 300022 h 790956"/>
              <a:gd name="connsiteX135" fmla="*/ 399111 w 860326"/>
              <a:gd name="connsiteY135" fmla="*/ 369190 h 790956"/>
              <a:gd name="connsiteX136" fmla="*/ 415888 w 860326"/>
              <a:gd name="connsiteY136" fmla="*/ 325481 h 790956"/>
              <a:gd name="connsiteX137" fmla="*/ 430898 w 860326"/>
              <a:gd name="connsiteY137" fmla="*/ 271767 h 790956"/>
              <a:gd name="connsiteX138" fmla="*/ 693441 w 860326"/>
              <a:gd name="connsiteY138" fmla="*/ 271178 h 790956"/>
              <a:gd name="connsiteX139" fmla="*/ 744065 w 860326"/>
              <a:gd name="connsiteY139" fmla="*/ 271178 h 790956"/>
              <a:gd name="connsiteX140" fmla="*/ 744065 w 860326"/>
              <a:gd name="connsiteY140" fmla="*/ 293842 h 790956"/>
              <a:gd name="connsiteX141" fmla="*/ 841784 w 860326"/>
              <a:gd name="connsiteY141" fmla="*/ 293842 h 790956"/>
              <a:gd name="connsiteX142" fmla="*/ 841784 w 860326"/>
              <a:gd name="connsiteY142" fmla="*/ 332398 h 790956"/>
              <a:gd name="connsiteX143" fmla="*/ 744065 w 860326"/>
              <a:gd name="connsiteY143" fmla="*/ 332398 h 790956"/>
              <a:gd name="connsiteX144" fmla="*/ 744065 w 860326"/>
              <a:gd name="connsiteY144" fmla="*/ 353295 h 790956"/>
              <a:gd name="connsiteX145" fmla="*/ 827067 w 860326"/>
              <a:gd name="connsiteY145" fmla="*/ 353295 h 790956"/>
              <a:gd name="connsiteX146" fmla="*/ 827067 w 860326"/>
              <a:gd name="connsiteY146" fmla="*/ 459843 h 790956"/>
              <a:gd name="connsiteX147" fmla="*/ 619858 w 860326"/>
              <a:gd name="connsiteY147" fmla="*/ 459843 h 790956"/>
              <a:gd name="connsiteX148" fmla="*/ 619858 w 860326"/>
              <a:gd name="connsiteY148" fmla="*/ 353295 h 790956"/>
              <a:gd name="connsiteX149" fmla="*/ 693441 w 860326"/>
              <a:gd name="connsiteY149" fmla="*/ 353295 h 790956"/>
              <a:gd name="connsiteX150" fmla="*/ 222513 w 860326"/>
              <a:gd name="connsiteY150" fmla="*/ 269118 h 790956"/>
              <a:gd name="connsiteX151" fmla="*/ 234580 w 860326"/>
              <a:gd name="connsiteY151" fmla="*/ 309146 h 790956"/>
              <a:gd name="connsiteX152" fmla="*/ 159232 w 860326"/>
              <a:gd name="connsiteY152" fmla="*/ 312678 h 790956"/>
              <a:gd name="connsiteX153" fmla="*/ 159232 w 860326"/>
              <a:gd name="connsiteY153" fmla="*/ 321802 h 790956"/>
              <a:gd name="connsiteX154" fmla="*/ 266368 w 860326"/>
              <a:gd name="connsiteY154" fmla="*/ 321802 h 790956"/>
              <a:gd name="connsiteX155" fmla="*/ 266368 w 860326"/>
              <a:gd name="connsiteY155" fmla="*/ 353884 h 790956"/>
              <a:gd name="connsiteX156" fmla="*/ 159232 w 860326"/>
              <a:gd name="connsiteY156" fmla="*/ 353884 h 790956"/>
              <a:gd name="connsiteX157" fmla="*/ 159232 w 860326"/>
              <a:gd name="connsiteY157" fmla="*/ 362419 h 790956"/>
              <a:gd name="connsiteX158" fmla="*/ 237524 w 860326"/>
              <a:gd name="connsiteY158" fmla="*/ 362419 h 790956"/>
              <a:gd name="connsiteX159" fmla="*/ 237524 w 860326"/>
              <a:gd name="connsiteY159" fmla="*/ 454840 h 790956"/>
              <a:gd name="connsiteX160" fmla="*/ 159232 w 860326"/>
              <a:gd name="connsiteY160" fmla="*/ 454840 h 790956"/>
              <a:gd name="connsiteX161" fmla="*/ 159232 w 860326"/>
              <a:gd name="connsiteY161" fmla="*/ 464554 h 790956"/>
              <a:gd name="connsiteX162" fmla="*/ 245471 w 860326"/>
              <a:gd name="connsiteY162" fmla="*/ 464554 h 790956"/>
              <a:gd name="connsiteX163" fmla="*/ 245471 w 860326"/>
              <a:gd name="connsiteY163" fmla="*/ 495162 h 790956"/>
              <a:gd name="connsiteX164" fmla="*/ 159232 w 860326"/>
              <a:gd name="connsiteY164" fmla="*/ 495162 h 790956"/>
              <a:gd name="connsiteX165" fmla="*/ 159232 w 860326"/>
              <a:gd name="connsiteY165" fmla="*/ 506936 h 790956"/>
              <a:gd name="connsiteX166" fmla="*/ 265190 w 860326"/>
              <a:gd name="connsiteY166" fmla="*/ 506936 h 790956"/>
              <a:gd name="connsiteX167" fmla="*/ 265190 w 860326"/>
              <a:gd name="connsiteY167" fmla="*/ 540784 h 790956"/>
              <a:gd name="connsiteX168" fmla="*/ 0 w 860326"/>
              <a:gd name="connsiteY168" fmla="*/ 540784 h 790956"/>
              <a:gd name="connsiteX169" fmla="*/ 0 w 860326"/>
              <a:gd name="connsiteY169" fmla="*/ 506936 h 790956"/>
              <a:gd name="connsiteX170" fmla="*/ 106252 w 860326"/>
              <a:gd name="connsiteY170" fmla="*/ 506936 h 790956"/>
              <a:gd name="connsiteX171" fmla="*/ 106252 w 860326"/>
              <a:gd name="connsiteY171" fmla="*/ 495162 h 790956"/>
              <a:gd name="connsiteX172" fmla="*/ 21191 w 860326"/>
              <a:gd name="connsiteY172" fmla="*/ 495162 h 790956"/>
              <a:gd name="connsiteX173" fmla="*/ 21191 w 860326"/>
              <a:gd name="connsiteY173" fmla="*/ 464554 h 790956"/>
              <a:gd name="connsiteX174" fmla="*/ 106252 w 860326"/>
              <a:gd name="connsiteY174" fmla="*/ 464554 h 790956"/>
              <a:gd name="connsiteX175" fmla="*/ 106252 w 860326"/>
              <a:gd name="connsiteY175" fmla="*/ 454840 h 790956"/>
              <a:gd name="connsiteX176" fmla="*/ 29138 w 860326"/>
              <a:gd name="connsiteY176" fmla="*/ 454840 h 790956"/>
              <a:gd name="connsiteX177" fmla="*/ 29138 w 860326"/>
              <a:gd name="connsiteY177" fmla="*/ 362419 h 790956"/>
              <a:gd name="connsiteX178" fmla="*/ 76526 w 860326"/>
              <a:gd name="connsiteY178" fmla="*/ 362419 h 790956"/>
              <a:gd name="connsiteX179" fmla="*/ 76526 w 860326"/>
              <a:gd name="connsiteY179" fmla="*/ 374488 h 790956"/>
              <a:gd name="connsiteX180" fmla="*/ 82853 w 860326"/>
              <a:gd name="connsiteY180" fmla="*/ 365805 h 790956"/>
              <a:gd name="connsiteX181" fmla="*/ 93597 w 860326"/>
              <a:gd name="connsiteY181" fmla="*/ 362419 h 790956"/>
              <a:gd name="connsiteX182" fmla="*/ 106252 w 860326"/>
              <a:gd name="connsiteY182" fmla="*/ 362419 h 790956"/>
              <a:gd name="connsiteX183" fmla="*/ 106252 w 860326"/>
              <a:gd name="connsiteY183" fmla="*/ 353884 h 790956"/>
              <a:gd name="connsiteX184" fmla="*/ 1176 w 860326"/>
              <a:gd name="connsiteY184" fmla="*/ 353884 h 790956"/>
              <a:gd name="connsiteX185" fmla="*/ 1176 w 860326"/>
              <a:gd name="connsiteY185" fmla="*/ 321802 h 790956"/>
              <a:gd name="connsiteX186" fmla="*/ 106252 w 860326"/>
              <a:gd name="connsiteY186" fmla="*/ 321802 h 790956"/>
              <a:gd name="connsiteX187" fmla="*/ 106252 w 860326"/>
              <a:gd name="connsiteY187" fmla="*/ 313562 h 790956"/>
              <a:gd name="connsiteX188" fmla="*/ 30609 w 860326"/>
              <a:gd name="connsiteY188" fmla="*/ 312384 h 790956"/>
              <a:gd name="connsiteX189" fmla="*/ 29138 w 860326"/>
              <a:gd name="connsiteY189" fmla="*/ 289720 h 790956"/>
              <a:gd name="connsiteX190" fmla="*/ 222513 w 860326"/>
              <a:gd name="connsiteY190" fmla="*/ 269118 h 790956"/>
              <a:gd name="connsiteX191" fmla="*/ 436286 w 860326"/>
              <a:gd name="connsiteY191" fmla="*/ 107371 h 790956"/>
              <a:gd name="connsiteX192" fmla="*/ 477385 w 860326"/>
              <a:gd name="connsiteY192" fmla="*/ 111514 h 790956"/>
              <a:gd name="connsiteX193" fmla="*/ 581029 w 860326"/>
              <a:gd name="connsiteY193" fmla="*/ 155127 h 790956"/>
              <a:gd name="connsiteX194" fmla="*/ 610509 w 860326"/>
              <a:gd name="connsiteY194" fmla="*/ 179450 h 790956"/>
              <a:gd name="connsiteX195" fmla="*/ 577728 w 860326"/>
              <a:gd name="connsiteY195" fmla="*/ 212231 h 790956"/>
              <a:gd name="connsiteX196" fmla="*/ 555110 w 860326"/>
              <a:gd name="connsiteY196" fmla="*/ 193569 h 790956"/>
              <a:gd name="connsiteX197" fmla="*/ 468042 w 860326"/>
              <a:gd name="connsiteY197" fmla="*/ 156931 h 790956"/>
              <a:gd name="connsiteX198" fmla="*/ 436286 w 860326"/>
              <a:gd name="connsiteY198" fmla="*/ 153730 h 790956"/>
              <a:gd name="connsiteX199" fmla="*/ 401649 w 860326"/>
              <a:gd name="connsiteY199" fmla="*/ 107371 h 790956"/>
              <a:gd name="connsiteX200" fmla="*/ 401649 w 860326"/>
              <a:gd name="connsiteY200" fmla="*/ 153730 h 790956"/>
              <a:gd name="connsiteX201" fmla="*/ 369894 w 860326"/>
              <a:gd name="connsiteY201" fmla="*/ 156931 h 790956"/>
              <a:gd name="connsiteX202" fmla="*/ 282826 w 860326"/>
              <a:gd name="connsiteY202" fmla="*/ 193569 h 790956"/>
              <a:gd name="connsiteX203" fmla="*/ 260208 w 860326"/>
              <a:gd name="connsiteY203" fmla="*/ 212230 h 790956"/>
              <a:gd name="connsiteX204" fmla="*/ 227427 w 860326"/>
              <a:gd name="connsiteY204" fmla="*/ 179450 h 790956"/>
              <a:gd name="connsiteX205" fmla="*/ 256906 w 860326"/>
              <a:gd name="connsiteY205" fmla="*/ 155127 h 790956"/>
              <a:gd name="connsiteX206" fmla="*/ 360551 w 860326"/>
              <a:gd name="connsiteY206" fmla="*/ 111514 h 790956"/>
              <a:gd name="connsiteX207" fmla="*/ 418968 w 860326"/>
              <a:gd name="connsiteY207" fmla="*/ 0 h 790956"/>
              <a:gd name="connsiteX208" fmla="*/ 512959 w 860326"/>
              <a:gd name="connsiteY208" fmla="*/ 44701 h 790956"/>
              <a:gd name="connsiteX209" fmla="*/ 616707 w 860326"/>
              <a:gd name="connsiteY209" fmla="*/ 52984 h 790956"/>
              <a:gd name="connsiteX210" fmla="*/ 675755 w 860326"/>
              <a:gd name="connsiteY210" fmla="*/ 138691 h 790956"/>
              <a:gd name="connsiteX211" fmla="*/ 761462 w 860326"/>
              <a:gd name="connsiteY211" fmla="*/ 197739 h 790956"/>
              <a:gd name="connsiteX212" fmla="*/ 764622 w 860326"/>
              <a:gd name="connsiteY212" fmla="*/ 237308 h 790956"/>
              <a:gd name="connsiteX213" fmla="*/ 692233 w 860326"/>
              <a:gd name="connsiteY213" fmla="*/ 237308 h 790956"/>
              <a:gd name="connsiteX214" fmla="*/ 681869 w 860326"/>
              <a:gd name="connsiteY214" fmla="*/ 218214 h 790956"/>
              <a:gd name="connsiteX215" fmla="*/ 418968 w 860326"/>
              <a:gd name="connsiteY215" fmla="*/ 78430 h 790956"/>
              <a:gd name="connsiteX216" fmla="*/ 156067 w 860326"/>
              <a:gd name="connsiteY216" fmla="*/ 218214 h 790956"/>
              <a:gd name="connsiteX217" fmla="*/ 145703 w 860326"/>
              <a:gd name="connsiteY217" fmla="*/ 237308 h 790956"/>
              <a:gd name="connsiteX218" fmla="*/ 73315 w 860326"/>
              <a:gd name="connsiteY218" fmla="*/ 237308 h 790956"/>
              <a:gd name="connsiteX219" fmla="*/ 76474 w 860326"/>
              <a:gd name="connsiteY219" fmla="*/ 197739 h 790956"/>
              <a:gd name="connsiteX220" fmla="*/ 162181 w 860326"/>
              <a:gd name="connsiteY220" fmla="*/ 138691 h 790956"/>
              <a:gd name="connsiteX221" fmla="*/ 221229 w 860326"/>
              <a:gd name="connsiteY221" fmla="*/ 52984 h 790956"/>
              <a:gd name="connsiteX222" fmla="*/ 324978 w 860326"/>
              <a:gd name="connsiteY222" fmla="*/ 44701 h 79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860326" h="790956">
                <a:moveTo>
                  <a:pt x="76451" y="592922"/>
                </a:moveTo>
                <a:lnTo>
                  <a:pt x="172717" y="592922"/>
                </a:lnTo>
                <a:lnTo>
                  <a:pt x="194782" y="619665"/>
                </a:lnTo>
                <a:cubicBezTo>
                  <a:pt x="252156" y="677039"/>
                  <a:pt x="331418" y="712526"/>
                  <a:pt x="418968" y="712526"/>
                </a:cubicBezTo>
                <a:cubicBezTo>
                  <a:pt x="506519" y="712526"/>
                  <a:pt x="585781" y="677039"/>
                  <a:pt x="643155" y="619665"/>
                </a:cubicBezTo>
                <a:lnTo>
                  <a:pt x="665220" y="592922"/>
                </a:lnTo>
                <a:lnTo>
                  <a:pt x="761486" y="592922"/>
                </a:lnTo>
                <a:lnTo>
                  <a:pt x="761462" y="593217"/>
                </a:lnTo>
                <a:lnTo>
                  <a:pt x="675755" y="652265"/>
                </a:lnTo>
                <a:lnTo>
                  <a:pt x="616707" y="737972"/>
                </a:lnTo>
                <a:lnTo>
                  <a:pt x="512959" y="746256"/>
                </a:lnTo>
                <a:lnTo>
                  <a:pt x="418968" y="790956"/>
                </a:lnTo>
                <a:lnTo>
                  <a:pt x="324978" y="746256"/>
                </a:lnTo>
                <a:lnTo>
                  <a:pt x="221229" y="737972"/>
                </a:lnTo>
                <a:lnTo>
                  <a:pt x="162181" y="652265"/>
                </a:lnTo>
                <a:lnTo>
                  <a:pt x="76474" y="593217"/>
                </a:lnTo>
                <a:close/>
                <a:moveTo>
                  <a:pt x="577726" y="578727"/>
                </a:moveTo>
                <a:lnTo>
                  <a:pt x="610506" y="611508"/>
                </a:lnTo>
                <a:lnTo>
                  <a:pt x="581027" y="635831"/>
                </a:lnTo>
                <a:cubicBezTo>
                  <a:pt x="550187" y="656666"/>
                  <a:pt x="515120" y="671723"/>
                  <a:pt x="477383" y="679445"/>
                </a:cubicBezTo>
                <a:lnTo>
                  <a:pt x="436284" y="683588"/>
                </a:lnTo>
                <a:lnTo>
                  <a:pt x="436284" y="637229"/>
                </a:lnTo>
                <a:lnTo>
                  <a:pt x="468040" y="634027"/>
                </a:lnTo>
                <a:cubicBezTo>
                  <a:pt x="499742" y="627540"/>
                  <a:pt x="529199" y="614892"/>
                  <a:pt x="555108" y="597389"/>
                </a:cubicBezTo>
                <a:close/>
                <a:moveTo>
                  <a:pt x="260210" y="578727"/>
                </a:moveTo>
                <a:lnTo>
                  <a:pt x="282828" y="597389"/>
                </a:lnTo>
                <a:cubicBezTo>
                  <a:pt x="308736" y="614892"/>
                  <a:pt x="338194" y="627540"/>
                  <a:pt x="369896" y="634027"/>
                </a:cubicBezTo>
                <a:lnTo>
                  <a:pt x="401652" y="637229"/>
                </a:lnTo>
                <a:lnTo>
                  <a:pt x="401652" y="683588"/>
                </a:lnTo>
                <a:lnTo>
                  <a:pt x="360553" y="679445"/>
                </a:lnTo>
                <a:cubicBezTo>
                  <a:pt x="322816" y="671723"/>
                  <a:pt x="287749" y="656666"/>
                  <a:pt x="256908" y="635831"/>
                </a:cubicBezTo>
                <a:lnTo>
                  <a:pt x="227429" y="611508"/>
                </a:lnTo>
                <a:close/>
                <a:moveTo>
                  <a:pt x="454740" y="474854"/>
                </a:moveTo>
                <a:lnTo>
                  <a:pt x="454740" y="496929"/>
                </a:lnTo>
                <a:lnTo>
                  <a:pt x="481817" y="496929"/>
                </a:lnTo>
                <a:lnTo>
                  <a:pt x="482113" y="474854"/>
                </a:lnTo>
                <a:close/>
                <a:moveTo>
                  <a:pt x="697857" y="472500"/>
                </a:moveTo>
                <a:cubicBezTo>
                  <a:pt x="703743" y="480545"/>
                  <a:pt x="708452" y="488884"/>
                  <a:pt x="711983" y="497518"/>
                </a:cubicBezTo>
                <a:cubicBezTo>
                  <a:pt x="715516" y="506151"/>
                  <a:pt x="720225" y="519004"/>
                  <a:pt x="726112" y="536075"/>
                </a:cubicBezTo>
                <a:lnTo>
                  <a:pt x="672544" y="547553"/>
                </a:lnTo>
                <a:cubicBezTo>
                  <a:pt x="672739" y="544022"/>
                  <a:pt x="672837" y="538920"/>
                  <a:pt x="672837" y="532249"/>
                </a:cubicBezTo>
                <a:cubicBezTo>
                  <a:pt x="672837" y="518513"/>
                  <a:pt x="672446" y="506495"/>
                  <a:pt x="671661" y="496193"/>
                </a:cubicBezTo>
                <a:cubicBezTo>
                  <a:pt x="670875" y="485892"/>
                  <a:pt x="670386" y="479956"/>
                  <a:pt x="670188" y="478387"/>
                </a:cubicBezTo>
                <a:close/>
                <a:moveTo>
                  <a:pt x="758194" y="470145"/>
                </a:moveTo>
                <a:cubicBezTo>
                  <a:pt x="766434" y="479956"/>
                  <a:pt x="773107" y="489326"/>
                  <a:pt x="778207" y="498254"/>
                </a:cubicBezTo>
                <a:cubicBezTo>
                  <a:pt x="783309" y="507181"/>
                  <a:pt x="788607" y="517924"/>
                  <a:pt x="794102" y="530482"/>
                </a:cubicBezTo>
                <a:lnTo>
                  <a:pt x="742301" y="544315"/>
                </a:lnTo>
                <a:cubicBezTo>
                  <a:pt x="740926" y="530973"/>
                  <a:pt x="739504" y="519691"/>
                  <a:pt x="738033" y="510469"/>
                </a:cubicBezTo>
                <a:cubicBezTo>
                  <a:pt x="736560" y="501247"/>
                  <a:pt x="734452" y="490062"/>
                  <a:pt x="731703" y="476914"/>
                </a:cubicBezTo>
                <a:close/>
                <a:moveTo>
                  <a:pt x="627217" y="466318"/>
                </a:moveTo>
                <a:lnTo>
                  <a:pt x="654295" y="474265"/>
                </a:lnTo>
                <a:cubicBezTo>
                  <a:pt x="653117" y="486627"/>
                  <a:pt x="650960" y="498646"/>
                  <a:pt x="647820" y="510321"/>
                </a:cubicBezTo>
                <a:cubicBezTo>
                  <a:pt x="644680" y="521996"/>
                  <a:pt x="640167" y="534604"/>
                  <a:pt x="634280" y="548142"/>
                </a:cubicBezTo>
                <a:lnTo>
                  <a:pt x="586600" y="520769"/>
                </a:lnTo>
                <a:cubicBezTo>
                  <a:pt x="595625" y="511351"/>
                  <a:pt x="603278" y="502325"/>
                  <a:pt x="609558" y="493691"/>
                </a:cubicBezTo>
                <a:cubicBezTo>
                  <a:pt x="615836" y="485058"/>
                  <a:pt x="621722" y="475934"/>
                  <a:pt x="627217" y="466318"/>
                </a:cubicBezTo>
                <a:close/>
                <a:moveTo>
                  <a:pt x="812940" y="466025"/>
                </a:moveTo>
                <a:cubicBezTo>
                  <a:pt x="822358" y="473676"/>
                  <a:pt x="830893" y="482213"/>
                  <a:pt x="838546" y="491631"/>
                </a:cubicBezTo>
                <a:cubicBezTo>
                  <a:pt x="846198" y="501049"/>
                  <a:pt x="853459" y="511744"/>
                  <a:pt x="860326" y="523713"/>
                </a:cubicBezTo>
                <a:lnTo>
                  <a:pt x="812056" y="546671"/>
                </a:lnTo>
                <a:cubicBezTo>
                  <a:pt x="805973" y="519396"/>
                  <a:pt x="798811" y="496438"/>
                  <a:pt x="790569" y="477798"/>
                </a:cubicBezTo>
                <a:close/>
                <a:moveTo>
                  <a:pt x="159232" y="422170"/>
                </a:moveTo>
                <a:lnTo>
                  <a:pt x="159232" y="428350"/>
                </a:lnTo>
                <a:lnTo>
                  <a:pt x="190431" y="428350"/>
                </a:lnTo>
                <a:lnTo>
                  <a:pt x="190431" y="422170"/>
                </a:lnTo>
                <a:close/>
                <a:moveTo>
                  <a:pt x="76526" y="422170"/>
                </a:moveTo>
                <a:lnTo>
                  <a:pt x="76526" y="428645"/>
                </a:lnTo>
                <a:lnTo>
                  <a:pt x="106252" y="428645"/>
                </a:lnTo>
                <a:lnTo>
                  <a:pt x="106252" y="422170"/>
                </a:lnTo>
                <a:close/>
                <a:moveTo>
                  <a:pt x="454740" y="418932"/>
                </a:moveTo>
                <a:lnTo>
                  <a:pt x="454740" y="437769"/>
                </a:lnTo>
                <a:lnTo>
                  <a:pt x="482113" y="437769"/>
                </a:lnTo>
                <a:lnTo>
                  <a:pt x="482113" y="418932"/>
                </a:lnTo>
                <a:close/>
                <a:moveTo>
                  <a:pt x="670777" y="393030"/>
                </a:moveTo>
                <a:lnTo>
                  <a:pt x="670777" y="420403"/>
                </a:lnTo>
                <a:lnTo>
                  <a:pt x="776147" y="420403"/>
                </a:lnTo>
                <a:lnTo>
                  <a:pt x="776147" y="393030"/>
                </a:lnTo>
                <a:close/>
                <a:moveTo>
                  <a:pt x="394107" y="390088"/>
                </a:moveTo>
                <a:cubicBezTo>
                  <a:pt x="390771" y="402450"/>
                  <a:pt x="386553" y="414810"/>
                  <a:pt x="381451" y="427172"/>
                </a:cubicBezTo>
                <a:cubicBezTo>
                  <a:pt x="393224" y="444047"/>
                  <a:pt x="403722" y="461118"/>
                  <a:pt x="412944" y="478387"/>
                </a:cubicBezTo>
                <a:lnTo>
                  <a:pt x="413238" y="391559"/>
                </a:lnTo>
                <a:lnTo>
                  <a:pt x="404998" y="400388"/>
                </a:lnTo>
                <a:close/>
                <a:moveTo>
                  <a:pt x="159232" y="389499"/>
                </a:moveTo>
                <a:lnTo>
                  <a:pt x="159232" y="395679"/>
                </a:lnTo>
                <a:lnTo>
                  <a:pt x="190431" y="395679"/>
                </a:lnTo>
                <a:lnTo>
                  <a:pt x="190431" y="389499"/>
                </a:lnTo>
                <a:close/>
                <a:moveTo>
                  <a:pt x="76526" y="389499"/>
                </a:moveTo>
                <a:lnTo>
                  <a:pt x="76526" y="395679"/>
                </a:lnTo>
                <a:lnTo>
                  <a:pt x="106252" y="395679"/>
                </a:lnTo>
                <a:lnTo>
                  <a:pt x="106252" y="389499"/>
                </a:lnTo>
                <a:close/>
                <a:moveTo>
                  <a:pt x="454740" y="361537"/>
                </a:moveTo>
                <a:lnTo>
                  <a:pt x="454740" y="381846"/>
                </a:lnTo>
                <a:lnTo>
                  <a:pt x="482113" y="381846"/>
                </a:lnTo>
                <a:lnTo>
                  <a:pt x="482406" y="361537"/>
                </a:lnTo>
                <a:close/>
                <a:moveTo>
                  <a:pt x="430898" y="271767"/>
                </a:moveTo>
                <a:lnTo>
                  <a:pt x="474166" y="284129"/>
                </a:lnTo>
                <a:cubicBezTo>
                  <a:pt x="468671" y="297864"/>
                  <a:pt x="462882" y="311304"/>
                  <a:pt x="456800" y="324451"/>
                </a:cubicBezTo>
                <a:lnTo>
                  <a:pt x="493297" y="324157"/>
                </a:lnTo>
                <a:cubicBezTo>
                  <a:pt x="488784" y="312973"/>
                  <a:pt x="483486" y="302278"/>
                  <a:pt x="477404" y="292076"/>
                </a:cubicBezTo>
                <a:lnTo>
                  <a:pt x="498595" y="279125"/>
                </a:lnTo>
                <a:cubicBezTo>
                  <a:pt x="505855" y="283834"/>
                  <a:pt x="512380" y="288740"/>
                  <a:pt x="518167" y="293842"/>
                </a:cubicBezTo>
                <a:cubicBezTo>
                  <a:pt x="523956" y="298942"/>
                  <a:pt x="529205" y="304829"/>
                  <a:pt x="533914" y="311502"/>
                </a:cubicBezTo>
                <a:lnTo>
                  <a:pt x="513310" y="324157"/>
                </a:lnTo>
                <a:lnTo>
                  <a:pt x="557754" y="324157"/>
                </a:lnTo>
                <a:lnTo>
                  <a:pt x="557754" y="361244"/>
                </a:lnTo>
                <a:lnTo>
                  <a:pt x="524790" y="361244"/>
                </a:lnTo>
                <a:lnTo>
                  <a:pt x="524790" y="381552"/>
                </a:lnTo>
                <a:lnTo>
                  <a:pt x="552163" y="381552"/>
                </a:lnTo>
                <a:lnTo>
                  <a:pt x="552163" y="418637"/>
                </a:lnTo>
                <a:lnTo>
                  <a:pt x="524790" y="418637"/>
                </a:lnTo>
                <a:lnTo>
                  <a:pt x="524790" y="437474"/>
                </a:lnTo>
                <a:lnTo>
                  <a:pt x="552163" y="437474"/>
                </a:lnTo>
                <a:lnTo>
                  <a:pt x="552163" y="474560"/>
                </a:lnTo>
                <a:lnTo>
                  <a:pt x="524790" y="474560"/>
                </a:lnTo>
                <a:lnTo>
                  <a:pt x="524790" y="496635"/>
                </a:lnTo>
                <a:lnTo>
                  <a:pt x="555694" y="496635"/>
                </a:lnTo>
                <a:lnTo>
                  <a:pt x="555694" y="533720"/>
                </a:lnTo>
                <a:lnTo>
                  <a:pt x="454740" y="534015"/>
                </a:lnTo>
                <a:lnTo>
                  <a:pt x="454740" y="544315"/>
                </a:lnTo>
                <a:lnTo>
                  <a:pt x="412944" y="544315"/>
                </a:lnTo>
                <a:lnTo>
                  <a:pt x="412944" y="487216"/>
                </a:lnTo>
                <a:lnTo>
                  <a:pt x="378213" y="509880"/>
                </a:lnTo>
                <a:cubicBezTo>
                  <a:pt x="369972" y="492024"/>
                  <a:pt x="363300" y="478189"/>
                  <a:pt x="358198" y="468378"/>
                </a:cubicBezTo>
                <a:cubicBezTo>
                  <a:pt x="344660" y="487412"/>
                  <a:pt x="327490" y="504974"/>
                  <a:pt x="306692" y="521064"/>
                </a:cubicBezTo>
                <a:lnTo>
                  <a:pt x="291386" y="504876"/>
                </a:lnTo>
                <a:cubicBezTo>
                  <a:pt x="310616" y="478189"/>
                  <a:pt x="325528" y="452976"/>
                  <a:pt x="336125" y="429234"/>
                </a:cubicBezTo>
                <a:cubicBezTo>
                  <a:pt x="326510" y="412750"/>
                  <a:pt x="313363" y="392639"/>
                  <a:pt x="296683" y="368895"/>
                </a:cubicBezTo>
                <a:lnTo>
                  <a:pt x="314343" y="353590"/>
                </a:lnTo>
                <a:cubicBezTo>
                  <a:pt x="326901" y="364382"/>
                  <a:pt x="339067" y="376352"/>
                  <a:pt x="350841" y="389499"/>
                </a:cubicBezTo>
                <a:cubicBezTo>
                  <a:pt x="354961" y="374390"/>
                  <a:pt x="358296" y="357220"/>
                  <a:pt x="360847" y="337991"/>
                </a:cubicBezTo>
                <a:lnTo>
                  <a:pt x="296979" y="338284"/>
                </a:lnTo>
                <a:lnTo>
                  <a:pt x="296979" y="301200"/>
                </a:lnTo>
                <a:lnTo>
                  <a:pt x="364380" y="300905"/>
                </a:lnTo>
                <a:lnTo>
                  <a:pt x="364674" y="295902"/>
                </a:lnTo>
                <a:lnTo>
                  <a:pt x="407940" y="300022"/>
                </a:lnTo>
                <a:cubicBezTo>
                  <a:pt x="405782" y="326120"/>
                  <a:pt x="402840" y="349175"/>
                  <a:pt x="399111" y="369190"/>
                </a:cubicBezTo>
                <a:cubicBezTo>
                  <a:pt x="406175" y="352904"/>
                  <a:pt x="411767" y="338334"/>
                  <a:pt x="415888" y="325481"/>
                </a:cubicBezTo>
                <a:cubicBezTo>
                  <a:pt x="420009" y="312630"/>
                  <a:pt x="425011" y="294724"/>
                  <a:pt x="430898" y="271767"/>
                </a:cubicBezTo>
                <a:close/>
                <a:moveTo>
                  <a:pt x="693441" y="271178"/>
                </a:moveTo>
                <a:lnTo>
                  <a:pt x="744065" y="271178"/>
                </a:lnTo>
                <a:lnTo>
                  <a:pt x="744065" y="293842"/>
                </a:lnTo>
                <a:lnTo>
                  <a:pt x="841784" y="293842"/>
                </a:lnTo>
                <a:lnTo>
                  <a:pt x="841784" y="332398"/>
                </a:lnTo>
                <a:lnTo>
                  <a:pt x="744065" y="332398"/>
                </a:lnTo>
                <a:lnTo>
                  <a:pt x="744065" y="353295"/>
                </a:lnTo>
                <a:lnTo>
                  <a:pt x="827067" y="353295"/>
                </a:lnTo>
                <a:lnTo>
                  <a:pt x="827067" y="459843"/>
                </a:lnTo>
                <a:lnTo>
                  <a:pt x="619858" y="459843"/>
                </a:lnTo>
                <a:lnTo>
                  <a:pt x="619858" y="353295"/>
                </a:lnTo>
                <a:lnTo>
                  <a:pt x="693441" y="353295"/>
                </a:lnTo>
                <a:close/>
                <a:moveTo>
                  <a:pt x="222513" y="269118"/>
                </a:moveTo>
                <a:lnTo>
                  <a:pt x="234580" y="309146"/>
                </a:lnTo>
                <a:cubicBezTo>
                  <a:pt x="203578" y="311109"/>
                  <a:pt x="178462" y="312286"/>
                  <a:pt x="159232" y="312678"/>
                </a:cubicBezTo>
                <a:lnTo>
                  <a:pt x="159232" y="321802"/>
                </a:lnTo>
                <a:lnTo>
                  <a:pt x="266368" y="321802"/>
                </a:lnTo>
                <a:lnTo>
                  <a:pt x="266368" y="353884"/>
                </a:lnTo>
                <a:lnTo>
                  <a:pt x="159232" y="353884"/>
                </a:lnTo>
                <a:lnTo>
                  <a:pt x="159232" y="362419"/>
                </a:lnTo>
                <a:lnTo>
                  <a:pt x="237524" y="362419"/>
                </a:lnTo>
                <a:lnTo>
                  <a:pt x="237524" y="454840"/>
                </a:lnTo>
                <a:lnTo>
                  <a:pt x="159232" y="454840"/>
                </a:lnTo>
                <a:lnTo>
                  <a:pt x="159232" y="464554"/>
                </a:lnTo>
                <a:lnTo>
                  <a:pt x="245471" y="464554"/>
                </a:lnTo>
                <a:lnTo>
                  <a:pt x="245471" y="495162"/>
                </a:lnTo>
                <a:lnTo>
                  <a:pt x="159232" y="495162"/>
                </a:lnTo>
                <a:lnTo>
                  <a:pt x="159232" y="506936"/>
                </a:lnTo>
                <a:lnTo>
                  <a:pt x="265190" y="506936"/>
                </a:lnTo>
                <a:lnTo>
                  <a:pt x="265190" y="540784"/>
                </a:lnTo>
                <a:lnTo>
                  <a:pt x="0" y="540784"/>
                </a:lnTo>
                <a:lnTo>
                  <a:pt x="0" y="506936"/>
                </a:lnTo>
                <a:lnTo>
                  <a:pt x="106252" y="506936"/>
                </a:lnTo>
                <a:lnTo>
                  <a:pt x="106252" y="495162"/>
                </a:lnTo>
                <a:lnTo>
                  <a:pt x="21191" y="495162"/>
                </a:lnTo>
                <a:lnTo>
                  <a:pt x="21191" y="464554"/>
                </a:lnTo>
                <a:lnTo>
                  <a:pt x="106252" y="464554"/>
                </a:lnTo>
                <a:lnTo>
                  <a:pt x="106252" y="454840"/>
                </a:lnTo>
                <a:lnTo>
                  <a:pt x="29138" y="454840"/>
                </a:lnTo>
                <a:lnTo>
                  <a:pt x="29138" y="362419"/>
                </a:lnTo>
                <a:lnTo>
                  <a:pt x="76526" y="362419"/>
                </a:lnTo>
                <a:lnTo>
                  <a:pt x="76526" y="374488"/>
                </a:lnTo>
                <a:cubicBezTo>
                  <a:pt x="77899" y="370955"/>
                  <a:pt x="80007" y="368062"/>
                  <a:pt x="82853" y="365805"/>
                </a:cubicBezTo>
                <a:cubicBezTo>
                  <a:pt x="85698" y="363549"/>
                  <a:pt x="89279" y="362419"/>
                  <a:pt x="93597" y="362419"/>
                </a:cubicBezTo>
                <a:lnTo>
                  <a:pt x="106252" y="362419"/>
                </a:lnTo>
                <a:lnTo>
                  <a:pt x="106252" y="353884"/>
                </a:lnTo>
                <a:lnTo>
                  <a:pt x="1176" y="353884"/>
                </a:lnTo>
                <a:lnTo>
                  <a:pt x="1176" y="321802"/>
                </a:lnTo>
                <a:lnTo>
                  <a:pt x="106252" y="321802"/>
                </a:lnTo>
                <a:lnTo>
                  <a:pt x="106252" y="313562"/>
                </a:lnTo>
                <a:cubicBezTo>
                  <a:pt x="90359" y="313562"/>
                  <a:pt x="65144" y="313169"/>
                  <a:pt x="30609" y="312384"/>
                </a:cubicBezTo>
                <a:lnTo>
                  <a:pt x="29138" y="289720"/>
                </a:lnTo>
                <a:cubicBezTo>
                  <a:pt x="93499" y="286385"/>
                  <a:pt x="157956" y="279518"/>
                  <a:pt x="222513" y="269118"/>
                </a:cubicBezTo>
                <a:close/>
                <a:moveTo>
                  <a:pt x="436286" y="107371"/>
                </a:moveTo>
                <a:lnTo>
                  <a:pt x="477385" y="111514"/>
                </a:lnTo>
                <a:cubicBezTo>
                  <a:pt x="515123" y="119236"/>
                  <a:pt x="550189" y="134292"/>
                  <a:pt x="581029" y="155127"/>
                </a:cubicBezTo>
                <a:lnTo>
                  <a:pt x="610509" y="179450"/>
                </a:lnTo>
                <a:lnTo>
                  <a:pt x="577728" y="212231"/>
                </a:lnTo>
                <a:lnTo>
                  <a:pt x="555110" y="193569"/>
                </a:lnTo>
                <a:cubicBezTo>
                  <a:pt x="529202" y="176066"/>
                  <a:pt x="499744" y="163419"/>
                  <a:pt x="468042" y="156931"/>
                </a:cubicBezTo>
                <a:lnTo>
                  <a:pt x="436286" y="153730"/>
                </a:lnTo>
                <a:close/>
                <a:moveTo>
                  <a:pt x="401649" y="107371"/>
                </a:moveTo>
                <a:lnTo>
                  <a:pt x="401649" y="153730"/>
                </a:lnTo>
                <a:lnTo>
                  <a:pt x="369894" y="156931"/>
                </a:lnTo>
                <a:cubicBezTo>
                  <a:pt x="338192" y="163418"/>
                  <a:pt x="308734" y="176066"/>
                  <a:pt x="282826" y="193569"/>
                </a:cubicBezTo>
                <a:lnTo>
                  <a:pt x="260208" y="212230"/>
                </a:lnTo>
                <a:lnTo>
                  <a:pt x="227427" y="179450"/>
                </a:lnTo>
                <a:lnTo>
                  <a:pt x="256906" y="155127"/>
                </a:lnTo>
                <a:cubicBezTo>
                  <a:pt x="287747" y="134292"/>
                  <a:pt x="322813" y="119236"/>
                  <a:pt x="360551" y="111514"/>
                </a:cubicBezTo>
                <a:close/>
                <a:moveTo>
                  <a:pt x="418968" y="0"/>
                </a:moveTo>
                <a:lnTo>
                  <a:pt x="512959" y="44701"/>
                </a:lnTo>
                <a:lnTo>
                  <a:pt x="616707" y="52984"/>
                </a:lnTo>
                <a:lnTo>
                  <a:pt x="675755" y="138691"/>
                </a:lnTo>
                <a:lnTo>
                  <a:pt x="761462" y="197739"/>
                </a:lnTo>
                <a:lnTo>
                  <a:pt x="764622" y="237308"/>
                </a:lnTo>
                <a:lnTo>
                  <a:pt x="692233" y="237308"/>
                </a:lnTo>
                <a:lnTo>
                  <a:pt x="681869" y="218214"/>
                </a:lnTo>
                <a:cubicBezTo>
                  <a:pt x="624894" y="133879"/>
                  <a:pt x="528406" y="78430"/>
                  <a:pt x="418968" y="78430"/>
                </a:cubicBezTo>
                <a:cubicBezTo>
                  <a:pt x="309531" y="78430"/>
                  <a:pt x="213043" y="133879"/>
                  <a:pt x="156067" y="218214"/>
                </a:cubicBezTo>
                <a:lnTo>
                  <a:pt x="145703" y="237308"/>
                </a:lnTo>
                <a:lnTo>
                  <a:pt x="73315" y="237308"/>
                </a:lnTo>
                <a:lnTo>
                  <a:pt x="76474" y="197739"/>
                </a:lnTo>
                <a:lnTo>
                  <a:pt x="162181" y="138691"/>
                </a:lnTo>
                <a:lnTo>
                  <a:pt x="221229" y="52984"/>
                </a:lnTo>
                <a:lnTo>
                  <a:pt x="324978" y="4470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zh-CN"/>
            </a:defPPr>
            <a:lvl1pPr>
              <a:defRPr>
                <a:latin typeface="文道潮黑" panose="02010600040101010101" pitchFamily="2" charset="-122"/>
                <a:ea typeface="文道潮黑" panose="02010600040101010101" pitchFamily="2" charset="-122"/>
              </a:defRPr>
            </a:lvl1pPr>
          </a:lstStyle>
          <a:p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870" y="71120"/>
            <a:ext cx="322580" cy="3225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0200" y="1127760"/>
            <a:ext cx="848296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当我们在家中弹奏乐器、欣赏音乐或观看电视节目时，有可能会打扰需要休息的家人和邻居。你有什么办法解决这个问题?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5890" y="511810"/>
            <a:ext cx="26777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项目提出</a:t>
            </a:r>
          </a:p>
        </p:txBody>
      </p:sp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2511425"/>
            <a:ext cx="5070475" cy="2427605"/>
          </a:xfrm>
          <a:prstGeom prst="round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45160" y="993140"/>
            <a:ext cx="8214995" cy="915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有同学设计了一个方案，打算将家中的一个房间改造为隔音房间，这样就不会彼此干扰。</a:t>
            </a:r>
          </a:p>
        </p:txBody>
      </p:sp>
      <p:pic>
        <p:nvPicPr>
          <p:cNvPr id="104" name="图片 103"/>
          <p:cNvPicPr/>
          <p:nvPr/>
        </p:nvPicPr>
        <p:blipFill>
          <a:blip r:embed="rId2"/>
          <a:srcRect r="33529"/>
          <a:stretch>
            <a:fillRect/>
          </a:stretch>
        </p:blipFill>
        <p:spPr>
          <a:xfrm>
            <a:off x="2693670" y="2073910"/>
            <a:ext cx="3565525" cy="2759710"/>
          </a:xfrm>
          <a:prstGeom prst="round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11480" y="1914525"/>
            <a:ext cx="832104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在方案实施前，我们可以通过制作模型来高效、经济地测试方案的可行性。</a:t>
            </a:r>
          </a:p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请你根据以上思路，制作一个隔音房间的简易模型，并测试它的隔音性能。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1805" y="999490"/>
            <a:ext cx="8296910" cy="38011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制作模型之前，我们需要考虑下面的问题。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1.生活中哪些常见的物品能够充当“房间”?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2.为房间阻隔声音的材料要满足哪些要求?可以选用哪些材料?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3.声音是如何传播到房间外的?阻隔声音的材料应放在房间的哪些位置以及如何放置?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4.怎样测试模型房间的隔音性能?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0025" y="529590"/>
            <a:ext cx="27412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项目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分析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10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1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2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00100" y="1385570"/>
            <a:ext cx="7666990" cy="2875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我们可以用包装盒或鞋盒充当“房间”,将一只闹钟放入其中模拟房间中发声的乐器或电视机。然后，在盒内的相应区域安装能够阻隔声音的材料，制作隔音房间模型。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0025" y="529590"/>
            <a:ext cx="28270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项目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实施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7655" y="1012825"/>
            <a:ext cx="4210050" cy="725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隔声毡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07" name="图片 106"/>
          <p:cNvPicPr/>
          <p:nvPr/>
        </p:nvPicPr>
        <p:blipFill>
          <a:blip r:embed="rId2"/>
          <a:stretch>
            <a:fillRect/>
          </a:stretch>
        </p:blipFill>
        <p:spPr>
          <a:xfrm>
            <a:off x="5204460" y="1800225"/>
            <a:ext cx="3335020" cy="2531110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418465" y="1800225"/>
            <a:ext cx="4572000" cy="2749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它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是一种高密度卷材，主要用于室内墙体和吊顶的隔音。它重量较大，通常与石膏板搭配使用，不仅适用于家庭隔音，也适用于工厂和设备隔音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常被用于酒店、KTV等吵杂环境中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7640" y="414655"/>
            <a:ext cx="2890520" cy="725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常见的隔音材料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00025" y="46355"/>
            <a:ext cx="4187190" cy="407035"/>
            <a:chOff x="315" y="73"/>
            <a:chExt cx="6594" cy="641"/>
          </a:xfrm>
        </p:grpSpPr>
        <p:sp>
          <p:nvSpPr>
            <p:cNvPr id="8" name="任意多边形: 形状 1"/>
            <p:cNvSpPr/>
            <p:nvPr/>
          </p:nvSpPr>
          <p:spPr>
            <a:xfrm>
              <a:off x="315" y="128"/>
              <a:ext cx="406" cy="531"/>
            </a:xfrm>
            <a:custGeom>
              <a:avLst/>
              <a:gdLst>
                <a:gd name="connsiteX0" fmla="*/ 374055 w 624950"/>
                <a:gd name="connsiteY0" fmla="*/ 708054 h 816053"/>
                <a:gd name="connsiteX1" fmla="*/ 431205 w 624950"/>
                <a:gd name="connsiteY1" fmla="*/ 708054 h 816053"/>
                <a:gd name="connsiteX2" fmla="*/ 431205 w 624950"/>
                <a:gd name="connsiteY2" fmla="*/ 774063 h 816053"/>
                <a:gd name="connsiteX3" fmla="*/ 374055 w 624950"/>
                <a:gd name="connsiteY3" fmla="*/ 774063 h 816053"/>
                <a:gd name="connsiteX4" fmla="*/ 284615 w 624950"/>
                <a:gd name="connsiteY4" fmla="*/ 708053 h 816053"/>
                <a:gd name="connsiteX5" fmla="*/ 341765 w 624950"/>
                <a:gd name="connsiteY5" fmla="*/ 708053 h 816053"/>
                <a:gd name="connsiteX6" fmla="*/ 341765 w 624950"/>
                <a:gd name="connsiteY6" fmla="*/ 816053 h 816053"/>
                <a:gd name="connsiteX7" fmla="*/ 284615 w 624950"/>
                <a:gd name="connsiteY7" fmla="*/ 816053 h 816053"/>
                <a:gd name="connsiteX8" fmla="*/ 192819 w 624950"/>
                <a:gd name="connsiteY8" fmla="*/ 708053 h 816053"/>
                <a:gd name="connsiteX9" fmla="*/ 249969 w 624950"/>
                <a:gd name="connsiteY9" fmla="*/ 708053 h 816053"/>
                <a:gd name="connsiteX10" fmla="*/ 249969 w 624950"/>
                <a:gd name="connsiteY10" fmla="*/ 774062 h 816053"/>
                <a:gd name="connsiteX11" fmla="*/ 192819 w 624950"/>
                <a:gd name="connsiteY11" fmla="*/ 774062 h 816053"/>
                <a:gd name="connsiteX12" fmla="*/ 534176 w 624950"/>
                <a:gd name="connsiteY12" fmla="*/ 432054 h 816053"/>
                <a:gd name="connsiteX13" fmla="*/ 624950 w 624950"/>
                <a:gd name="connsiteY13" fmla="*/ 527685 h 816053"/>
                <a:gd name="connsiteX14" fmla="*/ 624950 w 624950"/>
                <a:gd name="connsiteY14" fmla="*/ 669893 h 816053"/>
                <a:gd name="connsiteX15" fmla="*/ 510650 w 624950"/>
                <a:gd name="connsiteY15" fmla="*/ 669893 h 816053"/>
                <a:gd name="connsiteX16" fmla="*/ 531414 w 624950"/>
                <a:gd name="connsiteY16" fmla="*/ 474059 h 816053"/>
                <a:gd name="connsiteX17" fmla="*/ 534176 w 624950"/>
                <a:gd name="connsiteY17" fmla="*/ 432054 h 816053"/>
                <a:gd name="connsiteX18" fmla="*/ 92297 w 624950"/>
                <a:gd name="connsiteY18" fmla="*/ 430625 h 816053"/>
                <a:gd name="connsiteX19" fmla="*/ 95060 w 624950"/>
                <a:gd name="connsiteY19" fmla="*/ 474059 h 816053"/>
                <a:gd name="connsiteX20" fmla="*/ 115824 w 624950"/>
                <a:gd name="connsiteY20" fmla="*/ 669893 h 816053"/>
                <a:gd name="connsiteX21" fmla="*/ 0 w 624950"/>
                <a:gd name="connsiteY21" fmla="*/ 669893 h 816053"/>
                <a:gd name="connsiteX22" fmla="*/ 0 w 624950"/>
                <a:gd name="connsiteY22" fmla="*/ 527685 h 816053"/>
                <a:gd name="connsiteX23" fmla="*/ 313618 w 624950"/>
                <a:gd name="connsiteY23" fmla="*/ 320041 h 816053"/>
                <a:gd name="connsiteX24" fmla="*/ 257230 w 624950"/>
                <a:gd name="connsiteY24" fmla="*/ 376047 h 816053"/>
                <a:gd name="connsiteX25" fmla="*/ 313237 w 624950"/>
                <a:gd name="connsiteY25" fmla="*/ 432435 h 816053"/>
                <a:gd name="connsiteX26" fmla="*/ 313523 w 624950"/>
                <a:gd name="connsiteY26" fmla="*/ 432435 h 816053"/>
                <a:gd name="connsiteX27" fmla="*/ 369625 w 624950"/>
                <a:gd name="connsiteY27" fmla="*/ 376142 h 816053"/>
                <a:gd name="connsiteX28" fmla="*/ 313618 w 624950"/>
                <a:gd name="connsiteY28" fmla="*/ 320041 h 816053"/>
                <a:gd name="connsiteX29" fmla="*/ 313237 w 624950"/>
                <a:gd name="connsiteY29" fmla="*/ 0 h 816053"/>
                <a:gd name="connsiteX30" fmla="*/ 334192 w 624950"/>
                <a:gd name="connsiteY30" fmla="*/ 22860 h 816053"/>
                <a:gd name="connsiteX31" fmla="*/ 489544 w 624950"/>
                <a:gd name="connsiteY31" fmla="*/ 468059 h 816053"/>
                <a:gd name="connsiteX32" fmla="*/ 468209 w 624950"/>
                <a:gd name="connsiteY32" fmla="*/ 669893 h 816053"/>
                <a:gd name="connsiteX33" fmla="*/ 158170 w 624950"/>
                <a:gd name="connsiteY33" fmla="*/ 669893 h 816053"/>
                <a:gd name="connsiteX34" fmla="*/ 136834 w 624950"/>
                <a:gd name="connsiteY34" fmla="*/ 468059 h 816053"/>
                <a:gd name="connsiteX35" fmla="*/ 292187 w 624950"/>
                <a:gd name="connsiteY35" fmla="*/ 22860 h 81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24950" h="816053">
                  <a:moveTo>
                    <a:pt x="374055" y="708054"/>
                  </a:moveTo>
                  <a:lnTo>
                    <a:pt x="431205" y="708054"/>
                  </a:lnTo>
                  <a:lnTo>
                    <a:pt x="431205" y="774063"/>
                  </a:lnTo>
                  <a:lnTo>
                    <a:pt x="374055" y="774063"/>
                  </a:lnTo>
                  <a:close/>
                  <a:moveTo>
                    <a:pt x="284615" y="708053"/>
                  </a:moveTo>
                  <a:lnTo>
                    <a:pt x="341765" y="708053"/>
                  </a:lnTo>
                  <a:lnTo>
                    <a:pt x="341765" y="816053"/>
                  </a:lnTo>
                  <a:lnTo>
                    <a:pt x="284615" y="816053"/>
                  </a:lnTo>
                  <a:close/>
                  <a:moveTo>
                    <a:pt x="192819" y="708053"/>
                  </a:moveTo>
                  <a:lnTo>
                    <a:pt x="249969" y="708053"/>
                  </a:lnTo>
                  <a:lnTo>
                    <a:pt x="249969" y="774062"/>
                  </a:lnTo>
                  <a:lnTo>
                    <a:pt x="192819" y="774062"/>
                  </a:lnTo>
                  <a:close/>
                  <a:moveTo>
                    <a:pt x="534176" y="432054"/>
                  </a:moveTo>
                  <a:lnTo>
                    <a:pt x="624950" y="527685"/>
                  </a:lnTo>
                  <a:lnTo>
                    <a:pt x="624950" y="669893"/>
                  </a:lnTo>
                  <a:lnTo>
                    <a:pt x="510650" y="669893"/>
                  </a:lnTo>
                  <a:lnTo>
                    <a:pt x="531414" y="474059"/>
                  </a:lnTo>
                  <a:cubicBezTo>
                    <a:pt x="532843" y="460058"/>
                    <a:pt x="533700" y="446056"/>
                    <a:pt x="534176" y="432054"/>
                  </a:cubicBezTo>
                  <a:close/>
                  <a:moveTo>
                    <a:pt x="92297" y="430625"/>
                  </a:moveTo>
                  <a:cubicBezTo>
                    <a:pt x="92774" y="445008"/>
                    <a:pt x="93536" y="459200"/>
                    <a:pt x="95060" y="474059"/>
                  </a:cubicBezTo>
                  <a:lnTo>
                    <a:pt x="115824" y="669893"/>
                  </a:lnTo>
                  <a:lnTo>
                    <a:pt x="0" y="669893"/>
                  </a:lnTo>
                  <a:lnTo>
                    <a:pt x="0" y="527685"/>
                  </a:lnTo>
                  <a:close/>
                  <a:moveTo>
                    <a:pt x="313618" y="320041"/>
                  </a:moveTo>
                  <a:cubicBezTo>
                    <a:pt x="282581" y="319935"/>
                    <a:pt x="257335" y="345010"/>
                    <a:pt x="257230" y="376047"/>
                  </a:cubicBezTo>
                  <a:cubicBezTo>
                    <a:pt x="257125" y="407084"/>
                    <a:pt x="282200" y="432330"/>
                    <a:pt x="313237" y="432435"/>
                  </a:cubicBezTo>
                  <a:cubicBezTo>
                    <a:pt x="313332" y="432435"/>
                    <a:pt x="313428" y="432435"/>
                    <a:pt x="313523" y="432435"/>
                  </a:cubicBezTo>
                  <a:cubicBezTo>
                    <a:pt x="344560" y="432382"/>
                    <a:pt x="369678" y="407179"/>
                    <a:pt x="369625" y="376142"/>
                  </a:cubicBezTo>
                  <a:cubicBezTo>
                    <a:pt x="369572" y="345217"/>
                    <a:pt x="344543" y="320146"/>
                    <a:pt x="313618" y="320041"/>
                  </a:cubicBezTo>
                  <a:close/>
                  <a:moveTo>
                    <a:pt x="313237" y="0"/>
                  </a:moveTo>
                  <a:lnTo>
                    <a:pt x="334192" y="22860"/>
                  </a:lnTo>
                  <a:cubicBezTo>
                    <a:pt x="451254" y="150400"/>
                    <a:pt x="506404" y="308610"/>
                    <a:pt x="489544" y="468059"/>
                  </a:cubicBezTo>
                  <a:lnTo>
                    <a:pt x="468209" y="669893"/>
                  </a:lnTo>
                  <a:lnTo>
                    <a:pt x="158170" y="669893"/>
                  </a:lnTo>
                  <a:lnTo>
                    <a:pt x="136834" y="468059"/>
                  </a:lnTo>
                  <a:cubicBezTo>
                    <a:pt x="119975" y="308610"/>
                    <a:pt x="175124" y="150400"/>
                    <a:pt x="292187" y="22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五边形 5"/>
            <p:cNvSpPr/>
            <p:nvPr/>
          </p:nvSpPr>
          <p:spPr>
            <a:xfrm>
              <a:off x="803" y="73"/>
              <a:ext cx="2114" cy="6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实践活动</a:t>
              </a:r>
            </a:p>
          </p:txBody>
        </p:sp>
        <p:sp>
          <p:nvSpPr>
            <p:cNvPr id="10" name="矩形: 圆角 11"/>
            <p:cNvSpPr/>
            <p:nvPr/>
          </p:nvSpPr>
          <p:spPr>
            <a:xfrm>
              <a:off x="2991" y="128"/>
              <a:ext cx="3918" cy="54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000" b="1">
                  <a:solidFill>
                    <a:schemeClr val="tx1"/>
                  </a:solidFill>
                </a:rPr>
                <a:t>制作隔音房间模型</a:t>
              </a:r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074400" y="11315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  <p:tag name="COMMONDATA" val="eyJoZGlkIjoiMzkyMmExYzMyNGI2NDZkYjhmY2JmMGNiY2ZkOWFhOW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31527_9"/>
  <p:tag name="KSO_WM_SLIDE_INDEX" val="9"/>
  <p:tag name="KSO_WM_SLIDE_ITEM_CNT" val="0"/>
  <p:tag name="KSO_WM_SLIDE_LAYOUT" val="a"/>
  <p:tag name="KSO_WM_SLIDE_LAYOUT_CNT" val="1"/>
  <p:tag name="KSO_WM_SLIDE_SUBTYPE" val="pureTxt"/>
  <p:tag name="KSO_WM_SLIDE_TYPE" val="endPage"/>
  <p:tag name="KSO_WM_TAG_VERSION" val="3.0"/>
  <p:tag name="KSO_WM_TEMPLATE_CATEGORY" val="custom"/>
  <p:tag name="KSO_WM_TEMPLATE_COLOR_TYPE" val="0"/>
  <p:tag name="KSO_WM_TEMPLATE_INDEX" val="20231527"/>
  <p:tag name="KSO_WM_TEMPLATE_MASTER_TYPE" val="0"/>
  <p:tag name="KSO_WM_TEMPLATE_SUBCATEGORY" val="2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SSEMBLE_CHIP_INDEX" val="3a1882032f7e4fb083ffc3682fa7c7b4"/>
  <p:tag name="KSO_WM_BEAUTIFY_FLAG" val="#wm#"/>
  <p:tag name="KSO_WM_CHIP_FILLAREA_FILL_RULE" val="{&quot;fill_align&quot;:&quot;lt&quot;,&quot;fill_effect&quot;:[],&quot;fill_mode&quot;:&quot;adaptive&quot;,&quot;sacle_strategy&quot;:&quot;stretch&quot;}"/>
  <p:tag name="KSO_WM_CHIP_GROUPID" val="62fdae42295c1bf6da9721d1"/>
  <p:tag name="KSO_WM_CHIP_XID" val="62fdae43295c1bf6da9721e3"/>
  <p:tag name="KSO_WM_TAG_VERSION" val="3.0"/>
  <p:tag name="KSO_WM_UNIT_COMPATIBLE" val="0"/>
  <p:tag name="KSO_WM_UNIT_DEC_AREA_ID" val="1dd0926dd1b147059484e099ccb24d29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_11*i*1"/>
  <p:tag name="KSO_WM_UNIT_INDEX" val="1"/>
  <p:tag name="KSO_WM_UNIT_LAYERLEVEL" val="1"/>
  <p:tag name="KSO_WM_UNIT_TYPE" val="i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SSEMBLE_CHIP_INDEX" val="2ad3e67802ed44398ea440028e4b536c"/>
  <p:tag name="KSO_WM_BEAUTIFY_FLAG" val="#wm#"/>
  <p:tag name="KSO_WM_CHIP_FILLAREA_FILL_RULE" val="{&quot;fill_align&quot;:&quot;rt&quot;,&quot;fill_effect&quot;:[],&quot;fill_mode&quot;:&quot;adaptive&quot;,&quot;sacle_strategy&quot;:&quot;stretch&quot;}"/>
  <p:tag name="KSO_WM_CHIP_GROUPID" val="62fdae42295c1bf6da9721d1"/>
  <p:tag name="KSO_WM_CHIP_XID" val="62fdae43295c1bf6da9721e4"/>
  <p:tag name="KSO_WM_TAG_VERSION" val="3.0"/>
  <p:tag name="KSO_WM_UNIT_COMPATIBLE" val="0"/>
  <p:tag name="KSO_WM_UNIT_DEC_AREA_ID" val="4bdc4bbae4014f6d8ce3a1507aa352a2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_11*i*3"/>
  <p:tag name="KSO_WM_UNIT_INDEX" val="3"/>
  <p:tag name="KSO_WM_UNIT_LAYERLEVEL" val="1"/>
  <p:tag name="KSO_WM_UNIT_TYPE" val="i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7.692954234972,&quot;left&quot;:30.08887795275591,&quot;top&quot;:56.2474476885282,&quot;width&quot;:732.0000196850393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7.692954234972,&quot;left&quot;:30.08887795275591,&quot;top&quot;:56.2474476885282,&quot;width&quot;:732.000019685039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教材帮课件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noFill/>
        <a:noFill/>
        <a:noFill/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659</Words>
  <PresentationFormat>自定义</PresentationFormat>
  <Paragraphs>83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Arial</vt:lpstr>
      <vt:lpstr>Calibri</vt:lpstr>
      <vt:lpstr>微软雅黑</vt:lpstr>
      <vt:lpstr>黑体</vt:lpstr>
      <vt:lpstr>Times New Roman</vt:lpstr>
      <vt:lpstr>楷体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2024-06-26T17:37:36Z</cp:lastPrinted>
  <dcterms:created xsi:type="dcterms:W3CDTF">2024-06-26T17:37:36Z</dcterms:created>
  <dcterms:modified xsi:type="dcterms:W3CDTF">2024-08-03T23:01:01Z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