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vml" ContentType="application/vnd.openxmlformats-officedocument.vmlDrawing"/>
  <Default Extension="bin" ContentType="application/vnd.openxmlformats-officedocument.oleObject"/>
  <Default Extension="fntdata" ContentType="application/x-fontdata"/>
  <Default Extension="png" ContentType="image/png"/>
  <Default Extension="wmf" ContentType="image/x-wmf"/>
  <Override PartName="/customXml/item1.xml" ContentType="application/xml"/>
  <Override PartName="/customXml/item2.xml" ContentType="application/xml"/>
  <Override PartName="/customXml/item3.xml" ContentType="applicatio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 Id="rId5" Type="http://schemas.openxmlformats.org/officeDocument/2006/relationships/custom-properties" Target="docProps/custom.xml" /></Relationships>
</file>

<file path=ppt/presentation.xml><?xml version="1.0" encoding="utf-8"?>
<!--Generated by Aspose.Slides for Java 23.3-->
<p:presentation xmlns:r="http://schemas.openxmlformats.org/officeDocument/2006/relationships" xmlns:a="http://schemas.openxmlformats.org/drawingml/2006/main" xmlns:p="http://schemas.openxmlformats.org/presentationml/2006/main" embedTrueTypeFonts="1" saveSubsetFonts="1">
  <p:sldMasterIdLst>
    <p:sldMasterId id="2147483648" r:id="rId5"/>
    <p:sldMasterId id="2147483663" r:id="rId6"/>
  </p:sldMasterIdLst>
  <p:notesMasterIdLst>
    <p:notesMasterId r:id="rId7"/>
  </p:notesMasterIdLst>
  <p:handoutMasterIdLst>
    <p:handoutMasterId r:id="rId8"/>
  </p:handoutMasterIdLst>
  <p:sldIdLst>
    <p:sldId id="612" r:id="rId9"/>
    <p:sldId id="445" r:id="rId10"/>
    <p:sldId id="560" r:id="rId11"/>
    <p:sldId id="561" r:id="rId12"/>
    <p:sldId id="432" r:id="rId13"/>
    <p:sldId id="539" r:id="rId14"/>
    <p:sldId id="538" r:id="rId15"/>
    <p:sldId id="475" r:id="rId16"/>
    <p:sldId id="587" r:id="rId17"/>
    <p:sldId id="588" r:id="rId18"/>
    <p:sldId id="589" r:id="rId19"/>
    <p:sldId id="563" r:id="rId20"/>
    <p:sldId id="564" r:id="rId21"/>
    <p:sldId id="590" r:id="rId22"/>
    <p:sldId id="591" r:id="rId23"/>
    <p:sldId id="592" r:id="rId24"/>
    <p:sldId id="593" r:id="rId25"/>
    <p:sldId id="594" r:id="rId26"/>
    <p:sldId id="595" r:id="rId27"/>
    <p:sldId id="519" r:id="rId28"/>
  </p:sldIdLst>
  <p:sldSz cx="12190095" cy="6858000"/>
  <p:notesSz cx="6858000" cy="9144000"/>
  <p:embeddedFontLst>
    <p:embeddedFont>
      <p:font typeface="微软雅黑" panose="020B0503020204020204" charset="-122"/>
      <p:regular r:id="rId30"/>
    </p:embeddedFont>
    <p:embeddedFont>
      <p:font typeface="Calibri" panose="020F0502020204030204" charset="0"/>
      <p:regular r:id="rId31"/>
      <p:bold r:id="rId32"/>
      <p:italic r:id="rId33"/>
      <p:boldItalic r:id="rId34"/>
    </p:embeddedFont>
  </p:embeddedFontLst>
  <p:custDataLst>
    <p:tags r:id="rId2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6" userDrawn="1">
          <p15:clr>
            <a:srgbClr val="A4A3A4"/>
          </p15:clr>
        </p15:guide>
        <p15:guide id="2" pos="3723" userDrawn="1">
          <p15:clr>
            <a:srgbClr val="A4A3A4"/>
          </p15:clr>
        </p15:guide>
      </p15:sldGuideLst>
    </p:ext>
  </p:extLst>
</p:presentation>
</file>

<file path=ppt/commentAuthors.xml><?xml version="1.0" encoding="utf-8"?>
<p:cmAuthorLst xmlns:p="http://schemas.openxmlformats.org/presentationml/2006/main">
  <p:cmAuthor id="1" name="李永宾" initials="李永宾" lastIdx="0" clrIdx="0"/>
  <p:cmAuthor id="2" name="PC" initials="P" lastIdx="0" clrIdx="1"/>
</p:cmAuthorLst>
</file>

<file path=ppt/presProps.xml><?xml version="1.0" encoding="utf-8"?>
<p:presentationPr xmlns:r="http://schemas.openxmlformats.org/officeDocument/2006/relationships" xmlns:a="http://schemas.openxmlformats.org/drawingml/2006/main" xmlns:p="http://schemas.openxmlformats.org/presentationml/2006/main">
  <p:showPr showNarration="1">
    <p:present/>
    <p:sldAll/>
    <p:extLs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fontRef idx="minor">
          <a:prstClr val="black"/>
        </a:fontRef>
        <a:schemeClr val="lt1"/>
      </a:tcTxStyle>
      <a:tcStyle>
        <a:fill>
          <a:solidFill>
            <a:schemeClr val="accent1"/>
          </a:solidFill>
        </a:fill>
      </a:tcStyle>
    </a:lastCol>
    <a:firstCol>
      <a:tcTxStyle b="on">
        <a:fontRef idx="minor">
          <a:prstClr val="black"/>
        </a:fontRef>
        <a:schemeClr val="lt1"/>
      </a:tcTxStyle>
      <a:tcStyle>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34" autoAdjust="0"/>
    <p:restoredTop sz="94185" autoAdjust="0"/>
  </p:normalViewPr>
  <p:slideViewPr>
    <p:cSldViewPr showGuides="1">
      <p:cViewPr varScale="1">
        <p:scale>
          <a:sx n="82" d="100"/>
          <a:sy n="82" d="100"/>
        </p:scale>
        <p:origin x="-686" y="-86"/>
      </p:cViewPr>
      <p:guideLst>
        <p:guide orient="horz" pos="2206"/>
        <p:guide pos="3723"/>
      </p:guideLst>
    </p:cSldViewPr>
  </p:slideViewPr>
  <p:notesTextViewPr>
    <p:cViewPr>
      <p:scale>
        <a:sx n="100" d="100"/>
        <a:sy n="100" d="100"/>
      </p:scale>
      <p:origin x="0" y="0"/>
    </p:cViewPr>
  </p:notesTextViewPr>
  <p:notesViewPr>
    <p:cSldViewPr>
      <p:cViewPr varScale="1">
        <p:scale>
          <a:sx n="57" d="100"/>
          <a:sy n="57" d="100"/>
        </p:scale>
        <p:origin x="2808" y="36"/>
      </p:cViewPr>
      <p:guideLst/>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customXml" Target="../customXml/item1.xml" /><Relationship Id="rId10" Type="http://schemas.openxmlformats.org/officeDocument/2006/relationships/slide" Target="slides/slide2.xml" /><Relationship Id="rId11" Type="http://schemas.openxmlformats.org/officeDocument/2006/relationships/slide" Target="slides/slide3.xml" /><Relationship Id="rId12" Type="http://schemas.openxmlformats.org/officeDocument/2006/relationships/slide" Target="slides/slide4.xml" /><Relationship Id="rId13" Type="http://schemas.openxmlformats.org/officeDocument/2006/relationships/slide" Target="slides/slide5.xml" /><Relationship Id="rId14" Type="http://schemas.openxmlformats.org/officeDocument/2006/relationships/slide" Target="slides/slide6.xml" /><Relationship Id="rId15" Type="http://schemas.openxmlformats.org/officeDocument/2006/relationships/slide" Target="slides/slide7.xml" /><Relationship Id="rId16" Type="http://schemas.openxmlformats.org/officeDocument/2006/relationships/slide" Target="slides/slide8.xml" /><Relationship Id="rId17" Type="http://schemas.openxmlformats.org/officeDocument/2006/relationships/slide" Target="slides/slide9.xml" /><Relationship Id="rId18" Type="http://schemas.openxmlformats.org/officeDocument/2006/relationships/slide" Target="slides/slide10.xml" /><Relationship Id="rId19" Type="http://schemas.openxmlformats.org/officeDocument/2006/relationships/slide" Target="slides/slide11.xml" /><Relationship Id="rId2" Type="http://schemas.openxmlformats.org/officeDocument/2006/relationships/customXml" Target="../customXml/item2.xml" /><Relationship Id="rId20" Type="http://schemas.openxmlformats.org/officeDocument/2006/relationships/slide" Target="slides/slide12.xml" /><Relationship Id="rId21" Type="http://schemas.openxmlformats.org/officeDocument/2006/relationships/slide" Target="slides/slide13.xml" /><Relationship Id="rId22" Type="http://schemas.openxmlformats.org/officeDocument/2006/relationships/slide" Target="slides/slide14.xml" /><Relationship Id="rId23" Type="http://schemas.openxmlformats.org/officeDocument/2006/relationships/slide" Target="slides/slide15.xml" /><Relationship Id="rId24" Type="http://schemas.openxmlformats.org/officeDocument/2006/relationships/slide" Target="slides/slide16.xml" /><Relationship Id="rId25" Type="http://schemas.openxmlformats.org/officeDocument/2006/relationships/slide" Target="slides/slide17.xml" /><Relationship Id="rId26" Type="http://schemas.openxmlformats.org/officeDocument/2006/relationships/slide" Target="slides/slide18.xml" /><Relationship Id="rId27" Type="http://schemas.openxmlformats.org/officeDocument/2006/relationships/slide" Target="slides/slide19.xml" /><Relationship Id="rId28" Type="http://schemas.openxmlformats.org/officeDocument/2006/relationships/slide" Target="slides/slide20.xml" /><Relationship Id="rId29" Type="http://schemas.openxmlformats.org/officeDocument/2006/relationships/tags" Target="tags/tag17.xml" /><Relationship Id="rId3" Type="http://schemas.openxmlformats.org/officeDocument/2006/relationships/customXml" Target="../customXml/item3.xml" /><Relationship Id="rId30" Type="http://schemas.openxmlformats.org/officeDocument/2006/relationships/font" Target="fonts/font1.fntdata" /><Relationship Id="rId31" Type="http://schemas.openxmlformats.org/officeDocument/2006/relationships/font" Target="fonts/font2.fntdata" /><Relationship Id="rId32" Type="http://schemas.openxmlformats.org/officeDocument/2006/relationships/font" Target="fonts/font3.fntdata" /><Relationship Id="rId33" Type="http://schemas.openxmlformats.org/officeDocument/2006/relationships/font" Target="fonts/font4.fntdata" /><Relationship Id="rId34" Type="http://schemas.openxmlformats.org/officeDocument/2006/relationships/font" Target="fonts/font5.fntdata"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heme" Target="theme/theme1.xml" /><Relationship Id="rId38" Type="http://schemas.openxmlformats.org/officeDocument/2006/relationships/tableStyles" Target="tableStyles.xml" /><Relationship Id="rId4" Type="http://schemas.openxmlformats.org/officeDocument/2006/relationships/commentAuthors" Target="commentAuthors.xml" /><Relationship Id="rId5" Type="http://schemas.openxmlformats.org/officeDocument/2006/relationships/slideMaster" Target="slideMasters/slideMaster1.xml" /><Relationship Id="rId6" Type="http://schemas.openxmlformats.org/officeDocument/2006/relationships/slideMaster" Target="slideMasters/slideMaster2.xml" /><Relationship Id="rId7" Type="http://schemas.openxmlformats.org/officeDocument/2006/relationships/notesMaster" Target="notesMasters/notesMaster1.xml" /><Relationship Id="rId8" Type="http://schemas.openxmlformats.org/officeDocument/2006/relationships/handoutMaster" Target="handoutMasters/handoutMaster1.xml" /><Relationship Id="rId9" Type="http://schemas.openxmlformats.org/officeDocument/2006/relationships/slide" Target="slides/slide1.xml" /></Relationships>
</file>

<file path=ppt/drawings/_rels/vmlDrawing1.vml.rels>&#65279;<?xml version="1.0" encoding="utf-8" standalone="yes"?><Relationships xmlns="http://schemas.openxmlformats.org/package/2006/relationships"><Relationship Id="rId1" Type="http://schemas.openxmlformats.org/officeDocument/2006/relationships/image" Target="../media/image4.wmf" /></Relationships>
</file>

<file path=ppt/handoutMasters/_rels/handoutMaster1.xml.rels>&#65279;<?xml version="1.0" encoding="utf-8" standalone="yes"?><Relationships xmlns="http://schemas.openxmlformats.org/package/2006/relationships"><Relationship Id="rId1" Type="http://schemas.openxmlformats.org/officeDocument/2006/relationships/theme" Target="../theme/theme4.xml" /></Relationships>
</file>

<file path=ppt/handoutMasters/handoutMaster1.xml><?xml version="1.0" encoding="utf-8"?>
<p:handout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p:bgRef idx="1001">
        <a:schemeClr val="bg1"/>
      </p:bgRef>
    </p:bg>
    <p:spTree>
      <p:nvGrpSpPr>
        <p:cNvPr id="1" name=""/>
        <p:cNvGrpSpPr/>
        <p:nvPr/>
      </p:nvGrpSpPr>
      <p:grpSpPr>
        <a:xfrm>
          <a:off x="0" y="0"/>
          <a: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ea typeface="黑体" panose="02010609060101010101" pitchFamily="49" charset="-122"/>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C239276-F692-4FB5-960D-6ECED991B84A}" type="datetimeFigureOut">
              <a:rPr lang="zh-CN" altLang="en-US" smtClean="0">
                <a:ea typeface="黑体" panose="02010609060101010101" pitchFamily="49" charset="-122"/>
              </a:rPr>
              <a:t/>
            </a:fld>
            <a:endParaRPr lang="zh-CN" altLang="en-US">
              <a:ea typeface="黑体" panose="02010609060101010101" pitchFamily="49"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ea typeface="黑体" panose="02010609060101010101" pitchFamily="49" charset="-122"/>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BCD3F43-125C-4622-81C3-731234AE2DCE}" type="slidenum">
              <a:rPr lang="zh-CN" altLang="en-US" smtClean="0">
                <a:ea typeface="黑体" panose="02010609060101010101" pitchFamily="49" charset="-122"/>
              </a:rPr>
              <a:t/>
            </a:fld>
            <a:endParaRPr lang="zh-CN" altLang="en-US">
              <a:ea typeface="黑体" panose="02010609060101010101" pitchFamily="49" charset="-122"/>
            </a:endParaRPr>
          </a:p>
        </p:txBody>
      </p:sp>
    </p:spTree>
  </p:cSld>
  <p:clrMap bg1="lt1" tx1="dk1" bg2="lt2" tx2="dk2" accent1="accent1" accent2="accent2" accent3="accent3" accent4="accent4" accent5="accent5" accent6="accent6" hlink="hlink" folHlink="folHlink"/>
</p:handoutMaster>
</file>

<file path=ppt/notesMasters/_rels/notesMaster1.xml.rels>&#65279;<?xml version="1.0" encoding="utf-8" standalone="yes"?><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p:bgRef idx="1001">
        <a:schemeClr val="bg1"/>
      </p:bgRef>
    </p:bg>
    <p:spTree>
      <p:nvGrpSpPr>
        <p:cNvPr id="1" name=""/>
        <p:cNvGrpSpPr/>
        <p:nvPr/>
      </p:nvGrpSpPr>
      <p:grpSpPr>
        <a:xfrm>
          <a:off x="0" y="0"/>
          <a: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ea typeface="黑体" panose="02010609060101010101" pitchFamily="49" charset="-122"/>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ea typeface="黑体" panose="02010609060101010101" pitchFamily="49" charset="-122"/>
              </a:defRPr>
            </a:lvl1pPr>
          </a:lstStyle>
          <a:p>
            <a:fld id="{5C7A8007-5084-48F5-A51F-5EF90EA8CCEE}" type="datetimeFigureOut">
              <a:rPr lang="zh-CN" altLang="en-US" smtClean="0"/>
              <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ea typeface="黑体" panose="02010609060101010101" pitchFamily="49" charset="-122"/>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ea typeface="黑体" panose="02010609060101010101" pitchFamily="49" charset="-122"/>
              </a:defRPr>
            </a:lvl1pPr>
          </a:lstStyle>
          <a:p>
            <a:fld id="{667B74BD-509B-4AE4-98A9-8EA600F96356}" type="slidenum">
              <a:rPr lang="zh-CN" altLang="en-US" smtClean="0"/>
              <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黑体" panose="02010609060101010101" pitchFamily="49" charset="-122"/>
        <a:cs typeface="+mn-cs"/>
      </a:defRPr>
    </a:lvl1pPr>
    <a:lvl2pPr marL="457200" algn="l" defTabSz="914400" rtl="0" eaLnBrk="1" latinLnBrk="0" hangingPunct="1">
      <a:defRPr sz="1200" kern="1200">
        <a:solidFill>
          <a:schemeClr val="tx1"/>
        </a:solidFill>
        <a:latin typeface="+mn-lt"/>
        <a:ea typeface="黑体" panose="02010609060101010101" pitchFamily="49" charset="-122"/>
        <a:cs typeface="+mn-cs"/>
      </a:defRPr>
    </a:lvl2pPr>
    <a:lvl3pPr marL="914400" algn="l" defTabSz="914400" rtl="0" eaLnBrk="1" latinLnBrk="0" hangingPunct="1">
      <a:defRPr sz="1200" kern="1200">
        <a:solidFill>
          <a:schemeClr val="tx1"/>
        </a:solidFill>
        <a:latin typeface="+mn-lt"/>
        <a:ea typeface="黑体" panose="02010609060101010101" pitchFamily="49" charset="-122"/>
        <a:cs typeface="+mn-cs"/>
      </a:defRPr>
    </a:lvl3pPr>
    <a:lvl4pPr marL="1371600" algn="l" defTabSz="914400" rtl="0" eaLnBrk="1" latinLnBrk="0" hangingPunct="1">
      <a:defRPr sz="1200" kern="1200">
        <a:solidFill>
          <a:schemeClr val="tx1"/>
        </a:solidFill>
        <a:latin typeface="+mn-lt"/>
        <a:ea typeface="黑体" panose="02010609060101010101" pitchFamily="49" charset="-122"/>
        <a:cs typeface="+mn-cs"/>
      </a:defRPr>
    </a:lvl4pPr>
    <a:lvl5pPr marL="1828800" algn="l" defTabSz="914400" rtl="0" eaLnBrk="1" latinLnBrk="0" hangingPunct="1">
      <a:defRPr sz="1200" kern="1200">
        <a:solidFill>
          <a:schemeClr val="tx1"/>
        </a:solidFill>
        <a:latin typeface="+mn-lt"/>
        <a:ea typeface="黑体" panose="02010609060101010101" pitchFamily="49"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3.xml" /><Relationship Id="rId2" Type="http://schemas.openxmlformats.org/officeDocument/2006/relationships/notesMaster" Target="../notesMasters/notesMaster1.xml" /></Relationships>
</file>

<file path=ppt/notesSlides/_rels/notesSlide10.xml.rels>&#65279;<?xml version="1.0" encoding="utf-8" standalone="yes"?><Relationships xmlns="http://schemas.openxmlformats.org/package/2006/relationships"><Relationship Id="rId1" Type="http://schemas.openxmlformats.org/officeDocument/2006/relationships/slide" Target="../slides/slide15.xml" /><Relationship Id="rId2" Type="http://schemas.openxmlformats.org/officeDocument/2006/relationships/notesMaster" Target="../notesMasters/notesMaster1.xml" /></Relationships>
</file>

<file path=ppt/notesSlides/_rels/notesSlide11.xml.rels>&#65279;<?xml version="1.0" encoding="utf-8" standalone="yes"?><Relationships xmlns="http://schemas.openxmlformats.org/package/2006/relationships"><Relationship Id="rId1" Type="http://schemas.openxmlformats.org/officeDocument/2006/relationships/slide" Target="../slides/slide16.xml" /><Relationship Id="rId2" Type="http://schemas.openxmlformats.org/officeDocument/2006/relationships/notesMaster" Target="../notesMasters/notesMaster1.xml" /></Relationships>
</file>

<file path=ppt/notesSlides/_rels/notesSlide12.xml.rels>&#65279;<?xml version="1.0" encoding="utf-8" standalone="yes"?><Relationships xmlns="http://schemas.openxmlformats.org/package/2006/relationships"><Relationship Id="rId1" Type="http://schemas.openxmlformats.org/officeDocument/2006/relationships/slide" Target="../slides/slide17.xml" /><Relationship Id="rId2" Type="http://schemas.openxmlformats.org/officeDocument/2006/relationships/notesMaster" Target="../notesMasters/notesMaster1.xml" /></Relationships>
</file>

<file path=ppt/notesSlides/_rels/notesSlide13.xml.rels>&#65279;<?xml version="1.0" encoding="utf-8" standalone="yes"?><Relationships xmlns="http://schemas.openxmlformats.org/package/2006/relationships"><Relationship Id="rId1" Type="http://schemas.openxmlformats.org/officeDocument/2006/relationships/slide" Target="../slides/slide18.xml" /><Relationship Id="rId2" Type="http://schemas.openxmlformats.org/officeDocument/2006/relationships/notesMaster" Target="../notesMasters/notesMaster1.xml" /></Relationships>
</file>

<file path=ppt/notesSlides/_rels/notesSlide14.xml.rels>&#65279;<?xml version="1.0" encoding="utf-8" standalone="yes"?><Relationships xmlns="http://schemas.openxmlformats.org/package/2006/relationships"><Relationship Id="rId1" Type="http://schemas.openxmlformats.org/officeDocument/2006/relationships/slide" Target="../slides/slide19.xml" /><Relationship Id="rId2" Type="http://schemas.openxmlformats.org/officeDocument/2006/relationships/notesMaster" Target="../notesMasters/notesMaster1.xml" /></Relationships>
</file>

<file path=ppt/notesSlides/_rels/notesSlide2.xml.rels>&#65279;<?xml version="1.0" encoding="utf-8" standalone="yes"?><Relationships xmlns="http://schemas.openxmlformats.org/package/2006/relationships"><Relationship Id="rId1" Type="http://schemas.openxmlformats.org/officeDocument/2006/relationships/slide" Target="../slides/slide4.xml" /><Relationship Id="rId2" Type="http://schemas.openxmlformats.org/officeDocument/2006/relationships/notesMaster" Target="../notesMasters/notesMaster1.xml" /></Relationships>
</file>

<file path=ppt/notesSlides/_rels/notesSlide3.xml.rels>&#65279;<?xml version="1.0" encoding="utf-8" standalone="yes"?><Relationships xmlns="http://schemas.openxmlformats.org/package/2006/relationships"><Relationship Id="rId1" Type="http://schemas.openxmlformats.org/officeDocument/2006/relationships/slide" Target="../slides/slide8.xml" /><Relationship Id="rId2" Type="http://schemas.openxmlformats.org/officeDocument/2006/relationships/notesMaster" Target="../notesMasters/notesMaster1.xml" /></Relationships>
</file>

<file path=ppt/notesSlides/_rels/notesSlide4.xml.rels>&#65279;<?xml version="1.0" encoding="utf-8" standalone="yes"?><Relationships xmlns="http://schemas.openxmlformats.org/package/2006/relationships"><Relationship Id="rId1" Type="http://schemas.openxmlformats.org/officeDocument/2006/relationships/slide" Target="../slides/slide9.xml" /><Relationship Id="rId2" Type="http://schemas.openxmlformats.org/officeDocument/2006/relationships/notesMaster" Target="../notesMasters/notesMaster1.xml" /></Relationships>
</file>

<file path=ppt/notesSlides/_rels/notesSlide5.xml.rels>&#65279;<?xml version="1.0" encoding="utf-8" standalone="yes"?><Relationships xmlns="http://schemas.openxmlformats.org/package/2006/relationships"><Relationship Id="rId1" Type="http://schemas.openxmlformats.org/officeDocument/2006/relationships/slide" Target="../slides/slide10.xml" /><Relationship Id="rId2" Type="http://schemas.openxmlformats.org/officeDocument/2006/relationships/notesMaster" Target="../notesMasters/notesMaster1.xml" /></Relationships>
</file>

<file path=ppt/notesSlides/_rels/notesSlide6.xml.rels>&#65279;<?xml version="1.0" encoding="utf-8" standalone="yes"?><Relationships xmlns="http://schemas.openxmlformats.org/package/2006/relationships"><Relationship Id="rId1" Type="http://schemas.openxmlformats.org/officeDocument/2006/relationships/slide" Target="../slides/slide11.xml" /><Relationship Id="rId2" Type="http://schemas.openxmlformats.org/officeDocument/2006/relationships/notesMaster" Target="../notesMasters/notesMaster1.xml" /></Relationships>
</file>

<file path=ppt/notesSlides/_rels/notesSlide7.xml.rels>&#65279;<?xml version="1.0" encoding="utf-8" standalone="yes"?><Relationships xmlns="http://schemas.openxmlformats.org/package/2006/relationships"><Relationship Id="rId1" Type="http://schemas.openxmlformats.org/officeDocument/2006/relationships/slide" Target="../slides/slide12.xml" /><Relationship Id="rId2" Type="http://schemas.openxmlformats.org/officeDocument/2006/relationships/notesMaster" Target="../notesMasters/notesMaster1.xml" /></Relationships>
</file>

<file path=ppt/notesSlides/_rels/notesSlide8.xml.rels>&#65279;<?xml version="1.0" encoding="utf-8" standalone="yes"?><Relationships xmlns="http://schemas.openxmlformats.org/package/2006/relationships"><Relationship Id="rId1" Type="http://schemas.openxmlformats.org/officeDocument/2006/relationships/slide" Target="../slides/slide13.xml" /><Relationship Id="rId2" Type="http://schemas.openxmlformats.org/officeDocument/2006/relationships/notesMaster" Target="../notesMasters/notesMaster1.xml" /></Relationships>
</file>

<file path=ppt/notesSlides/_rels/notesSlide9.xml.rels>&#65279;<?xml version="1.0" encoding="utf-8" standalone="yes"?><Relationships xmlns="http://schemas.openxmlformats.org/package/2006/relationships"><Relationship Id="rId1" Type="http://schemas.openxmlformats.org/officeDocument/2006/relationships/slide" Target="../slides/slide14.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r>
              <a:rPr lang="zh-CN" altLang="en-US"/>
              <a:t>补充核心素养标题“物质观念、科学思维等内容</a:t>
            </a:r>
          </a:p>
        </p:txBody>
      </p:sp>
      <p:sp>
        <p:nvSpPr>
          <p:cNvPr id="4" name="灯片编号占位符 3"/>
          <p:cNvSpPr>
            <a:spLocks noGrp="1"/>
          </p:cNvSpPr>
          <p:nvPr>
            <p:ph type="sldNum" sz="quarter" idx="10"/>
          </p:nvPr>
        </p:nvSpPr>
        <p:spPr/>
        <p:txBody>
          <a:bodyPr/>
          <a:lstStyle/>
          <a:p>
            <a:fld id="{667B74BD-509B-4AE4-98A9-8EA600F96356}" type="slidenum">
              <a:rPr lang="zh-CN" altLang="en-US" smtClean="0"/>
              <a:t>3</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r>
              <a:rPr lang="zh-CN" altLang="en-US"/>
              <a:t>一级标题：黑体，</a:t>
            </a:r>
          </a:p>
        </p:txBody>
      </p:sp>
      <p:sp>
        <p:nvSpPr>
          <p:cNvPr id="4" name="灯片编号占位符 3"/>
          <p:cNvSpPr>
            <a:spLocks noGrp="1"/>
          </p:cNvSpPr>
          <p:nvPr>
            <p:ph type="sldNum" sz="quarter" idx="10"/>
          </p:nvPr>
        </p:nvSpPr>
        <p:spPr/>
        <p:txBody>
          <a:bodyPr/>
          <a:lstStyle/>
          <a:p>
            <a:fld id="{667B74BD-509B-4AE4-98A9-8EA600F96356}" type="slidenum">
              <a:rPr lang="zh-CN" altLang="en-US" smtClean="0"/>
              <a:t>15</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r>
              <a:rPr lang="zh-CN" altLang="en-US"/>
              <a:t>一级标题：黑体，</a:t>
            </a:r>
          </a:p>
        </p:txBody>
      </p:sp>
      <p:sp>
        <p:nvSpPr>
          <p:cNvPr id="4" name="灯片编号占位符 3"/>
          <p:cNvSpPr>
            <a:spLocks noGrp="1"/>
          </p:cNvSpPr>
          <p:nvPr>
            <p:ph type="sldNum" sz="quarter" idx="10"/>
          </p:nvPr>
        </p:nvSpPr>
        <p:spPr/>
        <p:txBody>
          <a:bodyPr/>
          <a:lstStyle/>
          <a:p>
            <a:fld id="{667B74BD-509B-4AE4-98A9-8EA600F96356}" type="slidenum">
              <a:rPr lang="zh-CN" altLang="en-US" smtClean="0"/>
              <a:t>16</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r>
              <a:rPr lang="zh-CN" altLang="en-US"/>
              <a:t>一级标题：黑体，</a:t>
            </a:r>
          </a:p>
        </p:txBody>
      </p:sp>
      <p:sp>
        <p:nvSpPr>
          <p:cNvPr id="4" name="灯片编号占位符 3"/>
          <p:cNvSpPr>
            <a:spLocks noGrp="1"/>
          </p:cNvSpPr>
          <p:nvPr>
            <p:ph type="sldNum" sz="quarter" idx="10"/>
          </p:nvPr>
        </p:nvSpPr>
        <p:spPr/>
        <p:txBody>
          <a:bodyPr/>
          <a:lstStyle/>
          <a:p>
            <a:fld id="{667B74BD-509B-4AE4-98A9-8EA600F96356}" type="slidenum">
              <a:rPr lang="zh-CN" altLang="en-US" smtClean="0"/>
              <a:t>17</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r>
              <a:rPr lang="zh-CN" altLang="en-US"/>
              <a:t>一级标题：黑体，</a:t>
            </a:r>
          </a:p>
        </p:txBody>
      </p:sp>
      <p:sp>
        <p:nvSpPr>
          <p:cNvPr id="4" name="灯片编号占位符 3"/>
          <p:cNvSpPr>
            <a:spLocks noGrp="1"/>
          </p:cNvSpPr>
          <p:nvPr>
            <p:ph type="sldNum" sz="quarter" idx="10"/>
          </p:nvPr>
        </p:nvSpPr>
        <p:spPr/>
        <p:txBody>
          <a:bodyPr/>
          <a:lstStyle/>
          <a:p>
            <a:fld id="{667B74BD-509B-4AE4-98A9-8EA600F96356}" type="slidenum">
              <a:rPr lang="zh-CN" altLang="en-US" smtClean="0"/>
              <a:t>18</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r>
              <a:rPr lang="zh-CN" altLang="en-US"/>
              <a:t>一级标题：黑体，</a:t>
            </a:r>
          </a:p>
        </p:txBody>
      </p:sp>
      <p:sp>
        <p:nvSpPr>
          <p:cNvPr id="4" name="灯片编号占位符 3"/>
          <p:cNvSpPr>
            <a:spLocks noGrp="1"/>
          </p:cNvSpPr>
          <p:nvPr>
            <p:ph type="sldNum" sz="quarter" idx="10"/>
          </p:nvPr>
        </p:nvSpPr>
        <p:spPr/>
        <p:txBody>
          <a:bodyPr/>
          <a:lstStyle/>
          <a:p>
            <a:fld id="{667B74BD-509B-4AE4-98A9-8EA600F96356}" type="slidenum">
              <a:rPr lang="zh-CN" altLang="en-US" smtClean="0"/>
              <a:t>19</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r>
              <a:rPr lang="zh-CN" altLang="en-US"/>
              <a:t>补充核心素养标题“物质观念、科学思维等内容</a:t>
            </a:r>
          </a:p>
        </p:txBody>
      </p:sp>
      <p:sp>
        <p:nvSpPr>
          <p:cNvPr id="4" name="灯片编号占位符 3"/>
          <p:cNvSpPr>
            <a:spLocks noGrp="1"/>
          </p:cNvSpPr>
          <p:nvPr>
            <p:ph type="sldNum" sz="quarter" idx="10"/>
          </p:nvPr>
        </p:nvSpPr>
        <p:spPr/>
        <p:txBody>
          <a:bodyPr/>
          <a:lstStyle/>
          <a:p>
            <a:fld id="{667B74BD-509B-4AE4-98A9-8EA600F96356}" type="slidenum">
              <a:rPr lang="zh-CN" altLang="en-US" smtClean="0"/>
              <a:t>4</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r>
              <a:rPr lang="zh-CN" altLang="en-US"/>
              <a:t>一级标题：黑体，</a:t>
            </a:r>
          </a:p>
        </p:txBody>
      </p:sp>
      <p:sp>
        <p:nvSpPr>
          <p:cNvPr id="4" name="灯片编号占位符 3"/>
          <p:cNvSpPr>
            <a:spLocks noGrp="1"/>
          </p:cNvSpPr>
          <p:nvPr>
            <p:ph type="sldNum" sz="quarter" idx="10"/>
          </p:nvPr>
        </p:nvSpPr>
        <p:spPr/>
        <p:txBody>
          <a:bodyPr/>
          <a:lstStyle/>
          <a:p>
            <a:fld id="{667B74BD-509B-4AE4-98A9-8EA600F96356}" type="slidenum">
              <a:rPr lang="zh-CN" altLang="en-US" smtClean="0"/>
              <a:t>8</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r>
              <a:rPr lang="zh-CN" altLang="en-US"/>
              <a:t>一级标题：黑体，</a:t>
            </a:r>
          </a:p>
        </p:txBody>
      </p:sp>
      <p:sp>
        <p:nvSpPr>
          <p:cNvPr id="4" name="灯片编号占位符 3"/>
          <p:cNvSpPr>
            <a:spLocks noGrp="1"/>
          </p:cNvSpPr>
          <p:nvPr>
            <p:ph type="sldNum" sz="quarter" idx="10"/>
          </p:nvPr>
        </p:nvSpPr>
        <p:spPr/>
        <p:txBody>
          <a:bodyPr/>
          <a:lstStyle/>
          <a:p>
            <a:fld id="{667B74BD-509B-4AE4-98A9-8EA600F96356}" type="slidenum">
              <a:rPr lang="zh-CN" altLang="en-US" smtClean="0"/>
              <a:t>9</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r>
              <a:rPr lang="zh-CN" altLang="en-US"/>
              <a:t>一级标题：黑体，</a:t>
            </a:r>
          </a:p>
        </p:txBody>
      </p:sp>
      <p:sp>
        <p:nvSpPr>
          <p:cNvPr id="4" name="灯片编号占位符 3"/>
          <p:cNvSpPr>
            <a:spLocks noGrp="1"/>
          </p:cNvSpPr>
          <p:nvPr>
            <p:ph type="sldNum" sz="quarter" idx="10"/>
          </p:nvPr>
        </p:nvSpPr>
        <p:spPr/>
        <p:txBody>
          <a:bodyPr/>
          <a:lstStyle/>
          <a:p>
            <a:fld id="{667B74BD-509B-4AE4-98A9-8EA600F96356}" type="slidenum">
              <a:rPr lang="zh-CN" altLang="en-US" smtClean="0"/>
              <a:t>10</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r>
              <a:rPr lang="zh-CN" altLang="en-US"/>
              <a:t>一级标题：黑体，</a:t>
            </a:r>
          </a:p>
        </p:txBody>
      </p:sp>
      <p:sp>
        <p:nvSpPr>
          <p:cNvPr id="4" name="灯片编号占位符 3"/>
          <p:cNvSpPr>
            <a:spLocks noGrp="1"/>
          </p:cNvSpPr>
          <p:nvPr>
            <p:ph type="sldNum" sz="quarter" idx="10"/>
          </p:nvPr>
        </p:nvSpPr>
        <p:spPr/>
        <p:txBody>
          <a:bodyPr/>
          <a:lstStyle/>
          <a:p>
            <a:fld id="{667B74BD-509B-4AE4-98A9-8EA600F96356}" type="slidenum">
              <a:rPr lang="zh-CN" altLang="en-US" smtClean="0"/>
              <a:t>11</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r>
              <a:rPr lang="zh-CN" altLang="en-US"/>
              <a:t>一级标题：黑体，</a:t>
            </a:r>
          </a:p>
        </p:txBody>
      </p:sp>
      <p:sp>
        <p:nvSpPr>
          <p:cNvPr id="4" name="灯片编号占位符 3"/>
          <p:cNvSpPr>
            <a:spLocks noGrp="1"/>
          </p:cNvSpPr>
          <p:nvPr>
            <p:ph type="sldNum" sz="quarter" idx="10"/>
          </p:nvPr>
        </p:nvSpPr>
        <p:spPr/>
        <p:txBody>
          <a:bodyPr/>
          <a:lstStyle/>
          <a:p>
            <a:fld id="{667B74BD-509B-4AE4-98A9-8EA600F96356}" type="slidenum">
              <a:rPr lang="zh-CN" altLang="en-US" smtClean="0"/>
              <a:t>12</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r>
              <a:rPr lang="zh-CN" altLang="en-US"/>
              <a:t>一级标题：黑体，</a:t>
            </a:r>
          </a:p>
        </p:txBody>
      </p:sp>
      <p:sp>
        <p:nvSpPr>
          <p:cNvPr id="4" name="灯片编号占位符 3"/>
          <p:cNvSpPr>
            <a:spLocks noGrp="1"/>
          </p:cNvSpPr>
          <p:nvPr>
            <p:ph type="sldNum" sz="quarter" idx="10"/>
          </p:nvPr>
        </p:nvSpPr>
        <p:spPr/>
        <p:txBody>
          <a:bodyPr/>
          <a:lstStyle/>
          <a:p>
            <a:fld id="{667B74BD-509B-4AE4-98A9-8EA600F96356}" type="slidenum">
              <a:rPr lang="zh-CN" altLang="en-US" smtClean="0"/>
              <a:t>13</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r>
              <a:rPr lang="zh-CN" altLang="en-US"/>
              <a:t>一级标题：黑体，</a:t>
            </a:r>
          </a:p>
        </p:txBody>
      </p:sp>
      <p:sp>
        <p:nvSpPr>
          <p:cNvPr id="4" name="灯片编号占位符 3"/>
          <p:cNvSpPr>
            <a:spLocks noGrp="1"/>
          </p:cNvSpPr>
          <p:nvPr>
            <p:ph type="sldNum" sz="quarter" idx="10"/>
          </p:nvPr>
        </p:nvSpPr>
        <p:spPr/>
        <p:txBody>
          <a:bodyPr/>
          <a:lstStyle/>
          <a:p>
            <a:fld id="{667B74BD-509B-4AE4-98A9-8EA600F96356}" type="slidenum">
              <a:rPr lang="zh-CN" altLang="en-US" smtClean="0"/>
              <a:t>14</a:t>
            </a:fld>
            <a:endParaRPr lang="zh-CN" altLang="en-US"/>
          </a:p>
        </p:txBody>
      </p:sp>
    </p:spTree>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0.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3.xml.rels>&#65279;<?xml version="1.0" encoding="utf-8" standalone="yes"?><Relationships xmlns="http://schemas.openxmlformats.org/package/2006/relationships"><Relationship Id="rId1" Type="http://schemas.openxmlformats.org/officeDocument/2006/relationships/tags" Target="../tags/tag1.xml" /><Relationship Id="rId2" Type="http://schemas.openxmlformats.org/officeDocument/2006/relationships/tags" Target="../tags/tag2.xml" /><Relationship Id="rId3" Type="http://schemas.openxmlformats.org/officeDocument/2006/relationships/tags" Target="../tags/tag3.xml" /><Relationship Id="rId4" Type="http://schemas.openxmlformats.org/officeDocument/2006/relationships/slideMaster" Target="../slideMasters/slideMaster2.xml" /></Relationships>
</file>

<file path=ppt/slideLayouts/_rels/slideLayout14.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6.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7.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8.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9.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自定义版式">
    <p:spTree>
      <p:nvGrpSpPr>
        <p:cNvPr id="1" name=""/>
        <p:cNvGrpSpPr/>
        <p:nvPr/>
      </p:nvGrpSpPr>
      <p:grpSpPr>
        <a:xfrm>
          <a:off x="0" y="0"/>
          <a:ext cx="0" cy="0"/>
        </a:xfrm>
      </p:grpSpPr>
    </p:spTree>
  </p:cSld>
  <p:clrMapOvr>
    <a:masterClrMapping/>
  </p:clrMapOvr>
  <p:transition/>
  <p:timing/>
</p:sldLayout>
</file>

<file path=ppt/slideLayouts/slideLayout1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课堂小结">
    <p:spTree>
      <p:nvGrpSpPr>
        <p:cNvPr id="1" name=""/>
        <p:cNvGrpSpPr/>
        <p:nvPr/>
      </p:nvGrpSpPr>
      <p:grpSpPr>
        <a:xfrm>
          <a:off x="0" y="0"/>
          <a:ext cx="0" cy="0"/>
        </a:xfrm>
      </p:grpSpPr>
      <p:sp>
        <p:nvSpPr>
          <p:cNvPr id="5" name="圆角矩形 4"/>
          <p:cNvSpPr/>
          <p:nvPr userDrawn="1"/>
        </p:nvSpPr>
        <p:spPr>
          <a:xfrm>
            <a:off x="-46138" y="191735"/>
            <a:ext cx="2639961" cy="678426"/>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6" name="TextBox 7"/>
          <p:cNvSpPr txBox="1">
            <a:spLocks noChangeArrowheads="1"/>
          </p:cNvSpPr>
          <p:nvPr userDrawn="1"/>
        </p:nvSpPr>
        <p:spPr bwMode="auto">
          <a:xfrm>
            <a:off x="-169490" y="202096"/>
            <a:ext cx="2886664" cy="584775"/>
          </a:xfrm>
          <a:prstGeom prst="rect">
            <a:avLst/>
          </a:prstGeom>
          <a:noFill/>
          <a:ln>
            <a:noFill/>
          </a:ln>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defRPr/>
            </a:pPr>
            <a:r>
              <a:rPr lang="zh-CN" altLang="en-US" sz="3200" b="1" smtClean="0">
                <a:solidFill>
                  <a:schemeClr val="bg1"/>
                </a:solidFill>
                <a:latin typeface="黑体" panose="02010609060101010101" pitchFamily="49" charset="-122"/>
                <a:ea typeface="黑体" panose="02010609060101010101" pitchFamily="49" charset="-122"/>
              </a:rPr>
              <a:t>课堂小结</a:t>
            </a:r>
            <a:endParaRPr lang="zh-CN" altLang="en-US" sz="3200" b="1" smtClean="0">
              <a:solidFill>
                <a:schemeClr val="bg1"/>
              </a:solidFill>
              <a:latin typeface="黑体" panose="02010609060101010101" pitchFamily="49" charset="-122"/>
              <a:ea typeface="黑体" panose="02010609060101010101" pitchFamily="49" charset="-122"/>
            </a:endParaRPr>
          </a:p>
        </p:txBody>
      </p:sp>
    </p:spTree>
  </p:cSld>
  <p:clrMapOvr>
    <a:masterClrMapping/>
  </p:clrMapOvr>
  <p:transition/>
  <p:timing/>
</p:sldLayout>
</file>

<file path=ppt/slideLayouts/slideLayout1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3_自定义版式">
    <p:spTree>
      <p:nvGrpSpPr>
        <p:cNvPr id="1" name=""/>
        <p:cNvGrpSpPr/>
        <p:nvPr/>
      </p:nvGrpSpPr>
      <p:grpSpPr>
        <a:xfrm>
          <a:off x="0" y="0"/>
          <a:ext cx="0" cy="0"/>
        </a:xfrm>
      </p:grpSpPr>
    </p:spTree>
  </p:cSld>
  <p:clrMapOvr>
    <a:masterClrMapping/>
  </p:clrMapOvr>
  <p:transition/>
  <p:timing/>
</p:sldLayout>
</file>

<file path=ppt/slideLayouts/slideLayout1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reserve="1">
  <p:cSld name="空白">
    <p:spTree>
      <p:nvGrpSpPr>
        <p:cNvPr id="1" name=""/>
        <p:cNvGrpSpPr/>
        <p:nvPr/>
      </p:nvGrpSpPr>
      <p:grpSpPr>
        <a:xfrm>
          <a:off x="0" y="0"/>
          <a:ext cx="0" cy="0"/>
        </a:xfrm>
      </p:grpSpPr>
    </p:spTree>
  </p:cSld>
  <p:clrMapOvr>
    <a:masterClrMapping/>
  </p:clrMapOvr>
  <p:transition/>
  <p:timing/>
</p:sldLayout>
</file>

<file path=ppt/slideLayouts/slideLayout1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reserve="1" userDrawn="1">
  <p:cSld name="标题幻灯片">
    <p:bg>
      <p:bgPr>
        <a:solidFill>
          <a:schemeClr val="bg1"/>
        </a:solidFill>
        <a:effectLst/>
      </p:bgPr>
    </p:bg>
    <p:spTree>
      <p:nvGrpSpPr>
        <p:cNvPr id="1" name=""/>
        <p:cNvGrpSpPr/>
        <p:nvPr/>
      </p:nvGrpSpPr>
      <p:grpSpPr>
        <a:xfrm>
          <a:off x="0" y="0"/>
          <a:ext cx="0" cy="0"/>
        </a:xfrm>
      </p:grpSpPr>
      <p:sp>
        <p:nvSpPr>
          <p:cNvPr id="4" name="日期占位符 3"/>
          <p:cNvSpPr>
            <a:spLocks noGrp="1"/>
          </p:cNvSpPr>
          <p:nvPr>
            <p:ph type="dt" sz="half" idx="10"/>
            <p:custDataLst>
              <p:tags r:id="rId1"/>
            </p:custDataLst>
          </p:nvPr>
        </p:nvSpPr>
        <p:spPr/>
        <p:txBody>
          <a:bodyPr wrap="square">
            <a:normAutofit/>
          </a:bodyPr>
          <a:lstStyle/>
          <a:p>
            <a:fld id="{5592522B-0F24-4480-B9DD-A9474A6880D6}" type="datetimeFigureOut">
              <a:rPr lang="zh-CN" altLang="en-US" smtClean="0"/>
              <a:t/>
            </a:fld>
            <a:endParaRPr lang="zh-CN" altLang="en-US"/>
          </a:p>
        </p:txBody>
      </p:sp>
      <p:sp>
        <p:nvSpPr>
          <p:cNvPr id="5" name="页脚占位符 4"/>
          <p:cNvSpPr>
            <a:spLocks noGrp="1"/>
          </p:cNvSpPr>
          <p:nvPr>
            <p:ph type="ftr" sz="quarter" idx="11"/>
            <p:custDataLst>
              <p:tags r:id="rId2"/>
            </p:custDataLst>
          </p:nvPr>
        </p:nvSpPr>
        <p:spPr/>
        <p:txBody>
          <a:bodyPr>
            <a:normAutofit/>
          </a:bodyPr>
          <a:lstStyle/>
          <a:p>
            <a:endParaRPr lang="zh-CN" altLang="en-US"/>
          </a:p>
        </p:txBody>
      </p:sp>
      <p:sp>
        <p:nvSpPr>
          <p:cNvPr id="6" name="灯片编号占位符 5"/>
          <p:cNvSpPr>
            <a:spLocks noGrp="1"/>
          </p:cNvSpPr>
          <p:nvPr>
            <p:ph type="sldNum" sz="quarter" idx="12"/>
            <p:custDataLst>
              <p:tags r:id="rId3"/>
            </p:custDataLst>
          </p:nvPr>
        </p:nvSpPr>
        <p:spPr>
          <a:xfrm>
            <a:off x="8609254" y="6356350"/>
            <a:ext cx="2742771" cy="365125"/>
          </a:xfrm>
        </p:spPr>
        <p:txBody>
          <a:bodyPr wrap="square">
            <a:normAutofit/>
          </a:bodyPr>
          <a:lstStyle>
            <a:lvl1pPr>
              <a:defRPr>
                <a:solidFill>
                  <a:schemeClr val="lt1">
                    <a:lumMod val="100000"/>
                  </a:schemeClr>
                </a:solidFill>
              </a:defRPr>
            </a:lvl1pPr>
          </a:lstStyle>
          <a:p>
            <a:fld id="{BE5F26B5-172A-4DC2-B0B7-181CFC56B87C}" type="slidenum">
              <a:rPr lang="zh-CN" altLang="en-US" smtClean="0"/>
              <a:t>0</a:t>
            </a:fld>
            <a:endParaRPr lang="zh-CN" altLang="en-US"/>
          </a:p>
        </p:txBody>
      </p:sp>
    </p:spTree>
  </p:cSld>
  <p:clrMapOvr>
    <a:masterClrMapping/>
  </p:clrMapOvr>
  <p:transition/>
  <p:timing/>
</p:sldLayout>
</file>

<file path=ppt/slideLayouts/slideLayout1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自定义版式">
    <p:spTree>
      <p:nvGrpSpPr>
        <p:cNvPr id="1" name=""/>
        <p:cNvGrpSpPr/>
        <p:nvPr/>
      </p:nvGrpSpPr>
      <p:grpSpPr>
        <a:xfrm>
          <a:off x="0" y="0"/>
          <a: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263DB197-84B0-484E-9C0F-88358ECCB797}" type="datetimeFigureOut">
              <a:rPr lang="zh-CN" altLang="en-US" smtClean="0"/>
              <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
            </a:fld>
            <a:endParaRPr lang="zh-CN" altLang="en-US"/>
          </a:p>
        </p:txBody>
      </p:sp>
    </p:spTree>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节标题">
    <p:spTree>
      <p:nvGrpSpPr>
        <p:cNvPr id="1" name=""/>
        <p:cNvGrpSpPr/>
        <p:nvPr/>
      </p:nvGrpSpPr>
      <p:grpSpPr>
        <a:xfrm>
          <a:off x="0" y="0"/>
          <a:ext cx="0" cy="0"/>
        </a:xfrm>
      </p:grpSpPr>
    </p:spTree>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学习目标">
    <p:spTree>
      <p:nvGrpSpPr>
        <p:cNvPr id="1" name=""/>
        <p:cNvGrpSpPr/>
        <p:nvPr/>
      </p:nvGrpSpPr>
      <p:grpSpPr>
        <a:xfrm>
          <a:off x="0" y="0"/>
          <a:ext cx="0" cy="0"/>
        </a:xfrm>
      </p:grpSpPr>
      <p:sp>
        <p:nvSpPr>
          <p:cNvPr id="5" name="圆角矩形 4"/>
          <p:cNvSpPr/>
          <p:nvPr userDrawn="1"/>
        </p:nvSpPr>
        <p:spPr>
          <a:xfrm>
            <a:off x="-46138" y="191735"/>
            <a:ext cx="2639961" cy="678426"/>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6" name="TextBox 7"/>
          <p:cNvSpPr txBox="1">
            <a:spLocks noChangeArrowheads="1"/>
          </p:cNvSpPr>
          <p:nvPr userDrawn="1"/>
        </p:nvSpPr>
        <p:spPr bwMode="auto">
          <a:xfrm>
            <a:off x="-169490" y="202096"/>
            <a:ext cx="2886664" cy="584775"/>
          </a:xfrm>
          <a:prstGeom prst="rect">
            <a:avLst/>
          </a:prstGeom>
          <a:noFill/>
          <a:ln>
            <a:noFill/>
          </a:ln>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defRPr/>
            </a:pPr>
            <a:r>
              <a:rPr lang="zh-CN" altLang="en-US" sz="3200" b="1" smtClean="0">
                <a:solidFill>
                  <a:schemeClr val="bg1"/>
                </a:solidFill>
                <a:latin typeface="黑体" panose="02010609060101010101" pitchFamily="49" charset="-122"/>
                <a:ea typeface="黑体" panose="02010609060101010101" pitchFamily="49" charset="-122"/>
              </a:rPr>
              <a:t>单元概览</a:t>
            </a:r>
            <a:endParaRPr lang="zh-CN" altLang="en-US" sz="3200" b="1" smtClean="0">
              <a:solidFill>
                <a:schemeClr val="bg1"/>
              </a:solidFill>
              <a:latin typeface="黑体" panose="02010609060101010101" pitchFamily="49" charset="-122"/>
              <a:ea typeface="黑体" panose="02010609060101010101" pitchFamily="49" charset="-122"/>
            </a:endParaRPr>
          </a:p>
        </p:txBody>
      </p:sp>
    </p:spTree>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学习目标">
    <p:spTree>
      <p:nvGrpSpPr>
        <p:cNvPr id="1" name=""/>
        <p:cNvGrpSpPr/>
        <p:nvPr/>
      </p:nvGrpSpPr>
      <p:grpSpPr>
        <a:xfrm>
          <a:off x="0" y="0"/>
          <a:ext cx="0" cy="0"/>
        </a:xfrm>
      </p:grpSpPr>
      <p:sp>
        <p:nvSpPr>
          <p:cNvPr id="5" name="圆角矩形 4"/>
          <p:cNvSpPr/>
          <p:nvPr userDrawn="1"/>
        </p:nvSpPr>
        <p:spPr>
          <a:xfrm>
            <a:off x="-46138" y="191735"/>
            <a:ext cx="2639961" cy="678426"/>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6" name="TextBox 7"/>
          <p:cNvSpPr txBox="1">
            <a:spLocks noChangeArrowheads="1"/>
          </p:cNvSpPr>
          <p:nvPr userDrawn="1"/>
        </p:nvSpPr>
        <p:spPr bwMode="auto">
          <a:xfrm>
            <a:off x="-169490" y="202096"/>
            <a:ext cx="2886664" cy="584775"/>
          </a:xfrm>
          <a:prstGeom prst="rect">
            <a:avLst/>
          </a:prstGeom>
          <a:noFill/>
          <a:ln>
            <a:noFill/>
          </a:ln>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defRPr/>
            </a:pPr>
            <a:r>
              <a:rPr lang="zh-CN" altLang="en-US" sz="3200" b="1" smtClean="0">
                <a:solidFill>
                  <a:schemeClr val="bg1"/>
                </a:solidFill>
                <a:latin typeface="黑体" panose="02010609060101010101" pitchFamily="49" charset="-122"/>
                <a:ea typeface="黑体" panose="02010609060101010101" pitchFamily="49" charset="-122"/>
              </a:rPr>
              <a:t>知识架构</a:t>
            </a:r>
            <a:endParaRPr lang="zh-CN" altLang="en-US" sz="3200" b="1" smtClean="0">
              <a:solidFill>
                <a:schemeClr val="bg1"/>
              </a:solidFill>
              <a:latin typeface="黑体" panose="02010609060101010101" pitchFamily="49" charset="-122"/>
              <a:ea typeface="黑体" panose="02010609060101010101" pitchFamily="49" charset="-122"/>
            </a:endParaRPr>
          </a:p>
        </p:txBody>
      </p:sp>
    </p:spTree>
  </p:cSld>
  <p:clrMapOvr>
    <a:masterClrMapping/>
  </p:clrMapOvr>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2_学习目标">
    <p:spTree>
      <p:nvGrpSpPr>
        <p:cNvPr id="1" name=""/>
        <p:cNvGrpSpPr/>
        <p:nvPr/>
      </p:nvGrpSpPr>
      <p:grpSpPr>
        <a:xfrm>
          <a:off x="0" y="0"/>
          <a:ext cx="0" cy="0"/>
        </a:xfrm>
      </p:grpSpPr>
      <p:sp>
        <p:nvSpPr>
          <p:cNvPr id="5" name="圆角矩形 4"/>
          <p:cNvSpPr/>
          <p:nvPr userDrawn="1"/>
        </p:nvSpPr>
        <p:spPr>
          <a:xfrm>
            <a:off x="-46138" y="191735"/>
            <a:ext cx="2639961" cy="678426"/>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6" name="TextBox 7"/>
          <p:cNvSpPr txBox="1">
            <a:spLocks noChangeArrowheads="1"/>
          </p:cNvSpPr>
          <p:nvPr userDrawn="1"/>
        </p:nvSpPr>
        <p:spPr bwMode="auto">
          <a:xfrm>
            <a:off x="-169490" y="202096"/>
            <a:ext cx="2886664" cy="584775"/>
          </a:xfrm>
          <a:prstGeom prst="rect">
            <a:avLst/>
          </a:prstGeom>
          <a:noFill/>
          <a:ln>
            <a:noFill/>
          </a:ln>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defRPr/>
            </a:pPr>
            <a:r>
              <a:rPr lang="zh-CN" altLang="en-US" sz="3200" b="1" smtClean="0">
                <a:solidFill>
                  <a:schemeClr val="bg1"/>
                </a:solidFill>
                <a:latin typeface="黑体" panose="02010609060101010101" pitchFamily="49" charset="-122"/>
                <a:ea typeface="黑体" panose="02010609060101010101" pitchFamily="49" charset="-122"/>
              </a:rPr>
              <a:t>学习目标</a:t>
            </a:r>
            <a:endParaRPr lang="zh-CN" altLang="en-US" sz="3200" b="1" smtClean="0">
              <a:solidFill>
                <a:schemeClr val="bg1"/>
              </a:solidFill>
              <a:latin typeface="黑体" panose="02010609060101010101" pitchFamily="49" charset="-122"/>
              <a:ea typeface="黑体" panose="02010609060101010101" pitchFamily="49" charset="-122"/>
            </a:endParaRPr>
          </a:p>
        </p:txBody>
      </p:sp>
    </p:spTree>
  </p:cSld>
  <p:clrMapOvr>
    <a:masterClrMapping/>
  </p:clrMapOvr>
  <p:transition/>
  <p:timing/>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新课导入">
    <p:spTree>
      <p:nvGrpSpPr>
        <p:cNvPr id="1" name=""/>
        <p:cNvGrpSpPr/>
        <p:nvPr/>
      </p:nvGrpSpPr>
      <p:grpSpPr>
        <a:xfrm>
          <a:off x="0" y="0"/>
          <a:ext cx="0" cy="0"/>
        </a:xfrm>
      </p:grpSpPr>
      <p:sp>
        <p:nvSpPr>
          <p:cNvPr id="5" name="圆角矩形 4"/>
          <p:cNvSpPr/>
          <p:nvPr userDrawn="1"/>
        </p:nvSpPr>
        <p:spPr>
          <a:xfrm>
            <a:off x="-46138" y="191735"/>
            <a:ext cx="2639961" cy="678426"/>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6" name="TextBox 7"/>
          <p:cNvSpPr txBox="1">
            <a:spLocks noChangeArrowheads="1"/>
          </p:cNvSpPr>
          <p:nvPr userDrawn="1"/>
        </p:nvSpPr>
        <p:spPr bwMode="auto">
          <a:xfrm>
            <a:off x="-169490" y="202096"/>
            <a:ext cx="2886664" cy="584775"/>
          </a:xfrm>
          <a:prstGeom prst="rect">
            <a:avLst/>
          </a:prstGeom>
          <a:noFill/>
          <a:ln>
            <a:noFill/>
          </a:ln>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defRPr/>
            </a:pPr>
            <a:r>
              <a:rPr lang="zh-CN" altLang="en-US" sz="3200" b="1" smtClean="0">
                <a:solidFill>
                  <a:schemeClr val="bg1"/>
                </a:solidFill>
                <a:latin typeface="黑体" panose="02010609060101010101" pitchFamily="49" charset="-122"/>
                <a:ea typeface="黑体" panose="02010609060101010101" pitchFamily="49" charset="-122"/>
              </a:rPr>
              <a:t>新课导入</a:t>
            </a:r>
            <a:endParaRPr lang="zh-CN" altLang="en-US" sz="3200" b="1" smtClean="0">
              <a:solidFill>
                <a:schemeClr val="bg1"/>
              </a:solidFill>
              <a:latin typeface="黑体" panose="02010609060101010101" pitchFamily="49" charset="-122"/>
              <a:ea typeface="黑体" panose="02010609060101010101" pitchFamily="49" charset="-122"/>
            </a:endParaRPr>
          </a:p>
        </p:txBody>
      </p:sp>
    </p:spTree>
  </p:cSld>
  <p:clrMapOvr>
    <a:masterClrMapping/>
  </p:clrMapOvr>
  <p:transition/>
  <p:timing/>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知识讲解">
    <p:spTree>
      <p:nvGrpSpPr>
        <p:cNvPr id="1" name=""/>
        <p:cNvGrpSpPr/>
        <p:nvPr/>
      </p:nvGrpSpPr>
      <p:grpSpPr>
        <a:xfrm>
          <a:off x="0" y="0"/>
          <a:ext cx="0" cy="0"/>
        </a:xfrm>
      </p:grpSpPr>
      <p:sp>
        <p:nvSpPr>
          <p:cNvPr id="5" name="圆角矩形 4"/>
          <p:cNvSpPr/>
          <p:nvPr userDrawn="1"/>
        </p:nvSpPr>
        <p:spPr>
          <a:xfrm>
            <a:off x="-46138" y="191735"/>
            <a:ext cx="2639961" cy="678426"/>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6" name="TextBox 7"/>
          <p:cNvSpPr txBox="1">
            <a:spLocks noChangeArrowheads="1"/>
          </p:cNvSpPr>
          <p:nvPr userDrawn="1"/>
        </p:nvSpPr>
        <p:spPr bwMode="auto">
          <a:xfrm>
            <a:off x="-169490" y="202096"/>
            <a:ext cx="2886664" cy="584775"/>
          </a:xfrm>
          <a:prstGeom prst="rect">
            <a:avLst/>
          </a:prstGeom>
          <a:noFill/>
          <a:ln>
            <a:noFill/>
          </a:ln>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defRPr/>
            </a:pPr>
            <a:r>
              <a:rPr lang="zh-CN" altLang="en-US" sz="3200" b="1" smtClean="0">
                <a:solidFill>
                  <a:schemeClr val="bg1"/>
                </a:solidFill>
                <a:latin typeface="黑体" panose="02010609060101010101" pitchFamily="49" charset="-122"/>
                <a:ea typeface="黑体" panose="02010609060101010101" pitchFamily="49" charset="-122"/>
              </a:rPr>
              <a:t>知识讲解</a:t>
            </a:r>
            <a:endParaRPr lang="zh-CN" altLang="en-US" sz="3200" b="1" smtClean="0">
              <a:solidFill>
                <a:schemeClr val="bg1"/>
              </a:solidFill>
              <a:latin typeface="黑体" panose="02010609060101010101" pitchFamily="49" charset="-122"/>
              <a:ea typeface="黑体" panose="02010609060101010101" pitchFamily="49" charset="-122"/>
            </a:endParaRPr>
          </a:p>
        </p:txBody>
      </p:sp>
    </p:spTree>
  </p:cSld>
  <p:clrMapOvr>
    <a:masterClrMapping/>
  </p:clrMapOvr>
  <p:transition/>
  <p:timing/>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布置作业">
    <p:spTree>
      <p:nvGrpSpPr>
        <p:cNvPr id="1" name=""/>
        <p:cNvGrpSpPr/>
        <p:nvPr/>
      </p:nvGrpSpPr>
      <p:grpSpPr>
        <a:xfrm>
          <a:off x="0" y="0"/>
          <a:ext cx="0" cy="0"/>
        </a:xfrm>
      </p:grpSpPr>
    </p:spTree>
  </p:cSld>
  <p:clrMapOvr>
    <a:masterClrMapping/>
  </p:clrMapOvr>
  <p:transition/>
  <p:timing/>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随堂训练">
    <p:spTree>
      <p:nvGrpSpPr>
        <p:cNvPr id="1" name=""/>
        <p:cNvGrpSpPr/>
        <p:nvPr/>
      </p:nvGrpSpPr>
      <p:grpSpPr>
        <a:xfrm>
          <a:off x="0" y="0"/>
          <a:ext cx="0" cy="0"/>
        </a:xfrm>
      </p:grpSpPr>
      <p:sp>
        <p:nvSpPr>
          <p:cNvPr id="5" name="圆角矩形 4"/>
          <p:cNvSpPr/>
          <p:nvPr userDrawn="1"/>
        </p:nvSpPr>
        <p:spPr>
          <a:xfrm>
            <a:off x="-46138" y="191735"/>
            <a:ext cx="2639961" cy="678426"/>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6" name="TextBox 7"/>
          <p:cNvSpPr txBox="1">
            <a:spLocks noChangeArrowheads="1"/>
          </p:cNvSpPr>
          <p:nvPr userDrawn="1"/>
        </p:nvSpPr>
        <p:spPr bwMode="auto">
          <a:xfrm>
            <a:off x="-169490" y="202096"/>
            <a:ext cx="2886664" cy="584775"/>
          </a:xfrm>
          <a:prstGeom prst="rect">
            <a:avLst/>
          </a:prstGeom>
          <a:noFill/>
          <a:ln>
            <a:noFill/>
          </a:ln>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defRPr/>
            </a:pPr>
            <a:r>
              <a:rPr lang="zh-CN" altLang="en-US" sz="3200" b="1" smtClean="0">
                <a:solidFill>
                  <a:schemeClr val="bg1"/>
                </a:solidFill>
                <a:latin typeface="黑体" panose="02010609060101010101" pitchFamily="49" charset="-122"/>
                <a:ea typeface="黑体" panose="02010609060101010101" pitchFamily="49" charset="-122"/>
              </a:rPr>
              <a:t>随堂检测</a:t>
            </a:r>
            <a:endParaRPr lang="zh-CN" altLang="en-US" sz="3200" b="1" smtClean="0">
              <a:solidFill>
                <a:schemeClr val="bg1"/>
              </a:solidFill>
              <a:latin typeface="黑体" panose="02010609060101010101" pitchFamily="49" charset="-122"/>
              <a:ea typeface="黑体" panose="02010609060101010101" pitchFamily="49" charset="-122"/>
            </a:endParaRPr>
          </a:p>
        </p:txBody>
      </p:sp>
    </p:spTree>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slideLayout" Target="../slideLayouts/slideLayout12.xml" /><Relationship Id="rId13" Type="http://schemas.openxmlformats.org/officeDocument/2006/relationships/image" Target="file:///D:\qq&#25991;&#20214;\712321467\Image\C2C\Image2\%7b75232B38-A165-1FB7-499C-2E1C792CACB5%7d.png" TargetMode="External" /><Relationship Id="rId14" Type="http://schemas.openxmlformats.org/officeDocument/2006/relationships/image" Target="../media/image1.png" /><Relationship Id="rId15"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_rels/slideMaster2.xml.rels>&#65279;<?xml version="1.0" encoding="utf-8" standalone="yes"?><Relationships xmlns="http://schemas.openxmlformats.org/package/2006/relationships"><Relationship Id="rId1" Type="http://schemas.openxmlformats.org/officeDocument/2006/relationships/slideLayout" Target="../slideLayouts/slideLayout13.xml" /><Relationship Id="rId10" Type="http://schemas.openxmlformats.org/officeDocument/2006/relationships/image" Target="../media/image1.png" /><Relationship Id="rId11" Type="http://schemas.openxmlformats.org/officeDocument/2006/relationships/theme" Target="../theme/theme2.xml" /><Relationship Id="rId2" Type="http://schemas.openxmlformats.org/officeDocument/2006/relationships/slideLayout" Target="../slideLayouts/slideLayout14.xml" /><Relationship Id="rId3" Type="http://schemas.openxmlformats.org/officeDocument/2006/relationships/tags" Target="../tags/tag4.xml" /><Relationship Id="rId4" Type="http://schemas.openxmlformats.org/officeDocument/2006/relationships/tags" Target="../tags/tag5.xml" /><Relationship Id="rId5" Type="http://schemas.openxmlformats.org/officeDocument/2006/relationships/tags" Target="../tags/tag6.xml" /><Relationship Id="rId6" Type="http://schemas.openxmlformats.org/officeDocument/2006/relationships/tags" Target="../tags/tag7.xml" /><Relationship Id="rId7" Type="http://schemas.openxmlformats.org/officeDocument/2006/relationships/tags" Target="../tags/tag8.xml" /><Relationship Id="rId8" Type="http://schemas.openxmlformats.org/officeDocument/2006/relationships/tags" Target="../tags/tag9.xml" /><Relationship Id="rId9" Type="http://schemas.openxmlformats.org/officeDocument/2006/relationships/image" Target="file:///D:\qq&#25991;&#20214;\712321467\Image\C2C\Image2\%7b75232B38-A165-1FB7-499C-2E1C792CACB5%7d.png" TargetMode="Externa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p:bg>
      <p:bgPr>
        <a:solidFill>
          <a:schemeClr val="bg1"/>
        </a:solidFill>
        <a:effectLst/>
      </p:bgPr>
    </p:bg>
    <p:spTree>
      <p:nvGrpSpPr>
        <p:cNvPr id="1" name=""/>
        <p:cNvGrpSpPr/>
        <p:nvPr/>
      </p:nvGrpSpPr>
      <p:grpSpPr>
        <a:xfrm>
          <a:off x="0" y="0"/>
          <a:ext cx="0" cy="0"/>
        </a:xfrm>
      </p:grpSpPr>
      <p:pic>
        <p:nvPicPr>
          <p:cNvPr id="2" name="图片 1073743875" descr="学科网 zxxk.com" title=""/>
          <p:cNvPicPr>
            <a:picLocks noChangeAspect="1"/>
          </p:cNvPicPr>
          <p:nvPr/>
        </p:nvPicPr>
        <p:blipFill>
          <a:blip r:embed="rId14" r:link="rId13"/>
          <a:stretch>
            <a:fillRect/>
          </a:stretch>
        </p:blipFill>
        <p:spPr>
          <a:xfrm>
            <a:off x="838200" y="365125"/>
            <a:ext cx="9525" cy="9525"/>
          </a:xfrm>
          <a:prstGeom prst="rect">
            <a:avLst/>
          </a:prstGeom>
          <a:noFill/>
          <a:ln>
            <a:noFill/>
            <a:miter lim="800000"/>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p:timing/>
  <p:txStyles>
    <p:titleStyle>
      <a:lvl1pPr algn="ctr" rtl="0" eaLnBrk="0" fontAlgn="base" hangingPunct="0">
        <a:spcBef>
          <a:spcPct val="0"/>
        </a:spcBef>
        <a:spcAft>
          <a:spcPct val="0"/>
        </a:spcAft>
        <a:defRPr sz="5900" kern="1200">
          <a:solidFill>
            <a:schemeClr val="tx1"/>
          </a:solidFill>
          <a:latin typeface="+mj-lt"/>
          <a:ea typeface="+mj-ea"/>
          <a:cs typeface="+mj-cs"/>
        </a:defRPr>
      </a:lvl1pPr>
      <a:lvl2pPr algn="ctr" rtl="0" eaLnBrk="0" fontAlgn="base" hangingPunct="0">
        <a:spcBef>
          <a:spcPct val="0"/>
        </a:spcBef>
        <a:spcAft>
          <a:spcPct val="0"/>
        </a:spcAft>
        <a:defRPr sz="59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59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59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5900">
          <a:solidFill>
            <a:schemeClr val="tx1"/>
          </a:solidFill>
          <a:latin typeface="Calibri" panose="020f0502020204030204" pitchFamily="34" charset="0"/>
          <a:ea typeface="宋体" panose="02010600030101010101" pitchFamily="2" charset="-122"/>
        </a:defRPr>
      </a:lvl5pPr>
      <a:lvl6pPr marL="609600" algn="ctr" rtl="0" fontAlgn="base">
        <a:spcBef>
          <a:spcPct val="0"/>
        </a:spcBef>
        <a:spcAft>
          <a:spcPct val="0"/>
        </a:spcAft>
        <a:defRPr sz="5900">
          <a:solidFill>
            <a:schemeClr val="tx1"/>
          </a:solidFill>
          <a:latin typeface="Calibri" panose="020f0502020204030204" pitchFamily="34" charset="0"/>
          <a:ea typeface="宋体" panose="02010600030101010101" pitchFamily="2" charset="-122"/>
        </a:defRPr>
      </a:lvl6pPr>
      <a:lvl7pPr marL="1219200" algn="ctr" rtl="0" fontAlgn="base">
        <a:spcBef>
          <a:spcPct val="0"/>
        </a:spcBef>
        <a:spcAft>
          <a:spcPct val="0"/>
        </a:spcAft>
        <a:defRPr sz="5900">
          <a:solidFill>
            <a:schemeClr val="tx1"/>
          </a:solidFill>
          <a:latin typeface="Calibri" panose="020f0502020204030204" pitchFamily="34" charset="0"/>
          <a:ea typeface="宋体" panose="02010600030101010101" pitchFamily="2" charset="-122"/>
        </a:defRPr>
      </a:lvl7pPr>
      <a:lvl8pPr marL="1828800" algn="ctr" rtl="0" fontAlgn="base">
        <a:spcBef>
          <a:spcPct val="0"/>
        </a:spcBef>
        <a:spcAft>
          <a:spcPct val="0"/>
        </a:spcAft>
        <a:defRPr sz="5900">
          <a:solidFill>
            <a:schemeClr val="tx1"/>
          </a:solidFill>
          <a:latin typeface="Calibri" panose="020f0502020204030204" pitchFamily="34" charset="0"/>
          <a:ea typeface="宋体" panose="02010600030101010101" pitchFamily="2" charset="-122"/>
        </a:defRPr>
      </a:lvl8pPr>
      <a:lvl9pPr marL="2438400" algn="ctr" rtl="0" fontAlgn="base">
        <a:spcBef>
          <a:spcPct val="0"/>
        </a:spcBef>
        <a:spcAft>
          <a:spcPct val="0"/>
        </a:spcAft>
        <a:defRPr sz="5900">
          <a:solidFill>
            <a:schemeClr val="tx1"/>
          </a:solidFill>
          <a:latin typeface="Calibri" panose="020f0502020204030204" pitchFamily="34" charset="0"/>
          <a:ea typeface="宋体" panose="02010600030101010101" pitchFamily="2" charset="-122"/>
        </a:defRPr>
      </a:lvl9pPr>
    </p:titleStyle>
    <p:bodyStyle>
      <a:lvl1pPr marL="457200" indent="-457200" algn="l" rtl="0" eaLnBrk="0" fontAlgn="base" hangingPunct="0">
        <a:spcBef>
          <a:spcPct val="20000"/>
        </a:spcBef>
        <a:spcAft>
          <a:spcPct val="0"/>
        </a:spcAft>
        <a:buFont typeface="Arial" panose="020b0604020202020204" pitchFamily="34" charset="0"/>
        <a:buChar char="•"/>
        <a:defRPr sz="4300" kern="1200">
          <a:solidFill>
            <a:schemeClr val="tx1"/>
          </a:solidFill>
          <a:latin typeface="+mn-lt"/>
          <a:ea typeface="+mn-ea"/>
          <a:cs typeface="+mn-cs"/>
        </a:defRPr>
      </a:lvl1pPr>
      <a:lvl2pPr marL="990600" indent="-381000" algn="l" rtl="0" eaLnBrk="0" fontAlgn="base" hangingPunct="0">
        <a:spcBef>
          <a:spcPct val="20000"/>
        </a:spcBef>
        <a:spcAft>
          <a:spcPct val="0"/>
        </a:spcAft>
        <a:buFont typeface="Arial" panose="020b0604020202020204" pitchFamily="34" charset="0"/>
        <a:buChar char="–"/>
        <a:defRPr sz="3700" kern="1200">
          <a:solidFill>
            <a:schemeClr val="tx1"/>
          </a:solidFill>
          <a:latin typeface="+mn-lt"/>
          <a:ea typeface="+mn-ea"/>
          <a:cs typeface="+mn-cs"/>
        </a:defRPr>
      </a:lvl2pPr>
      <a:lvl3pPr marL="1524000" indent="-3048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3pPr>
      <a:lvl4pPr marL="2133600" indent="-304800" algn="l" rtl="0" eaLnBrk="0" fontAlgn="base" hangingPunct="0">
        <a:spcBef>
          <a:spcPct val="20000"/>
        </a:spcBef>
        <a:spcAft>
          <a:spcPct val="0"/>
        </a:spcAft>
        <a:buFont typeface="Arial" panose="020b0604020202020204" pitchFamily="34" charset="0"/>
        <a:buChar char="–"/>
        <a:defRPr sz="2700" kern="1200">
          <a:solidFill>
            <a:schemeClr val="tx1"/>
          </a:solidFill>
          <a:latin typeface="+mn-lt"/>
          <a:ea typeface="+mn-ea"/>
          <a:cs typeface="+mn-cs"/>
        </a:defRPr>
      </a:lvl4pPr>
      <a:lvl5pPr marL="2743200" indent="-304800" algn="l" rtl="0" eaLnBrk="0" fontAlgn="base" hangingPunct="0">
        <a:spcBef>
          <a:spcPct val="20000"/>
        </a:spcBef>
        <a:spcAft>
          <a:spcPct val="0"/>
        </a:spcAft>
        <a:buFont typeface="Arial" panose="020b0604020202020204" pitchFamily="34" charset="0"/>
        <a:buChar char="»"/>
        <a:defRPr sz="2700" kern="1200">
          <a:solidFill>
            <a:schemeClr val="tx1"/>
          </a:solidFill>
          <a:latin typeface="+mn-lt"/>
          <a:ea typeface="+mn-ea"/>
          <a:cs typeface="+mn-cs"/>
        </a:defRPr>
      </a:lvl5pPr>
      <a:lvl6pPr marL="3352165"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1765"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1365"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0965"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zh-CN"/>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6965" algn="l" defTabSz="1219200" rtl="0" eaLnBrk="1" latinLnBrk="0" hangingPunct="1">
        <a:defRPr sz="2400" kern="1200">
          <a:solidFill>
            <a:schemeClr val="tx1"/>
          </a:solidFill>
          <a:latin typeface="+mn-lt"/>
          <a:ea typeface="+mn-ea"/>
          <a:cs typeface="+mn-cs"/>
        </a:defRPr>
      </a:lvl7pPr>
      <a:lvl8pPr marL="4266565" algn="l" defTabSz="1219200" rtl="0" eaLnBrk="1" latinLnBrk="0" hangingPunct="1">
        <a:defRPr sz="2400" kern="1200">
          <a:solidFill>
            <a:schemeClr val="tx1"/>
          </a:solidFill>
          <a:latin typeface="+mn-lt"/>
          <a:ea typeface="+mn-ea"/>
          <a:cs typeface="+mn-cs"/>
        </a:defRPr>
      </a:lvl8pPr>
      <a:lvl9pPr marL="4876165" algn="l" defTabSz="121920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solidFill>
          <a:schemeClr val="bg1"/>
        </a:solidFill>
        <a:effectLst/>
      </p:bgPr>
    </p:bg>
    <p:spTree>
      <p:nvGrpSpPr>
        <p:cNvPr id="1" name=""/>
        <p:cNvGrpSpPr/>
        <p:nvPr/>
      </p:nvGrpSpPr>
      <p:grpSpPr>
        <a:xfrm>
          <a:off x="0" y="0"/>
          <a:ext cx="0" cy="0"/>
        </a:xfrm>
      </p:grpSpPr>
      <p:sp>
        <p:nvSpPr>
          <p:cNvPr id="2" name="标题占位符 1"/>
          <p:cNvSpPr>
            <a:spLocks noGrp="1"/>
          </p:cNvSpPr>
          <p:nvPr>
            <p:ph type="title"/>
            <p:custDataLst>
              <p:tags r:id="rId3"/>
            </p:custDataLst>
          </p:nvPr>
        </p:nvSpPr>
        <p:spPr>
          <a:xfrm>
            <a:off x="694691" y="360000"/>
            <a:ext cx="10798313" cy="720000"/>
          </a:xfrm>
          <a:prstGeom prst="rect">
            <a:avLst/>
          </a:prstGeom>
        </p:spPr>
        <p:txBody>
          <a:bodyPr vert="horz" wrap="square" lIns="0" tIns="0" rIns="0" bIns="0" rtlCol="0" anchor="b">
            <a:normAutofit/>
          </a:bodyPr>
          <a:lstStyle>
            <a:lvl1pPr marL="0" marR="0" lvl="0" algn="l" defTabSz="914257" rtl="0" eaLnBrk="1" fontAlgn="auto" latinLnBrk="0" hangingPunct="1">
              <a:lnSpc>
                <a:spcPct val="100000"/>
              </a:lnSpc>
              <a:buClrTx/>
              <a:buSzTx/>
              <a:buFontTx/>
              <a:buNone/>
              <a:defRPr kumimoji="0" lang="zh-CN" altLang="en-US" sz="3599" b="1" i="0" u="none" strike="noStrike" kern="1200" cap="none" spc="0" normalizeH="0" baseline="0" noProof="1">
                <a:solidFill>
                  <a:schemeClr val="dk1">
                    <a:lumMod val="80000"/>
                    <a:lumOff val="20000"/>
                  </a:schemeClr>
                </a:solidFill>
                <a:latin typeface="+mj-lt"/>
                <a:ea typeface="+mj-ea"/>
                <a:cs typeface="+mj-cs"/>
                <a:sym typeface="+mn-ea"/>
              </a:defRPr>
            </a:lvl1pPr>
          </a:lstStyle>
          <a:p>
            <a:pPr lvl="0"/>
            <a:r>
              <a:rPr>
                <a:sym typeface="+mn-ea"/>
              </a:rPr>
              <a:t>单击此处编辑母版标题样式</a:t>
            </a:r>
            <a:endParaRPr>
              <a:sym typeface="+mn-ea"/>
            </a:endParaRPr>
          </a:p>
        </p:txBody>
      </p:sp>
      <p:sp>
        <p:nvSpPr>
          <p:cNvPr id="3" name="文本占位符 2"/>
          <p:cNvSpPr>
            <a:spLocks noGrp="1"/>
          </p:cNvSpPr>
          <p:nvPr>
            <p:ph type="body" idx="1"/>
            <p:custDataLst>
              <p:tags r:id="rId4"/>
            </p:custDataLst>
          </p:nvPr>
        </p:nvSpPr>
        <p:spPr>
          <a:xfrm>
            <a:off x="694690" y="1254125"/>
            <a:ext cx="10798313" cy="4933950"/>
          </a:xfrm>
          <a:prstGeom prst="rect">
            <a:avLst/>
          </a:prstGeom>
        </p:spPr>
        <p:txBody>
          <a:bodyPr vert="horz" wrap="square" lIns="0" tIns="0" rIns="0" bIns="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sym typeface="+mn-ea"/>
              </a:rPr>
              <a:t>第</a:t>
            </a:r>
            <a:r>
              <a:rPr lang="zh-CN" altLang="en-US"/>
              <a:t>三级</a:t>
            </a:r>
            <a:endParaRPr lang="zh-CN" altLang="en-US"/>
          </a:p>
          <a:p>
            <a:pPr lvl="3"/>
            <a:r>
              <a:rPr lang="zh-CN" altLang="en-US">
                <a:sym typeface="+mn-ea"/>
              </a:rPr>
              <a:t>第</a:t>
            </a:r>
            <a:r>
              <a:rPr lang="zh-CN" altLang="en-US"/>
              <a:t>四级</a:t>
            </a:r>
            <a:endParaRPr lang="zh-CN" altLang="en-US"/>
          </a:p>
          <a:p>
            <a:pPr lvl="4"/>
            <a:r>
              <a:rPr lang="zh-CN" altLang="en-US">
                <a:sym typeface="+mn-ea"/>
              </a:rPr>
              <a:t>第</a:t>
            </a:r>
            <a:r>
              <a:rPr lang="zh-CN" altLang="en-US"/>
              <a:t>五级</a:t>
            </a:r>
            <a:endParaRPr lang="zh-CN" altLang="en-US"/>
          </a:p>
        </p:txBody>
      </p:sp>
      <p:sp>
        <p:nvSpPr>
          <p:cNvPr id="4" name="日期占位符 3"/>
          <p:cNvSpPr>
            <a:spLocks noGrp="1"/>
          </p:cNvSpPr>
          <p:nvPr>
            <p:ph type="dt" sz="half" idx="2"/>
            <p:custDataLst>
              <p:tags r:id="rId5"/>
            </p:custDataLst>
          </p:nvPr>
        </p:nvSpPr>
        <p:spPr>
          <a:xfrm>
            <a:off x="694690" y="6356350"/>
            <a:ext cx="2742771" cy="365125"/>
          </a:xfrm>
          <a:prstGeom prst="rect">
            <a:avLst/>
          </a:prstGeom>
        </p:spPr>
        <p:txBody>
          <a:bodyPr vert="horz" wrap="square" lIns="0" tIns="0" rIns="0" bIns="0" rtlCol="0" anchor="ctr">
            <a:normAutofit/>
          </a:bodyPr>
          <a:lstStyle>
            <a:defPPr>
              <a:defRPr lang="zh-CN"/>
            </a:defPPr>
            <a:lvl1pPr marL="0" algn="l" defTabSz="914257" rtl="0" eaLnBrk="1" fontAlgn="base" latinLnBrk="0" hangingPunct="1">
              <a:spcBef>
                <a:spcPct val="0"/>
              </a:spcBef>
              <a:spcAft>
                <a:spcPct val="0"/>
              </a:spcAft>
              <a:buFont typeface="Arial" panose="020b0604020202020204" pitchFamily="34" charset="0"/>
              <a:defRPr sz="1200" kern="1200">
                <a:solidFill>
                  <a:schemeClr val="tx1">
                    <a:tint val="75000"/>
                  </a:schemeClr>
                </a:solidFill>
                <a:latin typeface="+mn-lt"/>
                <a:ea typeface="+mn-ea"/>
                <a:cs typeface="+mn-cs"/>
              </a:defRPr>
            </a:lvl1pPr>
            <a:lvl2pPr marL="457129" algn="l" defTabSz="914257" rtl="0" eaLnBrk="1" fontAlgn="base" latinLnBrk="0" hangingPunct="1">
              <a:spcBef>
                <a:spcPct val="0"/>
              </a:spcBef>
              <a:spcAft>
                <a:spcPct val="0"/>
              </a:spcAft>
              <a:buFont typeface="Arial" panose="020b0604020202020204" pitchFamily="34" charset="0"/>
              <a:defRPr sz="1800" kern="1200">
                <a:solidFill>
                  <a:schemeClr val="tx1"/>
                </a:solidFill>
                <a:latin typeface="+mn-lt"/>
                <a:ea typeface="+mn-ea"/>
                <a:cs typeface="+mn-cs"/>
              </a:defRPr>
            </a:lvl2pPr>
            <a:lvl3pPr marL="914257" algn="l" defTabSz="914257" rtl="0" eaLnBrk="1" fontAlgn="base" latinLnBrk="0" hangingPunct="1">
              <a:spcBef>
                <a:spcPct val="0"/>
              </a:spcBef>
              <a:spcAft>
                <a:spcPct val="0"/>
              </a:spcAft>
              <a:buFont typeface="Arial" panose="020b0604020202020204" pitchFamily="34" charset="0"/>
              <a:defRPr sz="1800" kern="1200">
                <a:solidFill>
                  <a:schemeClr val="tx1"/>
                </a:solidFill>
                <a:latin typeface="+mn-lt"/>
                <a:ea typeface="+mn-ea"/>
                <a:cs typeface="+mn-cs"/>
              </a:defRPr>
            </a:lvl3pPr>
            <a:lvl4pPr marL="1370539" algn="l" defTabSz="914257" rtl="0" eaLnBrk="1" fontAlgn="base" latinLnBrk="0" hangingPunct="1">
              <a:spcBef>
                <a:spcPct val="0"/>
              </a:spcBef>
              <a:spcAft>
                <a:spcPct val="0"/>
              </a:spcAft>
              <a:buFont typeface="Arial" panose="020b0604020202020204" pitchFamily="34" charset="0"/>
              <a:defRPr sz="1800" kern="1200">
                <a:solidFill>
                  <a:schemeClr val="tx1"/>
                </a:solidFill>
                <a:latin typeface="+mn-lt"/>
                <a:ea typeface="+mn-ea"/>
                <a:cs typeface="+mn-cs"/>
              </a:defRPr>
            </a:lvl4pPr>
            <a:lvl5pPr marL="1828514" algn="l" defTabSz="914257" rtl="0" eaLnBrk="1" fontAlgn="base" latinLnBrk="0" hangingPunct="1">
              <a:spcBef>
                <a:spcPct val="0"/>
              </a:spcBef>
              <a:spcAft>
                <a:spcPct val="0"/>
              </a:spcAft>
              <a:buFont typeface="Arial" panose="020b0604020202020204" pitchFamily="34" charset="0"/>
              <a:defRPr sz="1800" kern="1200">
                <a:solidFill>
                  <a:schemeClr val="tx1"/>
                </a:solidFill>
                <a:latin typeface="+mn-lt"/>
                <a:ea typeface="+mn-ea"/>
                <a:cs typeface="+mn-cs"/>
              </a:defRPr>
            </a:lvl5pPr>
            <a:lvl6pPr marL="2285643" algn="l" defTabSz="914257" rtl="0" eaLnBrk="1" latinLnBrk="0" hangingPunct="1">
              <a:defRPr sz="1800" kern="1200">
                <a:solidFill>
                  <a:schemeClr val="tx1"/>
                </a:solidFill>
                <a:latin typeface="+mn-lt"/>
                <a:ea typeface="+mn-ea"/>
                <a:cs typeface="+mn-cs"/>
              </a:defRPr>
            </a:lvl6pPr>
            <a:lvl7pPr marL="2742771" algn="l" defTabSz="914257" rtl="0" eaLnBrk="1" latinLnBrk="0" hangingPunct="1">
              <a:defRPr sz="1800" kern="1200">
                <a:solidFill>
                  <a:schemeClr val="tx1"/>
                </a:solidFill>
                <a:latin typeface="+mn-lt"/>
                <a:ea typeface="+mn-ea"/>
                <a:cs typeface="+mn-cs"/>
              </a:defRPr>
            </a:lvl7pPr>
            <a:lvl8pPr marL="3199900" algn="l" defTabSz="914257" rtl="0" eaLnBrk="1" latinLnBrk="0" hangingPunct="1">
              <a:defRPr sz="1800" kern="1200">
                <a:solidFill>
                  <a:schemeClr val="tx1"/>
                </a:solidFill>
                <a:latin typeface="+mn-lt"/>
                <a:ea typeface="+mn-ea"/>
                <a:cs typeface="+mn-cs"/>
              </a:defRPr>
            </a:lvl8pPr>
            <a:lvl9pPr marL="3657028" algn="l" defTabSz="914257" rtl="0" eaLnBrk="1" latinLnBrk="0" hangingPunct="1">
              <a:defRPr sz="1800" kern="1200">
                <a:solidFill>
                  <a:schemeClr val="tx1"/>
                </a:solidFill>
                <a:latin typeface="+mn-lt"/>
                <a:ea typeface="+mn-ea"/>
                <a:cs typeface="+mn-cs"/>
              </a:defRPr>
            </a:lvl9pPr>
          </a:lstStyle>
          <a:p>
            <a:fld id="{5592522B-0F24-4480-B9DD-A9474A6880D6}" type="datetimeFigureOut">
              <a:rPr lang="zh-CN" altLang="en-US" smtClean="0"/>
              <a:t/>
            </a:fld>
            <a:endParaRPr lang="zh-CN" altLang="en-US"/>
          </a:p>
        </p:txBody>
      </p:sp>
      <p:sp>
        <p:nvSpPr>
          <p:cNvPr id="5" name="页脚占位符 4"/>
          <p:cNvSpPr>
            <a:spLocks noGrp="1"/>
          </p:cNvSpPr>
          <p:nvPr>
            <p:ph type="ftr" sz="quarter" idx="3"/>
            <p:custDataLst>
              <p:tags r:id="rId6"/>
            </p:custDataLst>
          </p:nvPr>
        </p:nvSpPr>
        <p:spPr>
          <a:xfrm>
            <a:off x="4037969" y="6356350"/>
            <a:ext cx="4114157" cy="365125"/>
          </a:xfrm>
          <a:prstGeom prst="rect">
            <a:avLst/>
          </a:prstGeom>
        </p:spPr>
        <p:txBody>
          <a:bodyPr vert="horz" lIns="0" tIns="0" rIns="0" bIns="0" rtlCol="0" anchor="ctr">
            <a:normAutofit/>
          </a:bodyPr>
          <a:lstStyle>
            <a:defPPr>
              <a:defRPr lang="zh-CN"/>
            </a:defPPr>
            <a:lvl1pPr marL="0" algn="ctr" defTabSz="914257" rtl="0" eaLnBrk="1" fontAlgn="base" latinLnBrk="0" hangingPunct="1">
              <a:spcBef>
                <a:spcPct val="0"/>
              </a:spcBef>
              <a:spcAft>
                <a:spcPct val="0"/>
              </a:spcAft>
              <a:buFont typeface="Arial" panose="020b0604020202020204" pitchFamily="34" charset="0"/>
              <a:defRPr sz="1200" kern="1200">
                <a:solidFill>
                  <a:schemeClr val="tx1">
                    <a:tint val="75000"/>
                  </a:schemeClr>
                </a:solidFill>
                <a:latin typeface="+mn-lt"/>
                <a:ea typeface="+mn-ea"/>
                <a:cs typeface="+mn-cs"/>
              </a:defRPr>
            </a:lvl1pPr>
            <a:lvl2pPr marL="457129" algn="l" defTabSz="914257" rtl="0" eaLnBrk="1" fontAlgn="base" latinLnBrk="0" hangingPunct="1">
              <a:spcBef>
                <a:spcPct val="0"/>
              </a:spcBef>
              <a:spcAft>
                <a:spcPct val="0"/>
              </a:spcAft>
              <a:buFont typeface="Arial" panose="020b0604020202020204" pitchFamily="34" charset="0"/>
              <a:defRPr sz="1800" kern="1200">
                <a:solidFill>
                  <a:schemeClr val="tx1"/>
                </a:solidFill>
                <a:latin typeface="+mn-lt"/>
                <a:ea typeface="+mn-ea"/>
                <a:cs typeface="+mn-cs"/>
              </a:defRPr>
            </a:lvl2pPr>
            <a:lvl3pPr marL="914257" algn="l" defTabSz="914257" rtl="0" eaLnBrk="1" fontAlgn="base" latinLnBrk="0" hangingPunct="1">
              <a:spcBef>
                <a:spcPct val="0"/>
              </a:spcBef>
              <a:spcAft>
                <a:spcPct val="0"/>
              </a:spcAft>
              <a:buFont typeface="Arial" panose="020b0604020202020204" pitchFamily="34" charset="0"/>
              <a:defRPr sz="1800" kern="1200">
                <a:solidFill>
                  <a:schemeClr val="tx1"/>
                </a:solidFill>
                <a:latin typeface="+mn-lt"/>
                <a:ea typeface="+mn-ea"/>
                <a:cs typeface="+mn-cs"/>
              </a:defRPr>
            </a:lvl3pPr>
            <a:lvl4pPr marL="1370539" algn="l" defTabSz="914257" rtl="0" eaLnBrk="1" fontAlgn="base" latinLnBrk="0" hangingPunct="1">
              <a:spcBef>
                <a:spcPct val="0"/>
              </a:spcBef>
              <a:spcAft>
                <a:spcPct val="0"/>
              </a:spcAft>
              <a:buFont typeface="Arial" panose="020b0604020202020204" pitchFamily="34" charset="0"/>
              <a:defRPr sz="1800" kern="1200">
                <a:solidFill>
                  <a:schemeClr val="tx1"/>
                </a:solidFill>
                <a:latin typeface="+mn-lt"/>
                <a:ea typeface="+mn-ea"/>
                <a:cs typeface="+mn-cs"/>
              </a:defRPr>
            </a:lvl4pPr>
            <a:lvl5pPr marL="1828514" algn="l" defTabSz="914257" rtl="0" eaLnBrk="1" fontAlgn="base" latinLnBrk="0" hangingPunct="1">
              <a:spcBef>
                <a:spcPct val="0"/>
              </a:spcBef>
              <a:spcAft>
                <a:spcPct val="0"/>
              </a:spcAft>
              <a:buFont typeface="Arial" panose="020b0604020202020204" pitchFamily="34" charset="0"/>
              <a:defRPr sz="1800" kern="1200">
                <a:solidFill>
                  <a:schemeClr val="tx1"/>
                </a:solidFill>
                <a:latin typeface="+mn-lt"/>
                <a:ea typeface="+mn-ea"/>
                <a:cs typeface="+mn-cs"/>
              </a:defRPr>
            </a:lvl5pPr>
            <a:lvl6pPr marL="2285643" algn="l" defTabSz="914257" rtl="0" eaLnBrk="1" latinLnBrk="0" hangingPunct="1">
              <a:defRPr sz="1800" kern="1200">
                <a:solidFill>
                  <a:schemeClr val="tx1"/>
                </a:solidFill>
                <a:latin typeface="+mn-lt"/>
                <a:ea typeface="+mn-ea"/>
                <a:cs typeface="+mn-cs"/>
              </a:defRPr>
            </a:lvl6pPr>
            <a:lvl7pPr marL="2742771" algn="l" defTabSz="914257" rtl="0" eaLnBrk="1" latinLnBrk="0" hangingPunct="1">
              <a:defRPr sz="1800" kern="1200">
                <a:solidFill>
                  <a:schemeClr val="tx1"/>
                </a:solidFill>
                <a:latin typeface="+mn-lt"/>
                <a:ea typeface="+mn-ea"/>
                <a:cs typeface="+mn-cs"/>
              </a:defRPr>
            </a:lvl7pPr>
            <a:lvl8pPr marL="3199900" algn="l" defTabSz="914257" rtl="0" eaLnBrk="1" latinLnBrk="0" hangingPunct="1">
              <a:defRPr sz="1800" kern="1200">
                <a:solidFill>
                  <a:schemeClr val="tx1"/>
                </a:solidFill>
                <a:latin typeface="+mn-lt"/>
                <a:ea typeface="+mn-ea"/>
                <a:cs typeface="+mn-cs"/>
              </a:defRPr>
            </a:lvl8pPr>
            <a:lvl9pPr marL="3657028" algn="l" defTabSz="914257" rtl="0" eaLnBrk="1" latinLnBrk="0" hangingPunct="1">
              <a:defRPr sz="1800" kern="1200">
                <a:solidFill>
                  <a:schemeClr val="tx1"/>
                </a:solidFill>
                <a:latin typeface="+mn-lt"/>
                <a:ea typeface="+mn-ea"/>
                <a:cs typeface="+mn-cs"/>
              </a:defRPr>
            </a:lvl9pPr>
          </a:lstStyle>
          <a:p>
            <a:endParaRPr lang="zh-CN" altLang="en-US"/>
          </a:p>
        </p:txBody>
      </p:sp>
      <p:sp>
        <p:nvSpPr>
          <p:cNvPr id="6" name="灯片编号占位符 5"/>
          <p:cNvSpPr>
            <a:spLocks noGrp="1"/>
          </p:cNvSpPr>
          <p:nvPr>
            <p:ph type="sldNum" sz="quarter" idx="4"/>
            <p:custDataLst>
              <p:tags r:id="rId7"/>
            </p:custDataLst>
          </p:nvPr>
        </p:nvSpPr>
        <p:spPr>
          <a:xfrm>
            <a:off x="8750232" y="6356350"/>
            <a:ext cx="2742771" cy="365125"/>
          </a:xfrm>
          <a:prstGeom prst="rect">
            <a:avLst/>
          </a:prstGeom>
        </p:spPr>
        <p:txBody>
          <a:bodyPr vert="horz" wrap="square" lIns="0" tIns="0" rIns="0" bIns="0" rtlCol="0" anchor="ctr">
            <a:normAutofit/>
          </a:bodyPr>
          <a:lstStyle>
            <a:defPPr>
              <a:defRPr lang="zh-CN"/>
            </a:defPPr>
            <a:lvl1pPr marL="0" algn="r" defTabSz="914257" rtl="0" eaLnBrk="1" fontAlgn="base" latinLnBrk="0" hangingPunct="1">
              <a:spcBef>
                <a:spcPct val="0"/>
              </a:spcBef>
              <a:spcAft>
                <a:spcPct val="0"/>
              </a:spcAft>
              <a:buFont typeface="Arial" panose="020b0604020202020204" pitchFamily="34" charset="0"/>
              <a:defRPr sz="1200" kern="1200">
                <a:solidFill>
                  <a:schemeClr val="tx1">
                    <a:tint val="75000"/>
                  </a:schemeClr>
                </a:solidFill>
                <a:latin typeface="+mn-lt"/>
                <a:ea typeface="+mn-ea"/>
                <a:cs typeface="+mn-cs"/>
              </a:defRPr>
            </a:lvl1pPr>
            <a:lvl2pPr marL="457129" algn="l" defTabSz="914257" rtl="0" eaLnBrk="1" fontAlgn="base" latinLnBrk="0" hangingPunct="1">
              <a:spcBef>
                <a:spcPct val="0"/>
              </a:spcBef>
              <a:spcAft>
                <a:spcPct val="0"/>
              </a:spcAft>
              <a:buFont typeface="Arial" panose="020b0604020202020204" pitchFamily="34" charset="0"/>
              <a:defRPr sz="1800" kern="1200">
                <a:solidFill>
                  <a:schemeClr val="tx1"/>
                </a:solidFill>
                <a:latin typeface="+mn-lt"/>
                <a:ea typeface="+mn-ea"/>
                <a:cs typeface="+mn-cs"/>
              </a:defRPr>
            </a:lvl2pPr>
            <a:lvl3pPr marL="914257" algn="l" defTabSz="914257" rtl="0" eaLnBrk="1" fontAlgn="base" latinLnBrk="0" hangingPunct="1">
              <a:spcBef>
                <a:spcPct val="0"/>
              </a:spcBef>
              <a:spcAft>
                <a:spcPct val="0"/>
              </a:spcAft>
              <a:buFont typeface="Arial" panose="020b0604020202020204" pitchFamily="34" charset="0"/>
              <a:defRPr sz="1800" kern="1200">
                <a:solidFill>
                  <a:schemeClr val="tx1"/>
                </a:solidFill>
                <a:latin typeface="+mn-lt"/>
                <a:ea typeface="+mn-ea"/>
                <a:cs typeface="+mn-cs"/>
              </a:defRPr>
            </a:lvl3pPr>
            <a:lvl4pPr marL="1370539" algn="l" defTabSz="914257" rtl="0" eaLnBrk="1" fontAlgn="base" latinLnBrk="0" hangingPunct="1">
              <a:spcBef>
                <a:spcPct val="0"/>
              </a:spcBef>
              <a:spcAft>
                <a:spcPct val="0"/>
              </a:spcAft>
              <a:buFont typeface="Arial" panose="020b0604020202020204" pitchFamily="34" charset="0"/>
              <a:defRPr sz="1800" kern="1200">
                <a:solidFill>
                  <a:schemeClr val="tx1"/>
                </a:solidFill>
                <a:latin typeface="+mn-lt"/>
                <a:ea typeface="+mn-ea"/>
                <a:cs typeface="+mn-cs"/>
              </a:defRPr>
            </a:lvl4pPr>
            <a:lvl5pPr marL="1828514" algn="l" defTabSz="914257" rtl="0" eaLnBrk="1" fontAlgn="base" latinLnBrk="0" hangingPunct="1">
              <a:spcBef>
                <a:spcPct val="0"/>
              </a:spcBef>
              <a:spcAft>
                <a:spcPct val="0"/>
              </a:spcAft>
              <a:buFont typeface="Arial" panose="020b0604020202020204" pitchFamily="34" charset="0"/>
              <a:defRPr sz="1800" kern="1200">
                <a:solidFill>
                  <a:schemeClr val="tx1"/>
                </a:solidFill>
                <a:latin typeface="+mn-lt"/>
                <a:ea typeface="+mn-ea"/>
                <a:cs typeface="+mn-cs"/>
              </a:defRPr>
            </a:lvl5pPr>
            <a:lvl6pPr marL="2285643" algn="l" defTabSz="914257" rtl="0" eaLnBrk="1" latinLnBrk="0" hangingPunct="1">
              <a:defRPr sz="1800" kern="1200">
                <a:solidFill>
                  <a:schemeClr val="tx1"/>
                </a:solidFill>
                <a:latin typeface="+mn-lt"/>
                <a:ea typeface="+mn-ea"/>
                <a:cs typeface="+mn-cs"/>
              </a:defRPr>
            </a:lvl6pPr>
            <a:lvl7pPr marL="2742771" algn="l" defTabSz="914257" rtl="0" eaLnBrk="1" latinLnBrk="0" hangingPunct="1">
              <a:defRPr sz="1800" kern="1200">
                <a:solidFill>
                  <a:schemeClr val="tx1"/>
                </a:solidFill>
                <a:latin typeface="+mn-lt"/>
                <a:ea typeface="+mn-ea"/>
                <a:cs typeface="+mn-cs"/>
              </a:defRPr>
            </a:lvl7pPr>
            <a:lvl8pPr marL="3199900" algn="l" defTabSz="914257" rtl="0" eaLnBrk="1" latinLnBrk="0" hangingPunct="1">
              <a:defRPr sz="1800" kern="1200">
                <a:solidFill>
                  <a:schemeClr val="tx1"/>
                </a:solidFill>
                <a:latin typeface="+mn-lt"/>
                <a:ea typeface="+mn-ea"/>
                <a:cs typeface="+mn-cs"/>
              </a:defRPr>
            </a:lvl8pPr>
            <a:lvl9pPr marL="3657028" algn="l" defTabSz="914257" rtl="0" eaLnBrk="1" latinLnBrk="0" hangingPunct="1">
              <a:defRPr sz="1800" kern="1200">
                <a:solidFill>
                  <a:schemeClr val="tx1"/>
                </a:solidFill>
                <a:latin typeface="+mn-lt"/>
                <a:ea typeface="+mn-ea"/>
                <a:cs typeface="+mn-cs"/>
              </a:defRPr>
            </a:lvl9pPr>
          </a:lstStyle>
          <a:p>
            <a:fld id="{BE5F26B5-172A-4DC2-B0B7-181CFC56B87C}" type="slidenum">
              <a:rPr lang="zh-CN" altLang="en-US" smtClean="0"/>
              <a:t>0</a:t>
            </a:fld>
            <a:endParaRPr lang="zh-CN" altLang="en-US"/>
          </a:p>
        </p:txBody>
      </p:sp>
      <p:sp>
        <p:nvSpPr>
          <p:cNvPr id="8" name="KSO_TEMPLATE" hidden="1"/>
          <p:cNvSpPr/>
          <p:nvPr userDrawn="1">
            <p:custDataLst>
              <p:tags r:id="rId8"/>
            </p:custDataLst>
          </p:nvPr>
        </p:nvSpPr>
        <p:spPr>
          <a:xfrm flipH="1">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257" rtl="0" eaLnBrk="1" fontAlgn="base" latinLnBrk="0" hangingPunct="1">
              <a:spcBef>
                <a:spcPct val="0"/>
              </a:spcBef>
              <a:spcAft>
                <a:spcPct val="0"/>
              </a:spcAft>
              <a:buFont typeface="Arial" panose="020b0604020202020204" pitchFamily="34" charset="0"/>
              <a:defRPr sz="1800" kern="1200">
                <a:solidFill>
                  <a:schemeClr val="tx1"/>
                </a:solidFill>
                <a:latin typeface="+mn-lt"/>
                <a:ea typeface="+mn-ea"/>
                <a:cs typeface="+mn-cs"/>
              </a:defRPr>
            </a:lvl1pPr>
            <a:lvl2pPr marL="457129" algn="l" defTabSz="914257" rtl="0" eaLnBrk="1" fontAlgn="base" latinLnBrk="0" hangingPunct="1">
              <a:spcBef>
                <a:spcPct val="0"/>
              </a:spcBef>
              <a:spcAft>
                <a:spcPct val="0"/>
              </a:spcAft>
              <a:buFont typeface="Arial" panose="020b0604020202020204" pitchFamily="34" charset="0"/>
              <a:defRPr sz="1800" kern="1200">
                <a:solidFill>
                  <a:schemeClr val="tx1"/>
                </a:solidFill>
                <a:latin typeface="+mn-lt"/>
                <a:ea typeface="+mn-ea"/>
                <a:cs typeface="+mn-cs"/>
              </a:defRPr>
            </a:lvl2pPr>
            <a:lvl3pPr marL="914257" algn="l" defTabSz="914257" rtl="0" eaLnBrk="1" fontAlgn="base" latinLnBrk="0" hangingPunct="1">
              <a:spcBef>
                <a:spcPct val="0"/>
              </a:spcBef>
              <a:spcAft>
                <a:spcPct val="0"/>
              </a:spcAft>
              <a:buFont typeface="Arial" panose="020b0604020202020204" pitchFamily="34" charset="0"/>
              <a:defRPr sz="1800" kern="1200">
                <a:solidFill>
                  <a:schemeClr val="tx1"/>
                </a:solidFill>
                <a:latin typeface="+mn-lt"/>
                <a:ea typeface="+mn-ea"/>
                <a:cs typeface="+mn-cs"/>
              </a:defRPr>
            </a:lvl3pPr>
            <a:lvl4pPr marL="1371386" algn="l" defTabSz="914257" rtl="0" eaLnBrk="1" fontAlgn="base" latinLnBrk="0" hangingPunct="1">
              <a:spcBef>
                <a:spcPct val="0"/>
              </a:spcBef>
              <a:spcAft>
                <a:spcPct val="0"/>
              </a:spcAft>
              <a:buFont typeface="Arial" panose="020b0604020202020204" pitchFamily="34" charset="0"/>
              <a:defRPr sz="1800" kern="1200">
                <a:solidFill>
                  <a:schemeClr val="tx1"/>
                </a:solidFill>
                <a:latin typeface="+mn-lt"/>
                <a:ea typeface="+mn-ea"/>
                <a:cs typeface="+mn-cs"/>
              </a:defRPr>
            </a:lvl4pPr>
            <a:lvl5pPr marL="1829361" algn="l" defTabSz="914257" rtl="0" eaLnBrk="1" fontAlgn="base" latinLnBrk="0" hangingPunct="1">
              <a:spcBef>
                <a:spcPct val="0"/>
              </a:spcBef>
              <a:spcAft>
                <a:spcPct val="0"/>
              </a:spcAft>
              <a:buFont typeface="Arial" panose="020b0604020202020204" pitchFamily="34" charset="0"/>
              <a:defRPr sz="1800" kern="1200">
                <a:solidFill>
                  <a:schemeClr val="tx1"/>
                </a:solidFill>
                <a:latin typeface="+mn-lt"/>
                <a:ea typeface="+mn-ea"/>
                <a:cs typeface="+mn-cs"/>
              </a:defRPr>
            </a:lvl5pPr>
            <a:lvl6pPr marL="2286489" algn="l" defTabSz="914257" rtl="0" eaLnBrk="1" latinLnBrk="0" hangingPunct="1">
              <a:defRPr sz="1800" kern="1200">
                <a:solidFill>
                  <a:schemeClr val="tx1"/>
                </a:solidFill>
                <a:latin typeface="+mn-lt"/>
                <a:ea typeface="+mn-ea"/>
                <a:cs typeface="+mn-cs"/>
              </a:defRPr>
            </a:lvl6pPr>
            <a:lvl7pPr marL="2743618" algn="l" defTabSz="914257" rtl="0" eaLnBrk="1" latinLnBrk="0" hangingPunct="1">
              <a:defRPr sz="1800" kern="1200">
                <a:solidFill>
                  <a:schemeClr val="tx1"/>
                </a:solidFill>
                <a:latin typeface="+mn-lt"/>
                <a:ea typeface="+mn-ea"/>
                <a:cs typeface="+mn-cs"/>
              </a:defRPr>
            </a:lvl7pPr>
            <a:lvl8pPr marL="3200746" algn="l" defTabSz="914257" rtl="0" eaLnBrk="1" latinLnBrk="0" hangingPunct="1">
              <a:defRPr sz="1800" kern="1200">
                <a:solidFill>
                  <a:schemeClr val="tx1"/>
                </a:solidFill>
                <a:latin typeface="+mn-lt"/>
                <a:ea typeface="+mn-ea"/>
                <a:cs typeface="+mn-cs"/>
              </a:defRPr>
            </a:lvl8pPr>
            <a:lvl9pPr marL="3657875" algn="l" defTabSz="914257" rtl="0" eaLnBrk="1" latinLnBrk="0" hangingPunct="1">
              <a:defRPr sz="1800" kern="1200">
                <a:solidFill>
                  <a:schemeClr val="tx1"/>
                </a:solidFill>
                <a:latin typeface="+mn-lt"/>
                <a:ea typeface="+mn-ea"/>
                <a:cs typeface="+mn-cs"/>
              </a:defRPr>
            </a:lvl9pPr>
          </a:lstStyle>
          <a:p>
            <a:pPr algn="ctr"/>
            <a:endParaRPr lang="zh-CN" altLang="en-US"/>
          </a:p>
        </p:txBody>
      </p:sp>
      <p:pic>
        <p:nvPicPr>
          <p:cNvPr id="9" name="图片 1073743875" descr="学科网 zxxk.com" title=""/>
          <p:cNvPicPr>
            <a:picLocks noChangeAspect="1"/>
          </p:cNvPicPr>
          <p:nvPr/>
        </p:nvPicPr>
        <p:blipFill>
          <a:blip r:embed="rId10" r:link="rId9"/>
          <a:stretch>
            <a:fillRect/>
          </a:stretch>
        </p:blipFill>
        <p:spPr>
          <a:xfrm>
            <a:off x="838200" y="365125"/>
            <a:ext cx="9525" cy="9525"/>
          </a:xfrm>
          <a:prstGeom prst="rect">
            <a:avLst/>
          </a:prstGeom>
          <a:noFill/>
          <a:ln>
            <a:noFill/>
            <a:miter lim="800000"/>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Lst>
  <p:transition/>
  <p:timing/>
  <p:txStyles>
    <p:titleStyle>
      <a:lvl1pPr algn="l" defTabSz="914257" rtl="0" eaLnBrk="1" latinLnBrk="0" hangingPunct="1">
        <a:lnSpc>
          <a:spcPct val="100000"/>
        </a:lnSpc>
        <a:spcBef>
          <a:spcPct val="0"/>
        </a:spcBef>
        <a:buNone/>
        <a:defRPr sz="3599" b="1" kern="1200">
          <a:solidFill>
            <a:schemeClr val="dk1">
              <a:lumMod val="80000"/>
              <a:lumOff val="20000"/>
            </a:schemeClr>
          </a:solidFill>
          <a:latin typeface="+mj-lt"/>
          <a:ea typeface="+mj-ea"/>
          <a:cs typeface="+mj-cs"/>
        </a:defRPr>
      </a:lvl1pPr>
    </p:titleStyle>
    <p:bodyStyle>
      <a:lvl1pPr marL="228564" indent="-228564" algn="l" defTabSz="914257" rtl="0" eaLnBrk="1" latinLnBrk="0" hangingPunct="1">
        <a:lnSpc>
          <a:spcPct val="130000"/>
        </a:lnSpc>
        <a:spcBef>
          <a:spcPts val="1000"/>
        </a:spcBef>
        <a:buFont typeface="Arial" panose="020b0604020202020204" pitchFamily="34" charset="0"/>
        <a:buChar char="•"/>
        <a:defRPr sz="2400" kern="1200">
          <a:solidFill>
            <a:schemeClr val="dk1">
              <a:lumMod val="80000"/>
              <a:lumOff val="20000"/>
            </a:schemeClr>
          </a:solidFill>
          <a:latin typeface="+mn-lt"/>
          <a:ea typeface="+mn-ea"/>
          <a:cs typeface="+mn-cs"/>
        </a:defRPr>
      </a:lvl1pPr>
      <a:lvl2pPr marL="538396" indent="-206554" algn="l" defTabSz="914257" rtl="0" eaLnBrk="1" latinLnBrk="0" hangingPunct="1">
        <a:lnSpc>
          <a:spcPct val="130000"/>
        </a:lnSpc>
        <a:spcBef>
          <a:spcPct val="0"/>
        </a:spcBef>
        <a:buFont typeface="Arial" panose="020b0604020202020204" pitchFamily="34" charset="0"/>
        <a:buChar char="•"/>
        <a:defRPr sz="2000" kern="1200">
          <a:solidFill>
            <a:schemeClr val="dk1">
              <a:lumMod val="80000"/>
              <a:lumOff val="20000"/>
            </a:schemeClr>
          </a:solidFill>
          <a:latin typeface="+mn-lt"/>
          <a:ea typeface="+mn-ea"/>
          <a:cs typeface="+mn-cs"/>
        </a:defRPr>
      </a:lvl2pPr>
      <a:lvl3pPr marL="799128" indent="-161688" algn="l" defTabSz="914257" rtl="0" eaLnBrk="1" latinLnBrk="0" hangingPunct="1">
        <a:lnSpc>
          <a:spcPct val="130000"/>
        </a:lnSpc>
        <a:spcBef>
          <a:spcPct val="0"/>
        </a:spcBef>
        <a:buFont typeface="Arial" panose="020b0604020202020204" pitchFamily="34" charset="0"/>
        <a:buChar char="•"/>
        <a:defRPr sz="1800" kern="1200">
          <a:solidFill>
            <a:schemeClr val="dk1">
              <a:lumMod val="80000"/>
              <a:lumOff val="20000"/>
            </a:schemeClr>
          </a:solidFill>
          <a:latin typeface="+mn-lt"/>
          <a:ea typeface="+mn-ea"/>
          <a:cs typeface="+mn-cs"/>
        </a:defRPr>
      </a:lvl3pPr>
      <a:lvl4pPr marL="1030232" indent="-148990" algn="l" defTabSz="914257" rtl="0" eaLnBrk="1" latinLnBrk="0" hangingPunct="1">
        <a:lnSpc>
          <a:spcPct val="130000"/>
        </a:lnSpc>
        <a:spcBef>
          <a:spcPct val="0"/>
        </a:spcBef>
        <a:buFont typeface="Arial" panose="020b0604020202020204" pitchFamily="34" charset="0"/>
        <a:buChar char="•"/>
        <a:defRPr sz="1600" kern="1200">
          <a:solidFill>
            <a:schemeClr val="dk1">
              <a:lumMod val="80000"/>
              <a:lumOff val="20000"/>
            </a:schemeClr>
          </a:solidFill>
          <a:latin typeface="+mn-lt"/>
          <a:ea typeface="+mn-ea"/>
          <a:cs typeface="+mn-cs"/>
        </a:defRPr>
      </a:lvl4pPr>
      <a:lvl5pPr marL="1234247" indent="-126980" algn="l" defTabSz="914257" rtl="0" eaLnBrk="1" latinLnBrk="0" hangingPunct="1">
        <a:lnSpc>
          <a:spcPct val="130000"/>
        </a:lnSpc>
        <a:spcBef>
          <a:spcPct val="0"/>
        </a:spcBef>
        <a:buFont typeface="Arial" panose="020b0604020202020204" pitchFamily="34" charset="0"/>
        <a:buChar char="•"/>
        <a:defRPr sz="1400" kern="1200">
          <a:solidFill>
            <a:schemeClr val="dk1">
              <a:lumMod val="80000"/>
              <a:lumOff val="20000"/>
            </a:schemeClr>
          </a:solidFill>
          <a:latin typeface="+mn-lt"/>
          <a:ea typeface="+mn-ea"/>
          <a:cs typeface="+mn-cs"/>
        </a:defRPr>
      </a:lvl5pPr>
      <a:lvl6pPr marL="2514207" indent="-228564" algn="l" defTabSz="91425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336" indent="-228564" algn="l" defTabSz="91425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464" indent="-228564" algn="l" defTabSz="91425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4746" indent="-228564" algn="l" defTabSz="91425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257" rtl="0" eaLnBrk="1" latinLnBrk="0" hangingPunct="1">
        <a:defRPr sz="1800" kern="1200">
          <a:solidFill>
            <a:schemeClr val="tx1"/>
          </a:solidFill>
          <a:latin typeface="+mn-lt"/>
          <a:ea typeface="+mn-ea"/>
          <a:cs typeface="+mn-cs"/>
        </a:defRPr>
      </a:lvl1pPr>
      <a:lvl2pPr marL="457129" algn="l" defTabSz="914257" rtl="0" eaLnBrk="1" latinLnBrk="0" hangingPunct="1">
        <a:defRPr sz="1800" kern="1200">
          <a:solidFill>
            <a:schemeClr val="tx1"/>
          </a:solidFill>
          <a:latin typeface="+mn-lt"/>
          <a:ea typeface="+mn-ea"/>
          <a:cs typeface="+mn-cs"/>
        </a:defRPr>
      </a:lvl2pPr>
      <a:lvl3pPr marL="914257" algn="l" defTabSz="914257" rtl="0" eaLnBrk="1" latinLnBrk="0" hangingPunct="1">
        <a:defRPr sz="1800" kern="1200">
          <a:solidFill>
            <a:schemeClr val="tx1"/>
          </a:solidFill>
          <a:latin typeface="+mn-lt"/>
          <a:ea typeface="+mn-ea"/>
          <a:cs typeface="+mn-cs"/>
        </a:defRPr>
      </a:lvl3pPr>
      <a:lvl4pPr marL="1370539" algn="l" defTabSz="914257" rtl="0" eaLnBrk="1" latinLnBrk="0" hangingPunct="1">
        <a:defRPr sz="1800" kern="1200">
          <a:solidFill>
            <a:schemeClr val="tx1"/>
          </a:solidFill>
          <a:latin typeface="+mn-lt"/>
          <a:ea typeface="+mn-ea"/>
          <a:cs typeface="+mn-cs"/>
        </a:defRPr>
      </a:lvl4pPr>
      <a:lvl5pPr marL="1828514" algn="l" defTabSz="914257" rtl="0" eaLnBrk="1" latinLnBrk="0" hangingPunct="1">
        <a:defRPr sz="1800" kern="1200">
          <a:solidFill>
            <a:schemeClr val="tx1"/>
          </a:solidFill>
          <a:latin typeface="+mn-lt"/>
          <a:ea typeface="+mn-ea"/>
          <a:cs typeface="+mn-cs"/>
        </a:defRPr>
      </a:lvl5pPr>
      <a:lvl6pPr marL="2285643" algn="l" defTabSz="914257" rtl="0" eaLnBrk="1" latinLnBrk="0" hangingPunct="1">
        <a:defRPr sz="1800" kern="1200">
          <a:solidFill>
            <a:schemeClr val="tx1"/>
          </a:solidFill>
          <a:latin typeface="+mn-lt"/>
          <a:ea typeface="+mn-ea"/>
          <a:cs typeface="+mn-cs"/>
        </a:defRPr>
      </a:lvl6pPr>
      <a:lvl7pPr marL="2742771" algn="l" defTabSz="914257" rtl="0" eaLnBrk="1" latinLnBrk="0" hangingPunct="1">
        <a:defRPr sz="1800" kern="1200">
          <a:solidFill>
            <a:schemeClr val="tx1"/>
          </a:solidFill>
          <a:latin typeface="+mn-lt"/>
          <a:ea typeface="+mn-ea"/>
          <a:cs typeface="+mn-cs"/>
        </a:defRPr>
      </a:lvl7pPr>
      <a:lvl8pPr marL="3199900" algn="l" defTabSz="914257" rtl="0" eaLnBrk="1" latinLnBrk="0" hangingPunct="1">
        <a:defRPr sz="1800" kern="1200">
          <a:solidFill>
            <a:schemeClr val="tx1"/>
          </a:solidFill>
          <a:latin typeface="+mn-lt"/>
          <a:ea typeface="+mn-ea"/>
          <a:cs typeface="+mn-cs"/>
        </a:defRPr>
      </a:lvl8pPr>
      <a:lvl9pPr marL="3657028" algn="l" defTabSz="914257"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14.xml" /><Relationship Id="rId2" Type="http://schemas.openxmlformats.org/officeDocument/2006/relationships/image" Target="../media/image2.png" /><Relationship Id="rId3" Type="http://schemas.openxmlformats.org/officeDocument/2006/relationships/tags" Target="../tags/tag10.xml" /><Relationship Id="rId4" Type="http://schemas.openxmlformats.org/officeDocument/2006/relationships/tags" Target="../tags/tag11.xml" /><Relationship Id="rId5" Type="http://schemas.openxmlformats.org/officeDocument/2006/relationships/image" Target="../media/image3.png" /><Relationship Id="rId6" Type="http://schemas.openxmlformats.org/officeDocument/2006/relationships/oleObject" Target="../embeddings/oleObject1.bin" TargetMode="Internal" /><Relationship Id="rId7" Type="http://schemas.openxmlformats.org/officeDocument/2006/relationships/image" Target="../media/image4.wmf" /><Relationship Id="rId8" Type="http://schemas.openxmlformats.org/officeDocument/2006/relationships/tags" Target="../tags/tag12.xml" /><Relationship Id="rId9" Type="http://schemas.openxmlformats.org/officeDocument/2006/relationships/vmlDrawing" Target="../drawings/vmlDrawing1.vml"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5.xml" /><Relationship Id="rId3" Type="http://schemas.openxmlformats.org/officeDocument/2006/relationships/image" Target="../media/image9.png"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6.xml"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7.xml" /><Relationship Id="rId3" Type="http://schemas.openxmlformats.org/officeDocument/2006/relationships/image" Target="../media/image10.png"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8.xm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9.xm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10.xml"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11.xml" /><Relationship Id="rId3" Type="http://schemas.openxmlformats.org/officeDocument/2006/relationships/tags" Target="../tags/tag13.xm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12.xml"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13.xml"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14.xml" /><Relationship Id="rId3" Type="http://schemas.openxmlformats.org/officeDocument/2006/relationships/tags" Target="../tags/tag14.xml"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1.png" /><Relationship Id="rId3" Type="http://schemas.openxmlformats.org/officeDocument/2006/relationships/tags" Target="../tags/tag15.xml" /><Relationship Id="rId4" Type="http://schemas.openxmlformats.org/officeDocument/2006/relationships/tags" Target="../tags/tag16.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xml"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6.xml"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6.xm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6.xml" /><Relationship Id="rId2" Type="http://schemas.openxmlformats.org/officeDocument/2006/relationships/image" Target="../media/image5.png" /><Relationship Id="rId3" Type="http://schemas.openxmlformats.org/officeDocument/2006/relationships/image" Target="../media/image6.png" /><Relationship Id="rId4" Type="http://schemas.openxmlformats.org/officeDocument/2006/relationships/image" Target="../media/image7.png"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3.xml"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4.xml" /><Relationship Id="rId3" Type="http://schemas.openxmlformats.org/officeDocument/2006/relationships/image" Target="../media/image8.png"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12" name="图片 11" title=""/>
          <p:cNvPicPr/>
          <p:nvPr userDrawn="1">
            <p:custDataLst>
              <p:tags r:id="rId3"/>
            </p:custDataLst>
          </p:nvPr>
        </p:nvPicPr>
        <p:blipFill>
          <a:blip r:embed="rId2"/>
          <a:srcRect r="69768" b="83949"/>
          <a:stretch>
            <a:fillRect/>
          </a:stretch>
        </p:blipFill>
        <p:spPr>
          <a:xfrm>
            <a:off x="143963" y="166102"/>
            <a:ext cx="3795661" cy="1146778"/>
          </a:xfrm>
          <a:prstGeom prst="rect">
            <a:avLst/>
          </a:prstGeom>
        </p:spPr>
      </p:pic>
      <p:pic>
        <p:nvPicPr>
          <p:cNvPr id="15" name="图片 14" title=""/>
          <p:cNvPicPr/>
          <p:nvPr userDrawn="1">
            <p:custDataLst>
              <p:tags r:id="rId4"/>
            </p:custDataLst>
          </p:nvPr>
        </p:nvPicPr>
        <p:blipFill>
          <a:blip r:embed="rId2"/>
          <a:srcRect l="72758" b="77037"/>
          <a:stretch>
            <a:fillRect/>
          </a:stretch>
        </p:blipFill>
        <p:spPr>
          <a:xfrm>
            <a:off x="8686110" y="165889"/>
            <a:ext cx="3352407" cy="1589853"/>
          </a:xfrm>
          <a:prstGeom prst="rect">
            <a:avLst/>
          </a:prstGeom>
        </p:spPr>
      </p:pic>
      <p:sp>
        <p:nvSpPr>
          <p:cNvPr id="2" name="文本框 1" title=""/>
          <p:cNvSpPr txBox="1"/>
          <p:nvPr/>
        </p:nvSpPr>
        <p:spPr>
          <a:xfrm>
            <a:off x="143911" y="2085550"/>
            <a:ext cx="8297730" cy="3281167"/>
          </a:xfrm>
          <a:prstGeom prst="rect">
            <a:avLst/>
          </a:prstGeom>
          <a:noFill/>
        </p:spPr>
        <p:txBody>
          <a:bodyPr wrap="square" rtlCol="0" anchor="t">
            <a:noAutofit/>
          </a:bodyPr>
          <a:lstStyle>
            <a:defPPr>
              <a:defRPr lang="zh-CN"/>
            </a:defPPr>
            <a:lvl1pPr marL="0" algn="l" defTabSz="914257" rtl="0" eaLnBrk="1" fontAlgn="base" latinLnBrk="0" hangingPunct="1">
              <a:spcBef>
                <a:spcPct val="0"/>
              </a:spcBef>
              <a:spcAft>
                <a:spcPct val="0"/>
              </a:spcAft>
              <a:buFont typeface="Arial" panose="020b0604020202020204" pitchFamily="34" charset="0"/>
              <a:defRPr sz="1800" kern="1200">
                <a:solidFill>
                  <a:schemeClr val="tx1"/>
                </a:solidFill>
                <a:latin typeface="+mn-lt"/>
                <a:ea typeface="+mn-ea"/>
                <a:cs typeface="+mn-cs"/>
              </a:defRPr>
            </a:lvl1pPr>
            <a:lvl2pPr marL="457129" algn="l" defTabSz="914257" rtl="0" eaLnBrk="1" fontAlgn="base" latinLnBrk="0" hangingPunct="1">
              <a:spcBef>
                <a:spcPct val="0"/>
              </a:spcBef>
              <a:spcAft>
                <a:spcPct val="0"/>
              </a:spcAft>
              <a:buFont typeface="Arial" panose="020b0604020202020204" pitchFamily="34" charset="0"/>
              <a:defRPr sz="1800" kern="1200">
                <a:solidFill>
                  <a:schemeClr val="tx1"/>
                </a:solidFill>
                <a:latin typeface="+mn-lt"/>
                <a:ea typeface="+mn-ea"/>
                <a:cs typeface="+mn-cs"/>
              </a:defRPr>
            </a:lvl2pPr>
            <a:lvl3pPr marL="914257" algn="l" defTabSz="914257" rtl="0" eaLnBrk="1" fontAlgn="base" latinLnBrk="0" hangingPunct="1">
              <a:spcBef>
                <a:spcPct val="0"/>
              </a:spcBef>
              <a:spcAft>
                <a:spcPct val="0"/>
              </a:spcAft>
              <a:buFont typeface="Arial" panose="020b0604020202020204" pitchFamily="34" charset="0"/>
              <a:defRPr sz="1800" kern="1200">
                <a:solidFill>
                  <a:schemeClr val="tx1"/>
                </a:solidFill>
                <a:latin typeface="+mn-lt"/>
                <a:ea typeface="+mn-ea"/>
                <a:cs typeface="+mn-cs"/>
              </a:defRPr>
            </a:lvl3pPr>
            <a:lvl4pPr marL="1371386" algn="l" defTabSz="914257" rtl="0" eaLnBrk="1" fontAlgn="base" latinLnBrk="0" hangingPunct="1">
              <a:spcBef>
                <a:spcPct val="0"/>
              </a:spcBef>
              <a:spcAft>
                <a:spcPct val="0"/>
              </a:spcAft>
              <a:buFont typeface="Arial" panose="020b0604020202020204" pitchFamily="34" charset="0"/>
              <a:defRPr sz="1800" kern="1200">
                <a:solidFill>
                  <a:schemeClr val="tx1"/>
                </a:solidFill>
                <a:latin typeface="+mn-lt"/>
                <a:ea typeface="+mn-ea"/>
                <a:cs typeface="+mn-cs"/>
              </a:defRPr>
            </a:lvl4pPr>
            <a:lvl5pPr marL="1830207" algn="l" defTabSz="914257" rtl="0" eaLnBrk="1" fontAlgn="base" latinLnBrk="0" hangingPunct="1">
              <a:spcBef>
                <a:spcPct val="0"/>
              </a:spcBef>
              <a:spcAft>
                <a:spcPct val="0"/>
              </a:spcAft>
              <a:buFont typeface="Arial" panose="020b0604020202020204" pitchFamily="34" charset="0"/>
              <a:defRPr sz="1800" kern="1200">
                <a:solidFill>
                  <a:schemeClr val="tx1"/>
                </a:solidFill>
                <a:latin typeface="+mn-lt"/>
                <a:ea typeface="+mn-ea"/>
                <a:cs typeface="+mn-cs"/>
              </a:defRPr>
            </a:lvl5pPr>
            <a:lvl6pPr marL="2287336" algn="l" defTabSz="914257" rtl="0" eaLnBrk="1" latinLnBrk="0" hangingPunct="1">
              <a:defRPr sz="1800" kern="1200">
                <a:solidFill>
                  <a:schemeClr val="tx1"/>
                </a:solidFill>
                <a:latin typeface="+mn-lt"/>
                <a:ea typeface="+mn-ea"/>
                <a:cs typeface="+mn-cs"/>
              </a:defRPr>
            </a:lvl6pPr>
            <a:lvl7pPr marL="2744464" algn="l" defTabSz="914257" rtl="0" eaLnBrk="1" latinLnBrk="0" hangingPunct="1">
              <a:defRPr sz="1800" kern="1200">
                <a:solidFill>
                  <a:schemeClr val="tx1"/>
                </a:solidFill>
                <a:latin typeface="+mn-lt"/>
                <a:ea typeface="+mn-ea"/>
                <a:cs typeface="+mn-cs"/>
              </a:defRPr>
            </a:lvl7pPr>
            <a:lvl8pPr marL="3201593" algn="l" defTabSz="914257" rtl="0" eaLnBrk="1" latinLnBrk="0" hangingPunct="1">
              <a:defRPr sz="1800" kern="1200">
                <a:solidFill>
                  <a:schemeClr val="tx1"/>
                </a:solidFill>
                <a:latin typeface="+mn-lt"/>
                <a:ea typeface="+mn-ea"/>
                <a:cs typeface="+mn-cs"/>
              </a:defRPr>
            </a:lvl8pPr>
            <a:lvl9pPr marL="3658722" algn="l" defTabSz="914257" rtl="0" eaLnBrk="1" latinLnBrk="0" hangingPunct="1">
              <a:defRPr sz="1800" kern="1200">
                <a:solidFill>
                  <a:schemeClr val="tx1"/>
                </a:solidFill>
                <a:latin typeface="+mn-lt"/>
                <a:ea typeface="+mn-ea"/>
                <a:cs typeface="+mn-cs"/>
              </a:defRPr>
            </a:lvl9pPr>
          </a:lstStyle>
          <a:p>
            <a:pPr algn="ctr"/>
            <a:r>
              <a:rPr sz="5332" b="1">
                <a:solidFill>
                  <a:srgbClr val="FF0000"/>
                </a:solidFill>
                <a:sym typeface="+mn-ea"/>
              </a:rPr>
              <a:t>2024年</a:t>
            </a:r>
            <a:r>
              <a:rPr lang="zh-CN" sz="5332" b="1">
                <a:solidFill>
                  <a:srgbClr val="FF0000"/>
                </a:solidFill>
                <a:sym typeface="+mn-ea"/>
              </a:rPr>
              <a:t>秋季</a:t>
            </a:r>
            <a:endParaRPr lang="zh-CN" sz="5332" b="1">
              <a:solidFill>
                <a:srgbClr val="FF0000"/>
              </a:solidFill>
              <a:sym typeface="+mn-ea"/>
            </a:endParaRPr>
          </a:p>
          <a:p>
            <a:pPr algn="ctr"/>
            <a:endParaRPr lang="zh-CN" sz="5332">
              <a:solidFill>
                <a:srgbClr val="FF0000"/>
              </a:solidFill>
              <a:sym typeface="+mn-ea"/>
            </a:endParaRPr>
          </a:p>
          <a:p>
            <a:pPr algn="ctr"/>
            <a:r>
              <a:rPr lang="zh-CN" sz="5332" b="1">
                <a:solidFill>
                  <a:srgbClr val="FF0000"/>
                </a:solidFill>
                <a:sym typeface="+mn-ea"/>
              </a:rPr>
              <a:t>人教版（</a:t>
            </a:r>
            <a:r>
              <a:rPr lang="en-US" altLang="zh-CN" sz="5332" b="1">
                <a:solidFill>
                  <a:srgbClr val="FF0000"/>
                </a:solidFill>
                <a:sym typeface="+mn-ea"/>
              </a:rPr>
              <a:t>2024</a:t>
            </a:r>
            <a:r>
              <a:rPr lang="zh-CN" altLang="en-US" sz="5332" b="1">
                <a:solidFill>
                  <a:srgbClr val="FF0000"/>
                </a:solidFill>
                <a:sym typeface="+mn-ea"/>
              </a:rPr>
              <a:t>）</a:t>
            </a:r>
            <a:r>
              <a:rPr lang="zh-CN" sz="5332" b="1">
                <a:sym typeface="+mn-ea"/>
              </a:rPr>
              <a:t>物理</a:t>
            </a:r>
            <a:endParaRPr lang="zh-CN" sz="5332" b="1">
              <a:solidFill>
                <a:schemeClr val="tx1"/>
              </a:solidFill>
              <a:sym typeface="+mn-ea"/>
            </a:endParaRPr>
          </a:p>
          <a:p>
            <a:pPr algn="ctr"/>
            <a:endParaRPr lang="zh-CN" sz="5332" b="1">
              <a:solidFill>
                <a:schemeClr val="accent1"/>
              </a:solidFill>
              <a:sym typeface="+mn-ea"/>
            </a:endParaRPr>
          </a:p>
          <a:p>
            <a:pPr algn="ctr"/>
            <a:r>
              <a:rPr lang="zh-CN" sz="5332" b="1">
                <a:solidFill>
                  <a:schemeClr val="accent1"/>
                </a:solidFill>
                <a:sym typeface="+mn-ea"/>
              </a:rPr>
              <a:t>八年级上册</a:t>
            </a:r>
            <a:endParaRPr lang="zh-CN" sz="5332" b="1">
              <a:solidFill>
                <a:schemeClr val="accent1"/>
              </a:solidFill>
              <a:sym typeface="+mn-ea"/>
            </a:endParaRPr>
          </a:p>
        </p:txBody>
      </p:sp>
      <p:pic>
        <p:nvPicPr>
          <p:cNvPr id="8" name="图片 7" title=""/>
          <p:cNvPicPr>
            <a:picLocks noChangeAspect="1"/>
          </p:cNvPicPr>
          <p:nvPr/>
        </p:nvPicPr>
        <p:blipFill>
          <a:blip r:embed="rId5"/>
          <a:stretch>
            <a:fillRect/>
          </a:stretch>
        </p:blipFill>
        <p:spPr>
          <a:xfrm>
            <a:off x="4392100" y="380070"/>
            <a:ext cx="3720697" cy="1024897"/>
          </a:xfrm>
          <a:prstGeom prst="rect">
            <a:avLst/>
          </a:prstGeom>
        </p:spPr>
      </p:pic>
      <p:graphicFrame>
        <p:nvGraphicFramePr>
          <p:cNvPr id="4" name="对象 3" title=""/>
          <p:cNvGraphicFramePr>
            <a:graphicFrameLocks noChangeAspect="1"/>
          </p:cNvGraphicFramePr>
          <p:nvPr/>
        </p:nvGraphicFramePr>
        <p:xfrm>
          <a:off x="7727166" y="1797728"/>
          <a:ext cx="4193731" cy="4202197"/>
        </p:xfrm>
        <a:graphic>
          <a:graphicData uri="http://schemas.openxmlformats.org/presentationml/2006/ole">
            <mc:AlternateContent>
              <mc:Choice xmlns:v="urn:schemas-microsoft-com:vml" Requires="v">
                <p:oleObj spid="_x0000_s1038" r:id="rId6" imgW="3143250" imgH="3149600" progId="Paint.Picture">
                  <p:embed/>
                </p:oleObj>
              </mc:Choice>
              <mc:Fallback>
                <p:oleObj r:id="rId6" imgW="3143250" imgH="3149600" progId="Paint.Picture">
                  <p:embed/>
                  <p:pic>
                    <p:nvPicPr>
                      <p:cNvPr id="0" name="OLE substitute image"/>
                      <p:cNvPicPr/>
                      <p:nvPr/>
                    </p:nvPicPr>
                    <p:blipFill>
                      <a:blip r:embed="rId7"/>
                      <a:stretch>
                        <a:fillRect/>
                      </a:stretch>
                    </p:blipFill>
                    <p:spPr>
                      <a:xfrm>
                        <a:off x="7727166" y="1797728"/>
                        <a:ext cx="4193731" cy="4202197"/>
                      </a:xfrm>
                      <a:prstGeom prst="rect">
                        <a:avLst/>
                      </a:prstGeom>
                    </p:spPr>
                  </p:pic>
                </p:oleObj>
              </mc:Fallback>
            </mc:AlternateContent>
          </a:graphicData>
        </a:graphic>
      </p:graphicFrame>
    </p:spTree>
    <p:custDataLst>
      <p:tags r:id="rId8"/>
    </p:custDataLst>
  </p:cSld>
  <p:clrMapOvr>
    <a:masterClrMapping/>
  </p:clrMapOvr>
  <p:transition/>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4" name="文本框 3" title=""/>
          <p:cNvSpPr txBox="1"/>
          <p:nvPr/>
        </p:nvSpPr>
        <p:spPr>
          <a:xfrm>
            <a:off x="3719195" y="108585"/>
            <a:ext cx="5195570" cy="581660"/>
          </a:xfrm>
          <a:prstGeom prst="rect">
            <a:avLst/>
          </a:prstGeom>
          <a:noFill/>
        </p:spPr>
        <p:txBody>
          <a:bodyPr wrap="square" rtlCol="0">
            <a:noAutofit/>
          </a:bodyPr>
          <a:lstStyle/>
          <a:p>
            <a:r>
              <a:rPr lang="zh-CN" altLang="en-US" sz="2800">
                <a:latin typeface="黑体" panose="02010609060101010101" pitchFamily="49" charset="-122"/>
                <a:ea typeface="黑体" panose="02010609060101010101" pitchFamily="49" charset="-122"/>
                <a:cs typeface="Times New Roman" panose="02020603050405020304" pitchFamily="18" charset="0"/>
                <a:sym typeface="+mn-ea"/>
              </a:rPr>
              <a:t>任务一、了解隔音材料</a:t>
            </a:r>
            <a:endParaRPr lang="zh-CN" altLang="en-US" sz="2800">
              <a:latin typeface="黑体" panose="02010609060101010101" pitchFamily="49" charset="-122"/>
              <a:ea typeface="黑体" panose="02010609060101010101" pitchFamily="49" charset="-122"/>
              <a:cs typeface="Times New Roman" panose="02020603050405020304" pitchFamily="18" charset="0"/>
              <a:sym typeface="+mn-ea"/>
            </a:endParaRPr>
          </a:p>
        </p:txBody>
      </p:sp>
      <p:sp>
        <p:nvSpPr>
          <p:cNvPr id="5" name="文本框 4" title=""/>
          <p:cNvSpPr txBox="1"/>
          <p:nvPr/>
        </p:nvSpPr>
        <p:spPr>
          <a:xfrm>
            <a:off x="766614" y="2816721"/>
            <a:ext cx="7437755" cy="1476375"/>
          </a:xfrm>
          <a:prstGeom prst="rect">
            <a:avLst/>
          </a:prstGeom>
          <a:noFill/>
        </p:spPr>
        <p:txBody>
          <a:bodyPr wrap="square" rtlCol="0" anchor="t">
            <a:spAutoFit/>
          </a:bodyPr>
          <a:lstStyle/>
          <a:p>
            <a:pPr indent="457200">
              <a:lnSpc>
                <a:spcPct val="150000"/>
              </a:lnSpc>
            </a:pPr>
            <a:r>
              <a:rPr lang="zh-CN" altLang="en-US" sz="2000" b="1">
                <a:uFillTx/>
                <a:latin typeface="Times New Roman" panose="02020603050405020304" pitchFamily="18" charset="0"/>
                <a:sym typeface="+mn-ea"/>
              </a:rPr>
              <a:t>真空玻璃是两层玻璃粘合在一起的，但是据工人介绍，它的中间会抽成近乎真空的状态，声音在真空中是无法传播的，所以这种“双层玻璃”的隔音效果非常不错。</a:t>
            </a:r>
            <a:endParaRPr lang="zh-CN" altLang="en-US" sz="2000" b="1">
              <a:uFillTx/>
              <a:latin typeface="Times New Roman" panose="02020603050405020304" pitchFamily="18" charset="0"/>
              <a:sym typeface="+mn-ea"/>
            </a:endParaRPr>
          </a:p>
        </p:txBody>
      </p:sp>
      <p:pic>
        <p:nvPicPr>
          <p:cNvPr id="7" name="图片 6" title=""/>
          <p:cNvPicPr>
            <a:picLocks noChangeAspect="1"/>
          </p:cNvPicPr>
          <p:nvPr/>
        </p:nvPicPr>
        <p:blipFill>
          <a:blip r:embed="rId3"/>
          <a:stretch>
            <a:fillRect/>
          </a:stretch>
        </p:blipFill>
        <p:spPr>
          <a:xfrm>
            <a:off x="8183500" y="2517140"/>
            <a:ext cx="3002026" cy="1824355"/>
          </a:xfrm>
          <a:prstGeom prst="rect">
            <a:avLst/>
          </a:prstGeom>
        </p:spPr>
      </p:pic>
      <p:sp>
        <p:nvSpPr>
          <p:cNvPr id="8" name="文本框 7" title=""/>
          <p:cNvSpPr txBox="1"/>
          <p:nvPr/>
        </p:nvSpPr>
        <p:spPr>
          <a:xfrm>
            <a:off x="767080" y="974725"/>
            <a:ext cx="10418445" cy="553085"/>
          </a:xfrm>
          <a:prstGeom prst="rect">
            <a:avLst/>
          </a:prstGeom>
          <a:noFill/>
        </p:spPr>
        <p:txBody>
          <a:bodyPr wrap="square" rtlCol="0" anchor="t">
            <a:spAutoFit/>
          </a:bodyPr>
          <a:lstStyle/>
          <a:p>
            <a:pPr indent="457200">
              <a:lnSpc>
                <a:spcPct val="150000"/>
              </a:lnSpc>
            </a:pPr>
            <a:r>
              <a:rPr lang="zh-CN" altLang="en-US" sz="2000" b="1">
                <a:solidFill>
                  <a:srgbClr val="FF0000"/>
                </a:solidFill>
                <a:uFillTx/>
                <a:latin typeface="Times New Roman" panose="02020603050405020304" pitchFamily="18" charset="0"/>
                <a:sym typeface="+mn-ea"/>
              </a:rPr>
              <a:t>窗户的双层设计</a:t>
            </a:r>
            <a:r>
              <a:rPr lang="zh-CN" altLang="en-US" sz="2000" b="1">
                <a:uFillTx/>
                <a:latin typeface="Times New Roman" panose="02020603050405020304" pitchFamily="18" charset="0"/>
                <a:sym typeface="+mn-ea"/>
              </a:rPr>
              <a:t>：双层玻璃通常都分为3种：</a:t>
            </a:r>
            <a:r>
              <a:rPr lang="zh-CN" altLang="en-US" sz="2000" b="1">
                <a:solidFill>
                  <a:srgbClr val="FF0000"/>
                </a:solidFill>
                <a:uFillTx/>
                <a:latin typeface="Times New Roman" panose="02020603050405020304" pitchFamily="18" charset="0"/>
                <a:sym typeface="+mn-ea"/>
              </a:rPr>
              <a:t>中空玻璃</a:t>
            </a:r>
            <a:r>
              <a:rPr lang="zh-CN" altLang="en-US" sz="2000" b="1">
                <a:uFillTx/>
                <a:latin typeface="Times New Roman" panose="02020603050405020304" pitchFamily="18" charset="0"/>
                <a:sym typeface="+mn-ea"/>
              </a:rPr>
              <a:t>、</a:t>
            </a:r>
            <a:r>
              <a:rPr lang="zh-CN" altLang="en-US" sz="2000" b="1">
                <a:solidFill>
                  <a:srgbClr val="FF0000"/>
                </a:solidFill>
                <a:uFillTx/>
                <a:latin typeface="Times New Roman" panose="02020603050405020304" pitchFamily="18" charset="0"/>
                <a:sym typeface="+mn-ea"/>
              </a:rPr>
              <a:t>夹层玻璃</a:t>
            </a:r>
            <a:r>
              <a:rPr lang="zh-CN" altLang="en-US" sz="2000" b="1">
                <a:uFillTx/>
                <a:latin typeface="Times New Roman" panose="02020603050405020304" pitchFamily="18" charset="0"/>
                <a:sym typeface="+mn-ea"/>
              </a:rPr>
              <a:t>和</a:t>
            </a:r>
            <a:r>
              <a:rPr lang="zh-CN" altLang="en-US" sz="2000" b="1">
                <a:solidFill>
                  <a:srgbClr val="FF0000"/>
                </a:solidFill>
                <a:uFillTx/>
                <a:latin typeface="Times New Roman" panose="02020603050405020304" pitchFamily="18" charset="0"/>
                <a:sym typeface="+mn-ea"/>
              </a:rPr>
              <a:t>真空玻璃</a:t>
            </a:r>
            <a:r>
              <a:rPr lang="zh-CN" altLang="en-US" sz="2000" b="1">
                <a:uFillTx/>
                <a:latin typeface="Times New Roman" panose="02020603050405020304" pitchFamily="18" charset="0"/>
                <a:sym typeface="+mn-ea"/>
              </a:rPr>
              <a:t>。</a:t>
            </a:r>
            <a:endParaRPr lang="zh-CN" altLang="en-US" sz="2000" b="1">
              <a:uFillTx/>
              <a:latin typeface="Times New Roman" panose="02020603050405020304" pitchFamily="18" charset="0"/>
              <a:sym typeface="+mn-ea"/>
            </a:endParaRPr>
          </a:p>
        </p:txBody>
      </p:sp>
      <p:sp>
        <p:nvSpPr>
          <p:cNvPr id="9" name="文本框 8" title=""/>
          <p:cNvSpPr txBox="1"/>
          <p:nvPr/>
        </p:nvSpPr>
        <p:spPr>
          <a:xfrm>
            <a:off x="767080" y="1668780"/>
            <a:ext cx="10407015" cy="1014730"/>
          </a:xfrm>
          <a:prstGeom prst="rect">
            <a:avLst/>
          </a:prstGeom>
          <a:noFill/>
        </p:spPr>
        <p:txBody>
          <a:bodyPr wrap="square" rtlCol="0" anchor="t">
            <a:spAutoFit/>
          </a:bodyPr>
          <a:lstStyle/>
          <a:p>
            <a:pPr indent="457200">
              <a:lnSpc>
                <a:spcPct val="150000"/>
              </a:lnSpc>
            </a:pPr>
            <a:r>
              <a:rPr lang="zh-CN" altLang="en-US" sz="2000" b="1">
                <a:uFillTx/>
                <a:latin typeface="Times New Roman" panose="02020603050405020304" pitchFamily="18" charset="0"/>
                <a:sym typeface="+mn-ea"/>
              </a:rPr>
              <a:t>市面上大部分用的都是中空玻璃，中空玻璃的隔热性能还可以，但是实际安装后，外界的噪音和热量还是会传进屋里，这是它的做工和材料导致的。</a:t>
            </a:r>
            <a:endParaRPr lang="zh-CN" altLang="en-US" sz="2000" b="1">
              <a:uFillTx/>
              <a:latin typeface="Times New Roman" panose="02020603050405020304" pitchFamily="18" charset="0"/>
              <a:sym typeface="+mn-ea"/>
            </a:endParaRPr>
          </a:p>
        </p:txBody>
      </p:sp>
      <p:sp>
        <p:nvSpPr>
          <p:cNvPr id="10" name="文本框 9" title=""/>
          <p:cNvSpPr txBox="1"/>
          <p:nvPr/>
        </p:nvSpPr>
        <p:spPr>
          <a:xfrm>
            <a:off x="767080" y="4581525"/>
            <a:ext cx="10595610" cy="1014730"/>
          </a:xfrm>
          <a:prstGeom prst="rect">
            <a:avLst/>
          </a:prstGeom>
          <a:noFill/>
        </p:spPr>
        <p:txBody>
          <a:bodyPr wrap="square" rtlCol="0" anchor="t">
            <a:spAutoFit/>
          </a:bodyPr>
          <a:lstStyle/>
          <a:p>
            <a:pPr indent="457200">
              <a:lnSpc>
                <a:spcPct val="150000"/>
              </a:lnSpc>
            </a:pPr>
            <a:r>
              <a:rPr lang="zh-CN" altLang="en-US" sz="2000" b="1">
                <a:uFillTx/>
                <a:latin typeface="Times New Roman" panose="02020603050405020304" pitchFamily="18" charset="0"/>
                <a:sym typeface="+mn-ea"/>
              </a:rPr>
              <a:t>夹层玻璃的制作工艺相对就有些不同了，它是一种新型的制作方式，将两层或是多层玻璃“压制”在一起，玻璃中间会有一层</a:t>
            </a:r>
            <a:r>
              <a:rPr lang="zh-CN" altLang="en-US" sz="2000" b="1" smtClean="0">
                <a:uFillTx/>
                <a:latin typeface="Times New Roman" panose="02020603050405020304" pitchFamily="18" charset="0"/>
                <a:sym typeface="+mn-ea"/>
              </a:rPr>
              <a:t>“胶”，但是</a:t>
            </a:r>
            <a:r>
              <a:rPr lang="zh-CN" altLang="en-US" sz="2000" b="1">
                <a:uFillTx/>
                <a:latin typeface="Times New Roman" panose="02020603050405020304" pitchFamily="18" charset="0"/>
                <a:sym typeface="+mn-ea"/>
              </a:rPr>
              <a:t>它的隔音和隔热效果相对来说都还不错。</a:t>
            </a:r>
            <a:endParaRPr lang="zh-CN" altLang="en-US" sz="2000" b="1">
              <a:uFillTx/>
              <a:latin typeface="Times New Roman" panose="02020603050405020304" pitchFamily="18" charset="0"/>
              <a:sym typeface="+mn-ea"/>
            </a:endParaRPr>
          </a:p>
        </p:txBody>
      </p:sp>
    </p:spTree>
  </p:cSld>
  <p:clrMapOvr>
    <a:masterClrMapping/>
  </p:clrMapOvr>
  <p:transition/>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4" name="文本框 3" title=""/>
          <p:cNvSpPr txBox="1"/>
          <p:nvPr/>
        </p:nvSpPr>
        <p:spPr>
          <a:xfrm>
            <a:off x="3719195" y="108585"/>
            <a:ext cx="5195570" cy="581660"/>
          </a:xfrm>
          <a:prstGeom prst="rect">
            <a:avLst/>
          </a:prstGeom>
          <a:noFill/>
        </p:spPr>
        <p:txBody>
          <a:bodyPr wrap="square" rtlCol="0">
            <a:noAutofit/>
          </a:bodyPr>
          <a:lstStyle/>
          <a:p>
            <a:r>
              <a:rPr lang="zh-CN" altLang="en-US" sz="2800">
                <a:latin typeface="黑体" panose="02010609060101010101" pitchFamily="49" charset="-122"/>
                <a:ea typeface="黑体" panose="02010609060101010101" pitchFamily="49" charset="-122"/>
                <a:cs typeface="Times New Roman" panose="02020603050405020304" pitchFamily="18" charset="0"/>
                <a:sym typeface="+mn-ea"/>
              </a:rPr>
              <a:t>任务一、了解隔音材料</a:t>
            </a:r>
            <a:endParaRPr lang="zh-CN" altLang="en-US" sz="2800">
              <a:latin typeface="黑体" panose="02010609060101010101" pitchFamily="49" charset="-122"/>
              <a:ea typeface="黑体" panose="02010609060101010101" pitchFamily="49" charset="-122"/>
              <a:cs typeface="Times New Roman" panose="02020603050405020304" pitchFamily="18" charset="0"/>
              <a:sym typeface="+mn-ea"/>
            </a:endParaRPr>
          </a:p>
        </p:txBody>
      </p:sp>
      <p:sp>
        <p:nvSpPr>
          <p:cNvPr id="2" name="矩形 1" title=""/>
          <p:cNvSpPr/>
          <p:nvPr/>
        </p:nvSpPr>
        <p:spPr>
          <a:xfrm>
            <a:off x="1799227" y="1395933"/>
            <a:ext cx="9840595" cy="1384995"/>
          </a:xfrm>
          <a:prstGeom prst="rect">
            <a:avLst/>
          </a:prstGeom>
        </p:spPr>
        <p:txBody>
          <a:bodyPr wrap="square">
            <a:spAutoFit/>
          </a:bodyPr>
          <a:lstStyle/>
          <a:p>
            <a:pPr indent="0" fontAlgn="auto">
              <a:lnSpc>
                <a:spcPct val="150000"/>
              </a:lnSpc>
            </a:pPr>
            <a:r>
              <a:rPr lang="zh-CN" sz="2800" b="1">
                <a:solidFill>
                  <a:srgbClr val="FF0000"/>
                </a:solidFill>
                <a:latin typeface="Times New Roman" panose="02020603050405020304" pitchFamily="18" charset="0"/>
                <a:cs typeface="Times New Roman" panose="02020603050405020304" pitchFamily="18" charset="0"/>
              </a:rPr>
              <a:t>思考</a:t>
            </a:r>
            <a:r>
              <a:rPr lang="zh-CN" sz="2800" b="1" smtClean="0">
                <a:solidFill>
                  <a:schemeClr val="tx1"/>
                </a:solidFill>
                <a:latin typeface="Times New Roman" panose="02020603050405020304" pitchFamily="18" charset="0"/>
                <a:cs typeface="Times New Roman" panose="02020603050405020304" pitchFamily="18" charset="0"/>
              </a:rPr>
              <a:t>：</a:t>
            </a:r>
            <a:endParaRPr lang="en-US" altLang="zh-CN" sz="2800" b="1" smtClean="0">
              <a:solidFill>
                <a:schemeClr val="tx1"/>
              </a:solidFill>
              <a:latin typeface="Times New Roman" panose="02020603050405020304" pitchFamily="18" charset="0"/>
              <a:cs typeface="Times New Roman" panose="02020603050405020304" pitchFamily="18" charset="0"/>
            </a:endParaRPr>
          </a:p>
          <a:p>
            <a:pPr indent="0" fontAlgn="auto">
              <a:lnSpc>
                <a:spcPct val="150000"/>
              </a:lnSpc>
            </a:pPr>
            <a:r>
              <a:rPr lang="zh-CN" altLang="en-US" sz="2800" b="1" smtClean="0">
                <a:latin typeface="Times New Roman" panose="02020603050405020304" pitchFamily="18" charset="0"/>
                <a:cs typeface="Times New Roman" panose="02020603050405020304" pitchFamily="18" charset="0"/>
              </a:rPr>
              <a:t>生活</a:t>
            </a:r>
            <a:r>
              <a:rPr lang="zh-CN" altLang="en-US" sz="2800" b="1">
                <a:latin typeface="Times New Roman" panose="02020603050405020304" pitchFamily="18" charset="0"/>
                <a:cs typeface="Times New Roman" panose="02020603050405020304" pitchFamily="18" charset="0"/>
              </a:rPr>
              <a:t>中，</a:t>
            </a:r>
            <a:r>
              <a:rPr lang="zh-CN" altLang="en-US" sz="2800" b="1" smtClean="0">
                <a:latin typeface="Times New Roman" panose="02020603050405020304" pitchFamily="18" charset="0"/>
                <a:cs typeface="Times New Roman" panose="02020603050405020304" pitchFamily="18" charset="0"/>
              </a:rPr>
              <a:t>哪些材料或</a:t>
            </a:r>
            <a:r>
              <a:rPr lang="zh-CN" altLang="en-US" sz="2800" b="1">
                <a:latin typeface="Times New Roman" panose="02020603050405020304" pitchFamily="18" charset="0"/>
                <a:cs typeface="Times New Roman" panose="02020603050405020304" pitchFamily="18" charset="0"/>
              </a:rPr>
              <a:t>设计可以降低噪声呢？</a:t>
            </a:r>
            <a:endParaRPr lang="zh-CN" altLang="en-US" sz="2800" b="1">
              <a:latin typeface="Times New Roman" panose="02020603050405020304" pitchFamily="18" charset="0"/>
              <a:cs typeface="Times New Roman" panose="02020603050405020304" pitchFamily="18" charset="0"/>
            </a:endParaRPr>
          </a:p>
        </p:txBody>
      </p:sp>
    </p:spTree>
  </p:cSld>
  <p:clrMapOvr>
    <a:masterClrMapping/>
  </p:clrMapOvr>
  <p:transition/>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4" name="文本框 3" title=""/>
          <p:cNvSpPr txBox="1"/>
          <p:nvPr/>
        </p:nvSpPr>
        <p:spPr>
          <a:xfrm>
            <a:off x="3196590" y="108585"/>
            <a:ext cx="7059930" cy="581660"/>
          </a:xfrm>
          <a:prstGeom prst="rect">
            <a:avLst/>
          </a:prstGeom>
          <a:noFill/>
        </p:spPr>
        <p:txBody>
          <a:bodyPr wrap="square" rtlCol="0">
            <a:noAutofit/>
          </a:bodyPr>
          <a:lstStyle/>
          <a:p>
            <a:r>
              <a:rPr lang="zh-CN" altLang="en-US" sz="2800">
                <a:latin typeface="黑体" panose="02010609060101010101" pitchFamily="49" charset="-122"/>
                <a:ea typeface="黑体" panose="02010609060101010101" pitchFamily="49" charset="-122"/>
                <a:cs typeface="Times New Roman" panose="02020603050405020304" pitchFamily="18" charset="0"/>
                <a:sym typeface="+mn-ea"/>
              </a:rPr>
              <a:t>任务二、初步分析出哪些材料更具隔声效果</a:t>
            </a:r>
            <a:endParaRPr lang="zh-CN" altLang="en-US" sz="2800">
              <a:latin typeface="黑体" panose="02010609060101010101" pitchFamily="49" charset="-122"/>
              <a:ea typeface="黑体" panose="02010609060101010101" pitchFamily="49" charset="-122"/>
              <a:cs typeface="Times New Roman" panose="02020603050405020304" pitchFamily="18" charset="0"/>
              <a:sym typeface="+mn-ea"/>
            </a:endParaRPr>
          </a:p>
        </p:txBody>
      </p:sp>
      <p:sp>
        <p:nvSpPr>
          <p:cNvPr id="3" name="文本框 2" title=""/>
          <p:cNvSpPr txBox="1"/>
          <p:nvPr/>
        </p:nvSpPr>
        <p:spPr>
          <a:xfrm>
            <a:off x="997475" y="1196752"/>
            <a:ext cx="10714355" cy="3323987"/>
          </a:xfrm>
          <a:prstGeom prst="rect">
            <a:avLst/>
          </a:prstGeom>
          <a:noFill/>
        </p:spPr>
        <p:txBody>
          <a:bodyPr wrap="square" rtlCol="0">
            <a:spAutoFit/>
          </a:bodyPr>
          <a:lstStyle/>
          <a:p>
            <a:pPr indent="457200">
              <a:lnSpc>
                <a:spcPct val="150000"/>
              </a:lnSpc>
            </a:pPr>
            <a:r>
              <a:rPr lang="zh-CN" altLang="en-US" sz="2800" b="1">
                <a:solidFill>
                  <a:schemeClr val="tx1"/>
                </a:solidFill>
                <a:uFillTx/>
                <a:latin typeface="Times New Roman" panose="02020603050405020304" pitchFamily="18" charset="0"/>
              </a:rPr>
              <a:t>活动一</a:t>
            </a:r>
            <a:r>
              <a:rPr lang="zh-CN" altLang="en-US" sz="2800" b="1" smtClean="0">
                <a:solidFill>
                  <a:schemeClr val="tx1"/>
                </a:solidFill>
                <a:uFillTx/>
                <a:latin typeface="Times New Roman" panose="02020603050405020304" pitchFamily="18" charset="0"/>
              </a:rPr>
              <a:t>：</a:t>
            </a:r>
            <a:endParaRPr lang="en-US" altLang="zh-CN" sz="2800" b="1" smtClean="0">
              <a:solidFill>
                <a:schemeClr val="tx1"/>
              </a:solidFill>
              <a:uFillTx/>
              <a:latin typeface="Times New Roman" panose="02020603050405020304" pitchFamily="18" charset="0"/>
            </a:endParaRPr>
          </a:p>
          <a:p>
            <a:pPr indent="457200">
              <a:lnSpc>
                <a:spcPct val="150000"/>
              </a:lnSpc>
            </a:pPr>
            <a:r>
              <a:rPr lang="zh-CN" altLang="en-US" sz="2800" b="1" smtClean="0">
                <a:solidFill>
                  <a:srgbClr val="FF0000"/>
                </a:solidFill>
                <a:uFillTx/>
                <a:latin typeface="Times New Roman" panose="02020603050405020304" pitchFamily="18" charset="0"/>
              </a:rPr>
              <a:t>观察</a:t>
            </a:r>
            <a:r>
              <a:rPr lang="zh-CN" altLang="en-US" sz="2800" b="1">
                <a:solidFill>
                  <a:srgbClr val="FF0000"/>
                </a:solidFill>
                <a:uFillTx/>
                <a:latin typeface="Times New Roman" panose="02020603050405020304" pitchFamily="18" charset="0"/>
              </a:rPr>
              <a:t>毛毡、报纸、棉花、软木、泡沫塑料等材料的不同</a:t>
            </a:r>
            <a:r>
              <a:rPr lang="zh-CN" altLang="en-US" sz="2800" b="1">
                <a:uFillTx/>
                <a:latin typeface="Times New Roman" panose="02020603050405020304" pitchFamily="18" charset="0"/>
              </a:rPr>
              <a:t>。</a:t>
            </a:r>
            <a:endParaRPr lang="zh-CN" altLang="en-US" sz="2800" b="1">
              <a:uFillTx/>
              <a:latin typeface="Times New Roman" panose="02020603050405020304" pitchFamily="18" charset="0"/>
            </a:endParaRPr>
          </a:p>
          <a:p>
            <a:pPr indent="457200">
              <a:lnSpc>
                <a:spcPct val="150000"/>
              </a:lnSpc>
            </a:pPr>
            <a:endParaRPr lang="zh-CN" altLang="en-US" sz="2800" b="1">
              <a:uFillTx/>
              <a:latin typeface="Times New Roman" panose="02020603050405020304" pitchFamily="18" charset="0"/>
            </a:endParaRPr>
          </a:p>
          <a:p>
            <a:pPr indent="457200">
              <a:lnSpc>
                <a:spcPct val="150000"/>
              </a:lnSpc>
            </a:pPr>
            <a:r>
              <a:rPr lang="zh-CN" altLang="en-US" sz="2800" b="1">
                <a:uFillTx/>
                <a:latin typeface="Times New Roman" panose="02020603050405020304" pitchFamily="18" charset="0"/>
              </a:rPr>
              <a:t>活动二</a:t>
            </a:r>
            <a:r>
              <a:rPr lang="zh-CN" altLang="en-US" sz="2800" b="1" smtClean="0">
                <a:uFillTx/>
                <a:latin typeface="Times New Roman" panose="02020603050405020304" pitchFamily="18" charset="0"/>
              </a:rPr>
              <a:t>：</a:t>
            </a:r>
            <a:endParaRPr lang="en-US" altLang="zh-CN" sz="2800" b="1" smtClean="0">
              <a:uFillTx/>
              <a:latin typeface="Times New Roman" panose="02020603050405020304" pitchFamily="18" charset="0"/>
            </a:endParaRPr>
          </a:p>
          <a:p>
            <a:pPr indent="457200">
              <a:lnSpc>
                <a:spcPct val="150000"/>
              </a:lnSpc>
            </a:pPr>
            <a:r>
              <a:rPr lang="zh-CN" altLang="en-US" sz="2800" b="1" smtClean="0">
                <a:uFillTx/>
                <a:latin typeface="Times New Roman" panose="02020603050405020304" pitchFamily="18" charset="0"/>
              </a:rPr>
              <a:t>小组讨论，</a:t>
            </a:r>
            <a:r>
              <a:rPr lang="zh-CN" altLang="en-US" sz="2800" b="1" smtClean="0">
                <a:solidFill>
                  <a:srgbClr val="FF0000"/>
                </a:solidFill>
                <a:uFillTx/>
                <a:latin typeface="Times New Roman" panose="02020603050405020304" pitchFamily="18" charset="0"/>
              </a:rPr>
              <a:t>分析</a:t>
            </a:r>
            <a:r>
              <a:rPr lang="zh-CN" altLang="en-US" sz="2800" b="1">
                <a:solidFill>
                  <a:srgbClr val="FF0000"/>
                </a:solidFill>
                <a:uFillTx/>
                <a:latin typeface="Times New Roman" panose="02020603050405020304" pitchFamily="18" charset="0"/>
              </a:rPr>
              <a:t>它们隔声性能的强弱</a:t>
            </a:r>
            <a:r>
              <a:rPr lang="zh-CN" altLang="en-US" sz="2800" b="1">
                <a:uFillTx/>
                <a:latin typeface="Times New Roman" panose="02020603050405020304" pitchFamily="18" charset="0"/>
              </a:rPr>
              <a:t>。</a:t>
            </a:r>
            <a:endParaRPr lang="zh-CN" altLang="en-US" sz="2800" b="1">
              <a:uFillTx/>
              <a:latin typeface="Times New Roman" panose="02020603050405020304" pitchFamily="18" charset="0"/>
            </a:endParaRPr>
          </a:p>
        </p:txBody>
      </p:sp>
      <p:pic>
        <p:nvPicPr>
          <p:cNvPr id="2" name="Picture 2"/>
          <p:cNvPicPr>
            <a:picLocks noChangeAspect="1"/>
          </p:cNvPicPr>
          <p:nvPr/>
        </p:nvPicPr>
        <p:blipFill>
          <a:blip r:embed="rId3"/>
          <a:stretch>
            <a:fillRect/>
          </a:stretch>
        </p:blipFill>
        <p:spPr>
          <a:xfrm flipH="1">
            <a:off x="11747500" y="12560300"/>
            <a:ext cx="0" cy="0"/>
          </a:xfrm>
          <a:prstGeom prst="rect">
            <a:avLst/>
          </a:prstGeom>
          <a:ln>
            <a:noFill/>
          </a:ln>
        </p:spPr>
      </p:pic>
    </p:spTree>
  </p:cSld>
  <p:clrMapOvr>
    <a:masterClrMapping/>
  </p:clrMapOvr>
  <p:transition/>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4" name="文本框 3" title=""/>
          <p:cNvSpPr txBox="1"/>
          <p:nvPr/>
        </p:nvSpPr>
        <p:spPr>
          <a:xfrm>
            <a:off x="3719195" y="108585"/>
            <a:ext cx="5195570" cy="581660"/>
          </a:xfrm>
          <a:prstGeom prst="rect">
            <a:avLst/>
          </a:prstGeom>
          <a:noFill/>
        </p:spPr>
        <p:txBody>
          <a:bodyPr wrap="square" rtlCol="0">
            <a:noAutofit/>
          </a:bodyPr>
          <a:lstStyle/>
          <a:p>
            <a:r>
              <a:rPr lang="zh-CN" altLang="en-US" sz="2800">
                <a:latin typeface="黑体" panose="02010609060101010101" pitchFamily="49" charset="-122"/>
                <a:ea typeface="黑体" panose="02010609060101010101" pitchFamily="49" charset="-122"/>
                <a:cs typeface="Times New Roman" panose="02020603050405020304" pitchFamily="18" charset="0"/>
                <a:sym typeface="+mn-ea"/>
              </a:rPr>
              <a:t>任务三、制作隔音房间模型</a:t>
            </a:r>
            <a:endParaRPr lang="zh-CN" altLang="en-US" sz="2800">
              <a:latin typeface="黑体" panose="02010609060101010101" pitchFamily="49" charset="-122"/>
              <a:ea typeface="黑体" panose="02010609060101010101" pitchFamily="49" charset="-122"/>
              <a:cs typeface="Times New Roman" panose="02020603050405020304" pitchFamily="18" charset="0"/>
              <a:sym typeface="+mn-ea"/>
            </a:endParaRPr>
          </a:p>
        </p:txBody>
      </p:sp>
      <p:sp>
        <p:nvSpPr>
          <p:cNvPr id="5" name="矩形 4" title=""/>
          <p:cNvSpPr/>
          <p:nvPr/>
        </p:nvSpPr>
        <p:spPr>
          <a:xfrm>
            <a:off x="1343025" y="1916430"/>
            <a:ext cx="9652000" cy="2031325"/>
          </a:xfrm>
          <a:prstGeom prst="rect">
            <a:avLst/>
          </a:prstGeom>
        </p:spPr>
        <p:txBody>
          <a:bodyPr wrap="square">
            <a:spAutoFit/>
          </a:bodyPr>
          <a:lstStyle/>
          <a:p>
            <a:pPr indent="0" fontAlgn="auto">
              <a:lnSpc>
                <a:spcPct val="150000"/>
              </a:lnSpc>
            </a:pPr>
            <a:r>
              <a:rPr lang="zh-CN" altLang="en-US" sz="2800" b="1">
                <a:latin typeface="Times New Roman" panose="02020603050405020304" pitchFamily="18" charset="0"/>
                <a:cs typeface="Times New Roman" panose="02020603050405020304" pitchFamily="18" charset="0"/>
              </a:rPr>
              <a:t>小点发现在自己卧室享受优美的音乐时，有时会</a:t>
            </a:r>
            <a:r>
              <a:rPr lang="zh-CN" altLang="en-US" sz="2800" b="1" smtClean="0">
                <a:latin typeface="Times New Roman" panose="02020603050405020304" pitchFamily="18" charset="0"/>
                <a:cs typeface="Times New Roman" panose="02020603050405020304" pitchFamily="18" charset="0"/>
              </a:rPr>
              <a:t>打扰到需要</a:t>
            </a:r>
            <a:r>
              <a:rPr lang="zh-CN" altLang="en-US" sz="2800" b="1">
                <a:latin typeface="Times New Roman" panose="02020603050405020304" pitchFamily="18" charset="0"/>
                <a:cs typeface="Times New Roman" panose="02020603050405020304" pitchFamily="18" charset="0"/>
              </a:rPr>
              <a:t>休息的家人，于是打算将自己的房间打造成隔音房间。</a:t>
            </a:r>
            <a:endParaRPr lang="zh-CN" altLang="en-US" sz="2800" b="1">
              <a:latin typeface="Times New Roman" panose="02020603050405020304" pitchFamily="18" charset="0"/>
              <a:cs typeface="Times New Roman" panose="02020603050405020304" pitchFamily="18" charset="0"/>
            </a:endParaRPr>
          </a:p>
          <a:p>
            <a:pPr indent="0" fontAlgn="auto">
              <a:lnSpc>
                <a:spcPct val="150000"/>
              </a:lnSpc>
            </a:pPr>
            <a:endParaRPr lang="en-US" altLang="zh-CN" sz="2800" b="1" smtClean="0">
              <a:latin typeface="Times New Roman" panose="02020603050405020304" pitchFamily="18" charset="0"/>
              <a:cs typeface="Times New Roman" panose="02020603050405020304" pitchFamily="18" charset="0"/>
            </a:endParaRPr>
          </a:p>
        </p:txBody>
      </p:sp>
      <p:sp>
        <p:nvSpPr>
          <p:cNvPr id="2" name="矩形 1" title=""/>
          <p:cNvSpPr/>
          <p:nvPr/>
        </p:nvSpPr>
        <p:spPr>
          <a:xfrm>
            <a:off x="767080" y="1054100"/>
            <a:ext cx="2916555" cy="737235"/>
          </a:xfrm>
          <a:prstGeom prst="rect">
            <a:avLst/>
          </a:prstGeom>
        </p:spPr>
        <p:txBody>
          <a:bodyPr wrap="square">
            <a:spAutoFit/>
          </a:bodyPr>
          <a:lstStyle/>
          <a:p>
            <a:pPr indent="0" fontAlgn="auto">
              <a:lnSpc>
                <a:spcPct val="150000"/>
              </a:lnSpc>
            </a:pPr>
            <a:r>
              <a:rPr lang="en-US" altLang="zh-CN" sz="2800" b="1">
                <a:latin typeface="Times New Roman" panose="02020603050405020304" pitchFamily="18" charset="0"/>
                <a:cs typeface="Times New Roman" panose="02020603050405020304" pitchFamily="18" charset="0"/>
              </a:rPr>
              <a:t>1.</a:t>
            </a:r>
            <a:r>
              <a:rPr lang="zh-CN" altLang="en-US" sz="2800" b="1">
                <a:latin typeface="Times New Roman" panose="02020603050405020304" pitchFamily="18" charset="0"/>
                <a:cs typeface="Times New Roman" panose="02020603050405020304" pitchFamily="18" charset="0"/>
              </a:rPr>
              <a:t>项目提出</a:t>
            </a:r>
            <a:endParaRPr lang="zh-CN" altLang="en-US" sz="2400" b="1">
              <a:latin typeface="Times New Roman" panose="02020603050405020304" pitchFamily="18" charset="0"/>
              <a:cs typeface="Times New Roman" panose="02020603050405020304" pitchFamily="18" charset="0"/>
            </a:endParaRPr>
          </a:p>
        </p:txBody>
      </p:sp>
      <p:sp>
        <p:nvSpPr>
          <p:cNvPr id="3" name="TextBox 2" title=""/>
          <p:cNvSpPr txBox="1"/>
          <p:nvPr/>
        </p:nvSpPr>
        <p:spPr>
          <a:xfrm>
            <a:off x="1342678" y="3565983"/>
            <a:ext cx="9505056" cy="1384995"/>
          </a:xfrm>
          <a:prstGeom prst="rect">
            <a:avLst/>
          </a:prstGeom>
          <a:noFill/>
        </p:spPr>
        <p:txBody>
          <a:bodyPr wrap="square" rtlCol="0">
            <a:spAutoFit/>
          </a:bodyPr>
          <a:lstStyle/>
          <a:p>
            <a:pPr>
              <a:lnSpc>
                <a:spcPct val="150000"/>
              </a:lnSpc>
            </a:pPr>
            <a:r>
              <a:rPr lang="zh-CN" altLang="en-US" sz="2800" b="1">
                <a:latin typeface="Times New Roman" panose="02020603050405020304" pitchFamily="18" charset="0"/>
                <a:cs typeface="Times New Roman" panose="02020603050405020304" pitchFamily="18" charset="0"/>
              </a:rPr>
              <a:t>请同学们通过</a:t>
            </a:r>
            <a:r>
              <a:rPr lang="zh-CN" altLang="en-US" sz="2800" b="1">
                <a:solidFill>
                  <a:srgbClr val="FF0000"/>
                </a:solidFill>
                <a:latin typeface="Times New Roman" panose="02020603050405020304" pitchFamily="18" charset="0"/>
                <a:cs typeface="Times New Roman" panose="02020603050405020304" pitchFamily="18" charset="0"/>
              </a:rPr>
              <a:t>设计一个高效且经济的测试方案，制作隔音房间模型以完成房间改造</a:t>
            </a:r>
            <a:r>
              <a:rPr lang="zh-CN" altLang="en-US" sz="2800" b="1" smtClean="0">
                <a:latin typeface="Times New Roman" panose="02020603050405020304" pitchFamily="18" charset="0"/>
                <a:cs typeface="Times New Roman" panose="02020603050405020304" pitchFamily="18" charset="0"/>
              </a:rPr>
              <a:t>。</a:t>
            </a:r>
            <a:endParaRPr lang="zh-CN" altLang="en-US" sz="2800" b="1">
              <a:latin typeface="Times New Roman" panose="02020603050405020304" pitchFamily="18" charset="0"/>
              <a:cs typeface="Times New Roman" panose="02020603050405020304" pitchFamily="18" charset="0"/>
            </a:endParaRPr>
          </a:p>
        </p:txBody>
      </p:sp>
    </p:spTree>
  </p:cSld>
  <p:clrMapOvr>
    <a:masterClrMapping/>
  </p:clrMapOvr>
  <p:transition/>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4" name="文本框 3" title=""/>
          <p:cNvSpPr txBox="1"/>
          <p:nvPr/>
        </p:nvSpPr>
        <p:spPr>
          <a:xfrm>
            <a:off x="3719195" y="108585"/>
            <a:ext cx="5195570" cy="581660"/>
          </a:xfrm>
          <a:prstGeom prst="rect">
            <a:avLst/>
          </a:prstGeom>
          <a:noFill/>
        </p:spPr>
        <p:txBody>
          <a:bodyPr wrap="square" rtlCol="0">
            <a:noAutofit/>
          </a:bodyPr>
          <a:lstStyle/>
          <a:p>
            <a:r>
              <a:rPr lang="zh-CN" altLang="en-US" sz="2800">
                <a:latin typeface="黑体" panose="02010609060101010101" pitchFamily="49" charset="-122"/>
                <a:ea typeface="黑体" panose="02010609060101010101" pitchFamily="49" charset="-122"/>
                <a:cs typeface="Times New Roman" panose="02020603050405020304" pitchFamily="18" charset="0"/>
                <a:sym typeface="+mn-ea"/>
              </a:rPr>
              <a:t>任务三、制作隔音房间模型</a:t>
            </a:r>
            <a:endParaRPr lang="zh-CN" altLang="en-US" sz="2800">
              <a:latin typeface="黑体" panose="02010609060101010101" pitchFamily="49" charset="-122"/>
              <a:ea typeface="黑体" panose="02010609060101010101" pitchFamily="49" charset="-122"/>
              <a:cs typeface="Times New Roman" panose="02020603050405020304" pitchFamily="18" charset="0"/>
              <a:sym typeface="+mn-ea"/>
            </a:endParaRPr>
          </a:p>
        </p:txBody>
      </p:sp>
      <p:sp>
        <p:nvSpPr>
          <p:cNvPr id="2" name="矩形 1" title=""/>
          <p:cNvSpPr/>
          <p:nvPr/>
        </p:nvSpPr>
        <p:spPr>
          <a:xfrm>
            <a:off x="767080" y="910590"/>
            <a:ext cx="6080125" cy="737235"/>
          </a:xfrm>
          <a:prstGeom prst="rect">
            <a:avLst/>
          </a:prstGeom>
        </p:spPr>
        <p:txBody>
          <a:bodyPr wrap="square">
            <a:spAutoFit/>
          </a:bodyPr>
          <a:lstStyle/>
          <a:p>
            <a:pPr indent="0" fontAlgn="auto">
              <a:lnSpc>
                <a:spcPct val="150000"/>
              </a:lnSpc>
            </a:pPr>
            <a:r>
              <a:rPr lang="en-US" altLang="zh-CN" sz="2800" b="1">
                <a:latin typeface="Times New Roman" panose="02020603050405020304" pitchFamily="18" charset="0"/>
                <a:cs typeface="Times New Roman" panose="02020603050405020304" pitchFamily="18" charset="0"/>
              </a:rPr>
              <a:t>2.</a:t>
            </a:r>
            <a:r>
              <a:rPr lang="zh-CN" altLang="en-US" sz="2800" b="1">
                <a:latin typeface="Times New Roman" panose="02020603050405020304" pitchFamily="18" charset="0"/>
                <a:cs typeface="Times New Roman" panose="02020603050405020304" pitchFamily="18" charset="0"/>
              </a:rPr>
              <a:t>项目分析和方案制定</a:t>
            </a:r>
            <a:endParaRPr lang="zh-CN" altLang="en-US" sz="2800" b="1">
              <a:latin typeface="Times New Roman" panose="02020603050405020304" pitchFamily="18" charset="0"/>
              <a:cs typeface="Times New Roman" panose="02020603050405020304" pitchFamily="18" charset="0"/>
            </a:endParaRPr>
          </a:p>
        </p:txBody>
      </p:sp>
      <p:sp>
        <p:nvSpPr>
          <p:cNvPr id="3" name="矩形 2" title=""/>
          <p:cNvSpPr/>
          <p:nvPr/>
        </p:nvSpPr>
        <p:spPr>
          <a:xfrm>
            <a:off x="982980" y="1628775"/>
            <a:ext cx="9840595" cy="645160"/>
          </a:xfrm>
          <a:prstGeom prst="rect">
            <a:avLst/>
          </a:prstGeom>
        </p:spPr>
        <p:txBody>
          <a:bodyPr wrap="square">
            <a:spAutoFit/>
          </a:bodyPr>
          <a:lstStyle/>
          <a:p>
            <a:pPr indent="0" fontAlgn="auto">
              <a:lnSpc>
                <a:spcPct val="150000"/>
              </a:lnSpc>
            </a:pPr>
            <a:r>
              <a:rPr lang="zh-CN" sz="2400" b="1">
                <a:solidFill>
                  <a:srgbClr val="FF0000"/>
                </a:solidFill>
                <a:latin typeface="Times New Roman" panose="02020603050405020304" pitchFamily="18" charset="0"/>
                <a:cs typeface="Times New Roman" panose="02020603050405020304" pitchFamily="18" charset="0"/>
              </a:rPr>
              <a:t>思考</a:t>
            </a:r>
            <a:r>
              <a:rPr lang="zh-CN" sz="2400" b="1">
                <a:solidFill>
                  <a:schemeClr val="tx1"/>
                </a:solidFill>
                <a:latin typeface="Times New Roman" panose="02020603050405020304" pitchFamily="18" charset="0"/>
                <a:cs typeface="Times New Roman" panose="02020603050405020304" pitchFamily="18" charset="0"/>
              </a:rPr>
              <a:t>：①</a:t>
            </a:r>
            <a:r>
              <a:rPr lang="zh-CN" altLang="en-US" sz="2400" b="1">
                <a:latin typeface="Times New Roman" panose="02020603050405020304" pitchFamily="18" charset="0"/>
                <a:cs typeface="Times New Roman" panose="02020603050405020304" pitchFamily="18" charset="0"/>
              </a:rPr>
              <a:t>“房间”模型、“声源”、隔音材料如何选取？</a:t>
            </a:r>
            <a:endParaRPr lang="zh-CN" altLang="en-US" sz="2400" b="1">
              <a:latin typeface="Times New Roman" panose="02020603050405020304" pitchFamily="18" charset="0"/>
              <a:cs typeface="Times New Roman" panose="02020603050405020304" pitchFamily="18" charset="0"/>
            </a:endParaRPr>
          </a:p>
        </p:txBody>
      </p:sp>
      <p:sp>
        <p:nvSpPr>
          <p:cNvPr id="6" name="矩形 5" title=""/>
          <p:cNvSpPr/>
          <p:nvPr/>
        </p:nvSpPr>
        <p:spPr>
          <a:xfrm>
            <a:off x="1774825" y="2277110"/>
            <a:ext cx="9272270" cy="645160"/>
          </a:xfrm>
          <a:prstGeom prst="rect">
            <a:avLst/>
          </a:prstGeom>
        </p:spPr>
        <p:txBody>
          <a:bodyPr wrap="square">
            <a:spAutoFit/>
          </a:bodyPr>
          <a:lstStyle/>
          <a:p>
            <a:pPr marL="342900" indent="-342900" fontAlgn="auto">
              <a:lnSpc>
                <a:spcPct val="150000"/>
              </a:lnSpc>
              <a:buFont typeface="Wingdings" panose="05000000000000000000" charset="0"/>
              <a:buChar char="Ø"/>
            </a:pPr>
            <a:r>
              <a:rPr lang="zh-CN" sz="2400" b="1">
                <a:latin typeface="Times New Roman" panose="02020603050405020304" pitchFamily="18" charset="0"/>
                <a:cs typeface="Times New Roman" panose="02020603050405020304" pitchFamily="18" charset="0"/>
              </a:rPr>
              <a:t>鞋盒充当“房间”，手机来</a:t>
            </a:r>
            <a:r>
              <a:rPr lang="zh-CN" sz="2400" b="1" smtClean="0">
                <a:latin typeface="Times New Roman" panose="02020603050405020304" pitchFamily="18" charset="0"/>
                <a:cs typeface="Times New Roman" panose="02020603050405020304" pitchFamily="18" charset="0"/>
              </a:rPr>
              <a:t>当</a:t>
            </a:r>
            <a:r>
              <a:rPr lang="zh-CN" altLang="en-US" sz="2400" b="1" smtClean="0">
                <a:latin typeface="Times New Roman" panose="02020603050405020304" pitchFamily="18" charset="0"/>
                <a:cs typeface="Times New Roman" panose="02020603050405020304" pitchFamily="18" charset="0"/>
              </a:rPr>
              <a:t>作</a:t>
            </a:r>
            <a:r>
              <a:rPr lang="zh-CN" sz="2400" b="1" smtClean="0">
                <a:latin typeface="Times New Roman" panose="02020603050405020304" pitchFamily="18" charset="0"/>
                <a:cs typeface="Times New Roman" panose="02020603050405020304" pitchFamily="18" charset="0"/>
              </a:rPr>
              <a:t>声源</a:t>
            </a:r>
            <a:r>
              <a:rPr lang="zh-CN" sz="2400" b="1">
                <a:latin typeface="Times New Roman" panose="02020603050405020304" pitchFamily="18" charset="0"/>
                <a:cs typeface="Times New Roman" panose="02020603050405020304" pitchFamily="18" charset="0"/>
              </a:rPr>
              <a:t>。聚酯棉和海绵做隔音材料。</a:t>
            </a:r>
            <a:endParaRPr lang="zh-CN" sz="2400" b="1">
              <a:latin typeface="Times New Roman" panose="02020603050405020304" pitchFamily="18" charset="0"/>
              <a:cs typeface="Times New Roman" panose="02020603050405020304" pitchFamily="18" charset="0"/>
            </a:endParaRPr>
          </a:p>
        </p:txBody>
      </p:sp>
      <p:sp>
        <p:nvSpPr>
          <p:cNvPr id="7" name="矩形 6" title=""/>
          <p:cNvSpPr/>
          <p:nvPr/>
        </p:nvSpPr>
        <p:spPr>
          <a:xfrm>
            <a:off x="838835" y="2997200"/>
            <a:ext cx="9840595" cy="1198880"/>
          </a:xfrm>
          <a:prstGeom prst="rect">
            <a:avLst/>
          </a:prstGeom>
        </p:spPr>
        <p:txBody>
          <a:bodyPr wrap="square">
            <a:spAutoFit/>
          </a:bodyPr>
          <a:lstStyle/>
          <a:p>
            <a:pPr indent="0" fontAlgn="auto">
              <a:lnSpc>
                <a:spcPct val="150000"/>
              </a:lnSpc>
            </a:pPr>
            <a:r>
              <a:rPr lang="zh-CN" sz="2400" b="1">
                <a:solidFill>
                  <a:schemeClr val="tx1"/>
                </a:solidFill>
                <a:latin typeface="Times New Roman" panose="02020603050405020304" pitchFamily="18" charset="0"/>
                <a:cs typeface="Times New Roman" panose="02020603050405020304" pitchFamily="18" charset="0"/>
              </a:rPr>
              <a:t>②</a:t>
            </a:r>
            <a:r>
              <a:rPr lang="zh-CN" altLang="en-US" sz="2400" b="1">
                <a:latin typeface="Times New Roman" panose="02020603050405020304" pitchFamily="18" charset="0"/>
                <a:cs typeface="Times New Roman" panose="02020603050405020304" pitchFamily="18" charset="0"/>
              </a:rPr>
              <a:t>声音是如何传入到人耳？对家人造成影响的是声音的哪一特性，隔音房间是在哪一阶段</a:t>
            </a:r>
            <a:r>
              <a:rPr lang="zh-CN" altLang="en-US" sz="2400" b="1" smtClean="0">
                <a:latin typeface="Times New Roman" panose="02020603050405020304" pitchFamily="18" charset="0"/>
                <a:cs typeface="Times New Roman" panose="02020603050405020304" pitchFamily="18" charset="0"/>
              </a:rPr>
              <a:t>控制噪声？</a:t>
            </a:r>
            <a:endParaRPr lang="zh-CN" altLang="en-US" sz="2400" b="1">
              <a:latin typeface="Times New Roman" panose="02020603050405020304" pitchFamily="18" charset="0"/>
              <a:cs typeface="Times New Roman" panose="02020603050405020304" pitchFamily="18" charset="0"/>
            </a:endParaRPr>
          </a:p>
        </p:txBody>
      </p:sp>
      <p:sp>
        <p:nvSpPr>
          <p:cNvPr id="8" name="矩形 7" title=""/>
          <p:cNvSpPr/>
          <p:nvPr/>
        </p:nvSpPr>
        <p:spPr>
          <a:xfrm>
            <a:off x="5188743" y="3647936"/>
            <a:ext cx="5514975" cy="645160"/>
          </a:xfrm>
          <a:prstGeom prst="rect">
            <a:avLst/>
          </a:prstGeom>
        </p:spPr>
        <p:txBody>
          <a:bodyPr wrap="square">
            <a:spAutoFit/>
          </a:bodyPr>
          <a:lstStyle/>
          <a:p>
            <a:pPr marL="342900" indent="-342900" fontAlgn="auto">
              <a:lnSpc>
                <a:spcPct val="150000"/>
              </a:lnSpc>
              <a:buFont typeface="Wingdings" panose="05000000000000000000" charset="0"/>
              <a:buChar char="Ø"/>
            </a:pPr>
            <a:r>
              <a:rPr lang="zh-CN" sz="2400" b="1">
                <a:latin typeface="Times New Roman" panose="02020603050405020304" pitchFamily="18" charset="0"/>
                <a:cs typeface="Times New Roman" panose="02020603050405020304" pitchFamily="18" charset="0"/>
              </a:rPr>
              <a:t>骨传导；响度；阻断噪声传播。</a:t>
            </a:r>
            <a:endParaRPr lang="zh-CN" sz="2400" b="1">
              <a:latin typeface="Times New Roman" panose="02020603050405020304" pitchFamily="18" charset="0"/>
              <a:cs typeface="Times New Roman" panose="02020603050405020304" pitchFamily="18" charset="0"/>
            </a:endParaRPr>
          </a:p>
        </p:txBody>
      </p:sp>
      <p:sp>
        <p:nvSpPr>
          <p:cNvPr id="9" name="矩形 8" title=""/>
          <p:cNvSpPr/>
          <p:nvPr/>
        </p:nvSpPr>
        <p:spPr>
          <a:xfrm>
            <a:off x="863123" y="4436745"/>
            <a:ext cx="9840595" cy="645160"/>
          </a:xfrm>
          <a:prstGeom prst="rect">
            <a:avLst/>
          </a:prstGeom>
        </p:spPr>
        <p:txBody>
          <a:bodyPr wrap="square">
            <a:spAutoFit/>
          </a:bodyPr>
          <a:lstStyle/>
          <a:p>
            <a:pPr indent="0" fontAlgn="auto">
              <a:lnSpc>
                <a:spcPct val="150000"/>
              </a:lnSpc>
            </a:pPr>
            <a:r>
              <a:rPr lang="zh-CN" sz="2400" b="1">
                <a:solidFill>
                  <a:schemeClr val="tx1"/>
                </a:solidFill>
                <a:latin typeface="Times New Roman" panose="02020603050405020304" pitchFamily="18" charset="0"/>
                <a:cs typeface="Times New Roman" panose="02020603050405020304" pitchFamily="18" charset="0"/>
              </a:rPr>
              <a:t>③</a:t>
            </a:r>
            <a:r>
              <a:rPr lang="zh-CN" altLang="en-US" sz="2400" b="1">
                <a:latin typeface="Times New Roman" panose="02020603050405020304" pitchFamily="18" charset="0"/>
                <a:cs typeface="Times New Roman" panose="02020603050405020304" pitchFamily="18" charset="0"/>
              </a:rPr>
              <a:t>如何来监测隔音性能？</a:t>
            </a:r>
            <a:endParaRPr lang="zh-CN" altLang="en-US" sz="2400" b="1">
              <a:latin typeface="Times New Roman" panose="02020603050405020304" pitchFamily="18" charset="0"/>
              <a:cs typeface="Times New Roman" panose="02020603050405020304" pitchFamily="18" charset="0"/>
            </a:endParaRPr>
          </a:p>
        </p:txBody>
      </p:sp>
      <p:sp>
        <p:nvSpPr>
          <p:cNvPr id="10" name="矩形 9" title=""/>
          <p:cNvSpPr/>
          <p:nvPr/>
        </p:nvSpPr>
        <p:spPr>
          <a:xfrm>
            <a:off x="4742462" y="4437112"/>
            <a:ext cx="6177280" cy="1198880"/>
          </a:xfrm>
          <a:prstGeom prst="rect">
            <a:avLst/>
          </a:prstGeom>
        </p:spPr>
        <p:txBody>
          <a:bodyPr wrap="square">
            <a:spAutoFit/>
          </a:bodyPr>
          <a:lstStyle/>
          <a:p>
            <a:pPr marL="342900" indent="-342900" fontAlgn="auto">
              <a:lnSpc>
                <a:spcPct val="150000"/>
              </a:lnSpc>
              <a:buFont typeface="Wingdings" panose="05000000000000000000" charset="0"/>
              <a:buChar char="Ø"/>
            </a:pPr>
            <a:r>
              <a:rPr lang="zh-CN" sz="2400" b="1">
                <a:latin typeface="Times New Roman" panose="02020603050405020304" pitchFamily="18" charset="0"/>
                <a:cs typeface="Times New Roman" panose="02020603050405020304" pitchFamily="18" charset="0"/>
              </a:rPr>
              <a:t>无需单独购买噪声监测装置，现在手机或计算机的软件均可以来检测其强弱。</a:t>
            </a:r>
            <a:endParaRPr lang="zh-CN" sz="2400" b="1">
              <a:latin typeface="Times New Roman" panose="02020603050405020304" pitchFamily="18" charset="0"/>
              <a:cs typeface="Times New Roman" panose="02020603050405020304" pitchFamily="18" charset="0"/>
            </a:endParaRPr>
          </a:p>
        </p:txBody>
      </p:sp>
      <p:sp>
        <p:nvSpPr>
          <p:cNvPr id="11" name="矩形 10" title=""/>
          <p:cNvSpPr/>
          <p:nvPr/>
        </p:nvSpPr>
        <p:spPr>
          <a:xfrm>
            <a:off x="863123" y="5661025"/>
            <a:ext cx="9840595" cy="645160"/>
          </a:xfrm>
          <a:prstGeom prst="rect">
            <a:avLst/>
          </a:prstGeom>
        </p:spPr>
        <p:txBody>
          <a:bodyPr wrap="square">
            <a:spAutoFit/>
          </a:bodyPr>
          <a:lstStyle/>
          <a:p>
            <a:pPr indent="0" fontAlgn="auto">
              <a:lnSpc>
                <a:spcPct val="150000"/>
              </a:lnSpc>
            </a:pPr>
            <a:r>
              <a:rPr lang="zh-CN" sz="2400" b="1">
                <a:latin typeface="Times New Roman" panose="02020603050405020304" pitchFamily="18" charset="0"/>
                <a:cs typeface="Times New Roman" panose="02020603050405020304" pitchFamily="18" charset="0"/>
              </a:rPr>
              <a:t>各小组提出项目实施方案，教师评估，各小组</a:t>
            </a:r>
            <a:r>
              <a:rPr lang="zh-CN" sz="2400" b="1">
                <a:solidFill>
                  <a:srgbClr val="FF0000"/>
                </a:solidFill>
                <a:latin typeface="Times New Roman" panose="02020603050405020304" pitchFamily="18" charset="0"/>
                <a:cs typeface="Times New Roman" panose="02020603050405020304" pitchFamily="18" charset="0"/>
              </a:rPr>
              <a:t>总结确定最终的实施方案</a:t>
            </a:r>
            <a:r>
              <a:rPr lang="zh-CN" sz="2400" b="1">
                <a:latin typeface="Times New Roman" panose="02020603050405020304" pitchFamily="18" charset="0"/>
                <a:cs typeface="Times New Roman" panose="02020603050405020304" pitchFamily="18" charset="0"/>
              </a:rPr>
              <a:t>。</a:t>
            </a:r>
            <a:endParaRPr lang="zh-CN" sz="2400" b="1">
              <a:latin typeface="Times New Roman" panose="02020603050405020304" pitchFamily="18" charset="0"/>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Lst>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4" name="文本框 3" title=""/>
          <p:cNvSpPr txBox="1"/>
          <p:nvPr/>
        </p:nvSpPr>
        <p:spPr>
          <a:xfrm>
            <a:off x="3719195" y="108585"/>
            <a:ext cx="5195570" cy="581660"/>
          </a:xfrm>
          <a:prstGeom prst="rect">
            <a:avLst/>
          </a:prstGeom>
          <a:noFill/>
        </p:spPr>
        <p:txBody>
          <a:bodyPr wrap="square" rtlCol="0">
            <a:noAutofit/>
          </a:bodyPr>
          <a:lstStyle/>
          <a:p>
            <a:r>
              <a:rPr lang="zh-CN" altLang="en-US" sz="2800">
                <a:latin typeface="黑体" panose="02010609060101010101" pitchFamily="49" charset="-122"/>
                <a:ea typeface="黑体" panose="02010609060101010101" pitchFamily="49" charset="-122"/>
                <a:cs typeface="Times New Roman" panose="02020603050405020304" pitchFamily="18" charset="0"/>
                <a:sym typeface="+mn-ea"/>
              </a:rPr>
              <a:t>任务三、制作隔音房间模型</a:t>
            </a:r>
            <a:endParaRPr lang="zh-CN" altLang="en-US" sz="2800">
              <a:latin typeface="黑体" panose="02010609060101010101" pitchFamily="49" charset="-122"/>
              <a:ea typeface="黑体" panose="02010609060101010101" pitchFamily="49" charset="-122"/>
              <a:cs typeface="Times New Roman" panose="02020603050405020304" pitchFamily="18" charset="0"/>
              <a:sym typeface="+mn-ea"/>
            </a:endParaRPr>
          </a:p>
        </p:txBody>
      </p:sp>
      <p:sp>
        <p:nvSpPr>
          <p:cNvPr id="2" name="矩形 1" title=""/>
          <p:cNvSpPr/>
          <p:nvPr/>
        </p:nvSpPr>
        <p:spPr>
          <a:xfrm>
            <a:off x="767080" y="910590"/>
            <a:ext cx="6080125" cy="737235"/>
          </a:xfrm>
          <a:prstGeom prst="rect">
            <a:avLst/>
          </a:prstGeom>
        </p:spPr>
        <p:txBody>
          <a:bodyPr wrap="square">
            <a:spAutoFit/>
          </a:bodyPr>
          <a:lstStyle/>
          <a:p>
            <a:pPr indent="0" fontAlgn="auto">
              <a:lnSpc>
                <a:spcPct val="150000"/>
              </a:lnSpc>
            </a:pPr>
            <a:r>
              <a:rPr lang="en-US" altLang="zh-CN" sz="2800" b="1">
                <a:latin typeface="Times New Roman" panose="02020603050405020304" pitchFamily="18" charset="0"/>
                <a:cs typeface="Times New Roman" panose="02020603050405020304" pitchFamily="18" charset="0"/>
              </a:rPr>
              <a:t>3.</a:t>
            </a:r>
            <a:r>
              <a:rPr lang="zh-CN" altLang="en-US" sz="2800" b="1">
                <a:latin typeface="Times New Roman" panose="02020603050405020304" pitchFamily="18" charset="0"/>
                <a:cs typeface="Times New Roman" panose="02020603050405020304" pitchFamily="18" charset="0"/>
              </a:rPr>
              <a:t>项目实施</a:t>
            </a:r>
            <a:endParaRPr lang="zh-CN" altLang="en-US" sz="2800" b="1">
              <a:latin typeface="Times New Roman" panose="02020603050405020304" pitchFamily="18" charset="0"/>
              <a:cs typeface="Times New Roman" panose="02020603050405020304" pitchFamily="18" charset="0"/>
            </a:endParaRPr>
          </a:p>
        </p:txBody>
      </p:sp>
      <p:sp>
        <p:nvSpPr>
          <p:cNvPr id="3" name="矩形 2" title=""/>
          <p:cNvSpPr/>
          <p:nvPr/>
        </p:nvSpPr>
        <p:spPr>
          <a:xfrm>
            <a:off x="982980" y="1844675"/>
            <a:ext cx="9840595" cy="2030095"/>
          </a:xfrm>
          <a:prstGeom prst="rect">
            <a:avLst/>
          </a:prstGeom>
        </p:spPr>
        <p:txBody>
          <a:bodyPr wrap="square">
            <a:spAutoFit/>
          </a:bodyPr>
          <a:lstStyle/>
          <a:p>
            <a:pPr indent="0" fontAlgn="auto">
              <a:lnSpc>
                <a:spcPct val="150000"/>
              </a:lnSpc>
            </a:pPr>
            <a:r>
              <a:rPr lang="zh-CN" sz="2800" b="1">
                <a:latin typeface="Times New Roman" panose="02020603050405020304" pitchFamily="18" charset="0"/>
                <a:cs typeface="Times New Roman" panose="02020603050405020304" pitchFamily="18" charset="0"/>
              </a:rPr>
              <a:t>（1）按最终方案选取实验器材，进行分组实验。</a:t>
            </a:r>
            <a:endParaRPr lang="zh-CN" sz="2800" b="1">
              <a:latin typeface="Times New Roman" panose="02020603050405020304" pitchFamily="18" charset="0"/>
              <a:cs typeface="Times New Roman" panose="02020603050405020304" pitchFamily="18" charset="0"/>
            </a:endParaRPr>
          </a:p>
          <a:p>
            <a:pPr indent="0" fontAlgn="auto">
              <a:lnSpc>
                <a:spcPct val="150000"/>
              </a:lnSpc>
            </a:pPr>
            <a:endParaRPr lang="zh-CN" sz="2800" b="1">
              <a:latin typeface="Times New Roman" panose="02020603050405020304" pitchFamily="18" charset="0"/>
              <a:cs typeface="Times New Roman" panose="02020603050405020304" pitchFamily="18" charset="0"/>
            </a:endParaRPr>
          </a:p>
          <a:p>
            <a:pPr indent="0" fontAlgn="auto">
              <a:lnSpc>
                <a:spcPct val="150000"/>
              </a:lnSpc>
            </a:pPr>
            <a:r>
              <a:rPr lang="zh-CN" sz="2800" b="1">
                <a:latin typeface="Times New Roman" panose="02020603050405020304" pitchFamily="18" charset="0"/>
                <a:cs typeface="Times New Roman" panose="02020603050405020304" pitchFamily="18" charset="0"/>
              </a:rPr>
              <a:t>（2）巡视指导，完成数据记录。</a:t>
            </a:r>
            <a:endParaRPr lang="zh-CN" sz="2800" b="1">
              <a:latin typeface="Times New Roman" panose="02020603050405020304" pitchFamily="18" charset="0"/>
              <a:cs typeface="Times New Roman" panose="02020603050405020304" pitchFamily="18" charset="0"/>
            </a:endParaRPr>
          </a:p>
        </p:txBody>
      </p:sp>
    </p:spTree>
  </p:cSld>
  <p:clrMapOvr>
    <a:masterClrMapping/>
  </p:clrMapOvr>
  <p:transition/>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4" name="文本框 3" title=""/>
          <p:cNvSpPr txBox="1"/>
          <p:nvPr/>
        </p:nvSpPr>
        <p:spPr>
          <a:xfrm>
            <a:off x="3719195" y="108585"/>
            <a:ext cx="5195570" cy="581660"/>
          </a:xfrm>
          <a:prstGeom prst="rect">
            <a:avLst/>
          </a:prstGeom>
          <a:noFill/>
        </p:spPr>
        <p:txBody>
          <a:bodyPr wrap="square" rtlCol="0">
            <a:noAutofit/>
          </a:bodyPr>
          <a:lstStyle/>
          <a:p>
            <a:r>
              <a:rPr lang="zh-CN" altLang="en-US" sz="2800">
                <a:latin typeface="黑体" panose="02010609060101010101" pitchFamily="49" charset="-122"/>
                <a:ea typeface="黑体" panose="02010609060101010101" pitchFamily="49" charset="-122"/>
                <a:cs typeface="Times New Roman" panose="02020603050405020304" pitchFamily="18" charset="0"/>
                <a:sym typeface="+mn-ea"/>
              </a:rPr>
              <a:t>任务三、制作隔音房间模型</a:t>
            </a:r>
            <a:endParaRPr lang="zh-CN" altLang="en-US" sz="2800">
              <a:latin typeface="黑体" panose="02010609060101010101" pitchFamily="49" charset="-122"/>
              <a:ea typeface="黑体" panose="02010609060101010101" pitchFamily="49" charset="-122"/>
              <a:cs typeface="Times New Roman" panose="02020603050405020304" pitchFamily="18" charset="0"/>
              <a:sym typeface="+mn-ea"/>
            </a:endParaRPr>
          </a:p>
        </p:txBody>
      </p:sp>
      <p:sp>
        <p:nvSpPr>
          <p:cNvPr id="2" name="矩形 1" title=""/>
          <p:cNvSpPr/>
          <p:nvPr/>
        </p:nvSpPr>
        <p:spPr>
          <a:xfrm>
            <a:off x="767080" y="910590"/>
            <a:ext cx="6080125" cy="737235"/>
          </a:xfrm>
          <a:prstGeom prst="rect">
            <a:avLst/>
          </a:prstGeom>
        </p:spPr>
        <p:txBody>
          <a:bodyPr wrap="square">
            <a:spAutoFit/>
          </a:bodyPr>
          <a:lstStyle/>
          <a:p>
            <a:pPr indent="0" fontAlgn="auto">
              <a:lnSpc>
                <a:spcPct val="150000"/>
              </a:lnSpc>
            </a:pPr>
            <a:r>
              <a:rPr lang="en-US" altLang="zh-CN" sz="2800" b="1">
                <a:latin typeface="Times New Roman" panose="02020603050405020304" pitchFamily="18" charset="0"/>
                <a:cs typeface="Times New Roman" panose="02020603050405020304" pitchFamily="18" charset="0"/>
              </a:rPr>
              <a:t>4.</a:t>
            </a:r>
            <a:r>
              <a:rPr lang="zh-CN" altLang="en-US" sz="2800" b="1">
                <a:latin typeface="Times New Roman" panose="02020603050405020304" pitchFamily="18" charset="0"/>
                <a:cs typeface="Times New Roman" panose="02020603050405020304" pitchFamily="18" charset="0"/>
              </a:rPr>
              <a:t>项目展示交流与评价</a:t>
            </a:r>
            <a:endParaRPr lang="zh-CN" altLang="en-US" sz="2800" b="1">
              <a:latin typeface="Times New Roman" panose="02020603050405020304" pitchFamily="18" charset="0"/>
              <a:cs typeface="Times New Roman" panose="02020603050405020304" pitchFamily="18" charset="0"/>
            </a:endParaRPr>
          </a:p>
        </p:txBody>
      </p:sp>
      <p:sp>
        <p:nvSpPr>
          <p:cNvPr id="3" name="矩形 2" title=""/>
          <p:cNvSpPr/>
          <p:nvPr/>
        </p:nvSpPr>
        <p:spPr>
          <a:xfrm>
            <a:off x="982980" y="1722755"/>
            <a:ext cx="10207625" cy="1198880"/>
          </a:xfrm>
          <a:prstGeom prst="rect">
            <a:avLst/>
          </a:prstGeom>
        </p:spPr>
        <p:txBody>
          <a:bodyPr wrap="square">
            <a:spAutoFit/>
          </a:bodyPr>
          <a:lstStyle/>
          <a:p>
            <a:pPr indent="0" fontAlgn="auto">
              <a:lnSpc>
                <a:spcPct val="150000"/>
              </a:lnSpc>
            </a:pPr>
            <a:r>
              <a:rPr lang="zh-CN" sz="2400" b="1">
                <a:latin typeface="Times New Roman" panose="02020603050405020304" pitchFamily="18" charset="0"/>
                <a:cs typeface="Times New Roman" panose="02020603050405020304" pitchFamily="18" charset="0"/>
              </a:rPr>
              <a:t>（1）小组内先分析评价量规并提出对此量规的疑问之处，对于不清楚的内容可以用笔圈起来。</a:t>
            </a:r>
            <a:endParaRPr lang="zh-CN" sz="2400" b="1">
              <a:latin typeface="Times New Roman" panose="02020603050405020304" pitchFamily="18" charset="0"/>
              <a:cs typeface="Times New Roman" panose="02020603050405020304" pitchFamily="18" charset="0"/>
            </a:endParaRPr>
          </a:p>
        </p:txBody>
      </p:sp>
      <p:graphicFrame>
        <p:nvGraphicFramePr>
          <p:cNvPr id="5" name="表格 4" title=""/>
          <p:cNvGraphicFramePr>
            <a:graphicFrameLocks noGrp="1"/>
          </p:cNvGraphicFramePr>
          <p:nvPr>
            <p:custDataLst>
              <p:tags r:id="rId3"/>
            </p:custDataLst>
          </p:nvPr>
        </p:nvGraphicFramePr>
        <p:xfrm>
          <a:off x="2639060" y="2996565"/>
          <a:ext cx="7515860" cy="3428365"/>
        </p:xfrm>
        <a:graphic>
          <a:graphicData uri="http://schemas.openxmlformats.org/drawingml/2006/table">
            <a:tbl>
              <a:tblPr/>
              <a:tblGrid>
                <a:gridCol w="798195"/>
                <a:gridCol w="1711960"/>
                <a:gridCol w="1699260"/>
                <a:gridCol w="1369695"/>
                <a:gridCol w="548005"/>
                <a:gridCol w="768350"/>
                <a:gridCol w="620395"/>
              </a:tblGrid>
              <a:tr h="318135">
                <a:tc>
                  <a:txBody>
                    <a:bodyPr vert="horz" wrap="square"/>
                    <a:lstStyle/>
                    <a:p>
                      <a:pPr marL="0" indent="0" algn="ctr" latinLnBrk="1">
                        <a:spcBef>
                          <a:spcPct val="0"/>
                        </a:spcBef>
                        <a:spcAft>
                          <a:spcPct val="0"/>
                        </a:spcAft>
                      </a:pPr>
                      <a:r>
                        <a:rPr lang="zh-CN" sz="1400" b="0">
                          <a:latin typeface="宋体" panose="02010600030101010101" pitchFamily="2" charset="-122"/>
                          <a:ea typeface="宋体" panose="02010600030101010101" pitchFamily="2" charset="-122"/>
                        </a:rPr>
                        <a:t>主要指标</a:t>
                      </a:r>
                      <a:endParaRPr lang="zh-CN" sz="1400" b="0">
                        <a:latin typeface="宋体" panose="02010600030101010101" pitchFamily="2" charset="-122"/>
                        <a:ea typeface="宋体" panose="02010600030101010101" pitchFamily="2" charset="-122"/>
                      </a:endParaRPr>
                    </a:p>
                  </a:txBody>
                  <a:tcPr marL="0" marR="0" marT="0" marB="0">
                    <a:lnL w="12700" cap="flat" cmpd="sng">
                      <a:solidFill>
                        <a:srgbClr val="DDDDDD"/>
                      </a:solidFill>
                      <a:prstDash val="solid"/>
                      <a:headEnd type="none" w="med" len="med"/>
                      <a:tailEnd type="none" w="med" len="med"/>
                    </a:lnL>
                    <a:lnR w="12700" cap="flat" cmpd="sng">
                      <a:solidFill>
                        <a:srgbClr val="DDDDDD"/>
                      </a:solidFill>
                      <a:prstDash val="solid"/>
                      <a:headEnd type="none" w="med" len="med"/>
                      <a:tailEnd type="none" w="med" len="med"/>
                    </a:lnR>
                    <a:lnT w="12700" cap="flat" cmpd="sng">
                      <a:solidFill>
                        <a:srgbClr val="DDDDDD"/>
                      </a:solidFill>
                      <a:prstDash val="solid"/>
                      <a:headEnd type="none" w="med" len="med"/>
                      <a:tailEnd type="none" w="med" len="med"/>
                    </a:lnT>
                    <a:lnB w="12700" cap="flat" cmpd="sng">
                      <a:solidFill>
                        <a:srgbClr val="DDDDDD"/>
                      </a:solidFill>
                      <a:prstDash val="solid"/>
                      <a:headEnd type="none" w="med" len="med"/>
                      <a:tailEnd type="none" w="med" len="med"/>
                    </a:lnB>
                    <a:solidFill>
                      <a:srgbClr val="FFFFFF"/>
                    </a:solidFill>
                  </a:tcPr>
                </a:tc>
                <a:tc>
                  <a:txBody>
                    <a:bodyPr vert="horz" wrap="square"/>
                    <a:lstStyle/>
                    <a:p>
                      <a:pPr marL="69215" indent="0" algn="ctr" latinLnBrk="1">
                        <a:spcBef>
                          <a:spcPct val="0"/>
                        </a:spcBef>
                        <a:spcAft>
                          <a:spcPct val="0"/>
                        </a:spcAft>
                      </a:pPr>
                      <a:r>
                        <a:rPr lang="en-US" altLang="zh-CN" sz="1400" b="0">
                          <a:latin typeface="Microsoft YaHei UI" panose="020b0503020204020204" charset="-122"/>
                          <a:ea typeface="Microsoft YaHei UI" panose="020b0503020204020204" charset="-122"/>
                        </a:rPr>
                        <a:t>1</a:t>
                      </a:r>
                      <a:r>
                        <a:rPr lang="zh-CN" sz="1400" b="0">
                          <a:latin typeface="宋体" panose="02010600030101010101" pitchFamily="2" charset="-122"/>
                          <a:ea typeface="宋体" panose="02010600030101010101" pitchFamily="2" charset="-122"/>
                        </a:rPr>
                        <a:t>分</a:t>
                      </a:r>
                      <a:endParaRPr lang="zh-CN" sz="1400" b="0">
                        <a:latin typeface="宋体" panose="02010600030101010101" pitchFamily="2" charset="-122"/>
                        <a:ea typeface="宋体" panose="02010600030101010101" pitchFamily="2" charset="-122"/>
                      </a:endParaRPr>
                    </a:p>
                  </a:txBody>
                  <a:tcPr marL="0" marR="0" marT="0" marB="0">
                    <a:lnL w="12700" cap="flat" cmpd="sng">
                      <a:solidFill>
                        <a:srgbClr val="DDDDDD"/>
                      </a:solidFill>
                      <a:prstDash val="solid"/>
                      <a:headEnd type="none" w="med" len="med"/>
                      <a:tailEnd type="none" w="med" len="med"/>
                    </a:lnL>
                    <a:lnR w="12700" cap="flat" cmpd="sng">
                      <a:solidFill>
                        <a:srgbClr val="DDDDDD"/>
                      </a:solidFill>
                      <a:prstDash val="solid"/>
                      <a:headEnd type="none" w="med" len="med"/>
                      <a:tailEnd type="none" w="med" len="med"/>
                    </a:lnR>
                    <a:lnT w="12700" cap="flat" cmpd="sng">
                      <a:solidFill>
                        <a:srgbClr val="DDDDDD"/>
                      </a:solidFill>
                      <a:prstDash val="solid"/>
                      <a:headEnd type="none" w="med" len="med"/>
                      <a:tailEnd type="none" w="med" len="med"/>
                    </a:lnT>
                    <a:lnB w="12700" cap="flat" cmpd="sng">
                      <a:solidFill>
                        <a:srgbClr val="DDDDDD"/>
                      </a:solidFill>
                      <a:prstDash val="solid"/>
                      <a:headEnd type="none" w="med" len="med"/>
                      <a:tailEnd type="none" w="med" len="med"/>
                    </a:lnB>
                    <a:solidFill>
                      <a:srgbClr val="FFFFFF"/>
                    </a:solidFill>
                  </a:tcPr>
                </a:tc>
                <a:tc>
                  <a:txBody>
                    <a:bodyPr vert="horz" wrap="square"/>
                    <a:lstStyle/>
                    <a:p>
                      <a:pPr marL="69215" indent="0" algn="ctr" latinLnBrk="1">
                        <a:spcBef>
                          <a:spcPct val="0"/>
                        </a:spcBef>
                        <a:spcAft>
                          <a:spcPct val="0"/>
                        </a:spcAft>
                      </a:pPr>
                      <a:r>
                        <a:rPr lang="en-US" altLang="zh-CN" sz="1400" b="0">
                          <a:latin typeface="Microsoft YaHei UI" panose="020b0503020204020204" charset="-122"/>
                          <a:ea typeface="Microsoft YaHei UI" panose="020b0503020204020204" charset="-122"/>
                        </a:rPr>
                        <a:t>2</a:t>
                      </a:r>
                      <a:r>
                        <a:rPr lang="zh-CN" sz="1400" b="0">
                          <a:latin typeface="宋体" panose="02010600030101010101" pitchFamily="2" charset="-122"/>
                          <a:ea typeface="宋体" panose="02010600030101010101" pitchFamily="2" charset="-122"/>
                        </a:rPr>
                        <a:t>分</a:t>
                      </a:r>
                      <a:endParaRPr lang="zh-CN" sz="1400" b="0">
                        <a:latin typeface="宋体" panose="02010600030101010101" pitchFamily="2" charset="-122"/>
                        <a:ea typeface="宋体" panose="02010600030101010101" pitchFamily="2" charset="-122"/>
                      </a:endParaRPr>
                    </a:p>
                  </a:txBody>
                  <a:tcPr marL="0" marR="0" marT="0" marB="0">
                    <a:lnL w="12700" cap="flat" cmpd="sng">
                      <a:solidFill>
                        <a:srgbClr val="DDDDDD"/>
                      </a:solidFill>
                      <a:prstDash val="solid"/>
                      <a:headEnd type="none" w="med" len="med"/>
                      <a:tailEnd type="none" w="med" len="med"/>
                    </a:lnL>
                    <a:lnR w="12700" cap="flat" cmpd="sng">
                      <a:solidFill>
                        <a:srgbClr val="DDDDDD"/>
                      </a:solidFill>
                      <a:prstDash val="solid"/>
                      <a:headEnd type="none" w="med" len="med"/>
                      <a:tailEnd type="none" w="med" len="med"/>
                    </a:lnR>
                    <a:lnT w="12700" cap="flat" cmpd="sng">
                      <a:solidFill>
                        <a:srgbClr val="DDDDDD"/>
                      </a:solidFill>
                      <a:prstDash val="solid"/>
                      <a:headEnd type="none" w="med" len="med"/>
                      <a:tailEnd type="none" w="med" len="med"/>
                    </a:lnT>
                    <a:lnB w="12700" cap="flat" cmpd="sng">
                      <a:solidFill>
                        <a:srgbClr val="DDDDDD"/>
                      </a:solidFill>
                      <a:prstDash val="solid"/>
                      <a:headEnd type="none" w="med" len="med"/>
                      <a:tailEnd type="none" w="med" len="med"/>
                    </a:lnB>
                    <a:solidFill>
                      <a:srgbClr val="FFFFFF"/>
                    </a:solidFill>
                  </a:tcPr>
                </a:tc>
                <a:tc>
                  <a:txBody>
                    <a:bodyPr vert="horz" wrap="square"/>
                    <a:lstStyle/>
                    <a:p>
                      <a:pPr marL="69215" indent="0" algn="ctr" latinLnBrk="1">
                        <a:spcBef>
                          <a:spcPct val="0"/>
                        </a:spcBef>
                        <a:spcAft>
                          <a:spcPct val="0"/>
                        </a:spcAft>
                      </a:pPr>
                      <a:r>
                        <a:rPr lang="en-US" altLang="zh-CN" sz="1400" b="0">
                          <a:latin typeface="Microsoft YaHei UI" panose="020b0503020204020204" charset="-122"/>
                          <a:ea typeface="Microsoft YaHei UI" panose="020b0503020204020204" charset="-122"/>
                        </a:rPr>
                        <a:t>3</a:t>
                      </a:r>
                      <a:r>
                        <a:rPr lang="zh-CN" sz="1400" b="0">
                          <a:latin typeface="宋体" panose="02010600030101010101" pitchFamily="2" charset="-122"/>
                          <a:ea typeface="宋体" panose="02010600030101010101" pitchFamily="2" charset="-122"/>
                        </a:rPr>
                        <a:t>分</a:t>
                      </a:r>
                      <a:endParaRPr lang="zh-CN" sz="1400" b="0">
                        <a:latin typeface="宋体" panose="02010600030101010101" pitchFamily="2" charset="-122"/>
                        <a:ea typeface="宋体" panose="02010600030101010101" pitchFamily="2" charset="-122"/>
                      </a:endParaRPr>
                    </a:p>
                  </a:txBody>
                  <a:tcPr marL="0" marR="0" marT="0" marB="0">
                    <a:lnL w="12700" cap="flat" cmpd="sng">
                      <a:solidFill>
                        <a:srgbClr val="DDDDDD"/>
                      </a:solidFill>
                      <a:prstDash val="solid"/>
                      <a:headEnd type="none" w="med" len="med"/>
                      <a:tailEnd type="none" w="med" len="med"/>
                    </a:lnL>
                    <a:lnR w="12700" cap="flat" cmpd="sng">
                      <a:solidFill>
                        <a:srgbClr val="DDDDDD"/>
                      </a:solidFill>
                      <a:prstDash val="solid"/>
                      <a:headEnd type="none" w="med" len="med"/>
                      <a:tailEnd type="none" w="med" len="med"/>
                    </a:lnR>
                    <a:lnT w="12700" cap="flat" cmpd="sng">
                      <a:solidFill>
                        <a:srgbClr val="DDDDDD"/>
                      </a:solidFill>
                      <a:prstDash val="solid"/>
                      <a:headEnd type="none" w="med" len="med"/>
                      <a:tailEnd type="none" w="med" len="med"/>
                    </a:lnT>
                    <a:lnB w="12700" cap="flat" cmpd="sng">
                      <a:solidFill>
                        <a:srgbClr val="DDDDDD"/>
                      </a:solidFill>
                      <a:prstDash val="solid"/>
                      <a:headEnd type="none" w="med" len="med"/>
                      <a:tailEnd type="none" w="med" len="med"/>
                    </a:lnB>
                    <a:solidFill>
                      <a:srgbClr val="FFFFFF"/>
                    </a:solidFill>
                  </a:tcPr>
                </a:tc>
                <a:tc>
                  <a:txBody>
                    <a:bodyPr vert="horz" wrap="square"/>
                    <a:lstStyle/>
                    <a:p>
                      <a:pPr marL="0" indent="0" algn="ctr" latinLnBrk="1">
                        <a:spcBef>
                          <a:spcPct val="0"/>
                        </a:spcBef>
                        <a:spcAft>
                          <a:spcPct val="0"/>
                        </a:spcAft>
                      </a:pPr>
                      <a:r>
                        <a:rPr lang="zh-CN" sz="1400" b="0">
                          <a:latin typeface="宋体" panose="02010600030101010101" pitchFamily="2" charset="-122"/>
                          <a:ea typeface="宋体" panose="02010600030101010101" pitchFamily="2" charset="-122"/>
                        </a:rPr>
                        <a:t>第</a:t>
                      </a:r>
                      <a:r>
                        <a:rPr lang="en-US" altLang="zh-CN" sz="1400" b="0">
                          <a:latin typeface="宋体" panose="02010600030101010101" pitchFamily="2" charset="-122"/>
                          <a:ea typeface="宋体" panose="02010600030101010101" pitchFamily="2" charset="-122"/>
                        </a:rPr>
                        <a:t>1</a:t>
                      </a:r>
                      <a:r>
                        <a:rPr lang="zh-CN" altLang="en-US" sz="1400" b="0">
                          <a:latin typeface="宋体" panose="02010600030101010101" pitchFamily="2" charset="-122"/>
                          <a:ea typeface="宋体" panose="02010600030101010101" pitchFamily="2" charset="-122"/>
                        </a:rPr>
                        <a:t>组</a:t>
                      </a:r>
                      <a:endParaRPr lang="zh-CN" altLang="en-US" sz="1400" b="0">
                        <a:latin typeface="宋体" panose="02010600030101010101" pitchFamily="2" charset="-122"/>
                        <a:ea typeface="宋体" panose="02010600030101010101" pitchFamily="2" charset="-122"/>
                      </a:endParaRPr>
                    </a:p>
                  </a:txBody>
                  <a:tcPr marL="0" marR="0" marT="0" marB="0">
                    <a:lnL w="12700" cap="flat" cmpd="sng">
                      <a:solidFill>
                        <a:srgbClr val="DDDDDD"/>
                      </a:solidFill>
                      <a:prstDash val="solid"/>
                      <a:headEnd type="none" w="med" len="med"/>
                      <a:tailEnd type="none" w="med" len="med"/>
                    </a:lnL>
                    <a:lnR w="12700" cap="flat" cmpd="sng">
                      <a:solidFill>
                        <a:srgbClr val="DDDDDD"/>
                      </a:solidFill>
                      <a:prstDash val="solid"/>
                      <a:headEnd type="none" w="med" len="med"/>
                      <a:tailEnd type="none" w="med" len="med"/>
                    </a:lnR>
                    <a:lnT w="12700" cap="flat" cmpd="sng">
                      <a:solidFill>
                        <a:srgbClr val="DDDDDD"/>
                      </a:solidFill>
                      <a:prstDash val="solid"/>
                      <a:headEnd type="none" w="med" len="med"/>
                      <a:tailEnd type="none" w="med" len="med"/>
                    </a:lnT>
                    <a:lnB w="12700" cap="flat" cmpd="sng">
                      <a:solidFill>
                        <a:srgbClr val="DDDDDD"/>
                      </a:solidFill>
                      <a:prstDash val="solid"/>
                      <a:headEnd type="none" w="med" len="med"/>
                      <a:tailEnd type="none" w="med" len="med"/>
                    </a:lnB>
                    <a:solidFill>
                      <a:srgbClr val="FFFFFF"/>
                    </a:solidFill>
                  </a:tcPr>
                </a:tc>
                <a:tc>
                  <a:txBody>
                    <a:bodyPr vert="horz" wrap="square"/>
                    <a:lstStyle/>
                    <a:p>
                      <a:pPr marL="69215" indent="238125" algn="ctr" latinLnBrk="1">
                        <a:spcBef>
                          <a:spcPct val="0"/>
                        </a:spcBef>
                        <a:spcAft>
                          <a:spcPct val="0"/>
                        </a:spcAft>
                      </a:pPr>
                      <a:r>
                        <a:rPr lang="en-US" altLang="zh-CN" sz="1400" b="0">
                          <a:latin typeface="宋体" panose="02010600030101010101" pitchFamily="2" charset="-122"/>
                          <a:ea typeface="宋体" panose="02010600030101010101" pitchFamily="2" charset="-122"/>
                        </a:rPr>
                        <a:t>…</a:t>
                      </a:r>
                      <a:endParaRPr lang="en-US" altLang="zh-CN" sz="1400" b="0">
                        <a:latin typeface="宋体" panose="02010600030101010101" pitchFamily="2" charset="-122"/>
                        <a:ea typeface="宋体" panose="02010600030101010101" pitchFamily="2" charset="-122"/>
                      </a:endParaRPr>
                    </a:p>
                  </a:txBody>
                  <a:tcPr marL="0" marR="0" marT="0" marB="0">
                    <a:lnL w="12700" cap="flat" cmpd="sng">
                      <a:solidFill>
                        <a:srgbClr val="DDDDDD"/>
                      </a:solidFill>
                      <a:prstDash val="solid"/>
                      <a:headEnd type="none" w="med" len="med"/>
                      <a:tailEnd type="none" w="med" len="med"/>
                    </a:lnL>
                    <a:lnR w="12700" cap="flat" cmpd="sng">
                      <a:solidFill>
                        <a:srgbClr val="DDDDDD"/>
                      </a:solidFill>
                      <a:prstDash val="solid"/>
                      <a:headEnd type="none" w="med" len="med"/>
                      <a:tailEnd type="none" w="med" len="med"/>
                    </a:lnR>
                    <a:lnT w="12700" cap="flat" cmpd="sng">
                      <a:solidFill>
                        <a:srgbClr val="DDDDDD"/>
                      </a:solidFill>
                      <a:prstDash val="solid"/>
                      <a:headEnd type="none" w="med" len="med"/>
                      <a:tailEnd type="none" w="med" len="med"/>
                    </a:lnT>
                    <a:lnB w="12700" cap="flat" cmpd="sng">
                      <a:solidFill>
                        <a:srgbClr val="DDDDDD"/>
                      </a:solidFill>
                      <a:prstDash val="solid"/>
                      <a:headEnd type="none" w="med" len="med"/>
                      <a:tailEnd type="none" w="med" len="med"/>
                    </a:lnB>
                    <a:solidFill>
                      <a:srgbClr val="FFFFFF"/>
                    </a:solidFill>
                  </a:tcPr>
                </a:tc>
                <a:tc>
                  <a:txBody>
                    <a:bodyPr vert="horz" wrap="square"/>
                    <a:lstStyle/>
                    <a:p>
                      <a:pPr marL="0" indent="0" algn="ctr" latinLnBrk="1">
                        <a:spcBef>
                          <a:spcPct val="0"/>
                        </a:spcBef>
                        <a:spcAft>
                          <a:spcPct val="0"/>
                        </a:spcAft>
                      </a:pPr>
                      <a:r>
                        <a:rPr lang="zh-CN" sz="1400" b="0">
                          <a:latin typeface="宋体" panose="02010600030101010101" pitchFamily="2" charset="-122"/>
                          <a:ea typeface="宋体" panose="02010600030101010101" pitchFamily="2" charset="-122"/>
                        </a:rPr>
                        <a:t>第</a:t>
                      </a:r>
                      <a:r>
                        <a:rPr lang="en-US" altLang="zh-CN" sz="1400" b="0">
                          <a:latin typeface="宋体" panose="02010600030101010101" pitchFamily="2" charset="-122"/>
                          <a:ea typeface="宋体" panose="02010600030101010101" pitchFamily="2" charset="-122"/>
                        </a:rPr>
                        <a:t>6</a:t>
                      </a:r>
                      <a:r>
                        <a:rPr lang="zh-CN" altLang="en-US" sz="1400" b="0">
                          <a:latin typeface="宋体" panose="02010600030101010101" pitchFamily="2" charset="-122"/>
                          <a:ea typeface="宋体" panose="02010600030101010101" pitchFamily="2" charset="-122"/>
                        </a:rPr>
                        <a:t>组</a:t>
                      </a:r>
                      <a:endParaRPr lang="zh-CN" altLang="en-US" sz="1400" b="0">
                        <a:latin typeface="宋体" panose="02010600030101010101" pitchFamily="2" charset="-122"/>
                        <a:ea typeface="宋体" panose="02010600030101010101" pitchFamily="2" charset="-122"/>
                      </a:endParaRPr>
                    </a:p>
                  </a:txBody>
                  <a:tcPr marL="0" marR="0" marT="0" marB="0">
                    <a:lnL w="12700" cap="flat" cmpd="sng">
                      <a:solidFill>
                        <a:srgbClr val="DDDDDD"/>
                      </a:solidFill>
                      <a:prstDash val="solid"/>
                      <a:headEnd type="none" w="med" len="med"/>
                      <a:tailEnd type="none" w="med" len="med"/>
                    </a:lnL>
                    <a:lnR w="12700" cap="flat" cmpd="sng">
                      <a:solidFill>
                        <a:srgbClr val="DDDDDD"/>
                      </a:solidFill>
                      <a:prstDash val="solid"/>
                      <a:headEnd type="none" w="med" len="med"/>
                      <a:tailEnd type="none" w="med" len="med"/>
                    </a:lnR>
                    <a:lnT w="12700" cap="flat" cmpd="sng">
                      <a:solidFill>
                        <a:srgbClr val="DDDDDD"/>
                      </a:solidFill>
                      <a:prstDash val="solid"/>
                      <a:headEnd type="none" w="med" len="med"/>
                      <a:tailEnd type="none" w="med" len="med"/>
                    </a:lnT>
                    <a:lnB w="12700" cap="flat" cmpd="sng">
                      <a:solidFill>
                        <a:srgbClr val="DDDDDD"/>
                      </a:solidFill>
                      <a:prstDash val="solid"/>
                      <a:headEnd type="none" w="med" len="med"/>
                      <a:tailEnd type="none" w="med" len="med"/>
                    </a:lnB>
                    <a:solidFill>
                      <a:srgbClr val="FFFFFF"/>
                    </a:solidFill>
                  </a:tcPr>
                </a:tc>
              </a:tr>
              <a:tr h="881380">
                <a:tc>
                  <a:txBody>
                    <a:bodyPr vert="horz" wrap="square"/>
                    <a:lstStyle/>
                    <a:p>
                      <a:pPr marL="69215" indent="0" algn="ctr" latinLnBrk="1">
                        <a:spcBef>
                          <a:spcPct val="0"/>
                        </a:spcBef>
                        <a:spcAft>
                          <a:spcPct val="0"/>
                        </a:spcAft>
                      </a:pPr>
                      <a:r>
                        <a:rPr lang="zh-CN" sz="1400" b="0">
                          <a:latin typeface="宋体" panose="02010600030101010101" pitchFamily="2" charset="-122"/>
                          <a:ea typeface="宋体" panose="02010600030101010101" pitchFamily="2" charset="-122"/>
                        </a:rPr>
                        <a:t>分工合作</a:t>
                      </a:r>
                      <a:endParaRPr lang="zh-CN" sz="1400" b="0">
                        <a:latin typeface="宋体" panose="02010600030101010101" pitchFamily="2" charset="-122"/>
                        <a:ea typeface="宋体" panose="02010600030101010101" pitchFamily="2" charset="-122"/>
                      </a:endParaRPr>
                    </a:p>
                  </a:txBody>
                  <a:tcPr marL="0" marR="0" marT="0" marB="0">
                    <a:lnL w="12700" cap="flat" cmpd="sng">
                      <a:solidFill>
                        <a:srgbClr val="DDDDDD"/>
                      </a:solidFill>
                      <a:prstDash val="solid"/>
                      <a:headEnd type="none" w="med" len="med"/>
                      <a:tailEnd type="none" w="med" len="med"/>
                    </a:lnL>
                    <a:lnR w="12700" cap="flat" cmpd="sng">
                      <a:solidFill>
                        <a:srgbClr val="DDDDDD"/>
                      </a:solidFill>
                      <a:prstDash val="solid"/>
                      <a:headEnd type="none" w="med" len="med"/>
                      <a:tailEnd type="none" w="med" len="med"/>
                    </a:lnR>
                    <a:lnT w="12700" cap="flat" cmpd="sng">
                      <a:solidFill>
                        <a:srgbClr val="DDDDDD"/>
                      </a:solidFill>
                      <a:prstDash val="solid"/>
                      <a:headEnd type="none" w="med" len="med"/>
                      <a:tailEnd type="none" w="med" len="med"/>
                    </a:lnT>
                    <a:lnB w="12700" cap="flat" cmpd="sng">
                      <a:solidFill>
                        <a:srgbClr val="DDDDDD"/>
                      </a:solidFill>
                      <a:prstDash val="solid"/>
                      <a:headEnd type="none" w="med" len="med"/>
                      <a:tailEnd type="none" w="med" len="med"/>
                    </a:lnB>
                    <a:solidFill>
                      <a:srgbClr val="FFFFFF"/>
                    </a:solidFill>
                  </a:tcPr>
                </a:tc>
                <a:tc>
                  <a:txBody>
                    <a:bodyPr vert="horz" wrap="square"/>
                    <a:lstStyle/>
                    <a:p>
                      <a:pPr marL="69215" indent="0" algn="l" latinLnBrk="1">
                        <a:spcBef>
                          <a:spcPct val="0"/>
                        </a:spcBef>
                        <a:spcAft>
                          <a:spcPct val="0"/>
                        </a:spcAft>
                      </a:pPr>
                      <a:r>
                        <a:rPr lang="zh-CN" sz="1400" b="0">
                          <a:latin typeface="宋体" panose="02010600030101010101" pitchFamily="2" charset="-122"/>
                          <a:ea typeface="宋体" panose="02010600030101010101" pitchFamily="2" charset="-122"/>
                        </a:rPr>
                        <a:t>小组分工不明确，只有</a:t>
                      </a:r>
                      <a:r>
                        <a:rPr lang="zh-CN" sz="1400" b="0" smtClean="0">
                          <a:latin typeface="宋体" panose="02010600030101010101" pitchFamily="2" charset="-122"/>
                          <a:ea typeface="宋体" panose="02010600030101010101" pitchFamily="2" charset="-122"/>
                        </a:rPr>
                        <a:t>一两</a:t>
                      </a:r>
                      <a:r>
                        <a:rPr lang="zh-CN" sz="1400" b="0">
                          <a:latin typeface="宋体" panose="02010600030101010101" pitchFamily="2" charset="-122"/>
                          <a:ea typeface="宋体" panose="02010600030101010101" pitchFamily="2" charset="-122"/>
                        </a:rPr>
                        <a:t>位学生在指挥或者做事</a:t>
                      </a:r>
                      <a:endParaRPr lang="zh-CN" sz="1400" b="0">
                        <a:latin typeface="宋体" panose="02010600030101010101" pitchFamily="2" charset="-122"/>
                        <a:ea typeface="宋体" panose="02010600030101010101" pitchFamily="2" charset="-122"/>
                      </a:endParaRPr>
                    </a:p>
                  </a:txBody>
                  <a:tcPr marL="0" marR="0" marT="0" marB="0">
                    <a:lnL w="12700" cap="flat" cmpd="sng">
                      <a:solidFill>
                        <a:srgbClr val="DDDDDD"/>
                      </a:solidFill>
                      <a:prstDash val="solid"/>
                      <a:headEnd type="none" w="med" len="med"/>
                      <a:tailEnd type="none" w="med" len="med"/>
                    </a:lnL>
                    <a:lnR w="12700" cap="flat" cmpd="sng">
                      <a:solidFill>
                        <a:srgbClr val="DDDDDD"/>
                      </a:solidFill>
                      <a:prstDash val="solid"/>
                      <a:headEnd type="none" w="med" len="med"/>
                      <a:tailEnd type="none" w="med" len="med"/>
                    </a:lnR>
                    <a:lnT w="12700" cap="flat" cmpd="sng">
                      <a:solidFill>
                        <a:srgbClr val="DDDDDD"/>
                      </a:solidFill>
                      <a:prstDash val="solid"/>
                      <a:headEnd type="none" w="med" len="med"/>
                      <a:tailEnd type="none" w="med" len="med"/>
                    </a:lnT>
                    <a:lnB w="12700" cap="flat" cmpd="sng">
                      <a:solidFill>
                        <a:srgbClr val="DDDDDD"/>
                      </a:solidFill>
                      <a:prstDash val="solid"/>
                      <a:headEnd type="none" w="med" len="med"/>
                      <a:tailEnd type="none" w="med" len="med"/>
                    </a:lnB>
                    <a:solidFill>
                      <a:srgbClr val="FFFFFF"/>
                    </a:solidFill>
                  </a:tcPr>
                </a:tc>
                <a:tc>
                  <a:txBody>
                    <a:bodyPr vert="horz" wrap="square"/>
                    <a:lstStyle/>
                    <a:p>
                      <a:pPr marL="69215" indent="0" algn="l" latinLnBrk="1">
                        <a:spcBef>
                          <a:spcPct val="0"/>
                        </a:spcBef>
                        <a:spcAft>
                          <a:spcPct val="0"/>
                        </a:spcAft>
                      </a:pPr>
                      <a:r>
                        <a:rPr lang="zh-CN" sz="1400" b="0">
                          <a:latin typeface="宋体" panose="02010600030101010101" pitchFamily="2" charset="-122"/>
                          <a:ea typeface="宋体" panose="02010600030101010101" pitchFamily="2" charset="-122"/>
                        </a:rPr>
                        <a:t>小组分工明确，但个别成员不知道自己的分工</a:t>
                      </a:r>
                      <a:endParaRPr lang="zh-CN" sz="1400" b="0">
                        <a:latin typeface="宋体" panose="02010600030101010101" pitchFamily="2" charset="-122"/>
                        <a:ea typeface="宋体" panose="02010600030101010101" pitchFamily="2" charset="-122"/>
                      </a:endParaRPr>
                    </a:p>
                  </a:txBody>
                  <a:tcPr marL="0" marR="0" marT="0" marB="0">
                    <a:lnL w="12700" cap="flat" cmpd="sng">
                      <a:solidFill>
                        <a:srgbClr val="DDDDDD"/>
                      </a:solidFill>
                      <a:prstDash val="solid"/>
                      <a:headEnd type="none" w="med" len="med"/>
                      <a:tailEnd type="none" w="med" len="med"/>
                    </a:lnL>
                    <a:lnR w="12700" cap="flat" cmpd="sng">
                      <a:solidFill>
                        <a:srgbClr val="DDDDDD"/>
                      </a:solidFill>
                      <a:prstDash val="solid"/>
                      <a:headEnd type="none" w="med" len="med"/>
                      <a:tailEnd type="none" w="med" len="med"/>
                    </a:lnR>
                    <a:lnT w="12700" cap="flat" cmpd="sng">
                      <a:solidFill>
                        <a:srgbClr val="DDDDDD"/>
                      </a:solidFill>
                      <a:prstDash val="solid"/>
                      <a:headEnd type="none" w="med" len="med"/>
                      <a:tailEnd type="none" w="med" len="med"/>
                    </a:lnT>
                    <a:lnB w="12700" cap="flat" cmpd="sng">
                      <a:solidFill>
                        <a:srgbClr val="DDDDDD"/>
                      </a:solidFill>
                      <a:prstDash val="solid"/>
                      <a:headEnd type="none" w="med" len="med"/>
                      <a:tailEnd type="none" w="med" len="med"/>
                    </a:lnB>
                    <a:solidFill>
                      <a:srgbClr val="FFFFFF"/>
                    </a:solidFill>
                  </a:tcPr>
                </a:tc>
                <a:tc>
                  <a:txBody>
                    <a:bodyPr vert="horz" wrap="square"/>
                    <a:lstStyle/>
                    <a:p>
                      <a:pPr marL="69215" indent="0" algn="l" latinLnBrk="1">
                        <a:spcBef>
                          <a:spcPct val="0"/>
                        </a:spcBef>
                        <a:spcAft>
                          <a:spcPct val="0"/>
                        </a:spcAft>
                      </a:pPr>
                      <a:r>
                        <a:rPr lang="zh-CN" sz="1400" b="0">
                          <a:latin typeface="宋体" panose="02010600030101010101" pitchFamily="2" charset="-122"/>
                          <a:ea typeface="宋体" panose="02010600030101010101" pitchFamily="2" charset="-122"/>
                        </a:rPr>
                        <a:t>小组分工明确，每个成员都能完成自己的任务</a:t>
                      </a:r>
                      <a:endParaRPr lang="zh-CN" sz="1400" b="0">
                        <a:latin typeface="宋体" panose="02010600030101010101" pitchFamily="2" charset="-122"/>
                        <a:ea typeface="宋体" panose="02010600030101010101" pitchFamily="2" charset="-122"/>
                      </a:endParaRPr>
                    </a:p>
                  </a:txBody>
                  <a:tcPr marL="0" marR="0" marT="0" marB="0">
                    <a:lnL w="12700" cap="flat" cmpd="sng">
                      <a:solidFill>
                        <a:srgbClr val="DDDDDD"/>
                      </a:solidFill>
                      <a:prstDash val="solid"/>
                      <a:headEnd type="none" w="med" len="med"/>
                      <a:tailEnd type="none" w="med" len="med"/>
                    </a:lnL>
                    <a:lnR w="12700" cap="flat" cmpd="sng">
                      <a:solidFill>
                        <a:srgbClr val="DDDDDD"/>
                      </a:solidFill>
                      <a:prstDash val="solid"/>
                      <a:headEnd type="none" w="med" len="med"/>
                      <a:tailEnd type="none" w="med" len="med"/>
                    </a:lnR>
                    <a:lnT w="12700" cap="flat" cmpd="sng">
                      <a:solidFill>
                        <a:srgbClr val="DDDDDD"/>
                      </a:solidFill>
                      <a:prstDash val="solid"/>
                      <a:headEnd type="none" w="med" len="med"/>
                      <a:tailEnd type="none" w="med" len="med"/>
                    </a:lnT>
                    <a:lnB w="12700" cap="flat" cmpd="sng">
                      <a:solidFill>
                        <a:srgbClr val="DDDDDD"/>
                      </a:solidFill>
                      <a:prstDash val="solid"/>
                      <a:headEnd type="none" w="med" len="med"/>
                      <a:tailEnd type="none" w="med" len="med"/>
                    </a:lnB>
                    <a:solidFill>
                      <a:srgbClr val="FFFFFF"/>
                    </a:solidFill>
                  </a:tcPr>
                </a:tc>
                <a:tc>
                  <a:txBody>
                    <a:bodyPr vert="horz" wrap="square"/>
                    <a:lstStyle/>
                    <a:p>
                      <a:pPr marL="69215" indent="0" algn="ctr" latinLnBrk="1">
                        <a:spcBef>
                          <a:spcPct val="0"/>
                        </a:spcBef>
                        <a:spcAft>
                          <a:spcPct val="0"/>
                        </a:spcAft>
                      </a:pPr>
                      <a:r>
                        <a:rPr lang="en-US" altLang="zh-CN" sz="1800" b="0">
                          <a:latin typeface="Microsoft YaHei UI" panose="020b0503020204020204" charset="-122"/>
                          <a:ea typeface="Microsoft YaHei UI" panose="020b0503020204020204" charset="-122"/>
                        </a:rPr>
                        <a:t> </a:t>
                      </a:r>
                      <a:endParaRPr lang="en-US" altLang="zh-CN" sz="1800" b="0">
                        <a:latin typeface="Microsoft YaHei UI" panose="020b0503020204020204" charset="-122"/>
                        <a:ea typeface="Microsoft YaHei UI" panose="020b0503020204020204" charset="-122"/>
                      </a:endParaRPr>
                    </a:p>
                  </a:txBody>
                  <a:tcPr marL="0" marR="0" marT="0" marB="0">
                    <a:lnL w="12700" cap="flat" cmpd="sng">
                      <a:solidFill>
                        <a:srgbClr val="DDDDDD"/>
                      </a:solidFill>
                      <a:prstDash val="solid"/>
                      <a:headEnd type="none" w="med" len="med"/>
                      <a:tailEnd type="none" w="med" len="med"/>
                    </a:lnL>
                    <a:lnR w="12700" cap="flat" cmpd="sng">
                      <a:solidFill>
                        <a:srgbClr val="DDDDDD"/>
                      </a:solidFill>
                      <a:prstDash val="solid"/>
                      <a:headEnd type="none" w="med" len="med"/>
                      <a:tailEnd type="none" w="med" len="med"/>
                    </a:lnR>
                    <a:lnT w="12700" cap="flat" cmpd="sng">
                      <a:solidFill>
                        <a:srgbClr val="DDDDDD"/>
                      </a:solidFill>
                      <a:prstDash val="solid"/>
                      <a:headEnd type="none" w="med" len="med"/>
                      <a:tailEnd type="none" w="med" len="med"/>
                    </a:lnT>
                    <a:lnB w="12700" cap="flat" cmpd="sng">
                      <a:solidFill>
                        <a:srgbClr val="DDDDDD"/>
                      </a:solidFill>
                      <a:prstDash val="solid"/>
                      <a:headEnd type="none" w="med" len="med"/>
                      <a:tailEnd type="none" w="med" len="med"/>
                    </a:lnB>
                    <a:solidFill>
                      <a:srgbClr val="FFFFFF"/>
                    </a:solidFill>
                  </a:tcPr>
                </a:tc>
                <a:tc>
                  <a:txBody>
                    <a:bodyPr vert="horz" wrap="square"/>
                    <a:lstStyle/>
                    <a:p>
                      <a:pPr marL="69215" indent="0" algn="ctr" latinLnBrk="1">
                        <a:spcBef>
                          <a:spcPct val="0"/>
                        </a:spcBef>
                        <a:spcAft>
                          <a:spcPct val="0"/>
                        </a:spcAft>
                      </a:pPr>
                      <a:r>
                        <a:rPr lang="en-US" altLang="zh-CN" sz="1800" b="0">
                          <a:latin typeface="Microsoft YaHei UI" panose="020b0503020204020204" charset="-122"/>
                          <a:ea typeface="Microsoft YaHei UI" panose="020b0503020204020204" charset="-122"/>
                        </a:rPr>
                        <a:t> </a:t>
                      </a:r>
                      <a:endParaRPr lang="en-US" altLang="zh-CN" sz="1800" b="0">
                        <a:latin typeface="Microsoft YaHei UI" panose="020b0503020204020204" charset="-122"/>
                        <a:ea typeface="Microsoft YaHei UI" panose="020b0503020204020204" charset="-122"/>
                      </a:endParaRPr>
                    </a:p>
                  </a:txBody>
                  <a:tcPr marL="0" marR="0" marT="0" marB="0">
                    <a:lnL w="12700" cap="flat" cmpd="sng">
                      <a:solidFill>
                        <a:srgbClr val="DDDDDD"/>
                      </a:solidFill>
                      <a:prstDash val="solid"/>
                      <a:headEnd type="none" w="med" len="med"/>
                      <a:tailEnd type="none" w="med" len="med"/>
                    </a:lnL>
                    <a:lnR w="12700" cap="flat" cmpd="sng">
                      <a:solidFill>
                        <a:srgbClr val="DDDDDD"/>
                      </a:solidFill>
                      <a:prstDash val="solid"/>
                      <a:headEnd type="none" w="med" len="med"/>
                      <a:tailEnd type="none" w="med" len="med"/>
                    </a:lnR>
                    <a:lnT w="12700" cap="flat" cmpd="sng">
                      <a:solidFill>
                        <a:srgbClr val="DDDDDD"/>
                      </a:solidFill>
                      <a:prstDash val="solid"/>
                      <a:headEnd type="none" w="med" len="med"/>
                      <a:tailEnd type="none" w="med" len="med"/>
                    </a:lnT>
                    <a:lnB w="12700" cap="flat" cmpd="sng">
                      <a:solidFill>
                        <a:srgbClr val="DDDDDD"/>
                      </a:solidFill>
                      <a:prstDash val="solid"/>
                      <a:headEnd type="none" w="med" len="med"/>
                      <a:tailEnd type="none" w="med" len="med"/>
                    </a:lnB>
                    <a:solidFill>
                      <a:srgbClr val="FFFFFF"/>
                    </a:solidFill>
                  </a:tcPr>
                </a:tc>
                <a:tc>
                  <a:txBody>
                    <a:bodyPr vert="horz" wrap="square"/>
                    <a:lstStyle/>
                    <a:p>
                      <a:pPr marL="69215" indent="0" algn="ctr" latinLnBrk="1">
                        <a:spcBef>
                          <a:spcPct val="0"/>
                        </a:spcBef>
                        <a:spcAft>
                          <a:spcPct val="0"/>
                        </a:spcAft>
                      </a:pPr>
                      <a:r>
                        <a:rPr lang="en-US" altLang="zh-CN" sz="1800" b="0">
                          <a:latin typeface="Microsoft YaHei UI" panose="020b0503020204020204" charset="-122"/>
                          <a:ea typeface="Microsoft YaHei UI" panose="020b0503020204020204" charset="-122"/>
                        </a:rPr>
                        <a:t> </a:t>
                      </a:r>
                      <a:endParaRPr lang="en-US" altLang="zh-CN" sz="1800" b="0">
                        <a:latin typeface="Microsoft YaHei UI" panose="020b0503020204020204" charset="-122"/>
                        <a:ea typeface="Microsoft YaHei UI" panose="020b0503020204020204" charset="-122"/>
                      </a:endParaRPr>
                    </a:p>
                  </a:txBody>
                  <a:tcPr marL="0" marR="0" marT="0" marB="0">
                    <a:lnL w="12700" cap="flat" cmpd="sng">
                      <a:solidFill>
                        <a:srgbClr val="DDDDDD"/>
                      </a:solidFill>
                      <a:prstDash val="solid"/>
                      <a:headEnd type="none" w="med" len="med"/>
                      <a:tailEnd type="none" w="med" len="med"/>
                    </a:lnL>
                    <a:lnR w="12700" cap="flat" cmpd="sng">
                      <a:solidFill>
                        <a:srgbClr val="DDDDDD"/>
                      </a:solidFill>
                      <a:prstDash val="solid"/>
                      <a:headEnd type="none" w="med" len="med"/>
                      <a:tailEnd type="none" w="med" len="med"/>
                    </a:lnR>
                    <a:lnT w="12700" cap="flat" cmpd="sng">
                      <a:solidFill>
                        <a:srgbClr val="DDDDDD"/>
                      </a:solidFill>
                      <a:prstDash val="solid"/>
                      <a:headEnd type="none" w="med" len="med"/>
                      <a:tailEnd type="none" w="med" len="med"/>
                    </a:lnT>
                    <a:lnB w="12700" cap="flat" cmpd="sng">
                      <a:solidFill>
                        <a:srgbClr val="DDDDDD"/>
                      </a:solidFill>
                      <a:prstDash val="solid"/>
                      <a:headEnd type="none" w="med" len="med"/>
                      <a:tailEnd type="none" w="med" len="med"/>
                    </a:lnB>
                    <a:solidFill>
                      <a:srgbClr val="FFFFFF"/>
                    </a:solidFill>
                  </a:tcPr>
                </a:tc>
              </a:tr>
              <a:tr h="1221740">
                <a:tc>
                  <a:txBody>
                    <a:bodyPr vert="horz" wrap="square"/>
                    <a:lstStyle/>
                    <a:p>
                      <a:pPr marL="69215" indent="0" algn="ctr" latinLnBrk="1">
                        <a:spcBef>
                          <a:spcPct val="0"/>
                        </a:spcBef>
                        <a:spcAft>
                          <a:spcPct val="0"/>
                        </a:spcAft>
                      </a:pPr>
                      <a:r>
                        <a:rPr lang="zh-CN" sz="1400" b="0">
                          <a:latin typeface="宋体" panose="02010600030101010101" pitchFamily="2" charset="-122"/>
                          <a:ea typeface="宋体" panose="02010600030101010101" pitchFamily="2" charset="-122"/>
                        </a:rPr>
                        <a:t>设计图</a:t>
                      </a:r>
                      <a:endParaRPr lang="zh-CN" sz="1400" b="0">
                        <a:latin typeface="宋体" panose="02010600030101010101" pitchFamily="2" charset="-122"/>
                        <a:ea typeface="宋体" panose="02010600030101010101" pitchFamily="2" charset="-122"/>
                      </a:endParaRPr>
                    </a:p>
                  </a:txBody>
                  <a:tcPr marL="0" marR="0" marT="0" marB="0">
                    <a:lnL w="12700" cap="flat" cmpd="sng">
                      <a:solidFill>
                        <a:srgbClr val="DDDDDD"/>
                      </a:solidFill>
                      <a:prstDash val="solid"/>
                      <a:headEnd type="none" w="med" len="med"/>
                      <a:tailEnd type="none" w="med" len="med"/>
                    </a:lnL>
                    <a:lnR w="12700" cap="flat" cmpd="sng">
                      <a:solidFill>
                        <a:srgbClr val="DDDDDD"/>
                      </a:solidFill>
                      <a:prstDash val="solid"/>
                      <a:headEnd type="none" w="med" len="med"/>
                      <a:tailEnd type="none" w="med" len="med"/>
                    </a:lnR>
                    <a:lnT w="12700" cap="flat" cmpd="sng">
                      <a:solidFill>
                        <a:srgbClr val="DDDDDD"/>
                      </a:solidFill>
                      <a:prstDash val="solid"/>
                      <a:headEnd type="none" w="med" len="med"/>
                      <a:tailEnd type="none" w="med" len="med"/>
                    </a:lnT>
                    <a:lnB w="12700" cap="flat" cmpd="sng">
                      <a:solidFill>
                        <a:srgbClr val="DDDDDD"/>
                      </a:solidFill>
                      <a:prstDash val="solid"/>
                      <a:headEnd type="none" w="med" len="med"/>
                      <a:tailEnd type="none" w="med" len="med"/>
                    </a:lnB>
                    <a:solidFill>
                      <a:srgbClr val="FFFFFF"/>
                    </a:solidFill>
                  </a:tcPr>
                </a:tc>
                <a:tc>
                  <a:txBody>
                    <a:bodyPr vert="horz" wrap="square"/>
                    <a:lstStyle/>
                    <a:p>
                      <a:pPr marL="69215" indent="0" algn="l" latinLnBrk="1">
                        <a:spcBef>
                          <a:spcPct val="0"/>
                        </a:spcBef>
                        <a:spcAft>
                          <a:spcPct val="0"/>
                        </a:spcAft>
                      </a:pPr>
                      <a:r>
                        <a:rPr lang="zh-CN" sz="1400" b="0">
                          <a:latin typeface="宋体" panose="02010600030101010101" pitchFamily="2" charset="-122"/>
                          <a:ea typeface="宋体" panose="02010600030101010101" pitchFamily="2" charset="-122"/>
                        </a:rPr>
                        <a:t>缺少文字和图画设计</a:t>
                      </a:r>
                      <a:endParaRPr lang="zh-CN" sz="1400" b="0">
                        <a:latin typeface="宋体" panose="02010600030101010101" pitchFamily="2" charset="-122"/>
                        <a:ea typeface="宋体" panose="02010600030101010101" pitchFamily="2" charset="-122"/>
                      </a:endParaRPr>
                    </a:p>
                  </a:txBody>
                  <a:tcPr marL="0" marR="0" marT="0" marB="0">
                    <a:lnL w="12700" cap="flat" cmpd="sng">
                      <a:solidFill>
                        <a:srgbClr val="DDDDDD"/>
                      </a:solidFill>
                      <a:prstDash val="solid"/>
                      <a:headEnd type="none" w="med" len="med"/>
                      <a:tailEnd type="none" w="med" len="med"/>
                    </a:lnL>
                    <a:lnR w="12700" cap="flat" cmpd="sng">
                      <a:solidFill>
                        <a:srgbClr val="DDDDDD"/>
                      </a:solidFill>
                      <a:prstDash val="solid"/>
                      <a:headEnd type="none" w="med" len="med"/>
                      <a:tailEnd type="none" w="med" len="med"/>
                    </a:lnR>
                    <a:lnT w="12700" cap="flat" cmpd="sng">
                      <a:solidFill>
                        <a:srgbClr val="DDDDDD"/>
                      </a:solidFill>
                      <a:prstDash val="solid"/>
                      <a:headEnd type="none" w="med" len="med"/>
                      <a:tailEnd type="none" w="med" len="med"/>
                    </a:lnT>
                    <a:lnB w="12700" cap="flat" cmpd="sng">
                      <a:solidFill>
                        <a:srgbClr val="DDDDDD"/>
                      </a:solidFill>
                      <a:prstDash val="solid"/>
                      <a:headEnd type="none" w="med" len="med"/>
                      <a:tailEnd type="none" w="med" len="med"/>
                    </a:lnB>
                    <a:solidFill>
                      <a:srgbClr val="FFFFFF"/>
                    </a:solidFill>
                  </a:tcPr>
                </a:tc>
                <a:tc>
                  <a:txBody>
                    <a:bodyPr vert="horz" wrap="square"/>
                    <a:lstStyle/>
                    <a:p>
                      <a:pPr marL="69215" indent="0" algn="l" latinLnBrk="1">
                        <a:spcBef>
                          <a:spcPct val="0"/>
                        </a:spcBef>
                        <a:spcAft>
                          <a:spcPct val="0"/>
                        </a:spcAft>
                      </a:pPr>
                      <a:r>
                        <a:rPr lang="zh-CN" sz="1400" b="0">
                          <a:latin typeface="宋体" panose="02010600030101010101" pitchFamily="2" charset="-122"/>
                          <a:ea typeface="宋体" panose="02010600030101010101" pitchFamily="2" charset="-122"/>
                        </a:rPr>
                        <a:t>有文字和图画说明，但是说明较混乱，没有对每种材料的加工和用量进行说明</a:t>
                      </a:r>
                      <a:endParaRPr lang="zh-CN" sz="1400" b="0">
                        <a:latin typeface="宋体" panose="02010600030101010101" pitchFamily="2" charset="-122"/>
                        <a:ea typeface="宋体" panose="02010600030101010101" pitchFamily="2" charset="-122"/>
                      </a:endParaRPr>
                    </a:p>
                  </a:txBody>
                  <a:tcPr marL="0" marR="0" marT="0" marB="0">
                    <a:lnL w="12700" cap="flat" cmpd="sng">
                      <a:solidFill>
                        <a:srgbClr val="DDDDDD"/>
                      </a:solidFill>
                      <a:prstDash val="solid"/>
                      <a:headEnd type="none" w="med" len="med"/>
                      <a:tailEnd type="none" w="med" len="med"/>
                    </a:lnL>
                    <a:lnR w="12700" cap="flat" cmpd="sng">
                      <a:solidFill>
                        <a:srgbClr val="DDDDDD"/>
                      </a:solidFill>
                      <a:prstDash val="solid"/>
                      <a:headEnd type="none" w="med" len="med"/>
                      <a:tailEnd type="none" w="med" len="med"/>
                    </a:lnR>
                    <a:lnT w="12700" cap="flat" cmpd="sng">
                      <a:solidFill>
                        <a:srgbClr val="DDDDDD"/>
                      </a:solidFill>
                      <a:prstDash val="solid"/>
                      <a:headEnd type="none" w="med" len="med"/>
                      <a:tailEnd type="none" w="med" len="med"/>
                    </a:lnT>
                    <a:lnB w="12700" cap="flat" cmpd="sng">
                      <a:solidFill>
                        <a:srgbClr val="DDDDDD"/>
                      </a:solidFill>
                      <a:prstDash val="solid"/>
                      <a:headEnd type="none" w="med" len="med"/>
                      <a:tailEnd type="none" w="med" len="med"/>
                    </a:lnB>
                    <a:solidFill>
                      <a:srgbClr val="FFFFFF"/>
                    </a:solidFill>
                  </a:tcPr>
                </a:tc>
                <a:tc>
                  <a:txBody>
                    <a:bodyPr vert="horz" wrap="square"/>
                    <a:lstStyle/>
                    <a:p>
                      <a:pPr marL="69215" indent="0" algn="l" latinLnBrk="1">
                        <a:spcBef>
                          <a:spcPct val="0"/>
                        </a:spcBef>
                        <a:spcAft>
                          <a:spcPct val="0"/>
                        </a:spcAft>
                      </a:pPr>
                      <a:r>
                        <a:rPr lang="zh-CN" sz="1400" b="0">
                          <a:latin typeface="宋体" panose="02010600030101010101" pitchFamily="2" charset="-122"/>
                          <a:ea typeface="宋体" panose="02010600030101010101" pitchFamily="2" charset="-122"/>
                        </a:rPr>
                        <a:t>文字和图画说明设计合理，对每部分使用的材料进行了加工和用量的详细介绍</a:t>
                      </a:r>
                      <a:endParaRPr lang="zh-CN" sz="1400" b="0">
                        <a:latin typeface="宋体" panose="02010600030101010101" pitchFamily="2" charset="-122"/>
                        <a:ea typeface="宋体" panose="02010600030101010101" pitchFamily="2" charset="-122"/>
                      </a:endParaRPr>
                    </a:p>
                  </a:txBody>
                  <a:tcPr marL="0" marR="0" marT="0" marB="0">
                    <a:lnL w="12700" cap="flat" cmpd="sng">
                      <a:solidFill>
                        <a:srgbClr val="DDDDDD"/>
                      </a:solidFill>
                      <a:prstDash val="solid"/>
                      <a:headEnd type="none" w="med" len="med"/>
                      <a:tailEnd type="none" w="med" len="med"/>
                    </a:lnL>
                    <a:lnR w="12700" cap="flat" cmpd="sng">
                      <a:solidFill>
                        <a:srgbClr val="DDDDDD"/>
                      </a:solidFill>
                      <a:prstDash val="solid"/>
                      <a:headEnd type="none" w="med" len="med"/>
                      <a:tailEnd type="none" w="med" len="med"/>
                    </a:lnR>
                    <a:lnT w="12700" cap="flat" cmpd="sng">
                      <a:solidFill>
                        <a:srgbClr val="DDDDDD"/>
                      </a:solidFill>
                      <a:prstDash val="solid"/>
                      <a:headEnd type="none" w="med" len="med"/>
                      <a:tailEnd type="none" w="med" len="med"/>
                    </a:lnT>
                    <a:lnB w="12700" cap="flat" cmpd="sng">
                      <a:solidFill>
                        <a:srgbClr val="DDDDDD"/>
                      </a:solidFill>
                      <a:prstDash val="solid"/>
                      <a:headEnd type="none" w="med" len="med"/>
                      <a:tailEnd type="none" w="med" len="med"/>
                    </a:lnB>
                    <a:solidFill>
                      <a:srgbClr val="FFFFFF"/>
                    </a:solidFill>
                  </a:tcPr>
                </a:tc>
                <a:tc>
                  <a:txBody>
                    <a:bodyPr vert="horz" wrap="square"/>
                    <a:lstStyle/>
                    <a:p>
                      <a:pPr marL="69215" indent="0" algn="ctr" latinLnBrk="1">
                        <a:spcBef>
                          <a:spcPct val="0"/>
                        </a:spcBef>
                        <a:spcAft>
                          <a:spcPct val="0"/>
                        </a:spcAft>
                      </a:pPr>
                      <a:r>
                        <a:rPr lang="en-US" altLang="zh-CN" sz="1800" b="0">
                          <a:latin typeface="Microsoft YaHei UI" panose="020b0503020204020204" charset="-122"/>
                          <a:ea typeface="Microsoft YaHei UI" panose="020b0503020204020204" charset="-122"/>
                        </a:rPr>
                        <a:t> </a:t>
                      </a:r>
                      <a:endParaRPr lang="en-US" altLang="zh-CN" sz="1800" b="0">
                        <a:latin typeface="Microsoft YaHei UI" panose="020b0503020204020204" charset="-122"/>
                        <a:ea typeface="Microsoft YaHei UI" panose="020b0503020204020204" charset="-122"/>
                      </a:endParaRPr>
                    </a:p>
                  </a:txBody>
                  <a:tcPr marL="0" marR="0" marT="0" marB="0">
                    <a:lnL w="12700" cap="flat" cmpd="sng">
                      <a:solidFill>
                        <a:srgbClr val="DDDDDD"/>
                      </a:solidFill>
                      <a:prstDash val="solid"/>
                      <a:headEnd type="none" w="med" len="med"/>
                      <a:tailEnd type="none" w="med" len="med"/>
                    </a:lnL>
                    <a:lnR w="12700" cap="flat" cmpd="sng">
                      <a:solidFill>
                        <a:srgbClr val="DDDDDD"/>
                      </a:solidFill>
                      <a:prstDash val="solid"/>
                      <a:headEnd type="none" w="med" len="med"/>
                      <a:tailEnd type="none" w="med" len="med"/>
                    </a:lnR>
                    <a:lnT w="12700" cap="flat" cmpd="sng">
                      <a:solidFill>
                        <a:srgbClr val="DDDDDD"/>
                      </a:solidFill>
                      <a:prstDash val="solid"/>
                      <a:headEnd type="none" w="med" len="med"/>
                      <a:tailEnd type="none" w="med" len="med"/>
                    </a:lnT>
                    <a:lnB w="12700" cap="flat" cmpd="sng">
                      <a:solidFill>
                        <a:srgbClr val="DDDDDD"/>
                      </a:solidFill>
                      <a:prstDash val="solid"/>
                      <a:headEnd type="none" w="med" len="med"/>
                      <a:tailEnd type="none" w="med" len="med"/>
                    </a:lnB>
                    <a:solidFill>
                      <a:srgbClr val="FFFFFF"/>
                    </a:solidFill>
                  </a:tcPr>
                </a:tc>
                <a:tc>
                  <a:txBody>
                    <a:bodyPr vert="horz" wrap="square"/>
                    <a:lstStyle/>
                    <a:p>
                      <a:pPr marL="69215" indent="0" algn="ctr" latinLnBrk="1">
                        <a:spcBef>
                          <a:spcPct val="0"/>
                        </a:spcBef>
                        <a:spcAft>
                          <a:spcPct val="0"/>
                        </a:spcAft>
                      </a:pPr>
                      <a:r>
                        <a:rPr lang="en-US" altLang="zh-CN" sz="1800" b="0">
                          <a:latin typeface="Microsoft YaHei UI" panose="020b0503020204020204" charset="-122"/>
                          <a:ea typeface="Microsoft YaHei UI" panose="020b0503020204020204" charset="-122"/>
                        </a:rPr>
                        <a:t> </a:t>
                      </a:r>
                      <a:endParaRPr lang="en-US" altLang="zh-CN" sz="1800" b="0">
                        <a:latin typeface="Microsoft YaHei UI" panose="020b0503020204020204" charset="-122"/>
                        <a:ea typeface="Microsoft YaHei UI" panose="020b0503020204020204" charset="-122"/>
                      </a:endParaRPr>
                    </a:p>
                  </a:txBody>
                  <a:tcPr marL="0" marR="0" marT="0" marB="0">
                    <a:lnL w="12700" cap="flat" cmpd="sng">
                      <a:solidFill>
                        <a:srgbClr val="DDDDDD"/>
                      </a:solidFill>
                      <a:prstDash val="solid"/>
                      <a:headEnd type="none" w="med" len="med"/>
                      <a:tailEnd type="none" w="med" len="med"/>
                    </a:lnL>
                    <a:lnR w="12700" cap="flat" cmpd="sng">
                      <a:solidFill>
                        <a:srgbClr val="DDDDDD"/>
                      </a:solidFill>
                      <a:prstDash val="solid"/>
                      <a:headEnd type="none" w="med" len="med"/>
                      <a:tailEnd type="none" w="med" len="med"/>
                    </a:lnR>
                    <a:lnT w="12700" cap="flat" cmpd="sng">
                      <a:solidFill>
                        <a:srgbClr val="DDDDDD"/>
                      </a:solidFill>
                      <a:prstDash val="solid"/>
                      <a:headEnd type="none" w="med" len="med"/>
                      <a:tailEnd type="none" w="med" len="med"/>
                    </a:lnT>
                    <a:lnB w="12700" cap="flat" cmpd="sng">
                      <a:solidFill>
                        <a:srgbClr val="DDDDDD"/>
                      </a:solidFill>
                      <a:prstDash val="solid"/>
                      <a:headEnd type="none" w="med" len="med"/>
                      <a:tailEnd type="none" w="med" len="med"/>
                    </a:lnB>
                    <a:solidFill>
                      <a:srgbClr val="FFFFFF"/>
                    </a:solidFill>
                  </a:tcPr>
                </a:tc>
                <a:tc>
                  <a:txBody>
                    <a:bodyPr vert="horz" wrap="square"/>
                    <a:lstStyle/>
                    <a:p>
                      <a:pPr marL="69215" indent="0" algn="ctr" latinLnBrk="1">
                        <a:spcBef>
                          <a:spcPct val="0"/>
                        </a:spcBef>
                        <a:spcAft>
                          <a:spcPct val="0"/>
                        </a:spcAft>
                      </a:pPr>
                      <a:r>
                        <a:rPr lang="en-US" altLang="zh-CN" sz="1800" b="0">
                          <a:latin typeface="Microsoft YaHei UI" panose="020b0503020204020204" charset="-122"/>
                          <a:ea typeface="Microsoft YaHei UI" panose="020b0503020204020204" charset="-122"/>
                        </a:rPr>
                        <a:t> </a:t>
                      </a:r>
                      <a:endParaRPr lang="en-US" altLang="zh-CN" sz="1800" b="0">
                        <a:latin typeface="Microsoft YaHei UI" panose="020b0503020204020204" charset="-122"/>
                        <a:ea typeface="Microsoft YaHei UI" panose="020b0503020204020204" charset="-122"/>
                      </a:endParaRPr>
                    </a:p>
                  </a:txBody>
                  <a:tcPr marL="0" marR="0" marT="0" marB="0">
                    <a:lnL w="12700" cap="flat" cmpd="sng">
                      <a:solidFill>
                        <a:srgbClr val="DDDDDD"/>
                      </a:solidFill>
                      <a:prstDash val="solid"/>
                      <a:headEnd type="none" w="med" len="med"/>
                      <a:tailEnd type="none" w="med" len="med"/>
                    </a:lnL>
                    <a:lnR w="12700" cap="flat" cmpd="sng">
                      <a:solidFill>
                        <a:srgbClr val="DDDDDD"/>
                      </a:solidFill>
                      <a:prstDash val="solid"/>
                      <a:headEnd type="none" w="med" len="med"/>
                      <a:tailEnd type="none" w="med" len="med"/>
                    </a:lnR>
                    <a:lnT w="12700" cap="flat" cmpd="sng">
                      <a:solidFill>
                        <a:srgbClr val="DDDDDD"/>
                      </a:solidFill>
                      <a:prstDash val="solid"/>
                      <a:headEnd type="none" w="med" len="med"/>
                      <a:tailEnd type="none" w="med" len="med"/>
                    </a:lnT>
                    <a:lnB w="12700" cap="flat" cmpd="sng">
                      <a:solidFill>
                        <a:srgbClr val="DDDDDD"/>
                      </a:solidFill>
                      <a:prstDash val="solid"/>
                      <a:headEnd type="none" w="med" len="med"/>
                      <a:tailEnd type="none" w="med" len="med"/>
                    </a:lnB>
                    <a:solidFill>
                      <a:srgbClr val="FFFFFF"/>
                    </a:solidFill>
                  </a:tcPr>
                </a:tc>
              </a:tr>
              <a:tr h="457835">
                <a:tc>
                  <a:txBody>
                    <a:bodyPr vert="horz" wrap="square"/>
                    <a:lstStyle/>
                    <a:p>
                      <a:pPr marL="69215" indent="0" algn="ctr" latinLnBrk="1">
                        <a:spcBef>
                          <a:spcPct val="0"/>
                        </a:spcBef>
                        <a:spcAft>
                          <a:spcPct val="0"/>
                        </a:spcAft>
                      </a:pPr>
                      <a:r>
                        <a:rPr lang="zh-CN" sz="1400" b="0">
                          <a:latin typeface="宋体" panose="02010600030101010101" pitchFamily="2" charset="-122"/>
                          <a:ea typeface="宋体" panose="02010600030101010101" pitchFamily="2" charset="-122"/>
                        </a:rPr>
                        <a:t>制作成本</a:t>
                      </a:r>
                      <a:endParaRPr lang="zh-CN" sz="1400" b="0">
                        <a:latin typeface="宋体" panose="02010600030101010101" pitchFamily="2" charset="-122"/>
                        <a:ea typeface="宋体" panose="02010600030101010101" pitchFamily="2" charset="-122"/>
                      </a:endParaRPr>
                    </a:p>
                  </a:txBody>
                  <a:tcPr marL="0" marR="0" marT="0" marB="0">
                    <a:lnL w="12700" cap="flat" cmpd="sng">
                      <a:solidFill>
                        <a:srgbClr val="DDDDDD"/>
                      </a:solidFill>
                      <a:prstDash val="solid"/>
                      <a:headEnd type="none" w="med" len="med"/>
                      <a:tailEnd type="none" w="med" len="med"/>
                    </a:lnL>
                    <a:lnR w="12700" cap="flat" cmpd="sng">
                      <a:solidFill>
                        <a:srgbClr val="DDDDDD"/>
                      </a:solidFill>
                      <a:prstDash val="solid"/>
                      <a:headEnd type="none" w="med" len="med"/>
                      <a:tailEnd type="none" w="med" len="med"/>
                    </a:lnR>
                    <a:lnT w="12700" cap="flat" cmpd="sng">
                      <a:solidFill>
                        <a:srgbClr val="DDDDDD"/>
                      </a:solidFill>
                      <a:prstDash val="solid"/>
                      <a:headEnd type="none" w="med" len="med"/>
                      <a:tailEnd type="none" w="med" len="med"/>
                    </a:lnT>
                    <a:lnB w="12700" cap="flat" cmpd="sng">
                      <a:solidFill>
                        <a:srgbClr val="DDDDDD"/>
                      </a:solidFill>
                      <a:prstDash val="solid"/>
                      <a:headEnd type="none" w="med" len="med"/>
                      <a:tailEnd type="none" w="med" len="med"/>
                    </a:lnB>
                    <a:solidFill>
                      <a:srgbClr val="FFFFFF"/>
                    </a:solidFill>
                  </a:tcPr>
                </a:tc>
                <a:tc>
                  <a:txBody>
                    <a:bodyPr vert="horz" wrap="square"/>
                    <a:lstStyle/>
                    <a:p>
                      <a:pPr marL="69215" indent="0" algn="l" latinLnBrk="1">
                        <a:spcBef>
                          <a:spcPct val="0"/>
                        </a:spcBef>
                        <a:spcAft>
                          <a:spcPct val="0"/>
                        </a:spcAft>
                      </a:pPr>
                      <a:r>
                        <a:rPr lang="zh-CN" sz="1400" b="0">
                          <a:latin typeface="宋体" panose="02010600030101010101" pitchFamily="2" charset="-122"/>
                          <a:ea typeface="宋体" panose="02010600030101010101" pitchFamily="2" charset="-122"/>
                        </a:rPr>
                        <a:t>所用材料的成本最高</a:t>
                      </a:r>
                      <a:endParaRPr lang="zh-CN" sz="1400" b="0">
                        <a:latin typeface="宋体" panose="02010600030101010101" pitchFamily="2" charset="-122"/>
                        <a:ea typeface="宋体" panose="02010600030101010101" pitchFamily="2" charset="-122"/>
                      </a:endParaRPr>
                    </a:p>
                  </a:txBody>
                  <a:tcPr marL="0" marR="0" marT="0" marB="0">
                    <a:lnL w="12700" cap="flat" cmpd="sng">
                      <a:solidFill>
                        <a:srgbClr val="DDDDDD"/>
                      </a:solidFill>
                      <a:prstDash val="solid"/>
                      <a:headEnd type="none" w="med" len="med"/>
                      <a:tailEnd type="none" w="med" len="med"/>
                    </a:lnL>
                    <a:lnR w="12700" cap="flat" cmpd="sng">
                      <a:solidFill>
                        <a:srgbClr val="DDDDDD"/>
                      </a:solidFill>
                      <a:prstDash val="solid"/>
                      <a:headEnd type="none" w="med" len="med"/>
                      <a:tailEnd type="none" w="med" len="med"/>
                    </a:lnR>
                    <a:lnT w="12700" cap="flat" cmpd="sng">
                      <a:solidFill>
                        <a:srgbClr val="DDDDDD"/>
                      </a:solidFill>
                      <a:prstDash val="solid"/>
                      <a:headEnd type="none" w="med" len="med"/>
                      <a:tailEnd type="none" w="med" len="med"/>
                    </a:lnT>
                    <a:lnB w="12700" cap="flat" cmpd="sng">
                      <a:solidFill>
                        <a:srgbClr val="DDDDDD"/>
                      </a:solidFill>
                      <a:prstDash val="solid"/>
                      <a:headEnd type="none" w="med" len="med"/>
                      <a:tailEnd type="none" w="med" len="med"/>
                    </a:lnB>
                    <a:solidFill>
                      <a:srgbClr val="FFFFFF"/>
                    </a:solidFill>
                  </a:tcPr>
                </a:tc>
                <a:tc>
                  <a:txBody>
                    <a:bodyPr vert="horz" wrap="square"/>
                    <a:lstStyle/>
                    <a:p>
                      <a:pPr marL="69215" indent="0" algn="l" latinLnBrk="1">
                        <a:spcBef>
                          <a:spcPct val="0"/>
                        </a:spcBef>
                        <a:spcAft>
                          <a:spcPct val="0"/>
                        </a:spcAft>
                      </a:pPr>
                      <a:r>
                        <a:rPr lang="zh-CN" sz="1400" b="0">
                          <a:latin typeface="宋体" panose="02010600030101010101" pitchFamily="2" charset="-122"/>
                          <a:ea typeface="宋体" panose="02010600030101010101" pitchFamily="2" charset="-122"/>
                        </a:rPr>
                        <a:t>所用材料的成本居中</a:t>
                      </a:r>
                      <a:endParaRPr lang="zh-CN" sz="1400" b="0">
                        <a:latin typeface="宋体" panose="02010600030101010101" pitchFamily="2" charset="-122"/>
                        <a:ea typeface="宋体" panose="02010600030101010101" pitchFamily="2" charset="-122"/>
                      </a:endParaRPr>
                    </a:p>
                  </a:txBody>
                  <a:tcPr marL="0" marR="0" marT="0" marB="0">
                    <a:lnL w="12700" cap="flat" cmpd="sng">
                      <a:solidFill>
                        <a:srgbClr val="DDDDDD"/>
                      </a:solidFill>
                      <a:prstDash val="solid"/>
                      <a:headEnd type="none" w="med" len="med"/>
                      <a:tailEnd type="none" w="med" len="med"/>
                    </a:lnL>
                    <a:lnR w="12700" cap="flat" cmpd="sng">
                      <a:solidFill>
                        <a:srgbClr val="DDDDDD"/>
                      </a:solidFill>
                      <a:prstDash val="solid"/>
                      <a:headEnd type="none" w="med" len="med"/>
                      <a:tailEnd type="none" w="med" len="med"/>
                    </a:lnR>
                    <a:lnT w="12700" cap="flat" cmpd="sng">
                      <a:solidFill>
                        <a:srgbClr val="DDDDDD"/>
                      </a:solidFill>
                      <a:prstDash val="solid"/>
                      <a:headEnd type="none" w="med" len="med"/>
                      <a:tailEnd type="none" w="med" len="med"/>
                    </a:lnT>
                    <a:lnB w="12700" cap="flat" cmpd="sng">
                      <a:solidFill>
                        <a:srgbClr val="DDDDDD"/>
                      </a:solidFill>
                      <a:prstDash val="solid"/>
                      <a:headEnd type="none" w="med" len="med"/>
                      <a:tailEnd type="none" w="med" len="med"/>
                    </a:lnB>
                    <a:solidFill>
                      <a:srgbClr val="FFFFFF"/>
                    </a:solidFill>
                  </a:tcPr>
                </a:tc>
                <a:tc>
                  <a:txBody>
                    <a:bodyPr vert="horz" wrap="square"/>
                    <a:lstStyle/>
                    <a:p>
                      <a:pPr marL="69215" indent="0" algn="l" latinLnBrk="1">
                        <a:spcBef>
                          <a:spcPct val="0"/>
                        </a:spcBef>
                        <a:spcAft>
                          <a:spcPct val="0"/>
                        </a:spcAft>
                      </a:pPr>
                      <a:r>
                        <a:rPr lang="zh-CN" sz="1400" b="0">
                          <a:latin typeface="宋体" panose="02010600030101010101" pitchFamily="2" charset="-122"/>
                          <a:ea typeface="宋体" panose="02010600030101010101" pitchFamily="2" charset="-122"/>
                        </a:rPr>
                        <a:t>所用材料的成本最低</a:t>
                      </a:r>
                      <a:endParaRPr lang="zh-CN" sz="1400" b="0">
                        <a:latin typeface="宋体" panose="02010600030101010101" pitchFamily="2" charset="-122"/>
                        <a:ea typeface="宋体" panose="02010600030101010101" pitchFamily="2" charset="-122"/>
                      </a:endParaRPr>
                    </a:p>
                  </a:txBody>
                  <a:tcPr marL="0" marR="0" marT="0" marB="0">
                    <a:lnL w="12700" cap="flat" cmpd="sng">
                      <a:solidFill>
                        <a:srgbClr val="DDDDDD"/>
                      </a:solidFill>
                      <a:prstDash val="solid"/>
                      <a:headEnd type="none" w="med" len="med"/>
                      <a:tailEnd type="none" w="med" len="med"/>
                    </a:lnL>
                    <a:lnR w="12700" cap="flat" cmpd="sng">
                      <a:solidFill>
                        <a:srgbClr val="DDDDDD"/>
                      </a:solidFill>
                      <a:prstDash val="solid"/>
                      <a:headEnd type="none" w="med" len="med"/>
                      <a:tailEnd type="none" w="med" len="med"/>
                    </a:lnR>
                    <a:lnT w="12700" cap="flat" cmpd="sng">
                      <a:solidFill>
                        <a:srgbClr val="DDDDDD"/>
                      </a:solidFill>
                      <a:prstDash val="solid"/>
                      <a:headEnd type="none" w="med" len="med"/>
                      <a:tailEnd type="none" w="med" len="med"/>
                    </a:lnT>
                    <a:lnB w="12700" cap="flat" cmpd="sng">
                      <a:solidFill>
                        <a:srgbClr val="DDDDDD"/>
                      </a:solidFill>
                      <a:prstDash val="solid"/>
                      <a:headEnd type="none" w="med" len="med"/>
                      <a:tailEnd type="none" w="med" len="med"/>
                    </a:lnB>
                    <a:solidFill>
                      <a:srgbClr val="FFFFFF"/>
                    </a:solidFill>
                  </a:tcPr>
                </a:tc>
                <a:tc>
                  <a:txBody>
                    <a:bodyPr vert="horz" wrap="square"/>
                    <a:lstStyle/>
                    <a:p>
                      <a:pPr marL="69215" indent="0" algn="ctr" latinLnBrk="1">
                        <a:spcBef>
                          <a:spcPct val="0"/>
                        </a:spcBef>
                        <a:spcAft>
                          <a:spcPct val="0"/>
                        </a:spcAft>
                      </a:pPr>
                      <a:r>
                        <a:rPr lang="en-US" altLang="zh-CN" sz="1800" b="0">
                          <a:latin typeface="Microsoft YaHei UI" panose="020b0503020204020204" charset="-122"/>
                          <a:ea typeface="Microsoft YaHei UI" panose="020b0503020204020204" charset="-122"/>
                        </a:rPr>
                        <a:t> </a:t>
                      </a:r>
                      <a:endParaRPr lang="en-US" altLang="zh-CN" sz="1800" b="0">
                        <a:latin typeface="Microsoft YaHei UI" panose="020b0503020204020204" charset="-122"/>
                        <a:ea typeface="Microsoft YaHei UI" panose="020b0503020204020204" charset="-122"/>
                      </a:endParaRPr>
                    </a:p>
                  </a:txBody>
                  <a:tcPr marL="0" marR="0" marT="0" marB="0">
                    <a:lnL w="12700" cap="flat" cmpd="sng">
                      <a:solidFill>
                        <a:srgbClr val="DDDDDD"/>
                      </a:solidFill>
                      <a:prstDash val="solid"/>
                      <a:headEnd type="none" w="med" len="med"/>
                      <a:tailEnd type="none" w="med" len="med"/>
                    </a:lnL>
                    <a:lnR w="12700" cap="flat" cmpd="sng">
                      <a:solidFill>
                        <a:srgbClr val="DDDDDD"/>
                      </a:solidFill>
                      <a:prstDash val="solid"/>
                      <a:headEnd type="none" w="med" len="med"/>
                      <a:tailEnd type="none" w="med" len="med"/>
                    </a:lnR>
                    <a:lnT w="12700" cap="flat" cmpd="sng">
                      <a:solidFill>
                        <a:srgbClr val="DDDDDD"/>
                      </a:solidFill>
                      <a:prstDash val="solid"/>
                      <a:headEnd type="none" w="med" len="med"/>
                      <a:tailEnd type="none" w="med" len="med"/>
                    </a:lnT>
                    <a:lnB w="12700" cap="flat" cmpd="sng">
                      <a:solidFill>
                        <a:srgbClr val="DDDDDD"/>
                      </a:solidFill>
                      <a:prstDash val="solid"/>
                      <a:headEnd type="none" w="med" len="med"/>
                      <a:tailEnd type="none" w="med" len="med"/>
                    </a:lnB>
                    <a:solidFill>
                      <a:srgbClr val="FFFFFF"/>
                    </a:solidFill>
                  </a:tcPr>
                </a:tc>
                <a:tc>
                  <a:txBody>
                    <a:bodyPr vert="horz" wrap="square"/>
                    <a:lstStyle/>
                    <a:p>
                      <a:pPr marL="69215" indent="0" algn="ctr" latinLnBrk="1">
                        <a:spcBef>
                          <a:spcPct val="0"/>
                        </a:spcBef>
                        <a:spcAft>
                          <a:spcPct val="0"/>
                        </a:spcAft>
                      </a:pPr>
                      <a:r>
                        <a:rPr lang="en-US" altLang="zh-CN" sz="1800" b="0">
                          <a:latin typeface="Microsoft YaHei UI" panose="020b0503020204020204" charset="-122"/>
                          <a:ea typeface="Microsoft YaHei UI" panose="020b0503020204020204" charset="-122"/>
                        </a:rPr>
                        <a:t> </a:t>
                      </a:r>
                      <a:endParaRPr lang="en-US" altLang="zh-CN" sz="1800" b="0">
                        <a:latin typeface="Microsoft YaHei UI" panose="020b0503020204020204" charset="-122"/>
                        <a:ea typeface="Microsoft YaHei UI" panose="020b0503020204020204" charset="-122"/>
                      </a:endParaRPr>
                    </a:p>
                  </a:txBody>
                  <a:tcPr marL="0" marR="0" marT="0" marB="0">
                    <a:lnL w="12700" cap="flat" cmpd="sng">
                      <a:solidFill>
                        <a:srgbClr val="DDDDDD"/>
                      </a:solidFill>
                      <a:prstDash val="solid"/>
                      <a:headEnd type="none" w="med" len="med"/>
                      <a:tailEnd type="none" w="med" len="med"/>
                    </a:lnL>
                    <a:lnR w="12700" cap="flat" cmpd="sng">
                      <a:solidFill>
                        <a:srgbClr val="DDDDDD"/>
                      </a:solidFill>
                      <a:prstDash val="solid"/>
                      <a:headEnd type="none" w="med" len="med"/>
                      <a:tailEnd type="none" w="med" len="med"/>
                    </a:lnR>
                    <a:lnT w="12700" cap="flat" cmpd="sng">
                      <a:solidFill>
                        <a:srgbClr val="DDDDDD"/>
                      </a:solidFill>
                      <a:prstDash val="solid"/>
                      <a:headEnd type="none" w="med" len="med"/>
                      <a:tailEnd type="none" w="med" len="med"/>
                    </a:lnT>
                    <a:lnB w="12700" cap="flat" cmpd="sng">
                      <a:solidFill>
                        <a:srgbClr val="DDDDDD"/>
                      </a:solidFill>
                      <a:prstDash val="solid"/>
                      <a:headEnd type="none" w="med" len="med"/>
                      <a:tailEnd type="none" w="med" len="med"/>
                    </a:lnB>
                    <a:solidFill>
                      <a:srgbClr val="FFFFFF"/>
                    </a:solidFill>
                  </a:tcPr>
                </a:tc>
                <a:tc>
                  <a:txBody>
                    <a:bodyPr vert="horz" wrap="square"/>
                    <a:lstStyle/>
                    <a:p>
                      <a:pPr marL="69215" indent="0" algn="ctr" latinLnBrk="1">
                        <a:spcBef>
                          <a:spcPct val="0"/>
                        </a:spcBef>
                        <a:spcAft>
                          <a:spcPct val="0"/>
                        </a:spcAft>
                      </a:pPr>
                      <a:r>
                        <a:rPr lang="en-US" altLang="zh-CN" sz="1800" b="0">
                          <a:latin typeface="Microsoft YaHei UI" panose="020b0503020204020204" charset="-122"/>
                          <a:ea typeface="Microsoft YaHei UI" panose="020b0503020204020204" charset="-122"/>
                        </a:rPr>
                        <a:t> </a:t>
                      </a:r>
                      <a:endParaRPr lang="en-US" altLang="zh-CN" sz="1800" b="0">
                        <a:latin typeface="Microsoft YaHei UI" panose="020b0503020204020204" charset="-122"/>
                        <a:ea typeface="Microsoft YaHei UI" panose="020b0503020204020204" charset="-122"/>
                      </a:endParaRPr>
                    </a:p>
                  </a:txBody>
                  <a:tcPr marL="0" marR="0" marT="0" marB="0">
                    <a:lnL w="12700" cap="flat" cmpd="sng">
                      <a:solidFill>
                        <a:srgbClr val="DDDDDD"/>
                      </a:solidFill>
                      <a:prstDash val="solid"/>
                      <a:headEnd type="none" w="med" len="med"/>
                      <a:tailEnd type="none" w="med" len="med"/>
                    </a:lnL>
                    <a:lnR w="12700" cap="flat" cmpd="sng">
                      <a:solidFill>
                        <a:srgbClr val="DDDDDD"/>
                      </a:solidFill>
                      <a:prstDash val="solid"/>
                      <a:headEnd type="none" w="med" len="med"/>
                      <a:tailEnd type="none" w="med" len="med"/>
                    </a:lnR>
                    <a:lnT w="12700" cap="flat" cmpd="sng">
                      <a:solidFill>
                        <a:srgbClr val="DDDDDD"/>
                      </a:solidFill>
                      <a:prstDash val="solid"/>
                      <a:headEnd type="none" w="med" len="med"/>
                      <a:tailEnd type="none" w="med" len="med"/>
                    </a:lnT>
                    <a:lnB w="12700" cap="flat" cmpd="sng">
                      <a:solidFill>
                        <a:srgbClr val="DDDDDD"/>
                      </a:solidFill>
                      <a:prstDash val="solid"/>
                      <a:headEnd type="none" w="med" len="med"/>
                      <a:tailEnd type="none" w="med" len="med"/>
                    </a:lnB>
                    <a:solidFill>
                      <a:srgbClr val="FFFFFF"/>
                    </a:solidFill>
                  </a:tcPr>
                </a:tc>
              </a:tr>
              <a:tr h="549275">
                <a:tc>
                  <a:txBody>
                    <a:bodyPr vert="horz" wrap="square"/>
                    <a:lstStyle/>
                    <a:p>
                      <a:pPr marL="69215" indent="0" algn="ctr" latinLnBrk="1">
                        <a:spcBef>
                          <a:spcPct val="0"/>
                        </a:spcBef>
                        <a:spcAft>
                          <a:spcPct val="0"/>
                        </a:spcAft>
                      </a:pPr>
                      <a:r>
                        <a:rPr lang="zh-CN" sz="1400" b="0">
                          <a:latin typeface="宋体" panose="02010600030101010101" pitchFamily="2" charset="-122"/>
                          <a:ea typeface="宋体" panose="02010600030101010101" pitchFamily="2" charset="-122"/>
                        </a:rPr>
                        <a:t>隔音效果</a:t>
                      </a:r>
                      <a:endParaRPr lang="zh-CN" sz="1400" b="0">
                        <a:latin typeface="宋体" panose="02010600030101010101" pitchFamily="2" charset="-122"/>
                        <a:ea typeface="宋体" panose="02010600030101010101" pitchFamily="2" charset="-122"/>
                      </a:endParaRPr>
                    </a:p>
                  </a:txBody>
                  <a:tcPr marL="0" marR="0" marT="0" marB="0">
                    <a:lnL w="12700" cap="flat" cmpd="sng">
                      <a:solidFill>
                        <a:srgbClr val="DDDDDD"/>
                      </a:solidFill>
                      <a:prstDash val="solid"/>
                      <a:headEnd type="none" w="med" len="med"/>
                      <a:tailEnd type="none" w="med" len="med"/>
                    </a:lnL>
                    <a:lnR w="12700" cap="flat" cmpd="sng">
                      <a:solidFill>
                        <a:srgbClr val="DDDDDD"/>
                      </a:solidFill>
                      <a:prstDash val="solid"/>
                      <a:headEnd type="none" w="med" len="med"/>
                      <a:tailEnd type="none" w="med" len="med"/>
                    </a:lnR>
                    <a:lnT w="12700" cap="flat" cmpd="sng">
                      <a:solidFill>
                        <a:srgbClr val="DDDDDD"/>
                      </a:solidFill>
                      <a:prstDash val="solid"/>
                      <a:headEnd type="none" w="med" len="med"/>
                      <a:tailEnd type="none" w="med" len="med"/>
                    </a:lnT>
                    <a:lnB w="12700" cap="flat" cmpd="sng">
                      <a:solidFill>
                        <a:srgbClr val="DDDDDD"/>
                      </a:solidFill>
                      <a:prstDash val="solid"/>
                      <a:headEnd type="none" w="med" len="med"/>
                      <a:tailEnd type="none" w="med" len="med"/>
                    </a:lnB>
                    <a:solidFill>
                      <a:srgbClr val="FFFFFF"/>
                    </a:solidFill>
                  </a:tcPr>
                </a:tc>
                <a:tc>
                  <a:txBody>
                    <a:bodyPr vert="horz" wrap="square"/>
                    <a:lstStyle/>
                    <a:p>
                      <a:pPr marL="69215" indent="0" algn="l" latinLnBrk="1">
                        <a:spcBef>
                          <a:spcPct val="0"/>
                        </a:spcBef>
                        <a:spcAft>
                          <a:spcPct val="0"/>
                        </a:spcAft>
                      </a:pPr>
                      <a:r>
                        <a:rPr lang="zh-CN" sz="1400" b="0">
                          <a:latin typeface="宋体" panose="02010600030101010101" pitchFamily="2" charset="-122"/>
                          <a:ea typeface="宋体" panose="02010600030101010101" pitchFamily="2" charset="-122"/>
                        </a:rPr>
                        <a:t>手机软件测试分贝值最高</a:t>
                      </a:r>
                      <a:endParaRPr lang="zh-CN" sz="1400" b="0">
                        <a:latin typeface="宋体" panose="02010600030101010101" pitchFamily="2" charset="-122"/>
                        <a:ea typeface="宋体" panose="02010600030101010101" pitchFamily="2" charset="-122"/>
                      </a:endParaRPr>
                    </a:p>
                  </a:txBody>
                  <a:tcPr marL="0" marR="0" marT="0" marB="0">
                    <a:lnL w="12700" cap="flat" cmpd="sng">
                      <a:solidFill>
                        <a:srgbClr val="DDDDDD"/>
                      </a:solidFill>
                      <a:prstDash val="solid"/>
                      <a:headEnd type="none" w="med" len="med"/>
                      <a:tailEnd type="none" w="med" len="med"/>
                    </a:lnL>
                    <a:lnR w="12700" cap="flat" cmpd="sng">
                      <a:solidFill>
                        <a:srgbClr val="DDDDDD"/>
                      </a:solidFill>
                      <a:prstDash val="solid"/>
                      <a:headEnd type="none" w="med" len="med"/>
                      <a:tailEnd type="none" w="med" len="med"/>
                    </a:lnR>
                    <a:lnT w="12700" cap="flat" cmpd="sng">
                      <a:solidFill>
                        <a:srgbClr val="DDDDDD"/>
                      </a:solidFill>
                      <a:prstDash val="solid"/>
                      <a:headEnd type="none" w="med" len="med"/>
                      <a:tailEnd type="none" w="med" len="med"/>
                    </a:lnT>
                    <a:lnB w="12700" cap="flat" cmpd="sng">
                      <a:solidFill>
                        <a:srgbClr val="DDDDDD"/>
                      </a:solidFill>
                      <a:prstDash val="solid"/>
                      <a:headEnd type="none" w="med" len="med"/>
                      <a:tailEnd type="none" w="med" len="med"/>
                    </a:lnB>
                    <a:solidFill>
                      <a:srgbClr val="FFFFFF"/>
                    </a:solidFill>
                  </a:tcPr>
                </a:tc>
                <a:tc>
                  <a:txBody>
                    <a:bodyPr vert="horz" wrap="square"/>
                    <a:lstStyle/>
                    <a:p>
                      <a:pPr marL="69215" indent="0" algn="l" latinLnBrk="1">
                        <a:spcBef>
                          <a:spcPct val="0"/>
                        </a:spcBef>
                        <a:spcAft>
                          <a:spcPct val="0"/>
                        </a:spcAft>
                      </a:pPr>
                      <a:r>
                        <a:rPr lang="zh-CN" sz="1400" b="0">
                          <a:latin typeface="宋体" panose="02010600030101010101" pitchFamily="2" charset="-122"/>
                          <a:ea typeface="宋体" panose="02010600030101010101" pitchFamily="2" charset="-122"/>
                        </a:rPr>
                        <a:t>手机软件测试分贝值居中</a:t>
                      </a:r>
                      <a:endParaRPr lang="zh-CN" sz="1400" b="0">
                        <a:latin typeface="宋体" panose="02010600030101010101" pitchFamily="2" charset="-122"/>
                        <a:ea typeface="宋体" panose="02010600030101010101" pitchFamily="2" charset="-122"/>
                      </a:endParaRPr>
                    </a:p>
                  </a:txBody>
                  <a:tcPr marL="0" marR="0" marT="0" marB="0">
                    <a:lnL w="12700" cap="flat" cmpd="sng">
                      <a:solidFill>
                        <a:srgbClr val="DDDDDD"/>
                      </a:solidFill>
                      <a:prstDash val="solid"/>
                      <a:headEnd type="none" w="med" len="med"/>
                      <a:tailEnd type="none" w="med" len="med"/>
                    </a:lnL>
                    <a:lnR w="12700" cap="flat" cmpd="sng">
                      <a:solidFill>
                        <a:srgbClr val="DDDDDD"/>
                      </a:solidFill>
                      <a:prstDash val="solid"/>
                      <a:headEnd type="none" w="med" len="med"/>
                      <a:tailEnd type="none" w="med" len="med"/>
                    </a:lnR>
                    <a:lnT w="12700" cap="flat" cmpd="sng">
                      <a:solidFill>
                        <a:srgbClr val="DDDDDD"/>
                      </a:solidFill>
                      <a:prstDash val="solid"/>
                      <a:headEnd type="none" w="med" len="med"/>
                      <a:tailEnd type="none" w="med" len="med"/>
                    </a:lnT>
                    <a:lnB w="12700" cap="flat" cmpd="sng">
                      <a:solidFill>
                        <a:srgbClr val="DDDDDD"/>
                      </a:solidFill>
                      <a:prstDash val="solid"/>
                      <a:headEnd type="none" w="med" len="med"/>
                      <a:tailEnd type="none" w="med" len="med"/>
                    </a:lnB>
                    <a:solidFill>
                      <a:srgbClr val="FFFFFF"/>
                    </a:solidFill>
                  </a:tcPr>
                </a:tc>
                <a:tc>
                  <a:txBody>
                    <a:bodyPr vert="horz" wrap="square"/>
                    <a:lstStyle/>
                    <a:p>
                      <a:pPr marL="69215" indent="0" algn="l" latinLnBrk="1">
                        <a:spcBef>
                          <a:spcPct val="0"/>
                        </a:spcBef>
                        <a:spcAft>
                          <a:spcPct val="0"/>
                        </a:spcAft>
                      </a:pPr>
                      <a:r>
                        <a:rPr lang="zh-CN" sz="1400" b="0">
                          <a:latin typeface="宋体" panose="02010600030101010101" pitchFamily="2" charset="-122"/>
                          <a:ea typeface="宋体" panose="02010600030101010101" pitchFamily="2" charset="-122"/>
                        </a:rPr>
                        <a:t>手机软件计测试分贝值最低</a:t>
                      </a:r>
                      <a:endParaRPr lang="zh-CN" sz="1400" b="0">
                        <a:latin typeface="宋体" panose="02010600030101010101" pitchFamily="2" charset="-122"/>
                        <a:ea typeface="宋体" panose="02010600030101010101" pitchFamily="2" charset="-122"/>
                      </a:endParaRPr>
                    </a:p>
                  </a:txBody>
                  <a:tcPr marL="0" marR="0" marT="0" marB="0">
                    <a:lnL w="12700" cap="flat" cmpd="sng">
                      <a:solidFill>
                        <a:srgbClr val="DDDDDD"/>
                      </a:solidFill>
                      <a:prstDash val="solid"/>
                      <a:headEnd type="none" w="med" len="med"/>
                      <a:tailEnd type="none" w="med" len="med"/>
                    </a:lnL>
                    <a:lnR w="12700" cap="flat" cmpd="sng">
                      <a:solidFill>
                        <a:srgbClr val="DDDDDD"/>
                      </a:solidFill>
                      <a:prstDash val="solid"/>
                      <a:headEnd type="none" w="med" len="med"/>
                      <a:tailEnd type="none" w="med" len="med"/>
                    </a:lnR>
                    <a:lnT w="12700" cap="flat" cmpd="sng">
                      <a:solidFill>
                        <a:srgbClr val="DDDDDD"/>
                      </a:solidFill>
                      <a:prstDash val="solid"/>
                      <a:headEnd type="none" w="med" len="med"/>
                      <a:tailEnd type="none" w="med" len="med"/>
                    </a:lnT>
                    <a:lnB w="12700" cap="flat" cmpd="sng">
                      <a:solidFill>
                        <a:srgbClr val="DDDDDD"/>
                      </a:solidFill>
                      <a:prstDash val="solid"/>
                      <a:headEnd type="none" w="med" len="med"/>
                      <a:tailEnd type="none" w="med" len="med"/>
                    </a:lnB>
                    <a:solidFill>
                      <a:srgbClr val="FFFFFF"/>
                    </a:solidFill>
                  </a:tcPr>
                </a:tc>
                <a:tc>
                  <a:txBody>
                    <a:bodyPr vert="horz" wrap="square"/>
                    <a:lstStyle/>
                    <a:p>
                      <a:pPr marL="69215" indent="0" algn="ctr" latinLnBrk="1">
                        <a:spcBef>
                          <a:spcPct val="0"/>
                        </a:spcBef>
                        <a:spcAft>
                          <a:spcPct val="0"/>
                        </a:spcAft>
                      </a:pPr>
                      <a:r>
                        <a:rPr lang="en-US" altLang="zh-CN" sz="1800" b="0">
                          <a:latin typeface="Microsoft YaHei UI" panose="020b0503020204020204" charset="-122"/>
                          <a:ea typeface="Microsoft YaHei UI" panose="020b0503020204020204" charset="-122"/>
                        </a:rPr>
                        <a:t> </a:t>
                      </a:r>
                      <a:endParaRPr lang="en-US" altLang="zh-CN" sz="1800" b="0">
                        <a:latin typeface="Microsoft YaHei UI" panose="020b0503020204020204" charset="-122"/>
                        <a:ea typeface="Microsoft YaHei UI" panose="020b0503020204020204" charset="-122"/>
                      </a:endParaRPr>
                    </a:p>
                  </a:txBody>
                  <a:tcPr marL="0" marR="0" marT="0" marB="0">
                    <a:lnL w="12700" cap="flat" cmpd="sng">
                      <a:solidFill>
                        <a:srgbClr val="DDDDDD"/>
                      </a:solidFill>
                      <a:prstDash val="solid"/>
                      <a:headEnd type="none" w="med" len="med"/>
                      <a:tailEnd type="none" w="med" len="med"/>
                    </a:lnL>
                    <a:lnR w="12700" cap="flat" cmpd="sng">
                      <a:solidFill>
                        <a:srgbClr val="DDDDDD"/>
                      </a:solidFill>
                      <a:prstDash val="solid"/>
                      <a:headEnd type="none" w="med" len="med"/>
                      <a:tailEnd type="none" w="med" len="med"/>
                    </a:lnR>
                    <a:lnT w="12700" cap="flat" cmpd="sng">
                      <a:solidFill>
                        <a:srgbClr val="DDDDDD"/>
                      </a:solidFill>
                      <a:prstDash val="solid"/>
                      <a:headEnd type="none" w="med" len="med"/>
                      <a:tailEnd type="none" w="med" len="med"/>
                    </a:lnT>
                    <a:lnB w="12700" cap="flat" cmpd="sng">
                      <a:solidFill>
                        <a:srgbClr val="DDDDDD"/>
                      </a:solidFill>
                      <a:prstDash val="solid"/>
                      <a:headEnd type="none" w="med" len="med"/>
                      <a:tailEnd type="none" w="med" len="med"/>
                    </a:lnB>
                    <a:solidFill>
                      <a:srgbClr val="FFFFFF"/>
                    </a:solidFill>
                  </a:tcPr>
                </a:tc>
                <a:tc>
                  <a:txBody>
                    <a:bodyPr vert="horz" wrap="square"/>
                    <a:lstStyle/>
                    <a:p>
                      <a:pPr marL="69215" indent="0" algn="ctr" latinLnBrk="1">
                        <a:spcBef>
                          <a:spcPct val="0"/>
                        </a:spcBef>
                        <a:spcAft>
                          <a:spcPct val="0"/>
                        </a:spcAft>
                      </a:pPr>
                      <a:r>
                        <a:rPr lang="en-US" altLang="zh-CN" sz="1800" b="0">
                          <a:latin typeface="Microsoft YaHei UI" panose="020b0503020204020204" charset="-122"/>
                          <a:ea typeface="Microsoft YaHei UI" panose="020b0503020204020204" charset="-122"/>
                        </a:rPr>
                        <a:t> </a:t>
                      </a:r>
                      <a:endParaRPr lang="en-US" altLang="zh-CN" sz="1800" b="0">
                        <a:latin typeface="Microsoft YaHei UI" panose="020b0503020204020204" charset="-122"/>
                        <a:ea typeface="Microsoft YaHei UI" panose="020b0503020204020204" charset="-122"/>
                      </a:endParaRPr>
                    </a:p>
                  </a:txBody>
                  <a:tcPr marL="0" marR="0" marT="0" marB="0">
                    <a:lnL w="12700" cap="flat" cmpd="sng">
                      <a:solidFill>
                        <a:srgbClr val="DDDDDD"/>
                      </a:solidFill>
                      <a:prstDash val="solid"/>
                      <a:headEnd type="none" w="med" len="med"/>
                      <a:tailEnd type="none" w="med" len="med"/>
                    </a:lnL>
                    <a:lnR w="12700" cap="flat" cmpd="sng">
                      <a:solidFill>
                        <a:srgbClr val="DDDDDD"/>
                      </a:solidFill>
                      <a:prstDash val="solid"/>
                      <a:headEnd type="none" w="med" len="med"/>
                      <a:tailEnd type="none" w="med" len="med"/>
                    </a:lnR>
                    <a:lnT w="12700" cap="flat" cmpd="sng">
                      <a:solidFill>
                        <a:srgbClr val="DDDDDD"/>
                      </a:solidFill>
                      <a:prstDash val="solid"/>
                      <a:headEnd type="none" w="med" len="med"/>
                      <a:tailEnd type="none" w="med" len="med"/>
                    </a:lnT>
                    <a:lnB w="12700" cap="flat" cmpd="sng">
                      <a:solidFill>
                        <a:srgbClr val="DDDDDD"/>
                      </a:solidFill>
                      <a:prstDash val="solid"/>
                      <a:headEnd type="none" w="med" len="med"/>
                      <a:tailEnd type="none" w="med" len="med"/>
                    </a:lnB>
                    <a:solidFill>
                      <a:srgbClr val="FFFFFF"/>
                    </a:solidFill>
                  </a:tcPr>
                </a:tc>
                <a:tc>
                  <a:txBody>
                    <a:bodyPr vert="horz" wrap="square"/>
                    <a:lstStyle/>
                    <a:p>
                      <a:pPr marL="69215" indent="0" algn="ctr" latinLnBrk="1">
                        <a:spcBef>
                          <a:spcPct val="0"/>
                        </a:spcBef>
                        <a:spcAft>
                          <a:spcPct val="0"/>
                        </a:spcAft>
                      </a:pPr>
                      <a:endParaRPr sz="1800" b="0">
                        <a:latin typeface="Microsoft YaHei UI" panose="020b0503020204020204" charset="-122"/>
                        <a:ea typeface="Microsoft YaHei UI" panose="020b0503020204020204" charset="-122"/>
                      </a:endParaRPr>
                    </a:p>
                  </a:txBody>
                  <a:tcPr marL="0" marR="0" marT="0" marB="0">
                    <a:lnL w="12700" cap="flat" cmpd="sng">
                      <a:solidFill>
                        <a:srgbClr val="DDDDDD"/>
                      </a:solidFill>
                      <a:prstDash val="solid"/>
                      <a:headEnd type="none" w="med" len="med"/>
                      <a:tailEnd type="none" w="med" len="med"/>
                    </a:lnL>
                    <a:lnR w="12700" cap="flat" cmpd="sng">
                      <a:solidFill>
                        <a:srgbClr val="DDDDDD"/>
                      </a:solidFill>
                      <a:prstDash val="solid"/>
                      <a:headEnd type="none" w="med" len="med"/>
                      <a:tailEnd type="none" w="med" len="med"/>
                    </a:lnR>
                    <a:lnT w="12700" cap="flat" cmpd="sng">
                      <a:solidFill>
                        <a:srgbClr val="DDDDDD"/>
                      </a:solidFill>
                      <a:prstDash val="solid"/>
                      <a:headEnd type="none" w="med" len="med"/>
                      <a:tailEnd type="none" w="med" len="med"/>
                    </a:lnT>
                    <a:lnB w="12700" cap="flat" cmpd="sng">
                      <a:solidFill>
                        <a:srgbClr val="DDDDDD"/>
                      </a:solidFill>
                      <a:prstDash val="solid"/>
                      <a:headEnd type="none" w="med" len="med"/>
                      <a:tailEnd type="none" w="med" len="med"/>
                    </a:lnB>
                    <a:solidFill>
                      <a:srgbClr val="FFFFFF"/>
                    </a:solidFill>
                  </a:tcPr>
                </a:tc>
              </a:tr>
            </a:tbl>
          </a:graphicData>
        </a:graphic>
      </p:graphicFrame>
      <p:sp>
        <p:nvSpPr>
          <p:cNvPr id="6" name="文本框 5" title=""/>
          <p:cNvSpPr txBox="1"/>
          <p:nvPr/>
        </p:nvSpPr>
        <p:spPr>
          <a:xfrm>
            <a:off x="4294187" y="2636203"/>
            <a:ext cx="5080000" cy="337185"/>
          </a:xfrm>
          <a:prstGeom prst="rect">
            <a:avLst/>
          </a:prstGeom>
        </p:spPr>
        <p:txBody>
          <a:bodyPr>
            <a:spAutoFit/>
          </a:bodyPr>
          <a:lstStyle/>
          <a:p>
            <a:pPr marL="0" indent="765175" defTabSz="266700"/>
            <a:r>
              <a:rPr lang="zh-CN" altLang="en-US" sz="1600" b="1">
                <a:solidFill>
                  <a:srgbClr val="000000"/>
                </a:solidFill>
                <a:latin typeface="宋体" panose="02010600030101010101" pitchFamily="2" charset="-122"/>
                <a:ea typeface="宋体" panose="02010600030101010101" pitchFamily="2" charset="-122"/>
              </a:rPr>
              <a:t>隔音房间的评价量规</a:t>
            </a:r>
            <a:endParaRPr lang="zh-CN" altLang="en-US" sz="1600" b="1">
              <a:solidFill>
                <a:srgbClr val="000000"/>
              </a:solidFill>
              <a:latin typeface="宋体" panose="02010600030101010101" pitchFamily="2" charset="-122"/>
              <a:ea typeface="宋体" panose="02010600030101010101" pitchFamily="2" charset="-122"/>
            </a:endParaRPr>
          </a:p>
        </p:txBody>
      </p:sp>
    </p:spTree>
  </p:cSld>
  <p:clrMapOvr>
    <a:masterClrMapping/>
  </p:clrMapOvr>
  <p:transition/>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4" name="文本框 3" title=""/>
          <p:cNvSpPr txBox="1"/>
          <p:nvPr/>
        </p:nvSpPr>
        <p:spPr>
          <a:xfrm>
            <a:off x="3719195" y="108585"/>
            <a:ext cx="5195570" cy="581660"/>
          </a:xfrm>
          <a:prstGeom prst="rect">
            <a:avLst/>
          </a:prstGeom>
          <a:noFill/>
        </p:spPr>
        <p:txBody>
          <a:bodyPr wrap="square" rtlCol="0">
            <a:noAutofit/>
          </a:bodyPr>
          <a:lstStyle/>
          <a:p>
            <a:r>
              <a:rPr lang="zh-CN" altLang="en-US" sz="2800">
                <a:latin typeface="黑体" panose="02010609060101010101" pitchFamily="49" charset="-122"/>
                <a:ea typeface="黑体" panose="02010609060101010101" pitchFamily="49" charset="-122"/>
                <a:cs typeface="Times New Roman" panose="02020603050405020304" pitchFamily="18" charset="0"/>
                <a:sym typeface="+mn-ea"/>
              </a:rPr>
              <a:t>任务三、制作隔音房间模型</a:t>
            </a:r>
            <a:endParaRPr lang="zh-CN" altLang="en-US" sz="2800">
              <a:latin typeface="黑体" panose="02010609060101010101" pitchFamily="49" charset="-122"/>
              <a:ea typeface="黑体" panose="02010609060101010101" pitchFamily="49" charset="-122"/>
              <a:cs typeface="Times New Roman" panose="02020603050405020304" pitchFamily="18" charset="0"/>
              <a:sym typeface="+mn-ea"/>
            </a:endParaRPr>
          </a:p>
        </p:txBody>
      </p:sp>
      <p:sp>
        <p:nvSpPr>
          <p:cNvPr id="2" name="矩形 1" title=""/>
          <p:cNvSpPr/>
          <p:nvPr/>
        </p:nvSpPr>
        <p:spPr>
          <a:xfrm>
            <a:off x="767080" y="910590"/>
            <a:ext cx="6080125" cy="737235"/>
          </a:xfrm>
          <a:prstGeom prst="rect">
            <a:avLst/>
          </a:prstGeom>
        </p:spPr>
        <p:txBody>
          <a:bodyPr wrap="square">
            <a:spAutoFit/>
          </a:bodyPr>
          <a:lstStyle/>
          <a:p>
            <a:pPr indent="0" fontAlgn="auto">
              <a:lnSpc>
                <a:spcPct val="150000"/>
              </a:lnSpc>
            </a:pPr>
            <a:r>
              <a:rPr lang="en-US" altLang="zh-CN" sz="2800" b="1">
                <a:latin typeface="Times New Roman" panose="02020603050405020304" pitchFamily="18" charset="0"/>
                <a:cs typeface="Times New Roman" panose="02020603050405020304" pitchFamily="18" charset="0"/>
              </a:rPr>
              <a:t>4.</a:t>
            </a:r>
            <a:r>
              <a:rPr lang="zh-CN" altLang="en-US" sz="2800" b="1">
                <a:latin typeface="Times New Roman" panose="02020603050405020304" pitchFamily="18" charset="0"/>
                <a:cs typeface="Times New Roman" panose="02020603050405020304" pitchFamily="18" charset="0"/>
              </a:rPr>
              <a:t>项目展示交流与评价</a:t>
            </a:r>
            <a:endParaRPr lang="zh-CN" altLang="en-US" sz="2800" b="1">
              <a:latin typeface="Times New Roman" panose="02020603050405020304" pitchFamily="18" charset="0"/>
              <a:cs typeface="Times New Roman" panose="02020603050405020304" pitchFamily="18" charset="0"/>
            </a:endParaRPr>
          </a:p>
        </p:txBody>
      </p:sp>
      <p:sp>
        <p:nvSpPr>
          <p:cNvPr id="3" name="矩形 2" title=""/>
          <p:cNvSpPr/>
          <p:nvPr/>
        </p:nvSpPr>
        <p:spPr>
          <a:xfrm>
            <a:off x="982980" y="1722755"/>
            <a:ext cx="10207625" cy="645160"/>
          </a:xfrm>
          <a:prstGeom prst="rect">
            <a:avLst/>
          </a:prstGeom>
        </p:spPr>
        <p:txBody>
          <a:bodyPr wrap="square">
            <a:spAutoFit/>
          </a:bodyPr>
          <a:lstStyle/>
          <a:p>
            <a:pPr indent="0" fontAlgn="auto">
              <a:lnSpc>
                <a:spcPct val="150000"/>
              </a:lnSpc>
            </a:pPr>
            <a:r>
              <a:rPr lang="zh-CN" sz="2400" b="1">
                <a:latin typeface="Times New Roman" panose="02020603050405020304" pitchFamily="18" charset="0"/>
                <a:cs typeface="Times New Roman" panose="02020603050405020304" pitchFamily="18" charset="0"/>
              </a:rPr>
              <a:t>（</a:t>
            </a:r>
            <a:r>
              <a:rPr lang="en-US" altLang="zh-CN" sz="2400" b="1">
                <a:latin typeface="Times New Roman" panose="02020603050405020304" pitchFamily="18" charset="0"/>
                <a:cs typeface="Times New Roman" panose="02020603050405020304" pitchFamily="18" charset="0"/>
              </a:rPr>
              <a:t>2</a:t>
            </a:r>
            <a:r>
              <a:rPr lang="zh-CN" sz="2400" b="1">
                <a:latin typeface="Times New Roman" panose="02020603050405020304" pitchFamily="18" charset="0"/>
                <a:cs typeface="Times New Roman" panose="02020603050405020304" pitchFamily="18" charset="0"/>
              </a:rPr>
              <a:t>）“制作成本”的统计方法：</a:t>
            </a:r>
            <a:r>
              <a:rPr lang="zh-CN" sz="2400" b="1">
                <a:solidFill>
                  <a:srgbClr val="FF0000"/>
                </a:solidFill>
                <a:latin typeface="Times New Roman" panose="02020603050405020304" pitchFamily="18" charset="0"/>
                <a:cs typeface="Times New Roman" panose="02020603050405020304" pitchFamily="18" charset="0"/>
              </a:rPr>
              <a:t>材料费用单</a:t>
            </a:r>
            <a:endParaRPr lang="zh-CN" sz="2400" b="1">
              <a:solidFill>
                <a:srgbClr val="FF0000"/>
              </a:solidFill>
              <a:latin typeface="Times New Roman" panose="02020603050405020304" pitchFamily="18" charset="0"/>
              <a:cs typeface="Times New Roman" panose="02020603050405020304" pitchFamily="18" charset="0"/>
            </a:endParaRPr>
          </a:p>
        </p:txBody>
      </p:sp>
      <p:graphicFrame>
        <p:nvGraphicFramePr>
          <p:cNvPr id="5" name="表格 4" title=""/>
          <p:cNvGraphicFramePr>
            <a:graphicFrameLocks noGrp="1"/>
          </p:cNvGraphicFramePr>
          <p:nvPr/>
        </p:nvGraphicFramePr>
        <p:xfrm>
          <a:off x="1918335" y="2708910"/>
          <a:ext cx="7900035" cy="3200400"/>
        </p:xfrm>
        <a:graphic>
          <a:graphicData uri="http://schemas.openxmlformats.org/drawingml/2006/table">
            <a:tbl>
              <a:tblPr firstRow="1" bandRow="1">
                <a:tableStyleId>{5C22544A-7EE6-4342-B048-85BDC9FD1C3A}</a:tableStyleId>
              </a:tblPr>
              <a:tblGrid>
                <a:gridCol w="1238885"/>
                <a:gridCol w="1773555"/>
                <a:gridCol w="1582420"/>
                <a:gridCol w="1652905"/>
                <a:gridCol w="1652270"/>
              </a:tblGrid>
              <a:tr h="457200">
                <a:tc>
                  <a:txBody>
                    <a:bodyPr vert="horz" wrap="square"/>
                    <a:lstStyle/>
                    <a:p>
                      <a:pPr algn="ctr">
                        <a:buNone/>
                      </a:pPr>
                      <a:r>
                        <a:rPr lang="zh-CN" altLang="en-US"/>
                        <a:t>序号</a:t>
                      </a:r>
                      <a:endParaRPr lang="zh-CN" altLang="en-US"/>
                    </a:p>
                  </a:txBody>
                  <a:tcPr/>
                </a:tc>
                <a:tc>
                  <a:txBody>
                    <a:bodyPr vert="horz" wrap="square"/>
                    <a:lstStyle/>
                    <a:p>
                      <a:pPr algn="ctr">
                        <a:buNone/>
                      </a:pPr>
                      <a:r>
                        <a:rPr lang="zh-CN" altLang="en-US"/>
                        <a:t>材料名称</a:t>
                      </a:r>
                      <a:endParaRPr lang="zh-CN" altLang="en-US"/>
                    </a:p>
                  </a:txBody>
                  <a:tcPr/>
                </a:tc>
                <a:tc>
                  <a:txBody>
                    <a:bodyPr vert="horz" wrap="square"/>
                    <a:lstStyle/>
                    <a:p>
                      <a:pPr algn="ctr">
                        <a:buNone/>
                      </a:pPr>
                      <a:r>
                        <a:rPr lang="zh-CN" altLang="en-US"/>
                        <a:t>单价</a:t>
                      </a:r>
                      <a:endParaRPr lang="zh-CN" altLang="en-US"/>
                    </a:p>
                  </a:txBody>
                  <a:tcPr/>
                </a:tc>
                <a:tc>
                  <a:txBody>
                    <a:bodyPr vert="horz" wrap="square"/>
                    <a:lstStyle/>
                    <a:p>
                      <a:pPr algn="ctr">
                        <a:buNone/>
                      </a:pPr>
                      <a:r>
                        <a:rPr lang="zh-CN" altLang="en-US"/>
                        <a:t>所有数量</a:t>
                      </a:r>
                      <a:endParaRPr lang="zh-CN" altLang="en-US"/>
                    </a:p>
                  </a:txBody>
                  <a:tcPr/>
                </a:tc>
                <a:tc>
                  <a:txBody>
                    <a:bodyPr vert="horz" wrap="square"/>
                    <a:lstStyle/>
                    <a:p>
                      <a:pPr algn="ctr">
                        <a:buNone/>
                      </a:pPr>
                      <a:r>
                        <a:rPr lang="zh-CN" altLang="en-US"/>
                        <a:t>总价</a:t>
                      </a:r>
                      <a:endParaRPr lang="zh-CN" altLang="en-US"/>
                    </a:p>
                  </a:txBody>
                  <a:tcPr/>
                </a:tc>
              </a:tr>
              <a:tr h="381000">
                <a:tc>
                  <a:txBody>
                    <a:bodyPr vert="horz" wrap="square"/>
                    <a:lstStyle/>
                    <a:p>
                      <a:pPr algn="ctr">
                        <a:buNone/>
                      </a:pPr>
                      <a:r>
                        <a:rPr lang="en-US" altLang="zh-CN"/>
                        <a:t>1</a:t>
                      </a:r>
                      <a:endParaRPr lang="en-US" altLang="zh-CN"/>
                    </a:p>
                  </a:txBody>
                  <a:tcPr/>
                </a:tc>
                <a:tc>
                  <a:txBody>
                    <a:bodyPr vert="horz" wrap="square"/>
                    <a:lstStyle/>
                    <a:p>
                      <a:pPr algn="ctr">
                        <a:buNone/>
                      </a:pPr>
                      <a:endParaRPr lang="zh-CN" altLang="en-US"/>
                    </a:p>
                  </a:txBody>
                  <a:tcPr/>
                </a:tc>
                <a:tc>
                  <a:txBody>
                    <a:bodyPr vert="horz" wrap="square"/>
                    <a:lstStyle/>
                    <a:p>
                      <a:pPr algn="ctr">
                        <a:buNone/>
                      </a:pPr>
                      <a:endParaRPr lang="zh-CN" altLang="en-US"/>
                    </a:p>
                  </a:txBody>
                  <a:tcPr/>
                </a:tc>
                <a:tc>
                  <a:txBody>
                    <a:bodyPr vert="horz" wrap="square"/>
                    <a:lstStyle/>
                    <a:p>
                      <a:pPr algn="ctr">
                        <a:buNone/>
                      </a:pPr>
                      <a:endParaRPr lang="zh-CN" altLang="en-US"/>
                    </a:p>
                  </a:txBody>
                  <a:tcPr/>
                </a:tc>
                <a:tc>
                  <a:txBody>
                    <a:bodyPr vert="horz" wrap="square"/>
                    <a:lstStyle/>
                    <a:p>
                      <a:pPr algn="ctr">
                        <a:buNone/>
                      </a:pPr>
                      <a:endParaRPr lang="zh-CN" altLang="en-US"/>
                    </a:p>
                  </a:txBody>
                  <a:tcPr/>
                </a:tc>
              </a:tr>
              <a:tr h="381000">
                <a:tc>
                  <a:txBody>
                    <a:bodyPr vert="horz" wrap="square"/>
                    <a:lstStyle/>
                    <a:p>
                      <a:pPr algn="ctr">
                        <a:buNone/>
                      </a:pPr>
                      <a:r>
                        <a:rPr lang="en-US" altLang="zh-CN"/>
                        <a:t>2</a:t>
                      </a:r>
                      <a:endParaRPr lang="en-US" altLang="zh-CN"/>
                    </a:p>
                  </a:txBody>
                  <a:tcPr/>
                </a:tc>
                <a:tc>
                  <a:txBody>
                    <a:bodyPr vert="horz" wrap="square"/>
                    <a:lstStyle/>
                    <a:p>
                      <a:pPr algn="ctr">
                        <a:buNone/>
                      </a:pPr>
                      <a:endParaRPr lang="zh-CN" altLang="en-US"/>
                    </a:p>
                  </a:txBody>
                  <a:tcPr/>
                </a:tc>
                <a:tc>
                  <a:txBody>
                    <a:bodyPr vert="horz" wrap="square"/>
                    <a:lstStyle/>
                    <a:p>
                      <a:pPr algn="ctr">
                        <a:buNone/>
                      </a:pPr>
                      <a:endParaRPr lang="zh-CN" altLang="en-US"/>
                    </a:p>
                  </a:txBody>
                  <a:tcPr/>
                </a:tc>
                <a:tc>
                  <a:txBody>
                    <a:bodyPr vert="horz" wrap="square"/>
                    <a:lstStyle/>
                    <a:p>
                      <a:pPr algn="ctr">
                        <a:buNone/>
                      </a:pPr>
                      <a:endParaRPr lang="zh-CN" altLang="en-US"/>
                    </a:p>
                  </a:txBody>
                  <a:tcPr/>
                </a:tc>
                <a:tc>
                  <a:txBody>
                    <a:bodyPr vert="horz" wrap="square"/>
                    <a:lstStyle/>
                    <a:p>
                      <a:pPr algn="ctr">
                        <a:buNone/>
                      </a:pPr>
                      <a:endParaRPr lang="zh-CN" altLang="en-US"/>
                    </a:p>
                  </a:txBody>
                  <a:tcPr/>
                </a:tc>
              </a:tr>
              <a:tr h="381000">
                <a:tc>
                  <a:txBody>
                    <a:bodyPr vert="horz" wrap="square"/>
                    <a:lstStyle/>
                    <a:p>
                      <a:pPr algn="ctr">
                        <a:buNone/>
                      </a:pPr>
                      <a:r>
                        <a:rPr lang="en-US" altLang="zh-CN"/>
                        <a:t>3</a:t>
                      </a:r>
                      <a:endParaRPr lang="en-US" altLang="zh-CN"/>
                    </a:p>
                  </a:txBody>
                  <a:tcPr/>
                </a:tc>
                <a:tc>
                  <a:txBody>
                    <a:bodyPr vert="horz" wrap="square"/>
                    <a:lstStyle/>
                    <a:p>
                      <a:pPr algn="ctr">
                        <a:buNone/>
                      </a:pPr>
                      <a:endParaRPr lang="zh-CN" altLang="en-US"/>
                    </a:p>
                  </a:txBody>
                  <a:tcPr/>
                </a:tc>
                <a:tc>
                  <a:txBody>
                    <a:bodyPr vert="horz" wrap="square"/>
                    <a:lstStyle/>
                    <a:p>
                      <a:pPr algn="ctr">
                        <a:buNone/>
                      </a:pPr>
                      <a:endParaRPr lang="zh-CN" altLang="en-US"/>
                    </a:p>
                  </a:txBody>
                  <a:tcPr/>
                </a:tc>
                <a:tc>
                  <a:txBody>
                    <a:bodyPr vert="horz" wrap="square"/>
                    <a:lstStyle/>
                    <a:p>
                      <a:pPr algn="ctr">
                        <a:buNone/>
                      </a:pPr>
                      <a:endParaRPr lang="zh-CN" altLang="en-US"/>
                    </a:p>
                  </a:txBody>
                  <a:tcPr/>
                </a:tc>
                <a:tc>
                  <a:txBody>
                    <a:bodyPr vert="horz" wrap="square"/>
                    <a:lstStyle/>
                    <a:p>
                      <a:pPr algn="ctr">
                        <a:buNone/>
                      </a:pPr>
                      <a:endParaRPr lang="zh-CN" altLang="en-US"/>
                    </a:p>
                  </a:txBody>
                  <a:tcPr/>
                </a:tc>
              </a:tr>
              <a:tr h="381000">
                <a:tc>
                  <a:txBody>
                    <a:bodyPr vert="horz" wrap="square"/>
                    <a:lstStyle/>
                    <a:p>
                      <a:pPr algn="ctr">
                        <a:buNone/>
                      </a:pPr>
                      <a:r>
                        <a:rPr lang="en-US" altLang="zh-CN"/>
                        <a:t>4</a:t>
                      </a:r>
                      <a:endParaRPr lang="en-US" altLang="zh-CN"/>
                    </a:p>
                  </a:txBody>
                  <a:tcPr/>
                </a:tc>
                <a:tc>
                  <a:txBody>
                    <a:bodyPr vert="horz" wrap="square"/>
                    <a:lstStyle/>
                    <a:p>
                      <a:pPr algn="ctr">
                        <a:buNone/>
                      </a:pPr>
                      <a:endParaRPr lang="zh-CN" altLang="en-US"/>
                    </a:p>
                  </a:txBody>
                  <a:tcPr/>
                </a:tc>
                <a:tc>
                  <a:txBody>
                    <a:bodyPr vert="horz" wrap="square"/>
                    <a:lstStyle/>
                    <a:p>
                      <a:pPr algn="ctr">
                        <a:buNone/>
                      </a:pPr>
                      <a:endParaRPr lang="zh-CN" altLang="en-US"/>
                    </a:p>
                  </a:txBody>
                  <a:tcPr/>
                </a:tc>
                <a:tc>
                  <a:txBody>
                    <a:bodyPr vert="horz" wrap="square"/>
                    <a:lstStyle/>
                    <a:p>
                      <a:pPr algn="ctr">
                        <a:buNone/>
                      </a:pPr>
                      <a:endParaRPr lang="zh-CN" altLang="en-US"/>
                    </a:p>
                  </a:txBody>
                  <a:tcPr/>
                </a:tc>
                <a:tc>
                  <a:txBody>
                    <a:bodyPr vert="horz" wrap="square"/>
                    <a:lstStyle/>
                    <a:p>
                      <a:pPr algn="ctr">
                        <a:buNone/>
                      </a:pPr>
                      <a:endParaRPr lang="zh-CN" altLang="en-US"/>
                    </a:p>
                  </a:txBody>
                  <a:tcPr/>
                </a:tc>
              </a:tr>
              <a:tr h="381000">
                <a:tc>
                  <a:txBody>
                    <a:bodyPr vert="horz" wrap="square"/>
                    <a:lstStyle/>
                    <a:p>
                      <a:pPr algn="ctr">
                        <a:buNone/>
                      </a:pPr>
                      <a:endParaRPr lang="zh-CN" altLang="en-US"/>
                    </a:p>
                  </a:txBody>
                  <a:tcPr/>
                </a:tc>
                <a:tc>
                  <a:txBody>
                    <a:bodyPr vert="horz" wrap="square"/>
                    <a:lstStyle/>
                    <a:p>
                      <a:pPr algn="ctr">
                        <a:buNone/>
                      </a:pPr>
                      <a:endParaRPr lang="zh-CN" altLang="en-US"/>
                    </a:p>
                  </a:txBody>
                  <a:tcPr/>
                </a:tc>
                <a:tc>
                  <a:txBody>
                    <a:bodyPr vert="horz" wrap="square"/>
                    <a:lstStyle/>
                    <a:p>
                      <a:pPr algn="ctr">
                        <a:buNone/>
                      </a:pPr>
                      <a:endParaRPr lang="zh-CN" altLang="en-US"/>
                    </a:p>
                  </a:txBody>
                  <a:tcPr/>
                </a:tc>
                <a:tc>
                  <a:txBody>
                    <a:bodyPr vert="horz" wrap="square"/>
                    <a:lstStyle/>
                    <a:p>
                      <a:pPr algn="ctr">
                        <a:buNone/>
                      </a:pPr>
                      <a:endParaRPr lang="zh-CN" altLang="en-US"/>
                    </a:p>
                  </a:txBody>
                  <a:tcPr/>
                </a:tc>
                <a:tc>
                  <a:txBody>
                    <a:bodyPr vert="horz" wrap="square"/>
                    <a:lstStyle/>
                    <a:p>
                      <a:pPr algn="ctr">
                        <a:buNone/>
                      </a:pPr>
                      <a:endParaRPr lang="zh-CN" altLang="en-US"/>
                    </a:p>
                  </a:txBody>
                  <a:tcPr/>
                </a:tc>
              </a:tr>
              <a:tr h="381000">
                <a:tc>
                  <a:txBody>
                    <a:bodyPr vert="horz" wrap="square"/>
                    <a:lstStyle/>
                    <a:p>
                      <a:pPr algn="ctr">
                        <a:buNone/>
                      </a:pPr>
                      <a:endParaRPr lang="zh-CN" altLang="en-US"/>
                    </a:p>
                  </a:txBody>
                  <a:tcPr/>
                </a:tc>
                <a:tc>
                  <a:txBody>
                    <a:bodyPr vert="horz" wrap="square"/>
                    <a:lstStyle/>
                    <a:p>
                      <a:pPr algn="ctr">
                        <a:buNone/>
                      </a:pPr>
                      <a:endParaRPr lang="zh-CN" altLang="en-US"/>
                    </a:p>
                  </a:txBody>
                  <a:tcPr/>
                </a:tc>
                <a:tc>
                  <a:txBody>
                    <a:bodyPr vert="horz" wrap="square"/>
                    <a:lstStyle/>
                    <a:p>
                      <a:pPr algn="ctr">
                        <a:buNone/>
                      </a:pPr>
                      <a:r>
                        <a:rPr lang="zh-CN" altLang="en-US"/>
                        <a:t>共计：</a:t>
                      </a:r>
                      <a:endParaRPr lang="zh-CN" altLang="en-US"/>
                    </a:p>
                  </a:txBody>
                  <a:tcPr/>
                </a:tc>
                <a:tc>
                  <a:txBody>
                    <a:bodyPr vert="horz" wrap="square"/>
                    <a:lstStyle/>
                    <a:p>
                      <a:pPr algn="ctr">
                        <a:buNone/>
                      </a:pPr>
                      <a:endParaRPr lang="zh-CN" altLang="en-US"/>
                    </a:p>
                  </a:txBody>
                  <a:tcPr/>
                </a:tc>
                <a:tc>
                  <a:txBody>
                    <a:bodyPr vert="horz" wrap="square"/>
                    <a:lstStyle/>
                    <a:p>
                      <a:pPr algn="ctr">
                        <a:buNone/>
                      </a:pPr>
                      <a:endParaRPr lang="zh-CN" altLang="en-US"/>
                    </a:p>
                  </a:txBody>
                  <a:tcPr/>
                </a:tc>
              </a:tr>
            </a:tbl>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4" name="文本框 3" title=""/>
          <p:cNvSpPr txBox="1"/>
          <p:nvPr/>
        </p:nvSpPr>
        <p:spPr>
          <a:xfrm>
            <a:off x="3719195" y="108585"/>
            <a:ext cx="5195570" cy="581660"/>
          </a:xfrm>
          <a:prstGeom prst="rect">
            <a:avLst/>
          </a:prstGeom>
          <a:noFill/>
        </p:spPr>
        <p:txBody>
          <a:bodyPr wrap="square" rtlCol="0">
            <a:noAutofit/>
          </a:bodyPr>
          <a:lstStyle/>
          <a:p>
            <a:r>
              <a:rPr lang="zh-CN" altLang="en-US" sz="2800">
                <a:latin typeface="黑体" panose="02010609060101010101" pitchFamily="49" charset="-122"/>
                <a:ea typeface="黑体" panose="02010609060101010101" pitchFamily="49" charset="-122"/>
                <a:cs typeface="Times New Roman" panose="02020603050405020304" pitchFamily="18" charset="0"/>
                <a:sym typeface="+mn-ea"/>
              </a:rPr>
              <a:t>任务三、制作隔音房间模型</a:t>
            </a:r>
            <a:endParaRPr lang="zh-CN" altLang="en-US" sz="2800">
              <a:latin typeface="黑体" panose="02010609060101010101" pitchFamily="49" charset="-122"/>
              <a:ea typeface="黑体" panose="02010609060101010101" pitchFamily="49" charset="-122"/>
              <a:cs typeface="Times New Roman" panose="02020603050405020304" pitchFamily="18" charset="0"/>
              <a:sym typeface="+mn-ea"/>
            </a:endParaRPr>
          </a:p>
        </p:txBody>
      </p:sp>
      <p:sp>
        <p:nvSpPr>
          <p:cNvPr id="2" name="矩形 1" title=""/>
          <p:cNvSpPr/>
          <p:nvPr/>
        </p:nvSpPr>
        <p:spPr>
          <a:xfrm>
            <a:off x="767080" y="910590"/>
            <a:ext cx="6080125" cy="737235"/>
          </a:xfrm>
          <a:prstGeom prst="rect">
            <a:avLst/>
          </a:prstGeom>
        </p:spPr>
        <p:txBody>
          <a:bodyPr wrap="square">
            <a:spAutoFit/>
          </a:bodyPr>
          <a:lstStyle/>
          <a:p>
            <a:pPr indent="0" fontAlgn="auto">
              <a:lnSpc>
                <a:spcPct val="150000"/>
              </a:lnSpc>
            </a:pPr>
            <a:r>
              <a:rPr lang="en-US" altLang="zh-CN" sz="2800" b="1">
                <a:latin typeface="Times New Roman" panose="02020603050405020304" pitchFamily="18" charset="0"/>
                <a:cs typeface="Times New Roman" panose="02020603050405020304" pitchFamily="18" charset="0"/>
              </a:rPr>
              <a:t>4.</a:t>
            </a:r>
            <a:r>
              <a:rPr lang="zh-CN" altLang="en-US" sz="2800" b="1">
                <a:latin typeface="Times New Roman" panose="02020603050405020304" pitchFamily="18" charset="0"/>
                <a:cs typeface="Times New Roman" panose="02020603050405020304" pitchFamily="18" charset="0"/>
              </a:rPr>
              <a:t>项目展示交流与评价</a:t>
            </a:r>
            <a:endParaRPr lang="zh-CN" altLang="en-US" sz="2800" b="1">
              <a:latin typeface="Times New Roman" panose="02020603050405020304" pitchFamily="18" charset="0"/>
              <a:cs typeface="Times New Roman" panose="02020603050405020304" pitchFamily="18" charset="0"/>
            </a:endParaRPr>
          </a:p>
        </p:txBody>
      </p:sp>
      <p:sp>
        <p:nvSpPr>
          <p:cNvPr id="3" name="矩形 2" title=""/>
          <p:cNvSpPr/>
          <p:nvPr/>
        </p:nvSpPr>
        <p:spPr>
          <a:xfrm>
            <a:off x="982980" y="1722755"/>
            <a:ext cx="10207625" cy="1753235"/>
          </a:xfrm>
          <a:prstGeom prst="rect">
            <a:avLst/>
          </a:prstGeom>
        </p:spPr>
        <p:txBody>
          <a:bodyPr wrap="square">
            <a:spAutoFit/>
          </a:bodyPr>
          <a:lstStyle/>
          <a:p>
            <a:pPr indent="0" fontAlgn="auto">
              <a:lnSpc>
                <a:spcPct val="150000"/>
              </a:lnSpc>
            </a:pPr>
            <a:r>
              <a:rPr lang="zh-CN" sz="2400" b="1">
                <a:latin typeface="Times New Roman" panose="02020603050405020304" pitchFamily="18" charset="0"/>
                <a:cs typeface="Times New Roman" panose="02020603050405020304" pitchFamily="18" charset="0"/>
              </a:rPr>
              <a:t>（</a:t>
            </a:r>
            <a:r>
              <a:rPr lang="en-US" altLang="zh-CN" sz="2400" b="1">
                <a:latin typeface="Times New Roman" panose="02020603050405020304" pitchFamily="18" charset="0"/>
                <a:cs typeface="Times New Roman" panose="02020603050405020304" pitchFamily="18" charset="0"/>
              </a:rPr>
              <a:t>3</a:t>
            </a:r>
            <a:r>
              <a:rPr lang="zh-CN" sz="2400" b="1">
                <a:latin typeface="Times New Roman" panose="02020603050405020304" pitchFamily="18" charset="0"/>
                <a:cs typeface="Times New Roman" panose="02020603050405020304" pitchFamily="18" charset="0"/>
              </a:rPr>
              <a:t>）项目展示交流。</a:t>
            </a:r>
            <a:endParaRPr lang="zh-CN" sz="2400" b="1">
              <a:latin typeface="Times New Roman" panose="02020603050405020304" pitchFamily="18" charset="0"/>
              <a:cs typeface="Times New Roman" panose="02020603050405020304" pitchFamily="18" charset="0"/>
            </a:endParaRPr>
          </a:p>
          <a:p>
            <a:pPr indent="0" fontAlgn="auto">
              <a:lnSpc>
                <a:spcPct val="150000"/>
              </a:lnSpc>
            </a:pPr>
            <a:r>
              <a:rPr lang="zh-CN" sz="2400" b="1">
                <a:latin typeface="Times New Roman" panose="02020603050405020304" pitchFamily="18" charset="0"/>
                <a:cs typeface="Times New Roman" panose="02020603050405020304" pitchFamily="18" charset="0"/>
              </a:rPr>
              <a:t>师生共同评估项目成果，提出改进措施</a:t>
            </a:r>
            <a:r>
              <a:rPr lang="zh-CN" sz="2400" b="1" smtClean="0">
                <a:latin typeface="Times New Roman" panose="02020603050405020304" pitchFamily="18" charset="0"/>
                <a:cs typeface="Times New Roman" panose="02020603050405020304" pitchFamily="18" charset="0"/>
              </a:rPr>
              <a:t>，</a:t>
            </a:r>
            <a:endParaRPr lang="en-US" altLang="zh-CN" sz="2400" b="1" smtClean="0">
              <a:latin typeface="Times New Roman" panose="02020603050405020304" pitchFamily="18" charset="0"/>
              <a:cs typeface="Times New Roman" panose="02020603050405020304" pitchFamily="18" charset="0"/>
            </a:endParaRPr>
          </a:p>
          <a:p>
            <a:pPr indent="0" fontAlgn="auto">
              <a:lnSpc>
                <a:spcPct val="150000"/>
              </a:lnSpc>
            </a:pPr>
            <a:r>
              <a:rPr lang="zh-CN" sz="2400" b="1" smtClean="0">
                <a:latin typeface="Times New Roman" panose="02020603050405020304" pitchFamily="18" charset="0"/>
                <a:cs typeface="Times New Roman" panose="02020603050405020304" pitchFamily="18" charset="0"/>
              </a:rPr>
              <a:t>依据</a:t>
            </a:r>
            <a:r>
              <a:rPr lang="zh-CN" sz="2400" b="1">
                <a:latin typeface="Times New Roman" panose="02020603050405020304" pitchFamily="18" charset="0"/>
                <a:cs typeface="Times New Roman" panose="02020603050405020304" pitchFamily="18" charset="0"/>
              </a:rPr>
              <a:t>成果给小点“将自己的房间打造成隔音房间”提出最合理的方案。</a:t>
            </a:r>
            <a:endParaRPr lang="zh-CN" sz="2400" b="1">
              <a:latin typeface="Times New Roman" panose="02020603050405020304" pitchFamily="18" charset="0"/>
              <a:cs typeface="Times New Roman" panose="02020603050405020304" pitchFamily="18" charset="0"/>
            </a:endParaRPr>
          </a:p>
        </p:txBody>
      </p:sp>
    </p:spTree>
  </p:cSld>
  <p:clrMapOvr>
    <a:masterClrMapping/>
  </p:clrMapOvr>
  <p:transition/>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4" name="文本框 3" title=""/>
          <p:cNvSpPr txBox="1"/>
          <p:nvPr/>
        </p:nvSpPr>
        <p:spPr>
          <a:xfrm>
            <a:off x="3719195" y="108585"/>
            <a:ext cx="5195570" cy="581660"/>
          </a:xfrm>
          <a:prstGeom prst="rect">
            <a:avLst/>
          </a:prstGeom>
          <a:noFill/>
        </p:spPr>
        <p:txBody>
          <a:bodyPr wrap="square" rtlCol="0">
            <a:noAutofit/>
          </a:bodyPr>
          <a:lstStyle/>
          <a:p>
            <a:r>
              <a:rPr lang="zh-CN" altLang="en-US" sz="2800">
                <a:latin typeface="黑体" panose="02010609060101010101" pitchFamily="49" charset="-122"/>
                <a:ea typeface="黑体" panose="02010609060101010101" pitchFamily="49" charset="-122"/>
                <a:cs typeface="Times New Roman" panose="02020603050405020304" pitchFamily="18" charset="0"/>
                <a:sym typeface="+mn-ea"/>
              </a:rPr>
              <a:t>任务三、制作隔音房间模型</a:t>
            </a:r>
            <a:endParaRPr lang="zh-CN" altLang="en-US" sz="2800">
              <a:latin typeface="黑体" panose="02010609060101010101" pitchFamily="49" charset="-122"/>
              <a:ea typeface="黑体" panose="02010609060101010101" pitchFamily="49" charset="-122"/>
              <a:cs typeface="Times New Roman" panose="02020603050405020304" pitchFamily="18" charset="0"/>
              <a:sym typeface="+mn-ea"/>
            </a:endParaRPr>
          </a:p>
        </p:txBody>
      </p:sp>
      <p:sp>
        <p:nvSpPr>
          <p:cNvPr id="2" name="矩形 1" title=""/>
          <p:cNvSpPr/>
          <p:nvPr/>
        </p:nvSpPr>
        <p:spPr>
          <a:xfrm>
            <a:off x="767080" y="910590"/>
            <a:ext cx="6080125" cy="737235"/>
          </a:xfrm>
          <a:prstGeom prst="rect">
            <a:avLst/>
          </a:prstGeom>
        </p:spPr>
        <p:txBody>
          <a:bodyPr wrap="square">
            <a:spAutoFit/>
          </a:bodyPr>
          <a:lstStyle/>
          <a:p>
            <a:pPr indent="0" fontAlgn="auto">
              <a:lnSpc>
                <a:spcPct val="150000"/>
              </a:lnSpc>
            </a:pPr>
            <a:r>
              <a:rPr sz="2800" b="1">
                <a:latin typeface="Times New Roman" panose="02020603050405020304" pitchFamily="18" charset="0"/>
                <a:cs typeface="Times New Roman" panose="02020603050405020304" pitchFamily="18" charset="0"/>
              </a:rPr>
              <a:t>附表：评价量规表建议</a:t>
            </a:r>
            <a:endParaRPr sz="2800" b="1">
              <a:latin typeface="Times New Roman" panose="02020603050405020304" pitchFamily="18" charset="0"/>
              <a:cs typeface="Times New Roman" panose="02020603050405020304" pitchFamily="18" charset="0"/>
            </a:endParaRPr>
          </a:p>
        </p:txBody>
      </p:sp>
      <p:graphicFrame>
        <p:nvGraphicFramePr>
          <p:cNvPr id="5" name="表格 4" title=""/>
          <p:cNvGraphicFramePr>
            <a:graphicFrameLocks noGrp="1"/>
          </p:cNvGraphicFramePr>
          <p:nvPr>
            <p:custDataLst>
              <p:tags r:id="rId3"/>
            </p:custDataLst>
          </p:nvPr>
        </p:nvGraphicFramePr>
        <p:xfrm>
          <a:off x="889635" y="1701800"/>
          <a:ext cx="10174123" cy="4442822"/>
        </p:xfrm>
        <a:graphic>
          <a:graphicData uri="http://schemas.openxmlformats.org/drawingml/2006/table">
            <a:tbl>
              <a:tblPr/>
              <a:tblGrid>
                <a:gridCol w="1236980"/>
                <a:gridCol w="2405380"/>
                <a:gridCol w="2163445"/>
                <a:gridCol w="1969770"/>
                <a:gridCol w="2398548"/>
              </a:tblGrid>
              <a:tr h="388620">
                <a:tc>
                  <a:txBody>
                    <a:bodyPr vert="horz" wrap="square"/>
                    <a:lstStyle/>
                    <a:p>
                      <a:pPr marL="124460" indent="0" algn="ctr" eaLnBrk="0" fontAlgn="base">
                        <a:spcBef>
                          <a:spcPct val="0"/>
                        </a:spcBef>
                        <a:spcAft>
                          <a:spcPct val="0"/>
                        </a:spcAft>
                      </a:pPr>
                      <a:r>
                        <a:rPr lang="zh-CN" sz="1400">
                          <a:solidFill>
                            <a:srgbClr val="060607"/>
                          </a:solidFill>
                          <a:latin typeface="宋体" panose="02010600030101010101" pitchFamily="2" charset="-122"/>
                          <a:ea typeface="宋体" panose="02010600030101010101" pitchFamily="2" charset="-122"/>
                        </a:rPr>
                        <a:t>评价维度</a:t>
                      </a:r>
                      <a:endParaRPr lang="zh-CN" sz="1400">
                        <a:solidFill>
                          <a:srgbClr val="060607"/>
                        </a:solidFill>
                        <a:latin typeface="宋体" panose="02010600030101010101" pitchFamily="2" charset="-122"/>
                        <a:ea typeface="宋体" panose="02010600030101010101" pitchFamily="2" charset="-122"/>
                      </a:endParaRPr>
                    </a:p>
                  </a:txBody>
                  <a:tcPr marL="0" marR="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vert="horz" wrap="square"/>
                    <a:lstStyle/>
                    <a:p>
                      <a:pPr marL="431800" indent="0" algn="ctr" eaLnBrk="0" fontAlgn="base">
                        <a:spcBef>
                          <a:spcPct val="0"/>
                        </a:spcBef>
                        <a:spcAft>
                          <a:spcPct val="0"/>
                        </a:spcAft>
                      </a:pPr>
                      <a:r>
                        <a:rPr lang="zh-CN" sz="1400">
                          <a:solidFill>
                            <a:srgbClr val="060607"/>
                          </a:solidFill>
                          <a:latin typeface="宋体" panose="02010600030101010101" pitchFamily="2" charset="-122"/>
                          <a:ea typeface="宋体" panose="02010600030101010101" pitchFamily="2" charset="-122"/>
                        </a:rPr>
                        <a:t>优秀</a:t>
                      </a:r>
                      <a:r>
                        <a:rPr lang="en-US" altLang="zh-CN" sz="1400">
                          <a:solidFill>
                            <a:srgbClr val="060607"/>
                          </a:solidFill>
                          <a:latin typeface="宋体" panose="02010600030101010101" pitchFamily="2" charset="-122"/>
                          <a:ea typeface="宋体" panose="02010600030101010101" pitchFamily="2" charset="-122"/>
                        </a:rPr>
                        <a:t>(4</a:t>
                      </a:r>
                      <a:r>
                        <a:rPr lang="zh-CN" sz="1400">
                          <a:solidFill>
                            <a:srgbClr val="060607"/>
                          </a:solidFill>
                          <a:latin typeface="宋体" panose="02010600030101010101" pitchFamily="2" charset="-122"/>
                          <a:ea typeface="宋体" panose="02010600030101010101" pitchFamily="2" charset="-122"/>
                        </a:rPr>
                        <a:t>分</a:t>
                      </a:r>
                      <a:r>
                        <a:rPr lang="en-US" altLang="zh-CN" sz="1400">
                          <a:solidFill>
                            <a:srgbClr val="060607"/>
                          </a:solidFill>
                          <a:latin typeface="宋体" panose="02010600030101010101" pitchFamily="2" charset="-122"/>
                          <a:ea typeface="宋体" panose="02010600030101010101" pitchFamily="2" charset="-122"/>
                        </a:rPr>
                        <a:t>)</a:t>
                      </a:r>
                      <a:endParaRPr lang="en-US" altLang="zh-CN" sz="1400">
                        <a:solidFill>
                          <a:srgbClr val="060607"/>
                        </a:solidFill>
                        <a:latin typeface="宋体" panose="02010600030101010101" pitchFamily="2" charset="-122"/>
                        <a:ea typeface="宋体" panose="02010600030101010101" pitchFamily="2" charset="-122"/>
                      </a:endParaRPr>
                    </a:p>
                  </a:txBody>
                  <a:tcPr marL="0" marR="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vert="horz" wrap="square"/>
                    <a:lstStyle/>
                    <a:p>
                      <a:pPr marL="361950" indent="0" algn="ctr" eaLnBrk="0" fontAlgn="base">
                        <a:spcBef>
                          <a:spcPct val="0"/>
                        </a:spcBef>
                        <a:spcAft>
                          <a:spcPct val="0"/>
                        </a:spcAft>
                      </a:pPr>
                      <a:r>
                        <a:rPr lang="zh-CN" sz="1400">
                          <a:solidFill>
                            <a:srgbClr val="060607"/>
                          </a:solidFill>
                          <a:latin typeface="宋体" panose="02010600030101010101" pitchFamily="2" charset="-122"/>
                          <a:ea typeface="宋体" panose="02010600030101010101" pitchFamily="2" charset="-122"/>
                        </a:rPr>
                        <a:t>良好</a:t>
                      </a:r>
                      <a:r>
                        <a:rPr lang="en-US" altLang="zh-CN" sz="1400">
                          <a:solidFill>
                            <a:srgbClr val="060607"/>
                          </a:solidFill>
                          <a:latin typeface="宋体" panose="02010600030101010101" pitchFamily="2" charset="-122"/>
                          <a:ea typeface="宋体" panose="02010600030101010101" pitchFamily="2" charset="-122"/>
                        </a:rPr>
                        <a:t>(3</a:t>
                      </a:r>
                      <a:r>
                        <a:rPr lang="zh-CN" sz="1400">
                          <a:solidFill>
                            <a:srgbClr val="060607"/>
                          </a:solidFill>
                          <a:latin typeface="宋体" panose="02010600030101010101" pitchFamily="2" charset="-122"/>
                          <a:ea typeface="宋体" panose="02010600030101010101" pitchFamily="2" charset="-122"/>
                        </a:rPr>
                        <a:t>分</a:t>
                      </a:r>
                      <a:r>
                        <a:rPr lang="en-US" altLang="zh-CN" sz="1400">
                          <a:solidFill>
                            <a:srgbClr val="060607"/>
                          </a:solidFill>
                          <a:latin typeface="宋体" panose="02010600030101010101" pitchFamily="2" charset="-122"/>
                          <a:ea typeface="宋体" panose="02010600030101010101" pitchFamily="2" charset="-122"/>
                        </a:rPr>
                        <a:t>)</a:t>
                      </a:r>
                      <a:endParaRPr lang="en-US" altLang="zh-CN" sz="1400">
                        <a:solidFill>
                          <a:srgbClr val="060607"/>
                        </a:solidFill>
                        <a:latin typeface="宋体" panose="02010600030101010101" pitchFamily="2" charset="-122"/>
                        <a:ea typeface="宋体" panose="02010600030101010101" pitchFamily="2" charset="-122"/>
                      </a:endParaRPr>
                    </a:p>
                  </a:txBody>
                  <a:tcPr marL="0" marR="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vert="horz" wrap="square"/>
                    <a:lstStyle/>
                    <a:p>
                      <a:pPr marL="114935" indent="0" algn="ctr" eaLnBrk="0" fontAlgn="base">
                        <a:spcBef>
                          <a:spcPct val="0"/>
                        </a:spcBef>
                        <a:spcAft>
                          <a:spcPct val="0"/>
                        </a:spcAft>
                      </a:pPr>
                      <a:r>
                        <a:rPr lang="zh-CN" sz="1400">
                          <a:solidFill>
                            <a:srgbClr val="060607"/>
                          </a:solidFill>
                          <a:latin typeface="宋体" panose="02010600030101010101" pitchFamily="2" charset="-122"/>
                          <a:ea typeface="宋体" panose="02010600030101010101" pitchFamily="2" charset="-122"/>
                        </a:rPr>
                        <a:t>一般</a:t>
                      </a:r>
                      <a:r>
                        <a:rPr lang="en-US" altLang="zh-CN" sz="1400">
                          <a:solidFill>
                            <a:srgbClr val="060607"/>
                          </a:solidFill>
                          <a:latin typeface="宋体" panose="02010600030101010101" pitchFamily="2" charset="-122"/>
                          <a:ea typeface="宋体" panose="02010600030101010101" pitchFamily="2" charset="-122"/>
                        </a:rPr>
                        <a:t>(2</a:t>
                      </a:r>
                      <a:r>
                        <a:rPr lang="zh-CN" sz="1400">
                          <a:solidFill>
                            <a:srgbClr val="060607"/>
                          </a:solidFill>
                          <a:latin typeface="宋体" panose="02010600030101010101" pitchFamily="2" charset="-122"/>
                          <a:ea typeface="宋体" panose="02010600030101010101" pitchFamily="2" charset="-122"/>
                        </a:rPr>
                        <a:t>分</a:t>
                      </a:r>
                      <a:r>
                        <a:rPr lang="en-US" altLang="zh-CN" sz="1400">
                          <a:solidFill>
                            <a:srgbClr val="060607"/>
                          </a:solidFill>
                          <a:latin typeface="宋体" panose="02010600030101010101" pitchFamily="2" charset="-122"/>
                          <a:ea typeface="宋体" panose="02010600030101010101" pitchFamily="2" charset="-122"/>
                        </a:rPr>
                        <a:t>)</a:t>
                      </a:r>
                      <a:endParaRPr lang="en-US" altLang="zh-CN" sz="1400">
                        <a:solidFill>
                          <a:srgbClr val="060607"/>
                        </a:solidFill>
                        <a:latin typeface="宋体" panose="02010600030101010101" pitchFamily="2" charset="-122"/>
                        <a:ea typeface="宋体" panose="02010600030101010101" pitchFamily="2" charset="-122"/>
                      </a:endParaRPr>
                    </a:p>
                  </a:txBody>
                  <a:tcPr marL="0" marR="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vert="horz" wrap="square"/>
                    <a:lstStyle/>
                    <a:p>
                      <a:pPr marL="120650" indent="0" algn="ctr" eaLnBrk="0" fontAlgn="base">
                        <a:spcBef>
                          <a:spcPct val="0"/>
                        </a:spcBef>
                        <a:spcAft>
                          <a:spcPct val="0"/>
                        </a:spcAft>
                      </a:pPr>
                      <a:r>
                        <a:rPr lang="zh-CN" sz="1400">
                          <a:solidFill>
                            <a:srgbClr val="060607"/>
                          </a:solidFill>
                          <a:latin typeface="宋体" panose="02010600030101010101" pitchFamily="2" charset="-122"/>
                          <a:ea typeface="宋体" panose="02010600030101010101" pitchFamily="2" charset="-122"/>
                        </a:rPr>
                        <a:t>需要改进</a:t>
                      </a:r>
                      <a:r>
                        <a:rPr lang="en-US" altLang="zh-CN" sz="1400">
                          <a:solidFill>
                            <a:srgbClr val="060607"/>
                          </a:solidFill>
                          <a:latin typeface="宋体" panose="02010600030101010101" pitchFamily="2" charset="-122"/>
                          <a:ea typeface="宋体" panose="02010600030101010101" pitchFamily="2" charset="-122"/>
                        </a:rPr>
                        <a:t>(1</a:t>
                      </a:r>
                      <a:r>
                        <a:rPr lang="zh-CN" sz="1400">
                          <a:solidFill>
                            <a:srgbClr val="060607"/>
                          </a:solidFill>
                          <a:latin typeface="宋体" panose="02010600030101010101" pitchFamily="2" charset="-122"/>
                          <a:ea typeface="宋体" panose="02010600030101010101" pitchFamily="2" charset="-122"/>
                        </a:rPr>
                        <a:t>分</a:t>
                      </a:r>
                      <a:r>
                        <a:rPr lang="en-US" altLang="zh-CN" sz="1400">
                          <a:solidFill>
                            <a:srgbClr val="060607"/>
                          </a:solidFill>
                          <a:latin typeface="宋体" panose="02010600030101010101" pitchFamily="2" charset="-122"/>
                          <a:ea typeface="宋体" panose="02010600030101010101" pitchFamily="2" charset="-122"/>
                        </a:rPr>
                        <a:t>)</a:t>
                      </a:r>
                      <a:endParaRPr lang="en-US" altLang="zh-CN" sz="1400">
                        <a:solidFill>
                          <a:srgbClr val="060607"/>
                        </a:solidFill>
                        <a:latin typeface="宋体" panose="02010600030101010101" pitchFamily="2" charset="-122"/>
                        <a:ea typeface="宋体" panose="02010600030101010101" pitchFamily="2" charset="-122"/>
                      </a:endParaRPr>
                    </a:p>
                  </a:txBody>
                  <a:tcPr marL="0" marR="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r>
              <a:tr h="671830">
                <a:tc>
                  <a:txBody>
                    <a:bodyPr vert="horz" wrap="square"/>
                    <a:lstStyle/>
                    <a:p>
                      <a:pPr marL="0" indent="0" algn="ctr">
                        <a:lnSpc>
                          <a:spcPct val="131000"/>
                        </a:lnSpc>
                        <a:spcBef>
                          <a:spcPct val="0"/>
                        </a:spcBef>
                        <a:spcAft>
                          <a:spcPct val="0"/>
                        </a:spcAft>
                      </a:pPr>
                      <a:r>
                        <a:rPr lang="en-US" altLang="zh-CN" sz="1200">
                          <a:latin typeface="Calibri"/>
                          <a:ea typeface="Calibri" panose="020f0502020204030204"/>
                        </a:rPr>
                        <a:t> </a:t>
                      </a:r>
                      <a:r>
                        <a:rPr lang="zh-CN" sz="1400">
                          <a:solidFill>
                            <a:srgbClr val="060607"/>
                          </a:solidFill>
                          <a:latin typeface="宋体" panose="02010600030101010101" pitchFamily="2" charset="-122"/>
                          <a:ea typeface="宋体" panose="02010600030101010101" pitchFamily="2" charset="-122"/>
                        </a:rPr>
                        <a:t>项目设计</a:t>
                      </a:r>
                      <a:endParaRPr lang="zh-CN" sz="1400">
                        <a:solidFill>
                          <a:srgbClr val="060607"/>
                        </a:solidFill>
                        <a:latin typeface="宋体" panose="02010600030101010101" pitchFamily="2" charset="-122"/>
                        <a:ea typeface="宋体" panose="02010600030101010101" pitchFamily="2" charset="-122"/>
                      </a:endParaRPr>
                    </a:p>
                  </a:txBody>
                  <a:tcPr marL="0" marR="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vert="horz" wrap="square"/>
                    <a:lstStyle/>
                    <a:p>
                      <a:pPr marL="47625" indent="14605" algn="just" eaLnBrk="0" fontAlgn="base">
                        <a:spcBef>
                          <a:spcPct val="0"/>
                        </a:spcBef>
                        <a:spcAft>
                          <a:spcPct val="0"/>
                        </a:spcAft>
                      </a:pPr>
                      <a:r>
                        <a:rPr lang="zh-CN" sz="1400">
                          <a:solidFill>
                            <a:srgbClr val="060607"/>
                          </a:solidFill>
                          <a:latin typeface="宋体" panose="02010600030101010101" pitchFamily="2" charset="-122"/>
                          <a:ea typeface="宋体" panose="02010600030101010101" pitchFamily="2" charset="-122"/>
                        </a:rPr>
                        <a:t>明确项目目标，创造性地设计实验方案，合理选择</a:t>
                      </a:r>
                      <a:r>
                        <a:rPr lang="zh-CN" altLang="en-US" sz="1400">
                          <a:solidFill>
                            <a:srgbClr val="060607"/>
                          </a:solidFill>
                          <a:latin typeface="宋体" panose="02010600030101010101" pitchFamily="2" charset="-122"/>
                          <a:ea typeface="宋体" panose="02010600030101010101" pitchFamily="2" charset="-122"/>
                        </a:rPr>
                        <a:t>“房间”模型和“声</a:t>
                      </a:r>
                      <a:r>
                        <a:rPr lang="zh-CN" sz="1400">
                          <a:solidFill>
                            <a:srgbClr val="060607"/>
                          </a:solidFill>
                          <a:latin typeface="宋体" panose="02010600030101010101" pitchFamily="2" charset="-122"/>
                          <a:ea typeface="宋体" panose="02010600030101010101" pitchFamily="2" charset="-122"/>
                        </a:rPr>
                        <a:t>源</a:t>
                      </a:r>
                      <a:r>
                        <a:rPr lang="zh-CN" altLang="en-US" sz="1400">
                          <a:solidFill>
                            <a:srgbClr val="060607"/>
                          </a:solidFill>
                          <a:latin typeface="宋体" panose="02010600030101010101" pitchFamily="2" charset="-122"/>
                          <a:ea typeface="宋体" panose="02010600030101010101" pitchFamily="2" charset="-122"/>
                        </a:rPr>
                        <a:t>”</a:t>
                      </a:r>
                      <a:endParaRPr lang="zh-CN" altLang="en-US" sz="1400">
                        <a:solidFill>
                          <a:srgbClr val="060607"/>
                        </a:solidFill>
                        <a:latin typeface="宋体" panose="02010600030101010101" pitchFamily="2" charset="-122"/>
                        <a:ea typeface="宋体" panose="02010600030101010101" pitchFamily="2" charset="-122"/>
                      </a:endParaRPr>
                    </a:p>
                  </a:txBody>
                  <a:tcPr marL="0" marR="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vert="horz" wrap="square"/>
                    <a:lstStyle/>
                    <a:p>
                      <a:pPr marL="50165" indent="1270" algn="just" eaLnBrk="0" fontAlgn="base">
                        <a:spcBef>
                          <a:spcPct val="0"/>
                        </a:spcBef>
                        <a:spcAft>
                          <a:spcPct val="0"/>
                        </a:spcAft>
                      </a:pPr>
                      <a:r>
                        <a:rPr lang="zh-CN" sz="1400">
                          <a:solidFill>
                            <a:srgbClr val="060607"/>
                          </a:solidFill>
                          <a:latin typeface="宋体" panose="02010600030101010101" pitchFamily="2" charset="-122"/>
                          <a:ea typeface="宋体" panose="02010600030101010101" pitchFamily="2" charset="-122"/>
                        </a:rPr>
                        <a:t>项目目标清晰，实验方案设计合理，但缺乏创新性</a:t>
                      </a:r>
                      <a:endParaRPr lang="zh-CN" sz="1400">
                        <a:solidFill>
                          <a:srgbClr val="060607"/>
                        </a:solidFill>
                        <a:latin typeface="宋体" panose="02010600030101010101" pitchFamily="2" charset="-122"/>
                        <a:ea typeface="宋体" panose="02010600030101010101" pitchFamily="2" charset="-122"/>
                      </a:endParaRPr>
                    </a:p>
                  </a:txBody>
                  <a:tcPr marL="0" marR="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vert="horz" wrap="square"/>
                    <a:lstStyle/>
                    <a:p>
                      <a:pPr marL="51435" indent="3175" algn="just" eaLnBrk="0" fontAlgn="base">
                        <a:spcBef>
                          <a:spcPct val="0"/>
                        </a:spcBef>
                        <a:spcAft>
                          <a:spcPct val="0"/>
                        </a:spcAft>
                      </a:pPr>
                      <a:r>
                        <a:rPr lang="zh-CN" sz="1400">
                          <a:solidFill>
                            <a:srgbClr val="060607"/>
                          </a:solidFill>
                          <a:latin typeface="宋体" panose="02010600030101010101" pitchFamily="2" charset="-122"/>
                          <a:ea typeface="宋体" panose="02010600030101010101" pitchFamily="2" charset="-122"/>
                        </a:rPr>
                        <a:t>实验方案基本合理，但缺少明确的目标或创新性</a:t>
                      </a:r>
                      <a:endParaRPr lang="zh-CN" sz="1400">
                        <a:solidFill>
                          <a:srgbClr val="060607"/>
                        </a:solidFill>
                        <a:latin typeface="宋体" panose="02010600030101010101" pitchFamily="2" charset="-122"/>
                        <a:ea typeface="宋体" panose="02010600030101010101" pitchFamily="2" charset="-122"/>
                      </a:endParaRPr>
                    </a:p>
                  </a:txBody>
                  <a:tcPr marL="0" marR="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vert="horz" wrap="square"/>
                    <a:lstStyle/>
                    <a:p>
                      <a:pPr marL="0" indent="0" algn="just">
                        <a:lnSpc>
                          <a:spcPct val="131000"/>
                        </a:lnSpc>
                        <a:spcBef>
                          <a:spcPct val="0"/>
                        </a:spcBef>
                        <a:spcAft>
                          <a:spcPct val="0"/>
                        </a:spcAft>
                      </a:pPr>
                      <a:r>
                        <a:rPr lang="en-US" altLang="zh-CN" sz="1200">
                          <a:latin typeface="Calibri"/>
                          <a:ea typeface="Calibri" panose="020f0502020204030204"/>
                        </a:rPr>
                        <a:t> </a:t>
                      </a:r>
                      <a:r>
                        <a:rPr lang="zh-CN" sz="1400">
                          <a:solidFill>
                            <a:srgbClr val="060607"/>
                          </a:solidFill>
                          <a:latin typeface="宋体" panose="02010600030101010101" pitchFamily="2" charset="-122"/>
                          <a:ea typeface="宋体" panose="02010600030101010101" pitchFamily="2" charset="-122"/>
                        </a:rPr>
                        <a:t>实验方案不明确，缺乏目标和创新性</a:t>
                      </a:r>
                      <a:endParaRPr lang="zh-CN" sz="1400">
                        <a:solidFill>
                          <a:srgbClr val="060607"/>
                        </a:solidFill>
                        <a:latin typeface="宋体" panose="02010600030101010101" pitchFamily="2" charset="-122"/>
                        <a:ea typeface="宋体" panose="02010600030101010101" pitchFamily="2" charset="-122"/>
                      </a:endParaRPr>
                    </a:p>
                  </a:txBody>
                  <a:tcPr marL="0" marR="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r>
              <a:tr h="672465">
                <a:tc>
                  <a:txBody>
                    <a:bodyPr vert="horz" wrap="square"/>
                    <a:lstStyle/>
                    <a:p>
                      <a:pPr marL="0" indent="0" algn="ctr">
                        <a:lnSpc>
                          <a:spcPct val="132000"/>
                        </a:lnSpc>
                        <a:spcBef>
                          <a:spcPct val="0"/>
                        </a:spcBef>
                        <a:spcAft>
                          <a:spcPct val="0"/>
                        </a:spcAft>
                      </a:pPr>
                      <a:r>
                        <a:rPr lang="en-US" altLang="zh-CN" sz="1200">
                          <a:latin typeface="Calibri"/>
                          <a:ea typeface="Calibri" panose="020f0502020204030204"/>
                        </a:rPr>
                        <a:t> </a:t>
                      </a:r>
                      <a:r>
                        <a:rPr lang="zh-CN" sz="1400">
                          <a:solidFill>
                            <a:srgbClr val="060607"/>
                          </a:solidFill>
                          <a:latin typeface="宋体" panose="02010600030101010101" pitchFamily="2" charset="-122"/>
                          <a:ea typeface="宋体" panose="02010600030101010101" pitchFamily="2" charset="-122"/>
                        </a:rPr>
                        <a:t>项目实施</a:t>
                      </a:r>
                      <a:endParaRPr lang="zh-CN" sz="1400">
                        <a:solidFill>
                          <a:srgbClr val="060607"/>
                        </a:solidFill>
                        <a:latin typeface="宋体" panose="02010600030101010101" pitchFamily="2" charset="-122"/>
                        <a:ea typeface="宋体" panose="02010600030101010101" pitchFamily="2" charset="-122"/>
                      </a:endParaRPr>
                    </a:p>
                  </a:txBody>
                  <a:tcPr marL="0" marR="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vert="horz" wrap="square"/>
                    <a:lstStyle/>
                    <a:p>
                      <a:pPr marL="0" indent="0" algn="just">
                        <a:lnSpc>
                          <a:spcPct val="132000"/>
                        </a:lnSpc>
                        <a:spcBef>
                          <a:spcPct val="0"/>
                        </a:spcBef>
                        <a:spcAft>
                          <a:spcPct val="0"/>
                        </a:spcAft>
                      </a:pPr>
                      <a:r>
                        <a:rPr lang="en-US" altLang="zh-CN" sz="1200">
                          <a:latin typeface="Calibri"/>
                          <a:ea typeface="Calibri" panose="020f0502020204030204"/>
                        </a:rPr>
                        <a:t> </a:t>
                      </a:r>
                      <a:r>
                        <a:rPr lang="zh-CN" sz="1400">
                          <a:solidFill>
                            <a:srgbClr val="060607"/>
                          </a:solidFill>
                          <a:latin typeface="宋体" panose="02010600030101010101" pitchFamily="2" charset="-122"/>
                          <a:ea typeface="宋体" panose="02010600030101010101" pitchFamily="2" charset="-122"/>
                        </a:rPr>
                        <a:t>项目步骤清晰，操作规范，数据记录准确无误</a:t>
                      </a:r>
                      <a:endParaRPr lang="zh-CN" sz="1400">
                        <a:solidFill>
                          <a:srgbClr val="060607"/>
                        </a:solidFill>
                        <a:latin typeface="宋体" panose="02010600030101010101" pitchFamily="2" charset="-122"/>
                        <a:ea typeface="宋体" panose="02010600030101010101" pitchFamily="2" charset="-122"/>
                      </a:endParaRPr>
                    </a:p>
                  </a:txBody>
                  <a:tcPr marL="0" marR="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vert="horz" wrap="square"/>
                    <a:lstStyle/>
                    <a:p>
                      <a:pPr marL="48895" indent="2540" algn="l" eaLnBrk="0" fontAlgn="base">
                        <a:spcBef>
                          <a:spcPct val="0"/>
                        </a:spcBef>
                        <a:spcAft>
                          <a:spcPct val="0"/>
                        </a:spcAft>
                      </a:pPr>
                      <a:r>
                        <a:rPr lang="zh-CN" sz="1400">
                          <a:solidFill>
                            <a:srgbClr val="060607"/>
                          </a:solidFill>
                          <a:latin typeface="宋体" panose="02010600030101010101" pitchFamily="2" charset="-122"/>
                          <a:ea typeface="宋体" panose="02010600030101010101" pitchFamily="2" charset="-122"/>
                        </a:rPr>
                        <a:t>项目步骤较为清晰，操作基本规范，数据记录有小错误</a:t>
                      </a:r>
                      <a:endParaRPr lang="zh-CN" sz="1400">
                        <a:solidFill>
                          <a:srgbClr val="060607"/>
                        </a:solidFill>
                        <a:latin typeface="宋体" panose="02010600030101010101" pitchFamily="2" charset="-122"/>
                        <a:ea typeface="宋体" panose="02010600030101010101" pitchFamily="2" charset="-122"/>
                      </a:endParaRPr>
                    </a:p>
                  </a:txBody>
                  <a:tcPr marL="0" marR="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vert="horz" wrap="square"/>
                    <a:lstStyle/>
                    <a:p>
                      <a:pPr marL="51435" indent="1905" algn="just" eaLnBrk="0" fontAlgn="base">
                        <a:spcBef>
                          <a:spcPct val="0"/>
                        </a:spcBef>
                        <a:spcAft>
                          <a:spcPct val="0"/>
                        </a:spcAft>
                      </a:pPr>
                      <a:r>
                        <a:rPr lang="zh-CN" sz="1400">
                          <a:solidFill>
                            <a:srgbClr val="060607"/>
                          </a:solidFill>
                          <a:latin typeface="宋体" panose="02010600030101010101" pitchFamily="2" charset="-122"/>
                          <a:ea typeface="宋体" panose="02010600030101010101" pitchFamily="2" charset="-122"/>
                        </a:rPr>
                        <a:t>项目步骤不够清晰，操作有误，数据记录有较大错误</a:t>
                      </a:r>
                      <a:endParaRPr lang="zh-CN" sz="1400">
                        <a:solidFill>
                          <a:srgbClr val="060607"/>
                        </a:solidFill>
                        <a:latin typeface="宋体" panose="02010600030101010101" pitchFamily="2" charset="-122"/>
                        <a:ea typeface="宋体" panose="02010600030101010101" pitchFamily="2" charset="-122"/>
                      </a:endParaRPr>
                    </a:p>
                  </a:txBody>
                  <a:tcPr marL="0" marR="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vert="horz" wrap="square"/>
                    <a:lstStyle/>
                    <a:p>
                      <a:pPr marL="52070" indent="1270" algn="just" eaLnBrk="0" fontAlgn="base">
                        <a:spcBef>
                          <a:spcPct val="0"/>
                        </a:spcBef>
                        <a:spcAft>
                          <a:spcPct val="0"/>
                        </a:spcAft>
                      </a:pPr>
                      <a:r>
                        <a:rPr lang="zh-CN" sz="1400">
                          <a:solidFill>
                            <a:srgbClr val="060607"/>
                          </a:solidFill>
                          <a:latin typeface="宋体" panose="02010600030101010101" pitchFamily="2" charset="-122"/>
                          <a:ea typeface="宋体" panose="02010600030101010101" pitchFamily="2" charset="-122"/>
                        </a:rPr>
                        <a:t>项目步骤混乱，操作不规范，数据记录错误严重</a:t>
                      </a:r>
                      <a:endParaRPr lang="zh-CN" sz="1400">
                        <a:solidFill>
                          <a:srgbClr val="060607"/>
                        </a:solidFill>
                        <a:latin typeface="宋体" panose="02010600030101010101" pitchFamily="2" charset="-122"/>
                        <a:ea typeface="宋体" panose="02010600030101010101" pitchFamily="2" charset="-122"/>
                      </a:endParaRPr>
                    </a:p>
                  </a:txBody>
                  <a:tcPr marL="0" marR="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r>
              <a:tr h="673100">
                <a:tc>
                  <a:txBody>
                    <a:bodyPr vert="horz" wrap="square"/>
                    <a:lstStyle/>
                    <a:p>
                      <a:pPr marL="0" indent="0" algn="ctr">
                        <a:lnSpc>
                          <a:spcPct val="132000"/>
                        </a:lnSpc>
                        <a:spcBef>
                          <a:spcPct val="0"/>
                        </a:spcBef>
                        <a:spcAft>
                          <a:spcPct val="0"/>
                        </a:spcAft>
                      </a:pPr>
                      <a:r>
                        <a:rPr lang="en-US" altLang="zh-CN" sz="1200">
                          <a:latin typeface="Calibri"/>
                          <a:ea typeface="Calibri" panose="020f0502020204030204"/>
                        </a:rPr>
                        <a:t> </a:t>
                      </a:r>
                      <a:r>
                        <a:rPr lang="zh-CN" sz="1400">
                          <a:solidFill>
                            <a:srgbClr val="060607"/>
                          </a:solidFill>
                          <a:latin typeface="宋体" panose="02010600030101010101" pitchFamily="2" charset="-122"/>
                          <a:ea typeface="宋体" panose="02010600030101010101" pitchFamily="2" charset="-122"/>
                        </a:rPr>
                        <a:t>数据分析</a:t>
                      </a:r>
                      <a:endParaRPr lang="zh-CN" sz="1400">
                        <a:solidFill>
                          <a:srgbClr val="060607"/>
                        </a:solidFill>
                        <a:latin typeface="宋体" panose="02010600030101010101" pitchFamily="2" charset="-122"/>
                        <a:ea typeface="宋体" panose="02010600030101010101" pitchFamily="2" charset="-122"/>
                      </a:endParaRPr>
                    </a:p>
                  </a:txBody>
                  <a:tcPr marL="0" marR="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vert="horz" wrap="square"/>
                    <a:lstStyle/>
                    <a:p>
                      <a:pPr marL="47625" indent="1270" algn="just" eaLnBrk="0" fontAlgn="base">
                        <a:spcBef>
                          <a:spcPct val="0"/>
                        </a:spcBef>
                        <a:spcAft>
                          <a:spcPct val="0"/>
                        </a:spcAft>
                      </a:pPr>
                      <a:r>
                        <a:rPr lang="zh-CN" sz="1400">
                          <a:solidFill>
                            <a:srgbClr val="060607"/>
                          </a:solidFill>
                          <a:latin typeface="宋体" panose="02010600030101010101" pitchFamily="2" charset="-122"/>
                          <a:ea typeface="宋体" panose="02010600030101010101" pitchFamily="2" charset="-122"/>
                        </a:rPr>
                        <a:t>数据分析深入，能准确解释实验结果，提出合理结论</a:t>
                      </a:r>
                      <a:endParaRPr lang="zh-CN" sz="1400">
                        <a:solidFill>
                          <a:srgbClr val="060607"/>
                        </a:solidFill>
                        <a:latin typeface="宋体" panose="02010600030101010101" pitchFamily="2" charset="-122"/>
                        <a:ea typeface="宋体" panose="02010600030101010101" pitchFamily="2" charset="-122"/>
                      </a:endParaRPr>
                    </a:p>
                  </a:txBody>
                  <a:tcPr marL="0" marR="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vert="horz" wrap="square"/>
                    <a:lstStyle/>
                    <a:p>
                      <a:pPr marL="52070" indent="-1270" algn="just" eaLnBrk="0" fontAlgn="base">
                        <a:spcBef>
                          <a:spcPct val="0"/>
                        </a:spcBef>
                        <a:spcAft>
                          <a:spcPct val="0"/>
                        </a:spcAft>
                      </a:pPr>
                      <a:r>
                        <a:rPr lang="zh-CN" sz="1400">
                          <a:solidFill>
                            <a:srgbClr val="060607"/>
                          </a:solidFill>
                          <a:latin typeface="宋体" panose="02010600030101010101" pitchFamily="2" charset="-122"/>
                          <a:ea typeface="宋体" panose="02010600030101010101" pitchFamily="2" charset="-122"/>
                        </a:rPr>
                        <a:t>数据分析较为深入，能较好解释实验结果，结论基本合理</a:t>
                      </a:r>
                      <a:endParaRPr lang="zh-CN" sz="1400">
                        <a:solidFill>
                          <a:srgbClr val="060607"/>
                        </a:solidFill>
                        <a:latin typeface="宋体" panose="02010600030101010101" pitchFamily="2" charset="-122"/>
                        <a:ea typeface="宋体" panose="02010600030101010101" pitchFamily="2" charset="-122"/>
                      </a:endParaRPr>
                    </a:p>
                  </a:txBody>
                  <a:tcPr marL="0" marR="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vert="horz" wrap="square"/>
                    <a:lstStyle/>
                    <a:p>
                      <a:pPr marL="52705" indent="0" algn="l" eaLnBrk="0" fontAlgn="base">
                        <a:spcBef>
                          <a:spcPct val="0"/>
                        </a:spcBef>
                        <a:spcAft>
                          <a:spcPct val="0"/>
                        </a:spcAft>
                      </a:pPr>
                      <a:r>
                        <a:rPr lang="zh-CN" sz="1400">
                          <a:solidFill>
                            <a:srgbClr val="060607"/>
                          </a:solidFill>
                          <a:latin typeface="宋体" panose="02010600030101010101" pitchFamily="2" charset="-122"/>
                          <a:ea typeface="宋体" panose="02010600030101010101" pitchFamily="2" charset="-122"/>
                        </a:rPr>
                        <a:t>数据分析表面，结论不够准确，缺乏深入解释</a:t>
                      </a:r>
                      <a:endParaRPr lang="zh-CN" sz="1400">
                        <a:solidFill>
                          <a:srgbClr val="060607"/>
                        </a:solidFill>
                        <a:latin typeface="宋体" panose="02010600030101010101" pitchFamily="2" charset="-122"/>
                        <a:ea typeface="宋体" panose="02010600030101010101" pitchFamily="2" charset="-122"/>
                      </a:endParaRPr>
                    </a:p>
                  </a:txBody>
                  <a:tcPr marL="0" marR="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vert="horz" wrap="square"/>
                    <a:lstStyle/>
                    <a:p>
                      <a:pPr marL="52705" indent="0" algn="just" eaLnBrk="0" fontAlgn="base">
                        <a:spcBef>
                          <a:spcPct val="0"/>
                        </a:spcBef>
                        <a:spcAft>
                          <a:spcPct val="0"/>
                        </a:spcAft>
                      </a:pPr>
                      <a:r>
                        <a:rPr lang="zh-CN" sz="1400">
                          <a:solidFill>
                            <a:srgbClr val="060607"/>
                          </a:solidFill>
                          <a:latin typeface="宋体" panose="02010600030101010101" pitchFamily="2" charset="-122"/>
                          <a:ea typeface="宋体" panose="02010600030101010101" pitchFamily="2" charset="-122"/>
                        </a:rPr>
                        <a:t>数据分析浅显，结论错误，无法解释实验结果</a:t>
                      </a:r>
                      <a:endParaRPr lang="zh-CN" sz="1400">
                        <a:solidFill>
                          <a:srgbClr val="060607"/>
                        </a:solidFill>
                        <a:latin typeface="宋体" panose="02010600030101010101" pitchFamily="2" charset="-122"/>
                        <a:ea typeface="宋体" panose="02010600030101010101" pitchFamily="2" charset="-122"/>
                      </a:endParaRPr>
                    </a:p>
                  </a:txBody>
                  <a:tcPr marL="0" marR="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r>
              <a:tr h="689337">
                <a:tc>
                  <a:txBody>
                    <a:bodyPr vert="horz" wrap="square"/>
                    <a:lstStyle/>
                    <a:p>
                      <a:pPr marL="0" indent="0" algn="ctr">
                        <a:lnSpc>
                          <a:spcPct val="133000"/>
                        </a:lnSpc>
                        <a:spcBef>
                          <a:spcPct val="0"/>
                        </a:spcBef>
                        <a:spcAft>
                          <a:spcPct val="0"/>
                        </a:spcAft>
                      </a:pPr>
                      <a:r>
                        <a:rPr lang="zh-CN" sz="1400">
                          <a:solidFill>
                            <a:srgbClr val="060607"/>
                          </a:solidFill>
                          <a:latin typeface="宋体" panose="02010600030101010101" pitchFamily="2" charset="-122"/>
                          <a:ea typeface="宋体" panose="02010600030101010101" pitchFamily="2" charset="-122"/>
                        </a:rPr>
                        <a:t>材料选择</a:t>
                      </a:r>
                      <a:endParaRPr lang="zh-CN" sz="1400">
                        <a:solidFill>
                          <a:srgbClr val="060607"/>
                        </a:solidFill>
                        <a:latin typeface="宋体" panose="02010600030101010101" pitchFamily="2" charset="-122"/>
                        <a:ea typeface="宋体" panose="02010600030101010101" pitchFamily="2" charset="-122"/>
                      </a:endParaRPr>
                    </a:p>
                  </a:txBody>
                  <a:tcPr marL="0" marR="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vert="horz" wrap="square"/>
                    <a:lstStyle/>
                    <a:p>
                      <a:pPr marL="48260" indent="0" algn="just" eaLnBrk="0" fontAlgn="base">
                        <a:spcBef>
                          <a:spcPct val="0"/>
                        </a:spcBef>
                        <a:spcAft>
                          <a:spcPct val="0"/>
                        </a:spcAft>
                      </a:pPr>
                      <a:r>
                        <a:rPr lang="zh-CN" sz="1400">
                          <a:solidFill>
                            <a:srgbClr val="060607"/>
                          </a:solidFill>
                          <a:latin typeface="宋体" panose="02010600030101010101" pitchFamily="2" charset="-122"/>
                          <a:ea typeface="宋体" panose="02010600030101010101" pitchFamily="2" charset="-122"/>
                        </a:rPr>
                        <a:t>材料选择合理，能根据实验目的和效果进行优化</a:t>
                      </a:r>
                      <a:endParaRPr lang="zh-CN" sz="1400">
                        <a:solidFill>
                          <a:srgbClr val="060607"/>
                        </a:solidFill>
                        <a:latin typeface="宋体" panose="02010600030101010101" pitchFamily="2" charset="-122"/>
                        <a:ea typeface="宋体" panose="02010600030101010101" pitchFamily="2" charset="-122"/>
                      </a:endParaRPr>
                    </a:p>
                  </a:txBody>
                  <a:tcPr marL="0" marR="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vert="horz" wrap="square"/>
                    <a:lstStyle/>
                    <a:p>
                      <a:pPr marL="48260" indent="635" algn="just" eaLnBrk="0" fontAlgn="base">
                        <a:spcBef>
                          <a:spcPct val="0"/>
                        </a:spcBef>
                        <a:spcAft>
                          <a:spcPct val="0"/>
                        </a:spcAft>
                      </a:pPr>
                      <a:r>
                        <a:rPr lang="zh-CN" sz="1400">
                          <a:solidFill>
                            <a:srgbClr val="060607"/>
                          </a:solidFill>
                          <a:latin typeface="宋体" panose="02010600030101010101" pitchFamily="2" charset="-122"/>
                          <a:ea typeface="宋体" panose="02010600030101010101" pitchFamily="2" charset="-122"/>
                        </a:rPr>
                        <a:t>材料选择基本合理，但未充分考虑实验目的和效果</a:t>
                      </a:r>
                      <a:endParaRPr lang="zh-CN" sz="1400">
                        <a:solidFill>
                          <a:srgbClr val="060607"/>
                        </a:solidFill>
                        <a:latin typeface="宋体" panose="02010600030101010101" pitchFamily="2" charset="-122"/>
                        <a:ea typeface="宋体" panose="02010600030101010101" pitchFamily="2" charset="-122"/>
                      </a:endParaRPr>
                    </a:p>
                  </a:txBody>
                  <a:tcPr marL="0" marR="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vert="horz" wrap="square"/>
                    <a:lstStyle/>
                    <a:p>
                      <a:pPr marL="51435" indent="0" algn="just" eaLnBrk="0" fontAlgn="base">
                        <a:spcBef>
                          <a:spcPct val="0"/>
                        </a:spcBef>
                        <a:spcAft>
                          <a:spcPct val="0"/>
                        </a:spcAft>
                      </a:pPr>
                      <a:r>
                        <a:rPr lang="zh-CN" sz="1400">
                          <a:solidFill>
                            <a:srgbClr val="060607"/>
                          </a:solidFill>
                          <a:latin typeface="宋体" panose="02010600030101010101" pitchFamily="2" charset="-122"/>
                          <a:ea typeface="宋体" panose="02010600030101010101" pitchFamily="2" charset="-122"/>
                        </a:rPr>
                        <a:t>材料选择不够合理，未考虑实验目的和效果</a:t>
                      </a:r>
                      <a:endParaRPr lang="zh-CN" sz="1400">
                        <a:solidFill>
                          <a:srgbClr val="060607"/>
                        </a:solidFill>
                        <a:latin typeface="宋体" panose="02010600030101010101" pitchFamily="2" charset="-122"/>
                        <a:ea typeface="宋体" panose="02010600030101010101" pitchFamily="2" charset="-122"/>
                      </a:endParaRPr>
                    </a:p>
                  </a:txBody>
                  <a:tcPr marL="0" marR="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vert="horz" wrap="square"/>
                    <a:lstStyle/>
                    <a:p>
                      <a:pPr marL="52705" indent="-1270" algn="l" eaLnBrk="0" fontAlgn="base">
                        <a:spcBef>
                          <a:spcPct val="0"/>
                        </a:spcBef>
                        <a:spcAft>
                          <a:spcPct val="0"/>
                        </a:spcAft>
                      </a:pPr>
                      <a:r>
                        <a:rPr lang="zh-CN" sz="1400">
                          <a:solidFill>
                            <a:srgbClr val="060607"/>
                          </a:solidFill>
                          <a:latin typeface="宋体" panose="02010600030101010101" pitchFamily="2" charset="-122"/>
                          <a:ea typeface="宋体" panose="02010600030101010101" pitchFamily="2" charset="-122"/>
                        </a:rPr>
                        <a:t>材料选择不合理，未考虑任何实验因素</a:t>
                      </a:r>
                      <a:endParaRPr lang="zh-CN" sz="1400">
                        <a:solidFill>
                          <a:srgbClr val="060607"/>
                        </a:solidFill>
                        <a:latin typeface="宋体" panose="02010600030101010101" pitchFamily="2" charset="-122"/>
                        <a:ea typeface="宋体" panose="02010600030101010101" pitchFamily="2" charset="-122"/>
                      </a:endParaRPr>
                    </a:p>
                  </a:txBody>
                  <a:tcPr marL="0" marR="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r>
              <a:tr h="672465">
                <a:tc>
                  <a:txBody>
                    <a:bodyPr vert="horz" wrap="square"/>
                    <a:lstStyle/>
                    <a:p>
                      <a:pPr marL="126365" indent="0" algn="ctr" eaLnBrk="0" fontAlgn="base">
                        <a:spcBef>
                          <a:spcPct val="0"/>
                        </a:spcBef>
                        <a:spcAft>
                          <a:spcPct val="0"/>
                        </a:spcAft>
                      </a:pPr>
                      <a:r>
                        <a:rPr lang="zh-CN" sz="1400">
                          <a:solidFill>
                            <a:srgbClr val="060607"/>
                          </a:solidFill>
                          <a:latin typeface="宋体" panose="02010600030101010101" pitchFamily="2" charset="-122"/>
                          <a:ea typeface="宋体" panose="02010600030101010101" pitchFamily="2" charset="-122"/>
                        </a:rPr>
                        <a:t>成本效益分析</a:t>
                      </a:r>
                      <a:endParaRPr lang="zh-CN" sz="1400">
                        <a:solidFill>
                          <a:srgbClr val="060607"/>
                        </a:solidFill>
                        <a:latin typeface="宋体" panose="02010600030101010101" pitchFamily="2" charset="-122"/>
                        <a:ea typeface="宋体" panose="02010600030101010101" pitchFamily="2" charset="-122"/>
                      </a:endParaRPr>
                    </a:p>
                  </a:txBody>
                  <a:tcPr marL="0" marR="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vert="horz" wrap="square"/>
                    <a:lstStyle/>
                    <a:p>
                      <a:pPr marL="49530" indent="0" algn="just" eaLnBrk="0" fontAlgn="base">
                        <a:spcBef>
                          <a:spcPct val="0"/>
                        </a:spcBef>
                        <a:spcAft>
                          <a:spcPct val="0"/>
                        </a:spcAft>
                      </a:pPr>
                      <a:r>
                        <a:rPr lang="zh-CN" sz="1400">
                          <a:solidFill>
                            <a:srgbClr val="060607"/>
                          </a:solidFill>
                          <a:latin typeface="宋体" panose="02010600030101010101" pitchFamily="2" charset="-122"/>
                          <a:ea typeface="宋体" panose="02010600030101010101" pitchFamily="2" charset="-122"/>
                        </a:rPr>
                        <a:t>充分考虑材料成本和效益，提出经济有效的解决方案</a:t>
                      </a:r>
                      <a:endParaRPr lang="zh-CN" sz="1400">
                        <a:solidFill>
                          <a:srgbClr val="060607"/>
                        </a:solidFill>
                        <a:latin typeface="宋体" panose="02010600030101010101" pitchFamily="2" charset="-122"/>
                        <a:ea typeface="宋体" panose="02010600030101010101" pitchFamily="2" charset="-122"/>
                      </a:endParaRPr>
                    </a:p>
                  </a:txBody>
                  <a:tcPr marL="0" marR="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vert="horz" wrap="square"/>
                    <a:lstStyle/>
                    <a:p>
                      <a:pPr marL="49530" indent="0" algn="l" eaLnBrk="0" fontAlgn="base">
                        <a:spcBef>
                          <a:spcPct val="0"/>
                        </a:spcBef>
                        <a:spcAft>
                          <a:spcPct val="0"/>
                        </a:spcAft>
                      </a:pPr>
                      <a:r>
                        <a:rPr lang="zh-CN" sz="1400">
                          <a:solidFill>
                            <a:srgbClr val="060607"/>
                          </a:solidFill>
                          <a:latin typeface="宋体" panose="02010600030101010101" pitchFamily="2" charset="-122"/>
                          <a:ea typeface="宋体" panose="02010600030101010101" pitchFamily="2" charset="-122"/>
                        </a:rPr>
                        <a:t>考虑了材料成本和效益，但解决方案不够经济有效</a:t>
                      </a:r>
                      <a:endParaRPr lang="zh-CN" sz="1400">
                        <a:solidFill>
                          <a:srgbClr val="060607"/>
                        </a:solidFill>
                        <a:latin typeface="宋体" panose="02010600030101010101" pitchFamily="2" charset="-122"/>
                        <a:ea typeface="宋体" panose="02010600030101010101" pitchFamily="2" charset="-122"/>
                      </a:endParaRPr>
                    </a:p>
                  </a:txBody>
                  <a:tcPr marL="0" marR="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vert="horz" wrap="square"/>
                    <a:lstStyle/>
                    <a:p>
                      <a:pPr marL="51435" indent="1905" algn="l" eaLnBrk="0" fontAlgn="base">
                        <a:spcBef>
                          <a:spcPct val="0"/>
                        </a:spcBef>
                        <a:spcAft>
                          <a:spcPct val="0"/>
                        </a:spcAft>
                      </a:pPr>
                      <a:r>
                        <a:rPr lang="zh-CN" sz="1400">
                          <a:solidFill>
                            <a:srgbClr val="060607"/>
                          </a:solidFill>
                          <a:latin typeface="宋体" panose="02010600030101010101" pitchFamily="2" charset="-122"/>
                          <a:ea typeface="宋体" panose="02010600030101010101" pitchFamily="2" charset="-122"/>
                        </a:rPr>
                        <a:t>未充分考虑材料成本和效益，解决方案不够合理</a:t>
                      </a:r>
                      <a:endParaRPr lang="zh-CN" sz="1400">
                        <a:solidFill>
                          <a:srgbClr val="060607"/>
                        </a:solidFill>
                        <a:latin typeface="宋体" panose="02010600030101010101" pitchFamily="2" charset="-122"/>
                        <a:ea typeface="宋体" panose="02010600030101010101" pitchFamily="2" charset="-122"/>
                      </a:endParaRPr>
                    </a:p>
                  </a:txBody>
                  <a:tcPr marL="0" marR="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vert="horz" wrap="square"/>
                    <a:lstStyle/>
                    <a:p>
                      <a:pPr marL="50800" indent="2540" algn="just" eaLnBrk="0" fontAlgn="base">
                        <a:spcBef>
                          <a:spcPct val="0"/>
                        </a:spcBef>
                        <a:spcAft>
                          <a:spcPct val="0"/>
                        </a:spcAft>
                      </a:pPr>
                      <a:r>
                        <a:rPr lang="zh-CN" sz="1400">
                          <a:solidFill>
                            <a:srgbClr val="060607"/>
                          </a:solidFill>
                          <a:latin typeface="宋体" panose="02010600030101010101" pitchFamily="2" charset="-122"/>
                          <a:ea typeface="宋体" panose="02010600030101010101" pitchFamily="2" charset="-122"/>
                        </a:rPr>
                        <a:t>未考虑材料成本和效益，解决方案不切实际</a:t>
                      </a:r>
                      <a:endParaRPr lang="zh-CN" sz="1400">
                        <a:solidFill>
                          <a:srgbClr val="060607"/>
                        </a:solidFill>
                        <a:latin typeface="宋体" panose="02010600030101010101" pitchFamily="2" charset="-122"/>
                        <a:ea typeface="宋体" panose="02010600030101010101" pitchFamily="2" charset="-122"/>
                      </a:endParaRPr>
                    </a:p>
                  </a:txBody>
                  <a:tcPr marL="0" marR="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r>
              <a:tr h="675005">
                <a:tc>
                  <a:txBody>
                    <a:bodyPr vert="horz" wrap="square"/>
                    <a:lstStyle/>
                    <a:p>
                      <a:pPr marL="0" indent="0" algn="ctr">
                        <a:lnSpc>
                          <a:spcPct val="133000"/>
                        </a:lnSpc>
                        <a:spcBef>
                          <a:spcPct val="0"/>
                        </a:spcBef>
                        <a:spcAft>
                          <a:spcPct val="0"/>
                        </a:spcAft>
                      </a:pPr>
                      <a:r>
                        <a:rPr lang="en-US" altLang="zh-CN" sz="1200">
                          <a:latin typeface="Calibri"/>
                          <a:ea typeface="Calibri" panose="020f0502020204030204"/>
                        </a:rPr>
                        <a:t> </a:t>
                      </a:r>
                      <a:r>
                        <a:rPr lang="zh-CN" sz="1400">
                          <a:solidFill>
                            <a:srgbClr val="060607"/>
                          </a:solidFill>
                          <a:latin typeface="宋体" panose="02010600030101010101" pitchFamily="2" charset="-122"/>
                          <a:ea typeface="宋体" panose="02010600030101010101" pitchFamily="2" charset="-122"/>
                        </a:rPr>
                        <a:t>展示交流</a:t>
                      </a:r>
                      <a:endParaRPr lang="zh-CN" sz="1400">
                        <a:solidFill>
                          <a:srgbClr val="060607"/>
                        </a:solidFill>
                        <a:latin typeface="宋体" panose="02010600030101010101" pitchFamily="2" charset="-122"/>
                        <a:ea typeface="宋体" panose="02010600030101010101" pitchFamily="2" charset="-122"/>
                      </a:endParaRPr>
                    </a:p>
                  </a:txBody>
                  <a:tcPr marL="0" marR="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vert="horz" wrap="square"/>
                    <a:lstStyle/>
                    <a:p>
                      <a:pPr marL="0" indent="0" algn="just">
                        <a:lnSpc>
                          <a:spcPct val="133000"/>
                        </a:lnSpc>
                        <a:spcBef>
                          <a:spcPct val="0"/>
                        </a:spcBef>
                        <a:spcAft>
                          <a:spcPct val="0"/>
                        </a:spcAft>
                      </a:pPr>
                      <a:r>
                        <a:rPr lang="en-US" altLang="zh-CN" sz="1200">
                          <a:latin typeface="Calibri"/>
                          <a:ea typeface="Calibri" panose="020f0502020204030204"/>
                        </a:rPr>
                        <a:t> </a:t>
                      </a:r>
                      <a:r>
                        <a:rPr lang="zh-CN" sz="1400">
                          <a:solidFill>
                            <a:srgbClr val="060607"/>
                          </a:solidFill>
                          <a:latin typeface="宋体" panose="02010600030101010101" pitchFamily="2" charset="-122"/>
                          <a:ea typeface="宋体" panose="02010600030101010101" pitchFamily="2" charset="-122"/>
                        </a:rPr>
                        <a:t>展示清晰，交流有效，能吸引听众并解答问题</a:t>
                      </a:r>
                      <a:endParaRPr lang="zh-CN" sz="1400">
                        <a:solidFill>
                          <a:srgbClr val="060607"/>
                        </a:solidFill>
                        <a:latin typeface="宋体" panose="02010600030101010101" pitchFamily="2" charset="-122"/>
                        <a:ea typeface="宋体" panose="02010600030101010101" pitchFamily="2" charset="-122"/>
                      </a:endParaRPr>
                    </a:p>
                  </a:txBody>
                  <a:tcPr marL="0" marR="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vert="horz" wrap="square"/>
                    <a:lstStyle/>
                    <a:p>
                      <a:pPr marL="49530" indent="635" algn="just" eaLnBrk="0" fontAlgn="base">
                        <a:spcBef>
                          <a:spcPct val="0"/>
                        </a:spcBef>
                        <a:spcAft>
                          <a:spcPct val="0"/>
                        </a:spcAft>
                      </a:pPr>
                      <a:r>
                        <a:rPr lang="zh-CN" sz="1400">
                          <a:solidFill>
                            <a:srgbClr val="060607"/>
                          </a:solidFill>
                          <a:latin typeface="宋体" panose="02010600030101010101" pitchFamily="2" charset="-122"/>
                          <a:ea typeface="宋体" panose="02010600030101010101" pitchFamily="2" charset="-122"/>
                        </a:rPr>
                        <a:t>展示较为清晰，交流基本有效，能解答大部分问题</a:t>
                      </a:r>
                      <a:endParaRPr lang="zh-CN" sz="1400">
                        <a:solidFill>
                          <a:srgbClr val="060607"/>
                        </a:solidFill>
                        <a:latin typeface="宋体" panose="02010600030101010101" pitchFamily="2" charset="-122"/>
                        <a:ea typeface="宋体" panose="02010600030101010101" pitchFamily="2" charset="-122"/>
                      </a:endParaRPr>
                    </a:p>
                  </a:txBody>
                  <a:tcPr marL="0" marR="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vert="horz" wrap="square"/>
                    <a:lstStyle/>
                    <a:p>
                      <a:pPr marL="52070" indent="0" algn="l" eaLnBrk="0" fontAlgn="base">
                        <a:spcBef>
                          <a:spcPct val="0"/>
                        </a:spcBef>
                        <a:spcAft>
                          <a:spcPct val="0"/>
                        </a:spcAft>
                      </a:pPr>
                      <a:r>
                        <a:rPr lang="zh-CN" sz="1400">
                          <a:solidFill>
                            <a:srgbClr val="060607"/>
                          </a:solidFill>
                          <a:latin typeface="宋体" panose="02010600030101010101" pitchFamily="2" charset="-122"/>
                          <a:ea typeface="宋体" panose="02010600030101010101" pitchFamily="2" charset="-122"/>
                        </a:rPr>
                        <a:t>展示一般，交流不够有效，问题解答不充分</a:t>
                      </a:r>
                      <a:endParaRPr lang="zh-CN" sz="1400">
                        <a:solidFill>
                          <a:srgbClr val="060607"/>
                        </a:solidFill>
                        <a:latin typeface="宋体" panose="02010600030101010101" pitchFamily="2" charset="-122"/>
                        <a:ea typeface="宋体" panose="02010600030101010101" pitchFamily="2" charset="-122"/>
                      </a:endParaRPr>
                    </a:p>
                  </a:txBody>
                  <a:tcPr marL="0" marR="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vert="horz" wrap="square"/>
                    <a:lstStyle/>
                    <a:p>
                      <a:pPr marL="51435" indent="635" algn="just" eaLnBrk="0" fontAlgn="base">
                        <a:spcBef>
                          <a:spcPct val="0"/>
                        </a:spcBef>
                        <a:spcAft>
                          <a:spcPct val="0"/>
                        </a:spcAft>
                      </a:pPr>
                      <a:r>
                        <a:rPr lang="zh-CN" sz="1400">
                          <a:solidFill>
                            <a:srgbClr val="060607"/>
                          </a:solidFill>
                          <a:latin typeface="宋体" panose="02010600030101010101" pitchFamily="2" charset="-122"/>
                          <a:ea typeface="宋体" panose="02010600030101010101" pitchFamily="2" charset="-122"/>
                        </a:rPr>
                        <a:t>展示不清晰，交流无效，无法解答问题</a:t>
                      </a:r>
                      <a:endParaRPr lang="zh-CN" sz="1400">
                        <a:solidFill>
                          <a:srgbClr val="060607"/>
                        </a:solidFill>
                        <a:latin typeface="宋体" panose="02010600030101010101" pitchFamily="2" charset="-122"/>
                        <a:ea typeface="宋体" panose="02010600030101010101" pitchFamily="2" charset="-122"/>
                      </a:endParaRPr>
                    </a:p>
                  </a:txBody>
                  <a:tcPr marL="0" marR="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r>
            </a:tbl>
          </a:graphicData>
        </a:graphic>
      </p:graphicFrame>
    </p:spTree>
  </p:cSld>
  <p:clrMapOvr>
    <a:masterClrMapping/>
  </p:clrMapOvr>
  <p:transition/>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solidFill>
          <a:schemeClr val="bg1"/>
        </a:solidFill>
        <a:effectLst/>
      </p:bgPr>
    </p:bg>
    <p:spTree>
      <p:nvGrpSpPr>
        <p:cNvPr id="1" name=""/>
        <p:cNvGrpSpPr/>
        <p:nvPr/>
      </p:nvGrpSpPr>
      <p:grpSpPr>
        <a:xfrm>
          <a:off x="0" y="0"/>
          <a:ext cx="0" cy="0"/>
        </a:xfrm>
      </p:grpSpPr>
      <p:sp>
        <p:nvSpPr>
          <p:cNvPr id="11" name="标题 1" title=""/>
          <p:cNvSpPr txBox="1"/>
          <p:nvPr/>
        </p:nvSpPr>
        <p:spPr>
          <a:xfrm>
            <a:off x="1054646" y="3284984"/>
            <a:ext cx="10225136" cy="1080135"/>
          </a:xfrm>
          <a:prstGeom prst="rect">
            <a:avLst/>
          </a:prstGeom>
        </p:spPr>
        <p:txBody>
          <a:bodyPr/>
          <a:lstStyle>
            <a:lvl1pPr algn="ctr" defTabSz="914400" rtl="0" eaLnBrk="1" latinLnBrk="0" hangingPunct="1">
              <a:spcBef>
                <a:spcPct val="0"/>
              </a:spcBef>
              <a:buNone/>
              <a:defRPr sz="3600" kern="1200">
                <a:solidFill>
                  <a:schemeClr val="accent6">
                    <a:lumMod val="50000"/>
                  </a:schemeClr>
                </a:solidFill>
                <a:latin typeface="黑体" panose="02010609060101010101" pitchFamily="49" charset="-122"/>
                <a:ea typeface="黑体" panose="02010609060101010101" pitchFamily="49" charset="-122"/>
                <a:cs typeface="+mj-cs"/>
              </a:defRPr>
            </a:lvl1pPr>
          </a:lstStyle>
          <a:p>
            <a:r>
              <a:rPr lang="zh-CN" sz="5400" b="1" smtClean="0">
                <a:solidFill>
                  <a:schemeClr val="accent6">
                    <a:lumMod val="75000"/>
                  </a:schemeClr>
                </a:solidFill>
                <a:latin typeface="Times New Roman" panose="02020603050405020304" pitchFamily="18" charset="0"/>
                <a:cs typeface="Times New Roman" panose="02020603050405020304" pitchFamily="18" charset="0"/>
              </a:rPr>
              <a:t>跨学科实践</a:t>
            </a:r>
            <a:r>
              <a:rPr lang="zh-CN" altLang="en-US" sz="5400" b="1" smtClean="0">
                <a:solidFill>
                  <a:schemeClr val="accent6">
                    <a:lumMod val="75000"/>
                  </a:schemeClr>
                </a:solidFill>
                <a:latin typeface="Times New Roman" panose="02020603050405020304" pitchFamily="18" charset="0"/>
                <a:cs typeface="Times New Roman" panose="02020603050405020304" pitchFamily="18" charset="0"/>
              </a:rPr>
              <a:t>：制作隔音房间模型</a:t>
            </a:r>
            <a:endParaRPr lang="zh-CN" altLang="en-US" sz="5400" b="1" smtClean="0">
              <a:solidFill>
                <a:schemeClr val="accent6">
                  <a:lumMod val="75000"/>
                </a:schemeClr>
              </a:solidFill>
              <a:latin typeface="Times New Roman" panose="02020603050405020304" pitchFamily="18" charset="0"/>
              <a:cs typeface="Times New Roman" panose="02020603050405020304" pitchFamily="18" charset="0"/>
            </a:endParaRPr>
          </a:p>
        </p:txBody>
      </p:sp>
      <p:cxnSp>
        <p:nvCxnSpPr>
          <p:cNvPr id="13" name="直接连接符 12" title=""/>
          <p:cNvCxnSpPr/>
          <p:nvPr/>
        </p:nvCxnSpPr>
        <p:spPr>
          <a:xfrm>
            <a:off x="1847732" y="3213793"/>
            <a:ext cx="8640000" cy="0"/>
          </a:xfrm>
          <a:prstGeom prst="line">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5" name="标题 1" title=""/>
          <p:cNvSpPr txBox="1"/>
          <p:nvPr/>
        </p:nvSpPr>
        <p:spPr>
          <a:xfrm>
            <a:off x="982637" y="2276872"/>
            <a:ext cx="10225136" cy="1080135"/>
          </a:xfrm>
          <a:prstGeom prst="rect">
            <a:avLst/>
          </a:prstGeom>
        </p:spPr>
        <p:txBody>
          <a:bodyPr/>
          <a:lstStyle>
            <a:lvl1pPr algn="ctr" defTabSz="914400" rtl="0" eaLnBrk="1" latinLnBrk="0" hangingPunct="1">
              <a:spcBef>
                <a:spcPct val="0"/>
              </a:spcBef>
              <a:buNone/>
              <a:defRPr sz="3600" kern="1200">
                <a:solidFill>
                  <a:schemeClr val="accent6">
                    <a:lumMod val="50000"/>
                  </a:schemeClr>
                </a:solidFill>
                <a:latin typeface="黑体" panose="02010609060101010101" pitchFamily="49" charset="-122"/>
                <a:ea typeface="黑体" panose="02010609060101010101" pitchFamily="49" charset="-122"/>
                <a:cs typeface="+mj-cs"/>
              </a:defRPr>
            </a:lvl1pPr>
          </a:lstStyle>
          <a:p>
            <a:r>
              <a:rPr lang="zh-CN" altLang="en-US" sz="5400" b="1" smtClean="0">
                <a:solidFill>
                  <a:schemeClr val="accent6">
                    <a:lumMod val="75000"/>
                  </a:schemeClr>
                </a:solidFill>
                <a:latin typeface="Times New Roman" panose="02020603050405020304" pitchFamily="18" charset="0"/>
                <a:cs typeface="Times New Roman" panose="02020603050405020304" pitchFamily="18" charset="0"/>
              </a:rPr>
              <a:t>第</a:t>
            </a:r>
            <a:r>
              <a:rPr lang="en-US" altLang="zh-CN" sz="5400" b="1" smtClean="0">
                <a:solidFill>
                  <a:schemeClr val="accent6">
                    <a:lumMod val="75000"/>
                  </a:schemeClr>
                </a:solidFill>
                <a:latin typeface="Times New Roman" panose="02020603050405020304" pitchFamily="18" charset="0"/>
                <a:cs typeface="Times New Roman" panose="02020603050405020304" pitchFamily="18" charset="0"/>
              </a:rPr>
              <a:t>5</a:t>
            </a:r>
            <a:r>
              <a:rPr lang="zh-CN" altLang="en-US" sz="5400" b="1" smtClean="0">
                <a:solidFill>
                  <a:schemeClr val="accent6">
                    <a:lumMod val="75000"/>
                  </a:schemeClr>
                </a:solidFill>
                <a:latin typeface="Times New Roman" panose="02020603050405020304" pitchFamily="18" charset="0"/>
                <a:cs typeface="Times New Roman" panose="02020603050405020304" pitchFamily="18" charset="0"/>
              </a:rPr>
              <a:t>节</a:t>
            </a:r>
            <a:endParaRPr lang="zh-CN" altLang="en-US" sz="5400" b="1" smtClean="0">
              <a:solidFill>
                <a:schemeClr val="accent6">
                  <a:lumMod val="75000"/>
                </a:schemeClr>
              </a:solidFill>
              <a:latin typeface="Times New Roman" panose="02020603050405020304" pitchFamily="18" charset="0"/>
              <a:cs typeface="Times New Roman" panose="02020603050405020304" pitchFamily="18" charset="0"/>
            </a:endParaRPr>
          </a:p>
        </p:txBody>
      </p:sp>
    </p:spTree>
  </p:cSld>
  <p:clrMapOvr>
    <a:masterClrMapping/>
  </p:clrMapOvr>
  <p:transition/>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4" name="图片 3" title=""/>
          <p:cNvPicPr>
            <a:picLocks noChangeAspect="1"/>
          </p:cNvPicPr>
          <p:nvPr>
            <p:custDataLst>
              <p:tags r:id="rId3"/>
            </p:custDataLst>
          </p:nvPr>
        </p:nvPicPr>
        <p:blipFill>
          <a:blip r:embed="rId2"/>
          <a:stretch>
            <a:fillRect/>
          </a:stretch>
        </p:blipFill>
        <p:spPr>
          <a:xfrm>
            <a:off x="2422799" y="645830"/>
            <a:ext cx="7812530" cy="5629335"/>
          </a:xfrm>
          <a:prstGeom prst="rect">
            <a:avLst/>
          </a:prstGeom>
        </p:spPr>
      </p:pic>
      <p:sp>
        <p:nvSpPr>
          <p:cNvPr id="5" name="矩形 4" title=""/>
          <p:cNvSpPr/>
          <p:nvPr>
            <p:custDataLst>
              <p:tags r:id="rId4"/>
            </p:custDataLst>
          </p:nvPr>
        </p:nvSpPr>
        <p:spPr>
          <a:xfrm>
            <a:off x="2854965" y="3068741"/>
            <a:ext cx="6295692" cy="1341596"/>
          </a:xfrm>
          <a:prstGeom prst="rect">
            <a:avLst/>
          </a:prstGeom>
        </p:spPr>
        <p:txBody>
          <a:bodyPr wrap="square">
            <a:spAutoFit/>
          </a:bodyPr>
          <a:lstStyle/>
          <a:p>
            <a:pPr algn="just">
              <a:lnSpc>
                <a:spcPct val="150000"/>
              </a:lnSpc>
            </a:pPr>
            <a:r>
              <a:rPr lang="zh-CN" altLang="en-US" sz="2800" kern="0">
                <a:solidFill>
                  <a:srgbClr val="000000"/>
                </a:solidFill>
                <a:latin typeface="Times New Roman" panose="02020603050405020304" pitchFamily="18" charset="0"/>
                <a:ea typeface="黑体" panose="02010609060101010101" pitchFamily="49" charset="-122"/>
                <a:cs typeface="Times New Roman" panose="02020603050405020304" pitchFamily="18" charset="0"/>
              </a:rPr>
              <a:t>作业本作业</a:t>
            </a:r>
            <a:endParaRPr lang="zh-CN" altLang="en-US" sz="2800" kern="0">
              <a:solidFill>
                <a:srgbClr val="000000"/>
              </a:solidFill>
              <a:latin typeface="Times New Roman" panose="02020603050405020304" pitchFamily="18" charset="0"/>
              <a:ea typeface="黑体" panose="02010609060101010101" pitchFamily="49" charset="-122"/>
              <a:cs typeface="Times New Roman" panose="02020603050405020304" pitchFamily="18" charset="0"/>
            </a:endParaRPr>
          </a:p>
          <a:p>
            <a:pPr algn="just">
              <a:lnSpc>
                <a:spcPct val="150000"/>
              </a:lnSpc>
            </a:pPr>
            <a:r>
              <a:rPr sz="2800" kern="0">
                <a:solidFill>
                  <a:srgbClr val="000000"/>
                </a:solidFill>
                <a:latin typeface="Times New Roman" panose="02020603050405020304" pitchFamily="18" charset="0"/>
                <a:ea typeface="黑体" panose="02010609060101010101" pitchFamily="49" charset="-122"/>
                <a:cs typeface="Times New Roman" panose="02020603050405020304" pitchFamily="18" charset="0"/>
              </a:rPr>
              <a:t>完成对应练习</a:t>
            </a:r>
            <a:r>
              <a:rPr lang="zh-CN" sz="2800" kern="0">
                <a:solidFill>
                  <a:srgbClr val="000000"/>
                </a:solidFill>
                <a:latin typeface="Times New Roman" panose="02020603050405020304" pitchFamily="18" charset="0"/>
                <a:ea typeface="黑体" panose="02010609060101010101" pitchFamily="49" charset="-122"/>
                <a:cs typeface="Times New Roman" panose="02020603050405020304" pitchFamily="18" charset="0"/>
              </a:rPr>
              <a:t>。</a:t>
            </a:r>
            <a:endParaRPr lang="zh-CN" sz="2800">
              <a:latin typeface="Calibri" panose="020f0502020204030204" pitchFamily="34" charset="0"/>
              <a:ea typeface="宋体" panose="02010600030101010101" pitchFamily="2" charset="-122"/>
              <a:sym typeface="+mn-ea"/>
            </a:endParaRPr>
          </a:p>
        </p:txBody>
      </p:sp>
    </p:spTree>
  </p:cSld>
  <p:clrMapOvr>
    <a:masterClrMapping/>
  </p:clrMapOvr>
  <p:transition/>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文本框 1" title=""/>
          <p:cNvSpPr txBox="1"/>
          <p:nvPr/>
        </p:nvSpPr>
        <p:spPr>
          <a:xfrm>
            <a:off x="1198880" y="1196975"/>
            <a:ext cx="9640570" cy="3415030"/>
          </a:xfrm>
          <a:prstGeom prst="rect">
            <a:avLst/>
          </a:prstGeom>
          <a:noFill/>
          <a:ln w="9525">
            <a:noFill/>
          </a:ln>
        </p:spPr>
        <p:txBody>
          <a:bodyPr wrap="square">
            <a:spAutoFit/>
          </a:bodyPr>
          <a:lstStyle/>
          <a:p>
            <a:pPr indent="0">
              <a:lnSpc>
                <a:spcPct val="150000"/>
              </a:lnSpc>
            </a:pPr>
            <a:r>
              <a:rPr lang="zh-CN" sz="2400" b="1">
                <a:solidFill>
                  <a:srgbClr val="C00000"/>
                </a:solidFill>
                <a:latin typeface="Times New Roman" panose="02020603050405020304" pitchFamily="18" charset="0"/>
                <a:cs typeface="Times New Roman" panose="02020603050405020304" pitchFamily="18" charset="0"/>
              </a:rPr>
              <a:t>物理观念</a:t>
            </a:r>
            <a:endParaRPr lang="en-US" sz="2400" b="1">
              <a:solidFill>
                <a:srgbClr val="C00000"/>
              </a:solidFill>
              <a:latin typeface="Times New Roman" panose="02020603050405020304" pitchFamily="18" charset="0"/>
              <a:cs typeface="Times New Roman" panose="02020603050405020304" pitchFamily="18" charset="0"/>
            </a:endParaRPr>
          </a:p>
          <a:p>
            <a:pPr indent="0">
              <a:lnSpc>
                <a:spcPct val="150000"/>
              </a:lnSpc>
            </a:pPr>
            <a:r>
              <a:rPr sz="2400" b="1">
                <a:latin typeface="Times New Roman" panose="02020603050405020304" pitchFamily="18" charset="0"/>
                <a:cs typeface="Times New Roman" panose="02020603050405020304" pitchFamily="18" charset="0"/>
              </a:rPr>
              <a:t>1.</a:t>
            </a:r>
            <a:r>
              <a:rPr sz="2400" b="1" smtClean="0">
                <a:latin typeface="Times New Roman" panose="02020603050405020304" pitchFamily="18" charset="0"/>
                <a:cs typeface="Times New Roman" panose="02020603050405020304" pitchFamily="18" charset="0"/>
              </a:rPr>
              <a:t>声音的传播可以被阻断或减弱</a:t>
            </a:r>
            <a:r>
              <a:rPr lang="zh-CN" altLang="en-US" sz="2400" b="1" smtClean="0">
                <a:latin typeface="Times New Roman" panose="02020603050405020304" pitchFamily="18" charset="0"/>
                <a:cs typeface="Times New Roman" panose="02020603050405020304" pitchFamily="18" charset="0"/>
              </a:rPr>
              <a:t>。</a:t>
            </a:r>
            <a:endParaRPr lang="en-US" altLang="zh-CN" sz="2400" b="1" smtClean="0">
              <a:latin typeface="Times New Roman" panose="02020603050405020304" pitchFamily="18" charset="0"/>
              <a:cs typeface="Times New Roman" panose="02020603050405020304" pitchFamily="18" charset="0"/>
            </a:endParaRPr>
          </a:p>
          <a:p>
            <a:pPr indent="0">
              <a:lnSpc>
                <a:spcPct val="150000"/>
              </a:lnSpc>
            </a:pPr>
            <a:r>
              <a:rPr sz="2400" b="1" smtClean="0">
                <a:latin typeface="Times New Roman" panose="02020603050405020304" pitchFamily="18" charset="0"/>
                <a:cs typeface="Times New Roman" panose="02020603050405020304" pitchFamily="18" charset="0"/>
                <a:sym typeface="+mn-ea"/>
              </a:rPr>
              <a:t>2</a:t>
            </a:r>
            <a:r>
              <a:rPr sz="2400" b="1">
                <a:latin typeface="Times New Roman" panose="02020603050405020304" pitchFamily="18" charset="0"/>
                <a:cs typeface="Times New Roman" panose="02020603050405020304" pitchFamily="18" charset="0"/>
                <a:sym typeface="+mn-ea"/>
              </a:rPr>
              <a:t>.</a:t>
            </a:r>
            <a:r>
              <a:rPr sz="2400" b="1">
                <a:latin typeface="Times New Roman" panose="02020603050405020304" pitchFamily="18" charset="0"/>
                <a:cs typeface="Times New Roman" panose="02020603050405020304" pitchFamily="18" charset="0"/>
              </a:rPr>
              <a:t>在工程设计时，要考虑时间成本和材料成本。</a:t>
            </a:r>
            <a:endParaRPr sz="2400" b="1">
              <a:latin typeface="Times New Roman" panose="02020603050405020304" pitchFamily="18" charset="0"/>
              <a:cs typeface="Times New Roman" panose="02020603050405020304" pitchFamily="18" charset="0"/>
            </a:endParaRPr>
          </a:p>
          <a:p>
            <a:pPr indent="0">
              <a:lnSpc>
                <a:spcPct val="150000"/>
              </a:lnSpc>
            </a:pPr>
            <a:r>
              <a:rPr lang="zh-CN" sz="2400" b="1">
                <a:solidFill>
                  <a:srgbClr val="C00000"/>
                </a:solidFill>
                <a:latin typeface="Times New Roman" panose="02020603050405020304" pitchFamily="18" charset="0"/>
                <a:cs typeface="Times New Roman" panose="02020603050405020304" pitchFamily="18" charset="0"/>
              </a:rPr>
              <a:t>科学思维</a:t>
            </a:r>
            <a:endParaRPr lang="zh-CN" sz="2400" b="1">
              <a:solidFill>
                <a:srgbClr val="C00000"/>
              </a:solidFill>
              <a:latin typeface="Times New Roman" panose="02020603050405020304" pitchFamily="18" charset="0"/>
              <a:cs typeface="Times New Roman" panose="02020603050405020304" pitchFamily="18" charset="0"/>
            </a:endParaRPr>
          </a:p>
          <a:p>
            <a:pPr indent="0">
              <a:lnSpc>
                <a:spcPct val="150000"/>
              </a:lnSpc>
            </a:pPr>
            <a:r>
              <a:rPr sz="2400" b="1">
                <a:latin typeface="Times New Roman" panose="02020603050405020304" pitchFamily="18" charset="0"/>
                <a:cs typeface="Times New Roman" panose="02020603050405020304" pitchFamily="18" charset="0"/>
              </a:rPr>
              <a:t>通过设计制作吸声装置的活动，让学生体会“提出问题→提出可行的解决方案→制作模型→测试模型→改进设计”的研究思维。</a:t>
            </a:r>
            <a:endParaRPr sz="2400" b="1">
              <a:latin typeface="Times New Roman" panose="02020603050405020304" pitchFamily="18" charset="0"/>
              <a:cs typeface="Times New Roman" panose="02020603050405020304" pitchFamily="18" charset="0"/>
            </a:endParaRPr>
          </a:p>
        </p:txBody>
      </p:sp>
      <p:sp>
        <p:nvSpPr>
          <p:cNvPr id="4" name="文本框 3" title=""/>
          <p:cNvSpPr txBox="1"/>
          <p:nvPr/>
        </p:nvSpPr>
        <p:spPr>
          <a:xfrm rot="20669668">
            <a:off x="8659495" y="4090035"/>
            <a:ext cx="742315" cy="430530"/>
          </a:xfrm>
          <a:prstGeom prst="rect">
            <a:avLst/>
          </a:prstGeom>
          <a:noFill/>
          <a:ln w="28575">
            <a:solidFill>
              <a:srgbClr val="84C6D8"/>
            </a:solidFill>
          </a:ln>
        </p:spPr>
        <p:txBody>
          <a:bodyPr wrap="square" rtlCol="0">
            <a:noAutofit/>
          </a:bodyPr>
          <a:lstStyle/>
          <a:p>
            <a:r>
              <a:rPr lang="zh-CN" altLang="en-US" sz="2000" smtClean="0">
                <a:latin typeface="黑体" panose="02010609060101010101" pitchFamily="49" charset="-122"/>
                <a:ea typeface="黑体" panose="02010609060101010101" pitchFamily="49" charset="-122"/>
              </a:rPr>
              <a:t>难点</a:t>
            </a:r>
            <a:endParaRPr lang="zh-CN" altLang="en-US" sz="2000">
              <a:latin typeface="黑体" panose="02010609060101010101" pitchFamily="49" charset="-122"/>
              <a:ea typeface="黑体" panose="02010609060101010101" pitchFamily="49" charset="-122"/>
            </a:endParaRPr>
          </a:p>
        </p:txBody>
      </p:sp>
      <p:sp>
        <p:nvSpPr>
          <p:cNvPr id="19" name="文本框 18" title=""/>
          <p:cNvSpPr txBox="1"/>
          <p:nvPr/>
        </p:nvSpPr>
        <p:spPr>
          <a:xfrm rot="20669668">
            <a:off x="5846860" y="1792835"/>
            <a:ext cx="742222" cy="398780"/>
          </a:xfrm>
          <a:prstGeom prst="rect">
            <a:avLst/>
          </a:prstGeom>
          <a:noFill/>
          <a:ln w="28575">
            <a:solidFill>
              <a:srgbClr val="84C6D8"/>
            </a:solidFill>
          </a:ln>
        </p:spPr>
        <p:txBody>
          <a:bodyPr wrap="square" rtlCol="0">
            <a:spAutoFit/>
          </a:bodyPr>
          <a:lstStyle/>
          <a:p>
            <a:r>
              <a:rPr lang="zh-CN" altLang="en-US" sz="2000" smtClean="0">
                <a:latin typeface="黑体" panose="02010609060101010101" pitchFamily="49" charset="-122"/>
                <a:ea typeface="黑体" panose="02010609060101010101" pitchFamily="49" charset="-122"/>
              </a:rPr>
              <a:t>重点</a:t>
            </a:r>
            <a:endParaRPr lang="zh-CN" altLang="en-US" sz="2000">
              <a:latin typeface="黑体" panose="02010609060101010101" pitchFamily="49" charset="-122"/>
              <a:ea typeface="黑体" panose="02010609060101010101" pitchFamily="49" charset="-122"/>
            </a:endParaRPr>
          </a:p>
        </p:txBody>
      </p:sp>
    </p:spTree>
  </p:cSld>
  <p:clrMapOvr>
    <a:masterClrMapping/>
  </p:clrMapOvr>
  <p:transition/>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文本框 1" title=""/>
          <p:cNvSpPr txBox="1"/>
          <p:nvPr/>
        </p:nvSpPr>
        <p:spPr>
          <a:xfrm>
            <a:off x="1270635" y="1125020"/>
            <a:ext cx="9803130" cy="2861310"/>
          </a:xfrm>
          <a:prstGeom prst="rect">
            <a:avLst/>
          </a:prstGeom>
          <a:noFill/>
          <a:ln w="9525">
            <a:noFill/>
          </a:ln>
        </p:spPr>
        <p:txBody>
          <a:bodyPr wrap="square">
            <a:spAutoFit/>
          </a:bodyPr>
          <a:lstStyle/>
          <a:p>
            <a:pPr indent="0">
              <a:lnSpc>
                <a:spcPct val="150000"/>
              </a:lnSpc>
            </a:pPr>
            <a:r>
              <a:rPr lang="zh-CN" sz="2400" b="1" smtClean="0">
                <a:solidFill>
                  <a:srgbClr val="C00000"/>
                </a:solidFill>
                <a:latin typeface="Times New Roman" panose="02020603050405020304" pitchFamily="18" charset="0"/>
                <a:cs typeface="Times New Roman" panose="02020603050405020304" pitchFamily="18" charset="0"/>
              </a:rPr>
              <a:t>科学</a:t>
            </a:r>
            <a:r>
              <a:rPr lang="zh-CN" sz="2400" b="1">
                <a:solidFill>
                  <a:srgbClr val="C00000"/>
                </a:solidFill>
                <a:latin typeface="Times New Roman" panose="02020603050405020304" pitchFamily="18" charset="0"/>
                <a:cs typeface="Times New Roman" panose="02020603050405020304" pitchFamily="18" charset="0"/>
              </a:rPr>
              <a:t>探究</a:t>
            </a:r>
            <a:endParaRPr lang="zh-CN" sz="2400" b="1">
              <a:solidFill>
                <a:srgbClr val="C00000"/>
              </a:solidFill>
              <a:latin typeface="Times New Roman" panose="02020603050405020304" pitchFamily="18" charset="0"/>
              <a:cs typeface="Times New Roman" panose="02020603050405020304" pitchFamily="18" charset="0"/>
            </a:endParaRPr>
          </a:p>
          <a:p>
            <a:pPr indent="0">
              <a:lnSpc>
                <a:spcPct val="150000"/>
              </a:lnSpc>
            </a:pPr>
            <a:r>
              <a:rPr sz="2400" b="1">
                <a:latin typeface="Times New Roman" panose="02020603050405020304" pitchFamily="18" charset="0"/>
                <a:cs typeface="Times New Roman" panose="02020603050405020304" pitchFamily="18" charset="0"/>
                <a:sym typeface="+mn-ea"/>
              </a:rPr>
              <a:t>通过动手实践，让学生体会科学和工程在实际生活中的融合方法，培养学生解决问题的能力和动手实践的能力。</a:t>
            </a:r>
            <a:endParaRPr sz="2400" b="1">
              <a:latin typeface="Times New Roman" panose="02020603050405020304" pitchFamily="18" charset="0"/>
              <a:cs typeface="Times New Roman" panose="02020603050405020304" pitchFamily="18" charset="0"/>
            </a:endParaRPr>
          </a:p>
          <a:p>
            <a:pPr indent="0">
              <a:lnSpc>
                <a:spcPct val="150000"/>
              </a:lnSpc>
            </a:pPr>
            <a:r>
              <a:rPr lang="zh-CN" sz="2400" b="1">
                <a:solidFill>
                  <a:srgbClr val="C00000"/>
                </a:solidFill>
                <a:latin typeface="Times New Roman" panose="02020603050405020304" pitchFamily="18" charset="0"/>
                <a:cs typeface="Times New Roman" panose="02020603050405020304" pitchFamily="18" charset="0"/>
              </a:rPr>
              <a:t>科学态度与责任</a:t>
            </a:r>
            <a:endParaRPr lang="zh-CN" sz="2400" b="1">
              <a:solidFill>
                <a:srgbClr val="C00000"/>
              </a:solidFill>
              <a:latin typeface="Times New Roman" panose="02020603050405020304" pitchFamily="18" charset="0"/>
              <a:cs typeface="Times New Roman" panose="02020603050405020304" pitchFamily="18" charset="0"/>
            </a:endParaRPr>
          </a:p>
          <a:p>
            <a:pPr indent="0">
              <a:lnSpc>
                <a:spcPct val="150000"/>
              </a:lnSpc>
            </a:pPr>
            <a:r>
              <a:rPr sz="2400" b="1">
                <a:latin typeface="Times New Roman" panose="02020603050405020304" pitchFamily="18" charset="0"/>
                <a:cs typeface="Times New Roman" panose="02020603050405020304" pitchFamily="18" charset="0"/>
              </a:rPr>
              <a:t>培养学生减少噪声的社会责任感。</a:t>
            </a:r>
            <a:endParaRPr sz="2400" b="1">
              <a:latin typeface="Times New Roman" panose="02020603050405020304" pitchFamily="18" charset="0"/>
              <a:cs typeface="Times New Roman" panose="02020603050405020304" pitchFamily="18" charset="0"/>
            </a:endParaRPr>
          </a:p>
        </p:txBody>
      </p:sp>
      <p:sp>
        <p:nvSpPr>
          <p:cNvPr id="4" name="文本框 3" title=""/>
          <p:cNvSpPr txBox="1"/>
          <p:nvPr/>
        </p:nvSpPr>
        <p:spPr>
          <a:xfrm rot="20669668">
            <a:off x="6749012" y="2296252"/>
            <a:ext cx="742315" cy="430530"/>
          </a:xfrm>
          <a:prstGeom prst="rect">
            <a:avLst/>
          </a:prstGeom>
          <a:noFill/>
          <a:ln w="28575">
            <a:solidFill>
              <a:srgbClr val="84C6D8"/>
            </a:solidFill>
          </a:ln>
        </p:spPr>
        <p:txBody>
          <a:bodyPr wrap="square" rtlCol="0">
            <a:noAutofit/>
          </a:bodyPr>
          <a:lstStyle/>
          <a:p>
            <a:r>
              <a:rPr lang="zh-CN" altLang="en-US" sz="2000" smtClean="0">
                <a:latin typeface="黑体" panose="02010609060101010101" pitchFamily="49" charset="-122"/>
                <a:ea typeface="黑体" panose="02010609060101010101" pitchFamily="49" charset="-122"/>
              </a:rPr>
              <a:t>难点</a:t>
            </a:r>
            <a:endParaRPr lang="zh-CN" altLang="en-US" sz="2000">
              <a:latin typeface="黑体" panose="02010609060101010101" pitchFamily="49" charset="-122"/>
              <a:ea typeface="黑体" panose="02010609060101010101" pitchFamily="49" charset="-122"/>
            </a:endParaRPr>
          </a:p>
        </p:txBody>
      </p:sp>
    </p:spTree>
  </p:cSld>
  <p:clrMapOvr>
    <a:masterClrMapping/>
  </p:clrMapOvr>
  <p:transition/>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文本框 1" title=""/>
          <p:cNvSpPr txBox="1"/>
          <p:nvPr/>
        </p:nvSpPr>
        <p:spPr>
          <a:xfrm>
            <a:off x="1126490" y="1196340"/>
            <a:ext cx="5842000" cy="2676525"/>
          </a:xfrm>
          <a:prstGeom prst="rect">
            <a:avLst/>
          </a:prstGeom>
          <a:noFill/>
        </p:spPr>
        <p:txBody>
          <a:bodyPr wrap="square" rtlCol="0">
            <a:spAutoFit/>
          </a:bodyPr>
          <a:lstStyle/>
          <a:p>
            <a:pPr indent="457200">
              <a:lnSpc>
                <a:spcPct val="150000"/>
              </a:lnSpc>
            </a:pPr>
            <a:r>
              <a:rPr lang="zh-CN" altLang="en-US" sz="2800" b="1">
                <a:solidFill>
                  <a:srgbClr val="FF0000"/>
                </a:solidFill>
                <a:uFillTx/>
                <a:latin typeface="Times New Roman" panose="02020603050405020304" pitchFamily="18" charset="0"/>
              </a:rPr>
              <a:t>复习回顾</a:t>
            </a:r>
            <a:r>
              <a:rPr lang="zh-CN" altLang="en-US" sz="2800" b="1">
                <a:uFillTx/>
                <a:latin typeface="Times New Roman" panose="02020603050405020304" pitchFamily="18" charset="0"/>
              </a:rPr>
              <a:t>:</a:t>
            </a:r>
            <a:endParaRPr lang="zh-CN" altLang="en-US" sz="2800" b="1">
              <a:uFillTx/>
              <a:latin typeface="Times New Roman" panose="02020603050405020304" pitchFamily="18" charset="0"/>
            </a:endParaRPr>
          </a:p>
          <a:p>
            <a:pPr indent="457200">
              <a:lnSpc>
                <a:spcPct val="150000"/>
              </a:lnSpc>
            </a:pPr>
            <a:r>
              <a:rPr lang="zh-CN" altLang="en-US" sz="2800" b="1">
                <a:uFillTx/>
                <a:latin typeface="Times New Roman" panose="02020603050405020304" pitchFamily="18" charset="0"/>
              </a:rPr>
              <a:t>声音是怎样产生的呢？</a:t>
            </a:r>
            <a:endParaRPr lang="zh-CN" altLang="en-US" sz="2800" b="1">
              <a:uFillTx/>
              <a:latin typeface="Times New Roman" panose="02020603050405020304" pitchFamily="18" charset="0"/>
            </a:endParaRPr>
          </a:p>
          <a:p>
            <a:pPr indent="457200">
              <a:lnSpc>
                <a:spcPct val="150000"/>
              </a:lnSpc>
            </a:pPr>
            <a:r>
              <a:rPr lang="zh-CN" altLang="en-US" sz="2800" b="1">
                <a:uFillTx/>
                <a:latin typeface="Times New Roman" panose="02020603050405020304" pitchFamily="18" charset="0"/>
              </a:rPr>
              <a:t>它的传播有什么条件？</a:t>
            </a:r>
            <a:endParaRPr lang="zh-CN" altLang="en-US" sz="2800" b="1">
              <a:uFillTx/>
              <a:latin typeface="Times New Roman" panose="02020603050405020304" pitchFamily="18" charset="0"/>
            </a:endParaRPr>
          </a:p>
          <a:p>
            <a:pPr indent="457200">
              <a:lnSpc>
                <a:spcPct val="150000"/>
              </a:lnSpc>
            </a:pPr>
            <a:r>
              <a:rPr lang="zh-CN" altLang="en-US" sz="2800" b="1">
                <a:uFillTx/>
                <a:latin typeface="Times New Roman" panose="02020603050405020304" pitchFamily="18" charset="0"/>
              </a:rPr>
              <a:t>声音的特性有哪些？</a:t>
            </a:r>
            <a:endParaRPr lang="zh-CN" altLang="en-US" sz="2800" b="1">
              <a:uFillTx/>
              <a:latin typeface="Times New Roman" panose="02020603050405020304" pitchFamily="18" charset="0"/>
            </a:endParaRPr>
          </a:p>
        </p:txBody>
      </p:sp>
    </p:spTree>
  </p:cSld>
  <p:clrMapOvr>
    <a:masterClrMapping/>
  </p:clrMapOvr>
  <p:transition/>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文本框 1" title=""/>
          <p:cNvSpPr txBox="1"/>
          <p:nvPr/>
        </p:nvSpPr>
        <p:spPr>
          <a:xfrm>
            <a:off x="1032534" y="1412875"/>
            <a:ext cx="10175240" cy="2677656"/>
          </a:xfrm>
          <a:prstGeom prst="rect">
            <a:avLst/>
          </a:prstGeom>
          <a:noFill/>
        </p:spPr>
        <p:txBody>
          <a:bodyPr wrap="square" rtlCol="0">
            <a:spAutoFit/>
          </a:bodyPr>
          <a:lstStyle/>
          <a:p>
            <a:pPr indent="457200">
              <a:lnSpc>
                <a:spcPct val="150000"/>
              </a:lnSpc>
            </a:pPr>
            <a:r>
              <a:rPr lang="zh-CN" altLang="en-US" sz="2800" b="1">
                <a:uFillTx/>
                <a:latin typeface="Times New Roman" panose="02020603050405020304" pitchFamily="18" charset="0"/>
              </a:rPr>
              <a:t>在客厅看电视声音太大会影响家人</a:t>
            </a:r>
            <a:r>
              <a:rPr lang="zh-CN" altLang="en-US" sz="2800" b="1" smtClean="0">
                <a:uFillTx/>
                <a:latin typeface="Times New Roman" panose="02020603050405020304" pitchFamily="18" charset="0"/>
              </a:rPr>
              <a:t>，</a:t>
            </a:r>
            <a:endParaRPr lang="en-US" altLang="zh-CN" sz="2800" b="1" smtClean="0">
              <a:uFillTx/>
              <a:latin typeface="Times New Roman" panose="02020603050405020304" pitchFamily="18" charset="0"/>
            </a:endParaRPr>
          </a:p>
          <a:p>
            <a:pPr indent="457200">
              <a:lnSpc>
                <a:spcPct val="150000"/>
              </a:lnSpc>
            </a:pPr>
            <a:r>
              <a:rPr lang="zh-CN" altLang="en-US" sz="2800" b="1" smtClean="0">
                <a:uFillTx/>
                <a:latin typeface="Times New Roman" panose="02020603050405020304" pitchFamily="18" charset="0"/>
              </a:rPr>
              <a:t>在</a:t>
            </a:r>
            <a:r>
              <a:rPr lang="zh-CN" altLang="en-US" sz="2800" b="1">
                <a:uFillTx/>
                <a:latin typeface="Times New Roman" panose="02020603050405020304" pitchFamily="18" charset="0"/>
              </a:rPr>
              <a:t>KTV唱歌震耳欲聋</a:t>
            </a:r>
            <a:r>
              <a:rPr lang="zh-CN" altLang="en-US" sz="2800" b="1" smtClean="0">
                <a:uFillTx/>
                <a:latin typeface="Times New Roman" panose="02020603050405020304" pitchFamily="18" charset="0"/>
              </a:rPr>
              <a:t>，</a:t>
            </a:r>
            <a:endParaRPr lang="en-US" altLang="zh-CN" sz="2800" b="1" smtClean="0">
              <a:uFillTx/>
              <a:latin typeface="Times New Roman" panose="02020603050405020304" pitchFamily="18" charset="0"/>
            </a:endParaRPr>
          </a:p>
          <a:p>
            <a:pPr indent="457200">
              <a:lnSpc>
                <a:spcPct val="150000"/>
              </a:lnSpc>
            </a:pPr>
            <a:r>
              <a:rPr lang="zh-CN" altLang="en-US" sz="2800" b="1" smtClean="0">
                <a:uFillTx/>
                <a:latin typeface="Times New Roman" panose="02020603050405020304" pitchFamily="18" charset="0"/>
              </a:rPr>
              <a:t>站</a:t>
            </a:r>
            <a:r>
              <a:rPr lang="zh-CN" altLang="en-US" sz="2800" b="1">
                <a:uFillTx/>
                <a:latin typeface="Times New Roman" panose="02020603050405020304" pitchFamily="18" charset="0"/>
              </a:rPr>
              <a:t>在门外声音却很小</a:t>
            </a:r>
            <a:r>
              <a:rPr lang="zh-CN" altLang="en-US" sz="2800" b="1" smtClean="0">
                <a:uFillTx/>
                <a:latin typeface="Times New Roman" panose="02020603050405020304" pitchFamily="18" charset="0"/>
              </a:rPr>
              <a:t>，</a:t>
            </a:r>
            <a:endParaRPr lang="en-US" altLang="zh-CN" sz="2800" b="1" smtClean="0">
              <a:uFillTx/>
              <a:latin typeface="Times New Roman" panose="02020603050405020304" pitchFamily="18" charset="0"/>
            </a:endParaRPr>
          </a:p>
          <a:p>
            <a:pPr indent="457200">
              <a:lnSpc>
                <a:spcPct val="150000"/>
              </a:lnSpc>
            </a:pPr>
            <a:endParaRPr lang="en-US" altLang="zh-CN" sz="2800" b="1" smtClean="0">
              <a:solidFill>
                <a:srgbClr val="FF0000"/>
              </a:solidFill>
              <a:uFillTx/>
              <a:latin typeface="Times New Roman" panose="02020603050405020304" pitchFamily="18" charset="0"/>
            </a:endParaRPr>
          </a:p>
        </p:txBody>
      </p:sp>
      <p:sp>
        <p:nvSpPr>
          <p:cNvPr id="3" name="TextBox 2" title=""/>
          <p:cNvSpPr txBox="1"/>
          <p:nvPr/>
        </p:nvSpPr>
        <p:spPr>
          <a:xfrm>
            <a:off x="1486694" y="4005064"/>
            <a:ext cx="5544616" cy="523220"/>
          </a:xfrm>
          <a:prstGeom prst="rect">
            <a:avLst/>
          </a:prstGeom>
          <a:noFill/>
        </p:spPr>
        <p:txBody>
          <a:bodyPr wrap="square" rtlCol="0">
            <a:spAutoFit/>
          </a:bodyPr>
          <a:lstStyle/>
          <a:p>
            <a:r>
              <a:rPr lang="zh-CN" altLang="en-US" sz="2800" b="1" smtClean="0">
                <a:solidFill>
                  <a:srgbClr val="FF0000"/>
                </a:solidFill>
              </a:rPr>
              <a:t>思考：</a:t>
            </a:r>
            <a:r>
              <a:rPr lang="zh-CN" altLang="en-US" sz="2800" b="1" smtClean="0"/>
              <a:t>你知道这是为什么吗？</a:t>
            </a:r>
            <a:endParaRPr lang="zh-CN" altLang="en-US" sz="2800" b="1"/>
          </a:p>
        </p:txBody>
      </p:sp>
    </p:spTree>
  </p:cSld>
  <p:clrMapOvr>
    <a:masterClrMapping/>
  </p:clrMapOvr>
  <p:transition/>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3" name="文本框 2" title=""/>
          <p:cNvSpPr txBox="1"/>
          <p:nvPr/>
        </p:nvSpPr>
        <p:spPr>
          <a:xfrm>
            <a:off x="1371743" y="1340768"/>
            <a:ext cx="10412095" cy="1303177"/>
          </a:xfrm>
          <a:prstGeom prst="rect">
            <a:avLst/>
          </a:prstGeom>
          <a:noFill/>
        </p:spPr>
        <p:txBody>
          <a:bodyPr wrap="square" rtlCol="0" anchor="t">
            <a:spAutoFit/>
          </a:bodyPr>
          <a:lstStyle/>
          <a:p>
            <a:pPr indent="0" fontAlgn="auto">
              <a:lnSpc>
                <a:spcPct val="150000"/>
              </a:lnSpc>
            </a:pPr>
            <a:r>
              <a:rPr lang="zh-CN" sz="2800" b="1">
                <a:solidFill>
                  <a:srgbClr val="FF0000"/>
                </a:solidFill>
                <a:uFillTx/>
                <a:latin typeface="Times New Roman" panose="02020603050405020304" pitchFamily="18" charset="0"/>
                <a:sym typeface="+mn-ea"/>
              </a:rPr>
              <a:t>观察</a:t>
            </a:r>
            <a:r>
              <a:rPr lang="zh-CN" sz="2800" b="1">
                <a:solidFill>
                  <a:schemeClr val="tx1"/>
                </a:solidFill>
                <a:uFillTx/>
                <a:latin typeface="Times New Roman" panose="02020603050405020304" pitchFamily="18" charset="0"/>
                <a:sym typeface="+mn-ea"/>
              </a:rPr>
              <a:t>音乐教室、录音棚、电影院的图片</a:t>
            </a:r>
            <a:r>
              <a:rPr lang="zh-CN" sz="2800" b="1" smtClean="0">
                <a:solidFill>
                  <a:schemeClr val="tx1"/>
                </a:solidFill>
                <a:uFillTx/>
                <a:latin typeface="Times New Roman" panose="02020603050405020304" pitchFamily="18" charset="0"/>
                <a:sym typeface="+mn-ea"/>
              </a:rPr>
              <a:t>,</a:t>
            </a:r>
            <a:endParaRPr lang="en-US" altLang="zh-CN" sz="2800" b="1" smtClean="0">
              <a:solidFill>
                <a:schemeClr val="tx1"/>
              </a:solidFill>
              <a:uFillTx/>
              <a:latin typeface="Times New Roman" panose="02020603050405020304" pitchFamily="18" charset="0"/>
              <a:sym typeface="+mn-ea"/>
            </a:endParaRPr>
          </a:p>
          <a:p>
            <a:pPr indent="0" fontAlgn="auto">
              <a:lnSpc>
                <a:spcPct val="150000"/>
              </a:lnSpc>
            </a:pPr>
            <a:r>
              <a:rPr lang="zh-CN" sz="2800" b="1" smtClean="0">
                <a:solidFill>
                  <a:srgbClr val="FF0000"/>
                </a:solidFill>
                <a:uFillTx/>
                <a:latin typeface="Times New Roman" panose="02020603050405020304" pitchFamily="18" charset="0"/>
                <a:sym typeface="+mn-ea"/>
              </a:rPr>
              <a:t>思考</a:t>
            </a:r>
            <a:r>
              <a:rPr lang="zh-CN" sz="2800" b="1">
                <a:solidFill>
                  <a:srgbClr val="FF0000"/>
                </a:solidFill>
                <a:uFillTx/>
                <a:latin typeface="Times New Roman" panose="02020603050405020304" pitchFamily="18" charset="0"/>
                <a:sym typeface="+mn-ea"/>
              </a:rPr>
              <a:t>：</a:t>
            </a:r>
            <a:r>
              <a:rPr lang="zh-CN" sz="2800" b="1">
                <a:solidFill>
                  <a:schemeClr val="tx1"/>
                </a:solidFill>
                <a:uFillTx/>
                <a:latin typeface="Times New Roman" panose="02020603050405020304" pitchFamily="18" charset="0"/>
                <a:sym typeface="+mn-ea"/>
              </a:rPr>
              <a:t>它们的构造有什么不同？</a:t>
            </a:r>
            <a:endParaRPr lang="zh-CN" sz="2800" b="1">
              <a:solidFill>
                <a:schemeClr val="tx1"/>
              </a:solidFill>
              <a:uFillTx/>
              <a:latin typeface="Times New Roman" panose="02020603050405020304" pitchFamily="18" charset="0"/>
              <a:sym typeface="+mn-ea"/>
            </a:endParaRPr>
          </a:p>
        </p:txBody>
      </p:sp>
      <p:pic>
        <p:nvPicPr>
          <p:cNvPr id="2" name="图片 1" title=""/>
          <p:cNvPicPr>
            <a:picLocks noChangeAspect="1"/>
          </p:cNvPicPr>
          <p:nvPr/>
        </p:nvPicPr>
        <p:blipFill>
          <a:blip r:embed="rId2"/>
          <a:stretch>
            <a:fillRect/>
          </a:stretch>
        </p:blipFill>
        <p:spPr>
          <a:xfrm>
            <a:off x="1486535" y="3227705"/>
            <a:ext cx="2901950" cy="1657350"/>
          </a:xfrm>
          <a:prstGeom prst="rect">
            <a:avLst/>
          </a:prstGeom>
        </p:spPr>
      </p:pic>
      <p:pic>
        <p:nvPicPr>
          <p:cNvPr id="6" name="图片 5" title=""/>
          <p:cNvPicPr>
            <a:picLocks noChangeAspect="1"/>
          </p:cNvPicPr>
          <p:nvPr/>
        </p:nvPicPr>
        <p:blipFill>
          <a:blip r:embed="rId3"/>
          <a:stretch>
            <a:fillRect/>
          </a:stretch>
        </p:blipFill>
        <p:spPr>
          <a:xfrm>
            <a:off x="4871085" y="3227705"/>
            <a:ext cx="2844800" cy="1663700"/>
          </a:xfrm>
          <a:prstGeom prst="rect">
            <a:avLst/>
          </a:prstGeom>
        </p:spPr>
      </p:pic>
      <p:pic>
        <p:nvPicPr>
          <p:cNvPr id="7" name="图片 6" title=""/>
          <p:cNvPicPr>
            <a:picLocks noChangeAspect="1"/>
          </p:cNvPicPr>
          <p:nvPr/>
        </p:nvPicPr>
        <p:blipFill>
          <a:blip r:embed="rId4"/>
          <a:stretch>
            <a:fillRect/>
          </a:stretch>
        </p:blipFill>
        <p:spPr>
          <a:xfrm>
            <a:off x="8327390" y="3170555"/>
            <a:ext cx="2228850" cy="1720850"/>
          </a:xfrm>
          <a:prstGeom prst="rect">
            <a:avLst/>
          </a:prstGeom>
        </p:spPr>
      </p:pic>
    </p:spTree>
  </p:cSld>
  <p:clrMapOvr>
    <a:masterClrMapping/>
  </p:clrMapOvr>
  <p:transition/>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4" name="文本框 3" title=""/>
          <p:cNvSpPr txBox="1"/>
          <p:nvPr/>
        </p:nvSpPr>
        <p:spPr>
          <a:xfrm>
            <a:off x="3719195" y="108585"/>
            <a:ext cx="5195570" cy="581660"/>
          </a:xfrm>
          <a:prstGeom prst="rect">
            <a:avLst/>
          </a:prstGeom>
          <a:noFill/>
        </p:spPr>
        <p:txBody>
          <a:bodyPr wrap="square" rtlCol="0">
            <a:noAutofit/>
          </a:bodyPr>
          <a:lstStyle/>
          <a:p>
            <a:r>
              <a:rPr lang="zh-CN" altLang="en-US" sz="2800">
                <a:latin typeface="黑体" panose="02010609060101010101" pitchFamily="49" charset="-122"/>
                <a:ea typeface="黑体" panose="02010609060101010101" pitchFamily="49" charset="-122"/>
                <a:cs typeface="Times New Roman" panose="02020603050405020304" pitchFamily="18" charset="0"/>
                <a:sym typeface="+mn-ea"/>
              </a:rPr>
              <a:t>任务一、了解隔音材料</a:t>
            </a:r>
            <a:endParaRPr lang="zh-CN" altLang="en-US" sz="2800">
              <a:latin typeface="黑体" panose="02010609060101010101" pitchFamily="49" charset="-122"/>
              <a:ea typeface="黑体" panose="02010609060101010101" pitchFamily="49" charset="-122"/>
              <a:cs typeface="Times New Roman" panose="02020603050405020304" pitchFamily="18" charset="0"/>
              <a:sym typeface="+mn-ea"/>
            </a:endParaRPr>
          </a:p>
        </p:txBody>
      </p:sp>
      <p:sp>
        <p:nvSpPr>
          <p:cNvPr id="3" name="文本框 2" title=""/>
          <p:cNvSpPr txBox="1"/>
          <p:nvPr/>
        </p:nvSpPr>
        <p:spPr>
          <a:xfrm>
            <a:off x="694690" y="1052830"/>
            <a:ext cx="10609580" cy="4615815"/>
          </a:xfrm>
          <a:prstGeom prst="rect">
            <a:avLst/>
          </a:prstGeom>
          <a:noFill/>
        </p:spPr>
        <p:txBody>
          <a:bodyPr wrap="square" rtlCol="0">
            <a:spAutoFit/>
          </a:bodyPr>
          <a:lstStyle/>
          <a:p>
            <a:pPr indent="457200">
              <a:lnSpc>
                <a:spcPct val="150000"/>
              </a:lnSpc>
            </a:pPr>
            <a:r>
              <a:rPr lang="zh-CN" altLang="en-US" sz="2800" b="1">
                <a:solidFill>
                  <a:schemeClr val="tx1"/>
                </a:solidFill>
                <a:uFillTx/>
                <a:latin typeface="Times New Roman" panose="02020603050405020304" pitchFamily="18" charset="0"/>
              </a:rPr>
              <a:t>通常用于防治噪声的材料可分为</a:t>
            </a:r>
            <a:r>
              <a:rPr lang="zh-CN" altLang="en-US" sz="2800" b="1">
                <a:solidFill>
                  <a:srgbClr val="FF0000"/>
                </a:solidFill>
                <a:uFillTx/>
                <a:latin typeface="Times New Roman" panose="02020603050405020304" pitchFamily="18" charset="0"/>
              </a:rPr>
              <a:t>隔音材料</a:t>
            </a:r>
            <a:r>
              <a:rPr lang="zh-CN" altLang="en-US" sz="2800" b="1">
                <a:solidFill>
                  <a:schemeClr val="tx1"/>
                </a:solidFill>
                <a:uFillTx/>
                <a:latin typeface="Times New Roman" panose="02020603050405020304" pitchFamily="18" charset="0"/>
              </a:rPr>
              <a:t>和</a:t>
            </a:r>
            <a:r>
              <a:rPr lang="zh-CN" altLang="en-US" sz="2800" b="1">
                <a:solidFill>
                  <a:srgbClr val="FF0000"/>
                </a:solidFill>
                <a:uFillTx/>
                <a:latin typeface="Times New Roman" panose="02020603050405020304" pitchFamily="18" charset="0"/>
              </a:rPr>
              <a:t>吸音材料</a:t>
            </a:r>
            <a:r>
              <a:rPr lang="zh-CN" altLang="en-US" sz="2800" b="1">
                <a:solidFill>
                  <a:schemeClr val="tx1"/>
                </a:solidFill>
                <a:uFillTx/>
                <a:latin typeface="Times New Roman" panose="02020603050405020304" pitchFamily="18" charset="0"/>
              </a:rPr>
              <a:t>两种。</a:t>
            </a:r>
            <a:endParaRPr lang="zh-CN" altLang="en-US" sz="2800" b="1">
              <a:solidFill>
                <a:srgbClr val="FF0000"/>
              </a:solidFill>
              <a:uFillTx/>
              <a:latin typeface="Times New Roman" panose="02020603050405020304" pitchFamily="18" charset="0"/>
            </a:endParaRPr>
          </a:p>
          <a:p>
            <a:pPr indent="457200">
              <a:lnSpc>
                <a:spcPct val="150000"/>
              </a:lnSpc>
            </a:pPr>
            <a:r>
              <a:rPr lang="zh-CN" altLang="en-US" sz="2800" b="1">
                <a:solidFill>
                  <a:srgbClr val="FF0000"/>
                </a:solidFill>
                <a:uFillTx/>
                <a:latin typeface="Times New Roman" panose="02020603050405020304" pitchFamily="18" charset="0"/>
              </a:rPr>
              <a:t>隔音材料</a:t>
            </a:r>
            <a:r>
              <a:rPr lang="zh-CN" altLang="en-US" sz="2800" b="1">
                <a:uFillTx/>
                <a:latin typeface="Times New Roman" panose="02020603050405020304" pitchFamily="18" charset="0"/>
              </a:rPr>
              <a:t>：通常是</a:t>
            </a:r>
            <a:r>
              <a:rPr lang="zh-CN" altLang="en-US" sz="2800" b="1">
                <a:solidFill>
                  <a:srgbClr val="FF0000"/>
                </a:solidFill>
                <a:uFillTx/>
                <a:latin typeface="Times New Roman" panose="02020603050405020304" pitchFamily="18" charset="0"/>
              </a:rPr>
              <a:t>质地坚硬的材料</a:t>
            </a:r>
            <a:r>
              <a:rPr lang="zh-CN" altLang="en-US" sz="2800" b="1">
                <a:uFillTx/>
                <a:latin typeface="Times New Roman" panose="02020603050405020304" pitchFamily="18" charset="0"/>
              </a:rPr>
              <a:t>，如钢板、玻璃等，声音传播到它们表面时易</a:t>
            </a:r>
            <a:r>
              <a:rPr lang="zh-CN" altLang="en-US" sz="2800" b="1">
                <a:solidFill>
                  <a:srgbClr val="FF0000"/>
                </a:solidFill>
                <a:uFillTx/>
                <a:latin typeface="Times New Roman" panose="02020603050405020304" pitchFamily="18" charset="0"/>
              </a:rPr>
              <a:t>发生反射</a:t>
            </a:r>
            <a:r>
              <a:rPr lang="zh-CN" altLang="en-US" sz="2800" b="1">
                <a:uFillTx/>
                <a:latin typeface="Times New Roman" panose="02020603050405020304" pitchFamily="18" charset="0"/>
              </a:rPr>
              <a:t>，从而起到阻碍噪声直接传播的作用，但其吸音效果较差；</a:t>
            </a:r>
            <a:endParaRPr lang="zh-CN" altLang="en-US" sz="2800" b="1">
              <a:uFillTx/>
              <a:latin typeface="Times New Roman" panose="02020603050405020304" pitchFamily="18" charset="0"/>
            </a:endParaRPr>
          </a:p>
          <a:p>
            <a:pPr indent="457200">
              <a:lnSpc>
                <a:spcPct val="150000"/>
              </a:lnSpc>
            </a:pPr>
            <a:r>
              <a:rPr lang="zh-CN" altLang="en-US" sz="2800" b="1">
                <a:solidFill>
                  <a:srgbClr val="FF0000"/>
                </a:solidFill>
                <a:uFillTx/>
                <a:latin typeface="Times New Roman" panose="02020603050405020304" pitchFamily="18" charset="0"/>
              </a:rPr>
              <a:t>吸音材料</a:t>
            </a:r>
            <a:r>
              <a:rPr lang="zh-CN" altLang="en-US" sz="2800" b="1">
                <a:uFillTx/>
                <a:latin typeface="Times New Roman" panose="02020603050405020304" pitchFamily="18" charset="0"/>
              </a:rPr>
              <a:t>：通常采用纤维状、颗粒状或发泡材料形成</a:t>
            </a:r>
            <a:r>
              <a:rPr lang="zh-CN" altLang="en-US" sz="2800" b="1">
                <a:solidFill>
                  <a:srgbClr val="FF0000"/>
                </a:solidFill>
                <a:uFillTx/>
                <a:latin typeface="Times New Roman" panose="02020603050405020304" pitchFamily="18" charset="0"/>
              </a:rPr>
              <a:t>多孔的疏松结构</a:t>
            </a:r>
            <a:r>
              <a:rPr lang="zh-CN" altLang="en-US" sz="2800" b="1">
                <a:uFillTx/>
                <a:latin typeface="Times New Roman" panose="02020603050405020304" pitchFamily="18" charset="0"/>
              </a:rPr>
              <a:t>，当声音遇到这种材料时会引起微孔中的空气振动，</a:t>
            </a:r>
            <a:r>
              <a:rPr lang="zh-CN" altLang="en-US" sz="2800" b="1">
                <a:solidFill>
                  <a:srgbClr val="FF0000"/>
                </a:solidFill>
                <a:uFillTx/>
                <a:latin typeface="Times New Roman" panose="02020603050405020304" pitchFamily="18" charset="0"/>
              </a:rPr>
              <a:t>使声音的能量衰减</a:t>
            </a:r>
            <a:r>
              <a:rPr lang="zh-CN" altLang="en-US" sz="2800" b="1">
                <a:uFillTx/>
                <a:latin typeface="Times New Roman" panose="02020603050405020304" pitchFamily="18" charset="0"/>
              </a:rPr>
              <a:t>，从而起到吸音作用。</a:t>
            </a:r>
            <a:endParaRPr lang="en-US" altLang="zh-CN" sz="2800" b="1">
              <a:uFillTx/>
              <a:latin typeface="Times New Roman" panose="02020603050405020304" pitchFamily="18" charset="0"/>
            </a:endParaRPr>
          </a:p>
        </p:txBody>
      </p:sp>
    </p:spTree>
  </p:cSld>
  <p:clrMapOvr>
    <a:masterClrMapping/>
  </p:clrMapOvr>
  <p:transition/>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4" name="文本框 3" title=""/>
          <p:cNvSpPr txBox="1"/>
          <p:nvPr/>
        </p:nvSpPr>
        <p:spPr>
          <a:xfrm>
            <a:off x="3719195" y="108585"/>
            <a:ext cx="5195570" cy="581660"/>
          </a:xfrm>
          <a:prstGeom prst="rect">
            <a:avLst/>
          </a:prstGeom>
          <a:noFill/>
        </p:spPr>
        <p:txBody>
          <a:bodyPr wrap="square" rtlCol="0">
            <a:noAutofit/>
          </a:bodyPr>
          <a:lstStyle/>
          <a:p>
            <a:r>
              <a:rPr lang="zh-CN" altLang="en-US" sz="2800">
                <a:latin typeface="黑体" panose="02010609060101010101" pitchFamily="49" charset="-122"/>
                <a:ea typeface="黑体" panose="02010609060101010101" pitchFamily="49" charset="-122"/>
                <a:cs typeface="Times New Roman" panose="02020603050405020304" pitchFamily="18" charset="0"/>
                <a:sym typeface="+mn-ea"/>
              </a:rPr>
              <a:t>任务一、了解隔音材料</a:t>
            </a:r>
            <a:endParaRPr lang="zh-CN" altLang="en-US" sz="2800">
              <a:latin typeface="黑体" panose="02010609060101010101" pitchFamily="49" charset="-122"/>
              <a:ea typeface="黑体" panose="02010609060101010101" pitchFamily="49" charset="-122"/>
              <a:cs typeface="Times New Roman" panose="02020603050405020304" pitchFamily="18" charset="0"/>
              <a:sym typeface="+mn-ea"/>
            </a:endParaRPr>
          </a:p>
        </p:txBody>
      </p:sp>
      <p:sp>
        <p:nvSpPr>
          <p:cNvPr id="3" name="文本框 2" title=""/>
          <p:cNvSpPr txBox="1"/>
          <p:nvPr/>
        </p:nvSpPr>
        <p:spPr>
          <a:xfrm>
            <a:off x="718229" y="1916832"/>
            <a:ext cx="8473321" cy="2890520"/>
          </a:xfrm>
          <a:prstGeom prst="rect">
            <a:avLst/>
          </a:prstGeom>
          <a:noFill/>
        </p:spPr>
        <p:txBody>
          <a:bodyPr wrap="square" rtlCol="0">
            <a:noAutofit/>
          </a:bodyPr>
          <a:lstStyle/>
          <a:p>
            <a:pPr indent="457200">
              <a:lnSpc>
                <a:spcPct val="150000"/>
              </a:lnSpc>
            </a:pPr>
            <a:r>
              <a:rPr lang="zh-CN" altLang="en-US" sz="2000" b="1">
                <a:uFillTx/>
                <a:latin typeface="Times New Roman" panose="02020603050405020304" pitchFamily="18" charset="0"/>
              </a:rPr>
              <a:t>实验室内部的空间是一个长宽高均约6.36米的立方体。六个面都覆盖有</a:t>
            </a:r>
            <a:r>
              <a:rPr lang="zh-CN" altLang="en-US" sz="2000" b="1">
                <a:solidFill>
                  <a:srgbClr val="FF0000"/>
                </a:solidFill>
                <a:uFillTx/>
                <a:latin typeface="Times New Roman" panose="02020603050405020304" pitchFamily="18" charset="0"/>
              </a:rPr>
              <a:t>吸声泡沫楔子</a:t>
            </a:r>
            <a:r>
              <a:rPr lang="zh-CN" altLang="en-US" sz="2000" b="1">
                <a:uFillTx/>
                <a:latin typeface="Times New Roman" panose="02020603050405020304" pitchFamily="18" charset="0"/>
              </a:rPr>
              <a:t>，有助于吸收从房间内部产生的任何声音。它的地板结构是利用战斗机在航空母舰上着陆时所使用的牵引钢丝绳编织在一起，结成的一个网状。房间内的空气供应、消防设备、电缆配备等，都采用了特别的隔离方式，再加上一个特殊的密封门，但求做到极度的安静。实验室对声音的吸收率高达99%甚至100%。</a:t>
            </a:r>
            <a:endParaRPr lang="zh-CN" altLang="en-US" sz="2000" b="1">
              <a:uFillTx/>
              <a:latin typeface="Times New Roman" panose="02020603050405020304" pitchFamily="18" charset="0"/>
            </a:endParaRPr>
          </a:p>
        </p:txBody>
      </p:sp>
      <p:pic>
        <p:nvPicPr>
          <p:cNvPr id="2" name="图片 1" title=""/>
          <p:cNvPicPr>
            <a:picLocks noChangeAspect="1"/>
          </p:cNvPicPr>
          <p:nvPr/>
        </p:nvPicPr>
        <p:blipFill>
          <a:blip r:embed="rId3"/>
          <a:stretch>
            <a:fillRect/>
          </a:stretch>
        </p:blipFill>
        <p:spPr>
          <a:xfrm>
            <a:off x="9263558" y="2421255"/>
            <a:ext cx="2533650" cy="1873250"/>
          </a:xfrm>
          <a:prstGeom prst="rect">
            <a:avLst/>
          </a:prstGeom>
        </p:spPr>
      </p:pic>
      <p:sp>
        <p:nvSpPr>
          <p:cNvPr id="5" name="文本框 4" title=""/>
          <p:cNvSpPr txBox="1"/>
          <p:nvPr/>
        </p:nvSpPr>
        <p:spPr>
          <a:xfrm>
            <a:off x="694690" y="981075"/>
            <a:ext cx="11206480" cy="1014730"/>
          </a:xfrm>
          <a:prstGeom prst="rect">
            <a:avLst/>
          </a:prstGeom>
          <a:noFill/>
        </p:spPr>
        <p:txBody>
          <a:bodyPr wrap="square" rtlCol="0" anchor="t">
            <a:spAutoFit/>
          </a:bodyPr>
          <a:lstStyle/>
          <a:p>
            <a:pPr indent="457200">
              <a:lnSpc>
                <a:spcPct val="150000"/>
              </a:lnSpc>
            </a:pPr>
            <a:r>
              <a:rPr lang="zh-CN" altLang="en-US" sz="2000" b="1">
                <a:solidFill>
                  <a:srgbClr val="FF0000"/>
                </a:solidFill>
                <a:uFillTx/>
                <a:latin typeface="Times New Roman" panose="02020603050405020304" pitchFamily="18" charset="0"/>
                <a:sym typeface="+mn-ea"/>
              </a:rPr>
              <a:t>微软吸声实验室</a:t>
            </a:r>
            <a:r>
              <a:rPr lang="zh-CN" altLang="en-US" sz="2000" b="1">
                <a:uFillTx/>
                <a:latin typeface="Times New Roman" panose="02020603050405020304" pitchFamily="18" charset="0"/>
                <a:sym typeface="+mn-ea"/>
              </a:rPr>
              <a:t>：六个面都是30厘米厚的混凝土结构，安装在独立减震板上的68个减震弹簧的顶部，这意味着周围建筑的任何响动都不会对它产生撞击或震荡的影响。</a:t>
            </a:r>
            <a:endParaRPr lang="zh-CN" altLang="en-US" sz="2000" b="1">
              <a:uFillTx/>
              <a:latin typeface="Times New Roman" panose="02020603050405020304" pitchFamily="18" charset="0"/>
              <a:sym typeface="+mn-ea"/>
            </a:endParaRPr>
          </a:p>
        </p:txBody>
      </p:sp>
      <p:sp>
        <p:nvSpPr>
          <p:cNvPr id="6" name="文本框 5" title=""/>
          <p:cNvSpPr txBox="1"/>
          <p:nvPr/>
        </p:nvSpPr>
        <p:spPr>
          <a:xfrm>
            <a:off x="555625" y="4725670"/>
            <a:ext cx="11079480" cy="1476375"/>
          </a:xfrm>
          <a:prstGeom prst="rect">
            <a:avLst/>
          </a:prstGeom>
          <a:noFill/>
        </p:spPr>
        <p:txBody>
          <a:bodyPr wrap="square" rtlCol="0" anchor="t">
            <a:spAutoFit/>
          </a:bodyPr>
          <a:lstStyle/>
          <a:p>
            <a:pPr indent="457200">
              <a:lnSpc>
                <a:spcPct val="150000"/>
              </a:lnSpc>
            </a:pPr>
            <a:r>
              <a:rPr lang="zh-CN" altLang="en-US" sz="2000" b="1">
                <a:uFillTx/>
                <a:latin typeface="Times New Roman" panose="02020603050405020304" pitchFamily="18" charset="0"/>
                <a:sym typeface="+mn-ea"/>
              </a:rPr>
              <a:t>因此，进入这样的环境当中，当耳朵慢慢适应后，你会听到身体里的此前各种未曾听到的器官的声音，例如心脏跳动、肺部扩张，甚至是关节活动的声音。微软和其他公司的工程师们用它来</a:t>
            </a:r>
            <a:r>
              <a:rPr lang="zh-CN" altLang="en-US" sz="2000" b="1">
                <a:solidFill>
                  <a:srgbClr val="FF0000"/>
                </a:solidFill>
                <a:uFillTx/>
                <a:latin typeface="Times New Roman" panose="02020603050405020304" pitchFamily="18" charset="0"/>
                <a:sym typeface="+mn-ea"/>
              </a:rPr>
              <a:t>测试各种电子设备的噪音水平</a:t>
            </a:r>
            <a:r>
              <a:rPr lang="zh-CN" altLang="en-US" sz="2000" b="1">
                <a:uFillTx/>
                <a:latin typeface="Times New Roman" panose="02020603050405020304" pitchFamily="18" charset="0"/>
                <a:sym typeface="+mn-ea"/>
              </a:rPr>
              <a:t>，包括XboxOne和Surface等。</a:t>
            </a:r>
            <a:endParaRPr lang="zh-CN" altLang="en-US" sz="2000" b="1">
              <a:uFillTx/>
              <a:latin typeface="Times New Roman" panose="02020603050405020304" pitchFamily="18" charset="0"/>
              <a:sym typeface="+mn-ea"/>
            </a:endParaRPr>
          </a:p>
        </p:txBody>
      </p:sp>
    </p:spTree>
  </p:cSld>
  <p:clrMapOvr>
    <a:masterClrMapping/>
  </p:clrMapOvr>
  <p:transition/>
  <p:timing/>
</p:sld>
</file>

<file path=ppt/tags/tag1.xml><?xml version="1.0" encoding="utf-8"?>
<p:tagLst xmlns:p="http://schemas.openxmlformats.org/presentationml/2006/main">
  <p:tag name="KSO_WM_BEAUTIFY_FLAG" val="#wm#"/>
  <p:tag name="KSO_WM_TAG_VERSION" val="3.0"/>
  <p:tag name="KSO_WM_UNIT_COMPATIBLE" val="0"/>
  <p:tag name="KSO_WM_UNIT_DIAGRAM_ISNUMVISUAL" val="0"/>
  <p:tag name="KSO_WM_UNIT_DIAGRAM_ISREFERUNIT" val="0"/>
  <p:tag name="KSO_WM_UNIT_HIGHLIGHT" val="0"/>
  <p:tag name="KSO_WM_UNIT_ID" val="_1**"/>
  <p:tag name="KSO_WM_UNIT_LAYERLEVEL" val="1"/>
</p:tagLst>
</file>

<file path=ppt/tags/tag10.xml><?xml version="1.0" encoding="utf-8"?>
<p:tagLst xmlns:p="http://schemas.openxmlformats.org/presentationml/2006/main">
  <p:tag name="KSO_WM_ASSEMBLE_CHIP_INDEX" val="3a1882032f7e4fb083ffc3682fa7c7b4"/>
  <p:tag name="KSO_WM_BEAUTIFY_FLAG" val="#wm#"/>
  <p:tag name="KSO_WM_CHIP_FILLAREA_FILL_RULE" val="{&quot;fill_align&quot;:&quot;lt&quot;,&quot;fill_effect&quot;:[],&quot;fill_mode&quot;:&quot;adaptive&quot;,&quot;sacle_strategy&quot;:&quot;stretch&quot;}"/>
  <p:tag name="KSO_WM_CHIP_GROUPID" val="62fdae42295c1bf6da9721d1"/>
  <p:tag name="KSO_WM_CHIP_XID" val="62fdae43295c1bf6da9721e3"/>
  <p:tag name="KSO_WM_TAG_VERSION" val="3.0"/>
  <p:tag name="KSO_WM_UNIT_COMPATIBLE" val="0"/>
  <p:tag name="KSO_WM_UNIT_DEC_AREA_ID" val="1dd0926dd1b147059484e099ccb24d29"/>
  <p:tag name="KSO_WM_UNIT_DEC_CHANGEPICRESERVED" val="1"/>
  <p:tag name="KSO_WM_UNIT_DEC_SUPPORTCHANGEPIC" val="0"/>
  <p:tag name="KSO_WM_UNIT_DIAGRAM_ISNUMVISUAL" val="0"/>
  <p:tag name="KSO_WM_UNIT_DIAGRAM_ISREFERUNIT" val="0"/>
  <p:tag name="KSO_WM_UNIT_HIGHLIGHT" val="0"/>
  <p:tag name="KSO_WM_UNIT_ID" val="_11*i*1"/>
  <p:tag name="KSO_WM_UNIT_INDEX" val="1"/>
  <p:tag name="KSO_WM_UNIT_LAYERLEVEL" val="1"/>
  <p:tag name="KSO_WM_UNIT_TYPE" val="i"/>
</p:tagLst>
</file>

<file path=ppt/tags/tag11.xml><?xml version="1.0" encoding="utf-8"?>
<p:tagLst xmlns:p="http://schemas.openxmlformats.org/presentationml/2006/main">
  <p:tag name="KSO_WM_ASSEMBLE_CHIP_INDEX" val="2ad3e67802ed44398ea440028e4b536c"/>
  <p:tag name="KSO_WM_BEAUTIFY_FLAG" val="#wm#"/>
  <p:tag name="KSO_WM_CHIP_FILLAREA_FILL_RULE" val="{&quot;fill_align&quot;:&quot;rt&quot;,&quot;fill_effect&quot;:[],&quot;fill_mode&quot;:&quot;adaptive&quot;,&quot;sacle_strategy&quot;:&quot;stretch&quot;}"/>
  <p:tag name="KSO_WM_CHIP_GROUPID" val="62fdae42295c1bf6da9721d1"/>
  <p:tag name="KSO_WM_CHIP_XID" val="62fdae43295c1bf6da9721e4"/>
  <p:tag name="KSO_WM_TAG_VERSION" val="3.0"/>
  <p:tag name="KSO_WM_UNIT_COMPATIBLE" val="0"/>
  <p:tag name="KSO_WM_UNIT_DEC_AREA_ID" val="4bdc4bbae4014f6d8ce3a1507aa352a2"/>
  <p:tag name="KSO_WM_UNIT_DEC_CHANGEPICRESERVED" val="1"/>
  <p:tag name="KSO_WM_UNIT_DEC_SUPPORTCHANGEPIC" val="0"/>
  <p:tag name="KSO_WM_UNIT_DIAGRAM_ISNUMVISUAL" val="0"/>
  <p:tag name="KSO_WM_UNIT_DIAGRAM_ISREFERUNIT" val="0"/>
  <p:tag name="KSO_WM_UNIT_HIGHLIGHT" val="0"/>
  <p:tag name="KSO_WM_UNIT_ID" val="_11*i*3"/>
  <p:tag name="KSO_WM_UNIT_INDEX" val="3"/>
  <p:tag name="KSO_WM_UNIT_LAYERLEVEL" val="1"/>
  <p:tag name="KSO_WM_UNIT_TYPE" val="i"/>
</p:tagLst>
</file>

<file path=ppt/tags/tag12.xml><?xml version="1.0" encoding="utf-8"?>
<p:tagLst xmlns:p="http://schemas.openxmlformats.org/presentationml/2006/main">
  <p:tag name="KSO_WM_BEAUTIFY_FLAG" val="#wm#"/>
  <p:tag name="KSO_WM_SLIDE_ID" val="custom20231527_9"/>
  <p:tag name="KSO_WM_SLIDE_INDEX" val="9"/>
  <p:tag name="KSO_WM_SLIDE_ITEM_CNT" val="0"/>
  <p:tag name="KSO_WM_SLIDE_LAYOUT" val="a"/>
  <p:tag name="KSO_WM_SLIDE_LAYOUT_CNT" val="1"/>
  <p:tag name="KSO_WM_SLIDE_SUBTYPE" val="pureTxt"/>
  <p:tag name="KSO_WM_SLIDE_TYPE" val="endPage"/>
  <p:tag name="KSO_WM_TAG_VERSION" val="3.0"/>
  <p:tag name="KSO_WM_TEMPLATE_CATEGORY" val="custom"/>
  <p:tag name="KSO_WM_TEMPLATE_COLOR_TYPE" val="0"/>
  <p:tag name="KSO_WM_TEMPLATE_INDEX" val="20231527"/>
  <p:tag name="KSO_WM_TEMPLATE_MASTER_TYPE" val="0"/>
  <p:tag name="KSO_WM_TEMPLATE_SUBCATEGORY" val="29"/>
</p:tagLst>
</file>

<file path=ppt/tags/tag13.xml><?xml version="1.0" encoding="utf-8"?>
<p:tagLst xmlns:p="http://schemas.openxmlformats.org/presentationml/2006/main">
  <p:tag name="TABLE_ENDDRAG_ORIGIN_RECT" val="442*350"/>
  <p:tag name="TABLE_ENDDRAG_RECT" val="366*132*443*350"/>
</p:tagLst>
</file>

<file path=ppt/tags/tag14.xml><?xml version="1.0" encoding="utf-8"?>
<p:tagLst xmlns:p="http://schemas.openxmlformats.org/presentationml/2006/main">
  <p:tag name="TABLE_ENDDRAG_ORIGIN_RECT" val="790*348"/>
  <p:tag name="TABLE_ENDDRAG_RECT" val="70*134*790*348"/>
</p:tagLst>
</file>

<file path=ppt/tags/tag15.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7.xml><?xml version="1.0" encoding="utf-8"?>
<p:tagLst xmlns:p="http://schemas.openxmlformats.org/presentationml/2006/main">
  <p:tag name="AS_NET" val="4.0.30319.42000"/>
  <p:tag name="AS_OS" val="Unix 3.10 unknown"/>
  <p:tag name="AS_RELEASE_DATE" val="2023.03.31"/>
  <p:tag name="AS_TITLE" val="Aspose.Slides for Java"/>
  <p:tag name="AS_VERSION" val="23.3"/>
  <p:tag name="COMMONDATA" val="eyJoZGlkIjoiMzkyMmExYzMyNGI2NDZkYjhmY2JmMGNiY2ZkOWFhOWYifQ=="/>
</p:tagLst>
</file>

<file path=ppt/tags/tag2.xml><?xml version="1.0" encoding="utf-8"?>
<p:tagLst xmlns:p="http://schemas.openxmlformats.org/presentationml/2006/main">
  <p:tag name="KSO_WM_BEAUTIFY_FLAG" val="#wm#"/>
  <p:tag name="KSO_WM_TAG_VERSION" val="3.0"/>
  <p:tag name="KSO_WM_UNIT_COMPATIBLE" val="0"/>
  <p:tag name="KSO_WM_UNIT_DIAGRAM_ISNUMVISUAL" val="0"/>
  <p:tag name="KSO_WM_UNIT_DIAGRAM_ISREFERUNIT" val="0"/>
  <p:tag name="KSO_WM_UNIT_HIGHLIGHT" val="0"/>
  <p:tag name="KSO_WM_UNIT_ID" val="_1**"/>
  <p:tag name="KSO_WM_UNIT_LAYERLEVEL" val="1"/>
</p:tagLst>
</file>

<file path=ppt/tags/tag3.xml><?xml version="1.0" encoding="utf-8"?>
<p:tagLst xmlns:p="http://schemas.openxmlformats.org/presentationml/2006/main">
  <p:tag name="KSO_WM_BEAUTIFY_FLAG" val="#wm#"/>
  <p:tag name="KSO_WM_TAG_VERSION" val="3.0"/>
  <p:tag name="KSO_WM_UNIT_COMPATIBLE" val="0"/>
  <p:tag name="KSO_WM_UNIT_DIAGRAM_ISNUMVISUAL" val="0"/>
  <p:tag name="KSO_WM_UNIT_DIAGRAM_ISREFERUNIT" val="0"/>
  <p:tag name="KSO_WM_UNIT_HIGHLIGHT" val="0"/>
  <p:tag name="KSO_WM_UNIT_ID" val="_1**"/>
  <p:tag name="KSO_WM_UNIT_LAYERLEVEL" val="1"/>
</p:tagLst>
</file>

<file path=ppt/tags/tag4.xml><?xml version="1.0" encoding="utf-8"?>
<p:tagLst xmlns:p="http://schemas.openxmlformats.org/presentationml/2006/main">
  <p:tag name="KSO_WM_BEAUTIFY_FLAG" val="#wm#"/>
  <p:tag name="KSO_WM_TAG_VERSION" val="1.0"/>
  <p:tag name="KSO_WM_TEMPLATE_CATEGORY" val="custom"/>
  <p:tag name="KSO_WM_TEMPLATE_INDEX" val="20231524"/>
  <p:tag name="KSO_WM_UNIT_COMPATIBLE" val="0"/>
  <p:tag name="KSO_WM_UNIT_DIAGRAM_ISNUMVISUAL" val="0"/>
  <p:tag name="KSO_WM_UNIT_DIAGRAM_ISREFERUNIT" val="0"/>
  <p:tag name="KSO_WM_UNIT_HIGHLIGHT" val="0"/>
  <p:tag name="KSO_WM_UNIT_ID" val="_0*a*1"/>
  <p:tag name="KSO_WM_UNIT_INDEX" val="1"/>
  <p:tag name="KSO_WM_UNIT_ISCONTENTSTITLE" val="0"/>
  <p:tag name="KSO_WM_UNIT_ISNUMDGMTITLE" val="0"/>
  <p:tag name="KSO_WM_UNIT_LAYERLEVEL" val="1"/>
  <p:tag name="KSO_WM_UNIT_NOCLEAR" val="0"/>
  <p:tag name="KSO_WM_UNIT_PRESET_TEXT" val="单击此处编辑母版标题样式"/>
  <p:tag name="KSO_WM_UNIT_TYPE" val="a"/>
</p:tagLst>
</file>

<file path=ppt/tags/tag5.xml><?xml version="1.0" encoding="utf-8"?>
<p:tagLst xmlns:p="http://schemas.openxmlformats.org/presentationml/2006/main">
  <p:tag name="KSO_WM_BEAUTIFY_FLAG" val="#wm#"/>
  <p:tag name="KSO_WM_TAG_VERSION" val="1.0"/>
  <p:tag name="KSO_WM_TEMPLATE_CATEGORY" val="custom"/>
  <p:tag name="KSO_WM_TEMPLATE_INDEX" val="20231524"/>
  <p:tag name="KSO_WM_UNIT_COMPATIBLE" val="0"/>
  <p:tag name="KSO_WM_UNIT_DIAGRAM_ISNUMVISUAL" val="0"/>
  <p:tag name="KSO_WM_UNIT_DIAGRAM_ISREFERUNIT" val="0"/>
  <p:tag name="KSO_WM_UNIT_HIGHLIGHT" val="0"/>
  <p:tag name="KSO_WM_UNIT_ID" val="_0*f*1"/>
  <p:tag name="KSO_WM_UNIT_INDEX" val="1"/>
  <p:tag name="KSO_WM_UNIT_LAYERLEVEL" val="1"/>
  <p:tag name="KSO_WM_UNIT_NOCLEAR" val="0"/>
  <p:tag name="KSO_WM_UNIT_PRESET_TEXT" val="单击此处编辑母版文本样式&#10;第二级&#10;第三级&#10;第四级&#10;第五级"/>
  <p:tag name="KSO_WM_UNIT_SUBTYPE" val="a"/>
  <p:tag name="KSO_WM_UNIT_TYPE" val="f"/>
</p:tagLst>
</file>

<file path=ppt/tags/tag6.xml><?xml version="1.0" encoding="utf-8"?>
<p:tagLst xmlns:p="http://schemas.openxmlformats.org/presentationml/2006/main">
  <p:tag name="KSO_WM_BEAUTIFY_FLAG" val="#wm#"/>
  <p:tag name="KSO_WM_TAG_VERSION" val="3.0"/>
  <p:tag name="KSO_WM_UNIT_COMPATIBLE" val="0"/>
  <p:tag name="KSO_WM_UNIT_DIAGRAM_ISNUMVISUAL" val="0"/>
  <p:tag name="KSO_WM_UNIT_DIAGRAM_ISREFERUNIT" val="0"/>
  <p:tag name="KSO_WM_UNIT_HIGHLIGHT" val="0"/>
  <p:tag name="KSO_WM_UNIT_ID" val="_0**"/>
  <p:tag name="KSO_WM_UNIT_LAYERLEVEL" val="1"/>
</p:tagLst>
</file>

<file path=ppt/tags/tag7.xml><?xml version="1.0" encoding="utf-8"?>
<p:tagLst xmlns:p="http://schemas.openxmlformats.org/presentationml/2006/main">
  <p:tag name="KSO_WM_BEAUTIFY_FLAG" val="#wm#"/>
  <p:tag name="KSO_WM_TAG_VERSION" val="3.0"/>
  <p:tag name="KSO_WM_UNIT_COMPATIBLE" val="0"/>
  <p:tag name="KSO_WM_UNIT_DIAGRAM_ISNUMVISUAL" val="0"/>
  <p:tag name="KSO_WM_UNIT_DIAGRAM_ISREFERUNIT" val="0"/>
  <p:tag name="KSO_WM_UNIT_HIGHLIGHT" val="0"/>
  <p:tag name="KSO_WM_UNIT_ID" val="_0**"/>
  <p:tag name="KSO_WM_UNIT_LAYERLEVEL" val="1"/>
</p:tagLst>
</file>

<file path=ppt/tags/tag8.xml><?xml version="1.0" encoding="utf-8"?>
<p:tagLst xmlns:p="http://schemas.openxmlformats.org/presentationml/2006/main">
  <p:tag name="KSO_WM_BEAUTIFY_FLAG" val="#wm#"/>
  <p:tag name="KSO_WM_TAG_VERSION" val="3.0"/>
  <p:tag name="KSO_WM_UNIT_COMPATIBLE" val="0"/>
  <p:tag name="KSO_WM_UNIT_DIAGRAM_ISNUMVISUAL" val="0"/>
  <p:tag name="KSO_WM_UNIT_DIAGRAM_ISREFERUNIT" val="0"/>
  <p:tag name="KSO_WM_UNIT_HIGHLIGHT" val="0"/>
  <p:tag name="KSO_WM_UNIT_ID" val="_0**"/>
  <p:tag name="KSO_WM_UNIT_LAYERLEVEL" val="1"/>
</p:tagLst>
</file>

<file path=ppt/tags/tag9.xml><?xml version="1.0" encoding="utf-8"?>
<p:tagLst xmlns:p="http://schemas.openxmlformats.org/presentationml/2006/main">
  <p:tag name="KSO_WM_BEAUTIFY_FLAG" val="#wm#"/>
  <p:tag name="KSO_WM_TAG_VERSION" val="3.0"/>
  <p:tag name="KSO_WM_TEMPLATE_CATEGORY" val="custom"/>
  <p:tag name="KSO_WM_TEMPLATE_COLOR_TYPE" val="0"/>
  <p:tag name="KSO_WM_TEMPLATE_INDEX" val="20231524"/>
  <p:tag name="KSO_WM_TEMPLATE_MASTER_TYPE" val="0"/>
  <p:tag name="KSO_WM_TEMPLATE_SUBCATEGORY" val="29"/>
  <p:tag name="KSO_WM_TEMPLATE_THUMBS_INDEX" val="1、9"/>
</p:tagLst>
</file>

<file path=ppt/theme/theme1.xml><?xml version="1.0" encoding="utf-8"?>
<a:theme xmlns:r="http://schemas.openxmlformats.org/officeDocument/2006/relationships" xmlns:a="http://schemas.openxmlformats.org/drawingml/2006/main" name="2_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宋体"/>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宋体"/>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1_Office 主题​​">
  <a:themeElements>
    <a:clrScheme name="自定义 3">
      <a:dk1>
        <a:srgbClr val="000000"/>
      </a:dk1>
      <a:lt1>
        <a:srgbClr val="FFFFFF"/>
      </a:lt1>
      <a:dk2>
        <a:srgbClr val="0C0541"/>
      </a:dk2>
      <a:lt2>
        <a:srgbClr val="EFF3FF"/>
      </a:lt2>
      <a:accent1>
        <a:srgbClr val="5881F6"/>
      </a:accent1>
      <a:accent2>
        <a:srgbClr val="7D6EF3"/>
      </a:accent2>
      <a:accent3>
        <a:srgbClr val="619CF3"/>
      </a:accent3>
      <a:accent4>
        <a:srgbClr val="B160EF"/>
      </a:accent4>
      <a:accent5>
        <a:srgbClr val="9D65F2"/>
      </a:accent5>
      <a:accent6>
        <a:srgbClr val="896BF5"/>
      </a:accent6>
      <a:hlink>
        <a:srgbClr val="304FFE"/>
      </a:hlink>
      <a:folHlink>
        <a:srgbClr val="492067"/>
      </a:folHlink>
    </a:clrScheme>
    <a:fontScheme name="自定义 80">
      <a:majorFont>
        <a:latin typeface="微软雅黑"/>
        <a:ea typeface="微软雅黑"/>
        <a:cs typeface="Arial"/>
      </a:majorFont>
      <a:minorFont>
        <a:latin typeface="微软雅黑"/>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dirty="0"/>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customXml/_rels/item1.xml.rels>&#65279;<?xml version="1.0" encoding="utf-8" standalone="yes"?><Relationships xmlns="http://schemas.openxmlformats.org/package/2006/relationships"><Relationship Id="rId1" Type="http://schemas.openxmlformats.org/officeDocument/2006/relationships/customXmlProps" Target="itemProps1.xml" /></Relationships>
</file>

<file path=customXml/_rels/item2.xml.rels>&#65279;<?xml version="1.0" encoding="utf-8" standalone="yes"?><Relationships xmlns="http://schemas.openxmlformats.org/package/2006/relationships"><Relationship Id="rId1" Type="http://schemas.openxmlformats.org/officeDocument/2006/relationships/customXmlProps" Target="itemProps2.xml" /></Relationships>
</file>

<file path=customXml/_rels/item3.xml.rels>&#65279;<?xml version="1.0" encoding="utf-8" standalone="yes"?><Relationships xmlns="http://schemas.openxmlformats.org/package/2006/relationships"><Relationship Id="rId1" Type="http://schemas.openxmlformats.org/officeDocument/2006/relationships/customXmlProps" Target="itemProps3.xml" /></Relationships>
</file>

<file path=customXml/item1.xml>��< ? x m l   v e r s i o n = " 1 . 0 "   s t a n d a l o n e = " y e s " ? > < s : c u s t o m D a t a   x m l n s = " h t t p : / / w w w . w p s . c n / o f f i c e D o c u m e n t / 2 0 1 3 / w p s C u s t o m D a t a "   x m l n s : s = " h t t p : / / w w w . w p s . c n / o f f i c e D o c u m e n t / 2 0 1 3 / w p s C u s t o m D a t a " > < e x t o b j s > < e x t o b j   n a m e = " C 9 F 7 5 4 D E - 2 C A D - 4 4 b 6 - B 7 0 8 - 4 6 9 D E B 6 4 0 7 E B - 1 " > < e x t o b j d a t a   t y p e = " C 9 F 7 5 4 D E - 2 C A D - 4 4 b 6 - B 7 0 8 - 4 6 9 D E B 6 4 0 7 E B "   d a t a = " e w o g I C A i R m l s Z U l k I i A 6 I C I x M j U w O D Y 0 N D A 1 N T E i L A o g I C A i R 3 J v d X B J Z C I g O i A i N j Q 2 N D Q x M T Q 3 I i w K I C A g I k l t Y W d l I i A 6 I C J p V k J P U n c w S 0 d n b 0 F B Q U F O U 1 V o R V V n Q U F B N 1 l B Q U F G Y 0 N B W U F B Q U Q 4 d W l K V k F B Q U F D W E J J V 1 h N Q U F B c 1 R B Q U F M R X d F Q W 1 w d 1 l B Q U F n Q U V s R V F W U j R u T 3 p k Z D N o V V Z m N E c 4 U G Z X b V V s Q 0 N L R 0 h G b n F W b 2 5 R T E F x S m l C M V J R N 0 d 0 Y l h W M 2 R k Y T I 3 d X U 0 d T Z 1 N 1 B 0 c T U 5 N 1 I w Y m d 0 a D F C U l V G R k V W Q W V 1 O D F R T X E w V z g 3 d m p 4 d G 0 1 b V l t a z V u M G t m Z n p Q R H p t M 3 R 4 e U p x Y k 1 l O D g 1 M 3 l N S k l R U 0 l p S W l J a U l p S U d q b E p r c V J F K y t Y N m J n Z 1 J F U k V S R V J G U m J X S 3 d K U 0 l p S W l J a W 9 v e k d Z R X R F U k V S R V J F U V p q Y 0 d X a U l p S W l J a U l N a H F E T F J F U k V S R V J F V 1 U w Q m x z a U l p S W l J a U x L Y U F 5 M l J F U k V S R V J F b E 5 F W W J J b U l p S W l J a U N p a k 1 k Z 1 N F U k V S R V J G U l J t T 3 d K U 0 l p S W l J a W 9 v e k d Z R X R F U k V S R V J F U V p q Y 0 d X a U l p S W l J a U l N a H F E T F J F U k V S R V J F V 1 U w Q m x z a U l p S W l J a U x L Y U F 5 M l J F U k V S R V J F b E 5 F W W J J b U l p S W l J a U N p a k 1 k Z 1 N F U k V S R V J G U l J t T 3 d K U 0 l p S W l J a W 9 v e k d Z R X R F U k V S R V J F U V p q Y 0 d X a U l p S W l J a U l N a H F E T F J F U k V S R V J F V 1 U w Q m x z a U l p S W l J a U x L Y U F 5 M l J F U k V S R V J F b E 5 F W W J J b U l p S W l J a U N p a k 1 k Z 1 N F U k V S R V J G U l J t T 3 d K U 0 l p S W l J a W 9 v e k d Z R X R F U k V S R V J F U V p q Y 0 d X a U l p S W l J a U l N a H F E T F J F U k V S R V J F V 1 U w Q m x z a U l p S W l J a U x L Y U F 5 M l J F U k V S R V J F b E 5 F W W J J b U l p S W l J a U N p a k 1 k Z 1 N F U k V S R V J G U l J t T 3 d K U 0 l p S W l J a W 9 v e k d Z R X R F U k V S R V J F U V p q Y 0 d X a U l p S W l J a U l N a H F E T F J F U k V S R V J F V 1 U w Q m x z a U l p S W l J a U x L Y U F 5 M l J F U k V S R V J F b E 5 F W W J J b U l p S W l J a U N p a k 1 k Z 1 N F U k V S R V J G U l J t T 3 d K U 0 l p S W l J a W 9 v e k d Z R X R F U k V S R V J F U V p q Y 0 d X a U l p S W l J a U l N a H F E T F J F U k V S R V J F V 1 U w d G F F Y l F F V F V H S V F 0 W U 1 r d V l P T U J v R G d F b U h a R H Q 0 Z 0 l V R 1 V n M X d N V T V n S D l X d 0 8 2 M H R B d E l p S W l h c H d r S V l S b z Z F W V F F V F d r Y m N Y Q T N F M U F h Y m l o V z B K V X V S d 2 R H T l V K Y U p m Y j B D M G h J a U p x T 0 p J a 1 N R b j N N O W d T M G V G c 1 d 6 S H d 3 W n F H Y m d W U j Z r N 3 R B Y l J y M H R D d E l D S W l h a G l W Q l Z 2 T 3 N T V 2 l 3 M W J Z Y 2 5 w c W l U T E o z S T N P O X k 0 U k V S R k Z j W T R 0 R V I y M m x 1 e H l E e i t X Y l F N R E 5 6 e U F M a n Z m a F M r O H U r R W F S b F F 1 b 0 x m Q y t q W V R z Y m p 6 S D J I T E d n R G 5 l M 2 J K T G 1 C d 1 F R T T N q b 2 l J c U J G a G p 5 M F J I Y l k y S G 5 C d k Q 5 e n d B U H B 1 Z n B L a G x o b 0 5 Y M 2 c z K 2 0 1 K 0 V n T T N Q T 0 R h d i t s Q U p T Y 1 F F U k V k c G h o c 2 l l a X d W U n h 5 Y j N m W i t X N 0 R O S V N v Q 2 w x M n p Y Q n R W L 3 p l S l N J a U 9 0 d 3 g y Q k x S W W F 2 a W t q N 3 N x Y V h H e W h m Y T V k b z J 1 Q n d W R V J H U k M 0 T X R F U k V S R V J F U l p U U U d X e U l p S W l J a U l z c G 9 E T F p F U k V S R V J F U 1 U w U m h z a V l p S W l J a U l L S 0 1 4 M k J J U k V S R V J F V k Z H W T d B b E l p S W l J a U t p a k 1 a Z 1 M w U k V S R V J F U k J t T n d a Y U l p S W l J a U l n e U d v T X R F U k V S R V J F U l p U U U d X e U l p S W l J a U l z c G 9 E T F p F U k V S R V J F U 1 U w U m h z a V l p S W l J a U l L S 0 1 4 M k J J U k V S R V J F V k Z H W T d B b E l p S W l J a U t p a k 1 a Z 1 M w U k V S R V J F U k J t T n d a Y U l p S W l J a U l n e U d v T X R F U k V S R V J F U l p U U U d X e U l p S W l J a U l z c G 9 E T F p F U k V S R V J F U 1 U w U m h z a V l p S W l J a U l L S 0 1 4 M k J J U k V S R V J F V k Z H W T d B b E l p S W l J a U t p a k 1 a Z 1 M w U k V 2 e n B T V G h 0 S T N y e H F u N j h j Y 1 M 2 V X J t T n J z V V d V U 1 V J Z l B 3 T m o w U 2 V B W l R a M F V 6 S 1 R H Y T d m K 3 d r Q j g 1 Z D U 5 W H Z Q W H d r U k R x R H M 0 Y 3 N S W G p B Y n d n Z z J U Q n R L O X d O Q 3 B I M W U 2 T l B u W U I v Y 1 V 3 Y 3 R x a j d q N X k 4 U m Z P Z C s y T H M z V j N s c 2 V N R n N C R 2 M 4 Q k h 2 U G x u c G 8 y Z U d C d 1 p h S W l C c U V s T l V j M n F q Y k l E V n B X K 3 Z Y V n Z w T 2 d 2 Z k t i N k N O d k F I U W M 5 S T Z W M j d W Q i 9 x N G U 2 Q l B l Q m F l Y z E 2 Q j F M U k R y Y m V Q R 2 p l N 2 F E c 0 M w K z l G e V g x V E V K N D d I U 0 p Z M W 1 C d E 1 a Y k 1 R Z U N W d j B L V U h X e X d O c V R M M n J r Q i 9 1 Z H V n U 2 d w c X Z 1 Y k N Z S G d l d y 9 E L y t J Z E N I M z A z N 3 E v W H l O a k g 5 Z 0 Z h O U 9 5 Y X A 4 d k t S c X M 3 V 3 N S Z k 9 k K 2 x Q N T l F b 0 t 6 S H E z M 2 9 C W D g r Q m 1 V U F h v T n J L M n J V a j V I R k 8 5 R D Z Q T 1 h V S H J m K 1 U 0 N G J D U U J W O U k 4 Q 0 M r W W p k S U h M b 2 I v K 2 R 0 Z 3 J m K z U 4 b U 8 5 M l F o L 0 5 4 T 2 w 5 M T h F L 3 d 0 M 0 p E M l d V c 0 5 n U z B U V V F P U l d m Y U Q w R 0 o v Z V N a b 1 A y a k Y v Q k Z S U D N U U 3 F y a W s 2 b E s 3 a m 9 K L z J D T H h Y e l l j N j V D c m 9 w e j h L e U d y d D N x Y m p j R U R Q Z 1 R y e U J u a X Y v Q W J x M E 4 4 Q 2 1 p K 2 x j M F h 3 S U l R U k F B R E l u W T Z C O T V K U G 9 I U W R W N n Z 0 b z B h d S 9 P Z E x I T n l M N E F k U G 9 Q U 2 V j e E g 4 N E V t S W c z d n J 0 U m 5 X d G p V S X Z Q W T N H R X Z t b 1 B T Q l M y Q 3 U v c j V l N z E 5 Z G t 1 N k Z 1 W E l C U 2 g r O E Z P W X Y z O V R k a m N w R G J m a T d t U U N B M E p l d k l 2 V H h N M 1 Y z d j h a R 0 N B U 2 4 z N G V 5 e D M 2 S H d N d D N 3 a j Z 3 S y 8 x c k t D b 2 d P W E Z B Q k 1 z U S 9 1 W n R K M m c 5 L 1 F m W S s 3 Y l Z j b 0 1 U R U F M b T h t O W h i V m 1 C c 3 Y v O E Z z R j N I N F R 3 R j F k N W 1 y b n B G K 2 N E e T N E Q z R Y M 2 5 J L 2 p l d n d I Y n F 1 T U d K e W Y 1 e W g r a 0 N n R n p 4 W G N v Z S 9 M M 0 t I d m t L c G p M d m 8 0 L 0 5 y d H A 5 T m p s O D h x U H Z S T E d U N T h u Z m g z M V B S S W l B O V h 1 T 3 d r a U l r c W Q 0 b 0 Y r e G h P d 3 R 5 e U E 4 Z V h m W U 8 v K 3 B j c F R 0 R k c z U X g x N E l l U 3 V K e U E 4 N n h x S S 9 S d H F 1 V k V T d E x G M 1 E 4 c H V D V 1 B 1 d l J B S H F 4 N U 9 s W l R x Z 2 R 5 N l A r U j J S M E h 1 T 0 J K S y s 2 R 0 E 2 b l V k S W h j Y 0 J l M j R X M k R N b V Z h e m U w V X V x R U l 1 T 0 N x e U t Y b n p v Q j E z Q z l T a k x r W G 8 5 W E 1 n R G 1 4 S 2 V y b 2 8 z Z 2 J 6 c T N 1 a G p i d k g y Y U Z s U V Q v c l N Z V G V 1 Z 2 o y W m c 1 M 1 B C e E l t d n Z C a 1 F p V 3 d m a H V K c l M r U j B O c D J x T G U y c U V V Z E l Y U 2 9 R K 3 N U Y 3 N n U 3 Z m R C 8 r d 3 Q 4 S n h 3 R V R 3 b l h B e E l V c T N m e j l x e U F 2 Y X V U Z E F H b j F 5 e k M r b k 9 6 N 2 d v T 3 d q L 2 k z K 0 c w c W t m S k U y d m h S Y T Z p V 0 J a W E M 5 Z j Z I K 3 Z B Q U E 4 S j E 5 Z T Y v Z H J i R V R J R D d 0 b 0 J 3 R E F X U G 9 W e k Z V T D R S b C 9 K Z l N q S j Z a M 0 l W V U R q R k R N a F F X V W p u M G c 1 e G Z V W W 1 z V H N 6 W X Z k N F l p Q T R D d 0 V a N C 9 D O G F T T 2 M 3 c k d I c H F w Z C 9 u M W d a M z c 2 Y W t l N k V l Y 1 J 3 Z 0 s 2 N z l v b l E v d 2 d z L 2 d H Z k 1 C W F h T L 2 p p Z X J M a G R J d V N I M U R 6 K 2 F 5 b G w 1 Y 2 J 0 c z d h d W h y b n N h N m h k Q m t L S y t W M W p i V j Z C d 0 1 0 M 3 d q U C t T b W h I O G t G c l p S a H N p W W d h a U F n N V Q 2 W G x E c 1 B n d W Z C O T J E d C t T a j Z u V D V J Z 3 R 4 L 2 l u T k 9 5 T j d 3 W H p r Y j Q w M X R o c l h 5 L z F 0 b 2 t 0 K 3 d G Z G R D R k F D U W 9 Y V S t B d W Z C e E d O O C t B b 2 d x b m 9 K T E 1 x V G N k c E N i Z D R m V X Z C d m t s c j B n d G V v R E 9 i O W J T c j J 4 N n V B c l l H O V p D R 3 Z k W n p W L 0 R l M k 9 B a l Q z b X d 2 a E w w T D R v e j l X R 1 d v U E 1 a Z E 1 o e n J r U 2 t o N W h j N E 9 T W U U y N G p x R V l v S 3 Q x S 3 d 6 d E J I W E l m e n A 3 W U R a T U h Q V H F J N 2 8 3 b U F y N l Y 1 a 1 h m N H Z L S V Z I M U c 4 N 0 p C b S t 5 Y m V p O U l G T E F j c 0 F o S T N R W n k v Q T N y O F R 2 b k 5 1 a n Z T M D F R W n J 4 e n I 0 b j d u W k d Y Y X R L T k F H V m Y v T m M 4 V U h B e l V a S 2 x z Z G 9 m K z l B a 2 d T U E N m O X B s N 3 Z X O T h r Y n p h e U x y c 1 B a Z i s 1 R 2 l J Y 2 h B Z 0 h F W n o 1 Q 0 t 3 T l M r Q 2 J j b 2 N U V 0 Z P N W p x c E J 4 Q V J i e j d o T D R C b D N T U j I x M n M z N D Z m T z R m Y 0 p m R E d 2 Z F R 4 Q j l q N G F V M H l 6 a G V k Y T Z 4 Z E V O U 1 V M V 0 p k T 2 d k T z V m N F N B V C 9 w Z n Z n c l Z o Q 2 V 4 O T I r R 2 J k Q k 1 n M S s x Z 1 Z V b D F Q O E N S V z N W R T l 2 V l B R Z E x q U n d 4 S k h 2 Y y t L Y m M 1 c 3 M 2 L 0 U w c V h B Y T c 5 e G c 4 Z k k v R H V B N E J w S V B E b W Z V N k k 3 M 2 R z N 1 R m K 1 Y 0 R E J s b 2 l v b 1 F S a j V z e E p z c X V Y T V N W N k 5 2 U l R I a 0 t v Y U g x S 3 Z i M n B z U G V z Z 0 x u N E Z h Z 0 R M d 1 F V R G V x S T M w U H V l R F R D c z Y r R E t O b m h P b F p 1 M 1 E v c X l O O U R 6 a X V F b E 5 j S l V H c l d J N k 9 k O G d E c 2 w w N k J P T G k x U n R k U k N v O T M 3 e k J E Q 0 w x O G F s e j d r e E l X e k N W d l F E d n U x d W c r e T R o O E t E V n R E O C s 1 c j B G c T B o Y W V K d T B R Z X Z j e X d H a T R l W m h V d T Z R S 0 Q y U G s 5 a j N y T D l U Y W x x d l h T V z d S S H Z v e G t 4 Q 2 U r M F p r b i 9 I R H g 3 R D N i S V d r c W h E V k t M c V Q 4 T F k 3 T j B B R V N n Q U F n Z W 4 z Q W 9 v R 3 J m L 3 g x Y n V Z M X Z C V E p V S m Z 2 Q X d B d i 9 w d 0 s 3 Y 3 V o T 2 Z V c X h H Y z h Y Q m t u N 0 Z r R H F E c T h F M j V Q Y 1 d y d U h 0 R m x m W T l h N i t C e W R p M j A 5 W l l x Z z d m T 1 R k R E c z U k N w Y W V K M H Y y d 2 R x N l A 3 b E E w a E Q 1 N 0 l m N D R m e k d z N 1 d z Q k F N Y j N I d 0 x C V X Z q T y 9 3 d W d w Q m I 0 Q W N B d T J v S G d l d z h E c G x I M X d R Q 0 U 0 U j R 1 T E V x S 0 V I a m h q c 1 R I V m h 4 Y W J J U V E r d n p G d U 9 1 N U h n e l p G d n l 2 L 2 c x W m w 5 N E R 0 Y 2 V R b E 5 w M E 9 H R 3 d K U 0 p x S 0 Z Z b 2 Z s K 1 Z Q Y U 1 4 d z Z 6 T U l N T H Y v N j d X U X U w a H h s Z i 9 o T k x q R k V o W n p R R U F j c n Z C O E p 6 M 0 R r S 3 Z U W V F v M 1 J s d F N 0 T 0 9 h Y z A 5 R m Y 2 O X N K Y S 9 C M U c 4 R G F K a 0 I w V F p I b 2 p n Q W V m c l l G d k 9 Q M k U 1 c j d H c X I w T V N j d W Z q W E 5 2 V 2 1 v O G l v V l p 1 M F F 0 U 2 J n S F V v e T Z 0 c 3 J k T G F 1 R i t j e W Q z S E F I U H V h O E N r Z 0 l w d n d 1 a z d G Y k 8 v Z z d E N E R u M 1 Z Z V G Z 1 U m d p b U R r R m Z p a U p P d T d W U 2 N i Z X R 4 M y t s K y t D W j l S a 2 F B U E h B b 2 9 L e j V n T F l N e W Z C U k h 5 U j Q 2 e n R x M k d a L 1 Q 1 Q 2 Q v U T E 3 d 1 J O Z 0 t 2 L 3 d P U z V v S G F l M F R h c D B z V m d v U F N a U U N 5 c i 8 2 M 3 M y R V p L T D V 0 S E 9 U V 2 h m Q 2 V k Z z N V b m t Q V G I 5 N y t u U 2 g 3 N U d y S U x k b 2 g 2 N U o 3 b 2 5 N V k Q x U D Y 4 R E 5 o Z l A 4 a H J L M n J J L 3 V N S H o r R l B 2 e j A x Q j d J Q 0 5 1 M U t T V V l U b H N Y e k J Y Z l J v Y 2 h B O D R J a G Z Q K 0 R P M k k 0 e W 8 v Q 1 l D N W N y N j d p c k l a a H J u M n h 5 c n Z a e X o 5 Q 3 V L N V c 1 R j F 5 V D B w U D N 5 U j g 5 d E N H M 0 l x Q X E v Z V h h M z V 1 e U p R b W x M Y j B q c l d N a E I 0 O F M v T 0 t K S 0 t 2 Z F N I T 1 F a Y k l x S U d J b X o z c 0 d Q a D M 0 d m c 0 N E 1 y U F Y 3 S z d 3 c n Z a V j l F d H U w Z F A 4 T m F G e i t N c T h i Q 3 B U Q y 9 m U W p h Q 2 Y r S T N q d T N B T n J Z d X h H Z W V W V z B 2 Y 0 d E c 0 R k L 0 J 4 S F l C K 0 Y z L 3 N H L 0 R 5 S j R B Q 0 t 3 S H d n V X d Y U E I r N U d u N D J M Z k 9 o a H o v a E Y z d T h n O X Z I b l F K N z B B c 1 c 4 d H d o L y 9 D V U Q 2 U F Z G U 2 J n S G t W b j F k K z h 3 b F R r K 1 g 1 R 2 t D L 2 F 3 b k l V S W x z T l o 4 N m h U a F N v Z X N R d T U 0 Z E 9 K U H R S M E l m Z k l i Q 0 w 5 M W d m T j F v T X h X W V o 1 Z T J v U m Q 3 V 0 h D a 3 U 2 R H Z Y T T l B d F B 2 U m Z E a i 8 4 S n p 6 R G 5 R a H A w R 2 J m a n B D T S t k S G o z U U R F T W Z k a G 9 r Y n c 2 Q z d 6 O W E 0 U 0 p T K 2 5 O d 2 J Y Z T R V V H Y z a D F 6 U X J W c X Z B V X F T d D V l S 0 J p Z 3 E 3 R j B i N F g v M l p p a n R l M E x 5 W n F k M W V Y d l B G b 2 l 5 Q T d E S 0 R x R H N z V 3 V S O V p 0 L 1 F t N 2 V y b n B 0 L 1 R X U U p I a k d Y U X I v O D d l N W R o d k x 2 M D B 4 M k Z i N F h W d F B 3 V G I 4 N 1 h 2 d T J 4 N S 9 Y a V R V a W t B S j d K M G J F Z 1 k z W T h u Y 2 F 0 M V A w c n p R a H B 5 U z l v Z 0 M 3 W W p q Z 0 N t M 0 k v R D Z 0 T G l I Q U E x R k d F S D R u N z h O V 1 Z j K 1 d I O D k 3 Q m 1 B d 1 p h S X F L R l l x U T F 0 Y W d q b X N y Z W d q c n d 4 M G 1 z T E F I T E h r Y T V q N 0 0 z e l h I T k 9 F M H N 0 b k V y W n J h Q 2 Y 4 e k x r R m o y Q n R n T 2 h o V X R n L 0 8 v d W R K c 0 5 w Z H R K N 3 J z Z j J B a D d 5 d 0 l B Z 0 R i K 0 F V a D V o W k F B a U Q w c l l m N z R Q T l F q T D A z N 0 h w V 1 J X L 2 F H W j h w Y k N M M D F O Y j F o e j F S b m p C O C 9 o Z V R K a H R v M z h R T 0 p T d F Z n N 3 F v S W x L T H N p Z X Z n U G Y x Y X F O M H J m M U J W c V p q N X Z Z Z X F N b 2 U r Z U N s d T N w M m M z e F p T Y m d 2 b 3 g 1 N E 5 L Y m M 1 W U p s U U N y c E J 5 b T N 1 V k d a T j h 6 V V U z M 3 g 4 N U d N c H V 5 b X l y b m l n W m d X c V p E a 3 V M R W V 1 c j N r Z 3 l 1 c 0 p w T F B F U 3 l M M j N x M G 9 l L 1 F h W k Y z M l R 5 Z 2 R l d F h v V 3 B s T T d U a 0 1 V b T V 6 a U 9 M b 2 d 6 V k o 5 e V k 1 S T B i R k h 0 d G s 1 M W t t U W 5 O Z W g r Z T R j M n M w N U 5 6 Z X Z S b m 0 y a 1 d S Y m J s V k o 5 Z T h Y b V B 4 R n d q T 2 Z B U 2 V F e T Z H W i t 5 R m t l O W 5 1 M m c 3 e k Z V T G 8 r Z T E 2 W X l j U H p 3 Z m Y v M E R 1 M U Y 2 e j d t d W Z i N n B m N E h h S j g z Z k J l V z B n V 0 1 S L 2 5 Z R 3 J J M 0 x v Q j k v S H Z R U l o w T E t 5 W U 9 r d W I 5 V z l 1 N U 5 L T D M v N H N p M m E 3 U k N P V k Z T a E 9 B b n o w T H J k e H o 4 e j k x U z Z U M G x i e l k 4 N D Y r Q V B 1 S 3 N h c l g 1 Y 0 1 S Z 1 M w V F V V T 3 d r a G F J Y W 1 o b U N 0 Z X d 0 c U V P d m p 1 e V N Q R T J j b 2 J q c G l K b X J L T F h x W G V u N V V u N D N T R G 1 0 S T l 2 c W t a Y 0 M 0 V E l Z M z l 5 Z j F 1 M l U 3 a F d x d W V v N T h F e C t B O U M 4 a 0 5 0 R W c 0 S F M 3 e H d Z b i 8 4 W j V w T F h B T X V B T 2 l q N l J z V G U v Q j N D c z Y r R j h N Z X Z 3 Y W 4 w b l F S O S 9 B T U F 5 Z 3 R T d l h V K z d E M H I w M m 9 q M V I 5 U n V o K 0 J O K z Z C M m 5 N b 3 Z H Z G V E N 2 x G K z l S T 3 J N R l E 1 T 0 F I V D h E Z X V R S C t a M j Z H N S t U Z n d I U D g r Z W t G e E F R R m Y w V E l E N 2 x K U H V U O E F 0 a E Y y d 0 V B K 3 Z I b l J U N n Z E U m h k N 2 Z Z b U p N b D F V b l U 1 U X R V Q j F O N m N k T F h Y Q 0 1 n d E Q v U D F w b V h a Q 1 Y 5 Z n Z R b k F X W F p H S D N K c V N x Y 0 t 1 M k t 3 c l d S c E 5 N d U U v O V c 3 W V M 3 N 0 d 0 Y j Z u N U Y x e W J S c W g 5 d l F s N i s 1 Z W 9 x O V o v M 2 U 5 Y j F 2 L 1 B B e F l O c 0 l m Z m 8 4 c k h V L 3 d Y Z m V u e U U x e V V m d 3 Z V Z G N R V n l 2 c E l L M 3 V X c U J h M X Z 0 T 2 J U Y W 9 S W W 8 3 M E h l d F J F Q U V K N 3 p P c X k x a S t B W m R 4 b l U z c 1 B k e H d Y O U N j N n V R R l p n T F B 3 Q X h z S V A z R z N z U F J 3 a U Z J a X N a e X V D W l F q T 2 V C a F N W a T Y w L 3 N k R G x P e D N I b U p S c F J o c 2 l Z Z 2 9 J V 3 Y x U j Y 1 Z 0 c v N 3 d S c W h I W G d x N V R m W G 0 5 R W l l W E V p V k R P V k 5 S Q j M r T z R o U U N j e n Z u M H J 0 K 2 p s d E l s V 2 p J L 3 V 5 V 2 t E S 1 N y d z h p e m I 2 T G 9 U Z U 9 B Z j J q c 1 d 3 d C 8 4 S S 9 W V G 5 x Y n J j Y 1 l U V D g v c k d a Q W k v Z T k x U 3 B l d l l t R 3 Z u T z h P U D M 3 N E k 5 c z R s S 2 I 4 d X F r Z m x i N 3 J O V l F 0 U i t z Q 2 x V R H V u V m d E S z N y L 1 R 2 Y j F q S G Z 4 U C 9 5 R 2 x j O D E x U H p r Z k N C d W h q L z R M Y S 9 N S y t D Y m Z s d k p 3 V 3 l s Q k V i Y X N p N m R C N 1 R N U z R m b X p F S H o z U V N n Z G V r T U V T c D B x N n N t R y 9 j W V F C L 2 Z D M n J z V m F 0 Z U J L U j F m b H l S V m o 0 e m x r S E t h b 2 N t Z E 0 5 S T Z Q N 1 o z V 1 c 3 V 0 d y N 0 p 0 M V o r O E d G R V A z c W l F N V p r Q m R x U V V 4 Q 1 l m a z l x S j F h b 3 h 1 O S 8 v Z S t R R W d 6 S H Q w c 1 B 3 Q z R 2 M m 1 T d S t R S C t G K z Z v V n J p M W k 3 Y k Q r Q 2 x h Q V Y v c m Z 6 e l V i a 2 R H b T d O O U x h d 3 Q w U W V H N X J y R k t K b D J y d F B U S H c 2 N H J t V X M v a C 9 N b G U 0 U U N 6 a k Q x V 0 5 w U T A 5 T H E 0 M F Z T Y j R t M E F h U F I v a n J 0 N X c y Y m w w T i 8 v T z N R a n R p R k x 5 V G I 0 M D h E R G h V Z 0 E x d 1 J q N W 9 m V W J H W H l 6 U j E w d V d v U T B Z Q z d Y N 1 V T a D k r S E t J a 3 V p R F Z Y d m 5 C Z 1 J X T G 9 D M W V U b X l y M z B z N F R K Q j V H Q 3 d K U 0 t p a E 9 5 Z F N 5 Q 0 s x a 1 B L N 3 d K e n d l T 3 d s c y t B d l d F d V B G U G V o T l M 4 b W 5 Q d j B x U 0 5 1 Z z B J b D h E O C t i V X F q M V Y 2 b l Y 1 a C t L V k l Q a D l L b H F H Z i 9 o a E N y N X d P Y T h W T T J F Z G R G d W 5 W b G Z L N 1 F q d j U v e E I r T n p w V V d m S T B n Z E p s c k 9 z U 2 t w W U 4 1 W W p K c 0 h j d V J Y W G 1 C R l B k Y 2 k w N 1 l 4 a 3 B G M 0 d w S 0 o w Q 0 1 C V 1 p 5 K 2 Z C W F A 1 d D Z t d F B 5 d V c 5 c F R H O V d Y T H J U Z 0 F B Z m R q c G t I T 2 F R Z W w y S k V y d V B C W E d E e C 9 C Z T h a M V Z S W m d z d m R z Z 2 Y r L 0 4 w R 1 V I V V R X b G Z k R D Z k U 3 Z X c S t s M X N U M H p J b E F h Y 2 9 Q R F N n N X V W a 2 I 1 T n p 5 R 3 F C c W t I U W Z B d F B 2 a G Z I a n A y b G Y 1 M U N Q W V Z Y T U 5 U L 0 E v K 0 t m a 2 Z X Y m Y 2 W F Z 3 e C t j O V Z p a 0 V K T 2 t l Z U U 1 N 1 J y W D U 0 M z V z K 0 p Q R W 5 a Y 3 F B V l N I T X F 1 Y U 5 V c V V s Y V I 5 L 1 J y S V V K K 1 Y w K 3 J z W F F 1 U k x E V U d i b 1 A 1 L 3 R a N 1 R v S T J y R F R v U j F 4 Y k 1 J S 3 p G S 2 l a W m h z R z h I W m o 4 T j M 5 c C 9 n U G U w Y U J G N l A x c U 1 3 Z n Y 0 U z l s N W 5 0 U U Q v O D d j a i s 2 b 0 h 5 M G M 5 V U V V T X R r U k V W Q W 1 C M E h 1 W F E 4 N 3 Z D b X V 0 O D N S Z E J J b 1 F l d X N D c V A y b k 9 E M m R l M W M 1 d l p y b D g 0 W F Z J e S t G T n V h d U t x O X N M b m d j e H R m L 3 F 0 W F d x a 2 U 0 N T F P R j N y b 1 E 5 c V p 2 V W o 3 Z l h Q Z 2 s 5 R E 9 l a U d 3 c l h Z N E g 5 Q n d n W E 9 w c z l 6 d 0 5 V S 0 5 C e V Z y L 0 p Z e V B i M 0 t L U m V r N T B J W m R B M l A r W T F 6 M n B 6 R n A 2 R 1 Z u R k E y K 0 t i Z E J H e k F t d m Z O a 0 5 m R W N m R W 1 L c m w 4 c H k w N W d m Z l p t S 0 I x N k p h M W t h M j F m Q y t G M z F z M z J Q M 2 N y c 3 E 3 K 0 4 1 U z J Y Z E 5 y V T I y S 0 h l c G R n d 2 N P Q V B n O H F R S l J 1 a D l 5 N j B J Q W d P L 2 N X e U F D e F R C W H p L K 2 J t O G t 5 d E N O U F R D d l V H a 3 U v Z 3 J r O F d w d E J I M 2 N S N U x 4 V 2 t X M F J L S W t M N D F K M k h y S X V 1 d y t T N W t I W j Q 3 O X o x b H B P Z z F y W X p 6 V n Y y Q z d h R G 5 2 Z k R x a m Q w M X h p R D R C d n d v M n d 0 N j Z L T E N N R U F P Y W F S V E N Y e j B Q N G 0 z Z W N 1 Z U 9 T a F B E O G 1 R a l B u N W 5 X d G V X b U x S R D Z h b n B j T W E 5 R G 9 S W n c x b 1 Q y d i 9 Z U F p G M z Q x M X B k e C 9 y W G d z R 1 d p S W d x S l l y V 3 d 5 c G E 3 O T V Y d W h Q R 3 R 3 L 0 h I U 3 U z S G V o Z T l 6 V U p k Z G c x a 0 p x M F F m a n p 2 d 0 R o b W d k Q n V k M F F T T T I 3 U j d i d G p W L 0 h o V n E 1 O E Z q Q U N r Z U t T V l Z r c m Z 2 Y 2 F Z d n V E Q m t W b 1 J M Q U R F W S t y L 1 N a R U w z K 3 p w O F J m d j h h d 0 F o Q W F 0 W V p u Z 2 5 Q U U 1 y d k N y b m R Z S V R l d V F R d 1 V w a G 5 S W F Z P V X Q z Q l Z t b m Z B O W 5 Y U D E z b G V h R X Z Y M F B v b y t o e G l R c k F K R 0 x 2 M 2 9 6 U y t 5 K 0 t u d G V w V C 9 x a E Z u Q 0 N Y M V V y Z j Z r N l J O a j U v b 3 d k d G x r V k V T a E Y 0 U G 5 i b k o 2 O U Z J Y 3 g x N 3 B h Z k V N d W F y Q T A y S z l O K 0 t 2 c E N I M z J J c k t 2 Z l J S e W 1 5 N k F y Q 0 R y Z 3 J z U m 5 Q V W 8 1 S m J 0 b 1 h R Z U F E b X Z G Y V R z d k 1 q R E J Y d i 9 U c F R l T 3 l W e U R T a z d E M D N 1 Z W k v a D l j c 2 U v U z J z e l N z a T I 1 N 2 p w c V E r R W d H Q X R X M E 5 n d F B 2 a l d 6 T G J U c k R j N n o 3 Z 1 d S N D N v e k k 5 e l h n T E Q y V W R j W D l V T W 9 y Z F B 2 T 3 Z 4 U C t G M j Z E M 0 t J R H N u L y 9 W R n p 4 S m d D U k l m d U h L R E h y d l l x U 0 l 2 a W Z 2 Z 2 5 D Z n h E W j E v e k g r V H F s U T F I a F B l Z G 1 s R D F 5 V l R T Q U t p c V V i a 2 R C M m I 0 V 2 9 V L 2 p D M W 1 s e X R x M k p x W G p 6 R 1 Z m S W Z q K 1 k v Q 2 V j V j I x N y 9 W c n h X Q k x S R V J K c V V P d W h Q W E w y d 2 1 M S 1 I w a X Q r Z 0 J m Z U p 6 c m g 1 T m U 5 U F h r T n N Q a n d 6 R n N y Y 3 N n R G k 0 Q l V x L 3 N 3 R U F T c C t K O E h Z O E d 1 W j M v N G E 1 N 0 c z Q U N p Z T h k a 3 B 0 S E h o Q m R F T l l N T 1 p P Y z M x Z T Z U T U I r c 2 4 v R n l s b V Z W b T R Q U l J x Q V d k T 3 N P Z W N h T E V y M S 9 4 Z D F R d l B 4 Q m V j L 2 E z N 0 9 q M j d B T 1 Q y U S t H W j l B T E R i V 0 5 S b H d X U T Z w Q W t 5 V l Y z U k 5 Z Z 2 x I c E 9 2 S 3 p o U W k z Z z Z w R 3 E 2 U n h i V 0 F 5 M k F H Q 3 U v a D d C R D U 4 Q 2 J C d i s 1 M j l E O W 5 W U F F z c H B C b W d l Z U N k V n Z y U 1 p Y Z V N 1 N E M 0 M 0 w 2 a j A y T m g 1 b j B C M G l I e F Z S S 0 F V e G s r Z k l m V E J V e E J H T k x S c V I 0 e U N 1 W E k r U k R q Z 2 h O b F F B T 0 d 2 W X B h M G t p V D R w d D R W Q 2 J V Q W 9 Q W W F C d T l a T j B B d F B D S m h x Q V V B Y y 9 V U H J t M j F 4 K 0 J J T y 9 6 U C 9 D b F N n T T M v M 0 c z S X Z 1 N E p T R T N 5 a z c 4 Q X k z Q U 5 L V m J h O V l E Y T l 4 a V l 5 N z U y W H N l Z 0 V 5 Q X B T d H p 5 U m J H d k k r N T N V Y 1 d L N F l r S z F p V T V K d n p 0 R E 1 q N W J h R W Z j M 2 J 5 d G g 5 b U d H e U p p T 3 F J M G 1 j a V J N b D I y R n Z x Y U J o W U p k U W p M N E c 1 O U 0 x Y U N W W k t u N G 5 R U n Q w T z l h a k x F S j U x T G V 6 d G k r S 0 9 r V n N m Q V g z U 0 M 1 Q j g w V G N I O X Q 2 V k N M O S 9 I Y n k v W G V n N k 5 2 e j V I Z k E w N 3 d x N T d T Q U F n S l R U R 3 R x N G U 2 Q W V j e E 9 z b G U v R F d 2 T U o 3 R z N m c D d V V W t w U m J B S 1 Z u V F B W U E l 3 a H R U T X h T U W J J T X V k M W d B T k U z R m 5 L S F l T b G R 1 N 0 x q N U J h V n J 4 d k l j T n V J M U t D N m N Z T k t w Z D B 4 Y j d T V G h V T V J L R V h K W G R I Q 0 9 Y S 3 J U d E F x c V N S Y m I y c H p M V k Q 3 O E F t M l p V L y t 2 d E x Q M m R 2 W F J v S 1 F 2 W D h Y L 0 M v Y 2 d l e X J I N j V 5 T H F h b 1 V D Z 3 Q y W H J B Z H N s K z E 3 W V V N N F E 0 R 1 h Q W l Z 3 a S t G e i 9 p S W Z U W k M 4 b F B G Q U t o T 2 E 4 a E 5 D Z S t 4 b 0 t 4 K 0 l z R U p 6 Z 3 F q b U F J e m 5 v V W t D U 0 l B M 3 N p b 1 J Z Q T d B T z c 0 S C 9 o Z G 1 j M F J t W F R G b 3 d R U 3 Y 1 N V B y U y t 4 M E E v N 3 R 6 S T E 4 Z D c 0 b V V v W F R r Z l V u W l R l T W R m Q 2 V Q b k x 5 R k t u Y S t Q N T h S T F h U M j N T d W Y r Y 2 N X N F h N U H Z W U T F x Z 3 Z X R z d i M 2 J Z Q i 9 Z Q l F D U V d 4 Y 2 k 2 O U o 3 S U 9 k W C 9 1 Q 0 J H R 3 l K a U 9 x T T F L U X Q 5 R k 1 l a E x Y c U F 4 a H o 3 N E V v M 2 x i b j k x V D Z U b 0 k y N X E 5 U U I x e U E 4 U H Z Y d 0 4 2 N 3 V z c H p r a T N o S T d k M U t x a E t P V z N n b V R J Z H h 0 e D d Z Q z U 2 T G 5 x L 2 J 1 T 2 d u L 2 9 3 b 0 V W N 0 9 1 M m R Q e V A 4 N 3 F V U X d R U H h G e l J E Q 0 w 5 N 0 d m U n p Y b 1 h j c W s 5 a 3 Q r V E x o e n J v W W 1 m W k h U T U l l O W N 5 M k x 1 V 1 F S U 3 R n N 1 Z p S m t T b 3 V O S T J x a 2 R k N 2 x w V 0 N I c D J 5 c 0 h W T F Z L b k Z V a G x l S 0 5 V L 2 t Z b H d i R n l 1 N l B n b W Z C Z m h H W m N E a G p 4 Q l U r b 2 5 p U 2 8 3 S m 9 S V X V o c G x o U z F l d E 5 M R z B N d m R r d 1 Z Y a E V v U 1 J y W X F t U l d m N l J I e G d u N V V 4 N n V h b T F l a n V E T S 9 5 V H R y U V d j N n I 2 e D V E Y U Z D W T h U d 2 J L N H I 3 V 2 N Z c k R W Q m 8 5 S G V O R W 5 L U m V s Y 3 J X d k d 1 Z k V Y V 0 5 E N V Z Y c n J T M H J F W G h q R 2 5 3 W D N K M 3 d a O E 5 j c 3 d p a W V C L 0 M z O D F F Z U 1 G c 2 F J T l B o d m Z r e T U z M W M y O T h E b E p X T H F U c 3 B n a C 8 4 d z R B N X l H V F o 4 d 0 Z D U D N 2 M W N q W H E 4 c l h Z R l k 5 e j l 6 Z X R S R m w v L 2 t 0 c 2 k 2 N 0 Q w c U g z b F c 4 N H N N W G d 5 M F J V V j B w T H l L a z l E d 1 Z T d G V 4 Q 1 h z N z A 2 R l V D R 3 V K M W 9 X V j I 1 U U g w Z W J k N E p r N k U r R X Y v Z 0 p y M m R 0 S n J 5 c 0 1 Q N V N 1 S 2 N 5 V G t s V m 9 v K y t F S 0 4 0 R 2 E r M 2 4 w R W I r S H V x S T Z 4 R G J F M m 9 0 b j R I d 1 o 3 Y 2 5 E W E 1 p c 0 I r a W J F L 2 w 5 M U c 5 a 0 5 z T k x 1 O W x k W U t 5 c U d R N U h T b W 5 E Z F F C V T J N d V h o N H l w U X F C S m x G U W p U b k d t U G N R e l B u L 1 N i a 2 5 T V z d W R j U 3 e j N n S V V I Z U h a M T h G Y S 9 W R k s 1 M U U 5 e T l U a U t x b T B P M U 5 E T y t C Z V h z W X l h e F J l e E d F V W J M T 3 V l Q U Q r L z k 0 R W E x d U Z C N W F T S F B l N 1 M r a 3 l B U H J Z Q z F B V m E r T l M x N 2 J h S m Z G e V V L S j R Y O X c r d V d u T E t x L 3 Z 0 R S t D Y j l K T k t I M 2 9 N c 0 I w a j h h U m N w c E J h Z H N W N X R w R j B T S H F t Z 2 M 1 d j M 4 Y T l 0 N X Q 4 T D k 4 V i 9 3 S W 5 r T W p H a W 9 P M V M y L 1 Y 2 V V B i M k t Q a n h r V l l m e n l E Z V J Q b m 9 Y b j V N d m p U b E Y 3 R F l k M n h D Z 1 l T K 2 N D d G d W a j R R Y 3 d s M z B O M 3 p r M 1 E r M T d E Q U R B M n J n c 1 V w M V p H M 1 F D S U N 1 U W R H K 3 R m M i t x d l V a R U N v T l J Z Z 3 k y U k V S M U p X W X V F V l F 2 N U R U V 2 N L M U k 3 W D h l d E h I d U 5 R b X J Y Q m R X O D B F L y t m O F E y c m N P O W 8 2 Z k t q M H M v U D U x O E V 4 K 1 B U S T h 1 R k x D a H Z I R l h i Q j N M W V h u M 0 5 k Y 3 Z h S W l W Q X p q Z j N m R C t 1 V 2 R L b C t M M H V N V U t K M U h P W V d j Z G k y R F h E Q U l z Z U h Z Z F V 2 L 1 B v Z 2 t 4 Y V h V a 2 R k S D V 2 W G F t N z V C N k 8 y T E F X S E J k O V B H b U d 2 c 1 J m R H h 3 U W 5 Q O T k y d 0 V s Q z k w S T Y r R V V y U F U 0 Q k F n b D d t Q k t R V z N R S E 5 x V U t y b i 9 Z Z m h E K z h B Z G J L M l N t Z F M v V W 9 V N G N p c D Z L e H Z 6 W l J l W C t 5 T U V M d U h l b S t s d G l B W X R 0 T 3 o 5 a G h z U H l K b E p X T H J D c 2 Z R S G p C K z F E Y W R J S G N 1 a k 9 r N 0 Z 4 S X V z O D E 3 M W p L Y l l I c 3 F 4 N n E 4 Z 0 d K Q 0 p U Q T J o a 3 R E a W p w W G l n Z G V p V T g x c T R 3 d j F i S 3 p r d n J h e T Y z N 0 F E U D Z L b k 8 4 R 0 5 W a H o 3 a U R P a E R U b 1 h j c G p P Q z d 6 O E t y S W 5 P a S 9 X Z W Z p M 2 t W c D B n d C t x R X J F d n Z n Y j E 3 R T V R T 3 Z T S G 5 0 M 1 h X Y 0 p W a 2 h M N T R D Y U h Q W D Z 5 d 0 x G W W h z a T c 4 R y t S V 0 h l U H V I N T c z T G 9 J e k h 3 R U E 2 T V B Q Z 0 h k a W l r d E 1 5 V E o 4 N T k w Q m U 5 K z J T Q 1 Z r N F M r R y 8 2 V T d r W F g 1 d j Z C M k g 0 e n d O O U d I e D V G a C 9 q R m Z t M F J U Q l Z 6 L 3 Y 1 c T J R S k 0 3 N G g 5 Q X U 5 W n J 6 d U 4 2 e m F s Z 3 N D V W l x a V B D c k w w a H F P W X Z i M E 1 1 U E J a S 2 o x U F N h U U d N V D I 1 T E d t c W R p d 2 N S Z n Z j M z B F N j Z E L 2 J X a G J B M 2 Z n T j c v e n J B T X R 3 Q n N X d z N o Q m 1 B O T V K U E k 4 V 1 N J d n o 3 b 1 B Z N 0 Y y b y 9 k N F Z M S 0 5 F L z d u T E J J S G d t V D R m V X N s Z m t j M U o r V n h o e n B r R W R k Q W 1 r c H U y a j V 4 b C t o R C s 1 T 1 d s W W x G d j N n M 3 F F V T g x V E h O e U 0 4 U H U v U z I w S W N R e G h C a U d w V G d H U 1 p Q T m 1 r N U p W N k t m K 0 c y R k p o Y l d p a 3 V J a D F E Q 1 N o S 3 R H T F p Y a H d v M j V 4 O V l 5 M 1 F X a U t y Y l Z p U F p r M W J S N G x O e X N O W V N 3 S z N r M D l 1 c 2 o r W n J B Y y 9 6 N X l Z O V J s S l I 2 L 2 M y b F g 3 a 2 V F a W p k a n F y M C s w b 1 U 3 M 1 Z 0 e T g x U 0 c 0 W W N 5 e k 5 t S 3 V 3 R H U r R V p l e U h r L 0 x a T 0 c x Y k 9 q d 3 p q Q l p 5 Q 1 V 2 c n d N e U x i Y W 8 4 a F F F e F Z Z M 3 Z m T m d T b T N 3 d H I 0 N 0 s 0 N j Z 2 Z G p r d 1 l h b z J G S H l B N D Z 6 K 1 I 3 Z k Q 4 V 1 p E Y m R J W S t j a 0 x j c 1 F t c E 9 u e m 4 v U m 1 s R C 8 w b U 9 x Z G I y R E I r K 0 F S e W l 3 N H d s b j B G Q U Z B S 3 V r V 1 c w W k p r S l R K V m 9 L c T F t a 1 h a U W E 3 b F h F c 1 l i S W 1 v Y 2 J O d E N E T U V o U G V T M 0 U 0 Q U F D Q U F T V V J C V k l O T z F V U W p W R j V C T V F R W U l l Z V B q T E F o Y k 1 2 N T J M W W o r M k F u M 2 k 4 T 2 Z a e D N Z Z D I y d l V L V l g z d k x B b 1 N t V D N i d G l 3 M k 9 T U X N t V 1 F i Q z c x O E g v U 1 E v b E g 1 b l E v a U x F S H J s O U x o N X U r N m V 5 b j B 3 b D c 2 U l V s T k Z v Q W p o O T Y 1 T W V v e V U w d 2 I 2 e W Z j b i 9 s e X p 6 c E N h Z F U 1 K 0 U w V 1 B t L 3 N x Z V p 0 Q 0 h Y b z F 3 b T l k Q 0 t Y S G V L a U R y d 0 E w S D h J Z j N R U n I 5 W W Z K M j V O W D Z I e G d s Q 0 U 4 N D R y R W M z b 1 R 0 Q l B o T W 9 p e T N j N E 9 z M E x Q V W F y Q n V N S l F a e E U 0 V U c 5 V l p w d V Z M c 2 V R T l h j a n R M Y n F Z M n V U M 0 x J d n R E R j M x d T l O Y X l w V G c y M H F N U z B t L 0 N h Z H A 5 b 0 F 4 W l Z F N 0 Z C a n d O M n p K N F R 6 T 3 g x T 0 V L a n B r a V Z 5 a S 9 h U U R v U G U y c n B R c 1 F D V F B t U j h w Y 2 R X S E l v c z V i V k o v N G F L Q n Q 4 N U 4 w Y z I 3 W U 4 3 R U p o K 2 I r V G 5 W R z d l R H Q 2 W X o 3 d V l Z W V R t V G t m b 2 Y 2 O D R m L 3 N Q M F R 5 U U p B a 2 l I R V I 0 M 3 J 1 U T g x c E J I e F Z k d m l q O D l k c 0 l 6 b j R z N 2 5 l Q n N 3 U l N 4 N V R Y c 3 B W Y k Y w S W Z N a D d o Q m R H S H J Y S m V T N F R u d l J O N U 9 P Q X F 5 a G I 3 Z 0 t D c X R a c F R t R 1 B M Q l p 0 V H c y Q k x S S F h E T W l B Q 3 B S R C t F b 2 h B T V l T L 3 R Q e S 9 4 Z V g 3 a X l F Q 0 p V N V l y U k J h b m Y r V z c 2 d k w r V k 9 U N n p q W T J t Y l Z 4 O E J a T D l W Y S 9 B c k 1 I N S t y N G t B T D R Z L y 9 C Q z E 0 Q U 5 i Y V Q r d W x H R l V p O X U 3 b E 1 M O T d C T m J H d W R E U G Z B c E s 0 W E h K V D N D R l J j b m R r M k N G W W E y Y 0 J S R T Z D R 1 B l Z 3 p C L 2 V n b E s z M G x W a G x v Q X N G Y k 5 S b G h Z Z 0 J D d z k 2 N n F 1 d U Z h T m p 4 b i 9 S Y 2 l k Q k N o N l Z P Y 0 J 3 a 3 h E e E 9 T R F Z t d X l Q V U F J Y k F m b 1 d l U G Q 5 Y T l y U W N l c 3 h p d E R 5 e U F u Z H F v N m N O Y 2 h y N F p U S 1 h I M X Z W e m x N W T g x Z H F z U 0 Z 5 W k N y K z N 6 V l V M b 3 N F N 0 h J e U d E R T h X Z 3 A 5 V z h Y d X Z x b H V 0 V 1 l U U T V 5 L 0 J N K z Z T R 2 w z b m N H U H Y z Z 3 h 6 M 2 V M S X R 0 U W t I M n J 2 R V p V Z l g r e X V p M U N k S G x z W H k w R G c 1 Y n N n e W c 0 N j I 1 b 0 h 2 b 3 Y r Q n N t Y j d U N U 8 y R E I r L 0 J T a F Q 1 K 0 h 2 W C t Y N j F O c X I r S H d u b l U 5 Z 3 J N Z W c 3 b D h I Z 0 F n K 0 9 I V F V E c j B o d E t 4 T j R L e k h r V j Q v c X o 0 Z T h z e T V G W W R Z U 3 o r Q W 1 y W G d T b V B m d E N Q b m h R T n R w b 0 g 2 c 0 N 4 O E Q 5 Z S 9 t Q k c w Y U F O a X F s V m 9 k V H V p Q X B 4 R 0 Z Y L 3 J n a 0 d X e U p L a l c x Q m x P N k h Y V n d F V W J 3 W G R 2 R m V p S k x 5 a j h z T 0 F v R 1 M 4 a E J i N G 9 U V 2 1 B W F d E M X N w d k l F M D V 0 N E w 4 K 2 R Y Z 0 N U e l N D d G N G T W F j Z j l T c 1 h k V W t R a V V 3 U H J n Z T F 2 b 3 Z J L 3 Z D T X k 2 S D J 1 O X M y Q W M y U X h T d G c x e D R I U F N U L 2 h u N X Z M V j h C c 0 l m M 3 V o c 3 l L b 1 R o T H V P Z F o w d j V Y Z U Q 1 K 3 h Y R U p w N U Z j U y t O V E M v Z n l y b E 5 x V l R 0 R W t m L z M r U W 1 u Z U R C R U F i Y 3 p l T X o y N E g 3 R 2 l 3 b F R 4 T m s x Y U l y c n d S b 1 h v T H R a U 2 1 D a j J I O X A 2 d E t R M z V x L 2 d H M n Q 2 e E x x W H o 0 d W F P M X F k a z g x U m o 1 N l R X U X k r M k N M a C 9 I c l J C S j B C d T N p N X V l W m R r M V d y V E V m c j h K U 2 l k K 2 p y R F Z p a 2 x v V G 1 2 d W Y 1 R z Z T U E 9 T a H J 3 e E 1 H S 1 E 1 R 3 I w V 0 1 i S S 9 E d V E 3 Q T J M N D l z K 3 l i Z U d C b k d D d 0 N 3 Y l J n L 2 Y 0 S F F G e S 9 E M 3 I z W m R h N 1 N 1 V D g 4 S j E 0 R 3 R l d E F C R D k 4 S 2 h K c W 5 Z Y m F D T H h 6 U H l E S n N I Z H Z p d T Z Y W k t o O V J r S W Z N a D V L O T Z N c V h R T T N H Y m x O W j Z n O W g 4 S m M v V D E 4 W j E 0 U G M 5 V U N p S k N 6 c E p 2 V 1 p 3 U 2 s 3 S 1 l 4 N 1 k 4 R z B k c V l Z O H Y x b W x Q R F l F d E V F T U V 5 M l B 1 M l F 4 e m M 0 d z Z z e G Z z Z 2 l 2 Y z U r M G 9 Q M U 0 r V C 9 z T k 1 P a U d 1 d 1 J s b H J s Q U x B T E R D T U g r T 3 J q R W 8 r W n E 1 U G 0 w W H J Z U G t h U U o x K 0 h W U X V w O F l I V D R N Q U J C U W g v N 1 d H W j R z e W Z C Z T h C N 0 N I O T h D Y T F W c V J a a j A w e D Z G b E Y x M V Z V N 0 p t d 2 Z Q Q l R N a H R 4 a 1 E y Y W N P T 0 4 r c H R C e j d Q Y T F v M V N 6 d 1 Z i K 3 o r L 2 J s O U 1 G b m c 5 N 0 F h V D N x L 2 w 3 V 2 x 2 a 3 d 2 M z I 0 N 2 0 5 V V Z 5 c j B j b 2 l R U D R V a G Y v R k V v T F J h N T F X c 0 F G d X J Z d W V 3 c H J H T 2 J i M E V X N z k 3 Z V M 0 c E 9 3 K 2 V j W m R B O H Z n U W 5 Q M k U r K 0 J F V l d 3 U E J m S F l z S j Z v Q W 0 3 a 2 h q W U N y L z h E M l R j O G s z c W w z c 0 9 Z d l c 4 Y m p K O C t q M n h M V G Z L a E g z Z H V r a l B p S C 9 Z Y 2 1 p T 2 J O b U V q K 0 9 I V E 1 M N l B q c 3 J S U j A 2 Q W R s U j B H S z h J b H N G Y 3 R S Q 0 I x N m R G M i t q S m d q c G d O U F R o W j B C c D N 4 T X d R Z 2 k 4 U G c z R 1 Q 1 L 0 Z 0 M 1 h Q b H V p R 0 p F T W J N Q n F l R X k 2 Q z N L c F Q 5 Z G 9 j d z N m a D N S R D d k M E Z 1 W G 9 D U 2 U 2 T k R u c l d o c D d r U G p B b W l 0 V E x I T m 8 y M T N R O W 5 E T F p F a H d Q T G h I M W d O K 3 l p N 2 J D T G R r R H M y M U g r O F h i W V J U d m o z b 1 F R V l p k Y z R K N n Z a T z l Z R E J F c W d R Z 2 V x Q k J x Q V V D Q z N E R m 0 2 S n V X R G Y z M F I y R z J I U W p q c S 9 1 c U h N c H R m U H N R U E p O Z m g 1 U m R 4 W k E 0 V 1 h X R j J z a n R U d m c 3 b 0 d q S n o w M U Z Q U m Z 4 T W R S Y z d N d 2 J E c m x E L 2 R 3 d n R R S D F q V l B j W E 0 v N l Z x Y z l 1 T l V N c U 1 r Q 1 l p M F J w U W R k M j F K T 0 h n Q k F Q M j R 5 N V B 3 Q 0 N D T U V w Y U F i c E 5 6 b X p 0 R F R D b 1 d P N 0 l O N 1 V E c n R I Q 2 d k Z X N N e m V p c k 0 5 V D h q U E 8 v Z H V E Z j N j b j V i S 0 8 x N l F N c H Z B e W 0 3 S 2 V 5 O T J 4 a H N V e E N j O G J C c k 5 J T m 4 z Q 1 d R O U 9 R O W 1 Q Y i t u Y T d 0 Z E l P d H R Y R V p y T z F y W U h 6 L 2 t Y d T V J b G x 4 c W d 3 L 2 R h U H p F U D N n b n J n U l g w c E J O M l J k K z J p a 2 w 5 W G V 2 U m 1 C V i s r R 3 R X T m R s Z m Y x a k Q 0 L z R U S S s x U 1 h w U G t p d E N 4 S C s 1 a D J J O G t y U l V 0 T V d V S H U 0 c D d H N G h n N 1 h 3 a H p i d z J s W n E 1 c G d z Q 1 g 2 d F J B M j d L S 2 R z S G R 0 Z 0 x W c k U r e D k y e U Q y b F l m W E E z c 2 F W M i t y S k V Q e T V U a i 9 2 T m x P O F F m T k M r a U g v d X V G b E d p Z j d n R T B i M 1 M v c W p z R m V 5 U V p r R 1 d u O G 1 i a 2 4 r e m M 1 O U R I T W Z z b H V i e G k 1 T 0 t x b T B w c D B M S 2 h k Q n d a M 1 E 2 W H d 0 N H l I d 0 J n T G 5 n Y 2 t q Y 1 A 2 c E R r Q m F w Z 2 h T S E N w U 2 5 O T V J S R j Z 4 Q j Z Z N 0 l U Y m 5 P c U d C Y V h x Q 2 h V a G F H Y j F a M W p H N 2 R t T G p V Z U Z Z S 2 w w c j R I c 3 E 5 L 3 V z c l R R b C s r a H R C S D B l T 1 V M Z 0 9 R Z m Z X L 3 F 6 e l A z c j B a c G Z k Z k Z O a 1 d 3 Z E k w R 3 B 1 b T Z 2 Y T h w b G s 1 d k R y c y 9 U d G M y N 0 Z o V S s x M 2 J K W G 5 5 M W 0 1 Q U F C c j B 5 L 3 d 2 M 0 M 3 K z N Q N W J h R W R k W k l 6 d k x s R n R K S z Z D S l F n T 0 9 N a H l E b D V Y T 3 N 6 Q 1 d Q e E Z 6 Q l h m e C 9 a V n J v T W d E N 3 N 0 Q 1 J u d 0 t s N V V i c m Z 0 V S 9 L T D B q c n Z 1 Y W F I K 0 t H b 2 d O d z F v Y X R V T V R L Z l N N S j J 2 Q X p u T C 8 3 d 2 t i N D I v Y 1 E r d k J w Q 0 5 k e W V o c T g 0 N i t D c 1 d R T 3 J F M 3 V h c 2 5 o Q m U 5 R E g z M C t K R T l X V 3 U x T l J n U k t F Z n J p N W N p M k 5 t a G N m Q l h x M n U 1 a E 5 R M 2 5 v V l J q W C t h c m d U S F l F b V V h M j R h O S 8 x Q 0 E z U W k 3 L 0 o r M W U z T W Q 5 d z R r S U V t U X N 2 T W d O O G w z M X B i e k 5 Z R 1 U x U V N T c n d t a 3 J G d 2 5 1 R 2 J s T 3 R 1 e G 4 v T m 1 w Y l F V Q V d V V 3 R l O U V R S T h X L 2 p D W H Y r Z n F k V F h t M 2 d Q S m 1 3 Z W w z e V N F U D d n U j F z c F o 4 R n p 5 T W V R V z B Y V V R R M j l k Q U h 2 c n d w V H Z L Z l p 2 U U 9 p T n l W Q z Z q b 1 c 5 K 3 h l S W 9 n M F F v W V B 3 M 1 J B d E p w V X N z S G 9 2 b n d z c H I 0 Y k Q w M l Q r S 1 c y c 0 t z N T V q U T F D V l p 4 W k s v Z D N 6 Y m x M U n l x a H R i c H o 3 d X B o S 0 x L O W I 3 d H J X M j Z a N X Z D Q z h n Z W J r Z k F p e V Z C N 0 R Z V i s 5 Q 1 N v M 1 F m S F B m a X k 5 K y t F L z l t Y m 5 Z S k l x M z l B M W 1 Y M 1 F l b l l K N l Z i a V p J a S t K L z V F N V R P L 2 F G M k 8 5 S 1 p m M W 1 M S W F n e H N m Z H R R L 0 R k Q n l Q Y l V s W X V m T 2 Y 5 d W N x L 3 g v W W U 5 e H h Y S 2 J k N W x U M j h G W G x H b n c 5 a j B T Z X d p M 1 l r U D F E V m 9 I V G 9 E Y l h M Q U N p Z C t r S H A x Q m V T T H d m V 2 x w V U l 6 b m d R M X R i V n J z T 1 Z U d j N n T y 9 z b V d E d l d 3 O X I 4 U z l 6 b F J O b E J o T D k r Q z U 0 V E x r N n J 2 W l V S N F N B Q 3 I v d 1 Z v a X h h d l U v c l B 6 c i t 1 R k I w d W I 5 V T U 5 a W F L K 2 Z E L z l 5 d H p 2 Z D d 6 N k V 3 V j g 2 U E h w T 1 Z p L 0 E z Y j B Q S 2 J n c n R x S k 5 x N W J Y O E d 2 R 3 Z N V k V q S n Z 6 R n N M Y X R n Y l Z 0 R m V 5 Z E c r b 3 Z 3 T W 9 5 c E p 4 O H l M b j V r S E p i U U c 3 U z N Q b E R s d H M 4 O H J H Y z J 4 e F N U c l B H d l p Z a T F S O H R H K 3 F J N j Z Q Y n R w b H c v b k Q 0 M D l z Z 0 w z c 1 Q 5 c l l m b k 9 W L z h y d E Z Q M m 1 H W U c r d n h 2 e k h B N X R n T H F w b V p k V 1 l V Q 3 A 1 O C t D W l B E M 3 R T M G d L b H h w c H R N b 0 x 1 O G h 0 d X N C N z h 1 V l E r N H l z N G 9 S Y U l N b F F l d z J E Z n Z S R U o 0 U l Z T d 3 J o c z V v O X I v V l J Y Z F U x e H h G Q T h M M S 9 w e D B X U m N 4 R E 1 V b l R B U 0 9 N O E p 6 W E V a N 3 p l d H l 4 M W 8 1 M W t l c T Z 6 c k R X U D h C M z R W K 2 g 5 a H B l N V g y T U p Y T m c 3 V m d I Y T h j N m h M K 2 R B Y W d h M U I 1 R G 9 R O D k x Y W t T b k V x R j Z n d 2 d q Q 0 F D T D k w S k V T d 3 Z W Q 2 p M O E U y K 1 B h V 2 g y L 1 o y O T l w a V N u W G 1 x c W 8 2 d k d k Y 0 Y 5 Y 0 R E d 0 J 5 W G 1 1 b y 9 Z N k Y y b X N Z M U 0 3 O U F j M F R 2 Z m V C W F F o O S t C V E N D e j l 3 a l R 5 V G N s d k F l L 0 x s M E k 0 N k N k Y m 0 1 U W k 4 Z V Y r b E Q y M 0 N j O T Z B T m 1 C T S t n O V l B R m h i V j h Q L z V Q V 1 F t d V J E O G p X Q n Z Y O W 5 0 S k p 6 Z V R 1 V T l o V U t I Z 2 c 3 V 2 h s Y 1 V a U C 8 z b E U w Y U w y Z H o w d E 4 4 a V B u e D R a Y W J m Q j R 3 Q W d p T 1 B 0 e D V 5 R 0 V F T z Z s a F N p Q 3 d a Y W 9 r U k N C R W x q Y j F z R G V 1 Z 3 J X M W x X d 3 R x N k d Y Y l M 5 N m h P c l E 5 V W d O M n N E d V h r Q j V H W n R J Z W U z a F p U Z j F 0 b l h 0 Q V d r N 0 R 3 T 2 Q 2 R z A 2 R 1 B 1 Z E J W e U 1 y O S 9 H d U x n b H Z n R G h l V 0 V X Z 0 J 5 N j M 2 d V l H b n Z X W k h 5 R W t r M X B 2 a 0 F J K 0 I r T U N P c m N l d n N w b 1 J y Y U R a Y V V s W l Q r Q 2 J m Q n U z S U J F T U Z r N m x t c j Z h V T J 4 d z V 0 N 3 d D T 2 M x a G 1 0 V z V m M n h B V F d z Z D I z c W 9 y b X B 0 Z F M r L 1 p X M V p X Y V B y a V h B d 3 J l S m R 3 Z 2 p D L z h J Z D h K M T d D N 1 F q V D B 4 N n J I Y k V j V E R Y T G 9 M N V M z b G x Y Z E 9 B d V h 3 Z X p P W H p v T F R 0 Q 3 U r R U c 2 Q V V I b E d U N W p j O H k w R G d 4 Y j l F N T Z S S 0 V u e m 4 z Z 3 E x Z D l Y Q k h 3 R E 1 0 V C s 1 d H V X Q 2 J w V W N t W n p h W n l U V T N p T m d y d m d P Z 0 R N M V F C O D l G V n E v W S t Q b l d l L 2 F p T k N j M T U w a V Z 4 V X F E S H R H V F l Z M j h p e E l t a G Y y N 3 M z d 3 Y z Q k g w c V V C U l R n Q S 8 4 d D N J Z W U 2 S j F 5 a E 9 S W F d 1 a C t k b 2 R q N 0 V y O G Z F O F Y 3 N H d v L 3 h m Y l d 5 a T A 3 U U J U d H F M U T R s T n l 5 Q S t 5 O V R y V j J Z U 1 I r R G R h R 0 p i R D N s U y 9 2 S j J 3 R T N 2 b 1 h B T 0 V F W G 5 K a H N D V n F B Q 0 l j a E x W b E J l e X R x O H R E N 0 1 x N G 9 W c z F K V F Z 0 Q W J s N U 8 4 a j V i V 1 A r R l V E T 2 I r T T h G Z V J R W U t v b D Z v R H p v U n d 4 T 2 J K d D c v N E Z 4 c m N Q b F c 4 Z D Z 1 M k l m N k 9 1 Z E I z b j J y W T N m M W R I T G F 4 d z M 3 N l R v S T I 2 S G F I W E p n S m F G Y j F J a D N y R m t z N m p s Y U p C b V J x V m F 2 Z H F W R G Z Z Z X J Q a j E r R 3 N L N 0 V W b D l O W n g 3 Y U 9 I e D d a Q j N h N z V t T 3 F Y U W Z C U H J D c j F 2 L 0 d W Z D B R Q z R I c D k w S 1 U 3 S W M r Y W 5 L b G g w b T V M W k I x O F R T R U Y 4 e E d j T 2 E v W F Y 5 W G E 4 Y z Z s R D F 4 U G Z S a n p v Y j M x S 3 N i N 3 d p b F p O K 3 Z 0 Z 1 g v c T M r T H p x d V Z K S G p Q d k 4 0 V i t F V 3 d E R 1 d Q L 3 c 1 S 3 h 6 N V F P L 2 F C M H J F M z V G Y U Z n Q 3 h E Q k V y Y 3 k r a 0 F V R 3 N R O U w x b l h v Z X l E V X Z n R 1 h 1 U l U 0 b T V r a D V 4 L z B 0 L 2 N m W D h L K z I 2 U X g 5 e G x 2 T 1 F x d n h o b 3 J W b E J m e l A z c E p T Q V V 4 N z U z b 0 U z b j B R d n N t M 3 B k V m V w Z X N n Z U U 3 N k R h e j F p M k d 1 L 3 p s d U N U S F B 1 R X R n Y m Z y R k 5 X L 1 p m Z D h O c 0 x F a G F i d X F x b 0 F T Q 2 J X S E h B c T N R a 0 F i Y 2 t v c U w r T 3 d 3 V 0 J M V k E r R X Z 4 a l d 4 c V V 3 M X k r Q n R X R U p y R z J y Y X E w e X B a e m Z G b k x y V H B C Y k Z V S n B Y U W k 1 V l N m S X J U c l c z N X N y K 3 R X c X N 0 b 3 d B S 1 h Q Q k d n b l J O Z l Z G U W U z S X Z 6 T 3 B a S E N H V k p l S j N n d i 9 o R D I v Z z B R U m V 0 Z 0 Y 2 M k g y T D h C a 3 E 4 N T F N R y 9 j V j N M M m p p M 2 R s O U F C V k o y S z J n b j N o d F p S M W N i K 1 h 0 S X l Z S 3 R i U 0 x 3 U 0 Y 5 S T J T M 2 h 2 Z U t i N k 8 0 d E N 5 S T l 1 e U o 0 R U 5 Z d m J 3 T 1 d B W D N p O D V C Y j l J R D F 5 e n N 3 N W o x W T J W V X B F O V Z E S l d H W F Z J c j l W Y X o 0 b k 9 v N n R t Y m R C b H R y N 1 N M W H R q Y j R a S 2 p k a m t M N C t 3 K 2 d G S F N I M 0 t Z U W t p K z N 2 Q n B 5 N W N O O F M v N D J J U k t R N W R h R n l Q b m p D M 1 h a Y k 9 q R F R v U F N 0 a X Y 4 e j F V S V N r S W c v U F Z i c 0 h k d V F O W W w w O U x 1 O G F 0 c j F 1 W V Z D T T U 2 e E x Y U F B y Z 1 h 4 c z l m U X U w M U R J R l g v Z 3 B 6 b F Z P M 1 F O S z g 4 R T Y 1 S G R v U n g 3 b X Z z V z Z 4 R T h C M m J v Q 3 g 4 Q U 5 u c D Z w R G F k V V J J d V N Q c k 5 V S 0 F O Q T h V T H E 3 c T k r b l E 4 N H Z R T T Z 0 c n p 0 M U 9 a T F E r a C t Q M E J j d l E y N 2 F F c D R 6 c m 9 0 c n M 3 b j Z l d 1 J l K 2 9 1 c m d y T G t 5 W E s x V m V u V U R 5 T G t o N z F 6 U F F E Q V d Q U U p K R l d E Z D h J Z l V o N l Z w c l R 2 N l N 3 d k 5 Q W k N a e T c z a 3 p l N E t r V E x 6 U X Z n R 1 g w K y 9 N L 2 Z E b l B O R H l s Z H M x W U l n Y 0 R i L y t l R T I 2 R 2 4 x d D k 5 R 3 p r R 1 c 2 S T Z J Q T d 1 a G J s a E N h d 0 5 Q O F B j c 0 F U M n p z c W Y x c V Z L e m k r Q T N M W X p s R m F G a 0 Z z W E 9 t R z J a Y 2 U w Q 3 p n U V Z V W H k 1 V U 1 k O F R 1 b y 9 h Z T Y 5 K 2 U w Z 1 R y b 0 l w Z y 9 2 U V F B V U l k Z E M r M 1 l t M 0 N v V j F i c 1 c 0 U F F 1 N W R D b E 8 x M l g x R E x n d H l x T D l D c U x 5 c n I 3 e E F s T z l J c U d w V X V w Y z l F Y U d Q d W d 1 U j F p d m 1 J V U F u T V p X O U Q 2 V E 1 S Q 0 p m Q l h Q W W 1 v S H F n O W o 4 L 2 N v N j l k e F Z n S n A 3 U G J 1 O W N B b l B 4 e T d C V 3 Z n K 1 l 6 a H N y d V h s W F N M b n R n S n l x S H d o U U k x Y 3 h X T l p E d 2 F W M D d 4 Z T d s R k U 2 N j l p S 0 9 s N F A w M W d l T S 9 K Q z g w R H R k e X d r V D F h d E Z l K 3 B T M H J I M 3 N q K z d T T W 9 l K 0 w 2 d U Y 1 Q W M 4 M F B D S D d 3 S k x 4 b l Z U T G t 1 N T Z K N G 4 w S W Z 2 U T B q Q j g v a m Y 5 K 3 N T M E V Y c j N i d F V 0 d T J o S y t p N m Z G e n d l R k 0 3 Z F Q 3 V G 9 J N X Z y R j B X d V p Z V m d W N X R Z Q 2 d I N 2 t 1 Q m 9 Y M T B v V W F v V y 9 1 S H d F M n l w W V c x Y k F X d W N z V z J B Z j N B T j c z M W J Y c 2 V G d j N r Y n d n e W R k R D N m a 3 B p M 2 h P K y 9 Q N 2 l I N V J o Q y t T W D l B M m V Q W F I z N m 1 3 d 3 R t d z l x e E h y N X p i a z Y 3 Z X J i Y 3 J B M l V M Z 0 5 o T C 9 v N H V s U F Z B V l Z I M W l Y V E V Q c n l O Y 2 p O Q z Z D M D d 3 a 1 I 4 c 1 A v N H A 4 a l N 3 S U J n T k t o R j d 3 V G J u U 0 N j Z 0 w y L 3 A w b 2 p W a 2 J O O V Z x N 0 J U M T Z 3 b T J R Z 0 J M Z m d H K 1 h R Q 3 N X Q V V V N 1 F l Q 3 d h c l B v O E 9 Y M X d 2 a 0 5 3 T j Y 5 d 1 J H R G d Q N j k 2 M T J r U W p o T D R h N T V n Z V l x N z Z I d G Y 3 b k d z K 0 5 s Z k 1 M b 0 h U b 0 N h V m R E O G p 0 b m Y 5 S 3 Z w d 2 F Y W k 1 v R m V v U l U 2 Q 0 9 1 a F d T T n k v a D U 3 V 3 h m N F B j W V F R a 2 I x U E l N V X Y 3 V 0 d z L 2 c v S F J I e U J D S m E 3 a l J k a 3 V t T j g 5 Q X F Y L 2 x L U T l 3 T 1 l Q e j l U W m t s U l N W Z 3 Z v c D B S N 1 V F V m d Q O E p 2 W H d p N 2 F C M k 1 M L z h H Y y t t Y m d C b U U 5 O U x Q W E 9 m W l d 4 T V B M U U 9 B M E N 0 b n h P L z B P R y 9 X S k U 4 M U s r R l M 0 M U V 4 S 0 5 U M 2 N t b X B C T 2 x E U T J Z b E N X c l A x T 2 F H S 3 g z N 3 d I d m 1 k V F Z v V 0 h J a U h J U V Z N e V J U N j N O M H h s V V l s b H N Y S X V 1 a X Y 2 U H M 2 U n Z q Z X V y R D g y Z k J N K z V p c H c 1 R l E 3 R U 1 o T D U r Q y t I U F g 0 W U l 4 M V R l O V R X Q m I v S n R N Q l o 5 Q W 1 P c G U v U 0 w z S 1 l M c 2 4 v N 1 N L W H Z J N V N P d l p G M T F V T 3 d k M j V B Y 0 9 Z a k 1 O Z j l s U E E 0 S 1 N z W G 5 o T X Z x M U h 6 U m F B V T l 0 N H R z U G R z a G I x b k 0 2 e W Q 2 M k Z 2 W H h l M 1 R t N H N l N G Z U T 1 N D S z l 5 S H d 6 d i 9 C W E R I Z j l Y b T E y N U h 3 b m Y r W C t E b X F R a 0 R w M U E r Z T Q 2 Y 2 c 5 T 1 Z y a 2 Q z V z V 1 V W 9 m Z k F 5 Y V A y T 2 d U Y n N k S 2 h k Q j Z h O H B y b n d I M 0 R 2 T 1 B R O W 9 u b m d P Z k Z T M T Z l e X I z M F V a W T l l R 3 h s N V l H M V p p Y k p I c j R I d m d y d W c 5 W F A z U U Z Q d C t I V U U y K z A 3 Z 1 N l Z W N R S X R V Y X F D U V d E N 0 R 1 Z m Z G M 0 9 j Z 1 B 2 Y n k 0 R 0 N L d G J E Q k F E Y m h y V n R G Y 3 h W Q z J H d V d n a H I 4 N H B x d i 9 H U j h 3 d W d 0 T z h C d V g w U E t P M T d R V 2 5 Y S F p L d l N i V 3 V S W T J O K z B H S j F L c F B 0 Y X J 1 M W d m S j J 4 V G F 5 Z m R E N m V h Z T l 5 c j J y V V Z v e G 0 r Z 2 R C M E x i Z l J m Q U V o U W V r U U x W b 2 p n Q V J o Z j N B V n J 4 Y 3 p F R n p Z Q 0 1 P W T l D T 1 A 3 c D Z D Z i t F O G 9 2 Z U x Y U z d T M 0 x v U z U r S 1 h h Z X p G N j V R K 0 J S S 0 F J N G V u b n c 5 N 3 J G T E 0 1 V k U x W k h m c G J T T T A 2 e H g 0 S m M v S E x D Y T V R Q 1 V t R z V I R i t i c V d t N l Z m Z X B F W W 1 y c 2 U y b m 9 O d F Z V T 2 Z M U k 1 R T n R R Z V E r Q V p m d 1 d V Z H Z H O W N M S G t w a T N o T 2 V W S 2 F B T l B x T k 1 x d i t i a U w x e G h T e D g x S m N u U m p a Z l N a U U E 4 b z g 1 R D Z N d F g z W i t 3 T F p o c k Z r R W J P T F p C M m 1 V d S 9 4 Y k I 5 e C t M b T N N c D V U U k Q 5 c F V Q U U c 3 V E J X c l B v U k R Q b G N K Y 0 V 4 M F N i d S 9 h Z 0 1 E M G U 2 R W R k U k x V S G 9 N c m Z k Z 2 d 0 K 2 1 N c k t z Z V F 1 a V R a M T N y d E F M b F B h S 1 h U S X R X N 2 s y R E N B Z m d m K z V X M k x z M n V a Y k p T V V p w M X d O c T M 2 T 2 g 5 a D R C c G F B N 2 p C O C t R d k Q 5 e H l F Q 0 1 R O V B O U S s 4 S i 8 w R y t y S G 5 B S k l F Z S 9 O e T k w V T h Q d W M v S j E w T 2 E 5 c 2 E 5 e n h Z W W N O W S t o V 0 1 w V j l C e m 1 1 T m 5 O d F Q r O X R z Y m F 2 U W k y M V U z b 2 t t N X h j Z z Y r S i 9 v T 3 l K N j Z N R n N H d 0 x 4 c m Z 2 T W R q V 2 t j d 1 B 0 a X R X Q W Z j O U N K V D V x e j Z X S 0 p r V n E 0 R G I 3 Z 0 p 1 L 1 l N V G N p c 1 F w Z n R o c n Y 0 Z T V z b 0 Z N R m Q v b j F L e G d q a X l B c V Y 5 R D J l O X Z N N E R v Q l Q y c T N L Z U N X V 3 d D Z 1 c 2 S k U 4 V F N O V 3 B 1 b H Z 0 K z Z k V z Z F V E s 2 d 1 R Q M l M 5 Q 3 l p d D A 3 U m Y 3 M W l B M G Z U S 0 V 2 O G d K Z 0 d Z S T J y a H A 3 b k 5 W T D V U T 3 g w U H l O W U 8 5 Z H c z R X d j M F F w Y n N B c T h L V D g z Q V p 3 a C 9 l Q U U r T G J 0 R j F h N F V O Y y t r Y k 1 M N m M 1 c 3 p K b F J S S W V q Y m d 6 W U 9 V b F E 4 c H F 6 b m d 5 N G Z Z d n h I M n R z c D d U e X R T T 2 l a Z V d r R U V E e U Q 4 N X R S S X F E M U V M a n d X M m p G L 2 R P M n o x b n d L V W J R d T V Y d E t 2 c n p J M T F 0 d T J R d F N r N 1 l R S l Z X c z E w a U 5 W O F Z n V 1 E 5 T D V N U V N G W m Z 5 U 1 J C M H M 2 L y t O N V F 1 Q T Z x O G x 1 V E p R d m J O T D B j c X l B S U N j d k 9 D N U Q x V T F R e S 8 0 U V d 6 S X g r c m Z Z O U 9 P T 3 k x b 3 N C Y i 9 3 S X N 3 N m t Y M G F 3 T n B M e F d n S 3 k 0 Q T B 3 R E Z E d l V 4 M T Z J O E 1 M W n J x V m R B R l M 5 R G 1 z Z E 1 u N z h O R D d V Z X J L U W R j W D l r T n Q w Y 1 h Z b 0 t u d 1 g v U j M r W i 8 0 R W E x U D V 1 c T V D U k N v O V E 1 W W h 0 K 2 d B c F h X a H M 0 e G Z k c D Z 6 d H J 6 b W d W U S t y R m J w M E F 0 U 1 R y T k l U N l B T c m d m M D Q 4 N k J 2 W G N i N 0 o w Y m 5 Q V 2 h 6 V E J F M E E 4 U k x J V U l P U C t V O W o z Z 0 d Y T k J Y T H N s M 1 F l N V J m d m t C Y z R r Q 1 V y S H Z 0 Q U d I Q S s x M z d H U T g x b 0 R j S 2 9 q b H o x M V E 5 e T V h b z h o O E U 2 O D B W V 0 I z T j Y x M F h W T V p D a 2 p X W V p 2 N m w w b y s 4 L 1 Z z U G U 2 a H p V R G N E M k 1 T Y 2 J l d H g y a W V L L z c z R 0 R 5 L 0 t G M D Z n d l B x T W 1 1 S G 1 N c G o 5 T l Y 2 a 3 B t Q j l 2 d E 9 4 b H F x W G F W K 1 o z d n F Y d n Z C Z 3 J h d 0 4 2 N 0 Z j Y l N y M k F 1 K z Z w N n l 4 V m 9 I c W Z D W U p j Q l V E c j N o O U t 4 R C t m R U h r N F N y V z l h e m J V b l V 4 W V R a a V U x d F N J b i t s b i 9 q U S s x Z 1 N K b n Z x d y 9 P a i 9 J L 1 B s V k N O d U V Q b T V h Z E p r Z T F R d W x 6 d 1 F v Z l N h N E x 4 b 3 V n d 2 d W T y 8 r M V F r N G x W b U Z I U X k w Q V d B Y V V E a U 9 n W F A 0 b E p E M m 4 w Z 3 J G N X N J b j B n d T I v U l A w R W h r Q m h O K z U x R m x T S 1 B i W X Z w T 2 d q N 3 Z I d G V 5 U U t O a 0 I 0 N 0 9 Z d F J Z c k R n d E 4 4 S F d W b W 5 X T m J z Z 3 E 5 R E 9 l U l B p O X l 5 S E s 5 c V R j Y m 1 v O E t x N z F L d X B o a V J 5 W H V D V j Z L a F I 4 V X R T V V F p M E F a M T F 5 M m Z t N 0 U 1 N C 9 D K 0 Z 2 M 2 5 i Q 1 R i T T J U d V g 4 N W d X Q T d u T 2 R J c V U 0 T E R P V 3 V m W k h X R n R X U k 5 y b l B m b U t s T T Z 6 d D Y 2 S 0 x r T l Q y V X Z J c n Y v a C 9 a T H V o W D d N M l F o O T h x e T d M U z N h M T N 0 Y k R 2 R k 5 2 U k 5 T Z G g 3 Q z M 3 M 2 4 3 S k F r K 0 0 2 N 0 E w c m J y c T d q R G 9 Y Z D R E c 1 B 3 d m p K U G N V Q 3 R n M T c 5 e W J Z d X p l b G Z G O X I y M m 9 F W H A 5 V z V Y R 1 N V b m 1 z O E p 4 d 3 N U T W Y y S F R Q O F p i e l d r T W J k a H E w S T A r R T N L e D F a T D h J b G l I M D J R c 0 l 6 M 3 Z Y O W Z N Z 0 4 y O E h R T U R l d X c z Q k d R O U R i d G t C Y 2 4 0 Q k p O M k w w R G Z 2 d U s 4 Z D g z V 1 J m R G 5 J K 3 M y L z R I L 3 k 5 N 0 F Q T 3 I r W D V X Y X R v W T g 0 Q z N L S D N s V y t O Z 0 N 3 d H N h L 0 Q w e W x C M W 9 m U F J Y a D c y W k c x a E N X Y 3 B x a D l G O F h S R m F z a 0 p x M W h 0 e W t l Y V J k V k g y W k c y e U Z j S V l m T T l S U 2 J T d n p 3 N z U z R 2 d L Z C 9 i Q j J w d D V q Q X d C U W R h a G R C a 0 R 0 Z H F R V F p 0 d D F U M 2 5 l Q n Y w S 3 l l N W Z z Z m F X Q l F o T n I z e l p p Z H J n d T J s a m R F T k 4 3 U 0 Z L Z U 9 a V l R v O X Q w N D d P R G 1 F a F B Q T n F p S V B 4 V D d h d H B k T V I y c j B j M n J o c G t O d j B y L 3 l p Z X J i V C s 0 c U t B N 0 p q c U o 0 S 3 c z O F R F N V V V Y 0 t x T U 9 l O G h L S V h I U m I v K 3 d r W j Q 5 d l d 3 Z D B U b m p j b n R o a 0 E 3 K 2 c r U U 8 0 N X c z e X R R a F B D T X l 5 S D g r M k l 1 N k g 2 Y U w 3 Y 2 R B U D M w U n l H Q z B W R W J T c W V S O G N k T W Z C N m h s K 0 9 I W G x N R 3 F O a E R X c 2 N G b D F 5 R W l M d C 9 y U m Q 4 c 2 0 z W S s 3 W l h 1 Z 1 N Q M U t S W j J w Y 0 1 m Z j V p N U d Q U D Z L a 3 B G K 1 p S Z X c y S H Z X K 2 J x N 3 B 0 U l V x U H d X b T N w e m J v U j A 5 R S t M d j N J S X F k M 3 d k S 3 U r N 1 E r a D d U S U c w Q k F F Z 3 l 2 Q k 5 1 Z 0 5 T a 0 d V S 2 Z Q Z y 8 5 b U V s U S t 4 e W Q r R k R k Q j k 5 N W Q w Q W J P Q m J C R D U r T T Y 4 M n M 5 Y V k x Y l p I M F l Z d W M x d 3 I 2 a U x N U S 9 2 b 3 Q 1 L 2 p z U E h q S F g r R X N 5 U l c 3 a k p K d E l i e G d O a 0 t m U H V m c U x a Z W F 0 b k N X Q 0 J w e U N v S W Z Q S W 5 3 T j I 4 N z l V e F d W V j U w c 0 9 M Y 2 M 3 b D V B Y k t 1 Z m h q K 0 o y K 0 E z T E l E Z k J m O V B h M F Z K R 0 l M U V V Y M n B S Q n N K V y s y O D V E a z h 4 Z W h I M 0 0 y b E R a Z E V K N 3 p l c 0 x l W T l k N W p h d 0 N k e W J J M 0 d D N z V C Z k 9 x Y V U 2 S S s 4 N E F F b n N B V k t v Z V N H M z Z n U z E 1 e E N v U F l k Q j d k e S 8 w U z B G U U E x S F N q R l k x b D B E W k N m Y 2 1 z a 0 w 2 W W 4 5 R 3 h C N m R Z S 3 p Y R T J i L 2 p C L 2 V q R n B o V 0 o 3 M T F L R V h q a 0 R T d W Z q b 2 Z T Z k F x V n d s T E 9 P Y T Y w U 0 1 I O T h I d W F p R n l B T 2 J r N 3 J U S H Z Y V W h o Z i 9 3 d m F L S 2 Z Y M V p q M 0 l L e D F u M E h 5 N W t I c G N R c V U v b E 1 T a G 5 K N z g z Y 0 l m L 0 Q 3 d U t y T 3 d s O E V V Y l k 3 c H Z p V k J L V m 4 x W U h W L 0 8 2 U k t v K 2 h S c X B p a 0 R U R G l Z K 3 J D N G 5 X b V U w U y t 0 T G h H W G N 4 N U Z Z Z F l j e W Z s Y k R p N 1 N G S 3 A 3 N X B Y Z G R j d V N B e V Z G U n V Y U W p Q M l B q a H F K V z J h Z n d W M E V k T l J 1 a n p s e E N l O T A 3 Y 0 N B b T V h V X Z v d z g 5 T X F 6 M j F S Z k p t S S t 2 a W F R a E 1 2 e G R 5 c z l i T 0 d x a E p l a V h y a S t l R W l 5 R z M 2 Q U N 0 Y i t K U U c w d n R Q U n c 1 d l l i Q l h Q T U R q R V d m d 0 Z 6 e F h h V G 5 z R m J J T X J 5 b i 9 3 N z Z p T E 9 x W E V M S E 0 y W X F q Q V d 6 S W J m c m p x d 0 w 3 N G F V R S 8 4 Q U p m a k J r N U h 3 Q 3 p q e l Z Q W G p w M E F m U E I 1 U W 5 Z N E N i Z U J Z M k V V N 1 l L N z R 0 d E p D Y T B x b n Z r N 2 5 R c 1 h t T m 0 r S H J L d i 9 E Y 2 1 Y a y 9 h e W l F c U h Y b k g 3 a E p u Y V F 5 Z l B D U m M 1 b l I 2 Z C s 4 U G V 1 e F h h Z 0 R I T y 8 0 c 2 t 3 N k F q d z h z c F p R M y 8 w M W x k M 3 k 1 b z Z C Y l F y N X h h b G d V e k s v N 0 5 o T 1 R O a H R M d E t L Z z l o M E x 0 T 1 N R e U Q 0 U W 9 U d H l R M W Z w Z E 1 r U W M z T 0 o r R X A 3 c 1 d Q O C t o S 1 p Q Z 1 Q 3 b X J 6 Q y t l U 0 N s Y z Z 3 T m M y Q n R t Q U 1 v T 3 V T Q 1 F a Q m I 5 M 2 Z t b C t a M W d 0 U z B Q U 1 J m O D J x U F d E Q y 9 m e H J H M 0 h 1 c m R h N X o v b i t o R k I 0 T H F V V X Z J T 3 l I N T V 5 W E l Y Y 1 l F Z G V M R G d E M j d s O W d 6 b j h V M X V x U F V k b i 9 J M 1 B C N D l E R y 9 E W G w r M X R M M z R T M T l 0 T n F 0 c D R h W E l X a H Y 4 b D Z F M n R i b 2 p m S 3 J u V k V h M E R 5 T l l F K y 9 B e m 9 3 M D V E K 0 x 1 W k N M N y 9 l R n l J b D N R d j l L T W 5 w b j V S e T B C d z F u O G k 1 M l p O d l N 2 d G 4 z c 3 B L e G Z l T T M 0 S H B W T W Z C R j c 3 Z X l T c 1 N F M 3 k 0 Y n Z z d m d a Z E Z V R H A w Q X M 1 T j c x W T l Z S D F U Q n M 0 S n Z X R E p R b H F q e U Z R Z X d 3 Q m J B d l c 5 c l d 3 d H F 5 Q X Z X d V Q w M X R l V W d S U m R o Q W l X Q V p o Q k 5 O Y X Q x a 2 Z P V E h s N 3 h j c E 9 3 L 2 V L Y m R C N n p t c z B r N E F 6 N m d w T U g 3 N E d I T H J R d W p I V E h L S 0 x G V U l 6 R X J I M 3 N p N l p C c X N U Y 3 Z n Z i 9 t d m N m T m V K Z D B M M z Z T Y k t t M k g z T H l n M H M 4 b G 8 z V H F C O C 9 v O H h H Y T g z c m t l e l R s b 2 V t e U V 1 b l J s b H Q y Z 0 c v c W 5 S Q W h Q O E p m d m V s Y 3 o z Q 1 B U S k s 4 M m Z B Y 2 U z Y T E y b m s 0 e T l 4 Z 3 k 5 N W F x b U 5 x T V B w T F Y y N 1 d H d W 9 S b z Z E M V B R W k t 4 e j Z O N G 9 r d F p Z R H l I b H R S d k E z b W t q Z G d M Y T J m a X N q M j V u a 3 d G N z B B Y S 8 w W D Z W V n p O Z n d J Z j N K e i t q Z T B 3 c k M z T E l D O U p j R U R S e j B i a 2 l j W D B I e V F 0 Q 3 h B O V F H c T E 1 b i 9 x M 2 9 C U l l l a z Z N N G J Z V V V 2 L z Z m Q i t 1 V 2 Q r R 3 V s U l N E O H l h M 3 d Y a m t Q M n B n N z R 6 O G J L S U s x K 2 1 O W U s 5 N U x h Z j F j O D h j W E l F S W x V Q W R k Q k x s N W o v Z 2 V h b U Z C a E V v a E R t N k d 0 Z l l 6 b V B N Z n E y S D d x U 0 h G a G t 2 S m 1 3 M z l 1 S F B y N y t Z V j N 1 R E t l Y T B n M W Z Z Y 1 U w b U d Q b k l D N V B 3 Q y t G L z h j e V R j U 2 s x Y k l H d n F Y O H Z u T W F i R z N y c 3 Q w Z 1 B v U G Z 0 U G t O d F V Q Y j J n T X R x Q U 1 U Q i s r a H p t a X U r Z 2 x L K 0 Z U Q U F B S U F C S l J F R l U 5 U j h O N z V u W E p l e l Z v e H F R R l N q d G U x Y T Z s a W 9 B d 0 R L Y 3 B Y T X M w L 2 5 Z c 3 B 6 N k V M W m R I b n B G O U 9 G R G J 2 T z B i b D l W T l d B c H R 6 b H l i b m s x c G N L Y V N x Z C t 5 T H I w W H B R O W N s W G t i N T N j d k F D K 0 M r N n U w Z m R o T X A 3 e F Y w T H R Q O X F a T H l 4 S j B J K 1 p W T z F y U 1 o 0 c 2 V N W m R B c l h Y T V B p Z n Z T V l N s R l J w M n h Y Z W M y K 0 J s T n V p d H B w O T J N a m N k K 2 R G K 3 h 1 N k J m U X J K M W t x U E t P b l F q M W l s R E 9 j c F E 2 W F N L Q m Z K N 0 Y z R m N M d l h n c H J 3 O X g 2 V 3 k 0 a y t Q d z R p S D F y N n V W Z U t R b V h R W V N k T j c z M T I x O T k 2 S U h D Y T F D N m o 0 Y z R z Q m 5 p d 0 F i W U 9 4 Y k Q z d m 8 5 N 0 Q w c j B 5 N 2 t a Z j N 5 V G k w R W J z b 0 l s Z 0 d v R 3 Z T U k U r Q V p j M E c 5 V n E 4 W D R T Q W t 6 U X U x M z d I U U J w O E V 0 Z H V S Z F Z Z V l d P M D F E S j R 4 V X h H Z U 9 4 M z Y w U k 9 o a j V t Y T l y c X p j d X R D N U 5 6 M E l z d 1 Y z O W J L T W p q N k 1 X Z k R l L 0 x s S E l i W m t C V E 5 W V U N z d n Q v O X B Q U H p w c l R y R H F W Z G Q 0 a E F D Z l N q S j B F Z m N V Y W Q x e l k 1 Z E 0 5 Y X U x N k g z d k J P K 2 l P T U h 6 K 0 R Q d l J V c U w y R z h 6 M W 5 O V W x D c E x J S 2 V D T j A 5 b 1 V O M 1 F J N k h M e W R 4 a n F X b E h H Z V h 1 V G V 2 d k R M d 2 d a c E I x R X F Y a D Y 5 M G J W O T V W R j F m M D k 3 e T N 5 R X B q d F Z w d V V P d 3 h y d E 9 z e T F 6 Z m p 4 T X l o Z E J r R G 1 z a H h F U k k y T 0 p D V k 8 v c G 5 i W T B 0 R V J F U l V C N 1 F q e H p W M E U 0 a U l L R T M x d i t J M U V S R V J F U k V S V V M x a X N D V W l J a U l p S X F L T X h t Q k x S R V J F U k V S R U d Z M 0 J s b 2 l J a U l p S W l E S W F n e T B S R V J F U k V S R m x O Q V p i S W l J a U l p S W l 5 b W d N d G t S R V J F U k V S S l R S R 0 d 5 S m l J a U l p S W d v b 3 p I W U V o R V J F U k V S V V V a a n N D V W l J a U l p S X F L T X h t Q k x S R V J F U k V S R U d Z M 0 J s b 2 l J a U l p S W l E S W F n e T B S R V J F U k V S R m x O Q V p i S W l J a U l p S W l 5 b W h x U X p l Q W l J a U l H a j k 3 e X d M W V c r W T N k R E 9 J a U t n V 3 l S M k d O M 1 F U Y W c y R E x S R V J F Y V V r T k g x S 1 F 6 Z U J p S W h x a 2 U r b W p R M 2 R o R n J E b 2 N o R V J F U k V S R V N V M G R o a l M w U k V S S W w 1 Y 2 l G M 0 d O Y l F y U 0 F p S X F v U 2 d 5 M F J F U k V s S k x m c U E 4 L 2 s 2 U T N k R E N J a W 9 p c H h L R E l S R V J F U k V S R m x O Q V p i S W l J a U l p S W l 5 b W d N d G t S R V J F U k V S S l R S R 0 d 5 S m l J a U l p S W d v b 3 p I W U V o R V J F U k V S V V V a a n N D V W l J a U l p S X F L T X h t Q k x S S W N 0 d G N K d n d J R G V x b U V h U W x T R m d L Z T F h M X Z q W D I 4 a U l p S V g v b W t r b 3 N O V 3 J z Z T l 2 Y j d O e E l a c E N G R V Y x c m V l N E 5 x d S t M M U x S R V I w d U Z N Y n V n R k V S Q T J s T U E 4 b 0 N r U z N G M 2 Y r S X d D Z 3 k 2 N F o 4 S V Y y T l Z D c m l L S U N u d F p Z M z N w Q z V I d n p r R T U 1 R G R R Z 0 l p S 2 l S b 3 J C b G h M e j Z N Q 2 d B Y 0 N D S H d B a G F u N j l w c m 5 B W G J j Q 0 g z M E d m R E V Y c 0 8 y Y V g 1 T 2 9 o d n E z Q m x i d k E w c k R 6 c l l 0 Y S 9 p e D Y 2 M z R z Z X V 0 R G R z d 2 9 p U n l k R 0 J B N j Z x U E l 5 S W l P c H h 3 S 0 h J b W F K S U R U S j R J W k d m V j N 6 M T c 5 d 1 J 1 d W g 2 N G Z 4 b 3 d m Q W d n U 1 R X N z N 1 V V h B e D A 3 Q U Z k Z E J q e D R E O U N q V y s y M G s 2 Z 0 d k Q V V Z M W F t a F c w R 1 V u b E d G Z 0 t Z M G R D d U l p S W d h R i 9 i W U 5 t Y W R P d 0 V u a k F a R 0 h R M T R 2 V U J o S i t D Z k Q 5 W F B 2 Z n Y x Z G Y 3 Y n F Z T V R j R G R 0 Q W Q 1 O E Y x a T R L U D B l W E V r Q 2 1 1 Z E h 0 O X U z Q T Z i Z E N j e V l E Y n o r V n U z M E N C T l Z V N 3 R j N E 5 U d X d O e E 4 w W j V i b 3 N Z b 1 I z Z E N i Y n N t R G Q w U 0 l p S 2 l 4 a 2 N T S W t O V H h k a 1 g x d j A 5 Q n Z V S G x x M E F E S 1 B 1 N 3 d V Q W 1 n c j A 2 Z 0 V N N k 8 v M G t y W k p V S 0 g x c G R l Q l d S L 1 d m V n Z 1 d X h 2 b z F p V i s v O G J O d 0 Z z e j B n K z R i Z H N B R D B 3 R G R O M j k v N 3 V G d 0 l P U E 5 0 N X c r L 2 J M R G Q w Q 3 F p Z G h D M W l 5 Q z l o M E F D Z 0 9 B U V p I e T F N a m 9 N b E 9 v Y W h P Z W M 3 U W V a M D l 0 V V J F Z E p p V H B N U k R T Z G x q V z V s e k p 3 R G 5 U Z 1 N L O W d P d n Z n b D h O Y S 8 y d z F m V F h L Q n J a N k J u Z C t k Z m o y N 3 h 3 Y S t p c W V j Q 3 E 5 Y 0 N L M W Z Y Y m x 0 a V p X Y 0 J Y U W 9 U Z j Y 2 d 2 9 6 T 2 M r R 0 J 4 Z W 0 z W X N S U D Q 0 Q k 5 n d 3 V u d S 9 T T 0 d B c F B P Q k 4 1 K 0 w v R j V z c 3 o 1 d U Z R d m R B V V l Y T 0 Q 4 S X l J a U l x T E 1 3 b U N i a U 0 4 T G p C L 2 5 m S n p m R E x q d U t 1 Q 0 U 0 N E h I b m d a M j d r N y 9 l a D R k Y U Z m Z 0 R N R n Q z O D R a M 3 R 1 N W s z U H R k Q 2 t L O E l m Z k F U Z m R B U l N Y c E g 5 K 0 t n W W M 0 U V R L U k 9 i T k I 1 N T V D U 2 l w e H I x b n p B Y i t u N z M 3 R G 8 r a S t o b z Q v d D N k N 0 t h S E Z F b 2 d o R U N B M E h z d j B v c z B H N H F B Q X Z i M i 9 y Q 2 h J a U l n U m J D T E J V S E Z n b 0 t p V k J F U W t O N T d r Z D U 3 U 1 V K N n o y Y X o 3 e D l E T m p 2 W n p X W T N C U W l j e i 9 Q a 1 l X Z m 1 6 c 3 h O U 0 5 r e j k 5 N X p l d m R V d m g 3 V 2 V u Y T F I O W g y Y k t l M E g v O E J w S 2 E 2 Z m o 4 a G h C Q k N D Q 0 h F W F V F Q 1 c z d l M w d U c 3 b j J I R T h O e D l k V 3 J C c D V O a C t n K 3 d l V n Y r N X d Z R 1 F Q c z J V T E V D Q k Z k U X B 1 Q U d C U l k 5 K 1 Z M Z W U 3 e n l F a 3 o 2 c U d T b T h E W n R a S C 8 v Z H o v Q n F y V 0 Z 2 M j V x S 2 1 6 Z E R w M D d G T n k y Y 3 d k N D Z S b m w 2 L 2 J P Q 0 p q N E l X V E l B a 2 d o a E J C Q 0 N D R 0 V M U W x z O D d O d H A x T H F w b F h 6 M 0 g z d T d 2 R H F T M H J B b X Q v V T J i Q l F H R H F v N l B m U H l J R H J N U k F Y c j B 6 N 1 R V M k R 6 R X p J e W x L b T V w c k 5 5 a W p 3 c G N 0 R n Y 1 Y z F q U V l h T j d U Z G Z 5 M E s v b D J u M 2 x j M k t Q O H B 5 L 2 5 m d 0 h a W G N n c T B i S m E 3 W F R r R U J q M m M r e k N n Z G d T O D l T c E 0 r V X o 1 L 0 l V U V F n Z 2 h o Q k R D a W d T M m p 2 e n l P e l J y R E c 1 N X Z r d 0 Q r M E 5 D Z 2 0 y Z z V 5 e X p X U W x V d F J y d z l G U W Z t L 1 k 5 N 0 5 v T H l j a 0 Z Y e W M w U k V u d 2 R P c E 0 0 Z n B o V D Q x d z h D O W p 1 M y 9 a Q 3 Z Y b 2 N O Z U 9 V T C t 1 O H J W c D A 3 S m 8 5 d 3 d O V V F K W F J 4 b z F n T m Y r R H o 3 O V N 0 Y m N D a U d F R U V J S U l W U W t z S F V r T W d w V 3 J J Y S s 5 O W 9 l R 3 p K U V N T a V Z k M 3 B z W X B J e T J w d V F D S W 1 K e X I 4 N U g w b k p 5 d H J V N U J R d 2 1 l R H h S K 0 d C d n V y e m 8 2 S 2 R D M n B y V m 9 m U m J 5 a W p t d U 9 t d 0 x u e m h m O D h y Y l Z 1 W W J z d k p S W F d i c 3 p k N 3 R Z W m 5 u O V N 1 Z m Z h R G J C K 0 U z U z Z w M 2 p 1 N z B p c j V 2 Q i 9 6 O E x Y M z k y K 1 d a U 0 Z F R U l J S V l R U U 4 1 M E V 0 Z 1 Z a d W t K S k p L W E x V M l B C e T B 1 c E s z d j h w S H I v N m J Q S 3 F H S k p h b E F Q U n I 2 c T F M W U Z H R G N T e H I 0 U E Y 0 d G h X b k l y T z R I d D B l T z V w W D l x a H N O a m o r W k 9 F K z d T R V Z h d V V S N E E z T n V 0 N l B j d l N N Z j J 5 b W o z R D c r V S 9 M M k V F R U l J S V l R U X B Z S U V 0 Z 1 c 1 S H F Q V W J M V T M z Y l o x Q z J W T m J X R l Z E Y l B k M T Z J c G h G V E 0 v e H d m S D N q a 1 F h W G 1 i U T V m W H h n M 0 N z W k 9 n a X Z Y a X R Z Z m U 3 V n p t e m R S U H Z M V H M 2 d n l B R 0 R o R X F o W k E 2 S 2 p s W U R Y M n B X c k 1 Q V W J w W H l T U F F Z R G Z Q T 1 o 3 Z j V 2 Z j R K Z G U y e j N h e l F 5 Y W l 1 R U V F S U l J W V F B U U d N M m w 5 T G 8 0 T 0 V o T i s 5 Z W J W c X F N e V R E a l l S T 3 F V c l c 0 O X R G Y k J 5 T W 1 h U k 1 v U z Z N b 1 l Q Z 3 Z 0 N k Z 2 L y t p d j V X Y X Z 3 R D l l c 0 d 3 d 2 V y a l V k Z G h 3 a F Q 3 S l p Q Y X R W Y l c w T n F 6 Y m h Q O C t D d W t w U l c r Y j R V M S 8 5 Z W J m M D h o a E J C Q 0 N D R 0 V Y U n F O L 1 h J e i t S U X J G U 3 A 3 O X l z W m l Y T 1 l U R X F H M 2 5 j b k Z 0 L 2 E x d U l R R 0 F E d m p W S 3 l G Y n R L c T R W N z J o Y n Q v Z y 8 y Z 3 d F U E t h K 1 h y N E p y a 2 V y a j V j d k M y e U 9 V M G R t O H V u W E 8 v N 2 8 x d z Z G e G c 2 T D F U U W d o a E J C Q 0 N I S E h r c W 5 J e n N q S W h P M j d v R U 0 3 W l h 2 R 2 o z R H F 0 U E o 2 N 0 d R W T l i c F M 1 L 1 o y V U s 0 c 3 Z Q Z U 9 N a T A 1 d j J t L z l q U 3 N C d 0 g r N m 4 y W H I 4 Q k h Y N 2 g y Z j d O W m 1 T W n N N c 0 c 4 e F R E O G V m W H h 5 c F d n O H o z S 3 V 0 d 2 N s W U t o Z m g z Y m E r M 2 N B M H V X d z d F V H l u W l F J T V R F d X R Z Z k l Z U V F R Z 2 d o e E I x U E F s d G 5 6 Z n B O Q 1 h E M z d s Z k s 4 Z V J J V F l X S k g 4 S F R R e U F 0 W F V r b W R m R V N 4 Q 2 V x c 3 h z S C t N T W 4 3 M E 1 a U C t m d n V X a 3 J m R G 5 q N X F 3 b D d k N 0 Z k d D h m Q z V Y Z 3 R y Q z J i b 2 V u a G 9 D M 2 w z c C 9 h R 1 g x O X I z Z G M 1 T l I 1 V m l 6 Q V d i O G t Q d T V W d 3 l H O T h m Q 2 l u L 2 h 6 M F d G N z V N U V F n Z 2 h o Q k R p a m l P Q n J i T V N F d U h i S C s w Z n k 4 e U U 2 V C 9 r Z j Y 2 N 0 F k N T h 4 Y l d n R n B T c H d U b 2 R U U H Z P d H F 4 U W N R b 0 1 z R T B P Z G U 2 O F V y Y k l u d F l 0 b E l D M 2 9 D e k 1 4 a X p Z d V J z N m Q x R H Z 2 M 0 F 4 O T d X M 0 Y z V E p j M 3 p I Y m 5 W U U c r Q V B Z M G F D b j Y 4 e T F U a z F U V W x X S l l R U V F n Z 2 h o Q k J J W U Z 2 e U R B W j Q 2 M V d J c U d G N 0 x E W k 9 D U 3 F 0 c l Z v T F B h e E d U O X U y V W t Z N H A 4 K 0 V F N m R L c G 8 4 O X V 0 a V d N N X I 5 a C 8 y U j R 2 d D Z L M G 1 t U U J s V l B Y M 0 c 4 Y l Z E S 3 R u d U 1 4 a H l Q O G V J R 3 J s b G k w Q U o 0 S T h l a C s 1 V 2 E y N 3 Y 3 Y W F z e j g w e G J M Q 1 N T R 3 J O Q n N m M 0 Z r S U l J W V F R U X R 3 V k p D d X l L M n B I d 1 A x O T R K d V p r S l J V Y 0 h 0 d m I y W D l i Z T B J M j J N Y k 5 r T m N Q R H p R V j c x L z N H U m 8 x U n g 2 O T F E d k 4 1 d V Z F Z F N G U y t E Y 2 h j S i 9 E b m 0 1 d T h P T X F l R H J r N 3 Z 2 M G h Y N C 9 t Z m J 0 b T F h M 3 B 4 Y X R j N H d t K 0 h 6 Y W J C M V I 4 b m V S N 0 l p Q 3 l H R U V F S U l j Z H Z J T H l 1 e W p O Z z Z 5 O H N M W G 5 s U l N j N z A y V 1 J s N 2 V 2 Q n c v b T N y M X d K M 2 4 0 Z G d p d l l I d H U 4 V F F t T 0 J 6 M X M v O X l m W m l 2 V G I 2 M X I 1 M m 8 w e X V o d D I x Y k t 5 T z M 2 V G J C N 2 4 y c 0 p v d X p w M W t r Z D F P Y j B m Z n c 3 U m J 0 d V N k T m 9 s U C t Q O U h U W W U r Q l c 5 M F l J S V l R U V F n a H h D M G x n Q y t x c H Y v b H A z b F F K Y W t F S k 9 z Z U 9 o T V Z M W W U 0 Q 0 p R T 3 d 0 U T d 0 N E x r b j F G T n N j e X h a R H I v T 2 R a d 1 F 5 b X l H c W Q 5 Q W R y W l M z e l d 2 a U J y S 3 g z T l B L d X R W a n h 5 S G s 2 Z m g v Q V c 0 Z X M z N T l i a D Z O N l h l Y k d t b D A 4 R W J M O E 9 r a i t I S X N W d m R H e U d F R U V J S U l j U X R J b 0 V 0 S 0 d z M j N k M W R P M G V q V W V x M j F x K 3 J U S W 1 O a W x a R 2 R a O G V B a D N i M j d a U F M 0 U H Z m b F l 5 S F R 2 R F p G S k d i c j I 5 S G R k d 3 J S S 3 F m T 1 J N R V R h Y m x U S T d m e T R z K 0 I 2 O W V o U 3 U 1 b T F C T W p M Z 3 c 4 L 2 g w R k V s T 0 M r T V Y x N V V r b W R s W j h P b l h 5 a 0 p w W V F R U W d n a G h C R E N E Z 2 x z U V N u W E 0 v b 0 4 4 U F I w L 2 R 6 Z z h r c H l w N U N L O E 1 M V F N x M 1 Z 2 S T R j Z z Y r L 2 h h a n J 6 b C 9 Y e l E x R 0 R J Z X F W V 0 R k U m 1 W Y X N y M F I 0 T H c w R 3 Z C d 0 l r a j M 4 b E l D Y z J z L 3 o 0 R j k v e W 1 2 d i 9 q U T l w e F B 2 b l N j Q 1 R u b k h I Z D N H U D B t T F B x N z R N e k o 5 d F N w c F F T M U F G b 3 R 2 U G 9 T V F B o U V N T b 2 x o Q k J D Q 0 N H R U V I b E l Z Q X R 3 N 0 F T O E 5 3 W E d 2 Q V U r U G d X M 3 o 3 S C 9 J T X l l c X l T Q W F 0 L 0 d m c H N 0 M j V Y M X N D R 1 Z i R E 1 F T j I 1 b z I 3 N U p R e k R v b G V u T W R X b 3 A r e n E w V T h y Y m h G Z U R C b l V k O X l r b E J X S m l D K z c 3 d 1 A 3 c X R i V n J O a F J j U W l m N n V 1 T z Z 0 d F p a b m 5 V N m V Q a U J n d n Z o R E w x Z V d h O D h a c E s 2 V k p B U V F n Z 2 h o Q k J D S U Z t U j F j S k N Z Z U R E Y 1 B 5 a 2 t x R H A w b V Z J U 2 x h b T k z N z V F V l N x c U c 2 L 1 k 3 Y 3 l G Z G 5 i c S 9 q N 1 l z K 3 l s V X B n T i 9 C a F p a M n Z 0 V k 5 u b E J J O W g 0 N F V m S j N 3 c X Z E Q m V H V T B G T 0 R N V 1 J n O U V Z e k c z R G I y c 2 d H U E h B d W 5 6 K 1 o v M 2 E 4 L 3 N a O H N x N 2 p F e G l s O W l J c 3 Z 1 W H Z r S l Z t U m h S Q k N D Q 0 d F d U c x S V Z t U m 5 u T C t v c k E x M V Z x d m 1 K Z G N Y Z S 9 y M F Z F c i t E S D l U c V N m Y n Q 2 Y 3 l w Z m p v Y 1 d V N m R h Y V R T Y U 9 N U m 1 Y T n I 3 Y z N K Q 2 N y V T R 5 d G c 5 c k N j d m I r a G J W d E p 5 U W t s d X c 5 a E J C Q 0 N D R 0 V F S 1 d P Q k x i R k l U M G R W c T l Y T W g 0 b k p D c H J R c T F M O V J T W C 9 R Z V Z V Z G 4 w Z E N V N T F O S V Y w S 3 U 3 V X N 2 V m x h R H k 0 b V d Z O H B r e T l Y c n F O N j Z 0 L 2 M z U m 9 x b V N t W G 5 P b j d u N 3 N r e T I 3 Y V o 4 Q n N k Y 1 h C d j d 3 W G l v R 0 t 6 Z U 4 r Z F B a Y z J 1 R U V J S U l Z U V F R d V F o Z 1 c x U k h E N E t l L 1 l y U V c x c W F 1 N y t 6 N m R C Y 2 9 x U 1 V P c l V H V 1 g 2 Y m 5 5 Q 2 t n e k t 6 M W Q 5 a l d u Z n c r R T g w N G R m Z V F s c T F W V H Z t L 1 V i L 1 A y U G t s U X B L b H F a S H A y Y U N n d i t L b H p m a j U y Q V Y w Y k M 5 U m p Y e j I z Z k J v W S 9 y N n l q M W V u Z 2 w 5 K 1 Y v V m x a d G 0 z V D B 5 R W w x W G E v S S 9 a b X g 1 O D Q 1 W G 8 v a F J C Q 0 N D R 0 V F S G N G Q 1 d 5 T D R z O U Z T b k N i V j N Z M m Z Q d W o 3 W D Y 5 b l M v M 3 N S U H F F Z F B H R F p T U l V H d E p 5 Z k R Q d j l D M U U 3 e j R O T F J 2 R F o 5 T l U 4 c n F G R W E 5 T 3 J t d k s 1 U j M v c n p 3 Y W t w Q 3 E y R 0 R s Z X p M b 0 V 5 S k J p V z R 6 V n Z Q R j V T U j N a Q 0 t 0 d n N k O G J L e l p 0 b i t W S G 9 o a E J C Q 0 N D R 0 V r T U Q y c H Z I e n R T M G 5 a R E l w b z Y r Z z F K U H Q w a 0 h K c 0 p 3 M 2 l J d U 1 W S T R O Z T B 6 W m J 0 W U V K b z J C S 1 o 4 c U N a V m M x Y j F 6 L 2 x t Y 0 h Y b i t T Z n Y 3 Y z R K Y m V 5 T 3 R m Z T k x L 1 Q 3 M l N G d 3 J o Q k J D Q 0 N H R X l J Y 0 V 0 a m R M V H V r Z W F 5 Z F B L O E Z 0 V U N C T U h w Z G J L a W V 2 R 3 R X V k Q y d l Z 3 c F M x c U p N L 2 h Y U G 5 Y Z X Z M b H p P V V V l V U 8 3 V n c 3 e j V H Y z R M Y W t 5 S W l 0 R U V J S U l Z U V F J a C 9 h V z k y Q n U w Y m p C c m I 3 O X V 4 W C 9 v M k p W Z X J v e G l l N G R z M 0 F B S m o w T G p T e W M y M U h z c l B o c T I 5 a D N T Y l h 6 c n V W Z E x w Y j N R T W h o Q k J D Q 0 N I R W J V c E d i R z h H Z H d P M G E y M j d m O W V l M 0 5 k W H J z T D R L V E J o T l B q N j J y Y T F 4 M n l H V G R z Y z E 1 W j F k T z Q z M 3 l 0 Q m J x U D Z T c 2 1 n W X l j a E p n W V N r N V F S N U x 3 K y t W T E p x S n l m a W U v Y U p z Y 2 F O O W 4 r T 2 1 S S D d O V U 0 x a 3 B n S z R R U V F n Z 2 h o T E J Q Q X R 1 Y m 9 X T j c y N F J J Q n c 3 Q 3 B T d n F m U m N 2 d y 9 n U F l Q d z d T b z N a d l F l V U R N c z Z I Z n o w a m U x M D N Q Z W 1 1 Q j Q w V 2 p P Y l l m c E 0 1 O X R I W D R m T F Y v S S 9 m a T N T T n J B d E x q c V p Y Q 0 N F R U V J S U l Z U 3 d U d 0 x i a 3 V i a E F R T W V z d D I v Z U p u O T l 1 Y 3 V 3 S V F Q b G F S T D A 3 N V h T d W p V Q 0 x j T m F w T 1 N p a G J V b G d T d G 5 l Q 3 p 1 T E l p N i 9 X R j Y 1 T V F R Z 2 d o a E J E a W p p Z U J i V W t i M k I v O H k 2 a j M 3 V D B B Q n c v b m Y 4 N 3 B z L 0 R G O U 5 6 d D Z 0 V n M y N X h 4 T V d I V X p X Q n Z I V 3 h 4 W l V X V 3 d G W U l J W V F R U W d p U k Q 1 b m Z X W k t h T m J F T j d O T F M 3 T m U 0 Z G F S M m h P M i t V N m N M M z Y v a V p E R G s 5 c y t 0 Q k o r V E d D U 3 d G V U l J S V l R U V F 0 Z 2 5 J N 1 l s c F V v b 3 Z Q e T h l c C 9 a R E R O K 1 Z M S W d P M H Z 2 Q m s w Y T J 1 N C 9 k S 1 J v L 1 N z T 0 5 j T G g 1 U m Z B e H d k Z W Z B M 2 M z V X Z 1 W G g 0 Z U p Y Z H R J W V F R U W d n a F J L a 2 1 n V z F K Q 0 s 0 Q V k w Y 3 F D Y U N z e m Z r V H R t e F g 3 K 3 Q 3 T D N U d H B D U m x 1 b n h G e V k 1 O C t S c G N 2 U W F a R 1 R C a 2 t C S T R X c 3 Z J V k R J W T N 5 b z Z I Z l M v R C 9 y Z m 5 6 d j l 1 S G N Q O E h B e X N I M 3 l S V W h L a H Z t L z J o N T c 1 b j l L W m 1 q c n J N a F h y c 0 x a O C 9 E R V l 4 Q m V W Z G 4 z K z N 3 b G s 3 T V F R Z 2 d o a E J E a X J p Z U J i V U h D c X l v Q l h N V m c y M k 0 x c T l z b W N L c F J I V W E 5 R G 1 Y O D F Q c 1 g v U T J M b D l w Z V E 2 K 0 g w Q k R s d z F t N z l v R F I 2 S H o 3 N G x T c G 9 q S k t X e U 5 j d l Y r c l Z Z L 1 l a b V p D U 2 l v R S t L d m J K U 1 l w U V c x Q l R D Y l l 1 U W R X c l l H R E 4 w Y W 5 I M z g w Z D c x e D N u W E x R Z 2 d o a E J C Q 2 l M d V d C T G I 1 S 1 Y 4 V 2 5 u Z 2 N X a m J M d j g x a k E 1 U n N 4 W X Y r V n J i Y n R Z Y V h u b F h x M X V Z d 2 1 X R G 1 M U G g z W G Z I M W J k M 0 c 0 c n V X S z d w M V V r b 1 h H U X p x L 2 J Q b n d s L 0 x s V V J a V W R H d 2 N n M n M y U U J Q U H F h M H Q r Y k 1 L T 3 V p c G J E d k F N U W 5 x U G Q 3 Z X V h K 0 x z b H B 6 M E l J S V l R U V F v a F N S U U x i d k x S Y W V L Q X Z Q S H k v Y l F D W G w w Y W p C T G R O R 2 l v a n F J M G F x S T l I W D R l d n Y z T m N s b W Z a U 2 l V W T d I Z X Z N d H B i a 0 9 N b j R j Q 2 h n d H V W a E 8 1 Z G J Q Z j k r Q 3 N z W D Z W T V N m N 3 d j O W l 6 W D F s T E h C U U l i V n J h d H Q v M 1 g 4 S D N 5 U z l 3 O T d Z c U E r V G p i Y i t O R U V J S U l Z U V E 0 c T R q Z 2 E y M X N r S H c 2 a 3 Y y c 3 h B R H J O M E F z M z Z I U n g 5 U z F w V G 1 x R n R i M 2 M 1 c 2 h 0 W H I 0 W m Z m S U M z Z D h U M H p N N V Y x d D F 1 M l E 4 K 3 U 4 T l F R K z J W e l F K b m F P L z B I c H o r Z F F 0 T T c r V z B 4 Y 3 h h c 1 d L M j h O c G x n O T c 3 Y 1 k w O C t i d n R n S U R N V H R 1 N G 9 m T C t z Z z l s e V p R d C 9 I U 0 d F R U V J S U l j U W R S U U x i S E h W c n c x d X Y y Q 1 p x e X Z I W E 1 2 a D F y d k w 2 e D E r V n R h S U Q r O X R 2 Z X p V U 1 R w e U V 3 R U F s Q 1 Z S M n R u T j l X T G x H Q 1 l x Z m U 5 T D I y T F Z J b V B v T l h M c n M r Q m 8 2 S G Z q N j J F N 2 p k V V Z v N V l M Y i 9 E d 2 5 O N m p O c T A 5 U G F O M 0 N k d i t L M V p D Y V d y Z y t l W H V w Q T M 1 N 3 R Y M k Z F R U l J S V l R U W R 5 V U p i R U d a T X Z 2 e W k v b V B W S z V Z b l J 2 V T V w a S 9 X S m 0 y U E 9 C Q j I v Y V Z n d U g v b m x O Z U c 0 M F F H U V Z S M X l F d V R n a z R r M U 9 V M G R m M G R D W E R j Y l p K R 2 Z I T U 5 z T 2 x L N 2 J Y T z N j Z V Z x e U J h b F d o W G g x b H J h b V h w L 0 t 2 d D V l U 3 F N c l B G L 3 o 4 b E c x a k Z n e X l F e H c 3 c T l N O W p v L 1 B u U T l M V j l n L z F x N D F E Q n R z d X o 4 d U h o Y i t Y Z m c r N V U x Q 1 Z h d W 1 N b l g 3 Z H F u b k s 0 U V F R Z 2 d o a E x o b E p M Q U Z a Y l E y d j Z E M n d D R m x o T m F l U H h k Q 1 F x S 1 N K T W t 0 b i 9 Q M W V x Z 2 N v b n d V V n R V d 2 V P R 3 B 3 c C 9 2 Q 3 E x V 0 N V N 3 o 4 O C s v T V A 4 d j I v M 3 V C b m k w U C 9 U c n B h d z l 0 b V l 5 d 1 p j e k l O b U p i T W d l S G 9 D Z D B l Y X d L d X B 0 a l F a R 3 Z x c X M 2 e j E x c H V E c k N p R 0 V F R U l J S W U 1 W U V 0 Z 0 M v U E N M R W 5 R O W t t Z j A 5 Z W 8 x K 0 9 3 c n g x T 0 p W N j V X T X Y y K z h C U k U x Q 2 p a Z m p v c k s 2 d n c 1 M l p u d z N j L 3 d a d X Y y Q j d i d m M 4 M n l O Z n B s T X p I Q X g 1 V T F p a m 5 a V E l w Q 2 J R T 0 h y W T l s c F l P b m g 3 c W Z T O C t E Z H Q y c X I v b W V y M V M 3 e m V 2 Q U g r W V B B N 0 d 2 Z y 9 I V G h U O H V R a 2 h o Q k J D Q 0 N I d V N C T F k 1 d m p q e H V q c j A w T 1 Y w V U N 6 R 2 F a O X I w d 1 p M c 2 l G a S 9 E T 2 V H a l d S R m x m M n F D d T d h a m x 6 W E R 3 c 0 x J V z J K b V N P b z d z M k s x T U 5 i W U 9 K a T l k V W R i N G 1 z M 0 t k b U F B Z E 9 r S V B i b 2 9 y K z J K V D R B d n A 4 T i 9 k b 0 p h Z 0 1 0 W G J P d m g x c X V q Z k R q c j N B V W x V N 1 F R U W d n a G h C R G l y a V d C c m J V V n F 5 R X B H V j U r U W F u R D Z 1 b 2 8 0 S j U 5 e W t m W k l L W C t i Y V A 2 V U x 1 V 3 V r e E 5 T V m 0 4 R k d i L 1 V Y e l g r M 1 d 1 T W d J Z F V V T l p K L 3 p K b D h y b 2 F v Z T I w T G F W R W 5 6 b U Y 3 e G 5 a U 2 x a b 2 V j d W N E e j l l T k 5 X M j h E V 0 Z V W W p m R E 1 6 T j l n V 1 F n Z 2 h o Q k J D M 0 p V M F p u T X B q U W 9 l S G x K e T E y N V F G M D Z m S z N 3 R z M 3 d 3 F s S W V x V l p S L 3 k 1 Z F R B b D g v W H l V R H M 0 O D N l T G d Y W E R Q W G t Z U k V l T 1 o v e F I v Z 2 x R M k N H V k 9 W T W o w W E x p b V p p Q j J O U k d k b X d y c E 5 z S E F K e E 1 R V 2 Z I M m R E a 2 F O Z 0 1 Z T k N t N m J W O D Y 2 M 1 M z Y l h U L 1 h G Z l B 6 V 1 Y 4 d D d q d 2 1 F M F J H U W 5 3 O F p H U T R u O D F j a U p L a z F Z S z d P L 2 o 3 U T R V S y t a Z U R F M E l J S W U 0 U 0 d v M z l n R V F D M j l 1 R l J x T z h l W E U z S 0 V H d X d h Q W t 0 R E l Z b E 1 S V W V y M n l u Z k 5 h c D F O Z T Y z U V F H d 3 U 3 O X B a T X Z 6 c T J o K 0 h Q N T M v Y 2 J J W k R S M k R q R n R p K 0 c 5 T F N Y T H U r V m d 0 Z E 8 4 R T l i U 0 F z R k x 5 O D d B Z l B K a E 9 r c G t G T U R K e S 9 w Q 1 N 4 d W h r W m t T V 3 d 2 V H N r S n N M N T g 4 c k R H U 0 Z 1 V n d Z R G h J V X B H Z k N G R U V L S X U 1 U U V 0 c U x 3 U G 5 o U E t h M E R 5 c H J q U z V m a D Z B b G x M Z S t 4 N D g 2 d F F 5 N n R K T E M 5 O H l V b X d r b F p w e T F L a 1 l n S T h Q V z k x Y j B R U W d n a G J v b j h B b H R a W X l z S z l z M U 1 a Y V R n V 3 B S e k p Y d U V L Q z F N S m 1 X a 1 Z v a l M 1 T n c 1 c U Z 0 W H B p V U x J W V F R V m l T d 0 Z R V z d j T 2 x X O T B D S W t o R V p x W n A r b k d r M k 1 l Y j Z l b j V O T 3 N q V k x I b U l J M j Y 5 a W 0 0 K 0 R Q R n R 3 T V N 5 b l R C b 2 J n U 3 l t W m 5 L O T I 2 b F N y Z T J j M E l J S W N S d F J I d X J P e U N F R U x k T W Z M e H F j O H o x O V h 3 V X Q w M k N X b k h i d U p x V n p F Z H g y e G h 6 Z m I z N l F K N 3 Z Y U 0 d F R U 9 K d U o 0 R 3 R F T 0 x 1 b F p H a D J 2 d z E 2 Z U F 0 N m 9 n U W p z M U 9 P c V R l a 2 V k N 1 Z 3 Z 2 h o T G p i U 1 d B c m h M a D c 1 U 2 5 w S X l P M T R u W j F K U 3 R K d l V Q S 1 V R a 2 h o Q k F x R X R n S 0 l Z U V F R Z 2 d o a E N q V k p M Q V Z R Z 2 d o a E J C Q 0 N G R 3 F T V 0 F y a E J C Q 0 N D R 0 V F S 0 p V a z h C V 0 N D R 0 V F R U l J S V V T c E p v R 3 R F R U l J S V l R U V F v a F N U U U p i S V l R U V F n Z 2 h o Q k N s b W d T M l F n Z 2 h o Q k J D Q 0 N G S 0 5 R b H N o U k J D Q 0 N H R U V F S 1 V h a E x Z Q 2 l H R U V F S U l J W V F v M V N T d 0 Z V S U l J W V F R U W d o U n F r b G d L N F F R U W d n a G h C Q 2 l W S l B B V m d n a G h C Q k N D Q 0 Z F c V N h Q n J S Q k N D Q 0 d F R U V L S V V r M E N X e U d F R U V J S U l Z U V F w W m 9 F d G t J S U l Z U V F R Z 2 d o U 2 p V S m J J V V F R Z 2 d o a E J C Q 2 x H b 1 M y Q W 9 o a E J C Q 0 N D R 0 V L T l V r c 0 J W Q 0 N D R 0 V F R U l J V W F w S l l D d U V F R U l J S V l R U W 9 s U 1 R 3 R l l J S V l R U V F n Z 2 h S S 2 t t Z 2 E w U V F n Z 2 h o Q k J D a U Z K T k F s c 2 h o Q k J D Q 0 N H R U V L V 2 F C T F p D Q 0 N H R U V F S U l J V W 8 x Q 1 d 5 R k V F S U l J Y X h N M 3 Z n T G Z 4 N W F n e k U 3 N j F a M z V Z N 3 o x N 0 Z O a k Z q e E Z T Z G p M a F h Z Z H Z h Q k Z Z e G M 5 U T J u W X k v Z m h K N 2 R u V k l 5 M C t q N j A z Q m 1 I M W h C b W p I a m x 2 V G h l b W 8 4 W n N 3 d W 4 v Z m h w d G x j U 2 J w Z U F q M X l M Q 0 1 y O D Z i Z X o 0 e V p G U 2 U z M z l S N 2 x s W V M y Q W 9 o a E J C Q 1 d E a 2 Z m N V h o e X o 2 a n h Z e W 4 r R 2 J u U X B J e V V t O V p Y N V l j M j h 5 e m Y w M G h O a T N 4 b H Z X a E 9 I b T Z H W m g 5 W U F Y M 3 p I e U J 4 K 2 V Q W i t 2 R m c v b T I 5 W F g z N X V k O X k y a j M v Z k 1 N W F R E Q l l k d T c x Z V h F Y U h a Z F B s c m 8 4 d z F 1 Z W c 1 R m 5 X S E V p c T l v T 0 c w S T c 2 N z V q b E 9 4 Q l Q 5 M E t F N 3 Z i N W h G c j E 5 Z V o v K z F r M D Z m R T V r Y 3 k y Z G J m N m Z s d D A 4 e m N 0 V T N O e l h B U F h y O V B J U G 5 q U 0 1 x S m E 3 R T c y W E d 6 T n V y c G p O c z R V U W 1 i N W h W N H Z j c j d T U 3 d G V U l J S V l T d z R 1 b m 1 E c 0 R W c E J q R 3 I v d U J K d E 9 I T V d I O W o x e E 5 p c m 1 w L 1 R n W W V a b 1 h s b n p J a 2 1 P Y j Z m R E R p N n c 3 d S 9 l b T N y O G s r S G 4 0 Q U 1 v Y j l u O V A 3 K 1 R C M z k 2 b T U 2 e F h X W D V p b T A z Y k l F O C 9 T O X V W c D N i d z R H O X Y w M l B X S 3 l 3 O H N w N n N i S k 5 O K z V z O W t u Y X J t V E V 6 Z k 5 s b j l K M z l C a z h 2 b n N 6 b H h H a V h y N k h Y d X F I V m F B Q k l 6 R W p o K z k x L z B m N z d G M 2 g 0 N 2 1 q T 3 h s M H A 3 a T d i e V B r K z J I Z j F C T D E r Z V k w M 1 Y z N U 5 m S H B T Z 2 V m b E J Q T k d V e F k v N z F 0 R 3 k y K 2 Y 1 c D E v W j l q O X Z p a H U z b m 9 Q M X B 6 W l R j Y 2 Z Y d U t m a z d i Z n Q 4 V W x K N m o 5 Z W Q 4 e U F M N 1 k v a W V U T i 8 1 U 1 l 2 Z T d F N 2 p k N m c 0 V W 1 v Y 0 h w S 2 Z m N m w 2 S U 8 1 b U h 4 N j N 1 Z 1 J D a W t F S T h n M G d 6 W l J D Y m 1 W e W 8 4 N T h L N z B w V V J n S k x M K z h 1 N X A 2 S j B z R E R 6 Y U R h V H N w S T V l Z D l 5 K 2 x a b 3 h V V m Z Z T n V X a i 9 x b F E r b m F h V m E 3 T H A 4 b E 9 p V W V B Y l B H O H Z y Y l F m e F J 2 d k J h T k F V K y 8 z M l h U M 0 I 4 Z X N Y R 0 5 p Z 1 c 3 R m Z P N G V Q d 2 R O b V g x S m 1 L b U g r d 1 R i N y 9 U M T l i Z l l k d U h h S z V T Z T I w U 2 E w Z 2 V y L 1 l 1 K 1 Y 0 e n k 5 Z U R L a k 9 6 N 0 J 3 L 1 U 2 R j I r b m I x U E p H V 2 x j U 0 l n R V l P b n h M Y X c 5 c z R m U k h a L 2 d t V 2 I 5 W E x x T 1 F h Y 2 4 z Z X F o Z 0 J r e l R T d l Z v b X B B e F d M d H J 6 M T d M a D h u T 2 l V Z W d H e X p t V i 8 y L z h Q Z n h 6 Z n p i c 2 N u Z U t 4 U n o z e S 9 6 N 2 R m U E t U Y T l 0 W j c w S 2 R X V z l 5 M E 9 0 W C s 2 N m 5 4 e k R t d 2 t s Z m F Q R n B z Z m Z i U 0 s r O F B Z O U 1 T Z V d M a E p G c U U x T U h q e H N P d z R w U 1 V r V 0 l 6 a X Y z R n R q O E F l S 2 Z E M E d L L z M 1 M m c 5 Q W E y Z 1 F G d z V l c X Q 3 b 1 c 0 Z z J Y N C s y R E F Y Q 0 p 2 S G 9 R U V V O N m p E R y 9 V Z m 9 B d l R 5 e m x V b X J 4 a m 9 R T k M r L 0 1 5 R G 9 Q O H Z u e H Y v b n M y Q k l T a m M 1 U E p X M G N V S T B a T F Y 1 R X I 5 V 3 g r d G 9 C b n R z M W 5 i U E p r Y 1 h h U D N G N z g 5 U 3 I z N l I 2 N l Q z N C 9 a S H h 0 S 3 B j N z Z i M l E 2 d l I 4 R 1 d m M S t u d 3 c 0 c 1 l U V m x r b T g x O H N 1 V T N M a V Z H O F h t d l Z 5 M G p i Y 1 h o U 1 B S W k J 2 N D V o c 1 N N R l B R N k h m M 3 J s a 3 h 3 N k s 1 V F B 6 U 2 9 H V l N a b F V P b j R t M G 4 0 U F h X c X g 4 d 1 Y v Q U o 1 T n Y 3 U n R J b X R M N X E v O X l E c T N s e j V k Z G t t b 3 k 4 c 3 Z 4 e n Z Q U W U 5 S T V v V S 9 5 Z H Y 4 M z R 1 b n N 4 N S t G e D N Q d k w 2 N l F h M D B r M X B q T j Y 5 U X g y W E R y R X R M N X Z Z T k R w b m J x T 2 U 1 N 0 E 5 c z M y a i 9 G R 3 U 4 R W w x V z J W a F V m V z I r e U x T M H R p O D R Y L z Z G b W p O Z V c 4 L 2 U y Z X Q r V k M 3 c l I w R F J w b T l S O U w 2 e n c v b j h i c 0 x K N W V O S m 5 0 b H c 1 e k x 2 N G F u O X c 3 S E o y b T Z K T l Y 4 e j c 0 S 3 N w V T h N T D R Z d H N m Y U l C U k V 0 e m F L T D J C Y l o x Y U V 0 a U t F d l d M N X p V K 1 h U Y W N S M E x i T X F C S 0 8 r c j d W N U V n V j R n a W N 0 Z n E 2 V m 1 4 Q 1 F Q R D J 0 T S 9 0 Q T B H c l J 2 d H l 0 V 2 0 0 K 3 A z e V R J W D N 4 U 3 l U d V h y N D Z m M 1 l s e j l S e G t l M F l l U G p p N 2 l x K 1 B M U 0 R V V m 5 C d 2 x M a k 9 a V k Z N R 1 p i U m V k Q X R 1 e E 1 G Z V V 4 b T g 5 W E 9 X W E 4 1 W m J Q M F R 0 e m U 5 V n Y z M n F I R n d 6 W n N X M U d a b G 0 x U 2 p U d U V C b F h p d S t m M U 0 y N 0 h B c 2 0 v d X d k V 2 N q c j J N W H V k R 0 l Y T H U y S F V r K 2 h 6 e D Z j b 0 1 o K 0 Z M U D B P d j F Y T m Y 3 Z l l G b m 5 j a E l a S z N W M z F E c H N t N V J G d n B X Z X F m d 2 F q a 0 9 J W X R u R 1 M z Y l l a S l B i V T Q z W m p C c D F 0 K 3 Q 3 b W V k V 0 N S b F c z a X V T V W Z N T H Y v T 0 R w V m E r c F V u M H F 6 V 2 1 Y R E d O d j V L Z D V l O V k x b D M 1 S m p t M 0 d x S m N B W k F B Q W d B R W x F U V Z U W E d m a T Y 3 d 2 l u c n F I S j g 0 Q 2 t V W E N O W X U x a m Z r e m 1 i U D Q 2 d G t t M X o 5 M 0 5 3 T l J l c i 9 C U T N V N z V u a G V k R X M v U j Z I T 1 d i W U 9 i b m s 4 M i 8 y Y l R M a T R 0 a 1 V O U l p 3 R D Q 3 Y j l W S k d h a 0 1 L U G Z X O H J Q V F J I a 0 R X e H Z o Y W 5 i L 2 t D a j B m R D J Q V U 5 1 Z F Z k d U t 4 c X o y V n h N d n h K d n N n T 0 h Z T 0 t I d D d v W D R n N 1 d v M z B h L z F i S W Z h T m R 5 e S t F a H l x M 3 B u Z W x a c l F 1 R z R H Y l J 1 Z m d i R k V x N 0 5 t a j J 0 U 2 N z U C 9 t c W p B Z U N t M k 5 C Z z B M T G p x M y 9 x W j V Z Q T B T a m F t Y 1 N M S m Q w K 1 N y O T J S Q 2 c w R k 1 P U F F u Y 1 U 1 T 3 J Y V j B Q V W M w Y V B p c S t i T U V l L 2 p 6 M X Y 1 W m 5 D b m l T S 1 d I V G s v e n d C c T B M V n V i T G h V Y T B L R j h Q V H g x d G 0 4 S 1 B q M z J G M i 9 z K z d s S T k 4 c W g x K 3 F J N n o 4 Y m J 6 Z j F h T S 9 W d E R q d V d m M E 9 w N U 9 2 R l h p T j U y d j B a R W F M R n l 6 Y k p u T T J Q Z G V O W j A z a 2 Y 4 W F N 4 O E l 3 U j d 5 c j N 0 R 3 M y Y T N w e U Y z Z 2 c w M i 8 4 d m 5 X d V p i d H R x R U 5 X R F Q 0 Z z V 0 e T c x T 3 h s M 2 h t O F J S Z W F 2 a 1 F E O W J 0 a U Y 3 c l J r S k d D a z I v R 1 V a e V p w c W x u Y n V i Z 1 p k Y l A 4 T E h t K 2 V V U 0 Q v M F d q Z C t l b W c w M 2 F 1 M 0 x M R H Q w d U 5 i Z U g 3 S m h 6 Z G x m Y U 9 6 U F B Y d X p C M H c w V 1 l V N z A 1 a 3 h r e l B X Y T l 5 N E 5 v c D F m N G x q M z N r M U F P W m 1 s T U h r S m l S W X R s Z V B Q a E R t M U h 4 a 3 Z E U H l X M D h Z Z l Z R U T Z 2 U j h Q M z l v K 2 h i c T U z R D g z N C 8 r Q y t 2 T H A 5 Y X F I d D J x T n F Z W C 9 1 U E s x S n d h c 3 p P b 3 Z M S D k x d T J y W D g v R 0 U x W l Z Q N 2 t m a U x L V m 1 G O D U y Z m 9 F d T c 2 N y t t T E N a S D A v T 1 U x c W d W V T V O Z i s 0 d 2 k 4 c 2 R a Y z V O T G t m U n B 6 U S t r Z H N X M V l U e G 0 x U F h y O F Z 2 Z E U z S U U y b G p X e H V y e j Z E L 1 R 4 e E 1 0 T U 9 i S 0 F L V W N X N E c v d 3 B u d H d J M 3 B Y Y k 1 h O W x a b 1 M 3 R 0 Y v c W 9 5 N G V 3 V j d C R E N 0 K 1 h O c 2 p q N 0 s 2 M 3 Q v W k Z m c 3 F Y e m I x a T l U a F p X Z H g 1 R 2 F s V U d I T m F O d H B y M W 1 t S X k 4 V 3 F z Z l E 2 d D E 1 c j J E Y z V s K 2 N v W E Q w Y z J D c n V k S V E v O H d Y c X A 1 T H h v M D l B d H B 3 U W R I R m p M a D B C K 1 l 6 T m t P e j l O c U 5 J U j V s N m V 1 W D J Y c S t J W F N N Q 0 N N e H Y 3 V n F G T 2 1 z b E 1 Q Z 1 V i V X Z w K 0 5 V V W V L W l Z T M G J k b m F O a 0 Z 0 Z E V Z a V Q y e i 8 w c W 1 n R m 1 E b T Z Y O T V v L 2 I 5 M V B C V j F w a n B O R n J l c m Y r S U t y Q 0 4 4 S z N F d S 9 V Z j R m b W Q w M G t 6 M 1 Y x S m E r N T B S W j J 1 b U c w M k Y z c W F z T G Z l a z Z Q U j V 4 a S s 3 R E 1 t Y j V 6 R m M 4 M G Z Z R W l q Z X h u Y X V C Z m Y 3 R n h v Y V p l U m x j b m p q Z T d G e j k y T E 1 X d S t W M T F E Z z h i b C s r Z j l H V z h W V 2 8 5 N j V j T 2 R P c m R 2 c l h a O D N X Y 0 V M e T M 5 b U 9 6 Y l p M d 2 t 6 W m p C N C 9 Q Z l k v N 0 F 5 V F F P c m 5 t c n U x T 2 l O R 2 g 0 c y 8 x a l B E N S 9 2 R 3 I v c W x N N 2 5 R c H N z L 1 A 4 M z l 0 Y k I x M F N m d H E 3 V E x V O X Z O V W p s c U E y U G o y W l k 5 Z l A y M z B 3 c 2 Z U N G x r T G R 6 M V B 2 e n V B R 1 B Z b z g 0 c H A z U m 9 m c W 1 N N E 5 2 Z G F O R T l j d k 1 H a m V X Q m 9 I M T h U W D N k d W w 2 N S t P d l V S T W F n S X h x U W 4 w K 1 h V R X Z 6 M H l u b W 9 C b F l y V T U 3 d E Y 2 U T F z T l J w N D h S a 1 l O U T V T Y m w w Y W Z u S G 5 T V F J v Z U x a c E J t W U g 3 d 2 5 p T T F P W W Q y R X I 4 e T V z Q m F C S l F E a T l L a l d s V j h X b U 1 w b 3 J B T W k 4 V W Y r e W Z i a z Y 3 T 2 o 1 R V Z 1 a m o 1 T 2 V i V C 8 0 Y W V S Z m x V Q 0 R E N E V H S D l a M m 1 V Q 0 g x Y U 8 1 b U h w Z G R T M H p a Z 0 l O U G 5 6 W j d C b G V y Z F d Q c 3 l u N U I 2 d D V y M 2 Z Q N m 5 l Y 1 h z T j Z J U D R j M D A r d T R L V 2 F 2 V E J v M 1 J o Y m Z 3 Q m R L e l J r N E 5 a U G J L N 1 J O Q 0 N j Y 1 E w Z X B Z W l B S Y X I 3 Q n V P d W R X N D l W M z V t d F g 2 W k p p d G U 1 M X h L V k p H d W M y O U Y 5 Z l R E Z E p P U l p p d E d x T D Z t Q l R H W n M v b i s 5 T D k 4 M k R o M 0 R W T 2 1 W V T N U c X Q 3 b F d k T m x B c F c 5 Z 3 F q a V Z Z N i t H e W F S b k N V S k R X O D M 4 d z Z 2 e G R m Z 3 h i M D F X N 3 Q w b m s 1 Y i t N Q T J J U 0 9 G K y t h O H l Z U X V 6 O U t 4 Y W h P W H o 3 Z G U z N X V U b G Z t e n J i L 1 R K c l N C c W w y V k 1 o V U k 5 Z 2 5 r d W V Z U F V N R W 5 D S 0 1 w a S 9 y b H d 3 b j J E Y 1 R Q M 2 N m b H d M Y k N o M z B z c n d N O S 9 a Z y 8 4 S D J Y b H Q 4 O F d M Y 2 p Q K z V i e X M 1 T F I v a G Z x N G Q 1 b 2 t s d n l u c j U y N n h Y U G h s e m t m W X p j M m R E M k J z T m o w c U o 0 N E 5 O d j l J b m 9 p M k Q 1 N D N M O T U 2 K z d s N k 0 3 d m d F V H p i c G s y K 2 J 1 M F d Y O E 9 a V T h B a 2 t N a m 5 X c 3 M 5 T D c x d 1 N 6 T H d Q S X h 5 Z F o 4 e k 9 Z d H F P Q m J 6 U T R z R W l C W W d u W X k 2 e D h k e C t 5 M 2 J O b 0 Z E Z W F K K z d y b m Z S M F E y T S 9 u Y 0 d J O W 9 O N X J X M k F 5 M 2 Z 6 K 2 Z q c j d I M l R H N V N 2 O X J s d 3 R q d 1 Z P N D A 3 Q n l Y R T Z O c E 9 2 M E o x Y j V 2 N 3 h 0 S n p 4 c X R D d D F u Y X p x T k 5 0 O E h 2 a D U 2 Q T h Z T T V l K 0 Z L e V d N N 0 R r V G Q 0 W G V 2 N D d n O T B m R z A 3 a G l S S k d 1 Z F R j b 3 Z Z R X R R S 1 Z n Z V B 0 M S t P Q X p D V z V G O G Z E M n h 2 Z n R W M W x R e V l 0 N U Y 3 W X c 3 O E p X a m l Z V 1 h N O X R Y O X d a O X N X Z F l m T G g r Z m d i d k 9 s Y 3 Z n R W R 5 d G V s U S 9 s N k 5 Q S 3 Z X a X p K Q 2 t U c F l o M E V h Z E R R c m x 4 d H A 4 N 0 x D W m p h c n g 1 R l Z I c U M 2 b m 8 1 Z 1 d P N F R 3 W E N m U 2 8 0 Z m I y M V h T Y l N l d F Z i V G 1 j S U h u V m d O Z y t I d H F X O F J 4 a 0 E y c F d y e l p i d V U y a T d h a F N Y M D N L R D I z Q 2 Z Z T z R M S 1 h p Y V l v N 0 k 5 S G p t b k 5 2 S S t a U W 9 M c V h G Y 0 M w d G 5 0 a k 1 K T k p O U n J M T U p r e m 1 i R X p t Y k l k d k d K e l J z M k p q M W Z h Q 2 k 5 c 3 N R V z B E L 3 p D c W V K W G x s V n I 5 Q 2 5 6 a l g 3 O U 1 G Z F Y y b H d v T l d O M W x Q R H F O b G x x K 0 l W V D B E Q U N n W S 9 s N n J P N H l u b D d y S n p v O V Z W e m N I T m R U N H Z u Z j B r L 3 B F d D Z N O T d 1 O V F M a V R v e D V G K 1 o w O W Z 0 M F B I S X M r e j h B L 3 g v Q j J o N k c 4 M 1 B v U m x 3 S k V k e n N K Z j V J e j B p a n Z I V U N Z Z n p E b j Q 1 V l p C O E 5 i U D J J N W Z u L 3 R l d 3 J k W D N 0 M F d x M 0 x P U 1 h p M D V N N U h u M G V n S z k z e k d m V C t m M j g y Z j V 4 d W x k d m 9 X c m 5 U R T F n T j Y y T 0 9 R Z F d N d W Z B U 3 R Y K z d 0 V m J r S k t a Y n F s b m 0 1 U 1 J 5 d H V y d m l I U X c 1 Z C t 0 Z T h o T 2 l X T 0 N q N k J M d l g 3 V H F I V G F I b X d U a 2 R t N 0 Z v R V F C b D N i d 1 k z N 0 9 I V X V Y b C 8 z K 1 l Y M k J x e n M z a n V y d z l Z Z m 1 J Y l d 5 O G M 1 S m Y r W X d z Z D N I N j E v V S 9 N V m d 2 R V A r a i t v a X J a M W R 5 R H F 6 R 1 p z L 2 x v O D J 3 M l h 6 a k E 5 S D V 2 V W Q 0 N 2 d I Z F d 6 M U F G N G d Q c j I 4 L 2 d 2 Z m F N Z X F s U m w v Q m 1 4 U m J V R n N U R H p W Q 3 N 0 Y S s 3 V j I 5 Q m V H Q k l z V j N 2 V G x h N k E x d F F w a U 5 Q R 1 E v V F o 4 c T B a R k U w Z F d y Q m k 4 K 2 d x U l J N Z m F C K 2 d 5 c U 1 i e k N J S X d r W G 1 Y Z H h L O H N 1 N z N Z N G 5 U U k h m R 1 l L a X k 1 d F o 5 R 2 w 3 U U Q 0 N m I x b 1 Y 3 W T J I Y 3 J Y b z B Q N X V q U V B y S U h C d 1 R R V 2 N X Y 3 d a a n V Y U 0 N V d k 0 y W V d Y T n h H Y k l Z N l F E S m 1 t d 2 8 5 S X J y b z B u Y m l N b E 1 L Y m 5 o R G 9 q R 1 Y 5 d z d O N V p 2 b X o x d j J W Z k V x e D F m T m 4 r R 2 h U Y m 0 1 R G V J e W s x a 1 h l W k R v a k V T a T B o T 0 l 5 a 2 d n T 2 o y Q m 1 N d 2 t Z a k t T d U o 2 U n h L N m V I M X U r M z Q 4 b F h t Y k V 2 c C 9 5 d l c r Z 3 d Z Z m x u Y 1 p 3 T k 9 F U 1 Q r M z R X d l d t e D F s V n Z N c l J K R U E 5 Z l h M b T Z Y O E J L S 1 A z W W 1 I N 2 t T U V l V M W w 4 Y V F j V E c 3 c V c 5 Z E 5 O b z Z O c m h Z W j J q N 1 V L a W 1 C Z D E 0 b j B X U G V l N m 9 H R X V M V T h i b 3 d X c m o y e m h 3 N C 9 2 R W l y e X Z X Y 0 N 0 Z 3 V K c W h u U k J 5 T 0 9 z U E R j M G N Y Z U o 0 W k 0 x d k 9 L O V B W c z g x b U p t K 1 l 4 Y j R y S i 9 p c X o r d j R 1 b n M 1 M V d l R G 0 r M 1 A r U y 8 5 e D l D a l J p d C s y Z j h Q Y j Y 3 O G 1 p W V Z J N G h Q V D h h W W 5 l V n d X c V M x c T B r e G 5 J M j d R d H N x R F F w d V h B a i t I a j R N Y k 5 p Z G I z Y 3 R C c F N 5 U E k v U G Y 0 O S t 0 Z H J 6 U m U 5 W E x W b V B j e E p V Z 1 R J e T N L T 0 c 3 Y 0 1 4 Z T h H U 1 R x U G x n V G 9 k N l Z D M U 1 W M S 9 H a z V V U 3 B 6 b D J O S H I 1 M W 0 5 Z k R k N 3 J o e G o y Z U 9 m R W 1 D b l R O R G Q 0 S m x t L 1 p q e j M w c m N 0 R G 9 H T i t 6 Q j h H V 2 Z P W F d l M F d S V W J i L z Q 5 M G U 0 M m Z t K 3 V w N m F t N 1 J w d z d s O U R G M H d v V k R C N 2 Z u N G F 5 e X d 5 b 1 o 4 W C s z M n R B O X J a T m s r R k h X R y 9 W Z F B X T G E z W G p o S W s y K 0 c 0 c W 4 z S U 1 W c W 5 U b k E 0 c U 1 i V 1 p N b m l B V m x P c S s x e H h y M m R L b V B S V 0 V k b 0 p m e j l 1 Z l E v M X h i Q j I 4 O W U 2 S 3 l Y M 2 0 r N 1 B O N n N m W H R U b m R u d k x 1 d U Z B d 1 R S c 0 4 v a D J I Y l R q a H l E R 0 x q c E 0 2 d G N N e k R R e W t i V m J j M n R H b X B y T n U y T T R K V H Q w d 2 8 0 O G 8 4 e X J q N m p 4 S 1 Z u c 0 R L Y S 9 0 W W Z t V V B L N i 9 1 Z D J w M E p 0 R 1 l 5 a j l Y O S 9 M U D F i M E F l T 2 9 N d E M 1 Y m l 3 N 2 w 2 b k x Q a l V D M 2 p O N j V O e n l p O U 1 p N 0 J 2 W k E v R G t h L y 9 P Y V R i d m F m a U V j N 2 Z P M V p Y d F Q x Q k Z H S G Z q V n B s M 2 V R T G 5 G e W p m W m J l Z E J T O T d y Y m I x K 2 p K S D d Y U y 9 v L 3 R P W k 5 i e F h m N k J s M U J h Z 1 M 1 N m d i a z N r Z n d V b V U z S T J P S z N v R 2 N D c X p 1 O V J 2 M H d W V 2 d W R m t K a V Z 4 a X Q 3 W n J y Y z d 3 Y 3 F x O T h r b j B x N n l v Y W 9 3 d 0 Q 4 M 1 B w b H k 1 c l o v K 0 x Q O G V X S l p i d 2 N V W H h U R 0 J 2 N V Y y V m o x L 2 Z w d G 0 1 Y 3 N a Y 3 Z F b 1 Z q L 1 l i Y m F N c G k 4 L 2 t E a G J w T 1 F r W U t t O D d 2 T D d p a E h T d E 9 i b W Z s c V I x T z E x Y l Z h W l R S V X V 1 Z m 5 a c E J v U U F N Y V h 3 d l p i M z h h U i 9 X a 0 p w V E I v R E h 3 Z F Z N N 1 B w Y 2 d R b H F U c 1 Z l W X N B Z j d 4 S 2 J s c 2 k 4 U j k r b l J V a W R R b j B 1 Q l p u U T V W b V N N b E w 1 N 2 I 5 V m x u M S 9 I O T l N U W t Z e T h 4 N T l I N E R F a k J U Y V Z X b k k w T W E 5 N k J Q U j F t N k d X b n R s Y W t 6 b W J O N W J O N V B Q N 2 4 y W j h W M m U 0 Y 1 c v U D d Z Y y s r d m 9 S c z d F S 1 l u e W h p d 1 l 6 N E t C a z N H L 0 R U T F g z b X l o W l N x d z g v a 2 Z N T 2 o w Z U J z O E d M N z B N K 1 l k W H V 2 e W R i Y m x x U k d i b n c z b j l 2 S E V 3 b 2 4 4 U G 1 D Q 1 N 5 U D h Z O V o 4 W j B r M D V x b D M 1 N z N P e j Z p T y 8 3 T C 9 I N X R 6 c 3 M x b W 0 2 Q V d u S n Z x c T l l N U Z T c U p V M k Z a e j d x S V Q w O T I 2 c U d Z S 0 I 1 M 1 J t Q U x T a 0 R T c U w 3 e U l V U U p L Z T l S a G l G V k 9 6 R 2 t h a W V 5 e k N a M n h w e m t u e X R L M E x v b j l y U l Q x M G d 6 W m J J d T h p R H J J b k 5 y c 0 V Y N F Z x S j V Z Q T F h Q k 5 X Z 2 V X Q U 5 t Z 1 J V c z B s K 0 k w b 1 h Z e U d 6 Z y t Z W E J t W V Z j b X B 1 W W Z 1 U m J q T H k 4 O W 0 x d k Z Y b l F j d S t N b m 9 2 V m 5 j W j c r Q X N X M 3 B O N 3 A r W l J 2 N V Y 4 e j I v a m w 5 b E t u b m 1 U a U Y 4 T 2 F J U F N j W T A z d j N Q d F N m Z E Q 0 V 3 F h M W Y 2 N m o x W j E z V W l Y a n A z V 2 d U b G x y Q j R N c n d y T C s z K 2 x 1 O U 9 y U 0 l 6 T z R 2 L 1 J m U z J I R n N Y Z V p C S H Q z e E N k R W F p e m Z X S F Z l d k 1 6 N j F m Q n B T R V Z O M 1 d q d U 8 v K 0 h N d T l W S G N Q R j V 1 N 2 d V M 0 t r R j Z u U n Z U K 2 9 6 Z y 9 q b 2 R Y R H J Q V G F m R G F L Z D h q Z 2 F O c F Q 2 c l R x U G x W T 3 d s S l V G T n h R a D h E Z m s v S U Q w W W V a c j Q 5 Q 1 F B S H B z M 2 p r V 0 R Q N l J l K 1 d v d T l j b F p I L 1 g 4 U C 8 2 N 2 R z c F N a Z 1 Z n N D d u O X J E e T F n K z k z T D h G b 0 1 x T F Z h S m 0 x Y n p t e j l p M T M 2 Z H J C U G t G T T M 3 b k l K d G x S V G x B T F N r M 1 J G L y 8 r b U p r U H Z G T 3 N k W D V M a S t p V U 9 H c V Z E U U 5 n Y X U 5 W G l V O V A 0 d C 9 U d T B y a 1 h q c U 5 s b 2 Z y Z F h F c H F G M T Z m Q X N y V C s y d 2 J J O W 9 P N W d R d j N L V z d m a j B a T 1 l k V W d m a l F W N W w r T z N o O S 9 C d 2 M 2 Z n Z u R G R j b n V i Y k 1 x U 3 V h b n I x K 2 Z o c m 5 J K y 9 S b 2 V x a l I y Y 1 Z Y a l d h L 1 N O c H F 4 Q 1 B 4 U U Q 1 e D h P Q z h X Z E U 5 Z 0 t j W k 8 1 Y V h T M E x W d W J 0 b V Z y T T d I a F l L N m x 4 N 1 B 5 N m o 3 V 1 J 4 M W l R O V J o b H p M U m 5 r a T Z 3 b 2 1 r S y 9 4 M m Z p T 2 d a S m l 0 N n h k S 2 k 2 Q 2 F O Q S t z V G 9 1 Z 2 1 q V D B E e X R 5 Y 2 g 1 e D h 4 U m x q Y W c 5 d D Z L T X h 2 d 0 x X M V d C N 1 p C d F U z b W x W b C t h Q n h h d X h x R y 9 3 V H Z m c W J 6 M m p L N z N N Q W 5 H R k Q 0 K 3 V 0 a X A 5 a U d l U W R 4 V H J x N X F Y d 1 V Q Z n l y a 2 s 3 V j h h d E 9 u N m J C N k 5 E d G l U c k R 0 K 2 5 I b X R G V k c x R H R Y Y U 1 E R 2 J w U H B 0 T 1 p k S X R Q a l Z l Z j B E V 2 x 1 Z V Y z T z N Z O T F Y U 2 Z T Y z k x N H U 2 U G 4 0 d G J M T z J y W E t M Z 0 d x N F o 5 V W V C N V g y N m Z 4 L 3 N i Z n J a c 0 8 x d n U 1 M l R N S m R y U H p K M 0 M z N k p T S F p l R F d s Q U N C b U 1 C Y m R 6 Z E R L U W F s W m x w M X R N M k M 1 S 1 F r Y 0 x q Q z h h e j g v b V p U a z l q Z G 9 W Z T Y 4 Y m 5 2 V i t s e D g r d l d O N l U 2 N 1 Z 1 M 0 J Q V 2 l F T 1 J a L 2 h v O C t 4 Q 1 g v d G d w S E 1 Q a 0 p l Z D J N c l l O Z D h 4 c W R 2 e k J U Z S t n M H p m d V p C U H R 2 e k c w c 2 M v b 1 U 2 N X F y a H B k Y 3 g 4 N E I z Z V h m T X Q x U U 5 D Y U J O Y W 4 w c C s 1 U W p 5 S 2 1 O W l I z N H h J W k x t T T U 2 e V h D U E l x d 3 h I a H R 2 V 2 h B W G 8 5 Z X Z y N 0 w y U 3 U r e n Z w V l l Q T 1 Q w V E F a V C 9 2 N W V Y Z j I 3 W n J s M H V q Q m R h U H F C c T g r U G V 2 e T N m M T Z C a 2 F Q N 3 o w V W 5 V d j V H a C s 5 d j d S a k p r L 2 5 q Q 0 E w U D R k O W d Y T n N u S k F H Y n R X O D V i c T Z a W n R x M 3 J H V W V s e F B I S U g 2 T 0 p U V X Z r N z h j K 3 B r N j V x a z c z M z F u Y V l r d 2 d t d m N o a m 5 C T U F s c 2 h p a 2 1 3 a H o v R H F u V m 1 X R F h s b C 9 6 R j F P d H N p R H J N e H F q R G J J Z z Y 3 R k k 5 M F d 5 e m 1 V T U p G e m l V Y 0 l H Z n p x d 0 J s R U E 2 d 3 E 4 U z l j c U V V c T l N R m N 1 L 0 5 Y d 3 F v d G R L R n V i Y l R Y R U h v d G 5 j L 0 Q 5 d X U y T l B j e n p 4 T X J Y O F F w a H l a Q U d 6 e j I x Z 3 h k V j l i T 3 o y U G 5 Y O E t 0 K 1 V Q b n p V Z U J p S n h q U y t Q Y l d 5 d 0 x Z R H c 5 c X J S b W p N b U I y V 0 h 0 R n B 0 U H p S N 2 c x Y X J I e U Q z O D V 2 N U 5 W Y S 9 T e W p 1 c l g 5 U X Z p e D F m L 2 9 z e U c z e G 1 J W n Z S Z D l L N m t U N G Z p N G V m Q j A 5 V z d z a V Q w d F Q 5 W n Z R N l Y x e E U 3 b n h P L z B v d n p l S D l u K z h X S U 5 h b z J t T E 5 X V T R v W V Z x d E 1 y b 2 p Y T F R 5 a D F 2 U H Z Y N j Z U V X h k M j M x T z c 1 O X N v V D V Y M D R h Q y t o b D Z N M l A r N W R T c G g v T U 0 4 M n Z 6 L 3 Z h W G V r O V d m M 0 1 u S D l U N W p N M l R 3 K 2 Z 6 d 3 J o b j V P T 1 c 5 L 1 B O d 0 1 m T k p 6 Z U w 3 b l h j a X p u c n l x Z j h W O D I w W W x 4 N m 0 y S T R L c T V O T l N M U 0 V q a F F X S D F 6 R m g v W S t r R 1 R N c y s v d l Z h c y 9 x M D d 0 S U 5 h Y V R t c G x C a W p H T j Z U c 1 h X W T V y M F B E Z C 9 X O W J n b H F B c n V I T m 1 k S m R X U z l 2 T D Z n R l p Z c T B 0 W n p B T m l F a m h V Z i 9 H R 0 5 K d 1 B i W S 9 Q Z F l N Z l J 6 e W 5 z S E 9 Q V j V P T X M 2 R 0 M z c U d 0 d m J x V F o w Y V N D Q n J S Q W x K T l N y T E k 5 W D d j a m p W V H N D Y 0 R V d G p v M 1 J T c E M 3 S W V v d 1 J 4 S X V 1 b l M 5 T E x P S k l 3 a 1 h s V 1 J X Y k x Y c z E y d D E x U E l O b 1 Y 2 W k t 0 U X R F N W 9 i O F B v R 1 M 5 b W h X e W k 3 b U l P Y z R o N E J k b 1 l a T S 9 k d m 1 r S n R 2 e E Q r d X F U V W w 3 M m V r V W o z d G U v e G J J M 3 U 3 T G g r Z 2 t N S k Y 0 a E 1 q N 2 R r Z 1 g 0 N W 9 n O W Z O S H Z H M F d V Q m 1 I S m t B Z T h j S 1 B 6 S W p U M V B o W G R W Y m Z k W U 4 1 N 1 Y x N X h m V S 9 u a D B Z W E 1 i L y t X W m J 0 W H B h Y j Q 2 Y j F J T k N y V D N n W l V h W W V I M W R x c D V W Z j I 4 T 1 N P c j R o S 1 Q 4 Q l A 3 O F h i Z F I 5 a T h 1 S D V V d m J u T n F J d H B S b n B u U W 5 J O V U 0 b X F F b k l T Q 0 Z p N m d E T G R z M m d V Q V k y c 0 o 5 S n R q R F N z e k p w K 2 U z V D l L c l p o a G R h U E d D c H R 6 b X k v U k J X b j k 1 T m t K Y 2 Z v e n M r d 2 V K a k c 0 b E 9 V V 1 p B d k 5 Y K 2 N k W E l i W n Z R K 2 p i Q n Z Q W D B U W U 5 P Y j d j Z T Y 1 b T R 5 M X h P a k F Z Z 2 9 t d 1 Z a d m N m U j V o L 2 N M R j l i c m V i Q j M 5 N 0 8 5 O W p C N k 5 P V y 8 1 T 1 h F c U 1 Z d G p D a V N 3 Y U 5 L W E F 0 Y 2 F 1 Q k x i U n F l b 1 p M T l p U a U I x W m R u d 0 x v L z Z k Y n J Q L z Q 4 M k 9 B e j R 6 W n I 3 Z V B w K 3 Z 0 O C s z T 2 J i N D Z N W j h 6 O X Q 3 V l o x T W R z e n F i O U Z x d E Z 4 T 2 l y W U V 0 Y U N V Q k J x e V l B S i 9 E Z j Z 3 e U x W d F Z m M H V 4 b H J P U n B N R X R x N l F 3 R m F J b T Z T a V p 3 Q 1 B W b W 5 Q b z F Y Y U F 4 Q 2 J t Y 3 l l M k 5 Q c 2 l q b k o 3 d G p U N 0 l v O V d h a U V N O F p z a z J W M D E 1 c E I 2 M F p W N y 9 J M 1 N z T U V X M H J F a F B z R V U 4 M j d Q S D Z T c 0 t w R U Z Y Y 2 d X b 3 g v S j E x e V B Q R X l 4 e E 1 2 c S 9 a Z F R v d m h 2 W U 5 6 Y m R x M k N v c m d 3 O G J E b k x y d X F M c j l x Z X d W e F A v d C 9 v N G t v M j F D R U Z l M U w x Z U h 1 b V Z D T G R 1 c n J 1 M j N D V 3 A 3 Q k R j b U k 5 d G 9 T U 2 F W M T k r W G Q 1 R m t U T U 5 Y c j J S d l R j a E 1 K V F V y Z D N S a F N M V k 9 s d G U 3 W W s 3 e H l P Y V B T V F Z s R U 9 G Y m l i O D Z 2 R U 5 0 d n h E Y W w 2 d E R y L 1 V U U 1 p I Z z l y Y m d 6 T W p u N 1 V q c n h K c E Z n N T J r U z A 1 Z H U 1 a U Q v W T N u O W h H W k h N d l A r N V l 4 K z h B S 0 h t M 1 F q V k g z R E t W M n V U R F d Q e l d O Q U U 5 Z k F q M z l t T G w 3 Q 2 F B R T R h K z B H Y 0 F Y M i 8 4 a 0 k w d X A 3 W j F U d m l j L 2 1 T W m p n Z X N V V D F 5 L 3 d M M i 9 2 T V p 2 a j R 5 b n l S M W E 3 e k 1 w T T l Y c D Z k a D d y a H h q O U p w d k h Z N 1 d B d n g z V G I y T W 9 s W T U r N k 9 3 a V J r c G x 2 K 3 Z I S l Y 4 e X p y V m w w R U 5 1 e l B 2 M E 5 v Q y 8 1 L 3 R L Y 3 c 1 Z V c y L 1 p Q O T N Q a W p U K 1 A 5 d j Z T Z k 1 m R 0 N V e X l X d T h w T n B s V 1 U 2 U G k z W j R R T U p W N j R s Q 2 l h Q n J S Q z N T S 0 R C a C s 3 Q m p l Z 2 V u S n Z p L 2 x w N l B M d G p U c k V y O W l T N 1 l r N n h L L 1 l V M S s w a 3 N I R k d a b m F X W m U y d V B V S H V 2 b 1 I 3 c T R Q Z W F q N F Z D U E V N b 3 B K b k F M N T Z 6 M k w 3 S l g 4 M 0 t z N G 5 0 b k J y M T l t O F V m c 0 J a c D F k Y X p l W l V v N T Z a Y X F 3 d E 9 O b z F Z a m 1 2 O W N P M E x G O F B V d T V u N X k x N T A r R W R 3 R m d T T l Z P Z E s z U W t B b U g v d V R u T T J 2 S n l D N z h I L 0 F Y Y T k 1 c m V X M H l a L 1 B t d m x t c T Q 0 O V g 3 Y 2 l Q c l l a Y n B t L 2 1 G O X p t Q k x X Z 3 J B b T J U b m J W d m x 4 d U p s b F B O d 1 B M T z Q w Q m 9 F b E F O Y 3 V E b 2 5 2 S z F X V j V 4 M 2 Z w d l d H U 0 J M Z T N n Z E p h U T F 6 a l J M O X Z s N k M 5 Y S 9 V V z l L d l Z u c i t Q Y n l Z c j I 4 U 2 N B e X R a Z G 5 3 c l U z d S 9 R c S t h U 3 F L c m 5 a Z U 9 X T E x Y U G x T M 0 U y N W F I V j U 2 Z D V 0 Q X F h a T Z W M j l C U k Z C b 3 d R M U x x Z m t E M y t l U n V h U D V M M D l 3 c T l W b 2 J K W m R 0 Q T F 0 d 0 d 0 d E J o W j R 6 W j J Y a n F p M j I 0 W G F 6 N E 1 R b V d j Y U 1 q Z 2 Y y R 3 J R O F B H O S 8 2 U H p q L y t 6 Q 2 R U S 2 V 2 b F R y M 3 c x T n A 3 Y m I x b k 8 0 Z U Z t W V B V V F g z S T I 3 Z 3 B Q T F o 1 c 2 s w Z 3 Q 1 K 2 Z h M 2 d O a 2 U 5 U G F j M W k z d C 8 3 Z D h N K 0 p i V X p a K 0 N 2 d m R C a n E x T 2 R U R U 9 2 c H c 4 Y n N y Q 0 l G N T h Y O U 0 z S 2 5 r O E J X a U 5 0 S X N J Y y 9 m V U 9 h V 3 h M V W 1 E R n p J Z V U 2 d T J O U G N U R C t Q S W N U T G 5 J b z R U d 2 5 r N j R X Z V V R d 0 p r T 3 B O W n B m Y l Y 1 d k 5 3 O H F l U V p R e V R Q U T V x T 2 l a W C t B W k c v T 1 I z R l B S U z d 1 N n p s c l N O V k 9 m T n h r R 0 s v V z d z d U F 6 W i t 3 O W Z v e G 1 6 Y k 5 B c X V 6 d k 9 N W X l y c j d X Z l l k a k Q v U H d D M m Z j T 1 h C S D F W d F g 5 d z l n O X A r b F d s Z F Z o b F J x Z V F a e U l 3 V 0 x 6 Q 3 A 0 V 0 R t b n Q v T W 9 r d m I y U n g 5 M U R L M T J S b F Z 2 T W 9 4 b 0 V v N 3 k z W n F W Z 1 p m V 2 s y S D F t b T B 0 Q 3 R Y V y 9 X Z 3 B t T j U y M m 1 O O X V U W H J u N l o v T m V X Z F N o Z l Q 0 T G I y N F I x Z H R M U 3 h K b W x 3 Y m R M M E s 3 V G F K b l d k d 1 J u N D Y 1 W U 1 p S E h w e W Z 4 M U t M M 2 1 U d G d J a D J y T n V I N 1 B Y O V o y a j l h W D V r R z d W N 0 F W R 3 J y Z F l Z V m Z Z U F k v N U p 0 M l R M c k 5 p R i s 1 Z T c 0 Z X A v K 0 h y N 0 1 H e m l a W C 9 l d m 9 F N j V N R 3 F Y Q 3 l Q Q X d 4 Z H Z n N m Z x Y X h I c 0 U 4 a U N R V k 1 L b k 5 J Z W 4 1 N X N x V X N M N E t Y M 2 9 I S E Z t b m J i U n F l b 0 E 5 c 2 d y e k l 1 b F Z T c U V W a V p W O W 9 N N E 9 Q T m M z Q j N N e k N z Y 1 M 4 Z W E 5 a V Q y d V h D R 0 x Q b U 8 5 V z Y y Q W x k b n F W b V V D Z z F n M E w 1 d G Y 4 N F R z V m N w R W 5 G V 2 x U e H I w Q 0 F w e T l h a l p i U H R 2 e k 9 w M X Q r V i t V M n F G V T J q Q j h l Z U l l Y V F i W T V J R 2 J 1 K 1 p 2 U n E y Y 0 F N S 3 h K Y n o 3 c T h Y O U 8 5 O T B l U i 9 r Y j B x e G 0 r b 0 R y U D Z 2 V z c r O U 0 1 b X d 5 c 2 p M d n l 2 S l Z o U 0 d C c l J D M 0 1 R M G F 3 c n p M R W V a Z G p 2 N V d a V X d 5 c 2 8 w Y 1 Q 3 e k 1 v W V F M U 3 J B Y m Y 0 S E R D U m M 0 a 3 h 4 W m J B b H N V c k x T T 1 p s M G x a T k p W e D I y O D l O N 0 V l e m h U N k M 3 R D R F R 1 h 3 S U 5 Q Z 1 F Z Z k F n M C t C R G 9 u b W Y 3 e G o 1 L 3 Z m Y 2 R u L 0 N x d U V k c 2 k v d D Y x a H l W O E d r V n B B U 2 d J W j V C c k 8 4 N m l i Z j J 6 M k x x O G I 4 d H g r K 3 Y z S k x a Y l Y 3 R H g r b 0 J 4 N j Z Z V S 9 U W k 1 K R l l P M 1 d l M D A x R y t t N m N 4 T 3 J P N D J r Y 2 t G d H V w S 3 k 3 S C 8 r T D Z N M y 9 J b n F U W n N w a 2 I r d 1 o 5 c 2 F k N W x q a V p Y N D d 2 N U g 0 e k p S O C s v a G E 3 W D Z x O W V T K 2 V r K 2 5 B M W R y T 1 Q 4 N 0 d q U k 9 Q V G h 5 T k d y U X J s d 2 Q v d W 9 3 a X Z z M l R D Y l Z s R 0 Z 6 W E 5 3 Y 0 p m b H p V N U t j b V M z a m R o d j l E b l Y z T S 9 C T n Z 6 Z m 8 4 d E 5 3 e T J o V n R 0 b k 1 I d 2 Z Y V U Q w d 2 h H W E h s Y n d R O W N 1 S F c 4 b 0 1 X W T g 0 R j F U c k 1 5 W T F V V 3 F C M 3 V E d j R j U H c x Z z g 3 Y k 9 P b W R Y T n F u Z m F 5 N D F 0 V X Y 3 L 3 V D V 3 V V N y 9 m V n R X V D F V c W 5 L V H E 2 d n R m W k s 2 d 0 Z j V G 9 6 b X R i W U R x V k t t Q W d D c l Q r L 2 k r e H Z U M U V G S k t E V 3 N T V z c 1 d G M 3 V m 1 0 T F p L c X Z 4 M m J n c n Z M e j h j N X V S W n F Y L 0 R l M E d 0 W E 1 P c k 9 U Z D F k O W F 0 b W Z 0 V z A 2 d H N s V j R 1 b W s v b H o 4 S F V F W m h y Z D l y N V o w O W t X N D F 5 b H J V N U Z H V i 9 j b z d E S 0 t G b W d T M l F w U k M 3 b G 8 5 R G Y y c j B 0 Q y 9 x b X A v c W l t R G 9 3 b V h P S l J 3 Z 1 p O S l Z 6 a V R I T W 5 w N U d 1 Y 1 N Z N H M 5 S l R t Z 2 l R Y V U 1 W G t P a 2 1 1 b m V l c j l 5 V F E 0 S U 9 2 b X l m Z W J o N T R 1 Y m 5 q c F R Q Z z V l Y X V i T 3 Z j O G R L N T Q r M 2 1 m d U 9 Z K z Q x a n V h K z l k T z Y 0 Y V h Y b 0 5 G c D B H a T F 1 R 2 k w N m p l N 0 d 2 M X A w V 2 k x d U d 0 M k 5 Z M W J 0 Y n B 4 V G t z O C 9 p e n R E Y m t u K 1 d V d k p T d W U r a 0 p Z R n R 0 T n J k W H p l O U N u T 3 A w U 3 o 1 U E p P e H R W L 2 x I Z n J Q N k o 2 R X o 3 N z N B Y W U z e m 5 k W V R B W G s 1 S E V 0 V H h s Z E t 4 N T Z n e T B L M W V i Z H V W c U E 3 Q X o 1 b V M r N V h S Q 1 B J T j R v W V o 2 R 2 p M W V B p R z N G M 3 h h d H h s M z h I Y 2 1 I W j d u O U J 1 S U p n S G h i T 3 I y U G d h d G 5 r R m J Q M l h C e F c x T 2 5 W Y 2 M 0 a z N w N 0 0 r T W h L a W J X N l B W W C s r d G V o a F J H c F R X T j R R Y U o 0 S V M 2 e W F P M X Z G b G 1 k W E p a M G 9 x Z T N l d H N t R U 1 i T k N k M l F k V 1 d Q Y U Y r S l h s K z k x T E x E O S 8 x a 2 1 y c k F P b 2 d t c D l P c l B H d G 5 U K 1 Q 5 O W F D N D l 1 V U c w U G F 0 Z z k z N 2 J Y a 2 1 O V j I 1 W D l 5 c n Q 4 U D c z T 2 p j O T d 2 V 0 x a d n B K M G 5 l S E x Q c k 4 4 V D F Z T H F N U m 5 2 V j Y y Z T I 1 R 1 Z p Y l R k e T N p O D Y x e l Z Z R 2 p o N X N C c l V a T H F q R 2 R t W H Y r c H B K d k 9 m N n Z W W C 9 M O G U 5 M k w y Y n N t c G s y M y 9 k a j E z e F B 6 Y 0 R R U X R X e X p U c z E y d D B 0 Z C 9 h Q k d U U H B S c V Y v O W N 1 S E 0 3 S G J j e T V m M z F w N F l D V V p y W F d C Q k x a Q z N F R z h k T z Q w Q z Z 4 T 3 M 4 R H F O c 2 N T a m F t Y 1 N Z N V V Q b E t 1 Y 1 R y c D J v M 1 h r W n h M a n J K N T g x U F N r b 3 h w e F p J M H F D a k 1 F Z S t X M k x X T C t 3 M T F T W m F T R 2 J q b F U 5 W j J t V 2 l a S H B 5 Z m J M T 1 o 0 W H U r W j A v c 2 F k W j B t Y U F h R l k z U F R P S F Z 2 V D h 3 N i t 5 N k F 1 L z N j R 2 h i N 3 E z W W h J e H N J M 3 R q e j l D N m J F U y t J M V J S N l F r a 1 o r W C 9 m V E s y L 2 d E T H V 0 N 1 Y x d z V 3 N y 9 v S m 1 N e l p t Q W Z s b G 9 5 S V R J O G 5 l T k d U Z H M 5 U E h m Q U h u a m 9 E N H h z T T R w R X E 3 W W p K Y 0 8 0 S l R i M H l v W l p w K 0 h Q Y m p l R H h y V l A 1 N D h K b X A 4 N H R x d j J a a 1 h T K y t D d T R s b G k 5 e U R x V 3 I 4 Z j Z y c E 1 L Y m 5 n Y k t h M G x t S n d a c 2 J W Z W g r d k t P a j V 6 Q 2 E 3 W G Y 3 Y l p m W m J B M X N Q T n d J T j F P O U p 2 O X B 1 Q U V 0 V D B 0 N n A 1 V 3 R 3 a n p p W X B p K 0 t T a 3 p H W D J I c m h Q O H Q y Z W U 4 Q X V s Z l A v d 0 h u M W F U c n F t M W 5 N e U x u e D J q S z R w b k Z V N G h O V X g 2 N m U 3 Z 1 o r T 0 d C Z C 9 C e j k x Y T F 5 e m F i b V h k N E x S O X R t c z J s e E N q V n N X N 1 Z X e k M 1 M n d 1 T V d m T W R L M C 9 0 Q U d E U 2 h w O W 9 X c W t X V F N 0 R z h P N m E 3 L 2 h s L 3 o 4 M j k 5 W n B 0 T l F J c X N 5 a W 9 4 d G 9 X N l d C e T k r T G V k Y 0 p y e m 0 5 M i 9 K Z 0 t k V 1 l i d m 0 5 N D J Q d z V P T k 5 y b z N X N X J Y e D N I N C s z Z k l i Y j d a L 3 J F a l h 1 V n R J W U N 2 R V h j S l A 3 M F h q Z 0 d w M l I x e X l 6 Q 1 l 1 c G x 6 b l V s b 0 1 W O V B p d U p J V 2 E v V 1 J 1 M z J y Q T F G U k 1 0 S k 1 t Z l R i K 0 Q 3 Z n Q z e U p U Z E Z I K 1 B m Y U F Z N G 5 Y a V l 6 T z B z V k l G N U 5 q e V h W b E 1 I Q j N s T n R z b X B I W n l U e V p I a F h u c 3 h U Y 3 N k Z G 0 v c 2 t 1 M 1 h a Q 0 5 a M 2 5 V U k Q v e k R M c 2 R w K 0 l i e X g 3 M m V H U i 9 T a H F u Z n V D R U J L V m p w U D c 1 a m 1 N R m h z R 2 h E T 0 0 5 V 1 Z F W V l 6 e V p F O H V 1 V V R s O W V l c D V r e T h k U X B U O E 1 k c l p 0 M X h F M m p Z M D d i M T N E V G F w b H p M d j h T R k 9 M b X l 6 d X l j a n I y c 2 x O V F d 2 T y t n V D R j Z G N h c D g 5 T H l y S 2 t 1 e W N B N m I v R H J h Q j J m O W M 5 R l N R N W k x e T R Y U n B m d 1 p x d z d z N W Z K M 1 Y 1 Z 3 p l a z l K R 2 N x Z n p k N j F t a E Z v R 2 Z 1 T 2 5 4 V H R 1 T m F u N j Z 1 c 1 p W N m 4 2 N z V l b 2 Q 2 a H N x V F R m c z R E U E R 5 V G t Y T 2 1 V c G N X R y t 0 b X N h Z U s 3 a z V H e j d x K 1 Q v T E 5 I V l F 2 b W N Y S D k z Q T U x d m 5 j a k x t a 3 V y Y z F w W H J N Z k t l S W J T d D B v Q 0 o 2 M y t 5 Q k x X Z 0 J N S n Z y U G d L a l V i R H l a a m N w M z l h a l l h Z U 5 W b 3 p x R 0 Y z T 2 9 R M X p y Y 0 d y a l B p M H R R U F F Q d l g 2 M F J W L z R w O H N 1 V T M x W D V I M l p o Z D h k b l c z M m t S V X N k U 2 o x Z m t U d 0 p i S V F S d U d o M 1 Z i b V J G Z G l R N U s 5 M U 8 0 Q n Z M O V l 3 a 1 l q T 1 R p T T F J V n Y 3 T l R D W T J J L 2 1 t a n d L T H d y d W V r Y 2 l E b X o 1 d z J D Y k V N N G l m V 3 R r d k h W S F R 0 e U k x Z m Z P d m Z 3 a E t J S n Q z N 1 d 1 Q X d Z Z T M 2 a n h J e j N Y a j Z V M 3 V G O V V B Q U N B Q V N V U k J W Q i 9 h a G h G M T d z Z E w 1 O D R U M j c 5 a S 9 z V 3 Q r V n h K V W V Q R y 9 a S 3 o w c m w v N D J T N 2 E z c n p p d k N 0 U k Z K V 0 d s Z l R s R V F v N l N a M X h r b G 5 B K 0 8 4 U V V S T V J o S j Y 3 Y z M 1 a y t x d j l h Q 2 p a e F h 3 O V M z e G U r V 1 h Q Y n E w e V B 2 L 2 1 a e V p W d U N V V m 5 z U 0 1 s S U t k V j Z t e W Z r a 2 F O Y W N T U j V s b l N u Z G x U c T J K W j F o Z m V i O W 8 3 a V V H R V Z W L z R v M G 4 v R 1 V a Z j l q R F h 1 c T J o b X R F c 1 F W e H h y Y n Z B O H h S U D d P e G w x a H d l S D F s d T N 5 M 2 d H O D B P S k J o K 2 R j V E Z B L z d L b F N 5 S H J C M l d Z e m t 6 Y j h 4 R y 8 v c m J M c 2 U 3 c H B Q e D Z 0 b i 9 0 U U 5 E R W p o W F Z u O S 9 M U z M 1 O V k 5 d m t Z U E x t L 1 R n Z U d O d T V G N C t D Y X B H Z G w 4 d E x m b j d E Z 2 l P M H N v V k 9 4 d V l H d 1 Z x U G g v a m 9 k R 0 5 G M k V E V 0 x L V 0 4 y Z k x y N m I w M l F W e G 5 l Y l A 4 W V B n W l A z b H Y z Z y t x W X Z T e k 4 5 c G J N T 1 B y Y m s y M D I 4 K 0 x m S D d Q b X l h K 2 N 6 a 1 I 5 d D V M Q V Z n a m h O Q j g z R D Z j Q 0 d G Q k d L c E t O N m N S b U p o T 1 R t V V J z e G 8 y Q U 5 6 T l o 5 V G 8 1 S z Q z V X J B e F N z a k p J e V V v b j F a U k p T b G E 2 N m 5 W c D V N e E l q V U h y e H R q N m o 2 c j J O U T Z v W m 5 l N l o 2 a l g 3 Z l B I Y k g v Y 1 d T W W U v c E 1 W V i 9 h e D h K N l I 5 S 3 p Z e E d G N z Z 6 L 1 l l Z i 9 J W j J R Y m 1 Y d C t N M 0 d a S 1 l 3 O S t E d l R U d j d E M E d x Z E N n e H F B Z j Y 4 b 0 N R K 0 1 X T z J x Z U 5 z a j Q r Y k I 0 c z d q Q 0 l 1 T T V u T 2 E 4 Y V F t W j J s e X I 3 c 2 F N c H l Y d F l q M l R F W l N V U X N m W W t F W T Z w V D V 4 W l Z Z L 2 N L c k E 4 Z E N z M m F s Z m k 5 M W t j Z G 9 2 T 2 F N U 1 Y r b j V K e X E y d E F w b W N W T G 5 H W W M 2 T 3 F o U n Q 2 T G U 0 Y T I z b D V H e n l w V l R h T T c v Y 3 N J Z X B H S n Q y S 3 Z r R T J v M D N X V T R l T F k 0 M X R 1 c F J G Y 2 R y Y i 8 w N V h Q V m g 0 b z k x Z 3 Z Q U 0 9 L e H p Z Q k x Z d W p 0 a n V 2 S F N F Z z F H b m 1 m d m Z 2 N n B 5 U l c 1 Y U h i S H B p V H o w K 3 l p d U p j Z H d O U 2 1 H V k t Q N j c z N z k 4 d U V z Z m Z 3 V H l 5 a n J 5 W m h M U E w v a 0 F 3 N U h u U z N 3 d n N O Y k R 5 a T J N a j Q 1 c n F j b X F M Y U R 2 T W 9 B O E d M T G h 3 a n p y M G g 2 V m d i M X k 0 Z F Q z a W N R U D N k d m 0 4 R D J T d E o x b W 5 3 e m p D Y V Z J b m l s O V F D M l h q e k V 6 R D F M Y k I 3 T 1 Z D b F R n V W J C T l F r d F U 1 N U F 6 e k t j a T d z c W d X M E J K T E F W U X B R S U R S c D g 5 W j c 0 N m o w S j h 5 N z h X a H d 6 W n R K T W 1 Y b U N Y K 1 Y x c W l r R F U z W T J K b k 0 y V 1 d Z V E p y U F Y 2 L 3 o y b T d N e F p X Z V R a Y z Z H R W 9 5 W m 5 W a 2 p O N 0 x 1 U X d 3 S 3 U w Z T F y N H p l c T F B W m Z X K 0 d C R 0 1 x Z z d k K 3 h 2 S X J l e X o 3 N 3 Q 4 N G h T Z k N 1 M 0 E 2 K 1 J y S E V p L 1 J z M k l U W n J i T U x h T X c r O X d H a G 1 5 Y k N p a k p w e G E y Z j l 0 U 3 p p c m 4 v T n A r S W F 6 c V B J N k h O b i 9 J a 1 l T T G Z I e D B z Z E 4 5 Y 2 l W c D A w K 3 R o M V B I V D h t W S t X V 3 p a M 2 h o M X d 4 V l l C d G c 4 S E d Z S V R v L z Z k b V p O e T J v R m E 3 S k c r d z B D c T d C c W 1 G Z k Z I a m V s O X Z u O G Y 2 R 2 5 5 M 2 J i V U 1 i c 0 d p d z R 4 a 0 5 v T H p o Y m o v e m V j d D J R b n I r M m J 5 T H F y R H I r S z J u Q U p l V W h J d 1 V Q d D g 2 M T d M Z H Y y N W 5 t e m Y z a F I z T n p r K 2 1 5 W W p K b k g z Y m x F R z Z Y U z A 2 c 2 9 I M V o v Z G F 0 d H V H T m 1 C S T Q x N E 9 6 M G s x c G 5 N O V Z a M 3 d M O H p G R W R z T j U v Y l p U T l V G W l F y N W 9 p T W I 3 S n l o M E t C a F d K U G V l T 3 J k e V R h Y i t Y S H Z V a V p 0 K 0 l r M F k r N U R J N E 5 P e j V o T 1 Q 3 R G s y R 1 o y W F Q 2 c U 9 2 L 1 g v Z i 9 3 Y 3 V 0 S D h E R j Q 1 c j E w b 1 Y x S X V L Y m F 0 Z z Q y Z T B l M H l k d m N S c z Z V L 0 4 y W G p 6 R m t 3 U V R W c 1 N w b E t q Q 2 d m b G Y 2 M S t 0 T W V F Q W x 5 L z c 0 O U d S R 3 J w c E d X Y T h 5 U k p R d D N M S 1 p 1 N E V F d G t L S T I 1 b 0 d q U 1 Z E Y 3 R u a V R n S z d a M C 9 C Y l V y U S s 0 Z m 5 F V 0 R 3 N X J W Y T k x b j J a W n Z O Z G t k N 2 I 0 Y z N h O G x a Y W F x Z 0 Z w U V I x M j l Q c m J S c 0 J 4 b l U w M k 9 Q S l Y 2 a W p O N k x k K 3 M v d 2 d N a H J T e l R o M E Y 1 Y U R H e X p v T j B M R j h m c l V i R G p o N G Y 4 Z l N P c i 9 u e n d o Y W 4 r a k 8 z M 1 F p Q 1 B R S U t i Q m R v O E d W b m o 0 O X B F V l R E c 3 U v N U d q M 1 p I W H R h R l J 3 W X R H N T B y Z E R R c V h 0 Y m M r W W h o c m c x Y 3 J L V D V x a G 0 5 V W J S a 2 V K Y U d 4 d m s 1 V m R 3 b z B M Z X Y 3 Q n J T a 3 U 2 S m 5 h c U 1 a M W 5 G M D h o e G 1 w V T Y 3 N 2 E 5 O W k w U z d F Y W x Y T j J q Z T N x M D d 0 N G J Q N T d h R F V h d W 9 R M 1 o v W H B Y W l k y L 2 g 2 K 2 Z M L z d M d 0 k 5 L 1 J o U V g 3 M 1 c z N U d v b E R n R y 9 q b U d W c F h y Y 1 U 5 W V l 6 c F V i V n l z U W R E d D V H e m N G Z D V h T m M y e T d l L 2 h 5 N 1 I r Y n h S W U d 1 a F U 3 R 1 h W Z G d X Z n d B S k h l U E 4 2 d W Z V a i 9 I b G 9 E U m N T S W g y M k 0 r a j B O S z B Z U W V 2 U S t y U 3 N Y S m Z t S V h V b z Q r N 0 4 v c X N u Z U d 2 V k 5 B N W N V M m Z J Y n h G U 2 g 4 L 3 V m W m t q M G V m W W Z k b T J 6 b n B z V 2 l M Z j d s c k 1 p S G F E W E 9 x d k k r Z m o x W U Z 0 a l V E Y k V r T 0 9 l T G d a O E 5 T N 1 c 0 S n p y V V p E M S 9 E b V B O M 3 N Q a n B W Y T J M e k 4 r V m l R a V N E N W 8 z b F p N d 2 w x c C 9 k e D I r U H Z F Z X p T c l d M O W t u Y 2 9 T U 3 d G V U t J V 3 l U Y m J P Y j F 2 V D l 4 U F B F S 1 h 6 Z C 9 s b j J 4 W i t t M D V s M j d w W E t P O W Z t Y V d u N G h n Q k p N T 3 N v V W Z D d T F M Y X Y r W T d z a j V p U U p 4 b F J p T T V K V l F T M G 9 B V 0 h u Q 2 c w c z J 6 N X V I d n p S N 2 c x Y U J V V X d j d j h 2 Q m E 3 U m Z 1 L 2 d Y T l o y b V V o R l Q 4 Z k J y V j Z y V X d X M U 9 h W T F m d z V E T W F 5 T H Z S M G V P Z 2 o 3 a 2 p P V m t m U T Y 1 Y X J 5 V G 9 l a D l L a l J x c 1 R 2 c W J 4 S m J j R X p 6 Z n J S c 1 p y a m F m c j V j Y W I r Y m 1 G S F h v c z d l L 0 N C Y T Z k N D R M Z V J s U G N P d 0 4 v R G h 3 c 0 p r W l p N d H d E Q l B v R T B D b G I v L 0 d X Y n p X V G N H R T N Y Y T k w Y 1 p 1 U F Y 2 M 0 t Q b C 9 j S n R K e H Z I Z F F P Y X R D Z F Z H T T Y 0 O W J P U k t 2 U m t H M D J x M G 9 M T 2 J M a z J H W U 9 S N T N s Y 0 5 S W m Z 0 e T d G S U 5 P V C t k c V R Y b T h V V S s 2 M T J o N X h 6 e T R T a k 5 t O E 5 T a X l T U m 1 L T E 1 J Z E J v d F g v Y 2 Q 0 Z F R V M W t O V 1 U 0 Z U J R c T F W Z F h j e j h I N j M 1 M j F H S 0 V I S n N O d z d v a T F k d z V 2 V E p y U S t I b G J s Y l M 0 b l J q T n g v W S 9 N T 2 J C U z l T Q X k y Q 2 V R V V I y R z h X a U R y d X k 1 Z k p 5 W G w z K 2 U 3 d 0 9 o Y V R z W D h F Q 2 R E b F F Q R E h H N T M v Y W N 6 a F B v d i 8 z d m R I d 0 5 Y d m 0 w d G k v T G x Q d H o 2 T 0 h t V G 5 x V 2 t X a z d G a k J 0 e H d L Y n R v Z W p 6 b G g r c H V M V G s r Z y 8 5 e D F t M 2 o r S 2 J 0 V m J G S 0 w z Z H p Z S m J J V V F v Z 1 E 0 V T R j e X g 3 Z W 5 W b k l p N l F x S E V 5 N D R y U C t h Y U V 4 b H h x b V Z m S D V z a W N N N n N M Z U t q N X N I W G F 3 Q z F V U m p L a H V p R G d F d z V j Z 0 N B d D E 5 Z U t Q M k F 3 N n Z r W k Z 0 S k 5 H W X F v d 2 d G U E R l L 2 x q a V p U c X V H Y z I 2 c m h N S j h R e H k y T G F n T 3 J a U S t E V z J i c H J p T F Z z a W l r K 0 F w e D l m O V h t Z G g r d D F L W E J V U 3 F X U T A z e U R m U U x a L 3 R 4 T W w 2 Z H A y d H p l a V Z G V m s 5 V 0 R I M W Z x M k J a M z l 1 R E 4 1 d y t R Y W t 6 b l h Q e F Z 1 O G V 2 S m N m Y U p I N 0 t l Z U F B V U Q w b 2 h J c 0 p V Z m t t a D Z v U l d K b X p j V m Q 1 Z U 8 3 b 2 Z O Y 3 N i N z k w b U x O e F Z 3 Q W w 2 S D N 0 b j Z t W U 1 U T 2 9 R Z j U x V 1 h Q M H J k V 0 9 U Z W Y z c y t M a 2 R r Q 1 o w c n p 5 M U E 1 V 2 5 0 c E I z W E x W K 0 t E S G k 3 U 3 F m S H N 1 R D N H V z B a V E Z r N H N t Y 1 N S Y V d a T 3 F R Y 0 1 Y Z l Y 2 a n U 1 T 0 I w Z W J 6 L z Z t M j Y 1 Y 1 B M M V E v Z X R S b 1 J m Z n F M Z m 4 z O U U 1 Q V d S b 3 d 2 U F V q O U l s b 1 o v U H p l Z U w 2 Q m I 3 Y U 1 a K 0 Z S O W F y d m 1 m T G V 2 b n p V c 3 V I Z U t w c F h 6 e j E 3 c H l N d W N U U W h S T X N E M H J z U 2 N s T T Q r b k Z r M W t 4 O U h O V j B G e F l C N j Z k V k c z d n Y z c W l T T m R M T m F h N 2 x K d 3 V 6 W m p C c 0 l V V G 1 k c j d W U j Z w M T Z W S T k 3 N 1 R T R 0 F y a E J B b H d O V m 4 v T 3 N p S G R l Z 2 5 I S m t B W D l k M 2 t s O F p z b X Q y U 3 V x b 2 R V N j Q 2 d l B u Y 0 k z N T l 4 R 2 p G W n Z T T j d j T j R 0 Q W d 5 L 0 R x b l Z t e U x h c C 9 I N S t F L y 8 x b W t x R E c r V i 9 B T H F 2 Z l k 5 T j B V Z W N 2 d W Z K c E t 0 M F h Q M H U v V U p h c 0 M v d U R D Z V N y a E N Y b V V 6 Y W d E O H R i U n d G c k t m N l R h Z T Z U O U d D a 0 9 L d X h 5 b U t q N 0 9 q Z G 5 u b E R T d W R u W n J z N i s 2 R n I 3 d H J J e m Q y N y s v R T d U S 3 l j a E 5 q d V Z M S E 5 x d V k x N 2 E y Q z J 2 S X F B N U Q y W E x o U D d a Z E 9 L U k t T Z 1 J L W X F M Z F Y 0 N n A x b l Z h T 3 h a O W 5 t T 2 N 6 L 2 Y 2 U j Z Q U E Z k a U h u S 0 E y U j d i W n p H d k x 2 O E J z T m p P N F l R K 0 g 1 d 2 I 3 Q k R M c m 9 U S E 1 Q c k N D V W Y v T 1 V D V W N P e E o 5 b H Z 2 b m p P U z V G d m N 6 d H R O V H Q r M 1 B 1 c V B 2 e j Z 4 c 0 U 4 O H Q r W U I x T j c 3 K 0 d q U k 0 3 d j Z D S 2 l C S 3 l r a W w 3 N X c z Y U Z h c E 5 z M H I x Y V p K e F F n a X l s W k J w O U V T b j U 3 T X l s U G J W Z G N z U 3 F E L 2 Z y Z m 4 y W D d w R U s r M 0 h j U 0 x M U i 9 N Z D B U O G l V V 1 R W Q 0 9 q R F N w V T U 2 b W 1 m Z W x m d H h Q d U 4 0 T F R m V m R Q T U d q Z V d K d n l P L 1 l j a l Q 3 S G 1 5 d S 8 1 c X M r c n h l N j c 2 Q 0 1 J R W V u N U Q 1 W W J s Z W x J W m N U b y 9 O O X N G T l N z c k p O R E Y v N k d k R X A 4 Y n p V O H F H Y m V 1 L 2 J t U V M y U W d o U k F v c D c r d H F z c z d Z b E R X N G 5 Q b T R l a k t t Z l c x S W t 5 M n p p N D J P M l N h Q 2 U y L 2 t O U D U 1 W n p a Y m 9 Z e m Z x M k 9 h d V R V b z N H Z G w y L 2 J q T D l 6 N m R m S T J w e C 8 4 d V Z M K 3 R S M X N E R G I 1 M k 0 x S V h 4 T H B X c j d n e j V K M E t Y T m h F V F l X L 2 Y 4 S F R q U E 9 P d k R w Y n h 6 W X p 1 M 2 d E M j h i Q k 5 X a 2 N Y S k 5 Y M n p 6 S 3 h Z U k l I d n g 5 R k J l d D F s R l d E Y W p J e T Y w Z l l j a U N D V 3 c 0 d D Y 5 W T c r M k l H V E 9 2 L y 9 N b F p y T 1 p 4 e H I x T E x E O T Q 0 M 3 V w V z Y 1 Y W d 5 Z V A w N F Z L S m t 4 O C s y d X h S e U x Q c z h 2 L 2 N j V 3 k 0 a G Z j Z H A 3 N V R p a j E z e X I y b m N 0 T 1 l h L 2 p t M m l h M 2 h 6 b n Y x c k N t d l B L T G t S U F B Y d W Z O M W 5 C S D F y d F Z P M T M z T G h Q K 1 V C U S 9 S N T V o e F F j a W E 0 d X h t b 0 d W a V o 1 T X c w U 3 k x a V V O Y U h k c W p h d U 5 E O U R m T V B a d m N M U C t M d j R i a G M y W D I x N y t I e n J Y T 3 A 1 R n V X a V Y y Z n M r b n o r c k 4 3 Z V h M U i s 2 b 0 1 5 a j R H V D F W Z l c 0 V F V J V G t 6 e m Z K d z V N O U R h e k R v O U h 6 V T g v O E t 2 W V J r W T U 2 U j F Z R U 5 1 b k Z Q V 0 d O K y s y O F Z E U 3 F F V T Z 0 c 0 d Q N m V 2 d m k 1 Z X p s O E g x R C 8 2 O G N z Q V h L d H N t R n N m U H F i U X Z W S H F F b G d L N F F R S m N D b G F Z O G w 2 R 2 I x W T J y V H B 3 b j I 4 T G R z Z j N 4 M E 1 X Z V R i W k 9 F b U 1 6 W m J J b F d F b n c w R F F 4 S G J 6 V U N j a U Q r N 0 U y c m Z l e W x j e W Z W b E l H Y k 5 2 Z k 5 q V j Z y S z F S R 2 F u Z W Q v Q 2 0 5 M C t R T l p F d T Y 5 b X R l e m 9 U U j F p T 0 x y d F N 4 T G N s N n I 2 R m x L d E E y d E Q 1 L 1 d B V z I 3 a m 9 E N 2 0 0 R 2 Z 1 a y 9 s a S s z L z B s V i 8 0 b z B D c T V C Y 2 1 Z Y V R 5 e W N a Q 2 t K Q k 5 D N F l n U W Y 5 b m l K e H N F M T d W N y 9 Z a 0 t r c W p h d X M 5 b X F u Z F c w V W k z K 0 d 2 d 2 g 5 O D B a U 1 h 5 N m V o U n d 3 N 2 w 5 a k Y v M 0 E x T z Z 2 M W h z O X l 1 S 3 l P U l l K b T M 0 b V h t S D F 0 c U 0 y R 1 p s b T N q d U w v W F h w W k p 2 V 1 g 1 K 2 F J e k 5 l b W R R N n R p M n E 5 S 1 F y U m N P V 3 E 2 V m t a W E p v Y W d 6 T m 0 w Z n J 0 Z W x 5 T W 0 x N 0 F X M W N X b E p I T G g y a 2 d Q W F R y T D M 2 Z 2 0 y W G x C b U l G e E p 1 c z d a T 1 B W b z Z Q Z T c v M k w 4 d W g 5 V n N 3 T X E r W m J s b T M 1 d j h z Q n Z J e T M 3 M G 9 3 W m Z O e n p m O X c z N T A z T H o v V H N B e X M 0 R 2 4 y T 3 o z d T l U S z J 5 W W J q c T M x T T d M Y T g 5 M 0 F 6 M G p t a U x q O E d 6 V 0 p O V G l j S 1 R 2 O F p D Q 0 Z F Q 2 J w Z U V J M X B L U H J I U j h 6 V j Y 4 b l Q x M 0 N t Z i s r T E 8 4 T j V C c G R S S H p 0 Z k I z b F M 1 K z B M V U N X U F d S U j R x d 1 Y 3 b U d s c X R N e D g z S G t i Y m Y 5 L 0 d X K 2 M 0 c z J m T 1 N K Z W p w L 3 M 1 b W J z Z H J Z O F d w V X Z l N z l l Y l B X T H J U Q 0 N k R T l o c T B O Q 2 x t b k 0 x a l p 0 V n F z M z c z W j R 2 d U d F U l d D Z U 9 n d H p Q e G N Q T n d G d n R I M W N k V y 9 y N E o v V C t k W V N s b E 1 6 K 3 F 5 Z m 8 4 K 3 N J d n J 2 L 2 J m c E V 0 Q z N S Z n V h b l Z 0 a 3 d m b n B v T k E v L y 9 v N 0 4 y d n h m O X Y v R E c r M E d X K 3 F X M 2 d w R 1 U 5 Y i 9 0 M 2 Z u Y 1 Z Y V i t S L 0 g z N W Z s c 3 E r S 0 N H U 0 F 1 R z h w Z 2 9 t V j R w a G 1 N V 0 l 1 N l Z o b U 5 l R X k 3 Y l p N N W M r c 1 N a d T J x U m x i M U 1 6 U m R C e W R V V 3 U w c 3 J U R k x a M U 1 M W F V V Y z B s e F N j M G R B V U h X K y 9 z R H Z Y S X Y 5 O E t G U U R q N m V 2 N 2 x Q W n g 3 e n Z m e X V I a n Y r M 3 k v N S 9 Q U n R J M k w 5 Z G R 2 L z Z W e l p X W W 5 n N z M 5 O V h i S z Q x c X d m W V U r M m J Y V z V q b X R 3 M k s w N U s 3 W E Z P V G w 1 L 0 N Z O F p F d D l k R 3 d s N 1 h 6 e E F H T i s y c W E x a D M 4 b j h Q O V F u d 0 M 5 U F J O d 3 g z K 3 p G V m 4 4 O D l w M y t u R D J u d j Z z U G F j T 3 F T Z E p 3 O G 8 v W G l H e l N 5 L 3 Z Z c 3 p y c 2 R 5 V H V 1 S l p X L 3 B 5 e k t G d 3 l U c H B 1 a U 9 t c G I 2 V k x u M l h p V V d p e E t q V 3 V 1 a D Z 3 Z n J y Z l V M c m R 1 L 1 A 3 S l R 5 V E 1 m M U c w d H V 1 b n U 2 L 3 J x a G 1 z N 3 l O T 0 Z D N V M 1 a G V l M X F z e X F n M X V h Z D c x a U s y Z 2 J G Y 0 V X Q U d w Q m Z h b V U r M n R t Y k N 1 c k 5 p e E p 3 M k 4 2 Y U V y Q 3 B T L 0 s r O D h k V j h y c V N k Y m x q b k V C a m J X b D c 1 d m F u W D F F T z d N T 2 E x Z l d Z Z T N K U H F v d z c w Q 0 5 i Z F h Q N W x q T G o 5 Y n V N c 1 V J b n h C T l Q z e k E y a 2 Y z K 2 Z a R D V l Z m h Q T m d X V 1 l v V n N I Q 1 l H b n V I S 0 N Q M T B s S y 8 x Y 2 Z U c l R P N 1 p 3 c H k 5 R U h H Q 2 h W Y W l y U z B 4 M 2 k x R G J w V 2 N 6 S l d h c 0 s y K 2 J Y N l d s Q z c 3 Q 3 N P T 3 l v K 1 Z x d m 5 y K 1 I 4 a F N W R k t y R l k x R E 0 y W H V O N j N L c 0 8 0 W E V W N 2 g 4 W j B G R G p r K y 9 W d 0 R i S n R Y N 1 J i W n R k Q m Q y e V M w W H R S U W M z M X V 5 Q n o 2 b i 9 2 R D l h b D F Z W G x S U n I 1 Z y t m M W x t d 2 x V c G 5 n a C s 2 Z n J B b X I x O W d z N z J v c E Z o c j l t L 1 J n R F k 5 N m 1 S Y 1 g v e j B u U 2 F z b U Z I d W 5 1 S 0 d 2 c 0 Z h O U x 1 W D F E b 3 N S a j J i Z H R i W m h U b G F z L y 9 T a 3 R t Z E p 3 N 2 8 0 V S 9 m M E p C M n Z a U W N H K z g w a k x V S 2 k 5 W k h 3 M T d X S z k v O H c 2 W V B z V l Q 2 S H B v O W F J S W E r V l g r d V d E d l h F R 2 U 3 b H I w Z 2 5 h Z k 9 t V F R C c W 9 p S G N M a j F M Z D V r b m 8 z N j Z M M j R V M D F m O X V Y Z W 1 I R k R H V 2 V 6 N 0 h 1 N C s x a D F y U G R S M m g w N H U w e X l h V H Z q O W k y K y 9 I M 0 t u M m R 6 M 1 F m b 1 c z S D l s c n Z N N V p L U S s r b n U 5 Y n A w M T N y R k J V W X B o L y s 4 R U d s W T F y O D R 4 c W J p d 2 t Q Z G h u a z B t d k I 1 V U 9 3 Q l l C Y V l P U m c y O U F y V U 9 Q Y j N x S F J 6 V 3 p 2 U z R 2 e W F h Q U h t O S t x Z C 9 k O E x r a 2 E x M 2 F 3 S m 5 X N D A v c E Z l Y 2 Z a U T B w W l B V b E g 4 O D d Z U E 0 v U H c x d W R R c H F x V T R q e l N w b y 8 1 N T d T b W h Q c F Z S N n J x K z Z P U 2 R i a 3 p 2 Y 3 J 4 T 3 d 2 U 1 R w Y m 1 L c 1 A 5 c T N R M 1 R I S n l p N 0 0 w N n l N R m Z K M j g 5 U 2 9 a c G N L e l d 6 T F B L R H p a W l o 3 b H J Y c D l F K 2 F z b W V a L 2 5 Y Z 0 c r V V Z s O D R T d E F x O F J 0 R i t Z U z V k R U V E O V p o O H N h N 3 B G V H F Y b m R 5 R l l M N z d 6 V l N V M W F W Z n B z Z n p O U H Z y d n l P b l d D c k t T U l R I Q k V S W E 9 V R l U z L 0 8 3 U F B L c G Z j a z d i Y k N 0 Y k F k b V J o S 2 h X Z X F E T F F K c 1 p 0 V 3 N D d z Z w M S 9 w c j B X T G V o K 3 N m V 1 p l V m 1 v Q S t l L 2 N Y S k 0 y c m Z 3 d l F W N V V L d H Y 5 b E h D N F p P V X V 1 d 0 d F b W w 3 W k 5 t R F J p d m 9 R d k d X L 3 U 2 V 2 1 T e F Z u c D J O N 2 1 w Y V d p V V d q V 0 1 W c m g v a U J y N E J p b k E 3 Q 3 R 2 R H k 5 N W V Y a k t 5 O E 9 z V G h F d E Z P W V h i T D B I d E V O N G 5 N W j B H Y U N N T T B l M D g 4 U i t u U z h x V U g 1 U m d i S U x j b l g y L 0 R s b D V a L 1 Q y Z k 0 1 d X E 1 e E 1 6 M m F O T F R j d V A z T V B t b 2 F H c V Z 2 R H p s Z m x X T 1 N T U W x S c m R T L z F V M j Z y V V U z U l Y x N E Q r d y t l V k F E N X o x Y n J q a G F j b X k 4 W H V 2 e m 9 F M E Y 4 b D B u R D l y c 0 U r R m Z X a T N m M 2 V T b T k v b y 9 v N z Z 6 S D l N K 3 U 5 K 2 Z W U E h G b D d M b W J Q b m M r d S s r e m J z N l h O W n R i K 3 p u a z F W U V h L a H J n e H F y U 1 Z B a l J R V 0 d 5 Y 1 B O W F p s N W x 3 S j Z m Y m w x N l V w Q X N B V 0 F X b U Q v U V J Y b j M x a G Y v Z V p Q d F g 1 Z V g z Y 3 Y y M 0 Z V Y 1 N s e V d s e H Z 2 Z H B 4 a E V J d k J F Q j c 3 e V N N V X M v d z l n b 3 g r O X U w O W x u e T h 3 Y m R z M z Z 5 e m h i Y W Z v a z l r b n R h R T d j d l V G c G M 3 d 2 9 E M z V z N 1 A 2 N j E 1 W j d o M 3 N H Y W s v U 2 8 5 Z k d w L 0 d 6 M V d m b U N k b V l k M X R n Z l p t c m 1 2 c S t W V z V T d k h T b H Y y e n h 2 N 1 l r Z m 5 S N H p j Z m x U N W J Z R m 0 w d V g r W V U 0 K 2 Q z Q k 9 P e U R i R T I z e U t u e S t Z d H R I M 3 U 2 Z W J n V W F x W F N M L 1 U r b n F Y L 0 w 4 e m U 4 c G 5 l M z d S R T d p W T N O U W t L V j J 4 S W h L S 0 R J K 1 J u d G w y N T R N c X l U R W U y S H Q x V G J 0 d k o z Q 3 d I Z T l w N n V P c 2 Q r b U R 6 W j l Z Z X F 3 M T l n N V U w Z m F T a W d 4 d n I y d U R H a W d v T V U 3 a G Z x S T V t b j Z 6 V 3 V L c k Q x O U 5 i b 3 h M N j Y 1 V n Y v b U d 6 U F R h a 1 p u c W h W c 2 Q 3 c W M r b 2 d j O V V 6 Z H E 4 V k Z K c E d K e l M 3 e W 0 x Y l J S c n M 1 K y 8 y V W N M a G t 6 U 1 U 4 d m Y x W W M 3 Y k F z U E Z s d E t 0 T 2 Z V S W U w N W R j a m w 4 L z d 2 M k Y 0 O T h N b G Z L d D N Q b z R M M 3 p S U G R o b W 5 o O W h V M j k 0 W k x w V D F z U j N T O F Z Z U G I 5 d F E x Z 1 k y c z I 3 U H l 6 K 2 t 2 N i t i c D c 5 O S 9 Z d l A z R n h z U 0 t Z d k Z v b 3 d 6 U i 9 U T W w x T V V G e E t s N k p B S S t Y b D Z h L 3 F t S l R i S E x 2 d D d D Z k x 5 M C 9 3 a E w y c k F 2 R 2 Q w N U 1 M N z Z K c k F S c m 9 2 U G t Y e E V T M H J m V z F y R D J 6 V j V n d H R m V H p k U E R T d S s 0 a E t u e U 9 W d G d a S 1 A 1 N V I 0 V D Z o U G 9 F d U h R d V Z J O W d D U U M y d 2 J 3 d m g 3 K 0 d 0 W H V F Z E x 2 c z R Q R j F z V H h G a T l 0 Z X M 2 e D l X L z J 0 c z c z d j l N Z X R u O V Z 2 O W t 2 c E Z K Z X J O K 1 B 0 a 2 t r b U R t a V J a Z j M 2 N k l F Y 1 B i M 3 B m O H c 2 c 2 N Y a m M z T 0 o 4 V G R n M l g 2 L 3 Z Y S 3 o z d X p 5 Z 2 9 k Z m V X R z Z m T m N m V D l l N m V 6 N n J 3 c W l v V z Z P b T g z Y 3 J K L 0 N 6 O V p z V U V i Y 3 N z Y l M 5 e X N a c n k w M j B H c W 5 s Q W h I V S 9 p e X l h c 3 V k e m g 4 Z H d 4 T T F r V X R D R j g 4 Y j Z o M W R u M k t o S D d H Z E l h N 1 B n a 2 o y T E x P W E 9 Y O U 9 W a k l z d E p k c W Z l Z F J w a T V L d 2 F p d z N s V 1 J U Q 0 9 v a V Y 1 Y W V C b n I 1 Y V d S Q 3 F 0 N V l O M T h q R S 9 x c m R W a U 0 z d m x 1 a 2 N Q W n R i S z h Q V 3 U z U W 5 G Y T U x V E 4 y c n h V e H k 3 T V F y Y 1 B q O U 9 0 T G J y V z Z q a 3 I 0 b V l 5 N l p V K 0 R 5 a k 1 M M F N 2 c l o y c m t R b X B 1 c V h a O V E 3 M z l U U D d h R X E v S n p X Z 1 R R O U 5 Y R F Z M d T A 0 N m I 2 b F V F e U l D R 3 F o Y k J S Z G J v Z 0 x E Z E Y 5 O G l 0 N 2 J X R m 9 0 d j R G d m t N Y j N 1 R m R E M n Z X e S t i d 3 N L a W 5 X M 0 s z T D l P b z N j M j F t e X l N Q 0 d t a H M w d T k w N T N W O T l L Z V Z N L 1 g r c G l V N m t Q b U x W d W g 3 c C t m O F R k T U V t O G N 4 d 1 J I N m F O a k x H a m o v V 1 R V T m p k S U h B O G E 3 M 0 o 3 c m p Y V 1 h i a T k 1 S k 9 r T 2 x 3 d F A z Z H c w V V J s b m p s W T R L O X d q d H B O T H g w T G x D T F l B V U F 2 S 3 R w R 3 B T M T d 1 b G J l a W l m T n Z y R 1 h K R T l T c 1 R M Q 1 R T c G N X S j M 4 O V h p Z n l z L 1 M z W F o v b 2 Z I R 0 J w a W F P c 2 R u S H g 5 M n N X e V B q M W N B c l F E d k 9 I d E s r Y z h k M E p Q Z T A 4 a 3 R z c j h w b k Y r Y n A 3 b S 8 v c G p h Q l R h e D l h M H N z R n M z W S s 2 V 2 U y R H h M Q l N W R m N q Z T V L Y 0 R U U j Z G b W Y 0 V j V C U 2 5 N T z F C a F h r S G F r M z J r d 3 R s V G U y V m 5 r c 3 M 2 W F p D a m 0 x Y z h i d z I x R i 9 W c D N G R 1 R P d H h w c z I z e H o 5 O X B a O V p o d W F x Q k 9 j Q z Y v T H h E Y 0 x T d T h X M m d u M 0 5 Q d W Z 4 O D F D K 0 Z k c k 5 L O W t W c G F w U D k 3 S 3 p r K 2 x M S n l q e D V 3 N T F x M G F D S l p t L y t 6 R 0 h G M j R z U 0 k x d F Y 2 L 2 d k S T F x V T I y W S 9 R K 2 Z N N D k y R z Z j Y m 8 2 N V R V c E o z M m 5 q N n M v c T I 3 N j Z 1 O U c y M 3 V h Y l I z Y 2 Z s d G J R b n c 4 d F d j Z 2 M v c G 9 h V n Z x a 2 x R S T c x M T I r U H l k S 3 Y 3 c j g 1 U D N E Q k 1 j Y U Z S N n R 1 O D h w R G R P e T V S T j h j b G F G W E d a a T N Z L 3 J X K z N M d E I y Z m t W T H c r d k N u Z V R t M T d z T l V y M 3 h h Z F V l Z 3 Z P b z E y S G F P N 1 c 1 V 3 J m c U t s b T N E N U 9 Z W D d C N W Z a N W N k V k 1 h L 2 l W U 3 U v R G Z y R E x J Q T N y M E Z 2 b U M 1 O W 5 B M X Y z M E 1 I T V g v V E Z U e H V j O X Z C T m l H c W w 5 Z z d 1 U F k 4 T m l k U i 8 3 b n h G d 2 Q 3 K 0 x v Z m F y L 2 R 0 c 2 k 2 R m J 0 a 3 d X b U 9 U Z n V m U z h 5 U n B Y S T k 3 O U l j d U E v W E d m K 2 R y e H F h U H k 0 M D N N c U N o N 3 U y V T R 2 T H h V T E c 2 L y t z R W d D d V E v V X p w M X N 6 O T Z 2 a j U y R m 8 v Y j Z 2 Q U t Q M l k 4 b z c x c 2 R t R k w y R k x 1 a j l i T H R T Z X p N O V N 5 d X B K T 3 B G L z Z Z c j V 0 S i t X c T l C U 3 J L a 0 p Z N n l 2 e j h m Z H J P R X h Q V F E 4 e H J h W V N u W m h u a k l M e n l t b j Z M e k 9 G e G V v c U t S R X h a W V N h N m l W U 2 1 l a G V v Y T M x K z d m V G x H Z 3 A 0 L 1 R R a z Z 2 N 3 Z p b 1 N z R T J M Y T U z d V c y N X h m b E t X V D F S V 3 p Q M z I y e S 9 K N 2 F u c G l Y K 3 d l W k N 4 S 0 h j a 3 h x e m N a c j F z Z j B Y R V c 4 S E Z 3 d G F C b D V h b n V o a G N 0 Z U h O e j Z 0 L 2 1 2 K 3 J G L 0 9 a N 2 8 4 Y n R R Z m h Y W k x n V 3 N x V 0 x v a T M w R V F 6 S 2 1 o S U J M c z d h O F J I V y 9 W O E 9 2 N j Z v U E 5 T e l Z o e G Z 2 b F p x T j l Q Y j E x Z i t k K 1 R v N V F z Y 1 N v M W 5 x a z Z 4 M T Z l L z B p N j k 5 T l h L a H J T M 2 M 5 M 0 5 6 V n J V b n B S Y W x t b 2 R k b 2 V 1 c l R 5 a W 5 J M D d T T i 8 5 S G I 2 e G V X d T d n U T R P V 3 J V U W 0 z V j J 1 Y 1 Z k R X h v b 1 h X c G s y c m Z N Z k w 3 U G J X M 1 Y z Z T F 5 U 1 R l c 2 J H c T J k c 3 Z J c E t p c l g 5 K 0 Q 1 d F B y c G J l M D R l V W t i b U V S M 1 B P Y V B U Z V Z u S 3 l q K 2 5 2 T U w 4 S 2 h W T C s z M 2 5 m a 3 B 6 O G Y z U 3 d E Z E l i N m M 4 c m w 1 T k U 1 e j J B M z Z 3 e X l E O W U 5 d F h h d G t 3 V 2 1 t Z F U 1 W F N z b H U 1 d 0 J 3 Z j J W S n p C a z N R e H N N L 0 t t M 3 h u O H Z k M S s z c j Z h M D N i b m 5 F N l R o a W d p T 2 M v c 3 h l W V h H U n h u L z F u d l c 0 M D F P Z n J 2 S l M v U k N m Q U U z c U 5 V c U p r Y T A w K 3 V Q W H J I O G J q Z n h D O U 0 4 N 1 h u Q m F y U n B W U j d B R m d G c F F i M l p z M 1 N x Z n N S M z R 6 Y X Y 2 U E h t Q 2 1 s N V l R b H R z S 2 R H Z 3 R h O X A v N 2 5 q N W Z i O S s 5 N n Z 0 T 1 Z N a H F Z b G p s R k N x U F B D R 1 F H Z V B n c n d y T G d O Z 3 J l N 3 A 4 M 3 l Y M m N 1 R m 1 k e T F m U G I 1 c X R Q N D Q 3 V z h G M W l z V 2 p Z d W p l M S 9 1 U n U 2 e j Q z a H J Y V 2 k r M k h x Y W Z k N 0 8 3 S i 9 D e j F Y L 0 9 5 a n A r L 3 R I d 3 l 0 O G k y a l U r W E J z M z E 3 e H V l M U p t Q 1 M 4 V S 8 3 S m V a Z D J u U V h F d V R u M V B u W l U 5 V W F l e W 9 I d 3 F L T G 9 Y T E F D O W Z q Z W t 5 N E x L Z E 8 2 L 1 E 5 d j B X R 1 J o V z Q r M W w z R X d t L 1 Q 3 K 3 Q 0 b 0 9 i c X g 3 U H B w b 0 R i Y 1 J B U T A w U G Z V W n h Z W k V W d n Z Z L z l m a l h x V z J 1 a 2 t M M D F m S U p K U F N P c W R X K z F q K 1 p o O D l l Y 0 9 k N n R V M F F j T V d U d E N a d k 5 M Z X N t M 0 N Z a l U 1 W m F 3 Y S s 0 Z F c r O W h Y S 3 c 4 M 2 Q z V n M z T n h w c j J D c E 5 N e W R M e X B R W V V t U k N v c U x W R l J T c E 9 J T E Z 5 Z E x D N X R a W k x G W V p K R k Y 0 U m N L T k x t c X N t c l g 0 Z j Z o K 2 0 3 M E R J Z T l i d T B s U n J Y V z N N R X Z x T S 9 z U j Y w M U d t S 0 N J e l R q O W 1 m V k t x e n F Q V 2 9 k M l h m b X N M S X V Y R m g 2 c y s 4 a n Y r c T Q v V n Q z M T Z J Z H E v V G x U e H V V M n Z v b X Z k U n J 0 T U 5 a Y T F R Z n d S W U F h b 0 g 5 V E t r c m Z T b H J R N U d s O H F J M 3 U 3 T 1 B L T 2 5 M c D d X M H g z Z 2 x o R G J U T z d z L z A 1 c m p 6 a X N V Z j M 5 N n J 4 S 1 h Q N l Z i S S t L V k Z 0 Z G J m U 0 0 3 b F N 0 Y T l X d F p a T k Z i d T V i c X J k M m Z h b C t P O C 8 2 R 3 p z W T N i d X R j d m Q 3 c E h r b l N o R z N 6 O V B I a E R R b z E r M n Z 3 d G Q w M E 1 x N j N 3 M U M r O H R n M j N m W H R Y O H R W Z F Q 2 U m 4 2 V 2 p l V 2 V z e G E 5 T U 1 t b k l 0 V G R V T 2 8 2 S j J 4 Z F V 1 Z y 9 x c C 9 6 a V F w b m R Q Z l g 3 K 0 4 v c X N h U 2 h D d k d w L 0 V 0 M l R j a 3 J 5 c G V Q c D V k d W E 5 N U 5 R O X Y z M G s z U k h X d X R h b X F 2 c G d s N n R P c 1 F U Z D M 0 S D Z Y R j k 5 T W p T V U 5 x c E M 5 b i s v Q T R o O H R B c T Z 0 V F J B d T l m c 3 R E K 2 p C O W x l N j Z y b z l 1 a m t 1 c 0 4 3 M 0 N y M F N l N 2 g 3 V k x p Q l d F M X d K d F J l M U Q 0 O V R o L 0 J t e W p 5 Z m 8 3 U 0 V W T j N i O G J Z Y U h Y d k x o d E Z h b X p a T l g r e m R V Q 0 5 0 b m t Z b H B H c G M 5 e E c x d m 9 6 K 2 F t V 3 l X Q z V 6 M T N F Q X F D K y t 0 e T A 2 W W R v O X F j W U 9 Q Y W J a T F p x Y U 9 F W W x G b 3 Z t W k t 6 V T g 5 d i t w W U 8 1 S j J y c y t N N W N Y S X E 4 S y t 1 d z N 0 b n p t V 1 p u c k Z S M m 9 m T j c x T X J 5 O C 9 E V 1 c 1 M 1 Q 5 T m d Q Z j N m N U 9 W T H B y S E R Y a G k y V U V O c E 1 I W U t q R m V j Z m 9 S a i 9 N S V Y 1 Q m J t M E Z O c V I x M z l j c k Q 5 d W 1 W M n Q 1 M H F s N F h O N X o r Z l Z Q a m h h c i t 6 N F V D b V J D V X B 1 M U 0 1 a E 1 h M 0 5 a L 2 J w c G Z S R i t 1 a l F l c W Y z Y X o z Y 0 l r V n Z k V T V 6 K 2 Z 3 e j k z M n Q r N z k 3 c C 9 J Z H E 4 R F N Z c n p 0 a H M 2 Z G E v V D R q c X c 2 d m w w O X Y z N U 9 r d F N q V V Z 1 d D Z s V n p m e V A x M m F M M G x V c H E w c z d h Y 2 d R Q V V I K 1 l U S T Z 2 O W p G a k N 3 Q z F 3 T X Z k V X g 4 Z j N x Q n h X L y t w O U x N S E s z O U N E V G 1 W b j Y x Y l Y 3 M m 8 1 V W U z T 0 E x c H p w d 3 J P b C t 0 T U p a Z l V x a l Z 4 O U 8 x M n N F c 2 I 0 Q 2 5 q N E k 4 Z m V Y b j R T M C 9 k e S 8 1 Z W 5 q S n g 5 M H N i M 2 V 6 Z k 5 6 T j h u T H p s S m U 3 c D h 4 d U h 2 S n k 4 N V R a M 1 V O b U 5 3 L 0 5 5 V m p w N E V 5 d X M 4 a W l r U n Z l M W Y 3 V T Z m c G I v U D N s Z m 4 0 e V A w c 2 Z I d n B X O H c 1 O F U r S H M 5 R V Z 2 N z E 2 c X J N S m N Q Z G o 4 T n J V T m J s S n V o c n J Z V X F L c 3 d s e n R 5 e m 1 t S l l j M z Z N L 3 B p M z d W K 0 Z H M 0 J y Z n R X Z G R E Q U F C V U V j R V d B R 3 J C N U Y y Z m F 2 S 3 V U e S 8 3 Z V U v a 1 o y b l o w Y z J Y L 2 J 6 T 1 p C Z m 1 W V 2 4 y d H l Z Z E 9 I Z E M w M y 8 2 U W 9 P Y U p H b H Z 6 a S 9 h a z M x V T M 1 M 2 F y Y l V u Z n R U L 0 1 2 Z F h x V U N L S k 0 z T 1 d L b l p 2 e k p 3 Q X d D Q T J r R 3 d C U U J j c 1 V a d m 5 L c l J H N m Z X O V R B Q U F F Q X R x N 2 p o R k F B Q U F B Q U E 5 U n p C R m d B Q U F B Q m d h Q V J i Q U F B Q U F J Q 2 h F V 3 d C S m 9 q N 0 x n Q U F B M G R K U k V G V U F B Q U F B S V p H c 0 F V Q U F B Q U F H Q n J C R m d B Q U F B Q m d h Q V J i Q U F B Q U F J Q 2 h F V 3 d C Q U F B Q U F J W k d z Q V V B Q U F B Q U d C c k J G Z 0 F B Q U F C Z 2 F B U m J B Q U F B Q U l D a E V X d 0 J B Q U F B Q U l a R 3 N B V U F B Q U F B R 0 p w S F h R O E F B Q U R V Z j Z 1 U H B 5 d j U 2 L 0 Y x U F F 3 Q V F B M W E x V 3 R T W F E r a H h o Q n N B U U N B U z F Z Z l Q 2 L 3 J J U U F B N E J C T G t R R U F B Q U F B a H N h T U x R Q U F j S 2 h q Y 0 t 4 V z l w c F k x O E 1 B Q U t C U 0 J G c 0 F B T 0 J R c 0 5 s U H l Z M 2 E x Z l V 3 Q U F D b 0 Z F d V J B U U F B Q U F D R 1 J y Q U Z B Q U F B Q U J n Y X d S W U F B Q U F B W U d n R V d 3 Q U F B Q U N B b 1 J G c 0 F R Q U F B Q U N H U n J B R k F B Q U F B Q m d h d 1 J i Q T F j d k 4 5 c i 9 B Q 0 E v L 0 9 o b 0 l V T E Z J a n d E Y k R X N T h m Q U 1 B V U J h Z m p B Q 3 V Y b D V l T m c v d k R t a G Z S d 0 1 C S 2 p Z O H d L N l h y T j E 3 R n d D Q X E 1 M U h Y U T h B Q U 9 w T W N M Q 1 V s M m Q 5 T 0 x G a H N p U n B i d l o y S F N u S 3 J x T k J B W m R F Z W d S b 2 V F Q T c 2 M 3 Z U S 2 p p N F R z W U R B R U I 5 W m J K W U x K Y T Z I Z 1 F B M U l u a V l t b k h E c W 1 n b 0 s 1 S E F y a k 9 i S m J h d E p I Y z N l d D Z K Q U F B W E h Z b W s 4 b m t h R H R M a 1 F G Y 3 Z k e m R w Z W p v d W g 0 R l V E V X h N W V J h Q U F E c 0 1 H T U x B R m x a M G 9 F R H p O e W l m a k 9 i U z B O d F F F Q 2 x 1 d 0 l B Y 0 t W e U 5 t T k x z Q V V B c V h S W j h y R m p V b W F t b E o 4 d m x a V F U 5 W W l B M H V y S F h s N m w 5 O V N H a H p O V E N 3 Q z Q 2 a E Z z Q V F B Q U F B Q 0 d 4 a j I y Q U F B Q U F J Q X J F c 0 V X Q U F B Q U F H Q m 9 C R n N B Q U F B Q W d L R V J i Q U V B Q U F B Q W h r Y X d C U U F B Q U F B W U d z R V d B Q U F B Q U d C b 0 J G c 0 F B Q U F B Z 0 t F U m J B R U F B Q U F B a G t h d 0 J R Q U F B Q U F Z R 3 N F V 0 F B Q U F B R 0 J v Q k Z z Q U F B Q U F n S 0 V S Y k F F Q U F B Q U F o a 2 F 3 Q l F B Q U F B Q V l H c 0 V X Q U F B Q U F H Q m 9 C R n N B Q U F B Q W d L R V J i Q U V B Q U F B Q W h r Y X d C U U F B Q U F B W U d z R V d B Q U F B Q U d C b 0 J G c 0 F B Q U F B Z 0 t F U m J B R U F B Q U F B a G t h d 0 J R Q U F B Q U F Z R 3 N F V 0 F B Q U F B R 0 J v Q k Z z Q U F B Q U F n S 0 V S Y k F F Q U F B Q U F o a 2 F 3 Q l F B Q U F B Q V l H c 0 V X Q U F B Q U F H Q m 9 C R n N B Q U F B Q W d L R V J i Q U V B Q U F B Q W h r Y X d C U U F B Q U F B W U d z R V d B Q U F B Q U d C b 0 J G c 0 F B Q U F B Z 0 t F U m J B R U F B Q U F B a G t h d 0 J R Q U F B Q U F Z R 3 N F V 0 F B Q U F B R 0 J v Q k Z z Q U F B Q U F n S 0 V S Y k F F Q U F B Q U F o a 2 F 3 Q l F B Q U F B Q V l H c 0 V X Q U F B Q U F H Q m 9 C R n N B Q U F B Q W d L R V J i Q U V B Q U F B Q W h r Y X d C U U F B Q U F B W U d z R V d B Q U F B Q U d C b 0 J G c 0 F B Q U F B Q U F B Q U F B Q U F x Q 3 Y v R D A z Q W R N S z U 3 T H J G Q U F B Q U F F b E Z U a 1 N 1 U W 1 D Q y I s C i A g I C J U e X B l I i A 6 I C J t a W 5 k I g p 9 C g = = " / > < / e x t o b j > < / e x t o b j s > < / s : c u s t o m D a t a > 
</file>

<file path=customXml/item2.xml>��< ? x m l   v e r s i o n = " 1 . 0 "   s t a n d a l o n e = " y e s " ? > < s : c u s t o m D a t a   x m l n s = " h t t p : / / w w w . w p s . c n / o f f i c e D o c u m e n t / 2 0 1 3 / w p s C u s t o m D a t a "   x m l n s : s = " h t t p : / / w w w . w p s . c n / o f f i c e D o c u m e n t / 2 0 1 3 / w p s C u s t o m D a t a " > < e x t o b j s > < e x t o b j   n a m e = " C 9 F 7 5 4 D E - 2 C A D - 4 4 b 6 - B 7 0 8 - 4 6 9 D E B 6 4 0 7 E B - 1 " > < e x t o b j d a t a   t y p e = " C 9 F 7 5 4 D E - 2 C A D - 4 4 b 6 - B 7 0 8 - 4 6 9 D E B 6 4 0 7 E B "   d a t a = " e w o g I C A i R m l s Z U l k I i A 6 I C I x M j U w O D Y 0 N D A 1 N T E i L A o g I C A i R 3 J v d X B J Z C I g O i A i N j Q 2 N D Q x M T Q 3 I i w K I C A g I k l t Y W d l I i A 6 I C J p V k J P U n c w S 0 d n b 0 F B Q U F O U 1 V o R V V n Q U F B N 1 l B Q U F G Y 0 N B W U F B Q U Q 4 d W l K V k F B Q U F D W E J J V 1 h N Q U F B c 1 R B Q U F M R X d F Q W 1 w d 1 l B Q U F n Q U V s R V F W U j R u T 3 p k Z D N o V V Z m N E c 4 U G Z X b V V s Q 0 N L R 0 h G b n F W b 2 5 R T E F x S m l C M V J R N 0 d 0 Y l h W M 2 R k Y T I 3 d X U 0 d T Z 1 N 1 B 0 c T U 5 N 1 I w Y m d 0 a D F C U l V G R k V W Q W V 1 O D F R T X E w V z g 3 d m p 4 d G 0 1 b V l t a z V u M G t m Z n p Q R H p t M 3 R 4 e U p x Y k 1 l O D g 1 M 3 l N S k l R U 0 l p S W l J a U l p S U d q b E p r c V J F K y t Y N m J n Z 1 J F U k V S R V J G U m J X S 3 d K U 0 l p S W l J a W 9 v e k d Z R X R F U k V S R V J F U V p q Y 0 d X a U l p S W l J a U l N a H F E T F J F U k V S R V J F V 1 U w Q m x z a U l p S W l J a U x L Y U F 5 M l J F U k V S R V J F b E 5 F W W J J b U l p S W l J a U N p a k 1 k Z 1 N F U k V S R V J G U l J t T 3 d K U 0 l p S W l J a W 9 v e k d Z R X R F U k V S R V J F U V p q Y 0 d X a U l p S W l J a U l N a H F E T F J F U k V S R V J F V 1 U w Q m x z a U l p S W l J a U x L Y U F 5 M l J F U k V S R V J F b E 5 F W W J J b U l p S W l J a U N p a k 1 k Z 1 N F U k V S R V J G U l J t T 3 d K U 0 l p S W l J a W 9 v e k d Z R X R F U k V S R V J F U V p q Y 0 d X a U l p S W l J a U l N a H F E T F J F U k V S R V J F V 1 U w Q m x z a U l p S W l J a U x L Y U F 5 M l J F U k V S R V J F b E 5 F W W J J b U l p S W l J a U N p a k 1 k Z 1 N F U k V S R V J G U l J t T 3 d K U 0 l p S W l J a W 9 v e k d Z R X R F U k V S R V J F U V p q Y 0 d X a U l p S W l J a U l N a H F E T F J F U k V S R V J F V 1 U w Q m x z a U l p S W l J a U x L Y U F 5 M l J F U k V S R V J F b E 5 F W W J J b U l p S W l J a U N p a k 1 k Z 1 N F U k V S R V J G U l J t T 3 d K U 0 l p S W l J a W 9 v e k d Z R X R F U k V S R V J F U V p q Y 0 d X a U l p S W l J a U l N a H F E T F J F U k V S R V J F V 1 U w Q m x z a U l p S W l J a U x L Y U F 5 M l J F U k V S R V J F b E 5 F W W J J b U l p S W l J a U N p a k 1 k Z 1 N F U k V S R V J G U l J t T 3 d K U 0 l p S W l J a W 9 v e k d Z R X R F U k V S R V J F U V p q Y 0 d X a U l p S W l J a U l N a H F E T F J F U k V S R V J F V 1 U w d G F F Y l F F V F V H S V F 0 W U 1 r d V l P T U J v R G d F b U h a R H Q 0 Z 0 l V R 1 V n M X d N V T V n S D l X d 0 8 2 M H R B d E l p S W l h c H d r S V l S b z Z F W V F F V F d r Y m N Y Q T N F M U F h Y m l o V z B K V X V S d 2 R H T l V K Y U p m Y j B D M G h J a U p x T 0 p J a 1 N R b j N N O W d T M G V G c 1 d 6 S H d 3 W n F H Y m d W U j Z r N 3 R B Y l J y M H R D d E l D S W l h a G l W Q l Z 2 T 3 N T V 2 l 3 M W J Z Y 2 5 w c W l U T E o z S T N P O X k 0 U k V S R k Z j W T R 0 R V I y M m x 1 e H l E e i t X Y l F N R E 5 6 e U F M a n Z m a F M r O H U r R W F S b F F 1 b 0 x m Q y t q W V R z Y m p 6 S D J I T E d n R G 5 l M 2 J K T G 1 C d 1 F R T T N q b 2 l J c U J G a G p 5 M F J I Y l k y S G 5 C d k Q 5 e n d B U H B 1 Z n B L a G x o b 0 5 Y M 2 c z K 2 0 1 K 0 V n T T N Q T 0 R h d i t s Q U p T Y 1 F F U k V k c G h o c 2 l l a X d W U n h 5 Y j N m W i t X N 0 R O S V N v Q 2 w x M n p Y Q n R W L 3 p l S l N J a U 9 0 d 3 g y Q k x S W W F 2 a W t q N 3 N x Y V h H e W h m Y T V k b z J 1 Q n d W R V J H U k M 0 T X R F U k V S R V J F U l p U U U d X e U l p S W l J a U l z c G 9 E T F p F U k V S R V J F U 1 U w U m h z a V l p S W l J a U l L S 0 1 4 M k J J U k V S R V J F V k Z H W T d B b E l p S W l J a U t p a k 1 a Z 1 M w U k V S R V J F U k J t T n d a Y U l p S W l J a U l n e U d v T X R F U k V S R V J F U l p U U U d X e U l p S W l J a U l z c G 9 E T F p F U k V S R V J F U 1 U w U m h z a V l p S W l J a U l L S 0 1 4 M k J J U k V S R V J F V k Z H W T d B b E l p S W l J a U t p a k 1 a Z 1 M w U k V S R V J F U k J t T n d a Y U l p S W l J a U l n e U d v T X R F U k V S R V J F U l p U U U d X e U l p S W l J a U l z c G 9 E T F p F U k V S R V J F U 1 U w U m h z a V l p S W l J a U l L S 0 1 4 M k J J U k V S R V J F V k Z H W T d B b E l p S W l J a U t p a k 1 a Z 1 M w U k V 2 e n B T V G h 0 S T N y e H F u N j h j Y 1 M 2 V X J t T n J z V V d V U 1 V J Z l B 3 T m o w U 2 V B W l R a M F V 6 S 1 R H Y T d m K 3 d r Q j g 1 Z D U 5 W H Z Q W H d r U k R x R H M 0 Y 3 N S W G p B Y n d n Z z J U Q n R L O X d O Q 3 B I M W U 2 T l B u W U I v Y 1 V 3 Y 3 R x a j d q N X k 4 U m Z P Z C s y T H M z V j N s c 2 V N R n N C R 2 M 4 Q k h 2 U G x u c G 8 y Z U d C d 1 p h S W l C c U V s T l V j M n F q Y k l E V n B X K 3 Z Y V n Z w T 2 d 2 Z k t i N k N O d k F I U W M 5 S T Z W M j d W Q i 9 x N G U 2 Q l B l Q m F l Y z E 2 Q j F M U k R y Y m V Q R 2 p l N 2 F E c 0 M w K z l G e V g x V E V K N D d I U 0 p Z M W 1 C d E 1 a Y k 1 R Z U N W d j B L V U h X e X d O c V R M M n J r Q i 9 1 Z H V n U 2 d w c X Z 1 Y k N Z S G d l d y 9 E L y t J Z E N I M z A z N 3 E v W H l O a k g 5 Z 0 Z h O U 9 5 Y X A 4 d k t S c X M 3 V 3 N S Z k 9 k K 2 x Q N T l F b 0 t 6 S H E z M 2 9 C W D g r Q m 1 V U F h v T n J L M n J V a j V I R k 8 5 R D Z Q T 1 h V S H J m K 1 U 0 N G J D U U J W O U k 4 Q 0 M r W W p k S U h M b 2 I v K 2 R 0 Z 3 J m K z U 4 b U 8 5 M l F o L 0 5 4 T 2 w 5 M T h F L 3 d 0 M 0 p E M l d V c 0 5 n U z B U V V F P U l d m Y U Q w R 0 o v Z V N a b 1 A y a k Y v Q k Z S U D N U U 3 F y a W s 2 b E s 3 a m 9 K L z J D T H h Y e l l j N j V D c m 9 w e j h L e U d y d D N x Y m p j R U R Q Z 1 R y e U J u a X Y v Q W J x M E 4 4 Q 2 1 p K 2 x j M F h 3 S U l R U k F B R E l u W T Z C O T V K U G 9 I U W R W N n Z 0 b z B h d S 9 P Z E x I T n l M N E F k U G 9 Q U 2 V j e E g 4 N E V t S W c z d n J 0 U m 5 X d G p V S X Z Q W T N H R X Z t b 1 B T Q l M y Q 3 U v c j V l N z E 5 Z G t 1 N k Z 1 W E l C U 2 g r O E Z P W X Y z O V R k a m N w R G J m a T d t U U N B M E p l d k l 2 V H h N M 1 Y z d j h a R 0 N B U 2 4 z N G V 5 e D M 2 S H d N d D N 3 a j Z 3 S y 8 x c k t D b 2 d P W E Z B Q k 1 z U S 9 1 W n R K M m c 5 L 1 F m W S s 3 Y l Z j b 0 1 U R U F M b T h t O W h i V m 1 C c 3 Y v O E Z z R j N I N F R 3 R j F k N W 1 y b n B G K 2 N E e T N E Q z R Y M 2 5 J L 2 p l d n d I Y n F 1 T U d K e W Y 1 e W g r a 0 N n R n p 4 W G N v Z S 9 M M 0 t I d m t L c G p M d m 8 0 L 0 5 y d H A 5 T m p s O D h x U H Z S T E d U N T h u Z m g z M V B S S W l B O V h 1 T 3 d r a U l r c W Q 0 b 0 Y r e G h P d 3 R 5 e U E 4 Z V h m W U 8 v K 3 B j c F R 0 R k c z U X g x N E l l U 3 V K e U E 4 N n h x S S 9 S d H F 1 V k V T d E x G M 1 E 4 c H V D V 1 B 1 d l J B S H F 4 N U 9 s W l R x Z 2 R 5 N l A r U j J S M E h 1 T 0 J K S y s 2 R 0 E 2 b l V k S W h j Y 0 J l M j R X M k R N b V Z h e m U w V X V x R U l 1 T 0 N x e U t Y b n p v Q j E z Q z l T a k x r W G 8 5 W E 1 n R G 1 4 S 2 V y b 2 8 z Z 2 J 6 c T N 1 a G p i d k g y Y U Z s U V Q v c l N Z V G V 1 Z 2 o y W m c 1 M 1 B C e E l t d n Z C a 1 F p V 3 d m a H V K c l M r U j B O c D J x T G U y c U V V Z E l Y U 2 9 R K 3 N U Y 3 N n U 3 Z m R C 8 r d 3 Q 4 S n h 3 R V R 3 b l h B e E l V c T N m e j l x e U F 2 Y X V U Z E F H b j F 5 e k M r b k 9 6 N 2 d v T 3 d q L 2 k z K 0 c w c W t m S k U y d m h S Y T Z p V 0 J a W E M 5 Z j Z I K 3 Z B Q U E 4 S j E 5 Z T Y v Z H J i R V R J R D d 0 b 0 J 3 R E F X U G 9 W e k Z V T D R S b C 9 K Z l N q S j Z a M 0 l W V U R q R k R N a F F X V W p u M G c 1 e G Z V W W 1 z V H N 6 W X Z k N F l p Q T R D d 0 V a N C 9 D O G F T T 2 M 3 c k d I c H F w Z C 9 u M W d a M z c 2 Y W t l N k V l Y 1 J 3 Z 0 s 2 N z l v b l E v d 2 d z L 2 d H Z k 1 C W F h T L 2 p p Z X J M a G R J d V N I M U R 6 K 2 F 5 b G w 1 Y 2 J 0 c z d h d W h y b n N h N m h k Q m t L S y t W M W p i V j Z C d 0 1 0 M 3 d q U C t T b W h I O G t G c l p S a H N p W W d h a U F n N V Q 2 W G x E c 1 B n d W Z C O T J E d C t T a j Z u V D V J Z 3 R 4 L 2 l u T k 9 5 T j d 3 W H p r Y j Q w M X R o c l h 5 L z F 0 b 2 t 0 K 3 d G Z G R D R k F D U W 9 Y V S t B d W Z C e E d O O C t B b 2 d x b m 9 K T E 1 x V G N k c E N i Z D R m V X Z C d m t s c j B n d G V v R E 9 i O W J T c j J 4 N n V B c l l H O V p D R 3 Z k W n p W L 0 R l M k 9 B a l Q z b X d 2 a E w w T D R v e j l X R 1 d v U E 1 a Z E 1 o e n J r U 2 t o N W h j N E 9 T W U U y N G p x R V l v S 3 Q x S 3 d 6 d E J I W E l m e n A 3 W U R a T U h Q V H F J N 2 8 3 b U F y N l Y 1 a 1 h m N H Z L S V Z I M U c 4 N 0 p C b S t 5 Y m V p O U l G T E F j c 0 F o S T N R W n k v Q T N y O F R 2 b k 5 1 a n Z T M D F R W n J 4 e n I 0 b j d u W k d Y Y X R L T k F H V m Y v T m M 4 V U h B e l V a S 2 x z Z G 9 m K z l B a 2 d T U E N m O X B s N 3 Z X O T h r Y n p h e U x y c 1 B a Z i s 1 R 2 l J Y 2 h B Z 0 h F W n o 1 Q 0 t 3 T l M r Q 2 J j b 2 N U V 0 Z P N W p x c E J 4 Q V J i e j d o T D R C b D N T U j I x M n M z N D Z m T z R m Y 0 p m R E d 2 Z F R 4 Q j l q N G F V M H l 6 a G V k Y T Z 4 Z E V O U 1 V M V 0 p k T 2 d k T z V m N F N B V C 9 w Z n Z n c l Z o Q 2 V 4 O T I r R 2 J k Q k 1 n M S s x Z 1 Z V b D F Q O E N S V z N W R T l 2 V l B R Z E x q U n d 4 S k h 2 Y y t L Y m M 1 c 3 M 2 L 0 U w c V h B Y T c 5 e G c 4 Z k k v R H V B N E J w S V B E b W Z V N k k 3 M 2 R z N 1 R m K 1 Y 0 R E J s b 2 l v b 1 F S a j V z e E p z c X V Y T V N W N k 5 2 U l R I a 0 t v Y U g x S 3 Z i M n B z U G V z Z 0 x u N E Z h Z 0 R M d 1 F V R G V x S T M w U H V l R F R D c z Y r R E t O b m h P b F p 1 M 1 E v c X l O O U R 6 a X V F b E 5 j S l V H c l d J N k 9 k O G d E c 2 w w N k J P T G k x U n R k U k N v O T M 3 e k J E Q 0 w x O G F s e j d r e E l X e k N W d l F E d n U x d W c r e T R o O E t E V n R E O C s 1 c j B G c T B o Y W V K d T B R Z X Z j e X d H a T R l W m h V d T Z R S 0 Q y U G s 5 a j N y T D l U Y W x x d l h T V z d S S H Z v e G t 4 Q 2 U r M F p r b i 9 I R H g 3 R D N i S V d r c W h E V k t M c V Q 4 T F k 3 T j B B R V N n Q U F n Z W 4 z Q W 9 v R 3 J m L 3 g x Y n V Z M X Z C V E p V S m Z 2 Q X d B d i 9 w d 0 s 3 Y 3 V o T 2 Z V c X h H Y z h Y Q m t u N 0 Z r R H F E c T h F M j V Q Y 1 d y d U h 0 R m x m W T l h N i t C e W R p M j A 5 W l l x Z z d m T 1 R k R E c z U k N w Y W V K M H Y y d 2 R x N l A 3 b E E w a E Q 1 N 0 l m N D R m e k d z N 1 d z Q k F N Y j N I d 0 x C V X Z q T y 9 3 d W d w Q m I 0 Q W N B d T J v S G d l d z h E c G x I M X d R Q 0 U 0 U j R 1 T E V x S 0 V I a m h q c 1 R I V m h 4 Y W J J U V E r d n p G d U 9 1 N U h n e l p G d n l 2 L 2 c x W m w 5 N E R 0 Y 2 V R b E 5 w M E 9 H R 3 d K U 0 p x S 0 Z Z b 2 Z s K 1 Z Q Y U 1 4 d z Z 6 T U l N T H Y v N j d X U X U w a H h s Z i 9 o T k x q R k V o W n p R R U F j c n Z C O E p 6 M 0 R r S 3 Z U W V F v M 1 J s d F N 0 T 0 9 h Y z A 5 R m Y 2 O X N K Y S 9 C M U c 4 R G F K a 0 I w V F p I b 2 p n Q W V m c l l G d k 9 Q M k U 1 c j d H c X I w T V N j d W Z q W E 5 2 V 2 1 v O G l v V l p 1 M F F 0 U 2 J n S F V v e T Z 0 c 3 J k T G F 1 R i t j e W Q z S E F I U H V h O E N r Z 0 l w d n d 1 a z d G Y k 8 v Z z d E N E R u M 1 Z Z V G Z 1 U m d p b U R r R m Z p a U p P d T d W U 2 N i Z X R 4 M y t s K y t D W j l S a 2 F B U E h B b 2 9 L e j V n T F l N e W Z C U k h 5 U j Q 2 e n R x M k d a L 1 Q 1 Q 2 Q v U T E 3 d 1 J O Z 0 t 2 L 3 d P U z V v S G F l M F R h c D B z V m d v U F N a U U N 5 c i 8 2 M 3 M y R V p L T D V 0 S E 9 U V 2 h m Q 2 V k Z z N V b m t Q V G I 5 N y t u U 2 g 3 N U d y S U x k b 2 g 2 N U o 3 b 2 5 N V k Q x U D Y 4 R E 5 o Z l A 4 a H J L M n J J L 3 V N S H o r R l B 2 e j A x Q j d J Q 0 5 1 M U t T V V l U b H N Y e k J Y Z l J v Y 2 h B O D R J a G Z Q K 0 R P M k k 0 e W 8 v Q 1 l D N W N y N j d p c k l a a H J u M n h 5 c n Z a e X o 5 Q 3 V L N V c 1 R j F 5 V D B w U D N 5 U j g 5 d E N H M 0 l x Q X E v Z V h h M z V 1 e U p R b W x M Y j B q c l d N a E I 0 O F M v T 0 t K S 0 t 2 Z F N I T 1 F a Y k l x S U d J b X o z c 0 d Q a D M 0 d m c 0 N E 1 y U F Y 3 S z d 3 c n Z a V j l F d H U w Z F A 4 T m F G e i t N c T h i Q 3 B U Q y 9 m U W p h Q 2 Y r S T N q d T N B T n J Z d X h H Z W V W V z B 2 Y 0 d E c 0 R k L 0 J 4 S F l C K 0 Y z L 3 N H L 0 R 5 S j R B Q 0 t 3 S H d n V X d Y U E I r N U d u N D J M Z k 9 o a H o v a E Y z d T h n O X Z I b l F K N z B B c 1 c 4 d H d o L y 9 D V U Q 2 U F Z G U 2 J n S G t W b j F k K z h 3 b F R r K 1 g 1 R 2 t D L 2 F 3 b k l V S W x z T l o 4 N m h U a F N v Z X N R d T U 0 Z E 9 K U H R S M E l m Z k l i Q 0 w 5 M W d m T j F v T X h X W V o 1 Z T J v U m Q 3 V 0 h D a 3 U 2 R H Z Y T T l B d F B 2 U m Z E a i 8 4 S n p 6 R G 5 R a H A w R 2 J m a n B D T S t k S G o z U U R F T W Z k a G 9 r Y n c 2 Q z d 6 O W E 0 U 0 p T K 2 5 O d 2 J Y Z T R V V H Y z a D F 6 U X J W c X Z B V X F T d D V l S 0 J p Z 3 E 3 R j B i N F g v M l p p a n R l M E x 5 W n F k M W V Y d l B G b 2 l 5 Q T d E S 0 R x R H N z V 3 V S O V p 0 L 1 F t N 2 V y b n B 0 L 1 R X U U p I a k d Y U X I v O D d l N W R o d k x 2 M D B 4 M k Z i N F h W d F B 3 V G I 4 N 1 h 2 d T J 4 N S 9 Y a V R V a W t B S j d K M G J F Z 1 k z W T h u Y 2 F 0 M V A w c n p R a H B 5 U z l v Z 0 M 3 W W p q Z 0 N t M 0 k v R D Z 0 T G l I Q U E x R k d F S D R u N z h O V 1 Z j K 1 d I O D k 3 Q m 1 B d 1 p h S X F L R l l x U T F 0 Y W d q b X N y Z W d q c n d 4 M G 1 z T E F I T E h r Y T V q N 0 0 z e l h I T k 9 F M H N 0 b k V y W n J h Q 2 Y 4 e k x r R m o y Q n R n T 2 h o V X R n L 0 8 v d W R K c 0 5 w Z H R K N 3 J z Z j J B a D d 5 d 0 l B Z 0 R i K 0 F V a D V o W k F B a U Q w c l l m N z R Q T l F q T D A z N 0 h w V 1 J X L 2 F H W j h w Y k N M M D F O Y j F o e j F S b m p C O C 9 o Z V R K a H R v M z h R T 0 p T d F Z n N 3 F v S W x L T H N p Z X Z n U G Y x Y X F O M H J m M U J W c V p q N X Z Z Z X F N b 2 U r Z U N s d T N w M m M z e F p T Y m d 2 b 3 g 1 N E 5 L Y m M 1 W U p s U U N y c E J 5 b T N 1 V k d a T j h 6 V V U z M 3 g 4 N U d N c H V 5 b X l y b m l n W m d X c V p E a 3 V M R W V 1 c j N r Z 3 l 1 c 0 p w T F B F U 3 l M M j N x M G 9 l L 1 F h W k Y z M l R 5 Z 2 R l d F h v V 3 B s T T d U a 0 1 V b T V 6 a U 9 M b 2 d 6 V k o 5 e V k 1 S T B i R k h 0 d G s 1 M W t t U W 5 O Z W g r Z T R j M n M w N U 5 6 Z X Z S b m 0 y a 1 d S Y m J s V k o 5 Z T h Y b V B 4 R n d q T 2 Z B U 2 V F e T Z H W i t 5 R m t l O W 5 1 M m c 3 e k Z V T G 8 r Z T E 2 W X l j U H p 3 Z m Y v M E R 1 M U Y 2 e j d t d W Z i N n B m N E h h S j g z Z k J l V z B n V 0 1 S L 2 5 Z R 3 J J M 0 x v Q j k v S H Z R U l o w T E t 5 W U 9 r d W I 5 V z l 1 N U 5 L T D M v N H N p M m E 3 U k N P V k Z T a E 9 B b n o w T H J k e H o 4 e j k x U z Z U M G x i e l k 4 N D Y r Q V B 1 S 3 N h c l g 1 Y 0 1 S Z 1 M w V F V V T 3 d r a G F J Y W 1 o b U N 0 Z X d 0 c U V P d m p 1 e V N Q R T J j b 2 J q c G l K b X J L T F h x W G V u N V V u N D N T R G 1 0 S T l 2 c W t a Y 0 M 0 V E l Z M z l 5 Z j F 1 M l U 3 a F d x d W V v N T h F e C t B O U M 4 a 0 5 0 R W c 0 S F M 3 e H d Z b i 8 4 W j V w T F h B T X V B T 2 l q N l J z V G U v Q j N D c z Y r R j h N Z X Z 3 Y W 4 w b l F S O S 9 B T U F 5 Z 3 R T d l h V K z d E M H I w M m 9 q M V I 5 U n V o K 0 J O K z Z C M m 5 N b 3 Z H Z G V E N 2 x G K z l S T 3 J N R l E 1 T 0 F I V D h E Z X V R S C t a M j Z H N S t U Z n d I U D g r Z W t G e E F R R m Y w V E l E N 2 x K U H V U O E F 0 a E Y y d 0 V B K 3 Z I b l J U N n Z E U m h k N 2 Z Z b U p N b D F V b l U 1 U X R V Q j F O N m N k T F h Y Q 0 1 n d E Q v U D F w b V h a Q 1 Y 5 Z n Z R b k F X W F p H S D N K c V N x Y 0 t 1 M k t 3 c l d S c E 5 N d U U v O V c 3 W V M 3 N 0 d 0 Y j Z u N U Y x e W J S c W g 5 d l F s N i s 1 Z W 9 x O V o v M 2 U 5 Y j F 2 L 1 B B e F l O c 0 l m Z m 8 4 c k h V L 3 d Y Z m V u e U U x e V V m d 3 Z V Z G N R V n l 2 c E l L M 3 V X c U J h M X Z 0 T 2 J U Y W 9 S W W 8 3 M E h l d F J F Q U V K N 3 p P c X k x a S t B W m R 4 b l U z c 1 B k e H d Y O U N j N n V R R l p n T F B 3 Q X h z S V A z R z N z U F J 3 a U Z J a X N a e X V D W l F q T 2 V C a F N W a T Y w L 3 N k R G x P e D N I b U p S c F J o c 2 l Z Z 2 9 J V 3 Y x U j Y 1 Z 0 c v N 3 d S c W h I W G d x N V R m W G 0 5 R W l l W E V p V k R P V k 5 S Q j M r T z R o U U N j e n Z u M H J 0 K 2 p s d E l s V 2 p J L 3 V 5 V 2 t E S 1 N y d z h p e m I 2 T G 9 U Z U 9 B Z j J q c 1 d 3 d C 8 4 S S 9 W V G 5 x Y n J j Y 1 l U V D g v c k d a Q W k v Z T k x U 3 B l d l l t R 3 Z u T z h P U D M 3 N E k 5 c z R s S 2 I 4 d X F r Z m x i N 3 J O V l F 0 U i t z Q 2 x V R H V u V m d E S z N y L 1 R 2 Y j F q S G Z 4 U C 9 5 R 2 x j O D E x U H p r Z k N C d W h q L z R M Y S 9 N S y t D Y m Z s d k p 3 V 3 l s Q k V i Y X N p N m R C N 1 R N U z R m b X p F S H o z U V N n Z G V r T U V T c D B x N n N t R y 9 j W V F C L 2 Z D M n J z V m F 0 Z U J L U j F m b H l S V m o 0 e m x r S E t h b 2 N t Z E 0 5 S T Z Q N 1 o z V 1 c 3 V 0 d y N 0 p 0 M V o r O E d G R V A z c W l F N V p r Q m R x U V V 4 Q 1 l m a z l x S j F h b 3 h 1 O S 8 v Z S t R R W d 6 S H Q w c 1 B 3 Q z R 2 M m 1 T d S t R S C t G K z Z v V n J p M W k 3 Y k Q r Q 2 x h Q V Y v c m Z 6 e l V i a 2 R H b T d O O U x h d 3 Q w U W V H N X J y R k t K b D J y d F B U S H c 2 N H J t V X M v a C 9 N b G U 0 U U N 6 a k Q x V 0 5 w U T A 5 T H E 0 M F Z T Y j R t M E F h U F I v a n J 0 N X c y Y m w w T i 8 v T z N R a n R p R k x 5 V G I 0 M D h E R G h V Z 0 E x d 1 J q N W 9 m V W J H W H l 6 U j E w d V d v U T B Z Q z d Y N 1 V T a D k r S E t J a 3 V p R F Z Y d m 5 C Z 1 J X T G 9 D M W V U b X l y M z B z N F R K Q j V H Q 3 d K U 0 t p a E 9 5 Z F N 5 Q 0 s x a 1 B L N 3 d K e n d l T 3 d s c y t B d l d F d V B G U G V o T l M 4 b W 5 Q d j B x U 0 5 1 Z z B J b D h E O C t i V X F q M V Y 2 b l Y 1 a C t L V k l Q a D l L b H F H Z i 9 o a E N y N X d P Y T h W T T J F Z G R G d W 5 W b G Z L N 1 F q d j U v e E I r T n p w V V d m S T B n Z E p s c k 9 z U 2 t w W U 4 1 W W p K c 0 h j d V J Y W G 1 C R l B k Y 2 k w N 1 l 4 a 3 B G M 0 d w S 0 o w Q 0 1 C V 1 p 5 K 2 Z C W F A 1 d D Z t d F B 5 d V c 5 c F R H O V d Y T H J U Z 0 F B Z m R q c G t I T 2 F R Z W w y S k V y d V B C W E d E e C 9 C Z T h a M V Z S W m d z d m R z Z 2 Y r L 0 4 w R 1 V I V V R X b G Z k R D Z k U 3 Z X c S t s M X N U M H p J b E F h Y 2 9 Q R F N n N X V W a 2 I 1 T n p 5 R 3 F C c W t I U W Z B d F B 2 a G Z I a n A y b G Y 1 M U N Q W V Z Y T U 5 U L 0 E v K 0 t m a 2 Z X Y m Y 2 W F Z 3 e C t j O V Z p a 0 V K T 2 t l Z U U 1 N 1 J y W D U 0 M z V z K 0 p Q R W 5 a Y 3 F B V l N I T X F 1 Y U 5 V c V V s Y V I 5 L 1 J y S V V K K 1 Y w K 3 J z W F F 1 U k x E V U d i b 1 A 1 L 3 R a N 1 R v S T J y R F R v U j F 4 Y k 1 J S 3 p G S 2 l a W m h z R z h I W m o 4 T j M 5 c C 9 n U G U w Y U J G N l A x c U 1 3 Z n Y 0 U z l s N W 5 0 U U Q v O D d j a i s 2 b 0 h 5 M G M 5 V U V V T X R r U k V W Q W 1 C M E h 1 W F E 4 N 3 Z D b X V 0 O D N S Z E J J b 1 F l d X N D c V A y b k 9 E M m R l M W M 1 d l p y b D g 0 W F Z J e S t G T n V h d U t x O X N M b m d j e H R m L 3 F 0 W F d x a 2 U 0 N T F P R j N y b 1 E 5 c V p 2 V W o 3 Z l h Q Z 2 s 5 R E 9 l a U d 3 c l h Z N E g 5 Q n d n W E 9 w c z l 6 d 0 5 V S 0 5 C e V Z y L 0 p Z e V B i M 0 t L U m V r N T B J W m R B M l A r W T F 6 M n B 6 R n A 2 R 1 Z u R k E y K 0 t i Z E J H e k F t d m Z O a 0 5 m R W N m R W 1 L c m w 4 c H k w N W d m Z l p t S 0 I x N k p h M W t h M j F m Q y t G M z F z M z J Q M 2 N y c 3 E 3 K 0 4 1 U z J Y Z E 5 y V T I y S 0 h l c G R n d 2 N P Q V B n O H F R S l J 1 a D l 5 N j B J Q W d P L 2 N X e U F D e F R C W H p L K 2 J t O G t 5 d E N O U F R D d l V H a 3 U v Z 3 J r O F d w d E J I M 2 N S N U x 4 V 2 t X M F J L S W t M N D F K M k h y S X V 1 d y t T N W t I W j Q 3 O X o x b H B P Z z F y W X p 6 V n Y y Q z d h R G 5 2 Z k R x a m Q w M X h p R D R C d n d v M n d 0 N j Z L T E N N R U F P Y W F S V E N Y e j B Q N G 0 z Z W N 1 Z U 9 T a F B E O G 1 R a l B u N W 5 X d G V X b U x S R D Z h b n B j T W E 5 R G 9 S W n c x b 1 Q y d i 9 Z U F p G M z Q x M X B k e C 9 y W G d z R 1 d p S W d x S l l y V 3 d 5 c G E 3 O T V Y d W h Q R 3 R 3 L 0 h I U 3 U z S G V o Z T l 6 V U p k Z G c x a 0 p x M F F m a n p 2 d 0 R o b W d k Q n V k M F F T T T I 3 U j d i d G p W L 0 h o V n E 1 O E Z q Q U N r Z U t T V l Z r c m Z 2 Y 2 F Z d n V E Q m t W b 1 J M Q U R F W S t y L 1 N a R U w z K 3 p w O F J m d j h h d 0 F o Q W F 0 W V p u Z 2 5 Q U U 1 y d k N y b m R Z S V R l d V F R d 1 V w a G 5 S W F Z P V X Q z Q l Z t b m Z B O W 5 Y U D E z b G V h R X Z Y M F B v b y t o e G l R c k F K R 0 x 2 M 2 9 6 U y t 5 K 0 t u d G V w V C 9 x a E Z u Q 0 N Y M V V y Z j Z r N l J O a j U v b 3 d k d G x r V k V T a E Y 0 U G 5 i b k o 2 O U Z J Y 3 g x N 3 B h Z k V N d W F y Q T A y S z l O K 0 t 2 c E N I M z J J c k t 2 Z l J S e W 1 5 N k F y Q 0 R y Z 3 J z U m 5 Q V W 8 1 S m J 0 b 1 h R Z U F E b X Z G Y V R z d k 1 q R E J Y d i 9 U c F R l T 3 l W e U R T a z d E M D N 1 Z W k v a D l j c 2 U v U z J z e l N z a T I 1 N 2 p w c V E r R W d H Q X R X M E 5 n d F B 2 a l d 6 T G J U c k R j N n o 3 Z 1 d S N D N v e k k 5 e l h n T E Q y V W R j W D l V T W 9 y Z F B 2 T 3 Z 4 U C t G M j Z E M 0 t J R H N u L y 9 W R n p 4 S m d D U k l m d U h L R E h y d l l x U 0 l 2 a W Z 2 Z 2 5 D Z n h E W j E v e k g r V H F s U T F I a F B l Z G 1 s R D F 5 V l R T Q U t p c V V i a 2 R C M m I 0 V 2 9 V L 2 p D M W 1 s e X R x M k p x W G p 6 R 1 Z m S W Z q K 1 k v Q 2 V j V j I x N y 9 W c n h X Q k x S R V J K c V V P d W h Q W E w y d 2 1 M S 1 I w a X Q r Z 0 J m Z U p 6 c m g 1 T m U 5 U F h r T n N Q a n d 6 R n N y Y 3 N n R G k 0 Q l V x L 3 N 3 R U F T c C t K O E h Z O E d 1 W j M v N G E 1 N 0 c z Q U N p Z T h k a 3 B 0 S E h o Q m R F T l l N T 1 p P Y z M x Z T Z U T U I r c 2 4 v R n l s b V Z W b T R Q U l J x Q V d k T 3 N P Z W N h T E V y M S 9 4 Z D F R d l B 4 Q m V j L 2 E z N 0 9 q M j d B T 1 Q y U S t H W j l B T E R i V 0 5 S b H d X U T Z w Q W t 5 V l Y z U k 5 Z Z 2 x I c E 9 2 S 3 p o U W k z Z z Z w R 3 E 2 U n h i V 0 F 5 M k F H Q 3 U v a D d C R D U 4 Q 2 J C d i s 1 M j l E O W 5 W U F F z c H B C b W d l Z U N k V n Z y U 1 p Y Z V N 1 N E M 0 M 0 w 2 a j A y T m g 1 b j B C M G l I e F Z S S 0 F V e G s r Z k l m V E J V e E J H T k x S c V I 0 e U N 1 W E k r U k R q Z 2 h O b F F B T 0 d 2 W X B h M G t p V D R w d D R W Q 2 J V Q W 9 Q W W F C d T l a T j B B d F B D S m h x Q V V B Y y 9 V U H J t M j F 4 K 0 J J T y 9 6 U C 9 D b F N n T T M v M 0 c z S X Z 1 N E p T R T N 5 a z c 4 Q X k z Q U 5 L V m J h O V l E Y T l 4 a V l 5 N z U y W H N l Z 0 V 5 Q X B T d H p 5 U m J H d k k r N T N V Y 1 d L N F l r S z F p V T V K d n p 0 R E 1 q N W J h R W Z j M 2 J 5 d G g 5 b U d H e U p p T 3 F J M G 1 j a V J N b D I y R n Z x Y U J o W U p k U W p M N E c 1 O U 0 x Y U N W W k t u N G 5 R U n Q w T z l h a k x F S j U x T G V 6 d G k r S 0 9 r V n N m Q V g z U 0 M 1 Q j g w V G N I O X Q 2 V k N M O S 9 I Y n k v W G V n N k 5 2 e j V I Z k E w N 3 d x N T d T Q U F n S l R U R 3 R x N G U 2 Q W V j e E 9 z b G U v R F d 2 T U o 3 R z N m c D d V V W t w U m J B S 1 Z u V F B W U E l 3 a H R U T X h T U W J J T X V k M W d B T k U z R m 5 L S F l T b G R 1 N 0 x q N U J h V n J 4 d k l j T n V J M U t D N m N Z T k t w Z D B 4 Y j d T V G h V T V J L R V h K W G R I Q 0 9 Y S 3 J U d E F x c V N S Y m I y c H p M V k Q 3 O E F t M l p V L y t 2 d E x Q M m R 2 W F J v S 1 F 2 W D h Y L 0 M v Y 2 d l e X J I N j V 5 T H F h b 1 V D Z 3 Q y W H J B Z H N s K z E 3 W V V N N F E 0 R 1 h Q W l Z 3 a S t G e i 9 p S W Z U W k M 4 b F B G Q U t o T 2 E 4 a E 5 D Z S t 4 b 0 t 4 K 0 l z R U p 6 Z 3 F q b U F J e m 5 v V W t D U 0 l B M 3 N p b 1 J Z Q T d B T z c 0 S C 9 o Z G 1 j M F J t W F R G b 3 d R U 3 Y 1 N V B y U y t 4 M E E v N 3 R 6 S T E 4 Z D c 0 b V V v W F R r Z l V u W l R l T W R m Q 2 V Q b k x 5 R k t u Y S t Q N T h S T F h U M j N T d W Y r Y 2 N X N F h N U H Z W U T F x Z 3 Z X R z d i M 2 J Z Q i 9 Z Q l F D U V d 4 Y 2 k 2 O U o 3 S U 9 k W C 9 1 Q 0 J H R 3 l K a U 9 x T T F L U X Q 5 R k 1 l a E x Y c U F 4 a H o 3 N E V v M 2 x i b j k x V D Z U b 0 k y N X E 5 U U I x e U E 4 U H Z Y d 0 4 2 N 3 V z c H p r a T N o S T d k M U t x a E t P V z N n b V R J Z H h 0 e D d Z Q z U 2 T G 5 x L 2 J 1 T 2 d u L 2 9 3 b 0 V W N 0 9 1 M m R Q e V A 4 N 3 F V U X d R U H h G e l J E Q 0 w 5 N 0 d m U n p Y b 1 h j c W s 5 a 3 Q r V E x o e n J v W W 1 m W k h U T U l l O W N 5 M k x 1 V 1 F S U 3 R n N 1 Z p S m t T b 3 V O S T J x a 2 R k N 2 x w V 0 N I c D J 5 c 0 h W T F Z L b k Z V a G x l S 0 5 V L 2 t Z b H d i R n l 1 N l B n b W Z C Z m h H W m N E a G p 4 Q l U r b 2 5 p U 2 8 3 S m 9 S V X V o c G x o U z F l d E 5 M R z B N d m R r d 1 Z Y a E V v U 1 J y W X F t U l d m N l J I e G d u N V V 4 N n V h b T F l a n V E T S 9 5 V H R y U V d j N n I 2 e D V E Y U Z D W T h U d 2 J L N H I 3 V 2 N Z c k R W Q m 8 5 S G V O R W 5 L U m V s Y 3 J X d k d 1 Z k V Y V 0 5 E N V Z Y c n J T M H J F W G h q R 2 5 3 W D N K M 3 d a O E 5 j c 3 d p a W V C L 0 M z O D F F Z U 1 G c 2 F J T l B o d m Z r e T U z M W M y O T h E b E p X T H F U c 3 B n a C 8 4 d z R B N X l H V F o 4 d 0 Z D U D N 2 M W N q W H E 4 c l h Z R l k 5 e j l 6 Z X R S R m w v L 2 t 0 c 2 k 2 N 0 Q w c U g z b F c 4 N H N N W G d 5 M F J V V j B w T H l L a z l E d 1 Z T d G V 4 Q 1 h z N z A 2 R l V D R 3 V K M W 9 X V j I 1 U U g w Z W J k N E p r N k U r R X Y v Z 0 p y M m R 0 S n J 5 c 0 1 Q N V N 1 S 2 N 5 V G t s V m 9 v K y t F S 0 4 0 R 2 E r M 2 4 w R W I r S H V x S T Z 4 R G J F M m 9 0 b j R I d 1 o 3 Y 2 5 E W E 1 p c 0 I r a W J F L 2 w 5 M U c 5 a 0 5 z T k x 1 O W x k W U t 5 c U d R N U h T b W 5 E Z F F C V T J N d V h o N H l w U X F C S m x G U W p U b k d t U G N R e l B u L 1 N i a 2 5 T V z d W R j U 3 e j N n S V V I Z U h a M T h G Y S 9 W R k s 1 M U U 5 e T l U a U t x b T B P M U 5 E T y t C Z V h z W X l h e F J l e E d F V W J M T 3 V l Q U Q r L z k 0 R W E x d U Z C N W F T S F B l N 1 M r a 3 l B U H J Z Q z F B V m E r T l M x N 2 J h S m Z G e V V L S j R Y O X c r d V d u T E t x L 3 Z 0 R S t D Y j l K T k t I M 2 9 N c 0 I w a j h h U m N w c E J h Z H N W N X R w R j B T S H F t Z 2 M 1 d j M 4 Y T l 0 N X Q 4 T D k 4 V i 9 3 S W 5 r T W p H a W 9 P M V M y L 1 Y 2 V V B i M k t Q a n h r V l l m e n l E Z V J Q b m 9 Y b j V N d m p U b E Y 3 R F l k M n h D Z 1 l T K 2 N D d G d W a j R R Y 3 d s M z B O M 3 p r M 1 E r M T d E Q U R B M n J n c 1 V w M V p H M 1 F D S U N 1 U W R H K 3 R m M i t x d l V a R U N v T l J Z Z 3 k y U k V S M U p X W X V F V l F 2 N U R U V 2 N L M U k 3 W D h l d E h I d U 5 R b X J Y Q m R X O D B F L y t m O F E y c m N P O W 8 2 Z k t q M H M v U D U x O E V 4 K 1 B U S T h 1 R k x D a H Z I R l h i Q j N M W V h u M 0 5 k Y 3 Z h S W l W Q X p q Z j N m R C t 1 V 2 R L b C t M M H V N V U t K M U h P W V d j Z G k y R F h E Q U l z Z U h Z Z F V 2 L 1 B v Z 2 t 4 Y V h V a 2 R k S D V 2 W G F t N z V C N k 8 y T E F X S E J k O V B H b U d 2 c 1 J m R H h 3 U W 5 Q O T k y d 0 V s Q z k w S T Y r R V V y U F U 0 Q k F n b D d t Q k t R V z N R S E 5 x V U t y b i 9 Z Z m h E K z h B Z G J L M l N t Z F M v V W 9 V N G N p c D Z L e H Z 6 W l J l W C t 5 T U V M d U h l b S t s d G l B W X R 0 T 3 o 5 a G h z U H l K b E p X T H J D c 2 Z R S G p C K z F E Y W R J S G N 1 a k 9 r N 0 Z 4 S X V z O D E 3 M W p L Y l l I c 3 F 4 N n E 4 Z 0 d K Q 0 p U Q T J o a 3 R E a W p w W G l n Z G V p V T g x c T R 3 d j F i S 3 p r d n J h e T Y z N 0 F E U D Z L b k 8 4 R 0 5 W a H o 3 a U R P a E R U b 1 h j c G p P Q z d 6 O E t y S W 5 P a S 9 X Z W Z p M 2 t W c D B n d C t x R X J F d n Z n Y j E 3 R T V R T 3 Z T S G 5 0 M 1 h X Y 0 p W a 2 h M N T R D Y U h Q W D Z 5 d 0 x G W W h z a T c 4 R y t S V 0 h l U H V I N T c z T G 9 J e k h 3 R U E 2 T V B Q Z 0 h k a W l r d E 1 5 V E o 4 N T k w Q m U 5 K z J T Q 1 Z r N F M r R y 8 2 V T d r W F g 1 d j Z C M k g 0 e n d O O U d I e D V G a C 9 q R m Z t M F J U Q l Z 6 L 3 Y 1 c T J R S k 0 3 N G g 5 Q X U 5 W n J 6 d U 4 2 e m F s Z 3 N D V W l x a V B D c k w w a H F P W X Z i M E 1 1 U E J a S 2 o x U F N h U U d N V D I 1 T E d t c W R p d 2 N S Z n Z j M z B F N j Z E L 2 J X a G J B M 2 Z n T j c v e n J B T X R 3 Q n N X d z N o Q m 1 B O T V K U E k 4 V 1 N J d n o 3 b 1 B Z N 0 Y y b y 9 k N F Z M S 0 5 F L z d u T E J J S G d t V D R m V X N s Z m t j M U o r V n h o e n B r R W R k Q W 1 r c H U y a j V 4 b C t o R C s 1 T 1 d s W W x G d j N n M 3 F F V T g x V E h O e U 0 4 U H U v U z I w S W N R e G h C a U d w V G d H U 1 p Q T m 1 r N U p W N k t m K 0 c y R k p o Y l d p a 3 V J a D F E Q 1 N o S 3 R H T F p Y a H d v M j V 4 O V l 5 M 1 F X a U t y Y l Z p U F p r M W J S N G x O e X N O W V N 3 S z N r M D l 1 c 2 o r W n J B Y y 9 6 N X l Z O V J s S l I 2 L 2 M y b F g 3 a 2 V F a W p k a n F y M C s w b 1 U 3 M 1 Z 0 e T g x U 0 c 0 W W N 5 e k 5 t S 3 V 3 R H U r R V p l e U h r L 0 x a T 0 c x Y k 9 q d 3 p q Q l p 5 Q 1 V 2 c n d N e U x i Y W 8 4 a F F F e F Z Z M 3 Z m T m d T b T N 3 d H I 0 N 0 s 0 N j Z 2 Z G p r d 1 l h b z J G S H l B N D Z 6 K 1 I 3 Z k Q 4 V 1 p E Y m R J W S t j a 0 x j c 1 F t c E 9 u e m 4 v U m 1 s R C 8 w b U 9 x Z G I y R E I r K 0 F S e W l 3 N H d s b j B G Q U Z B S 3 V r V 1 c w W k p r S l R K V m 9 L c T F t a 1 h a U W E 3 b F h F c 1 l i S W 1 v Y 2 J O d E N E T U V o U G V T M 0 U 0 Q U F D Q U F T V V J C V k l O T z F V U W p W R j V C T V F R W U l l Z V B q T E F o Y k 1 2 N T J M W W o r M k F u M 2 k 4 T 2 Z a e D N Z Z D I y d l V L V l g z d k x B b 1 N t V D N i d G l 3 M k 9 T U X N t V 1 F i Q z c x O E g v U 1 E v b E g 1 b l E v a U x F S H J s O U x o N X U r N m V 5 b j B 3 b D c 2 U l V s T k Z v Q W p o O T Y 1 T W V v e V U w d 2 I 2 e W Z j b i 9 s e X p 6 c E N h Z F U 1 K 0 U w V 1 B t L 3 N x Z V p 0 Q 0 h Y b z F 3 b T l k Q 0 t Y S G V L a U R y d 0 E w S D h J Z j N R U n I 5 W W Z K M j V O W D Z I e G d s Q 0 U 4 N D R y R W M z b 1 R 0 Q l B o T W 9 p e T N j N E 9 z M E x Q V W F y Q n V N S l F a e E U 0 V U c 5 V l p w d V Z M c 2 V R T l h j a n R M Y n F Z M n V U M 0 x J d n R E R j M x d T l O Y X l w V G c y M H F N U z B t L 0 N h Z H A 5 b 0 F 4 W l Z F N 0 Z C a n d O M n p K N F R 6 T 3 g x T 0 V L a n B r a V Z 5 a S 9 h U U R v U G U y c n B R c 1 F D V F B t U j h w Y 2 R X S E l v c z V i V k o v N G F L Q n Q 4 N U 4 w Y z I 3 W U 4 3 R U p o K 2 I r V G 5 W R z d l R H Q 2 W X o 3 d V l Z W V R t V G t m b 2 Y 2 O D R m L 3 N Q M F R 5 U U p B a 2 l I R V I 0 M 3 J 1 U T g x c E J I e F Z k d m l q O D l k c 0 l 6 b j R z N 2 5 l Q n N 3 U l N 4 N V R Y c 3 B W Y k Y w S W Z N a D d o Q m R H S H J Y S m V T N F R u d l J O N U 9 P Q X F 5 a G I 3 Z 0 t D c X R a c F R t R 1 B M Q l p 0 V H c y Q k x S S F h E T W l B Q 3 B S R C t F b 2 h B T V l T L 3 R Q e S 9 4 Z V g 3 a X l F Q 0 p V N V l y U k J h b m Y r V z c 2 d k w r V k 9 U N n p q W T J t Y l Z 4 O E J a T D l W Y S 9 B c k 1 I N S t y N G t B T D R Z L y 9 C Q z E 0 Q U 5 i Y V Q r d W x H R l V p O X U 3 b E 1 M O T d C T m J H d W R E U G Z B c E s 0 W E h K V D N D R l J j b m R r M k N G W W E y Y 0 J S R T Z D R 1 B l Z 3 p C L 2 V n b E s z M G x W a G x v Q X N G Y k 5 S b G h Z Z 0 J D d z k 2 N n F 1 d U Z h T m p 4 b i 9 S Y 2 l k Q k N o N l Z P Y 0 J 3 a 3 h E e E 9 T R F Z t d X l Q V U F J Y k F m b 1 d l U G Q 5 Y T l y U W N l c 3 h p d E R 5 e U F u Z H F v N m N O Y 2 h y N F p U S 1 h I M X Z W e m x N W T g x Z H F z U 0 Z 5 W k N y K z N 6 V l V M b 3 N F N 0 h J e U d E R T h X Z 3 A 5 V z h Y d X Z x b H V 0 V 1 l U U T V 5 L 0 J N K z Z T R 2 w z b m N H U H Y z Z 3 h 6 M 2 V M S X R 0 U W t I M n J 2 R V p V Z l g r e X V p M U N k S G x z W H k w R G c 1 Y n N n e W c 0 N j I 1 b 0 h 2 b 3 Y r Q n N t Y j d U N U 8 y R E I r L 0 J T a F Q 1 K 0 h 2 W C t Y N j F O c X I r S H d u b l U 5 Z 3 J N Z W c 3 b D h I Z 0 F n K 0 9 I V F V E c j B o d E t 4 T j R L e k h r V j Q v c X o 0 Z T h z e T V G W W R Z U 3 o r Q W 1 y W G d T b V B m d E N Q b m h R T n R w b 0 g 2 c 0 N 4 O E Q 5 Z S 9 t Q k c w Y U F O a X F s V m 9 k V H V p Q X B 4 R 0 Z Y L 3 J n a 0 d X e U p L a l c x Q m x P N k h Y V n d F V W J 3 W G R 2 R m V p S k x 5 a j h z T 0 F v R 1 M 4 a E J i N G 9 U V 2 1 B W F d E M X N w d k l F M D V 0 N E w 4 K 2 R Y Z 0 N U e l N D d G N G T W F j Z j l T c 1 h k V W t R a V V 3 U H J n Z T F 2 b 3 Z J L 3 Z D T X k 2 S D J 1 O X M y Q W M y U X h T d G c x e D R I U F N U L 2 h u N X Z M V j h C c 0 l m M 3 V o c 3 l L b 1 R o T H V P Z F o w d j V Y Z U Q 1 K 3 h Y R U p w N U Z j U y t O V E M v Z n l y b E 5 x V l R 0 R W t m L z M r U W 1 u Z U R C R U F i Y 3 p l T X o y N E g 3 R 2 l 3 b F R 4 T m s x Y U l y c n d S b 1 h v T H R a U 2 1 D a j J I O X A 2 d E t R M z V x L 2 d H M n Q 2 e E x x W H o 0 d W F P M X F k a z g x U m o 1 N l R X U X k r M k N M a C 9 I c l J C S j B C d T N p N X V l W m R r M V d y V E V m c j h K U 2 l k K 2 p y R F Z p a 2 x v V G 1 2 d W Y 1 R z Z T U E 9 T a H J 3 e E 1 H S 1 E 1 R 3 I w V 0 1 i S S 9 E d V E 3 Q T J M N D l z K 3 l i Z U d C b k d D d 0 N 3 Y l J n L 2 Y 0 S F F G e S 9 E M 3 I z W m R h N 1 N 1 V D g 4 S j E 0 R 3 R l d E F C R D k 4 S 2 h K c W 5 Z Y m F D T H h 6 U H l E S n N I Z H Z p d T Z Y W k t o O V J r S W Z N a D V L O T Z N c V h R T T N H Y m x O W j Z n O W g 4 S m M v V D E 4 W j E 0 U G M 5 V U N p S k N 6 c E p 2 V 1 p 3 U 2 s 3 S 1 l 4 N 1 k 4 R z B k c V l Z O H Y x b W x Q R F l F d E V F T U V 5 M l B 1 M l F 4 e m M 0 d z Z z e G Z z Z 2 l 2 Y z U r M G 9 Q M U 0 r V C 9 z T k 1 P a U d 1 d 1 J s b H J s Q U x B T E R D T U g r T 3 J q R W 8 r W n E 1 U G 0 w W H J Z U G t h U U o x K 0 h W U X V w O F l I V D R N Q U J C U W g v N 1 d H W j R z e W Z C Z T h C N 0 N I O T h D Y T F W c V J a a j A w e D Z G b E Y x M V Z V N 0 p t d 2 Z Q Q l R N a H R 4 a 1 E y Y W N P T 0 4 r c H R C e j d Q Y T F v M V N 6 d 1 Z i K 3 o r L 2 J s O U 1 G b m c 5 N 0 F h V D N x L 2 w 3 V 2 x 2 a 3 d 2 M z I 0 N 2 0 5 V V Z 5 c j B j b 2 l R U D R V a G Y v R k V v T F J h N T F X c 0 F G d X J Z d W V 3 c H J H T 2 J i M E V X N z k 3 Z V M 0 c E 9 3 K 2 V j W m R B O H Z n U W 5 Q M k U r K 0 J F V l d 3 U E J m S F l z S j Z v Q W 0 3 a 2 h q W U N y L z h E M l R j O G s z c W w z c 0 9 Z d l c 4 Y m p K O C t q M n h M V G Z L a E g z Z H V r a l B p S C 9 Z Y 2 1 p T 2 J O b U V q K 0 9 I V E 1 M N l B q c 3 J S U j A 2 Q W R s U j B H S z h J b H N G Y 3 R S Q 0 I x N m R G M i t q S m d q c G d O U F R o W j B C c D N 4 T X d R Z 2 k 4 U G c z R 1 Q 1 L 0 Z 0 M 1 h Q b H V p R 0 p F T W J N Q n F l R X k 2 Q z N L c F Q 5 Z G 9 j d z N m a D N S R D d k M E Z 1 W G 9 D U 2 U 2 T k R u c l d o c D d r U G p B b W l 0 V E x I T m 8 y M T N R O W 5 E T F p F a H d Q T G h I M W d O K 3 l p N 2 J D T G R r R H M y M U g r O F h i W V J U d m o z b 1 F R V l p k Y z R K N n Z a T z l Z R E J F c W d R Z 2 V x Q k J x Q V V D Q z N E R m 0 2 S n V X R G Y z M F I y R z J I U W p q c S 9 1 c U h N c H R m U H N R U E p O Z m g 1 U m R 4 W k E 0 V 1 h X R j J z a n R U d m c 3 b 0 d q S n o w M U Z Q U m Z 4 T W R S Y z d N d 2 J E c m x E L 2 R 3 d n R R S D F q V l B j W E 0 v N l Z x Y z l 1 T l V N c U 1 r Q 1 l p M F J w U W R k M j F K T 0 h n Q k F Q M j R 5 N V B 3 Q 0 N D T U V w Y U F i c E 5 6 b X p 0 R F R D b 1 d P N 0 l O N 1 V E c n R I Q 2 d k Z X N N e m V p c k 0 5 V D h q U E 8 v Z H V E Z j N j b j V i S 0 8 x N l F N c H Z B e W 0 3 S 2 V 5 O T J 4 a H N V e E N j O G J C c k 5 J T m 4 z Q 1 d R O U 9 R O W 1 Q Y i t u Y T d 0 Z E l P d H R Y R V p y T z F y W U h 6 L 2 t Y d T V J b G x 4 c W d 3 L 2 R h U H p F U D N n b n J n U l g w c E J O M l J k K z J p a 2 w 5 W G V 2 U m 1 C V i s r R 3 R X T m R s Z m Y x a k Q 0 L z R U S S s x U 1 h w U G t p d E N 4 S C s 1 a D J J O G t y U l V 0 T V d V S H U 0 c D d H N G h n N 1 h 3 a H p i d z J s W n E 1 c G d z Q 1 g 2 d F J B M j d L S 2 R z S G R 0 Z 0 x W c k U r e D k y e U Q y b F l m W E E z c 2 F W M i t y S k V Q e T V U a i 9 2 T m x P O F F m T k M r a U g v d X V G b E d p Z j d n R T B i M 1 M v c W p z R m V 5 U V p r R 1 d u O G 1 i a 2 4 r e m M 1 O U R I T W Z z b H V i e G k 1 T 0 t x b T B w c D B M S 2 h k Q n d a M 1 E 2 W H d 0 N H l I d 0 J n T G 5 n Y 2 t q Y 1 A 2 c E R r Q m F w Z 2 h T S E N w U 2 5 O T V J S R j Z 4 Q j Z Z N 0 l U Y m 5 P c U d C Y V h x Q 2 h V a G F H Y j F a M W p H N 2 R t T G p V Z U Z Z S 2 w w c j R I c 3 E 5 L 3 V z c l R R b C s r a H R C S D B l T 1 V M Z 0 9 R Z m Z X L 3 F 6 e l A z c j B a c G Z k Z k Z O a 1 d 3 Z E k w R 3 B 1 b T Z 2 Y T h w b G s 1 d k R y c y 9 U d G M y N 0 Z o V S s x M 2 J K W G 5 5 M W 0 1 Q U F C c j B 5 L 3 d 2 M 0 M 3 K z N Q N W J h R W R k W k l 6 d k x s R n R K S z Z D S l F n T 0 9 N a H l E b D V Y T 3 N 6 Q 1 d Q e E Z 6 Q l h m e C 9 a V n J v T W d E N 3 N 0 Q 1 J u d 0 t s N V V i c m Z 0 V S 9 L T D B q c n Z 1 Y W F I K 0 t H b 2 d O d z F v Y X R V T V R L Z l N N S j J 2 Q X p u T C 8 3 d 2 t i N D I v Y 1 E r d k J w Q 0 5 k e W V o c T g 0 N i t D c 1 d R T 3 J F M 3 V h c 2 5 o Q m U 5 R E g z M C t K R T l X V 3 U x T l J n U k t F Z n J p N W N p M k 5 t a G N m Q l h x M n U 1 a E 5 R M 2 5 v V l J q W C t h c m d U S F l F b V V h M j R h O S 8 x Q 0 E z U W k 3 L 0 o r M W U z T W Q 5 d z R r S U V t U X N 2 T W d O O G w z M X B i e k 5 Z R 1 U x U V N T c n d t a 3 J G d 2 5 1 R 2 J s T 3 R 1 e G 4 v T m 1 w Y l F V Q V d V V 3 R l O U V R S T h X L 2 p D W H Y r Z n F k V F h t M 2 d Q S m 1 3 Z W w z e V N F U D d n U j F z c F o 4 R n p 5 T W V R V z B Y V V R R M j l k Q U h 2 c n d w V H Z L Z l p 2 U U 9 p T n l W Q z Z q b 1 c 5 K 3 h l S W 9 n M F F v W V B 3 M 1 J B d E p w V X N z S G 9 2 b n d z c H I 0 Y k Q w M l Q r S 1 c y c 0 t z N T V q U T F D V l p 4 W k s v Z D N 6 Y m x M U n l x a H R i c H o 3 d X B o S 0 x L O W I 3 d H J X M j Z a N X Z D Q z h n Z W J r Z k F p e V Z C N 0 R Z V i s 5 Q 1 N v M 1 F m S F B m a X k 5 K y t F L z l t Y m 5 Z S k l x M z l B M W 1 Y M 1 F l b l l K N l Z i a V p J a S t K L z V F N V R P L 2 F G M k 8 5 S 1 p m M W 1 M S W F n e H N m Z H R R L 0 R k Q n l Q Y l V s W X V m T 2 Y 5 d W N x L 3 g v W W U 5 e H h Y S 2 J k N W x U M j h G W G x H b n c 5 a j B T Z X d p M 1 l r U D F E V m 9 I V G 9 E Y l h M Q U N p Z C t r S H A x Q m V T T H d m V 2 x w V U l 6 b m d R M X R i V n J z T 1 Z U d j N n T y 9 z b V d E d l d 3 O X I 4 U z l 6 b F J O b E J o T D k r Q z U 0 V E x r N n J 2 W l V S N F N B Q 3 I v d 1 Z v a X h h d l U v c l B 6 c i t 1 R k I w d W I 5 V T U 5 a W F L K 2 Z E L z l 5 d H p 2 Z D d 6 N k V 3 V j g 2 U E h w T 1 Z p L 0 E z Y j B Q S 2 J n c n R x S k 5 x N W J Y O E d 2 R 3 Z N V k V q S n Z 6 R n N M Y X R n Y l Z 0 R m V 5 Z E c r b 3 Z 3 T W 9 5 c E p 4 O H l M b j V r S E p i U U c 3 U z N Q b E R s d H M 4 O H J H Y z J 4 e F N U c l B H d l p Z a T F S O H R H K 3 F J N j Z Q Y n R w b H c v b k Q 0 M D l z Z 0 w z c 1 Q 5 c l l m b k 9 W L z h y d E Z Q M m 1 H W U c r d n h 2 e k h B N X R n T H F w b V p k V 1 l V Q 3 A 1 O C t D W l B E M 3 R T M G d L b H h w c H R N b 0 x 1 O G h 0 d X N C N z h 1 V l E r N H l z N G 9 S Y U l N b F F l d z J E Z n Z S R U o 0 U l Z T d 3 J o c z V v O X I v V l J Y Z F U x e H h G Q T h M M S 9 w e D B X U m N 4 R E 1 V b l R B U 0 9 N O E p 6 W E V a N 3 p l d H l 4 M W 8 1 M W t l c T Z 6 c k R X U D h C M z R W K 2 g 5 a H B l N V g y T U p Y T m c 3 V m d I Y T h j N m h M K 2 R B Y W d h M U I 1 R G 9 R O D k x Y W t T b k V x R j Z n d 2 d q Q 0 F D T D k w S k V T d 3 Z W Q 2 p M O E U y K 1 B h V 2 g y L 1 o y O T l w a V N u W G 1 x c W 8 2 d k d k Y 0 Y 5 Y 0 R E d 0 J 5 W G 1 1 b y 9 Z N k Y y b X N Z M U 0 3 O U F j M F R 2 Z m V C W F F o O S t C V E N D e j l 3 a l R 5 V G N s d k F l L 0 x s M E k 0 N k N k Y m 0 1 U W k 4 Z V Y r b E Q y M 0 N j O T Z B T m 1 C T S t n O V l B R m h i V j h Q L z V Q V 1 F t d V J E O G p X Q n Z Y O W 5 0 S k p 6 Z V R 1 V T l o V U t I Z 2 c 3 V 2 h s Y 1 V a U C 8 z b E U w Y U w y Z H o w d E 4 4 a V B u e D R a Y W J m Q j R 3 Q W d p T 1 B 0 e D V 5 R 0 V F T z Z s a F N p Q 3 d a Y W 9 r U k N C R W x q Y j F z R G V 1 Z 3 J X M W x X d 3 R x N k d Y Y l M 5 N m h P c l E 5 V W d O M n N E d V h r Q j V H W n R J Z W U z a F p U Z j F 0 b l h 0 Q V d r N 0 R 3 T 2 Q 2 R z A 2 R 1 B 1 Z E J W e U 1 y O S 9 H d U x n b H Z n R G h l V 0 V X Z 0 J 5 N j M 2 d V l H b n Z X W k h 5 R W t r M X B 2 a 0 F J K 0 I r T U N P c m N l d n N w b 1 J y Y U R a Y V V s W l Q r Q 2 J m Q n U z S U J F T U Z r N m x t c j Z h V T J 4 d z V 0 N 3 d D T 2 M x a G 1 0 V z V m M n h B V F d z Z D I z c W 9 y b X B 0 Z F M r L 1 p X M V p X Y V B y a V h B d 3 J l S m R 3 Z 2 p D L z h J Z D h K M T d D N 1 F q V D B 4 N n J I Y k V j V E R Y T G 9 M N V M z b G x Y Z E 9 B d V h 3 Z X p P W H p v T F R 0 Q 3 U r R U c 2 Q V V I b E d U N W p j O H k w R G d 4 Y j l F N T Z S S 0 V u e m 4 z Z 3 E x Z D l Y Q k h 3 R E 1 0 V C s 1 d H V X Q 2 J w V W N t W n p h W n l U V T N p T m d y d m d P Z 0 R N M V F C O D l G V n E v W S t Q b l d l L 2 F p T k N j M T U w a V Z 4 V X F E S H R H V F l Z M j h p e E l t a G Y y N 3 M z d 3 Y z Q k g w c V V C U l R n Q S 8 4 d D N J Z W U 2 S j F 5 a E 9 S W F d 1 a C t k b 2 R q N 0 V y O G Z F O F Y 3 N H d v L 3 h m Y l d 5 a T A 3 U U J U d H F M U T R s T n l 5 Q S t 5 O V R y V j J Z U 1 I r R G R h R 0 p i R D N s U y 9 2 S j J 3 R T N 2 b 1 h B T 0 V F W G 5 K a H N D V n F B Q 0 l j a E x W b E J l e X R x O H R E N 0 1 x N G 9 W c z F K V F Z 0 Q W J s N U 8 4 a j V i V 1 A r R l V E T 2 I r T T h G Z V J R W U t v b D Z v R H p v U n d 4 T 2 J K d D c v N E Z 4 c m N Q b F c 4 Z D Z 1 M k l m N k 9 1 Z E I z b j J y W T N m M W R I T G F 4 d z M 3 N l R v S T I 2 S G F I W E p n S m F G Y j F J a D N y R m t z N m p s Y U p C b V J x V m F 2 Z H F W R G Z Z Z X J Q a j E r R 3 N L N 0 V W b D l O W n g 3 Y U 9 I e D d a Q j N h N z V t T 3 F Y U W Z C U H J D c j F 2 L 0 d W Z D B R Q z R I c D k w S 1 U 3 S W M r Y W 5 L b G g w b T V M W k I x O F R T R U Y 4 e E d j T 2 E v W F Y 5 W G E 4 Y z Z s R D F 4 U G Z S a n p v Y j M x S 3 N i N 3 d p b F p O K 3 Z 0 Z 1 g v c T M r T H p x d V Z K S G p Q d k 4 0 V i t F V 3 d E R 1 d Q L 3 c 1 S 3 h 6 N V F P L 2 F C M H J F M z V G Y U Z n Q 3 h E Q k V y Y 3 k r a 0 F V R 3 N R O U w x b l h v Z X l E V X Z n R 1 h 1 U l U 0 b T V r a D V 4 L z B 0 L 2 N m W D h L K z I 2 U X g 5 e G x 2 T 1 F x d n h o b 3 J W b E J m e l A z c E p T Q V V 4 N z U z b 0 U z b j B R d n N t M 3 B k V m V w Z X N n Z U U 3 N k R h e j F p M k d 1 L 3 p s d U N U S F B 1 R X R n Y m Z y R k 5 X L 1 p m Z D h O c 0 x F a G F i d X F x b 0 F T Q 2 J X S E h B c T N R a 0 F i Y 2 t v c U w r T 3 d 3 V 0 J M V k E r R X Z 4 a l d 4 c V V 3 M X k r Q n R X R U p y R z J y Y X E w e X B a e m Z G b k x y V H B C Y k Z V S n B Y U W k 1 V l N m S X J U c l c z N X N y K 3 R X c X N 0 b 3 d B S 1 h Q Q k d n b l J O Z l Z G U W U z S X Z 6 T 3 B a S E N H V k p l S j N n d i 9 o R D I v Z z B R U m V 0 Z 0 Y 2 M k g y T D h C a 3 E 4 N T F N R y 9 j V j N M M m p p M 2 R s O U F C V k o y S z J n b j N o d F p S M W N i K 1 h 0 S X l Z S 3 R i U 0 x 3 U 0 Y 5 S T J T M 2 h 2 Z U t i N k 8 0 d E N 5 S T l 1 e U o 0 R U 5 Z d m J 3 T 1 d B W D N p O D V C Y j l J R D F 5 e n N 3 N W o x W T J W V X B F O V Z E S l d H W F Z J c j l W Y X o 0 b k 9 v N n R t Y m R C b H R y N 1 N M W H R q Y j R a S 2 p k a m t M N C t 3 K 2 d G S F N I M 0 t Z U W t p K z N 2 Q n B 5 N W N O O F M v N D J J U k t R N W R h R n l Q b m p D M 1 h a Y k 9 q R F R v U F N 0 a X Y 4 e j F V S V N r S W c v U F Z i c 0 h k d V F O W W w w O U x 1 O G F 0 c j F 1 W V Z D T T U 2 e E x Y U F B y Z 1 h 4 c z l m U X U w M U R J R l g v Z 3 B 6 b F Z P M 1 F O S z g 4 R T Y 1 S G R v U n g 3 b X Z z V z Z 4 R T h C M m J v Q 3 g 4 Q U 5 u c D Z w R G F k V V J J d V N Q c k 5 V S 0 F O Q T h V T H E 3 c T k r b l E 4 N H Z R T T Z 0 c n p 0 M U 9 a T F E r a C t Q M E J j d l E y N 2 F F c D R 6 c m 9 0 c n M 3 b j Z l d 1 J l K 2 9 1 c m d y T G t 5 W E s x V m V u V U R 5 T G t o N z F 6 U F F E Q V d Q U U p K R l d E Z D h J Z l V o N l Z w c l R 2 N l N 3 d k 5 Q W k N a e T c z a 3 p l N E t r V E x 6 U X Z n R 1 g w K y 9 N L 2 Z E b l B O R H l s Z H M x W U l n Y 0 R i L y t l R T I 2 R 2 4 x d D k 5 R 3 p r R 1 c 2 S T Z J Q T d 1 a G J s a E N h d 0 5 Q O F B j c 0 F U M n p z c W Y x c V Z L e m k r Q T N M W X p s R m F G a 0 Z z W E 9 t R z J a Y 2 U w Q 3 p n U V Z V W H k 1 V U 1 k O F R 1 b y 9 h Z T Y 5 K 2 U w Z 1 R y b 0 l w Z y 9 2 U V F B V U l k Z E M r M 1 l t M 0 N v V j F i c 1 c 0 U F F 1 N W R D b E 8 x M l g x R E x n d H l x T D l D c U x 5 c n I 3 e E F s T z l J c U d w V X V w Y z l F Y U d Q d W d 1 U j F p d m 1 J V U F u T V p X O U Q 2 V E 1 S Q 0 p m Q l h Q W W 1 v S H F n O W o 4 L 2 N v N j l k e F Z n S n A 3 U G J 1 O W N B b l B 4 e T d C V 3 Z n K 1 l 6 a H N y d V h s W F N M b n R n S n l x S H d o U U k x Y 3 h X T l p E d 2 F W M D d 4 Z T d s R k U 2 N j l p S 0 9 s N F A w M W d l T S 9 K Q z g w R H R k e X d r V D F h d E Z l K 3 B T M H J I M 3 N q K z d T T W 9 l K 0 w 2 d U Y 1 Q W M 4 M F B D S D d 3 S k x 4 b l Z U T G t 1 N T Z K N G 4 w S W Z 2 U T B q Q j g v a m Y 5 K 3 N T M E V Y c j N i d F V 0 d T J o S y t p N m Z G e n d l R k 0 3 Z F Q 3 V G 9 J N X Z y R j B X d V p Z V m d W N X R Z Q 2 d I N 2 t 1 Q m 9 Y M T B v V W F v V y 9 1 S H d F M n l w W V c x Y k F X d W N z V z J B Z j N B T j c z M W J Y c 2 V G d j N r Y n d n e W R k R D N m a 3 B p M 2 h P K y 9 Q N 2 l I N V J o Q y t T W D l B M m V Q W F I z N m 1 3 d 3 R t d z l x e E h y N X p i a z Y 3 Z X J i Y 3 J B M l V M Z 0 5 o T C 9 v N H V s U F Z B V l Z I M W l Y V E V Q c n l O Y 2 p O Q z Z D M D d 3 a 1 I 4 c 1 A v N H A 4 a l N 3 S U J n T k t o R j d 3 V G J u U 0 N j Z 0 w y L 3 A w b 2 p W a 2 J O O V Z x N 0 J U M T Z 3 b T J R Z 0 J M Z m d H K 1 h R Q 3 N X Q V V V N 1 F l Q 3 d h c l B v O E 9 Y M X d 2 a 0 5 3 T j Y 5 d 1 J H R G d Q N j k 2 M T J r U W p o T D R h N T V n Z V l x N z Z I d G Y 3 b k d z K 0 5 s Z k 1 M b 0 h U b 0 N h V m R E O G p 0 b m Y 5 S 3 Z w d 2 F Y W k 1 v R m V v U l U 2 Q 0 9 1 a F d T T n k v a D U 3 V 3 h m N F B j W V F R a 2 I x U E l N V X Y 3 V 0 d z L 2 c v S F J I e U J D S m E 3 a l J k a 3 V t T j g 5 Q X F Y L 2 x L U T l 3 T 1 l Q e j l U W m t s U l N W Z 3 Z v c D B S N 1 V F V m d Q O E p 2 W H d p N 2 F C M k 1 M L z h H Y y t t Y m d C b U U 5 O U x Q W E 9 m W l d 4 T V B M U U 9 B M E N 0 b n h P L z B P R y 9 X S k U 4 M U s r R l M 0 M U V 4 S 0 5 U M 2 N t b X B C T 2 x E U T J Z b E N X c l A x T 2 F H S 3 g z N 3 d I d m 1 k V F Z v V 0 h J a U h J U V Z N e V J U N j N O M H h s V V l s b H N Y S X V 1 a X Y 2 U H M 2 U n Z q Z X V y R D g y Z k J N K z V p c H c 1 R l E 3 R U 1 o T D U r Q y t I U F g 0 W U l 4 M V R l O V R X Q m I v S n R N Q l o 5 Q W 1 P c G U v U 0 w z S 1 l M c 2 4 v N 1 N L W H Z J N V N P d l p G M T F V T 3 d k M j V B Y 0 9 Z a k 1 O Z j l s U E E 0 S 1 N z W G 5 o T X Z x M U h 6 U m F B V T l 0 N H R z U G R z a G I x b k 0 2 e W Q 2 M k Z 2 W H h l M 1 R t N H N l N G Z U T 1 N D S z l 5 S H d 6 d i 9 C W E R I Z j l Y b T E y N U h 3 b m Y r W C t E b X F R a 0 R w M U E r Z T Q 2 Y 2 c 5 T 1 Z y a 2 Q z V z V 1 V W 9 m Z k F 5 Y V A y T 2 d U Y n N k S 2 h k Q j Z h O H B y b n d I M 0 R 2 T 1 B R O W 9 u b m d P Z k Z T M T Z l e X I z M F V a W T l l R 3 h s N V l H M V p p Y k p I c j R I d m d y d W c 5 W F A z U U Z Q d C t I V U U y K z A 3 Z 1 N l Z W N R S X R V Y X F D U V d E N 0 R 1 Z m Z G M 0 9 j Z 1 B 2 Y n k 0 R 0 N L d G J E Q k F E Y m h y V n R G Y 3 h W Q z J H d V d n a H I 4 N H B x d i 9 H U j h 3 d W d 0 T z h C d V g w U E t P M T d R V 2 5 Y S F p L d l N i V 3 V S W T J O K z B H S j F L c F B 0 Y X J 1 M W d m S j J 4 V G F 5 Z m R E N m V h Z T l 5 c j J y V V Z v e G 0 r Z 2 R C M E x i Z l J m Q U V o U W V r U U x W b 2 p n Q V J o Z j N B V n J 4 Y 3 p F R n p Z Q 0 1 P W T l D T 1 A 3 c D Z D Z i t F O G 9 2 Z U x Y U z d T M 0 x v U z U r S 1 h h Z X p G N j V R K 0 J S S 0 F J N G V u b n c 5 N 3 J G T E 0 1 V k U x W k h m c G J T T T A 2 e H g 0 S m M v S E x D Y T V R Q 1 V t R z V I R i t i c V d t N l Z m Z X B F W W 1 y c 2 U y b m 9 O d F Z V T 2 Z M U k 1 R T n R R Z V E r Q V p m d 1 d V Z H Z H O W N M S G t w a T N o T 2 V W S 2 F B T l B x T k 1 x d i t i a U w x e G h T e D g x S m N u U m p a Z l N a U U E 4 b z g 1 R D Z N d F g z W i t 3 T F p o c k Z r R W J P T F p C M m 1 V d S 9 4 Y k I 5 e C t M b T N N c D V U U k Q 5 c F V Q U U c 3 V E J X c l B v U k R Q b G N K Y 0 V 4 M F N i d S 9 h Z 0 1 E M G U 2 R W R k U k x V S G 9 N c m Z k Z 2 d 0 K 2 1 N c k t z Z V F 1 a V R a M T N y d E F M b F B h S 1 h U S X R X N 2 s y R E N B Z m d m K z V X M k x z M n V a Y k p T V V p w M X d O c T M 2 T 2 g 5 a D R C c G F B N 2 p C O C t R d k Q 5 e H l F Q 0 1 R O V B O U S s 4 S i 8 w R y t y S G 5 B S k l F Z S 9 O e T k w V T h Q d W M v S j E w T 2 E 5 c 2 E 5 e n h Z W W N O W S t o V 0 1 w V j l C e m 1 1 T m 5 O d F Q r O X R z Y m F 2 U W k y M V U z b 2 t t N X h j Z z Y r S i 9 v T 3 l K N j Z N R n N H d 0 x 4 c m Z 2 T W R q V 2 t j d 1 B 0 a X R X Q W Z j O U N K V D V x e j Z X S 0 p r V n E 0 R G I 3 Z 0 p 1 L 1 l N V G N p c 1 F w Z n R o c n Y 0 Z T V z b 0 Z N R m Q v b j F L e G d q a X l B c V Y 5 R D J l O X Z N N E R v Q l Q y c T N L Z U N X V 3 d D Z 1 c 2 S k U 4 V F N O V 3 B 1 b H Z 0 K z Z k V z Z F V E s 2 d 1 R Q M l M 5 Q 3 l p d D A 3 U m Y 3 M W l B M G Z U S 0 V 2 O G d K Z 0 d Z S T J y a H A 3 b k 5 W T D V U T 3 g w U H l O W U 8 5 Z H c z R X d j M F F w Y n N B c T h L V D g z Q V p 3 a C 9 l Q U U r T G J 0 R j F h N F V O Y y t r Y k 1 M N m M 1 c 3 p K b F J S S W V q Y m d 6 W U 9 V b F E 4 c H F 6 b m d 5 N G Z Z d n h I M n R z c D d U e X R T T 2 l a Z V d r R U V E e U Q 4 N X R S S X F E M U V M a n d X M m p G L 2 R P M n o x b n d L V W J R d T V Y d E t 2 c n p J M T F 0 d T J R d F N r N 1 l R S l Z X c z E w a U 5 W O F Z n V 1 E 5 T D V N U V N G W m Z 5 U 1 J C M H M 2 L y t O N V F 1 Q T Z x O G x 1 V E p R d m J O T D B j c X l B S U N j d k 9 D N U Q x V T F R e S 8 0 U V d 6 S X g r c m Z Z O U 9 P T 3 k x b 3 N C Y i 9 3 S X N 3 N m t Y M G F 3 T n B M e F d n S 3 k 0 Q T B 3 R E Z E d l V 4 M T Z J O E 1 M W n J x V m R B R l M 5 R G 1 z Z E 1 u N z h O R D d V Z X J L U W R j W D l r T n Q w Y 1 h Z b 0 t u d 1 g v U j M r W i 8 0 R W E x U D V 1 c T V D U k N v O V E 1 W W h 0 K 2 d B c F h X a H M 0 e G Z k c D Z 6 d H J 6 b W d W U S t y R m J w M E F 0 U 1 R y T k l U N l B T c m d m M D Q 4 N k J 2 W G N i N 0 o w Y m 5 Q V 2 h 6 V E J F M E E 4 U k x J V U l P U C t V O W o z Z 0 d Y T k J Y T H N s M 1 F l N V J m d m t C Y z R r Q 1 V y S H Z 0 Q U d I Q S s x M z d H U T g x b 0 R j S 2 9 q b H o x M V E 5 e T V h b z h o O E U 2 O D B W V 0 I z T j Y x M F h W T V p D a 2 p X W V p 2 N m w w b y s 4 L 1 Z z U G U 2 a H p V R G N E M k 1 T Y 2 J l d H g y a W V L L z c z R 0 R 5 L 0 t G M D Z n d l B x T W 1 1 S G 1 N c G o 5 T l Y 2 a 3 B t Q j l 2 d E 9 4 b H F x W G F W K 1 o z d n F Y d n Z C Z 3 J h d 0 4 2 N 0 Z j Y l N y M k F 1 K z Z w N n l 4 V m 9 I c W Z D W U p j Q l V E c j N o O U t 4 R C t m R U h r N F N y V z l h e m J V b l V 4 W V R a a V U x d F N J b i t s b i 9 q U S s x Z 1 N K b n Z x d y 9 P a i 9 J L 1 B s V k N O d U V Q b T V h Z E p r Z T F R d W x 6 d 1 F v Z l N h N E x 4 b 3 V n d 2 d W T y 8 r M V F r N G x W b U Z I U X k w Q V d B Y V V E a U 9 n W F A 0 b E p E M m 4 w Z 3 J G N X N J b j B n d T I v U l A w R W h r Q m h O K z U x R m x T S 1 B i W X Z w T 2 d q N 3 Z I d G V 5 U U t O a 0 I 0 N 0 9 Z d F J Z c k R n d E 4 4 S F d W b W 5 X T m J z Z 3 E 5 R E 9 l U l B p O X l 5 S E s 5 c V R j Y m 1 v O E t x N z F L d X B o a V J 5 W H V D V j Z L a F I 4 V X R T V V F p M E F a M T F 5 M m Z t N 0 U 1 N C 9 D K 0 Z 2 M 2 5 i Q 1 R i T T J U d V g 4 N W d X Q T d u T 2 R J c V U 0 T E R P V 3 V m W k h X R n R X U k 5 y b l B m b U t s T T Z 6 d D Y 2 S 0 x r T l Q y V X Z J c n Y v a C 9 a T H V o W D d N M l F o O T h x e T d M U z N h M T N 0 Y k R 2 R k 5 2 U k 5 T Z G g 3 Q z M 3 M 2 4 3 S k F r K 0 0 2 N 0 E w c m J y c T d q R G 9 Y Z D R E c 1 B 3 d m p K U G N V Q 3 R n M T c 5 e W J Z d X p l b G Z G O X I y M m 9 F W H A 5 V z V Y R 1 N V b m 1 z O E p 4 d 3 N U T W Y y S F R Q O F p i e l d r T W J k a H E w S T A r R T N L e D F a T D h J b G l I M D J R c 0 l 6 M 3 Z Y O W Z N Z 0 4 y O E h R T U R l d X c z Q k d R O U R i d G t C Y 2 4 0 Q k p O M k w w R G Z 2 d U s 4 Z D g z V 1 J m R G 5 J K 3 M y L z R I L 3 k 5 N 0 F Q T 3 I r W D V X Y X R v W T g 0 Q z N L S D N s V y t O Z 0 N 3 d H N h L 0 Q w e W x C M W 9 m U F J Y a D c y W k c x a E N X Y 3 B x a D l G O F h S R m F z a 0 p x M W h 0 e W t l Y V J k V k g y W k c y e U Z j S V l m T T l S U 2 J T d n p 3 N z U z R 2 d L Z C 9 i Q j J w d D V q Q X d C U W R h a G R C a 0 R 0 Z H F R V F p 0 d D F U M 2 5 l Q n Y w S 3 l l N W Z z Z m F X Q l F o T n I z e l p p Z H J n d T J s a m R F T k 4 3 U 0 Z L Z U 9 a V l R v O X Q w N D d P R G 1 F a F B Q T n F p S V B 4 V D d h d H B k T V I y c j B j M n J o c G t O d j B y L 3 l p Z X J i V C s 0 c U t B N 0 p q c U o 0 S 3 c z O F R F N V V V Y 0 t x T U 9 l O G h L S V h I U m I v K 3 d r W j Q 5 d l d 3 Z D B U b m p j b n R o a 0 E 3 K 2 c r U U 8 0 N X c z e X R R a F B D T X l 5 S D g r M k l 1 N k g 2 Y U w 3 Y 2 R B U D M w U n l H Q z B W R W J T c W V S O G N k T W Z C N m h s K 0 9 I W G x N R 3 F O a E R X c 2 N G b D F 5 R W l M d C 9 y U m Q 4 c 2 0 z W S s 3 W l h 1 Z 1 N Q M U t S W j J w Y 0 1 m Z j V p N U d Q U D Z L a 3 B G K 1 p S Z X c y S H Z X K 2 J x N 3 B 0 U l V x U H d X b T N w e m J v U j A 5 R S t M d j N J S X F k M 3 d k S 3 U r N 1 E r a D d U S U c w Q k F F Z 3 l 2 Q k 5 1 Z 0 5 T a 0 d V S 2 Z Q Z y 8 5 b U V s U S t 4 e W Q r R k R k Q j k 5 N W Q w Q W J P Q m J C R D U r T T Y 4 M n M 5 Y V k x Y l p I M F l Z d W M x d 3 I 2 a U x N U S 9 2 b 3 Q 1 L 2 p z U E h q S F g r R X N 5 U l c 3 a k p K d E l i e G d O a 0 t m U H V m c U x a Z W F 0 b k N X Q 0 J w e U N v S W Z Q S W 5 3 T j I 4 N z l V e F d W V j U w c 0 9 M Y 2 M 3 b D V B Y k t 1 Z m h q K 0 o y K 0 E z T E l E Z k J m O V B h M F Z K R 0 l M U V V Y M n B S Q n N K V y s y O D V E a z h 4 Z W h I M 0 0 y b E R a Z E V K N 3 p l c 0 x l W T l k N W p h d 0 N k e W J J M 0 d D N z V C Z k 9 x Y V U 2 S S s 4 N E F F b n N B V k t v Z V N H M z Z n U z E 1 e E N v U F l k Q j d k e S 8 w U z B G U U E x S F N q R l k x b D B E W k N m Y 2 1 z a 0 w 2 W W 4 5 R 3 h C N m R Z S 3 p Y R T J i L 2 p C L 2 V q R n B o V 0 o 3 M T F L R V h q a 0 R T d W Z q b 2 Z T Z k F x V n d s T E 9 P Y T Y w U 0 1 I O T h I d W F p R n l B T 2 J r N 3 J U S H Z Y V W h o Z i 9 3 d m F L S 2 Z Y M V p q M 0 l L e D F u M E h 5 N W t I c G N R c V U v b E 1 T a G 5 K N z g z Y 0 l m L 0 Q 3 d U t y T 3 d s O E V V Y l k 3 c H Z p V k J L V m 4 x W U h W L 0 8 2 U k t v K 2 h S c X B p a 0 R U R G l Z K 3 J D N G 5 X b V U w U y t 0 T G h H W G N 4 N U Z Z Z F l j e W Z s Y k R p N 1 N G S 3 A 3 N X B Y Z G R j d V N B e V Z G U n V Y U W p Q M l B q a H F K V z J h Z n d W M E V k T l J 1 a n p s e E N l O T A 3 Y 0 N B b T V h V X Z v d z g 5 T X F 6 M j F S Z k p t S S t 2 a W F R a E 1 2 e G R 5 c z l i T 0 d x a E p l a V h y a S t l R W l 5 R z M 2 Q U N 0 Y i t K U U c w d n R Q U n c 1 d l l i Q l h Q T U R q R V d m d 0 Z 6 e F h h V G 5 z R m J J T X J 5 b i 9 3 N z Z p T E 9 x W E V M S E 0 y W X F q Q V d 6 S W J m c m p x d 0 w 3 N G F V R S 8 4 Q U p m a k J r N U h 3 Q 3 p q e l Z Q W G p w M E F m U E I 1 U W 5 Z N E N i Z U J Z M k V V N 1 l L N z R 0 d E p D Y T B x b n Z r N 2 5 R c 1 h t T m 0 r S H J L d i 9 E Y 2 1 Y a y 9 h e W l F c U h Y b k g 3 a E p u Y V F 5 Z l B D U m M 1 b l I 2 Z C s 4 U G V 1 e F h h Z 0 R I T y 8 0 c 2 t 3 N k F q d z h z c F p R M y 8 w M W x k M 3 k 1 b z Z C Y l F y N X h h b G d V e k s v N 0 5 o T 1 R O a H R M d E t L Z z l o M E x 0 T 1 N R e U Q 0 U W 9 U d H l R M W Z w Z E 1 r U W M z T 0 o r R X A 3 c 1 d Q O C t o S 1 p Q Z 1 Q 3 b X J 6 Q y t l U 0 N s Y z Z 3 T m M y Q n R t Q U 1 v T 3 V T Q 1 F a Q m I 5 M 2 Z t b C t a M W d 0 U z B Q U 1 J m O D J x U F d E Q y 9 m e H J H M 0 h 1 c m R h N X o v b i t o R k I 0 T H F V V X Z J T 3 l I N T V 5 W E l Y Y 1 l F Z G V M R G d E M j d s O W d 6 b j h V M X V x U F V k b i 9 J M 1 B C N D l E R y 9 E W G w r M X R M M z R T M T l 0 T n F 0 c D R h W E l X a H Y 4 b D Z F M n R i b 2 p m S 3 J u V k V h M E R 5 T l l F K y 9 B e m 9 3 M D V E K 0 x 1 W k N M N y 9 l R n l J b D N R d j l L T W 5 w b j V S e T B C d z F u O G k 1 M l p O d l N 2 d G 4 z c 3 B L e G Z l T T M 0 S H B W T W Z C R j c 3 Z X l T c 1 N F M 3 k 0 Y n Z z d m d a Z E Z V R H A w Q X M 1 T j c x W T l Z S D F U Q n M 0 S n Z X R E p R b H F q e U Z R Z X d 3 Q m J B d l c 5 c l d 3 d H F 5 Q X Z X d V Q w M X R l V W d S U m R o Q W l X Q V p o Q k 5 O Y X Q x a 2 Z P V E h s N 3 h j c E 9 3 L 2 V L Y m R C N n p t c z B r N E F 6 N m d w T U g 3 N E d I T H J R d W p I V E h L S 0 x G V U l 6 R X J I M 3 N p N l p C c X N U Y 3 Z n Z i 9 t d m N m T m V K Z D B M M z Z T Y k t t M k g z T H l n M H M 4 b G 8 z V H F C O C 9 v O H h H Y T g z c m t l e l R s b 2 V t e U V 1 b l J s b H Q y Z 0 c v c W 5 S Q W h Q O E p m d m V s Y 3 o z Q 1 B U S k s 4 M m Z B Y 2 U z Y T E y b m s 0 e T l 4 Z 3 k 5 N W F x b U 5 x T V B w T F Y y N 1 d H d W 9 S b z Z E M V B R W k t 4 e j Z O N G 9 r d F p Z R H l I b H R S d k E z b W t q Z G d M Y T J m a X N q M j V u a 3 d G N z B B Y S 8 w W D Z W V n p O Z n d J Z j N K e i t q Z T B 3 c k M z T E l D O U p j R U R S e j B i a 2 l j W D B I e V F 0 Q 3 h B O V F H c T E 1 b i 9 x M 2 9 C U l l l a z Z N N G J Z V V V 2 L z Z m Q i t 1 V 2 Q r R 3 V s U l N E O H l h M 3 d Y a m t Q M n B n N z R 6 O G J L S U s x K 2 1 O W U s 5 N U x h Z j F j O D h j W E l F S W x V Q W R k Q k x s N W o v Z 2 V h b U Z C a E V v a E R t N k d 0 Z l l 6 b V B N Z n E y S D d x U 0 h G a G t 2 S m 1 3 M z l 1 S F B y N y t Z V j N 1 R E t l Y T B n M W Z Z Y 1 U w b U d Q b k l D N V B 3 Q y t G L z h j e V R j U 2 s x Y k l H d n F Y O H Z u T W F i R z N y c 3 Q w Z 1 B v U G Z 0 U G t O d F V Q Y j J n T X R x Q U 1 U Q i s r a H p t a X U r Z 2 x L K 0 Z U Q U F B S U F C S l J F R l U 5 U j h O N z V u W E p l e l Z v e H F R R l N q d G U x Y T Z s a W 9 B d 0 R L Y 3 B Y T X M w L 2 5 Z c 3 B 6 N k V M W m R I b n B G O U 9 G R G J 2 T z B i b D l W T l d B c H R 6 b H l i b m s x c G N L Y V N x Z C t 5 T H I w W H B R O W N s W G t i N T N j d k F D K 0 M r N n U w Z m R o T X A 3 e F Y w T H R Q O X F a T H l 4 S j B J K 1 p W T z F y U 1 o 0 c 2 V N W m R B c l h Y T V B p Z n Z T V l N s R l J w M n h Y Z W M y K 0 J s T n V p d H B w O T J N a m N k K 2 R G K 3 h 1 N k J m U X J K M W t x U E t P b l F q M W l s R E 9 j c F E 2 W F N L Q m Z K N 0 Y z R m N M d l h n c H J 3 O X g 2 V 3 k 0 a y t Q d z R p S D F y N n V W Z U t R b V h R W V N k T j c z M T I x O T k 2 S U h D Y T F D N m o 0 Y z R z Q m 5 p d 0 F i W U 9 4 Y k Q z d m 8 5 N 0 Q w c j B 5 N 2 t a Z j N 5 V G k w R W J z b 0 l s Z 0 d v R 3 Z T U k U r Q V p j M E c 5 V n E 4 W D R T Q W t 6 U X U x M z d I U U J w O E V 0 Z H V S Z F Z Z V l d P M D F E S j R 4 V X h H Z U 9 4 M z Y w U k 9 o a j V t Y T l y c X p j d X R D N U 5 6 M E l z d 1 Y z O W J L T W p q N k 1 X Z k R l L 0 x s S E l i W m t C V E 5 W V U N z d n Q v O X B Q U H p w c l R y R H F W Z G Q 0 a E F D Z l N q S j B F Z m N V Y W Q x e l k 1 Z E 0 5 Y X U x N k g z d k J P K 2 l P T U h 6 K 0 R Q d l J V c U w y R z h 6 M W 5 O V W x D c E x J S 2 V D T j A 5 b 1 V O M 1 F J N k h M e W R 4 a n F X b E h H Z V h 1 V G V 2 d k R M d 2 d a c E I x R X F Y a D Y 5 M G J W O T V W R j F m M D k 3 e T N 5 R X B q d F Z w d V V P d 3 h y d E 9 z e T F 6 Z m p 4 T X l o Z E J r R G 1 z a H h F U k k y T 0 p D V k 8 v c G 5 i W T B 0 R V J F U l V C N 1 F q e H p W M E U 0 a U l L R T M x d i t J M U V S R V J F U k V S V V M x a X N D V W l J a U l p S X F L T X h t Q k x S R V J F U k V S R U d Z M 0 J s b 2 l J a U l p S W l E S W F n e T B S R V J F U k V S R m x O Q V p i S W l J a U l p S W l 5 b W d N d G t S R V J F U k V S S l R S R 0 d 5 S m l J a U l p S W d v b 3 p I W U V o R V J F U k V S V V V a a n N D V W l J a U l p S X F L T X h t Q k x S R V J F U k V S R U d Z M 0 J s b 2 l J a U l p S W l E S W F n e T B S R V J F U k V S R m x O Q V p i S W l J a U l p S W l 5 b W h x U X p l Q W l J a U l H a j k 3 e X d M W V c r W T N k R E 9 J a U t n V 3 l S M k d O M 1 F U Y W c y R E x S R V J F Y V V r T k g x S 1 F 6 Z U J p S W h x a 2 U r b W p R M 2 R o R n J E b 2 N o R V J F U k V S R V N V M G R o a l M w U k V S S W w 1 Y 2 l G M 0 d O Y l F y U 0 F p S X F v U 2 d 5 M F J F U k V s S k x m c U E 4 L 2 s 2 U T N k R E N J a W 9 p c H h L R E l S R V J F U k V S R m x O Q V p i S W l J a U l p S W l 5 b W d N d G t S R V J F U k V S S l R S R 0 d 5 S m l J a U l p S W d v b 3 p I W U V o R V J F U k V S V V V a a n N D V W l J a U l p S X F L T X h t Q k x S S W N 0 d G N K d n d J R G V x b U V h U W x T R m d L Z T F h M X Z q W D I 4 a U l p S V g v b W t r b 3 N O V 3 J z Z T l 2 Y j d O e E l a c E N G R V Y x c m V l N E 5 x d S t M M U x S R V I w d U Z N Y n V n R k V S Q T J s T U E 4 b 0 N r U z N G M 2 Y r S X d D Z 3 k 2 N F o 4 S V Y y T l Z D c m l L S U N u d F p Z M z N w Q z V I d n p r R T U 1 R G R R Z 0 l p S 2 l S b 3 J C b G h M e j Z N Q 2 d B Y 0 N D S H d B a G F u N j l w c m 5 B W G J j Q 0 g z M E d m R E V Y c 0 8 y Y V g 1 T 2 9 o d n E z Q m x i d k E w c k R 6 c l l 0 Y S 9 p e D Y 2 M z R z Z X V 0 R G R z d 2 9 p U n l k R 0 J B N j Z x U E l 5 S W l P c H h 3 S 0 h J b W F K S U R U S j R J W k d m V j N 6 M T c 5 d 1 J 1 d W g 2 N G Z 4 b 3 d m Q W d n U 1 R X N z N 1 V V h B e D A 3 Q U Z k Z E J q e D R E O U N q V y s y M G s 2 Z 0 d k Q V V Z M W F t a F c w R 1 V u b E d G Z 0 t Z M G R D d U l p S W d h R i 9 i W U 5 t Y W R P d 0 V u a k F a R 0 h R M T R 2 V U J o S i t D Z k Q 5 W F B 2 Z n Y x Z G Y 3 Y n F Z T V R j R G R 0 Q W Q 1 O E Y x a T R L U D B l W E V r Q 2 1 1 Z E h 0 O X U z Q T Z i Z E N j e V l E Y n o r V n U z M E N C T l Z V N 3 R j N E 5 U d X d O e E 4 w W j V i b 3 N Z b 1 I z Z E N i Y n N t R G Q w U 0 l p S 2 l 4 a 2 N T S W t O V H h k a 1 g x d j A 5 Q n Z V S G x x M E F E S 1 B 1 N 3 d V Q W 1 n c j A 2 Z 0 V N N k 8 v M G t y W k p V S 0 g x c G R l Q l d S L 1 d m V n Z 1 d X h 2 b z F p V i s v O G J O d 0 Z z e j B n K z R i Z H N B R D B 3 R G R O M j k v N 3 V G d 0 l P U E 5 0 N X c r L 2 J M R G Q w Q 3 F p Z G h D M W l 5 Q z l o M E F D Z 0 9 B U V p I e T F N a m 9 N b E 9 v Y W h P Z W M 3 U W V a M D l 0 V V J F Z E p p V H B N U k R T Z G x q V z V s e k p 3 R G 5 U Z 1 N L O W d P d n Z n b D h O Y S 8 y d z F m V F h L Q n J a N k J u Z C t k Z m o y N 3 h 3 Y S t p c W V j Q 3 E 5 Y 0 N L M W Z Y Y m x 0 a V p X Y 0 J Y U W 9 U Z j Y 2 d 2 9 6 T 2 M r R 0 J 4 Z W 0 z W X N S U D Q 0 Q k 5 n d 3 V u d S 9 T T 0 d B c F B P Q k 4 1 K 0 w v R j V z c 3 o 1 d U Z R d m R B V V l Y T 0 Q 4 S X l J a U l x T E 1 3 b U N i a U 0 4 T G p C L 2 5 m S n p m R E x q d U t 1 Q 0 U 0 N E h I b m d a M j d r N y 9 l a D R k Y U Z m Z 0 R N R n Q z O D R a M 3 R 1 N W s z U H R k Q 2 t L O E l m Z k F U Z m R B U l N Y c E g 5 K 0 t n W W M 0 U V R L U k 9 i T k I 1 N T V D U 2 l w e H I x b n p B Y i t u N z M 3 R G 8 r a S t o b z Q v d D N k N 0 t h S E Z F b 2 d o R U N B M E h z d j B v c z B H N H F B Q X Z i M i 9 y Q 2 h J a U l n U m J D T E J V S E Z n b 0 t p V k J F U W t O N T d r Z D U 3 U 1 V K N n o y Y X o 3 e D l E T m p 2 W n p X W T N C U W l j e i 9 Q a 1 l X Z m 1 6 c 3 h O U 0 5 r e j k 5 N X p l d m R V d m g 3 V 2 V u Y T F I O W g y Y k t l M E g v O E J w S 2 E 2 Z m o 4 a G h C Q k N D Q 0 h F W F V F Q 1 c z d l M w d U c 3 b j J I R T h O e D l k V 3 J C c D V O a C t n K 3 d l V n Y r N X d Z R 1 F Q c z J V T E V D Q k Z k U X B 1 Q U d C U l k 5 K 1 Z M Z W U 3 e n l F a 3 o 2 c U d T b T h E W n R a S C 8 v Z H o v Q n F y V 0 Z 2 M j V x S 2 1 6 Z E R w M D d G T n k y Y 3 d k N D Z S b m w 2 L 2 J P Q 0 p q N E l X V E l B a 2 d o a E J C Q 0 N D R 0 V M U W x z O D d O d H A x T H F w b F h 6 M 0 g z d T d 2 R H F T M H J B b X Q v V T J i Q l F H R H F v N l B m U H l J R H J N U k F Y c j B 6 N 1 R V M k R 6 R X p J e W x L b T V w c k 5 5 a W p 3 c G N 0 R n Y 1 Y z F q U V l h T j d U Z G Z 5 M E s v b D J u M 2 x j M k t Q O H B 5 L 2 5 m d 0 h a W G N n c T B i S m E 3 W F R r R U J q M m M r e k N n Z G d T O D l T c E 0 r V X o 1 L 0 l V U V F n Z 2 h o Q k R D a W d T M m p 2 e n l P e l J y R E c 1 N X Z r d 0 Q r M E 5 D Z 2 0 y Z z V 5 e X p X U W x V d F J y d z l G U W Z t L 1 k 5 N 0 5 v T H l j a 0 Z Y e W M w U k V u d 2 R P c E 0 0 Z n B o V D Q x d z h D O W p 1 M y 9 a Q 3 Z Y b 2 N O Z U 9 V T C t 1 O H J W c D A 3 S m 8 5 d 3 d O V V F K W F J 4 b z F n T m Y r R H o 3 O V N 0 Y m N D a U d F R U V J S U l W U W t z S F V r T W d w V 3 J J Y S s 5 O W 9 l R 3 p K U V N T a V Z k M 3 B z W X B J e T J w d V F D S W 1 K e X I 4 N U g w b k p 5 d H J V N U J R d 2 1 l R H h S K 0 d C d n V y e m 8 2 S 2 R D M n B y V m 9 m U m J 5 a W p t d U 9 t d 0 x u e m h m O D h y Y l Z 1 W W J z d k p S W F d i c 3 p k N 3 R Z W m 5 u O V N 1 Z m Z h R G J C K 0 U z U z Z w M 2 p 1 N z B p c j V 2 Q i 9 6 O E x Y M z k y K 1 d a U 0 Z F R U l J S V l R U U 4 1 M E V 0 Z 1 Z a d W t K S k p L W E x V M l B C e T B 1 c E s z d j h w S H I v N m J Q S 3 F H S k p h b E F Q U n I 2 c T F M W U Z H R G N T e H I 0 U E Y 0 d G h X b k l y T z R I d D B l T z V w W D l x a H N O a m o r W k 9 F K z d T R V Z h d V V S N E E z T n V 0 N l B j d l N N Z j J 5 b W o z R D c r V S 9 M M k V F R U l J S V l R U X B Z S U V 0 Z 1 c 1 S H F Q V W J M V T M z Y l o x Q z J W T m J X R l Z E Y l B k M T Z J c G h G V E 0 v e H d m S D N q a 1 F h W G 1 i U T V m W H h n M 0 N z W k 9 n a X Z Y a X R Z Z m U 3 V n p t e m R S U H Z M V H M 2 d n l B R 0 R o R X F o W k E 2 S 2 p s W U R Y M n B X c k 1 Q V W J w W H l T U F F Z R G Z Q T 1 o 3 Z j V 2 Z j R K Z G U y e j N h e l F 5 Y W l 1 R U V F S U l J W V F B U U d N M m w 5 T G 8 0 T 0 V o T i s 5 Z W J W c X F N e V R E a l l S T 3 F V c l c 0 O X R G Y k J 5 T W 1 h U k 1 v U z Z N b 1 l Q Z 3 Z 0 N k Z 2 L y t p d j V X Y X Z 3 R D l l c 0 d 3 d 2 V y a l V k Z G h 3 a F Q 3 S l p Q Y X R W Y l c w T n F 6 Y m h Q O C t D d W t w U l c r Y j R V M S 8 5 Z W J m M D h o a E J C Q 0 N D R 0 V Y U n F O L 1 h J e i t S U X J G U 3 A 3 O X l z W m l Y T 1 l U R X F H M 2 5 j b k Z 0 L 2 E x d U l R R 0 F E d m p W S 3 l G Y n R L c T R W N z J o Y n Q v Z y 8 y Z 3 d F U E t h K 1 h y N E p y a 2 V y a j V j d k M y e U 9 V M G R t O H V u W E 8 v N 2 8 x d z Z G e G c 2 T D F U U W d o a E J C Q 0 N I S E h r c W 5 J e n N q S W h P M j d v R U 0 3 W l h 2 R 2 o z R H F 0 U E o 2 N 0 d R W T l i c F M 1 L 1 o y V U s 0 c 3 Z Q Z U 9 N a T A 1 d j J t L z l q U 3 N C d 0 g r N m 4 y W H I 4 Q k h Y N 2 g y Z j d O W m 1 T W n N N c 0 c 4 e F R E O G V m W H h 5 c F d n O H o z S 3 V 0 d 2 N s W U t o Z m g z Y m E r M 2 N B M H V X d z d F V H l u W l F J T V R F d X R Z Z k l Z U V F R Z 2 d o e E I x U E F s d G 5 6 Z n B O Q 1 h E M z d s Z k s 4 Z V J J V F l X S k g 4 S F R R e U F 0 W F V r b W R m R V N 4 Q 2 V x c 3 h z S C t N T W 4 3 M E 1 a U C t m d n V X a 3 J m R G 5 q N X F 3 b D d k N 0 Z k d D h m Q z V Y Z 3 R y Q z J i b 2 V u a G 9 D M 2 w z c C 9 h R 1 g x O X I z Z G M 1 T l I 1 V m l 6 Q V d i O G t Q d T V W d 3 l H O T h m Q 2 l u L 2 h 6 M F d G N z V N U V F n Z 2 h o Q k R p a m l P Q n J i T V N F d U h i S C s w Z n k 4 e U U 2 V C 9 r Z j Y 2 N 0 F k N T h 4 Y l d n R n B T c H d U b 2 R U U H Z P d H F 4 U W N R b 0 1 z R T B P Z G U 2 O F V y Y k l u d F l 0 b E l D M 2 9 D e k 1 4 a X p Z d V J z N m Q x R H Z 2 M 0 F 4 O T d X M 0 Y z V E p j M 3 p I Y m 5 W U U c r Q V B Z M G F D b j Y 4 e T F U a z F U V W x X S l l R U V F n Z 2 h o Q k J J W U Z 2 e U R B W j Q 2 M V d J c U d G N 0 x E W k 9 D U 3 F 0 c l Z v T F B h e E d U O X U y V W t Z N H A 4 K 0 V F N m R L c G 8 4 O X V 0 a V d N N X I 5 a C 8 y U j R 2 d D Z L M G 1 t U U J s V l B Y M 0 c 4 Y l Z E S 3 R u d U 1 4 a H l Q O G V J R 3 J s b G k w Q U o 0 S T h l a C s 1 V 2 E y N 3 Y 3 Y W F z e j g w e G J M Q 1 N T R 3 J O Q n N m M 0 Z r S U l J W V F R U X R 3 V k p D d X l L M n B I d 1 A x O T R K d V p r S l J V Y 0 h 0 d m I y W D l i Z T B J M j J N Y k 5 r T m N Q R H p R V j c x L z N H U m 8 x U n g 2 O T F E d k 4 1 d V Z F Z F N G U y t E Y 2 h j S i 9 E b m 0 1 d T h P T X F l R H J r N 3 Z 2 M G h Y N C 9 t Z m J 0 b T F h M 3 B 4 Y X R j N H d t K 0 h 6 Y W J C M V I 4 b m V S N 0 l p Q 3 l H R U V F S U l j Z H Z J T H l 1 e W p O Z z Z 5 O H N M W G 5 s U l N j N z A y V 1 J s N 2 V 2 Q n c v b T N y M X d K M 2 4 0 Z G d p d l l I d H U 4 V F F t T 0 J 6 M X M v O X l m W m l 2 V G I 2 M X I 1 M m 8 w e X V o d D I x Y k t 5 T z M 2 V G J C N 2 4 y c 0 p v d X p w M W t r Z D F P Y j B m Z n c 3 U m J 0 d V N k T m 9 s U C t Q O U h U W W U r Q l c 5 M F l J S V l R U V F n a H h D M G x n Q y t x c H Y v b H A z b F F K Y W t F S k 9 z Z U 9 o T V Z M W W U 0 Q 0 p R T 3 d 0 U T d 0 N E x r b j F G T n N j e X h a R H I v T 2 R a d 1 F 5 b X l H c W Q 5 Q W R y W l M z e l d 2 a U J y S 3 g z T l B L d X R W a n h 5 S G s 2 Z m g v Q V c 0 Z X M z N T l i a D Z O N l h l Y k d t b D A 4 R W J M O E 9 r a i t I S X N W d m R H e U d F R U V J S U l j U X R J b 0 V 0 S 0 d z M j N k M W R P M G V q V W V x M j F x K 3 J U S W 1 O a W x a R 2 R a O G V B a D N i M j d a U F M 0 U H Z m b F l 5 S F R 2 R F p G S k d i c j I 5 S G R k d 3 J S S 3 F m T 1 J N R V R h Y m x U S T d m e T R z K 0 I 2 O W V o U 3 U 1 b T F C T W p M Z 3 c 4 L 2 g w R k V s T 0 M r T V Y x N V V r b W R s W j h P b l h 5 a 0 p w W V F R U W d n a G h C R E N E Z 2 x z U V N u W E 0 v b 0 4 4 U F I w L 2 R 6 Z z h r c H l w N U N L O E 1 M V F N x M 1 Z 2 S T R j Z z Y r L 2 h h a n J 6 b C 9 Y e l E x R 0 R J Z X F W V 0 R k U m 1 W Y X N y M F I 0 T H c w R 3 Z C d 0 l r a j M 4 b E l D Y z J z L 3 o 0 R j k v e W 1 2 d i 9 q U T l w e F B 2 b l N j Q 1 R u b k h I Z D N H U D B t T F B x N z R N e k o 5 d F N w c F F T M U F G b 3 R 2 U G 9 T V F B o U V N T b 2 x o Q k J D Q 0 N H R U V I b E l Z Q X R 3 N 0 F T O E 5 3 W E d 2 Q V U r U G d X M 3 o 3 S C 9 J T X l l c X l T Q W F 0 L 0 d m c H N 0 M j V Y M X N D R 1 Z i R E 1 F T j I 1 b z I 3 N U p R e k R v b G V u T W R X b 3 A r e n E w V T h y Y m h G Z U R C b l V k O X l r b E J X S m l D K z c 3 d 1 A 3 c X R i V n J O a F J j U W l m N n V 1 T z Z 0 d F p a b m 5 V N m V Q a U J n d n Z o R E w x Z V d h O D h a c E s 2 V k p B U V F n Z 2 h o Q k J D S U Z t U j F j S k N Z Z U R E Y 1 B 5 a 2 t x R H A w b V Z J U 2 x h b T k z N z V F V l N x c U c 2 L 1 k 3 Y 3 l G Z G 5 i c S 9 q N 1 l z K 3 l s V X B n T i 9 C a F p a M n Z 0 V k 5 u b E J J O W g 0 N F V m S j N 3 c X Z E Q m V H V T B G T 0 R N V 1 J n O U V Z e k c z R G I y c 2 d H U E h B d W 5 6 K 1 o v M 2 E 4 L 3 N a O H N x N 2 p F e G l s O W l J c 3 Z 1 W H Z r S l Z t U m h S Q k N D Q 0 d F d U c x S V Z t U m 5 u T C t v c k E x M V Z x d m 1 K Z G N Y Z S 9 y M F Z F c i t E S D l U c V N m Y n Q 2 Y 3 l w Z m p v Y 1 d V N m R h Y V R T Y U 9 N U m 1 Y T n I 3 Y z N K Q 2 N y V T R 5 d G c 5 c k N j d m I r a G J W d E p 5 U W t s d X c 5 a E J C Q 0 N D R 0 V F S 1 d P Q k x i R k l U M G R W c T l Y T W g 0 b k p D c H J R c T F M O V J T W C 9 R Z V Z V Z G 4 w Z E N V N T F O S V Y w S 3 U 3 V X N 2 V m x h R H k 0 b V d Z O H B r e T l Y c n F O N j Z 0 L 2 M z U m 9 x b V N t W G 5 P b j d u N 3 N r e T I 3 Y V o 4 Q n N k Y 1 h C d j d 3 W G l v R 0 t 6 Z U 4 r Z F B a Y z J 1 R U V J S U l Z U V F R d V F o Z 1 c x U k h E N E t l L 1 l y U V c x c W F 1 N y t 6 N m R C Y 2 9 x U 1 V P c l V H V 1 g 2 Y m 5 5 Q 2 t n e k t 6 M W Q 5 a l d u Z n c r R T g w N G R m Z V F s c T F W V H Z t L 1 V i L 1 A y U G t s U X B L b H F a S H A y Y U N n d i t L b H p m a j U y Q V Y w Y k M 5 U m p Y e j I z Z k J v W S 9 y N n l q M W V u Z 2 w 5 K 1 Y v V m x a d G 0 z V D B 5 R W w x W G E v S S 9 a b X g 1 O D Q 1 W G 8 v a F J C Q 0 N D R 0 V F S G N G Q 1 d 5 T D R z O U Z T b k N i V j N Z M m Z Q d W o 3 W D Y 5 b l M v M 3 N S U H F F Z F B H R F p T U l V H d E p 5 Z k R Q d j l D M U U 3 e j R O T F J 2 R F o 5 T l U 4 c n F G R W E 5 T 3 J t d k s 1 U j M v c n p 3 Y W t w Q 3 E y R 0 R s Z X p M b 0 V 5 S k J p V z R 6 V n Z Q R j V T U j N a Q 0 t 0 d n N k O G J L e l p 0 b i t W S G 9 o a E J C Q 0 N D R 0 V r T U Q y c H Z I e n R T M G 5 a R E l w b z Y r Z z F K U H Q w a 0 h K c 0 p 3 M 2 l J d U 1 W S T R O Z T B 6 W m J 0 W U V K b z J C S 1 o 4 c U N a V m M x Y j F 6 L 2 x t Y 0 h Y b i t T Z n Y 3 Y z R K Y m V 5 T 3 R m Z T k x L 1 Q 3 M l N G d 3 J o Q k J D Q 0 N H R X l J Y 0 V 0 a m R M V H V r Z W F 5 Z F B L O E Z 0 V U N C T U h w Z G J L a W V 2 R 3 R X V k Q y d l Z 3 c F M x c U p N L 2 h Y U G 5 Y Z X Z M b H p P V V V l V U 8 3 V n c 3 e j V H Y z R M Y W t 5 S W l 0 R U V J S U l Z U V F J a C 9 h V z k y Q n U w Y m p C c m I 3 O X V 4 W C 9 v M k p W Z X J v e G l l N G R z M 0 F B S m o w T G p T e W M y M U h z c l B o c T I 5 a D N T Y l h 6 c n V W Z E x w Y j N R T W h o Q k J D Q 0 N I R W J V c E d i R z h H Z H d P M G E y M j d m O W V l M 0 5 k W H J z T D R L V E J o T l B q N j J y Y T F 4 M n l H V G R z Y z E 1 W j F k T z Q z M 3 l 0 Q m J x U D Z T c 2 1 n W X l j a E p n W V N r N V F S N U x 3 K y t W T E p x S n l m a W U v Y U p z Y 2 F O O W 4 r T 2 1 S S D d O V U 0 x a 3 B n S z R R U V F n Z 2 h o T E J Q Q X R 1 Y m 9 X T j c y N F J J Q n c 3 Q 3 B T d n F m U m N 2 d y 9 n U F l Q d z d T b z N a d l F l V U R N c z Z I Z n o w a m U x M D N Q Z W 1 1 Q j Q w V 2 p P Y l l m c E 0 1 O X R I W D R m T F Y v S S 9 m a T N T T n J B d E x q c V p Y Q 0 N F R U V J S U l Z U 3 d U d 0 x i a 3 V i a E F R T W V z d D I v Z U p u O T l 1 Y 3 V 3 S V F Q b G F S T D A 3 N V h T d W p V Q 0 x j T m F w T 1 N p a G J V b G d T d G 5 l Q 3 p 1 T E l p N i 9 X R j Y 1 T V F R Z 2 d o a E J E a W p p Z U J i V W t i M k I v O H k 2 a j M 3 V D B B Q n c v b m Y 4 N 3 B z L 0 R G O U 5 6 d D Z 0 V n M y N X h 4 T V d I V X p X Q n Z I V 3 h 4 W l V X V 3 d G W U l J W V F R U W d p U k Q 1 b m Z X W k t h T m J F T j d O T F M 3 T m U 0 Z G F S M m h P M i t V N m N M M z Y v a V p E R G s 5 c y t 0 Q k o r V E d D U 3 d G V U l J S V l R U V F 0 Z 2 5 J N 1 l s c F V v b 3 Z Q e T h l c C 9 a R E R O K 1 Z M S W d P M H Z 2 Q m s w Y T J 1 N C 9 k S 1 J v L 1 N z T 0 5 j T G g 1 U m Z B e H d k Z W Z B M 2 M z V X Z 1 W G g 0 Z U p Y Z H R J W V F R U W d n a F J L a 2 1 n V z F K Q 0 s 0 Q V k w Y 3 F D Y U N z e m Z r V H R t e F g 3 K 3 Q 3 T D N U d H B D U m x 1 b n h G e V k 1 O C t S c G N 2 U W F a R 1 R C a 2 t C S T R X c 3 Z J V k R J W T N 5 b z Z I Z l M v R C 9 y Z m 5 6 d j l 1 S G N Q O E h B e X N I M 3 l S V W h L a H Z t L z J o N T c 1 b j l L W m 1 q c n J N a F h y c 0 x a O C 9 E R V l 4 Q m V W Z G 4 z K z N 3 b G s 3 T V F R Z 2 d o a E J E a X J p Z U J i V U h D c X l v Q l h N V m c y M k 0 x c T l z b W N L c F J I V W E 5 R G 1 Y O D F Q c 1 g v U T J M b D l w Z V E 2 K 0 g w Q k R s d z F t N z l v R F I 2 S H o 3 N G x T c G 9 q S k t X e U 5 j d l Y r c l Z Z L 1 l a b V p D U 2 l v R S t L d m J K U 1 l w U V c x Q l R D Y l l 1 U W R X c l l H R E 4 w Y W 5 I M z g w Z D c x e D N u W E x R Z 2 d o a E J C Q 2 l M d V d C T G I 1 S 1 Y 4 V 2 5 u Z 2 N X a m J M d j g x a k E 1 U n N 4 W X Y r V n J i Y n R Z Y V h u b F h x M X V Z d 2 1 X R G 1 M U G g z W G Z I M W J k M 0 c 0 c n V X S z d w M V V r b 1 h H U X p x L 2 J Q b n d s L 0 x s V V J a V W R H d 2 N n M n M y U U J Q U H F h M H Q r Y k 1 L T 3 V p c G J E d k F N U W 5 x U G Q 3 Z X V h K 0 x z b H B 6 M E l J S V l R U V F v a F N S U U x i d k x S Y W V L Q X Z Q S H k v Y l F D W G w w Y W p C T G R O R 2 l v a n F J M G F x S T l I W D R l d n Y z T m N s b W Z a U 2 l V W T d I Z X Z N d H B i a 0 9 N b j R j Q 2 h n d H V W a E 8 1 Z G J Q Z j k r Q 3 N z W D Z W T V N m N 3 d j O W l 6 W D F s T E h C U U l i V n J h d H Q v M 1 g 4 S D N 5 U z l 3 O T d Z c U E r V G p i Y i t O R U V J S U l Z U V E 0 c T R q Z 2 E y M X N r S H c 2 a 3 Y y c 3 h B R H J O M E F z M z Z I U n g 5 U z F w V G 1 x R n R i M 2 M 1 c 2 h 0 W H I 0 W m Z m S U M z Z D h U M H p N N V Y x d D F 1 M l E 4 K 3 U 4 T l F R K z J W e l F K b m F P L z B I c H o r Z F F 0 T T c r V z B 4 Y 3 h h c 1 d L M j h O c G x n O T c 3 Y 1 k w O C t i d n R n S U R N V H R 1 N G 9 m T C t z Z z l s e V p R d C 9 I U 0 d F R U V J S U l j U W R S U U x i S E h W c n c x d X Y y Q 1 p x e X Z I W E 1 2 a D F y d k w 2 e D E r V n R h S U Q r O X R 2 Z X p V U 1 R w e U V 3 R U F s Q 1 Z S M n R u T j l X T G x H Q 1 l x Z m U 5 T D I y T F Z J b V B v T l h M c n M r Q m 8 2 S G Z q N j J F N 2 p k V V Z v N V l M Y i 9 E d 2 5 O N m p O c T A 5 U G F O M 0 N k d i t L M V p D Y V d y Z y t l W H V w Q T M 1 N 3 R Y M k Z F R U l J S V l R U W R 5 V U p i R U d a T X Z 2 e W k v b V B W S z V Z b l J 2 V T V w a S 9 X S m 0 y U E 9 C Q j I v Y V Z n d U g v b m x O Z U c 0 M F F H U V Z S M X l F d V R n a z R r M U 9 V M G R m M G R D W E R j Y l p K R 2 Z I T U 5 z T 2 x L N 2 J Y T z N j Z V Z x e U J h b F d o W G g x b H J h b V h w L 0 t 2 d D V l U 3 F N c l B G L 3 o 4 b E c x a k Z n e X l F e H c 3 c T l N O W p v L 1 B u U T l M V j l n L z F x N D F E Q n R z d X o 4 d U h o Y i t Y Z m c r N V U x Q 1 Z h d W 1 N b l g 3 Z H F u b k s 0 U V F R Z 2 d o a E x o b E p M Q U Z a Y l E y d j Z E M n d D R m x o T m F l U H h k Q 1 F x S 1 N K T W t 0 b i 9 Q M W V x Z 2 N v b n d V V n R V d 2 V P R 3 B 3 c C 9 2 Q 3 E x V 0 N V N 3 o 4 O C s v T V A 4 d j I v M 3 V C b m k w U C 9 U c n B h d z l 0 b V l 5 d 1 p j e k l O b U p i T W d l S G 9 D Z D B l Y X d L d X B 0 a l F a R 3 Z x c X M 2 e j E x c H V E c k N p R 0 V F R U l J S W U 1 W U V 0 Z 0 M v U E N M R W 5 R O W t t Z j A 5 Z W 8 x K 0 9 3 c n g x T 0 p W N j V X T X Y y K z h C U k U x Q 2 p a Z m p v c k s 2 d n c 1 M l p u d z N j L 3 d a d X Y y Q j d i d m M 4 M n l O Z n B s T X p I Q X g 1 V T F p a m 5 a V E l w Q 2 J R T 0 h y W T l s c F l P b m g 3 c W Z T O C t E Z H Q y c X I v b W V y M V M 3 e m V 2 Q U g r W V B B N 0 d 2 Z y 9 I V G h U O H V R a 2 h o Q k J D Q 0 N I d V N C T F k 1 d m p q e H V q c j A w T 1 Y w V U N 6 R 2 F a O X I w d 1 p M c 2 l G a S 9 E T 2 V H a l d S R m x m M n F D d T d h a m x 6 W E R 3 c 0 x J V z J K b V N P b z d z M k s x T U 5 i W U 9 K a T l k V W R i N G 1 z M 0 t k b U F B Z E 9 r S V B i b 2 9 y K z J K V D R B d n A 4 T i 9 k b 0 p h Z 0 1 0 W G J P d m g x c X V q Z k R q c j N B V W x V N 1 F R U W d n a G h C R G l y a V d C c m J V V n F 5 R X B H V j U r U W F u R D Z 1 b 2 8 0 S j U 5 e W t m W k l L W C t i Y V A 2 V U x 1 V 3 V r e E 5 T V m 0 4 R k d i L 1 V Y e l g r M 1 d 1 T W d J Z F V V T l p K L 3 p K b D h y b 2 F v Z T I w T G F W R W 5 6 b U Y 3 e G 5 a U 2 x a b 2 V j d W N E e j l l T k 5 X M j h E V 0 Z V W W p m R E 1 6 T j l n V 1 F n Z 2 h o Q k J D M 0 p V M F p u T X B q U W 9 l S G x K e T E y N V F G M D Z m S z N 3 R z M 3 d 3 F s S W V x V l p S L 3 k 1 Z F R B b D g v W H l V R H M 0 O D N l T G d Y W E R Q W G t Z U k V l T 1 o v e F I v Z 2 x R M k N H V k 9 W T W o w W E x p b V p p Q j J O U k d k b X d y c E 5 z S E F K e E 1 R V 2 Z I M m R E a 2 F O Z 0 1 Z T k N t N m J W O D Y 2 M 1 M z Y l h U L 1 h G Z l B 6 V 1 Y 4 d D d q d 2 1 F M F J H U W 5 3 O F p H U T R u O D F j a U p L a z F Z S z d P L 2 o 3 U T R V S y t a Z U R F M E l J S W U 0 U 0 d v M z l n R V F D M j l 1 R l J x T z h l W E U z S 0 V H d X d h Q W t 0 R E l Z b E 1 S V W V y M n l u Z k 5 h c D F O Z T Y z U V F H d 3 U 3 O X B a T X Z 6 c T J o K 0 h Q N T M v Y 2 J J W k R S M k R q R n R p K 0 c 5 T F N Y T H U r V m d 0 Z E 8 4 R T l i U 0 F z R k x 5 O D d B Z l B K a E 9 r c G t G T U R K e S 9 w Q 1 N 4 d W h r W m t T V 3 d 2 V H N r S n N M N T g 4 c k R H U 0 Z 1 V n d Z R G h J V X B H Z k N G R U V L S X U 1 U U V 0 c U x 3 U G 5 o U E t h M E R 5 c H J q U z V m a D Z B b G x M Z S t 4 N D g 2 d F F 5 N n R K T E M 5 O H l V b X d r b F p w e T F L a 1 l n S T h Q V z k x Y j B R U W d n a G J v b j h B b H R a W X l z S z l z M U 1 a Y V R n V 3 B S e k p Y d U V L Q z F N S m 1 X a 1 Z v a l M 1 T n c 1 c U Z 0 W H B p V U x J W V F R V m l T d 0 Z R V z d j T 2 x X O T B D S W t o R V p x W n A r b k d r M k 1 l Y j Z l b j V O T 3 N q V k x I b U l J M j Y 5 a W 0 0 K 0 R Q R n R 3 T V N 5 b l R C b 2 J n U 3 l t W m 5 L O T I 2 b F N y Z T J j M E l J S W N S d F J I d X J P e U N F R U x k T W Z M e H F j O H o x O V h 3 V X Q w M k N X b k h i d U p x V n p F Z H g y e G h 6 Z m I z N l F K N 3 Z Y U 0 d F R U 9 K d U o 0 R 3 R F T 0 x 1 b F p H a D J 2 d z E 2 Z U F 0 N m 9 n U W p z M U 9 P c V R l a 2 V k N 1 Z 3 Z 2 h o T G p i U 1 d B c m h M a D c 1 U 2 5 w S X l P M T R u W j F K U 3 R K d l V Q S 1 V R a 2 h o Q k F x R X R n S 0 l Z U V F R Z 2 d o a E N q V k p M Q V Z R Z 2 d o a E J C Q 0 N G R 3 F T V 0 F y a E J C Q 0 N D R 0 V F S 0 p V a z h C V 0 N D R 0 V F R U l J S V V T c E p v R 3 R F R U l J S V l R U V F v a F N U U U p i S V l R U V F n Z 2 h o Q k N s b W d T M l F n Z 2 h o Q k J D Q 0 N G S 0 5 R b H N o U k J D Q 0 N H R U V F S 1 V h a E x Z Q 2 l H R U V F S U l J W V F v M V N T d 0 Z V S U l J W V F R U W d o U n F r b G d L N F F R U W d n a G h C Q 2 l W S l B B V m d n a G h C Q k N D Q 0 Z F c V N h Q n J S Q k N D Q 0 d F R U V L S V V r M E N X e U d F R U V J S U l Z U V F w W m 9 F d G t J S U l Z U V F R Z 2 d o U 2 p V S m J J V V F R Z 2 d o a E J C Q 2 x H b 1 M y Q W 9 o a E J C Q 0 N D R 0 V L T l V r c 0 J W Q 0 N D R 0 V F R U l J V W F w S l l D d U V F R U l J S V l R U W 9 s U 1 R 3 R l l J S V l R U V F n Z 2 h S S 2 t t Z 2 E w U V F n Z 2 h o Q k J D a U Z K T k F s c 2 h o Q k J D Q 0 N H R U V L V 2 F C T F p D Q 0 N H R U V F S U l J V W 8 x Q 1 d 5 R k V F S U l J Y X h N M 3 Z n T G Z 4 N W F n e k U 3 N j F a M z V Z N 3 o x N 0 Z O a k Z q e E Z T Z G p M a F h Z Z H Z h Q k Z Z e G M 5 U T J u W X k v Z m h K N 2 R u V k l 5 M C t q N j A z Q m 1 I M W h C b W p I a m x 2 V G h l b W 8 4 W n N 3 d W 4 v Z m h w d G x j U 2 J w Z U F q M X l M Q 0 1 y O D Z i Z X o 0 e V p G U 2 U z M z l S N 2 x s W V M y Q W 9 o a E J C Q 1 d E a 2 Z m N V h o e X o 2 a n h Z e W 4 r R 2 J u U X B J e V V t O V p Y N V l j M j h 5 e m Y w M G h O a T N 4 b H Z X a E 9 I b T Z H W m g 5 W U F Y M 3 p I e U J 4 K 2 V Q W i t 2 R m c v b T I 5 W F g z N X V k O X k y a j M v Z k 1 N W F R E Q l l k d T c x Z V h F Y U h a Z F B s c m 8 4 d z F 1 Z W c 1 R m 5 X S E V p c T l v T 0 c w S T c 2 N z V q b E 9 4 Q l Q 5 M E t F N 3 Z i N W h G c j E 5 Z V o v K z F r M D Z m R T V r Y 3 k y Z G J m N m Z s d D A 4 e m N 0 V T N O e l h B U F h y O V B J U G 5 q U 0 1 x S m E 3 R T c y W E d 6 T n V y c G p O c z R V U W 1 i N W h W N H Z j c j d T U 3 d G V U l J S V l T d z R 1 b m 1 E c 0 R W c E J q R 3 I v d U J K d E 9 I T V d I O W o x e E 5 p c m 1 w L 1 R n W W V a b 1 h s b n p J a 2 1 P Y j Z m R E R p N n c 3 d S 9 l b T N y O G s r S G 4 0 Q U 1 v Y j l u O V A 3 K 1 R C M z k 2 b T U 2 e F h X W D V p b T A z Y k l F O C 9 T O X V W c D N i d z R H O X Y w M l B X S 3 l 3 O H N w N n N i S k 5 O K z V z O W t u Y X J t V E V 6 Z k 5 s b j l K M z l C a z h 2 b n N 6 b H h H a V h y N k h Y d X F I V m F B Q k l 6 R W p o K z k x L z B m N z d G M 2 g 0 N 2 1 q T 3 h s M H A 3 a T d i e V B r K z J I Z j F C T D E r Z V k w M 1 Y z N U 5 m S H B T Z 2 V m b E J Q T k d V e F k v N z F 0 R 3 k y K 2 Y 1 c D E v W j l q O X Z p a H U z b m 9 Q M X B 6 W l R j Y 2 Z Y d U t m a z d i Z n Q 4 V W x K N m o 5 Z W Q 4 e U F M N 1 k v a W V U T i 8 1 U 1 l 2 Z T d F N 2 p k N m c 0 V W 1 v Y 0 h w S 2 Z m N m w 2 S U 8 1 b U h 4 N j N 1 Z 1 J D a W t F S T h n M G d 6 W l J D Y m 1 W e W 8 4 N T h L N z B w V V J n S k x M K z h 1 N X A 2 S j B z R E R 6 Y U R h V H N w S T V l Z D l 5 K 2 x a b 3 h V V m Z Z T n V X a i 9 x b F E r b m F h V m E 3 T H A 4 b E 9 p V W V B Y l B H O H Z y Y l F m e F J 2 d k J h T k F V K y 8 z M l h U M 0 I 4 Z X N Y R 0 5 p Z 1 c 3 R m Z P N G V Q d 2 R O b V g x S m 1 L b U g r d 1 R i N y 9 U M T l i Z l l k d U h h S z V T Z T I w U 2 E w Z 2 V y L 1 l 1 K 1 Y 0 e n k 5 Z U R L a k 9 6 N 0 J 3 L 1 U 2 R j I r b m I x U E p H V 2 x j U 0 l n R V l P b n h M Y X c 5 c z R m U k h a L 2 d t V 2 I 5 W E x x T 1 F h Y 2 4 z Z X F o Z 0 J r e l R T d l Z v b X B B e F d M d H J 6 M T d M a D h u T 2 l V Z W d H e X p t V i 8 y L z h Q Z n h 6 Z n p i c 2 N u Z U t 4 U n o z e S 9 6 N 2 R m U E t U Y T l 0 W j c w S 2 R X V z l 5 M E 9 0 W C s 2 N m 5 4 e k R t d 2 t s Z m F Q R n B z Z m Z i U 0 s r O F B Z O U 1 T Z V d M a E p G c U U x T U h q e H N P d z R w U 1 V r V 0 l 6 a X Y z R n R q O E F l S 2 Z E M E d L L z M 1 M m c 5 Q W E y Z 1 F G d z V l c X Q 3 b 1 c 0 Z z J Y N C s y R E F Y Q 0 p 2 S G 9 R U V V O N m p E R y 9 V Z m 9 B d l R 5 e m x V b X J 4 a m 9 R T k M r L 0 1 5 R G 9 Q O H Z u e H Y v b n M y Q k l T a m M 1 U E p X M G N V S T B a T F Y 1 R X I 5 V 3 g r d G 9 C b n R z M W 5 i U E p r Y 1 h h U D N G N z g 5 U 3 I z N l I 2 N l Q z N C 9 a S H h 0 S 3 B j N z Z i M l E 2 d l I 4 R 1 d m M S t u d 3 c 0 c 1 l U V m x r b T g x O H N 1 V T N M a V Z H O F h t d l Z 5 M G p i Y 1 h o U 1 B S W k J 2 N D V o c 1 N N R l B R N k h m M 3 J s a 3 h 3 N k s 1 V F B 6 U 2 9 H V l N a b F V P b j R t M G 4 0 U F h X c X g 4 d 1 Y v Q U o 1 T n Y 3 U n R J b X R M N X E v O X l E c T N s e j V k Z G t t b 3 k 4 c 3 Z 4 e n Z Q U W U 5 S T V v V S 9 5 Z H Y 4 M z R 1 b n N 4 N S t G e D N Q d k w 2 N l F h M D B r M X B q T j Y 5 U X g y W E R y R X R M N X Z Z T k R w b m J x T 2 U 1 N 0 E 5 c z M y a i 9 G R 3 U 4 R W w x V z J W a F V m V z I r e U x T M H R p O D R Y L z Z G b W p O Z V c 4 L 2 U y Z X Q r V k M 3 c l I w R F J w b T l S O U w 2 e n c v b j h i c 0 x K N W V O S m 5 0 b H c 1 e k x 2 N G F u O X c 3 S E o y b T Z K T l Y 4 e j c 0 S 3 N w V T h N T D R Z d H N m Y U l C U k V 0 e m F L T D J C Y l o x Y U V 0 a U t F d l d M N X p V K 1 h U Y W N S M E x i T X F C S 0 8 r c j d W N U V n V j R n a W N 0 Z n E 2 V m 1 4 Q 1 F Q R D J 0 T S 9 0 Q T B H c l J 2 d H l 0 V 2 0 0 K 3 A z e V R J W D N 4 U 3 l U d V h y N D Z m M 1 l s e j l S e G t l M F l l U G p p N 2 l x K 1 B M U 0 R V V m 5 C d 2 x M a k 9 a V k Z N R 1 p i U m V k Q X R 1 e E 1 G Z V V 4 b T g 5 W E 9 X W E 4 1 W m J Q M F R 0 e m U 5 V n Y z M n F I R n d 6 W n N X M U d a b G 0 x U 2 p U d U V C b F h p d S t m M U 0 y N 0 h B c 2 0 v d X d k V 2 N q c j J N W H V k R 0 l Y T H U y S F V r K 2 h 6 e D Z j b 0 1 o K 0 Z M U D B P d j F Y T m Y 3 Z l l G b m 5 j a E l a S z N W M z F E c H N t N V J G d n B X Z X F m d 2 F q a 0 9 J W X R u R 1 M z Y l l a S l B i V T Q z W m p C c D F 0 K 3 Q 3 b W V k V 0 N S b F c z a X V T V W Z N T H Y v T 0 R w V m E r c F V u M H F 6 V 2 1 Y R E d O d j V L Z D V l O V k x b D M 1 S m p t M 0 d x S m N B W k F B Q W d B R W x F U V Z U W E d m a T Y 3 d 2 l u c n F I S j g 0 Q 2 t V W E N O W X U x a m Z r e m 1 i U D Q 2 d G t t M X o 5 M 0 5 3 T l J l c i 9 C U T N V N z V u a G V k R X M v U j Z I T 1 d i W U 9 i b m s 4 M i 8 y Y l R M a T R 0 a 1 V O U l p 3 R D Q 3 Y j l W S k d h a 0 1 L U G Z X O H J Q V F J I a 0 R X e H Z o Y W 5 i L 2 t D a j B m R D J Q V U 5 1 Z F Z k d U t 4 c X o y V n h N d n h K d n N n T 0 h Z T 0 t I d D d v W D R n N 1 d v M z B h L z F i S W Z h T m R 5 e S t F a H l x M 3 B u Z W x a c l F 1 R z R H Y l J 1 Z m d i R k V x N 0 5 t a j J 0 U 2 N z U C 9 t c W p B Z U N t M k 5 C Z z B M T G p x M y 9 x W j V Z Q T B T a m F t Y 1 N M S m Q w K 1 N y O T J S Q 2 c w R k 1 P U F F u Y 1 U 1 T 3 J Y V j B Q V W M w Y V B p c S t i T U V l L 2 p 6 M X Y 1 W m 5 D b m l T S 1 d I V G s v e n d C c T B M V n V i T G h V Y T B L R j h Q V H g x d G 0 4 S 1 B q M z J G M i 9 z K z d s S T k 4 c W g x K 3 F J N n o 4 Y m J 6 Z j F h T S 9 W d E R q d V d m M E 9 w N U 9 2 R l h p T j U y d j B a R W F M R n l 6 Y k p u T T J Q Z G V O W j A z a 2 Y 4 W F N 4 O E l 3 U j d 5 c j N 0 R 3 M y Y T N w e U Y z Z 2 c w M i 8 4 d m 5 X d V p i d H R x R U 5 X R F Q 0 Z z V 0 e T c x T 3 h s M 2 h t O F J S Z W F 2 a 1 F E O W J 0 a U Y 3 c l J r S k d D a z I v R 1 V a e V p w c W x u Y n V i Z 1 p k Y l A 4 T E h t K 2 V V U 0 Q v M F d q Z C t l b W c w M 2 F 1 M 0 x M R H Q w d U 5 i Z U g 3 S m h 6 Z G x m Y U 9 6 U F B Y d X p C M H c w V 1 l V N z A 1 a 3 h r e l B X Y T l 5 N E 5 v c D F m N G x q M z N r M U F P W m 1 s T U h r S m l S W X R s Z V B Q a E R t M U h 4 a 3 Z E U H l X M D h Z Z l Z R U T Z 2 U j h Q M z l v K 2 h i c T U z R D g z N C 8 r Q y t 2 T H A 5 Y X F I d D J x T n F Z W C 9 1 U E s x S n d h c 3 p P b 3 Z M S D k x d T J y W D g v R 0 U x W l Z Q N 2 t m a U x L V m 1 G O D U y Z m 9 F d T c 2 N y t t T E N a S D A v T 1 U x c W d W V T V O Z i s 0 d 2 k 4 c 2 R a Y z V O T G t m U n B 6 U S t r Z H N X M V l U e G 0 x U F h y O F Z 2 Z E U z S U U y b G p X e H V y e j Z E L 1 R 4 e E 1 0 T U 9 i S 0 F L V W N X N E c v d 3 B u d H d J M 3 B Y Y k 1 h O W x a b 1 M 3 R 0 Y v c W 9 5 N G V 3 V j d C R E N 0 K 1 h O c 2 p q N 0 s 2 M 3 Q v W k Z m c 3 F Y e m I x a T l U a F p X Z H g 1 R 2 F s V U d I T m F O d H B y M W 1 t S X k 4 V 3 F z Z l E 2 d D E 1 c j J E Y z V s K 2 N v W E Q w Y z J D c n V k S V E v O H d Y c X A 1 T H h v M D l B d H B 3 U W R I R m p M a D B C K 1 l 6 T m t P e j l O c U 5 J U j V s N m V 1 W D J Y c S t J W F N N Q 0 N N e H Y 3 V n F G T 2 1 z b E 1 Q Z 1 V i V X Z w K 0 5 V V W V L W l Z T M G J k b m F O a 0 Z 0 Z E V Z a V Q y e i 8 w c W 1 n R m 1 E b T Z Y O T V v L 2 I 5 M V B C V j F w a n B O R n J l c m Y r S U t y Q 0 4 4 S z N F d S 9 V Z j R m b W Q w M G t 6 M 1 Y x S m E r N T B S W j J 1 b U c w M k Y z c W F z T G Z l a z Z Q U j V 4 a S s 3 R E 1 t Y j V 6 R m M 4 M G Z Z R W l q Z X h u Y X V C Z m Y 3 R n h v Y V p l U m x j b m p q Z T d G e j k y T E 1 X d S t W M T F E Z z h i b C s r Z j l H V z h W V 2 8 5 N j V j T 2 R P c m R 2 c l h a O D N X Y 0 V M e T M 5 b U 9 6 Y l p M d 2 t 6 W m p C N C 9 Q Z l k v N 0 F 5 V F F P c m 5 t c n U x T 2 l O R 2 g 0 c y 8 x a l B E N S 9 2 R 3 I v c W x N N 2 5 R c H N z L 1 A 4 M z l 0 Y k I x M F N m d H E 3 V E x V O X Z O V W p s c U E y U G o y W l k 5 Z l A y M z B 3 c 2 Z U N G x r T G R 6 M V B 2 e n V B R 1 B Z b z g 0 c H A z U m 9 m c W 1 N N E 5 2 Z G F O R T l j d k 1 H a m V X Q m 9 I M T h U W D N k d W w 2 N S t P d l V S T W F n S X h x U W 4 w K 1 h V R X Z 6 M H l u b W 9 C b F l y V T U 3 d E Y 2 U T F z T l J w N D h S a 1 l O U T V T Y m w w Y W Z u S G 5 T V F J v Z U x a c E J t W U g 3 d 2 5 p T T F P W W Q y R X I 4 e T V z Q m F C S l F E a T l L a l d s V j h X b U 1 w b 3 J B T W k 4 V W Y r e W Z i a z Y 3 T 2 o 1 R V Z 1 a m o 1 T 2 V i V C 8 0 Y W V S Z m x V Q 0 R E N E V H S D l a M m 1 V Q 0 g x Y U 8 1 b U h w Z G R T M H p a Z 0 l O U G 5 6 W j d C b G V y Z F d Q c 3 l u N U I 2 d D V y M 2 Z Q N m 5 l Y 1 h z T j Z J U D R j M D A r d T R L V 2 F 2 V E J v M 1 J o Y m Z 3 Q m R L e l J r N E 5 a U G J L N 1 J O Q 0 N j Y 1 E w Z X B Z W l B S Y X I 3 Q n V P d W R X N D l W M z V t d F g 2 W k p p d G U 1 M X h L V k p H d W M y O U Y 5 Z l R E Z E p P U l p p d E d x T D Z t Q l R H W n M v b i s 5 T D k 4 M k R o M 0 R W T 2 1 W V T N U c X Q 3 b F d k T m x B c F c 5 Z 3 F q a V Z Z N i t H e W F S b k N V S k R X O D M 4 d z Z 2 e G R m Z 3 h i M D F X N 3 Q w b m s 1 Y i t N Q T J J U 0 9 G K y t h O H l Z U X V 6 O U t 4 Y W h P W H o 3 Z G U z N X V U b G Z t e n J i L 1 R K c l N C c W w y V k 1 o V U k 5 Z 2 5 r d W V Z U F V N R W 5 D S 0 1 w a S 9 y b H d 3 b j J E Y 1 R Q M 2 N m b H d M Y k N o M z B z c n d N O S 9 a Z y 8 4 S D J Y b H Q 4 O F d M Y 2 p Q K z V i e X M 1 T F I v a G Z x N G Q 1 b 2 t s d n l u c j U y N n h Y U G h s e m t m W X p j M m R E M k J z T m o w c U o 0 N E 5 O d j l J b m 9 p M k Q 1 N D N M O T U 2 K z d s N k 0 3 d m d F V H p i c G s y K 2 J 1 M F d Y O E 9 a V T h B a 2 t N a m 5 X c 3 M 5 T D c x d 1 N 6 T H d Q S X h 5 Z F o 4 e k 9 Z d H F P Q m J 6 U T R z R W l C W W d u W X k 2 e D h k e C t 5 M 2 J O b 0 Z E Z W F K K z d y b m Z S M F E y T S 9 u Y 0 d J O W 9 O N X J X M k F 5 M 2 Z 6 K 2 Z q c j d I M l R H N V N 2 O X J s d 3 R q d 1 Z P N D A 3 Q n l Y R T Z O c E 9 2 M E o x Y j V 2 N 3 h 0 S n p 4 c X R D d D F u Y X p x T k 5 0 O E h 2 a D U 2 Q T h Z T T V l K 0 Z L e V d N N 0 R r V G Q 0 W G V 2 N D d n O T B m R z A 3 a G l S S k d 1 Z F R j b 3 Z Z R X R R S 1 Z n Z V B 0 M S t P Q X p D V z V G O G Z E M n h 2 Z n R W M W x R e V l 0 N U Y 3 W X c 3 O E p X a m l Z V 1 h N O X R Y O X d a O X N X Z F l m T G g r Z m d i d k 9 s Y 3 Z n R W R 5 d G V s U S 9 s N k 5 Q S 3 Z X a X p K Q 2 t U c F l o M E V h Z E R R c m x 4 d H A 4 N 0 x D W m p h c n g 1 R l Z I c U M 2 b m 8 1 Z 1 d P N F R 3 W E N m U 2 8 0 Z m I y M V h T Y l N l d F Z i V G 1 j S U h u V m d O Z y t I d H F X O F J 4 a 0 E y c F d y e l p i d V U y a T d h a F N Y M D N L R D I z Q 2 Z Z T z R M S 1 h p Y V l v N 0 k 5 S G p t b k 5 2 S S t a U W 9 M c V h G Y 0 M w d G 5 0 a k 1 K T k p O U n J M T U p r e m 1 i R X p t Y k l k d k d K e l J z M k p q M W Z h Q 2 k 5 c 3 N R V z B E L 3 p D c W V K W G x s V n I 5 Q 2 5 6 a l g 3 O U 1 G Z F Y y b H d v T l d O M W x Q R H F O b G x x K 0 l W V D B E Q U N n W S 9 s N n J P N H l u b D d y S n p v O V Z W e m N I T m R U N H Z u Z j B r L 3 B F d D Z N O T d 1 O V F M a V R v e D V G K 1 o w O W Z 0 M F B I S X M r e j h B L 3 g v Q j J o N k c 4 M 1 B v U m x 3 S k V k e n N K Z j V J e j B p a n Z I V U N Z Z n p E b j Q 1 V l p C O E 5 i U D J J N W Z u L 3 R l d 3 J k W D N 0 M F d x M 0 x P U 1 h p M D V N N U h u M G V n S z k z e k d m V C t m M j g y Z j V 4 d W x k d m 9 X c m 5 U R T F n T j Y y T 0 9 R Z F d N d W Z B U 3 R Y K z d 0 V m J r S k t a Y n F s b m 0 1 U 1 J 5 d H V y d m l I U X c 1 Z C t 0 Z T h o T 2 l X T 0 N q N k J M d l g 3 V H F I V G F I b X d U a 2 R t N 0 Z v R V F C b D N i d 1 k z N 0 9 I V X V Y b C 8 z K 1 l Y M k J x e n M z a n V y d z l Z Z m 1 J Y l d 5 O G M 1 S m Y r W X d z Z D N I N j E v V S 9 N V m d 2 R V A r a i t v a X J a M W R 5 R H F 6 R 1 p z L 2 x v O D J 3 M l h 6 a k E 5 S D V 2 V W Q 0 N 2 d I Z F d 6 M U F G N G d Q c j I 4 L 2 d 2 Z m F N Z X F s U m w v Q m 1 4 U m J V R n N U R H p W Q 3 N 0 Y S s 3 V j I 5 Q m V H Q k l z V j N 2 V G x h N k E x d F F w a U 5 Q R 1 E v V F o 4 c T B a R k U w Z F d y Q m k 4 K 2 d x U l J N Z m F C K 2 d 5 c U 1 i e k N J S X d r W G 1 Y Z H h L O H N 1 N z N Z N G 5 U U k h m R 1 l L a X k 1 d F o 5 R 2 w 3 U U Q 0 N m I x b 1 Y 3 W T J I Y 3 J Y b z B Q N X V q U V B y S U h C d 1 R R V 2 N X Y 3 d a a n V Y U 0 N V d k 0 y W V d Y T n h H Y k l Z N l F E S m 1 t d 2 8 5 S X J y b z B u Y m l N b E 1 L Y m 5 o R G 9 q R 1 Y 5 d z d O N V p 2 b X o x d j J W Z k V x e D F m T m 4 r R 2 h U Y m 0 1 R G V J e W s x a 1 h l W k R v a k V T a T B o T 0 l 5 a 2 d n T 2 o y Q m 1 N d 2 t Z a k t T d U o 2 U n h L N m V I M X U r M z Q 4 b F h t Y k V 2 c C 9 5 d l c r Z 3 d Z Z m x u Y 1 p 3 T k 9 F U 1 Q r M z R X d l d t e D F s V n Z N c l J K R U E 5 Z l h M b T Z Y O E J L S 1 A z W W 1 I N 2 t T U V l V M W w 4 Y V F j V E c 3 c V c 5 Z E 5 O b z Z O c m h Z W j J q N 1 V L a W 1 C Z D E 0 b j B X U G V l N m 9 H R X V M V T h i b 3 d X c m o y e m h 3 N C 9 2 R W l y e X Z X Y 0 N 0 Z 3 V K c W h u U k J 5 T 0 9 z U E R j M G N Y Z U o 0 W k 0 x d k 9 L O V B W c z g x b U p t K 1 l 4 Y j R y S i 9 p c X o r d j R 1 b n M 1 M V d l R G 0 r M 1 A r U y 8 5 e D l D a l J p d C s y Z j h Q Y j Y 3 O G 1 p W V Z J N G h Q V D h h W W 5 l V n d X c V M x c T B r e G 5 J M j d R d H N x R F F w d V h B a i t I a j R N Y k 5 p Z G I z Y 3 R C c F N 5 U E k v U G Y 0 O S t 0 Z H J 6 U m U 5 W E x W b V B j e E p V Z 1 R J e T N L T 0 c 3 Y 0 1 4 Z T h H U 1 R x U G x n V G 9 k N l Z D M U 1 W M S 9 H a z V V U 3 B 6 b D J O S H I 1 M W 0 5 Z k R k N 3 J o e G o y Z U 9 m R W 1 D b l R O R G Q 0 S m x t L 1 p q e j M w c m N 0 R G 9 H T i t 6 Q j h H V 2 Z P W F d l M F d S V W J i L z Q 5 M G U 0 M m Z t K 3 V w N m F t N 1 J w d z d s O U R G M H d v V k R C N 2 Z u N G F 5 e X d 5 b 1 o 4 W C s z M n R B O X J a T m s r R k h X R y 9 W Z F B X T G E z W G p o S W s y K 0 c 0 c W 4 z S U 1 W c W 5 U b k E 0 c U 1 i V 1 p N b m l B V m x P c S s x e H h y M m R L b V B S V 0 V k b 0 p m e j l 1 Z l E v M X h i Q j I 4 O W U 2 S 3 l Y M 2 0 r N 1 B O N n N m W H R U b m R u d k x 1 d U Z B d 1 R S c 0 4 v a D J I Y l R q a H l E R 0 x q c E 0 2 d G N N e k R R e W t i V m J j M n R H b X B y T n U y T T R K V H Q w d 2 8 0 O G 8 4 e X J q N m p 4 S 1 Z u c 0 R L Y S 9 0 W W Z t V V B L N i 9 1 Z D J w M E p 0 R 1 l 5 a j l Y O S 9 M U D F i M E F l T 2 9 N d E M 1 Y m l 3 N 2 w 2 b k x Q a l V D M 2 p O N j V O e n l p O U 1 p N 0 J 2 W k E v R G t h L y 9 P Y V R i d m F m a U V j N 2 Z P M V p Y d F Q x Q k Z H S G Z q V n B s M 2 V R T G 5 G e W p m W m J l Z E J T O T d y Y m I x K 2 p K S D d Y U y 9 v L 3 R P W k 5 i e F h m N k J s M U J h Z 1 M 1 N m d i a z N r Z n d V b V U z S T J P S z N v R 2 N D c X p 1 O V J 2 M H d W V 2 d W R m t K a V Z 4 a X Q 3 W n J y Y z d 3 Y 3 F x O T h r b j B x N n l v Y W 9 3 d 0 Q 4 M 1 B w b H k 1 c l o v K 0 x Q O G V X S l p i d 2 N V W H h U R 0 J 2 N V Y y V m o x L 2 Z w d G 0 1 Y 3 N a Y 3 Z F b 1 Z q L 1 l i Y m F N c G k 4 L 2 t E a G J w T 1 F r W U t t O D d 2 T D d p a E h T d E 9 i b W Z s c V I x T z E x Y l Z h W l R S V X V 1 Z m 5 a c E J v U U F N Y V h 3 d l p i M z h h U i 9 X a 0 p w V E I v R E h 3 Z F Z N N 1 B w Y 2 d R b H F U c 1 Z l W X N B Z j d 4 S 2 J s c 2 k 4 U j k r b l J V a W R R b j B 1 Q l p u U T V W b V N N b E w 1 N 2 I 5 V m x u M S 9 I O T l N U W t Z e T h 4 N T l I N E R F a k J U Y V Z X b k k w T W E 5 N k J Q U j F t N k d X b n R s Y W t 6 b W J O N W J O N V B Q N 2 4 y W j h W M m U 0 Y 1 c v U D d Z Y y s r d m 9 S c z d F S 1 l u e W h p d 1 l 6 N E t C a z N H L 0 R U T F g z b X l o W l N x d z g v a 2 Z N T 2 o w Z U J z O E d M N z B N K 1 l k W H V 2 e W R i Y m x x U k d i b n c z b j l 2 S E V 3 b 2 4 4 U G 1 D Q 1 N 5 U D h Z O V o 4 W j B r M D V x b D M 1 N z N P e j Z p T y 8 3 T C 9 I N X R 6 c 3 M x b W 0 2 Q V d u S n Z x c T l l N U Z T c U p V M k Z a e j d x S V Q w O T I 2 c U d Z S 0 I 1 M 1 J t Q U x T a 0 R T c U w 3 e U l V U U p L Z T l S a G l G V k 9 6 R 2 t h a W V 5 e k N a M n h w e m t u e X R L M E x v b j l y U l Q x M G d 6 W m J J d T h p R H J J b k 5 y c 0 V Y N F Z x S j V Z Q T F h Q k 5 X Z 2 V X Q U 5 t Z 1 J V c z B s K 0 k w b 1 h Z e U d 6 Z y t Z W E J t W V Z j b X B 1 W W Z 1 U m J q T H k 4 O W 0 x d k Z Y b l F j d S t N b m 9 2 V m 5 j W j c r Q X N X M 3 B O N 3 A r W l J 2 N V Y 4 e j I v a m w 5 b E t u b m 1 U a U Y 4 T 2 F J U F N j W T A z d j N Q d F N m Z E Q 0 V 3 F h M W Y 2 N m o x W j E z V W l Y a n A z V 2 d U b G x y Q j R N c n d y T C s z K 2 x 1 O U 9 y U 0 l 6 T z R 2 L 1 J m U z J I R n N Y Z V p C S H Q z e E N k R W F p e m Z X S F Z l d k 1 6 N j F m Q n B T R V Z O M 1 d q d U 8 v K 0 h N d T l W S G N Q R j V 1 N 2 d V M 0 t r R j Z u U n Z U K 2 9 6 Z y 9 q b 2 R Y R H J Q V G F m R G F L Z D h q Z 2 F O c F Q 2 c l R x U G x W T 3 d s S l V G T n h R a D h E Z m s v S U Q w W W V a c j Q 5 Q 1 F B S H B z M 2 p r V 0 R Q N l J l K 1 d v d T l j b F p I L 1 g 4 U C 8 2 N 2 R z c F N a Z 1 Z n N D d u O X J E e T F n K z k z T D h G b 0 1 x T F Z h S m 0 x Y n p t e j l p M T M 2 Z H J C U G t G T T M 3 b k l K d G x S V G x B T F N r M 1 J G L y 8 r b U p r U H Z G T 3 N k W D V M a S t p V U 9 H c V Z E U U 5 n Y X U 5 W G l V O V A 0 d C 9 U d T B y a 1 h q c U 5 s b 2 Z y Z F h F c H F G M T Z m Q X N y V C s y d 2 J J O W 9 P N W d R d j N L V z d m a j B a T 1 l k V W d m a l F W N W w r T z N o O S 9 C d 2 M 2 Z n Z u R G R j b n V i Y k 1 x U 3 V h b n I x K 2 Z o c m 5 J K y 9 S b 2 V x a l I y Y 1 Z Y a l d h L 1 N O c H F 4 Q 1 B 4 U U Q 1 e D h P Q z h X Z E U 5 Z 0 t j W k 8 1 Y V h T M E x W d W J 0 b V Z y T T d I a F l L N m x 4 N 1 B 5 N m o 3 V 1 J 4 M W l R O V J o b H p M U m 5 r a T Z 3 b 2 1 r S y 9 4 M m Z p T 2 d a S m l 0 N n h k S 2 k 2 Q 2 F O Q S t z V G 9 1 Z 2 1 q V D B E e X R 5 Y 2 g 1 e D h 4 U m x q Y W c 5 d D Z L T X h 2 d 0 x X M V d C N 1 p C d F U z b W x W b C t h Q n h h d X h x R y 9 3 V H Z m c W J 6 M m p L N z N N Q W 5 H R k Q 0 K 3 V 0 a X A 5 a U d l U W R 4 V H J x N X F Y d 1 V Q Z n l y a 2 s 3 V j h h d E 9 u N m J C N k 5 E d G l U c k R 0 K 2 5 I b X R G V k c x R H R Y Y U 1 E R 2 J w U H B 0 T 1 p k S X R Q a l Z l Z j B E V 2 x 1 Z V Y z T z N Z O T F Y U 2 Z T Y z k x N H U 2 U G 4 0 d G J M T z J y W E t M Z 0 d x N F o 5 V W V C N V g y N m Z 4 L 3 N i Z n J a c 0 8 x d n U 1 M l R N S m R y U H p K M 0 M z N k p T S F p l R F d s Q U N C b U 1 C Y m R 6 Z E R L U W F s W m x w M X R N M k M 1 S 1 F r Y 0 x q Q z h h e j g v b V p U a z l q Z G 9 W Z T Y 4 Y m 5 2 V i t s e D g r d l d O N l U 2 N 1 Z 1 M 0 J Q V 2 l F T 1 J a L 2 h v O C t 4 Q 1 g v d G d w S E 1 Q a 0 p l Z D J N c l l O Z D h 4 c W R 2 e k J U Z S t n M H p m d V p C U H R 2 e k c w c 2 M v b 1 U 2 N X F y a H B k Y 3 g 4 N E I z Z V h m T X Q x U U 5 D Y U J O Y W 4 w c C s 1 U W p 5 S 2 1 O W l I z N H h J W k x t T T U 2 e V h D U E l x d 3 h I a H R 2 V 2 h B W G 8 5 Z X Z y N 0 w y U 3 U r e n Z w V l l Q T 1 Q w V E F a V C 9 2 N W V Y Z j I 3 W n J s M H V q Q m R h U H F C c T g r U G V 2 e T N m M T Z C a 2 F Q N 3 o w V W 5 V d j V H a C s 5 d j d S a k p r L 2 5 q Q 0 E w U D R k O W d Y T n N u S k F H Y n R X O D V i c T Z a W n R x M 3 J H V W V s e F B I S U g 2 T 0 p U V X Z r N z h j K 3 B r N j V x a z c z M z F u Y V l r d 2 d t d m N o a m 5 C T U F s c 2 h p a 2 1 3 a H o v R H F u V m 1 X R F h s b C 9 6 R j F P d H N p R H J N e H F q R G J J Z z Y 3 R k k 5 M F d 5 e m 1 V T U p G e m l V Y 0 l H Z n p x d 0 J s R U E 2 d 3 E 4 U z l j c U V V c T l N R m N 1 L 0 5 Y d 3 F v d G R L R n V i Y l R Y R U h v d G 5 j L 0 Q 5 d X U y T l B j e n p 4 T X J Y O F F w a H l a Q U d 6 e j I x Z 3 h k V j l i T 3 o y U G 5 Y O E t 0 K 1 V Q b n p V Z U J p S n h q U y t Q Y l d 5 d 0 x Z R H c 5 c X J S b W p N b U I y V 0 h 0 R n B 0 U H p S N 2 c x Y X J I e U Q z O D V 2 N U 5 W Y S 9 T e W p 1 c l g 5 U X Z p e D F m L 2 9 z e U c z e G 1 J W n Z S Z D l L N m t U N G Z p N G V m Q j A 5 V z d z a V Q w d F Q 5 W n Z R N l Y x e E U 3 b n h P L z B v d n p l S D l u K z h X S U 5 h b z J t T E 5 X V T R v W V Z x d E 1 y b 2 p Y T F R 5 a D F 2 U H Z Y N j Z U V X h k M j M x T z c 1 O X N v V D V Y M D R h Q y t o b D Z N M l A r N W R T c G g v T U 0 4 M n Z 6 L 3 Z h W G V r O V d m M 0 1 u S D l U N W p N M l R 3 K 2 Z 6 d 3 J o b j V P T 1 c 5 L 1 B O d 0 1 m T k p 6 Z U w 3 b l h j a X p u c n l x Z j h W O D I w W W x 4 N m 0 y S T R L c T V O T l N M U 0 V q a F F X S D F 6 R m g v W S t r R 1 R N c y s v d l Z h c y 9 x M D d 0 S U 5 h Y V R t c G x C a W p H T j Z U c 1 h X W T V y M F B E Z C 9 X O W J n b H F B c n V I T m 1 k S m R X U z l 2 T D Z n R l p Z c T B 0 W n p B T m l F a m h V Z i 9 H R 0 5 K d 1 B i W S 9 Q Z F l N Z l J 6 e W 5 z S E 9 Q V j V P T X M 2 R 0 M z c U d 0 d m J x V F o w Y V N D Q n J S Q W x K T l N y T E k 5 W D d j a m p W V H N D Y 0 R V d G p v M 1 J T c E M 3 S W V v d 1 J 4 S X V 1 b l M 5 T E x P S k l 3 a 1 h s V 1 J X Y k x Y c z E y d D E x U E l O b 1 Y 2 W k t 0 U X R F N W 9 i O F B v R 1 M 5 b W h X e W k 3 b U l P Y z R o N E J k b 1 l a T S 9 k d m 1 r S n R 2 e E Q r d X F U V W w 3 M m V r V W o z d G U v e G J J M 3 U 3 T G g r Z 2 t N S k Y 0 a E 1 q N 2 R r Z 1 g 0 N W 9 n O W Z O S H Z H M F d V Q m 1 I S m t B Z T h j S 1 B 6 S W p U M V B o W G R W Y m Z k W U 4 1 N 1 Y x N X h m V S 9 u a D B Z W E 1 i L y t X W m J 0 W H B h Y j Q 2 Y j F J T k N y V D N n W l V h W W V I M W R x c D V W Z j I 4 T 1 N P c j R o S 1 Q 4 Q l A 3 O F h i Z F I 5 a T h 1 S D V V d m J u T n F J d H B S b n B u U W 5 J O V U 0 b X F F b k l T Q 0 Z p N m d E T G R z M m d V Q V k y c 0 o 5 S n R q R F N z e k p w K 2 U z V D l L c l p o a G R h U E d D c H R 6 b X k v U k J X b j k 1 T m t K Y 2 Z v e n M r d 2 V K a k c 0 b E 9 V V 1 p B d k 5 Y K 2 N k W E l i W n Z R K 2 p i Q n Z Q W D B U W U 5 P Y j d j Z T Y 1 b T R 5 M X h P a k F Z Z 2 9 t d 1 Z a d m N m U j V o L 2 N M R j l i c m V i Q j M 5 N 0 8 5 O W p C N k 5 P V y 8 1 T 1 h F c U 1 Z d G p D a V N 3 Y U 5 L W E F 0 Y 2 F 1 Q k x i U n F l b 1 p M T l p U a U I x W m R u d 0 x v L z Z k Y n J Q L z Q 4 M k 9 B e j R 6 W n I 3 Z V B w K 3 Z 0 O C s z T 2 J i N D Z N W j h 6 O X Q 3 V l o x T W R z e n F i O U Z x d E Z 4 T 2 l y W U V 0 Y U N V Q k J x e V l B S i 9 E Z j Z 3 e U x W d F Z m M H V 4 b H J P U n B N R X R x N l F 3 R m F J b T Z T a V p 3 Q 1 B W b W 5 Q b z F Y Y U F 4 Q 2 J t Y 3 l l M k 5 Q c 2 l q b k o 3 d G p U N 0 l v O V d h a U V N O F p z a z J W M D E 1 c E I 2 M F p W N y 9 J M 1 N z T U V X M H J F a F B z R V U 4 M j d Q S D Z T c 0 t w R U Z Y Y 2 d X b 3 g v S j E x e V B Q R X l 4 e E 1 2 c S 9 a Z F R v d m h 2 W U 5 6 Y m R x M k N v c m d 3 O G J E b k x y d X F M c j l x Z X d W e F A v d C 9 v N G t v M j F D R U Z l M U w x Z U h 1 b V Z D T G R 1 c n J 1 M j N D V 3 A 3 Q k R j b U k 5 d G 9 T U 2 F W M T k r W G Q 1 R m t U T U 5 Y c j J S d l R j a E 1 K V F V y Z D N S a F N M V k 9 s d G U 3 W W s 3 e H l P Y V B T V F Z s R U 9 G Y m l i O D Z 2 R U 5 0 d n h E Y W w 2 d E R y L 1 V U U 1 p I Z z l y Y m d 6 T W p u N 1 V q c n h K c E Z n N T J r U z A 1 Z H U 1 a U Q v W T N u O W h H W k h N d l A r N V l 4 K z h B S 0 h t M 1 F q V k g z R E t W M n V U R F d Q e l d O Q U U 5 Z k F q M z l t T G w 3 Q 2 F B R T R h K z B H Y 0 F Y M i 8 4 a 0 k w d X A 3 W j F U d m l j L 2 1 T W m p n Z X N V V D F 5 L 3 d M M i 9 2 T V p 2 a j R 5 b n l S M W E 3 e k 1 w T T l Y c D Z k a D d y a H h q O U p w d k h Z N 1 d B d n g z V G I y T W 9 s W T U r N k 9 3 a V J r c G x 2 K 3 Z I S l Y 4 e X p y V m w w R U 5 1 e l B 2 M E 5 v Q y 8 1 L 3 R L Y 3 c 1 Z V c y L 1 p Q O T N Q a W p U K 1 A 5 d j Z T Z k 1 m R 0 N V e X l X d T h w T n B s V 1 U 2 U G k z W j R R T U p W N j R s Q 2 l h Q n J S Q z N T S 0 R C a C s 3 Q m p l Z 2 V u S n Z p L 2 x w N l B M d G p U c k V y O W l T N 1 l r N n h L L 1 l V M S s w a 3 N I R k d a b m F X W m U y d V B V S H V 2 b 1 I 3 c T R Q Z W F q N F Z D U E V N b 3 B K b k F M N T Z 6 M k w 3 S l g 4 M 0 t z N G 5 0 b k J y M T l t O F V m c 0 J a c D F k Y X p l W l V v N T Z a Y X F 3 d E 9 O b z F Z a m 1 2 O W N P M E x G O F B V d T V u N X k x N T A r R W R 3 R m d T T l Z P Z E s z U W t B b U g v d V R u T T J 2 S n l D N z h I L 0 F Y Y T k 1 c m V X M H l a L 1 B t d m x t c T Q 0 O V g 3 Y 2 l Q c l l a Y n B t L 2 1 G O X p t Q k x X Z 3 J B b T J U b m J W d m x 4 d U p s b F B O d 1 B M T z Q w Q m 9 F b E F O Y 3 V E b 2 5 2 S z F X V j V 4 M 2 Z w d l d H U 0 J M Z T N n Z E p h U T F 6 a l J M O X Z s N k M 5 Y S 9 V V z l L d l Z u c i t Q Y n l Z c j I 4 U 2 N B e X R a Z G 5 3 c l U z d S 9 R c S t h U 3 F L c m 5 a Z U 9 X T E x Y U G x T M 0 U y N W F I V j U 2 Z D V 0 Q X F h a T Z W M j l C U k Z C b 3 d R M U x x Z m t E M y t l U n V h U D V M M D l 3 c T l W b 2 J K W m R 0 Q T F 0 d 0 d 0 d E J o W j R 6 W j J Y a n F p M j I 0 W G F 6 N E 1 R b V d j Y U 1 q Z 2 Y y R 3 J R O F B H O S 8 2 U H p q L y t 6 Q 2 R U S 2 V 2 b F R y M 3 c x T n A 3 Y m I x b k 8 0 Z U Z t W V B V V F g z S T I 3 Z 3 B Q T F o 1 c 2 s w Z 3 Q 1 K 2 Z h M 2 d O a 2 U 5 U G F j M W k z d C 8 3 Z D h N K 0 p i V X p a K 0 N 2 d m R C a n E x T 2 R U R U 9 2 c H c 4 Y n N y Q 0 l G N T h Y O U 0 z S 2 5 r O E J X a U 5 0 S X N J Y y 9 m V U 9 h V 3 h M V W 1 E R n p J Z V U 2 d T J O U G N U R C t Q S W N U T G 5 J b z R U d 2 5 r N j R X Z V V R d 0 p r T 3 B O W n B m Y l Y 1 d k 5 3 O H F l U V p R e V R Q U T V x T 2 l a W C t B W k c v T 1 I z R l B S U z d 1 N n p s c l N O V k 9 m T n h r R 0 s v V z d z d U F 6 W i t 3 O W Z v e G 1 6 Y k 5 B c X V 6 d k 9 N W X l y c j d X Z l l k a k Q v U H d D M m Z j T 1 h C S D F W d F g 5 d z l n O X A r b F d s Z F Z o b F J x Z V F a e U l 3 V 0 x 6 Q 3 A 0 V 0 R t b n Q v T W 9 r d m I y U n g 5 M U R L M T J S b F Z 2 T W 9 4 b 0 V v N 3 k z W n F W Z 1 p m V 2 s y S D F t b T B 0 Q 3 R Y V y 9 X Z 3 B t T j U y M m 1 O O X V U W H J u N l o v T m V X Z F N o Z l Q 0 T G I y N F I x Z H R M U 3 h K b W x 3 Y m R M M E s 3 V G F K b l d k d 1 J u N D Y 1 W U 1 p S E h w e W Z 4 M U t M M 2 1 U d G d J a D J y T n V I N 1 B Y O V o y a j l h W D V r R z d W N 0 F W R 3 J y Z F l Z V m Z Z U F k v N U p 0 M l R M c k 5 p R i s 1 Z T c 0 Z X A v K 0 h y N 0 1 H e m l a W C 9 l d m 9 F N j V N R 3 F Y Q 3 l Q Q X d 4 Z H Z n N m Z x Y X h I c 0 U 4 a U N R V k 1 L b k 5 J Z W 4 1 N X N x V X N M N E t Y M 2 9 I S E Z t b m J i U n F l b 0 E 5 c 2 d y e k l 1 b F Z T c U V W a V p W O W 9 N N E 9 Q T m M z Q j N N e k N z Y 1 M 4 Z W E 5 a V Q y d V h D R 0 x Q b U 8 5 V z Y y Q W x k b n F W b V V D Z z F n M E w 1 d G Y 4 N F R z V m N w R W 5 G V 2 x U e H I w Q 0 F w e T l h a l p i U H R 2 e k 9 w M X Q r V i t V M n F G V T J q Q j h l Z U l l Y V F i W T V J R 2 J 1 K 1 p 2 U n E y Y 0 F N S 3 h K Y n o 3 c T h Y O U 8 5 O T B l U i 9 r Y j B x e G 0 r b 0 R y U D Z 2 V z c r O U 0 1 b X d 5 c 2 p M d n l 2 S l Z o U 0 d C c l J D M 0 1 R M G F 3 c n p M R W V a Z G p 2 N V d a V X d 5 c 2 8 w Y 1 Q 3 e k 1 v W V F M U 3 J B Y m Y 0 S E R D U m M 0 a 3 h 4 W m J B b H N V c k x T T 1 p s M G x a T k p W e D I y O D l O N 0 V l e m h U N k M 3 R D R F R 1 h 3 S U 5 Q Z 1 F Z Z k F n M C t C R G 9 u b W Y 3 e G o 1 L 3 Z m Y 2 R u L 0 N x d U V k c 2 k v d D Y x a H l W O E d r V n B B U 2 d J W j V C c k 8 4 N m l i Z j J 6 M k x x O G I 4 d H g r K 3 Y z S k x a Y l Y 3 R H g r b 0 J 4 N j Z Z V S 9 U W k 1 K R l l P M 1 d l M D A x R y t t N m N 4 T 3 J P N D J r Y 2 t G d H V w S 3 k 3 S C 8 r T D Z N M y 9 J b n F U W n N w a 2 I r d 1 o 5 c 2 F k N W x q a V p Y N D d 2 N U g 0 e k p S O C s v a G E 3 W D Z x O W V T K 2 V r K 2 5 B M W R y T 1 Q 4 N 0 d q U k 9 Q V G h 5 T k d y U X J s d 2 Q v d W 9 3 a X Z z M l R D Y l Z s R 0 Z 6 W E 5 3 Y 0 p m b H p V N U t j b V M z a m R o d j l E b l Y z T S 9 C T n Z 6 Z m 8 4 d E 5 3 e T J o V n R 0 b k 1 I d 2 Z Y V U Q w d 2 h H W E h s Y n d R O W N 1 S F c 4 b 0 1 X W T g 0 R j F U c k 1 5 W T F V V 3 F C M 3 V E d j R j U H c x Z z g 3 Y k 9 P b W R Y T n F u Z m F 5 N D F 0 V X Y 3 L 3 V D V 3 V V N y 9 m V n R X V D F V c W 5 L V H E 2 d n R m W k s 2 d 0 Z j V G 9 6 b X R i W U R x V k t t Q W d D c l Q r L 2 k r e H Z U M U V G S k t E V 3 N T V z c 1 d G M 3 V m 1 0 T F p L c X Z 4 M m J n c n Z M e j h j N X V S W n F Y L 0 R l M E d 0 W E 1 P c k 9 U Z D F k O W F 0 b W Z 0 V z A 2 d H N s V j R 1 b W s v b H o 4 S F V F W m h y Z D l y N V o w O W t X N D F 5 b H J V N U Z H V i 9 j b z d E S 0 t G b W d T M l F w U k M 3 b G 8 5 R G Y y c j B 0 Q y 9 x b X A v c W l t R G 9 3 b V h P S l J 3 Z 1 p O S l Z 6 a V R I T W 5 w N U d 1 Y 1 N Z N H M 5 S l R t Z 2 l R Y V U 1 W G t P a 2 1 1 b m V l c j l 5 V F E 0 S U 9 2 b X l m Z W J o N T R 1 Y m 5 q c F R Q Z z V l Y X V i T 3 Z j O G R L N T Q r M 2 1 m d U 9 Z K z Q x a n V h K z l k T z Y 0 Y V h Y b 0 5 G c D B H a T F 1 R 2 k w N m p l N 0 d 2 M X A w V 2 k x d U d 0 M k 5 Z M W J 0 Y n B 4 V G t z O C 9 p e n R E Y m t u K 1 d V d k p T d W U r a 0 p Z R n R 0 T n J k W H p l O U N u T 3 A w U 3 o 1 U E p P e H R W L 2 x I Z n J Q N k o 2 R X o 3 N z N B Y W U z e m 5 k W V R B W G s 1 S E V 0 V H h s Z E t 4 N T Z n e T B L M W V i Z H V W c U E 3 Q X o 1 b V M r N V h S Q 1 B J T j R v W V o 2 R 2 p M W V B p R z N G M 3 h h d H h s M z h I Y 2 1 I W j d u O U J 1 S U p n S G h i T 3 I y U G d h d G 5 r R m J Q M l h C e F c x T 2 5 W Y 2 M 0 a z N w N 0 0 r T W h L a W J X N l B W W C s r d G V o a F J H c F R X T j R R Y U o 0 S V M 2 e W F P M X Z G b G 1 k W E p a M G 9 x Z T N l d H N t R U 1 i T k N k M l F k V 1 d Q Y U Y r S l h s K z k x T E x E O S 8 x a 2 1 y c k F P b 2 d t c D l P c l B H d G 5 U K 1 Q 5 O W F D N D l 1 V U c w U G F 0 Z z k z N 2 J Y a 2 1 O V j I 1 W D l 5 c n Q 4 U D c z T 2 p j O T d 2 V 0 x a d n B K M G 5 l S E x Q c k 4 4 V D F Z T H F N U m 5 2 V j Y y Z T I 1 R 1 Z p Y l R k e T N p O D Y x e l Z Z R 2 p o N X N C c l V a T H F q R 2 R t W H Y r c H B K d k 9 m N n Z W W C 9 M O G U 5 M k w y Y n N t c G s y M y 9 k a j E z e F B 6 Y 0 R R U X R X e X p U c z E y d D B 0 Z C 9 h Q k d U U H B S c V Y v O W N 1 S E 0 3 S G J j e T V m M z F w N F l D V V p y W F d C Q k x a Q z N F R z h k T z Q w Q z Z 4 T 3 M 4 R H F O c 2 N T a m F t Y 1 N Z N V V Q b E t 1 Y 1 R y c D J v M 1 h r W n h M a n J K N T g x U F N r b 3 h w e F p J M H F D a k 1 F Z S t X M k x X T C t 3 M T F T W m F T R 2 J q b F U 5 W j J t V 2 l a S H B 5 Z m J M T 1 o 0 W H U r W j A v c 2 F k W j B t Y U F h R l k z U F R P S F Z 2 V D h 3 N i t 5 N k F 1 L z N j R 2 h i N 3 E z W W h J e H N J M 3 R q e j l D N m J F U y t J M V J S N l F r a 1 o r W C 9 m V E s y L 2 d E T H V 0 N 1 Y x d z V 3 N y 9 v S m 1 N e l p t Q W Z s b G 9 5 S V R J O G 5 l T k d U Z H M 5 U E h m Q U h u a m 9 E N H h z T T R w R X E 3 W W p K Y 0 8 0 S l R i M H l v W l p w K 0 h Q Y m p l R H h y V l A 1 N D h K b X A 4 N H R x d j J a a 1 h T K y t D d T R s b G k 5 e U R x V 3 I 4 Z j Z y c E 1 L Y m 5 n Y k t h M G x t S n d a c 2 J W Z W g r d k t P a j V 6 Q 2 E 3 W G Y 3 Y l p m W m J B M X N Q T n d J T j F P O U p 2 O X B 1 Q U V 0 V D B 0 N n A 1 V 3 R 3 a n p p W X B p K 0 t T a 3 p H W D J I c m h Q O H Q y Z W U 4 Q X V s Z l A v d 0 h u M W F U c n F t M W 5 N e U x u e D J q S z R w b k Z V N G h O V X g 2 N m U 3 Z 1 o r T 0 d C Z C 9 C e j k x Y T F 5 e m F i b V h k N E x S O X R t c z J s e E N q V n N X N 1 Z X e k M 1 M n d 1 T V d m T W R L M C 9 0 Q U d E U 2 h w O W 9 X c W t X V F N 0 R z h P N m E 3 L 2 h s L 3 o 4 M j k 5 W n B 0 T l F J c X N 5 a W 9 4 d G 9 X N l d C e T k r T G V k Y 0 p y e m 0 5 M i 9 K Z 0 t k V 1 l i d m 0 5 N D J Q d z V P T k 5 y b z N X N X J Y e D N I N C s z Z k l i Y j d a L 3 J F a l h 1 V n R J W U N 2 R V h j S l A 3 M F h q Z 0 d w M l I x e X l 6 Q 1 l 1 c G x 6 b l V s b 0 1 W O V B p d U p J V 2 E v V 1 J 1 M z J y Q T F G U k 1 0 S k 1 t Z l R i K 0 Q 3 Z n Q z e U p U Z E Z I K 1 B m Y U F Z N G 5 Y a V l 6 T z B z V k l G N U 5 q e V h W b E 1 I Q j N s T n R z b X B I W n l U e V p I a F h u c 3 h U Y 3 N k Z G 0 v c 2 t 1 M 1 h a Q 0 5 a M 2 5 V U k Q v e k R M c 2 R w K 0 l i e X g 3 M m V H U i 9 T a H F u Z n V D R U J L V m p w U D c 1 a m 1 N R m h z R 2 h E T 0 0 5 V 1 Z F W V l 6 e V p F O H V 1 V V R s O W V l c D V r e T h k U X B U O E 1 k c l p 0 M X h F M m p Z M D d i M T N E V G F w b H p M d j h T R k 9 M b X l 6 d X l j a n I y c 2 x O V F d 2 T y t n V D R j Z G N h c D g 5 T H l y S 2 t 1 e W N B N m I v R H J h Q j J m O W M 5 R l N R N W k x e T R Y U n B m d 1 p x d z d z N W Z K M 1 Y 1 Z 3 p l a z l K R 2 N x Z n p k N j F t a E Z v R 2 Z 1 T 2 5 4 V H R 1 T m F u N j Z 1 c 1 p W N m 4 2 N z V l b 2 Q 2 a H N x V F R m c z R E U E R 5 V G t Y T 2 1 V c G N X R y t 0 b X N h Z U s 3 a z V H e j d x K 1 Q v T E 5 I V l F 2 b W N Y S D k z Q T U x d m 5 j a k x t a 3 V y Y z F w W H J N Z k t l S W J T d D B v Q 0 o 2 M y t 5 Q k x X Z 0 J N S n Z y U G d L a l V i R H l a a m N w M z l h a l l h Z U 5 W b 3 p x R 0 Y z T 2 9 R M X p y Y 0 d y a l B p M H R R U F F Q d l g 2 M F J W L z R w O H N 1 V T M x W D V I M l p o Z D h k b l c z M m t S V X N k U 2 o x Z m t U d 0 p i S V F S d U d o M 1 Z i b V J G Z G l R N U s 5 M U 8 0 Q n Z M O V l 3 a 1 l q T 1 R p T T F J V n Y 3 T l R D W T J J L 2 1 t a n d L T H d y d W V r Y 2 l E b X o 1 d z J D Y k V N N G l m V 3 R r d k h W S F R 0 e U k x Z m Z P d m Z 3 a E t J S n Q z N 1 d 1 Q X d Z Z T M 2 a n h J e j N Y a j Z V M 3 V G O V V B Q U N B Q V N V U k J W Q i 9 h a G h G M T d z Z E w 1 O D R U M j c 5 a S 9 z V 3 Q r V n h K V W V Q R y 9 a S 3 o w c m w v N D J T N 2 E z c n p p d k N 0 U k Z K V 0 d s Z l R s R V F v N l N a M X h r b G 5 B K 0 8 4 U V V S T V J o S j Y 3 Y z M 1 a y t x d j l h Q 2 p a e F h 3 O V M z e G U r V 1 h Q Y n E w e V B 2 L 2 1 a e V p W d U N V V m 5 z U 0 1 s S U t k V j Z t e W Z r a 2 F O Y W N T U j V s b l N u Z G x U c T J K W j F o Z m V i O W 8 3 a V V H R V Z W L z R v M G 4 v R 1 V a Z j l q R F h 1 c T J o b X R F c 1 F W e H h y Y n Z B O H h S U D d P e G w x a H d l S D F s d T N 5 M 2 d H O D B P S k J o K 2 R j V E Z B L z d L b F N 5 S H J C M l d Z e m t 6 Y j h 4 R y 8 v c m J M c 2 U 3 c H B Q e D Z 0 b i 9 0 U U 5 E R W p o W F Z u O S 9 M U z M 1 O V k 5 d m t Z U E x t L 1 R n Z U d O d T V G N C t D Y X B H Z G w 4 d E x m b j d E Z 2 l P M H N v V k 9 4 d V l H d 1 Z x U G g v a m 9 k R 0 5 G M k V E V 0 x L V 0 4 y Z k x y N m I w M l F W e G 5 l Y l A 4 W V B n W l A z b H Y z Z y t x W X Z T e k 4 5 c G J N T 1 B y Y m s y M D I 4 K 0 x m S D d Q b X l h K 2 N 6 a 1 I 5 d D V M Q V Z n a m h O Q j g z R D Z j Q 0 d G Q k d L c E t O N m N S b U p o T 1 R t V V J z e G 8 y Q U 5 6 T l o 5 V G 8 1 S z Q z V X J B e F N z a k p J e V V v b j F a U k p T b G E 2 N m 5 W c D V N e E l q V U h y e H R q N m o 2 c j J O U T Z v W m 5 l N l o 2 a l g 3 Z l B I Y k g v Y 1 d T W W U v c E 1 W V i 9 h e D h K N l I 5 S 3 p Z e E d G N z Z 6 L 1 l l Z i 9 J W j J R Y m 1 Y d C t N M 0 d a S 1 l 3 O S t E d l R U d j d E M E d x Z E N n e H F B Z j Y 4 b 0 N R K 0 1 X T z J x Z U 5 z a j Q r Y k I 0 c z d q Q 0 l 1 T T V u T 2 E 4 Y V F t W j J s e X I 3 c 2 F N c H l Y d F l q M l R F W l N V U X N m W W t F W T Z w V D V 4 W l Z Z L 2 N L c k E 4 Z E N z M m F s Z m k 5 M W t j Z G 9 2 T 2 F N U 1 Y r b j V K e X E y d E F w b W N W T G 5 H W W M 2 T 3 F o U n Q 2 T G U 0 Y T I z b D V H e n l w V l R h T T c v Y 3 N J Z X B H S n Q y S 3 Z r R T J v M D N X V T R l T F k 0 M X R 1 c F J G Y 2 R y Y i 8 w N V h Q V m g 0 b z k x Z 3 Z Q U 0 9 L e H p Z Q k x Z d W p 0 a n V 2 S F N F Z z F H b m 1 m d m Z 2 N n B 5 U l c 1 Y U h i S H B p V H o w K 3 l p d U p j Z H d O U 2 1 H V k t Q N j c z N z k 4 d U V z Z m Z 3 V H l 5 a n J 5 W m h M U E w v a 0 F 3 N U h u U z N 3 d n N O Y k R 5 a T J N a j Q 1 c n F j b X F M Y U R 2 T W 9 B O E d M T G h 3 a n p y M G g 2 V m d i M X k 0 Z F Q z a W N R U D N k d m 0 4 R D J T d E o x b W 5 3 e m p D Y V Z J b m l s O V F D M l h q e k V 6 R D F M Y k I 3 T 1 Z D b F R n V W J C T l F r d F U 1 N U F 6 e k t j a T d z c W d X M E J K T E F W U X B R S U R S c D g 5 W j c 0 N m o w S j h 5 N z h X a H d 6 W n R K T W 1 Y b U N Y K 1 Y x c W l r R F U z W T J K b k 0 y V 1 d Z V E p y U F Y 2 L 3 o y b T d N e F p X Z V R a Y z Z H R W 9 5 W m 5 W a 2 p O N 0 x 1 U X d 3 S 3 U w Z T F y N H p l c T F B W m Z X K 0 d C R 0 1 x Z z d k K 3 h 2 S X J l e X o 3 N 3 Q 4 N G h T Z k N 1 M 0 E 2 K 1 J y S E V p L 1 J z M k l U W n J i T U x h T X c r O X d H a G 1 5 Y k N p a k p w e G E y Z j l 0 U 3 p p c m 4 v T n A r S W F 6 c V B J N k h O b i 9 J a 1 l T T G Z I e D B z Z E 4 5 Y 2 l W c D A w K 3 R o M V B I V D h t W S t X V 3 p a M 2 h o M X d 4 V l l C d G c 4 S E d Z S V R v L z Z k b V p O e T J v R m E 3 S k c r d z B D c T d C c W 1 G Z k Z I a m V s O X Z u O G Y 2 R 2 5 5 M 2 J i V U 1 i c 0 d p d z R 4 a 0 5 v T H p o Y m o v e m V j d D J R b n I r M m J 5 T H F y R H I r S z J u Q U p l V W h J d 1 V Q d D g 2 M T d M Z H Y y N W 5 t e m Y z a F I z T n p r K 2 1 5 W W p K b k g z Y m x F R z Z Y U z A 2 c 2 9 I M V o v Z G F 0 d H V H T m 1 C S T Q x N E 9 6 M G s x c G 5 N O V Z a M 3 d M O H p G R W R z T j U v Y l p U T l V G W l F y N W 9 p T W I 3 S n l o M E t C a F d K U G V l T 3 J k e V R h Y i t Y S H Z V a V p 0 K 0 l r M F k r N U R J N E 5 P e j V o T 1 Q 3 R G s y R 1 o y W F Q 2 c U 9 2 L 1 g v Z i 9 3 Y 3 V 0 S D h E R j Q 1 c j E w b 1 Y x S X V L Y m F 0 Z z Q y Z T B l M H l k d m N S c z Z V L 0 4 y W G p 6 R m t 3 U V R W c 1 N w b E t q Q 2 d m b G Y 2 M S t 0 T W V F Q W x 5 L z c 0 O U d S R 3 J w c E d X Y T h 5 U k p R d D N M S 1 p 1 N E V F d G t L S T I 1 b 0 d q U 1 Z E Y 3 R u a V R n S z d a M C 9 C Y l V y U S s 0 Z m 5 F V 0 R 3 N X J W Y T k x b j J a W n Z O Z G t k N 2 I 0 Y z N h O G x a Y W F x Z 0 Z w U V I x M j l Q c m J S c 0 J 4 b l U w M k 9 Q S l Y 2 a W p O N k x k K 3 M v d 2 d N a H J T e l R o M E Y 1 Y U R H e X p v T j B M R j h m c l V i R G p o N G Y 4 Z l N P c i 9 u e n d o Y W 4 r a k 8 z M 1 F p Q 1 B R S U t i Q m R v O E d W b m o 0 O X B F V l R E c 3 U v N U d q M 1 p I W H R h R l J 3 W X R H N T B y Z E R R c V h 0 Y m M r W W h o c m c x Y 3 J L V D V x a G 0 5 V W J S a 2 V K Y U d 4 d m s 1 V m R 3 b z B M Z X Y 3 Q n J T a 3 U 2 S m 5 h c U 1 a M W 5 G M D h o e G 1 w V T Y 3 N 2 E 5 O W k w U z d F Y W x Y T j J q Z T N x M D d 0 N G J Q N T d h R F V h d W 9 R M 1 o v W H B Y W l k y L 2 g 2 K 2 Z M L z d M d 0 k 5 L 1 J o U V g 3 M 1 c z N U d v b E R n R y 9 q b U d W c F h y Y 1 U 5 W V l 6 c F V i V n l z U W R E d D V H e m N G Z D V h T m M y e T d l L 2 h 5 N 1 I r Y n h S W U d 1 a F U 3 R 1 h W Z G d X Z n d B S k h l U E 4 2 d W Z V a i 9 I b G 9 E U m N T S W g y M k 0 r a j B O S z B Z U W V 2 U S t y U 3 N Y S m Z t S V h V b z Q r N 0 4 v c X N u Z U d 2 V k 5 B N W N V M m Z J Y n h G U 2 g 4 L 3 V m W m t q M G V m W W Z k b T J 6 b n B z V 2 l M Z j d s c k 1 p S G F E W E 9 x d k k r Z m o x W U Z 0 a l V E Y k V r T 0 9 l T G d a O E 5 T N 1 c 0 S n p y V V p E M S 9 E b V B O M 3 N Q a n B W Y T J M e k 4 r V m l R a V N E N W 8 z b F p N d 2 w x c C 9 k e D I r U H Z F Z X p T c l d M O W t u Y 2 9 T U 3 d G V U t J V 3 l U Y m J P Y j F 2 V D l 4 U F B F S 1 h 6 Z C 9 s b j J 4 W i t t M D V s M j d w W E t P O W Z t Y V d u N G h n Q k p N T 3 N v V W Z D d T F M Y X Y r W T d z a j V p U U p 4 b F J p T T V K V l F T M G 9 B V 0 h u Q 2 c w c z J 6 N X V I d n p S N 2 c x Y U J V V X d j d j h 2 Q m E 3 U m Z 1 L 2 d Y T l o y b V V o R l Q 4 Z k J y V j Z y V X d X M U 9 h W T F m d z V E T W F 5 T H Z S M G V P Z 2 o 3 a 2 p P V m t m U T Y 1 Y X J 5 V G 9 l a D l L a l J x c 1 R 2 c W J 4 S m J j R X p 6 Z n J S c 1 p y a m F m c j V j Y W I r Y m 1 G S F h v c z d l L 0 N C Y T Z k N D R M Z V J s U G N P d 0 4 v R G h 3 c 0 p r W l p N d H d E Q l B v R T B D b G I v L 0 d X Y n p X V G N H R T N Y Y T k w Y 1 p 1 U F Y 2 M 0 t Q b C 9 j S n R K e H Z I Z F F P Y X R D Z F Z H T T Y 0 O W J P U k t 2 U m t H M D J x M G 9 M T 2 J M a z J H W U 9 S N T N s Y 0 5 S W m Z 0 e T d G S U 5 P V C t k c V R Y b T h V V S s 2 M T J o N X h 6 e T R T a k 5 t O E 5 T a X l T U m 1 L T E 1 J Z E J v d F g v Y 2 Q 0 Z F R V M W t O V 1 U 0 Z U J R c T F W Z F h j e j h I N j M 1 M j F H S 0 V I S n N O d z d v a T F k d z V 2 V E p y U S t I b G J s Y l M 0 b l J q T n g v W S 9 N T 2 J C U z l T Q X k y Q 2 V R V V I y R z h X a U R y d X k 1 Z k p 5 W G w z K 2 U 3 d 0 9 o Y V R z W D h F Q 2 R E b F F Q R E h H N T M v Y W N 6 a F B v d i 8 z d m R I d 0 5 Y d m 0 w d G k v T G x Q d H o 2 T 0 h t V G 5 x V 2 t X a z d G a k J 0 e H d L Y n R v Z W p 6 b G g r c H V M V G s r Z y 8 5 e D F t M 2 o r S 2 J 0 V m J G S 0 w z Z H p Z S m J J V V F v Z 1 E 0 V T R j e X g 3 Z W 5 W b k l p N l F x S E V 5 N D R y U C t h Y U V 4 b H h x b V Z m S D V z a W N N N n N M Z U t q N X N I W G F 3 Q z F V U m p L a H V p R G d F d z V j Z 0 N B d D E 5 Z U t Q M k F 3 N n Z r W k Z 0 S k 5 H W X F v d 2 d G U E R l L 2 x q a V p U c X V H Y z I 2 c m h N S j h R e H k y T G F n T 3 J a U S t E V z J i c H J p T F Z z a W l r K 0 F w e D l m O V h t Z G g r d D F L W E J V U 3 F X U T A z e U R m U U x a L 3 R 4 T W w 2 Z H A y d H p l a V Z G V m s 5 V 0 R I M W Z x M k J a M z l 1 R E 4 1 d y t R Y W t 6 b l h Q e F Z 1 O G V 2 S m N m Y U p I N 0 t l Z U F B V U Q w b 2 h J c 0 p V Z m t t a D Z v U l d K b X p j V m Q 1 Z U 8 3 b 2 Z O Y 3 N i N z k w b U x O e F Z 3 Q W w 2 S D N 0 b j Z t W U 1 U T 2 9 R Z j U x V 1 h Q M H J k V 0 9 U Z W Y z c y t M a 2 R r Q 1 o w c n p 5 M U E 1 V 2 5 0 c E I z W E x W K 0 t E S G k 3 U 3 F m S H N 1 R D N H V z B a V E Z r N H N t Y 1 N S Y V d a T 3 F R Y 0 1 Y Z l Y 2 a n U 1 T 0 I w Z W J 6 L z Z t M j Y 1 Y 1 B M M V E v Z X R S b 1 J m Z n F M Z m 4 z O U U 1 Q V d S b 3 d 2 U F V q O U l s b 1 o v U H p l Z U w 2 Q m I 3 Y U 1 a K 0 Z S O W F y d m 1 m T G V 2 b n p V c 3 V I Z U t w c F h 6 e j E 3 c H l N d W N U U W h S T X N E M H J z U 2 N s T T Q r b k Z r M W t 4 O U h O V j B G e F l C N j Z k V k c z d n Y z c W l T T m R M T m F h N 2 x K d 3 V 6 W m p C c 0 l V V G 1 k c j d W U j Z w M T Z W S T k 3 N 1 R T R 0 F y a E J B b H d O V m 4 v T 3 N p S G R l Z 2 5 I S m t B W D l k M 2 t s O F p z b X Q y U 3 V x b 2 R V N j Q 2 d l B u Y 0 k z N T l 4 R 2 p G W n Z T T j d j T j R 0 Q W d 5 L 0 R x b l Z t e U x h c C 9 I N S t F L y 8 x b W t x R E c r V i 9 B T H F 2 Z l k 5 T j B V Z W N 2 d W Z K c E t 0 M F h Q M H U v V U p h c 0 M v d U R D Z V N y a E N Y b V V 6 Y W d E O H R i U n d G c k t m N l R h Z T Z U O U d D a 0 9 L d X h 5 b U t q N 0 9 q Z G 5 u b E R T d W R u W n J z N i s 2 R n I 3 d H J J e m Q y N y s v R T d U S 3 l j a E 5 q d V Z M S E 5 x d V k x N 2 E y Q z J 2 S X F B N U Q y W E x o U D d a Z E 9 L U k t T Z 1 J L W X F M Z F Y 0 N n A x b l Z h T 3 h a O W 5 t T 2 N 6 L 2 Y 2 U j Z Q U E Z k a U h u S 0 E y U j d i W n p H d k x 2 O E J z T m p P N F l R K 0 g 1 d 2 I 3 Q k R M c m 9 U S E 1 Q c k N D V W Y v T 1 V D V W N P e E o 5 b H Z 2 b m p P U z V G d m N 6 d H R O V H Q r M 1 B 1 c V B 2 e j Z 4 c 0 U 4 O H Q r W U I x T j c 3 K 0 d q U k 0 3 d j Z D S 2 l C S 3 l r a W w 3 N X c z Y U Z h c E 5 z M H I x Y V p K e F F n a X l s W k J w O U V T b j U 3 T X l s U G J W Z G N z U 3 F E L 2 Z y Z m 4 y W D d w R U s r M 0 h j U 0 x M U i 9 N Z D B U O G l V V 1 R W Q 0 9 q R F N w V T U 2 b W 1 m Z W x m d H h Q d U 4 0 T F R m V m R Q T U d q Z V d K d n l P L 1 l j a l Q 3 S G 1 5 d S 8 1 c X M r c n h l N j c 2 Q 0 1 J R W V u N U Q 1 W W J s Z W x J W m N U b y 9 O O X N G T l N z c k p O R E Y v N k d k R X A 4 Y n p V O H F H Y m V 1 L 2 J t U V M y U W d o U k F v c D c r d H F z c z d Z b E R X N G 5 Q b T R l a k t t Z l c x S W t 5 M n p p N D J P M l N h Q 2 U y L 2 t O U D U 1 W n p a Y m 9 Z e m Z x M k 9 h d V R V b z N H Z G w y L 2 J q T D l 6 N m R m S T J w e C 8 4 d V Z M K 3 R S M X N E R G I 1 M k 0 x S V h 4 T H B X c j d n e j V K M E t Y T m h F V F l X L 2 Y 4 S F R q U E 9 P d k R w Y n h 6 W X p 1 M 2 d E M j h i Q k 5 X a 2 N Y S k 5 Y M n p 6 S 3 h Z U k l I d n g 5 R k J l d D F s R l d E Y W p J e T Y w Z l l j a U N D V 3 c 0 d D Y 5 W T c r M k l H V E 9 2 L y 9 N b F p y T 1 p 4 e H I x T E x E O T Q 0 M 3 V w V z Y 1 Y W d 5 Z V A w N F Z L S m t 4 O C s y d X h S e U x Q c z h 2 L 2 N j V 3 k 0 a G Z j Z H A 3 N V R p a j E z e X I y b m N 0 T 1 l h L 2 p t M m l h M 2 h 6 b n Y x c k N t d l B L T G t S U F B Y d W Z O M W 5 C S D F y d F Z P M T M z T G h Q K 1 V C U S 9 S N T V o e F F j a W E 0 d X h t b 0 d W a V o 1 T X c w U 3 k x a V V O Y U h k c W p h d U 5 E O U R m T V B a d m N M U C t M d j R i a G M y W D I x N y t I e n J Y T 3 A 1 R n V X a V Y y Z n M r b n o r c k 4 3 Z V h M U i s 2 b 0 1 5 a j R H V D F W Z l c 0 V F V J V G t 6 e m Z K d z V N O U R h e k R v O U h 6 V T g v O E t 2 W V J r W T U 2 U j F Z R U 5 1 b k Z Q V 0 d O K y s y O F Z E U 3 F F V T Z 0 c 0 d Q N m V 2 d m k 1 Z X p s O E g x R C 8 2 O G N z Q V h L d H N t R n N m U H F i U X Z W S H F F b G d L N F F R S m N D b G F Z O G w 2 R 2 I x W T J y V H B 3 b j I 4 T G R z Z j N 4 M E 1 X Z V R i W k 9 F b U 1 6 W m J J b F d F b n c w R F F 4 S G J 6 V U N j a U Q r N 0 U y c m Z l e W x j e W Z W b E l H Y k 5 2 Z k 5 q V j Z y S z F S R 2 F u Z W Q v Q 2 0 5 M C t R T l p F d T Y 5 b X R l e m 9 U U j F p T 0 x y d F N 4 T G N s N n I 2 R m x L d E E y d E Q 1 L 1 d B V z I 3 a m 9 E N 2 0 0 R 2 Z 1 a y 9 s a S s z L z B s V i 8 0 b z B D c T V C Y 2 1 Z Y V R 5 e W N a Q 2 t K Q k 5 D N F l n U W Y 5 b m l K e H N F M T d W N y 9 Z a 0 t r c W p h d X M 5 b X F u Z F c w V W k z K 0 d 2 d 2 g 5 O D B a U 1 h 5 N m V o U n d 3 N 2 w 5 a k Y v M 0 E x T z Z 2 M W h z O X l 1 S 3 l P U l l K b T M 0 b V h t S D F 0 c U 0 y R 1 p s b T N q d U w v W F h w W k p 2 V 1 g 1 K 2 F J e k 5 l b W R R N n R p M n E 5 S 1 F y U m N P V 3 E 2 V m t a W E p v Y W d 6 T m 0 w Z n J 0 Z W x 5 T W 0 x N 0 F X M W N X b E p I T G g y a 2 d Q W F R y T D M 2 Z 2 0 y W G x C b U l G e E p 1 c z d a T 1 B W b z Z Q Z T c v M k w 4 d W g 5 V n N 3 T X E r W m J s b T M 1 d j h z Q n Z J e T M 3 M G 9 3 W m Z O e n p m O X c z N T A z T H o v V H N B e X M 0 R 2 4 y T 3 o z d T l U S z J 5 W W J q c T M x T T d M Y T g 5 M 0 F 6 M G p t a U x q O E d 6 V 0 p O V G l j S 1 R 2 O F p D Q 0 Z F Q 2 J w Z U V J M X B L U H J I U j h 6 V j Y 4 b l Q x M 0 N t Z i s r T E 8 4 T j V C c G R S S H p 0 Z k I z b F M 1 K z B M V U N X U F d S U j R x d 1 Y 3 b U d s c X R N e D g z S G t i Y m Y 5 L 0 d X K 2 M 0 c z J m T 1 N K Z W p w L 3 M 1 b W J z Z H J Z O F d w V X Z l N z l l Y l B X T H J U Q 0 N k R T l o c T B O Q 2 x t b k 0 x a l p 0 V n F z M z c z W j R 2 d U d F U l d D Z U 9 n d H p Q e G N Q T n d G d n R I M W N k V y 9 y N E o v V C t k W V N s b E 1 6 K 3 F 5 Z m 8 4 K 3 N J d n J 2 L 2 J m c E V 0 Q z N S Z n V h b l Z 0 a 3 d m b n B v T k E v L y 9 v N 0 4 y d n h m O X Y v R E c r M E d X K 3 F X M 2 d w R 1 U 5 Y i 9 0 M 2 Z u Y 1 Z Y V i t S L 0 g z N W Z s c 3 E r S 0 N H U 0 F 1 R z h w Z 2 9 t V j R w a G 1 N V 0 l 1 N l Z o b U 5 l R X k 3 Y l p N N W M r c 1 N a d T J x U m x i M U 1 6 U m R C e W R V V 3 U w c 3 J U R k x a M U 1 M W F V V Y z B s e F N j M G R B V U h X K y 9 z R H Z Y S X Y 5 O E t G U U R q N m V 2 N 2 x Q W n g 3 e n Z m e X V I a n Y r M 3 k v N S 9 Q U n R J M k w 5 Z G R 2 L z Z W e l p X W W 5 n N z M 5 O V h i S z Q x c X d m W V U r M m J Y V z V q b X R 3 M k s w N U s 3 W E Z P V G w 1 L 0 N Z O F p F d D l k R 3 d s N 1 h 6 e E F H T i s y c W E x a D M 4 b j h Q O V F u d 0 M 5 U F J O d 3 g z K 3 p G V m 4 4 O D l w M y t u R D J u d j Z z U G F j T 3 F T Z E p 3 O G 8 v W G l H e l N 5 L 3 Z Z c 3 p y c 2 R 5 V H V 1 S l p X L 3 B 5 e k t G d 3 l U c H B 1 a U 9 t c G I 2 V k x u M l h p V V d p e E t q V 3 V 1 a D Z 3 Z n J y Z l V M c m R 1 L 1 A 3 S l R 5 V E 1 m M U c w d H V 1 b n U 2 L 3 J x a G 1 z N 3 l O T 0 Z D N V M 1 a G V l M X F z e X F n M X V h Z D c x a U s y Z 2 J G Y 0 V X Q U d w Q m Z h b V U r M n R t Y k N 1 c k 5 p e E p 3 M k 4 2 Y U V y Q 3 B T L 0 s r O D h k V j h y c V N k Y m x q b k V C a m J X b D c 1 d m F u W D F F T z d N T 2 E x Z l d Z Z T N K U H F v d z c w Q 0 5 i Z F h Q N W x q T G o 5 Y n V N c 1 V J b n h C T l Q z e k E y a 2 Y z K 2 Z a R D V l Z m h Q T m d X V 1 l v V n N I Q 1 l H b n V I S 0 N Q M T B s S y 8 x Y 2 Z U c l R P N 1 p 3 c H k 5 R U h H Q 2 h W Y W l y U z B 4 M 2 k x R G J w V 2 N 6 S l d h c 0 s y K 2 J Y N l d s Q z c 3 Q 3 N P T 3 l v K 1 Z x d m 5 y K 1 I 4 a F N W R k t y R l k x R E 0 y W H V O N j N L c 0 8 0 W E V W N 2 g 4 W j B G R G p r K y 9 W d 0 R i S n R Y N 1 J i W n R k Q m Q y e V M w W H R S U W M z M X V 5 Q n o 2 b i 9 2 R D l h b D F Z W G x S U n I 1 Z y t m M W x t d 2 x V c G 5 n a C s 2 Z n J B b X I x O W d z N z J v c E Z o c j l t L 1 J n R F k 5 N m 1 S Y 1 g v e j B u U 2 F z b U Z I d W 5 1 S 0 d 2 c 0 Z h O U x 1 W D F E b 3 N S a j J i Z H R i W m h U b G F z L y 9 T a 3 R t Z E p 3 N 2 8 0 V S 9 m M E p C M n Z a U W N H K z g w a k x V S 2 k 5 W k h 3 M T d X S z k v O H c 2 W V B z V l Q 2 S H B v O W F J S W E r V l g r d V d E d l h F R 2 U 3 b H I w Z 2 5 h Z k 9 t V F R C c W 9 p S G N M a j F M Z D V r b m 8 z N j Z M M j R V M D F m O X V Y Z W 1 I R k R H V 2 V 6 N 0 h 1 N C s x a D F y U G R S M m g w N H U w e X l h V H Z q O W k y K y 9 I M 0 t u M m R 6 M 1 F m b 1 c z S D l s c n Z N N V p L U S s r b n U 5 Y n A w M T N y R k J V W X B o L y s 4 R U d s W T F y O D R 4 c W J p d 2 t Q Z G h u a z B t d k I 1 V U 9 3 Q l l C Y V l P U m c y O U F y V U 9 Q Y j N x S F J 6 V 3 p 2 U z R 2 e W F h Q U h t O S t x Z C 9 k O E x r a 2 E x M 2 F 3 S m 5 X N D A v c E Z l Y 2 Z a U T B w W l B V b E g 4 O D d Z U E 0 v U H c x d W R R c H F x V T R q e l N w b y 8 1 N T d T b W h Q c F Z S N n J x K z Z P U 2 R i a 3 p 2 Y 3 J 4 T 3 d 2 U 1 R w Y m 1 L c 1 A 5 c T N R M 1 R I S n l p N 0 0 w N n l N R m Z K M j g 5 U 2 9 a c G N L e l d 6 T F B L R H p a W l o 3 b H J Y c D l F K 2 F z b W V a L 2 5 Y Z 0 c r V V Z s O D R T d E F x O F J 0 R i t Z U z V k R U V E O V p o O H N h N 3 B G V H F Y b m R 5 R l l M N z d 6 V l N V M W F W Z n B z Z n p O U H Z y d n l P b l d D c k t T U l R I Q k V S W E 9 V R l U z L 0 8 3 U F B L c G Z j a z d i Y k N 0 Y k F k b V J o S 2 h X Z X F E T F F K c 1 p 0 V 3 N D d z Z w M S 9 w c j B X T G V o K 3 N m V 1 p l V m 1 v Q S t l L 2 N Y S k 0 y c m Z 3 d l F W N V V L d H Y 5 b E h D N F p P V X V 1 d 0 d F b W w 3 W k 5 t R F J p d m 9 R d k d X L 3 U 2 V 2 1 T e F Z u c D J O N 2 1 w Y V d p V V d q V 0 1 W c m g v a U J y N E J p b k E 3 Q 3 R 2 R H k 5 N W V Y a k t 5 O E 9 z V G h F d E Z P W V h i T D B I d E V O N G 5 N W j B H Y U N N T T B l M D g 4 U i t u U z h x V U g 1 U m d i S U x j b l g y L 0 R s b D V a L 1 Q y Z k 0 1 d X E 1 e E 1 6 M m F O T F R j d V A z T V B t b 2 F H c V Z 2 R H p s Z m x X T 1 N T U W x S c m R T L z F V M j Z y V V U z U l Y x N E Q r d y t l V k F E N X o x Y n J q a G F j b X k 4 W H V 2 e m 9 F M E Y 4 b D B u R D l y c 0 U r R m Z X a T N m M 2 V T b T k v b y 9 v N z Z 6 S D l N K 3 U 5 K 2 Z W U E h G b D d M b W J Q b m M r d S s r e m J z N l h O W n R i K 3 p u a z F W U V h L a H J n e H F y U 1 Z B a l J R V 0 d 5 Y 1 B O W F p s N W x 3 S j Z m Y m w x N l V w Q X N B V 0 F X b U Q v U V J Y b j M x a G Y v Z V p Q d F g 1 Z V g z Y 3 Y y M 0 Z V Y 1 N s e V d s e H Z 2 Z H B 4 a E V J d k J F Q j c 3 e V N N V X M v d z l n b 3 g r O X U w O W x u e T h 3 Y m R z M z Z 5 e m h i Y W Z v a z l r b n R h R T d j d l V G c G M 3 d 2 9 E M z V z N 1 A 2 N j E 1 W j d o M 3 N H Y W s v U 2 8 5 Z k d w L 0 d 6 M V d m b U N k b V l k M X R n Z l p t c m 1 2 c S t W V z V T d k h T b H Y y e n h 2 N 1 l r Z m 5 S N H p j Z m x U N W J Z R m 0 w d V g r W V U 0 K 2 Q z Q k 9 P e U R i R T I z e U t u e S t Z d H R I M 3 U 2 Z W J n V W F x W F N M L 1 U r b n F Y L 0 w 4 e m U 4 c G 5 l M z d S R T d p W T N O U W t L V j J 4 S W h L S 0 R J K 1 J u d G w y N T R N c X l U R W U y S H Q x V G J 0 d k o z Q 3 d I Z T l w N n V P c 2 Q r b U R 6 W j l Z Z X F 3 M T l n N V U w Z m F T a W d 4 d n I y d U R H a W d v T V U 3 a G Z x S T V t b j Z 6 V 3 V L c k Q x O U 5 i b 3 h M N j Y 1 V n Y v b U d 6 U F R h a 1 p u c W h W c 2 Q 3 c W M r b 2 d j O V V 6 Z H E 4 V k Z K c E d K e l M 3 e W 0 x Y l J S c n M 1 K y 8 y V W N M a G t 6 U 1 U 4 d m Y x W W M 3 Y k F z U E Z s d E t 0 T 2 Z V S W U w N W R j a m w 4 L z d 2 M k Y 0 O T h N b G Z L d D N Q b z R M M 3 p S U G R o b W 5 o O W h V M j k 0 W k x w V D F z U j N T O F Z Z U G I 5 d F E x Z 1 k y c z I 3 U H l 6 K 2 t 2 N i t i c D c 5 O S 9 Z d l A z R n h z U 0 t Z d k Z v b 3 d 6 U i 9 U T W w x T V V G e E t s N k p B S S t Y b D Z h L 3 F t S l R i S E x 2 d D d D Z k x 5 M C 9 3 a E w y c k F 2 R 2 Q w N U 1 M N z Z K c k F S c m 9 2 U G t Y e E V T M H J m V z F y R D J 6 V j V n d H R m V H p k U E R T d S s 0 a E t u e U 9 W d G d a S 1 A 1 N V I 0 V D Z o U G 9 F d U h R d V Z J O W d D U U M y d 2 J 3 d m g 3 K 0 d 0 W H V F Z E x 2 c z R Q R j F z V H h G a T l 0 Z X M 2 e D l X L z J 0 c z c z d j l N Z X R u O V Z 2 O W t 2 c E Z K Z X J O K 1 B 0 a 2 t r b U R t a V J a Z j M 2 N k l F Y 1 B i M 3 B m O H c 2 c 2 N Y a m M z T 0 o 4 V G R n M l g 2 L 3 Z Y S 3 o z d X p 5 Z 2 9 k Z m V X R z Z m T m N m V D l l N m V 6 N n J 3 c W l v V z Z P b T g z Y 3 J K L 0 N 6 O V p z V U V i Y 3 N z Y l M 5 e X N a c n k w M j B H c W 5 s Q W h I V S 9 p e X l h c 3 V k e m g 4 Z H d 4 T T F r V X R D R j g 4 Y j Z o M W R u M k t o S D d H Z E l h N 1 B n a 2 o y T E x P W E 9 Y O U 9 W a k l z d E p k c W Z l Z F J w a T V L d 2 F p d z N s V 1 J U Q 0 9 v a V Y 1 Y W V C b n I 1 Y V d S Q 3 F 0 N V l O M T h q R S 9 x c m R W a U 0 z d m x 1 a 2 N Q W n R i S z h Q V 3 U z U W 5 G Y T U x V E 4 y c n h V e H k 3 T V F y Y 1 B q O U 9 0 T G J y V z Z q a 3 I 0 b V l 5 N l p V K 0 R 5 a k 1 M M F N 2 c l o y c m t R b X B 1 c V h a O V E 3 M z l U U D d h R X E v S n p X Z 1 R R O U 5 Y R F Z M d T A 0 N m I 2 b F V F e U l D R 3 F o Y k J S Z G J v Z 0 x E Z E Y 5 O G l 0 N 2 J X R m 9 0 d j R G d m t N Y j N 1 R m R E M n Z X e S t i d 3 N L a W 5 X M 0 s z T D l P b z N j M j F t e X l N Q 0 d t a H M w d T k w N T N W O T l L Z V Z N L 1 g r c G l V N m t Q b U x W d W g 3 c C t m O F R k T U V t O G N 4 d 1 J I N m F O a k x H a m o v V 1 R V T m p k S U h B O G E 3 M 0 o 3 c m p Y V 1 h i a T k 1 S k 9 r T 2 x 3 d F A z Z H c w V V J s b m p s W T R L O X d q d H B O T H g w T G x D T F l B V U F 2 S 3 R w R 3 B T M T d 1 b G J l a W l m T n Z y R 1 h K R T l T c 1 R M Q 1 R T c G N X S j M 4 O V h p Z n l z L 1 M z W F o v b 2 Z I R 0 J w a W F P c 2 R u S H g 5 M n N X e V B q M W N B c l F E d k 9 I d E s r Y z h k M E p Q Z T A 4 a 3 R z c j h w b k Y r Y n A 3 b S 8 v c G p h Q l R h e D l h M H N z R n M z W S s 2 V 2 U y R H h M Q l N W R m N q Z T V L Y 0 R U U j Z G b W Y 0 V j V C U 2 5 N T z F C a F h r S G F r M z J r d 3 R s V G U y V m 5 r c 3 M 2 W F p D a m 0 x Y z h i d z I x R i 9 W c D N G R 1 R P d H h w c z I z e H o 5 O X B a O V p o d W F x Q k 9 j Q z Y v T H h E Y 0 x T d T h X M m d u M 0 5 Q d W Z 4 O D F D K 0 Z k c k 5 L O W t W c G F w U D k 3 S 3 p r K 2 x M S n l q e D V 3 N T F x M G F D S l p t L y t 6 R 0 h G M j R z U 0 k x d F Y 2 L 2 d k S T F x V T I y W S 9 R K 2 Z N N D k y R z Z j Y m 8 2 N V R V c E o z M m 5 q N n M v c T I 3 N j Z 1 O U c y M 3 V h Y l I z Y 2 Z s d G J R b n c 4 d F d j Z 2 M v c G 9 h V n Z x a 2 x R S T c x M T I r U H l k S 3 Y 3 c j g 1 U D N E Q k 1 j Y U Z S N n R 1 O D h w R G R P e T V S T j h j b G F G W E d a a T N Z L 3 J X K z N M d E I y Z m t W T H c r d k N u Z V R t M T d z T l V y M 3 h h Z F V l Z 3 Z P b z E y S G F P N 1 c 1 V 3 J m c U t s b T N E N U 9 Z W D d C N W Z a N W N k V k 1 h L 2 l W U 3 U v R G Z y R E x J Q T N y M E Z 2 b U M 1 O W 5 B M X Y z M E 1 I T V g v V E Z U e H V j O X Z C T m l H c W w 5 Z z d 1 U F k 4 T m l k U i 8 3 b n h G d 2 Q 3 K 0 x v Z m F y L 2 R 0 c 2 k 2 R m J 0 a 3 d X b U 9 U Z n V m U z h 5 U n B Y S T k 3 O U l j d U E v W E d m K 2 R y e H F h U H k 0 M D N N c U N o N 3 U y V T R 2 T H h V T E c 2 L y t z R W d D d V E v V X p w M X N 6 O T Z 2 a j U y R m 8 v Y j Z 2 Q U t Q M l k 4 b z c x c 2 R t R k w y R k x 1 a j l i T H R T Z X p N O V N 5 d X B K T 3 B G L z Z Z c j V 0 S i t X c T l C U 3 J L a 0 p Z N n l 2 e j h m Z H J P R X h Q V F E 4 e H J h W V N u W m h u a k l M e n l t b j Z M e k 9 G e G V v c U t S R X h a W V N h N m l W U 2 1 l a G V v Y T M x K z d m V G x H Z 3 A 0 L 1 R R a z Z 2 N 3 Z p b 1 N z R T J M Y T U z d V c y N X h m b E t X V D F S V 3 p Q M z I y e S 9 K N 2 F u c G l Y K 3 d l W k N 4 S 0 h j a 3 h x e m N a c j F z Z j B Y R V c 4 S E Z 3 d G F C b D V h b n V o a G N 0 Z U h O e j Z 0 L 2 1 2 K 3 J G L 0 9 a N 2 8 4 Y n R R Z m h Y W k x n V 3 N x V 0 x v a T M w R V F 6 S 2 1 o S U J M c z d h O F J I V y 9 W O E 9 2 N j Z v U E 5 T e l Z o e G Z 2 b F p x T j l Q Y j E x Z i t k K 1 R v N V F z Y 1 N v M W 5 x a z Z 4 M T Z l L z B p N j k 5 T l h L a H J T M 2 M 5 M 0 5 6 V n J V b n B S Y W x t b 2 R k b 2 V 1 c l R 5 a W 5 J M D d T T i 8 5 S G I 2 e G V X d T d n U T R P V 3 J V U W 0 z V j J 1 Y 1 Z k R X h v b 1 h X c G s y c m Z N Z k w 3 U G J X M 1 Y z Z T F 5 U 1 R l c 2 J H c T J k c 3 Z J c E t p c l g 5 K 0 Q 1 d F B y c G J l M D R l V W t i b U V S M 1 B P Y V B U Z V Z u S 3 l q K 2 5 2 T U w 4 S 2 h W T C s z M 2 5 m a 3 B 6 O G Y z U 3 d E Z E l i N m M 4 c m w 1 T k U 1 e j J B M z Z 3 e X l E O W U 5 d F h h d G t 3 V 2 1 t Z F U 1 W F N z b H U 1 d 0 J 3 Z j J W S n p C a z N R e H N N L 0 t t M 3 h u O H Z k M S s z c j Z h M D N i b m 5 F N l R o a W d p T 2 M v c 3 h l W V h H U n h u L z F u d l c 0 M D F P Z n J 2 S l M v U k N m Q U U z c U 5 V c U p r Y T A w K 3 V Q W H J I O G J q Z n h D O U 0 4 N 1 h u Q m F y U n B W U j d B R m d G c F F i M l p z M 1 N x Z n N S M z R 6 Y X Y 2 U E h t Q 2 1 s N V l R b H R z S 2 R H Z 3 R h O X A v N 2 5 q N W Z i O S s 5 N n Z 0 T 1 Z N a H F Z b G p s R k N x U F B D R 1 F H Z V B n c n d y T G d O Z 3 J l N 3 A 4 M 3 l Y M m N 1 R m 1 k e T F m U G I 1 c X R Q N D Q 3 V z h G M W l z V 2 p Z d W p l M S 9 1 U n U 2 e j Q z a H J Y V 2 k r M k h x Y W Z k N 0 8 3 S i 9 D e j F Y L 0 9 5 a n A r L 3 R I d 3 l 0 O G k y a l U r W E J z M z E 3 e H V l M U p t Q 1 M 4 V S 8 3 S m V a Z D J u U V h F d V R u M V B u W l U 5 V W F l e W 9 I d 3 F L T G 9 Y T E F D O W Z q Z W t 5 N E x L Z E 8 2 L 1 E 5 d j B X R 1 J o V z Q r M W w z R X d t L 1 Q 3 K 3 Q 0 b 0 9 i c X g 3 U H B w b 0 R i Y 1 J B U T A w U G Z V W n h Z W k V W d n Z Z L z l m a l h x V z J 1 a 2 t M M D F m S U p K U F N P c W R X K z F q K 1 p o O D l l Y 0 9 k N n R V M F F j T V d U d E N a d k 5 M Z X N t M 0 N Z a l U 1 W m F 3 Y S s 0 Z F c r O W h Y S 3 c 4 M 2 Q z V n M z T n h w c j J D c E 5 N e W R M e X B R W V V t U k N v c U x W R l J T c E 9 J T E Z 5 Z E x D N X R a W k x G W V p K R k Y 0 U m N L T k x t c X N t c l g 0 Z j Z o K 2 0 3 M E R J Z T l i d T B s U n J Y V z N N R X Z x T S 9 z U j Y w M U d t S 0 N J e l R q O W 1 m V k t x e n F Q V 2 9 k M l h m b X N M S X V Y R m g 2 c y s 4 a n Y r c T Q v V n Q z M T Z J Z H E v V G x U e H V V M n Z v b X Z k U n J 0 T U 5 a Y T F R Z n d S W U F h b 0 g 5 V E t r c m Z T b H J R N U d s O H F J M 3 U 3 T 1 B L T 2 5 M c D d X M H g z Z 2 x o R G J U T z d z L z A 1 c m p 6 a X N V Z j M 5 N n J 4 S 1 h Q N l Z i S S t L V k Z 0 Z G J m U 0 0 3 b F N 0 Y T l X d F p a T k Z i d T V i c X J k M m Z h b C t P O C 8 2 R 3 p z W T N i d X R j d m Q 3 c E h r b l N o R z N 6 O V B I a E R R b z E r M n Z 3 d G Q w M E 1 x N j N 3 M U M r O H R n M j N m W H R Y O H R W Z F Q 2 U m 4 2 V 2 p l V 2 V z e G E 5 T U 1 t b k l 0 V G R V T 2 8 2 S j J 4 Z F V 1 Z y 9 x c C 9 6 a V F w b m R Q Z l g 3 K 0 4 v c X N h U 2 h D d k d w L 0 V 0 M l R j a 3 J 5 c G V Q c D V k d W E 5 N U 5 R O X Y z M G s z U k h X d X R h b X F 2 c G d s N n R P c 1 F U Z D M 0 S D Z Y R j k 5 T W p T V U 5 x c E M 5 b i s v Q T R o O H R B c T Z 0 V F J B d T l m c 3 R E K 2 p C O W x l N j Z y b z l 1 a m t 1 c 0 4 3 M 0 N y M F N l N 2 g 3 V k x p Q l d F M X d K d F J l M U Q 0 O V R o L 0 J t e W p 5 Z m 8 3 U 0 V W T j N i O G J Z Y U h Y d k x o d E Z h b X p a T l g r e m R V Q 0 5 0 b m t Z b H B H c G M 5 e E c x d m 9 6 K 2 F t V 3 l X Q z V 6 M T N F Q X F D K y t 0 e T A 2 W W R v O X F j W U 9 Q Y W J a T F p x Y U 9 F W W x G b 3 Z t W k t 6 V T g 5 d i t w W U 8 1 S j J y c y t N N W N Y S X E 4 S y t 1 d z N 0 b n p t V 1 p u c k Z S M m 9 m T j c x T X J 5 O C 9 E V 1 c 1 M 1 Q 5 T m d Q Z j N m N U 9 W T H B y S E R Y a G k y V U V O c E 1 I W U t q R m V j Z m 9 S a i 9 N S V Y 1 Q m J t M E Z O c V I x M z l j c k Q 5 d W 1 W M n Q 1 M H F s N F h O N X o r Z l Z Q a m h h c i t 6 N F V D b V J D V X B 1 M U 0 1 a E 1 h M 0 5 a L 2 J w c G Z S R i t 1 a l F l c W Y z Y X o z Y 0 l r V n Z k V T V 6 K 2 Z 3 e j k z M n Q r N z k 3 c C 9 J Z H E 4 R F N Z c n p 0 a H M 2 Z G E v V D R q c X c 2 d m w w O X Y z N U 9 r d F N q V V Z 1 d D Z s V n p m e V A x M m F M M G x V c H E w c z d h Y 2 d R Q V V I K 1 l U S T Z 2 O W p G a k N 3 Q z F 3 T X Z k V X g 4 Z j N x Q n h X L y t w O U x N S E s z O U N E V G 1 W b j Y x Y l Y 3 M m 8 1 V W U z T 0 E x c H p w d 3 J P b C t 0 T U p a Z l V x a l Z 4 O U 8 x M n N F c 2 I 0 Q 2 5 q N E k 4 Z m V Y b j R T M C 9 k e S 8 1 Z W 5 q S n g 5 M H N i M 2 V 6 Z k 5 6 T j h u T H p s S m U 3 c D h 4 d U h 2 S n k 4 N V R a M 1 V O b U 5 3 L 0 5 5 V m p w N E V 5 d X M 4 a W l r U n Z l M W Y 3 V T Z m c G I v U D N s Z m 4 0 e V A w c 2 Z I d n B X O H c 1 O F U r S H M 5 R V Z 2 N z E 2 c X J N S m N Q Z G o 4 T n J V T m J s S n V o c n J Z V X F L c 3 d s e n R 5 e m 1 t S l l j M z Z N L 3 B p M z d W K 0 Z H M 0 J y Z n R X Z G R E Q U F C V U V j R V d B R 3 J C N U Y y Z m F 2 S 3 V U e S 8 3 Z V U v a 1 o y b l o w Y z J Y L 2 J 6 T 1 p C Z m 1 W V 2 4 y d H l Z Z E 9 I Z E M w M y 8 2 U W 9 P Y U p H b H Z 6 a S 9 h a z M x V T M 1 M 2 F y Y l V u Z n R U L 0 1 2 Z F h x V U N L S k 0 z T 1 d L b l p 2 e k p 3 Q X d D Q T J r R 3 d C U U J j c 1 V a d m 5 L c l J H N m Z X O V R B Q U F F Q X R x N 2 p o R k F B Q U F B Q U E 5 U n p C R m d B Q U F B Q m d h Q V J i Q U F B Q U F J Q 2 h F V 3 d C S m 9 q N 0 x n Q U F B M G R K U k V G V U F B Q U F B S V p H c 0 F V Q U F B Q U F H Q n J C R m d B Q U F B Q m d h Q V J i Q U F B Q U F J Q 2 h F V 3 d C Q U F B Q U F J W k d z Q V V B Q U F B Q U d C c k J G Z 0 F B Q U F C Z 2 F B U m J B Q U F B Q U l D a E V X d 0 J B Q U F B Q U l a R 3 N B V U F B Q U F B R 0 p w S F h R O E F B Q U R V Z j Z 1 U H B 5 d j U 2 L 0 Y x U F F 3 Q V F B M W E x V 3 R T W F E r a H h o Q n N B U U N B U z F Z Z l Q 2 L 3 J J U U F B N E J C T G t R R U F B Q U F B a H N h T U x R Q U F j S 2 h q Y 0 t 4 V z l w c F k x O E 1 B Q U t C U 0 J G c 0 F B T 0 J R c 0 5 s U H l Z M 2 E x Z l V 3 Q U F D b 0 Z F d V J B U U F B Q U F D R 1 J y Q U Z B Q U F B Q U J n Y X d S W U F B Q U F B W U d n R V d 3 Q U F B Q U N B b 1 J G c 0 F R Q U F B Q U N H U n J B R k F B Q U F B Q m d h d 1 J i Q T F j d k 4 5 c i 9 B Q 0 E v L 0 9 o b 0 l V T E Z J a n d E Y k R X N T h m Q U 1 B V U J h Z m p B Q 3 V Y b D V l T m c v d k R t a G Z S d 0 1 C S 2 p Z O H d L N l h y T j E 3 R n d D Q X E 1 M U h Y U T h B Q U 9 w T W N M Q 1 V s M m Q 5 T 0 x G a H N p U n B i d l o y S F N u S 3 J x T k J B W m R F Z W d S b 2 V F Q T c 2 M 3 Z U S 2 p p N F R z W U R B R U I 5 W m J K W U x K Y T Z I Z 1 F B M U l u a V l t b k h E c W 1 n b 0 s 1 S E F y a k 9 i S m J h d E p I Y z N l d D Z K Q U F B W E h Z b W s 4 b m t h R H R M a 1 F G Y 3 Z k e m R w Z W p v d W g 0 R l V E V X h N W V J h Q U F E c 0 1 H T U x B R m x a M G 9 F R H p O e W l m a k 9 i U z B O d F F F Q 2 x 1 d 0 l B Y 0 t W e U 5 t T k x z Q V V B c V h S W j h y R m p V b W F t b E o 4 d m x a V F U 5 W W l B M H V y S F h s N m w 5 O V N H a H p O V E N 3 Q z Q 2 a E Z z Q V F B Q U F B Q 0 d 4 a j I y Q U F B Q U F J Q X J F c 0 V X Q U F B Q U F H Q m 9 C R n N B Q U F B Q W d L R V J i Q U V B Q U F B Q W h r Y X d C U U F B Q U F B W U d z R V d B Q U F B Q U d C b 0 J G c 0 F B Q U F B Z 0 t F U m J B R U F B Q U F B a G t h d 0 J R Q U F B Q U F Z R 3 N F V 0 F B Q U F B R 0 J v Q k Z z Q U F B Q U F n S 0 V S Y k F F Q U F B Q U F o a 2 F 3 Q l F B Q U F B Q V l H c 0 V X Q U F B Q U F H Q m 9 C R n N B Q U F B Q W d L R V J i Q U V B Q U F B Q W h r Y X d C U U F B Q U F B W U d z R V d B Q U F B Q U d C b 0 J G c 0 F B Q U F B Z 0 t F U m J B R U F B Q U F B a G t h d 0 J R Q U F B Q U F Z R 3 N F V 0 F B Q U F B R 0 J v Q k Z z Q U F B Q U F n S 0 V S Y k F F Q U F B Q U F o a 2 F 3 Q l F B Q U F B Q V l H c 0 V X Q U F B Q U F H Q m 9 C R n N B Q U F B Q W d L R V J i Q U V B Q U F B Q W h r Y X d C U U F B Q U F B W U d z R V d B Q U F B Q U d C b 0 J G c 0 F B Q U F B Z 0 t F U m J B R U F B Q U F B a G t h d 0 J R Q U F B Q U F Z R 3 N F V 0 F B Q U F B R 0 J v Q k Z z Q U F B Q U F n S 0 V S Y k F F Q U F B Q U F o a 2 F 3 Q l F B Q U F B Q V l H c 0 V X Q U F B Q U F H Q m 9 C R n N B Q U F B Q W d L R V J i Q U V B Q U F B Q W h r Y X d C U U F B Q U F B W U d z R V d B Q U F B Q U d C b 0 J G c 0 F B Q U F B Q U F B Q U F B Q U F x Q 3 Y v R D A z Q W R N S z U 3 T H J G Q U F B Q U F F b E Z U a 1 N 1 U W 1 D Q y I s C i A g I C J U e X B l I i A 6 I C J t a W 5 k I g p 9 C g = = " / > < / e x t o b j > < / e x t o b j s > < / s : c u s t o m D a t a > 
</file>

<file path=customXml/item3.xml>��< ? x m l   v e r s i o n = " 1 . 0 "   s t a n d a l o n e = " y e s " ? > < s : c u s t o m D a t a   x m l n s = " h t t p : / / w w w . w p s . c n / o f f i c e D o c u m e n t / 2 0 1 3 / w p s C u s t o m D a t a "   x m l n s : s = " h t t p : / / w w w . w p s . c n / o f f i c e D o c u m e n t / 2 0 1 3 / w p s C u s t o m D a t a " > < e x t o b j s > < e x t o b j   n a m e = " C 9 F 7 5 4 D E - 2 C A D - 4 4 b 6 - B 7 0 8 - 4 6 9 D E B 6 4 0 7 E B - 1 " > < e x t o b j d a t a   t y p e = " C 9 F 7 5 4 D E - 2 C A D - 4 4 b 6 - B 7 0 8 - 4 6 9 D E B 6 4 0 7 E B "   d a t a = " e w o g I C A i R m l s Z U l k I i A 6 I C I x M j U w O D Y 0 N D A 1 N T E i L A o g I C A i R 3 J v d X B J Z C I g O i A i N j Q 2 N D Q x M T Q 3 I i w K I C A g I k l t Y W d l I i A 6 I C J p V k J P U n c w S 0 d n b 0 F B Q U F O U 1 V o R V V n Q U F B N 1 l B Q U F G Y 0 N B W U F B Q U Q 4 d W l K V k F B Q U F D W E J J V 1 h N Q U F B c 1 R B Q U F M R X d F Q W 1 w d 1 l B Q U F n Q U V s R V F W U j R u T 3 p k Z D N o V V Z m N E c 4 U G Z X b V V s Q 0 N L R 0 h G b n F W b 2 5 R T E F x S m l C M V J R N 0 d 0 Y l h W M 2 R k Y T I 3 d X U 0 d T Z 1 N 1 B 0 c T U 5 N 1 I w Y m d 0 a D F C U l V G R k V W Q W V 1 O D F R T X E w V z g 3 d m p 4 d G 0 1 b V l t a z V u M G t m Z n p Q R H p t M 3 R 4 e U p x Y k 1 l O D g 1 M 3 l N S k l R U 0 l p S W l J a U l p S U d q b E p r c V J F K y t Y N m J n Z 1 J F U k V S R V J G U m J X S 3 d K U 0 l p S W l J a W 9 v e k d Z R X R F U k V S R V J F U V p q Y 0 d X a U l p S W l J a U l N a H F E T F J F U k V S R V J F V 1 U w Q m x z a U l p S W l J a U x L Y U F 5 M l J F U k V S R V J F b E 5 F W W J J b U l p S W l J a U N p a k 1 k Z 1 N F U k V S R V J G U l J t T 3 d K U 0 l p S W l J a W 9 v e k d Z R X R F U k V S R V J F U V p q Y 0 d X a U l p S W l J a U l N a H F E T F J F U k V S R V J F V 1 U w Q m x z a U l p S W l J a U x L Y U F 5 M l J F U k V S R V J F b E 5 F W W J J b U l p S W l J a U N p a k 1 k Z 1 N F U k V S R V J G U l J t T 3 d K U 0 l p S W l J a W 9 v e k d Z R X R F U k V S R V J F U V p q Y 0 d X a U l p S W l J a U l N a H F E T F J F U k V S R V J F V 1 U w Q m x z a U l p S W l J a U x L Y U F 5 M l J F U k V S R V J F b E 5 F W W J J b U l p S W l J a U N p a k 1 k Z 1 N F U k V S R V J G U l J t T 3 d K U 0 l p S W l J a W 9 v e k d Z R X R F U k V S R V J F U V p q Y 0 d X a U l p S W l J a U l N a H F E T F J F U k V S R V J F V 1 U w Q m x z a U l p S W l J a U x L Y U F 5 M l J F U k V S R V J F b E 5 F W W J J b U l p S W l J a U N p a k 1 k Z 1 N F U k V S R V J G U l J t T 3 d K U 0 l p S W l J a W 9 v e k d Z R X R F U k V S R V J F U V p q Y 0 d X a U l p S W l J a U l N a H F E T F J F U k V S R V J F V 1 U w Q m x z a U l p S W l J a U x L Y U F 5 M l J F U k V S R V J F b E 5 F W W J J b U l p S W l J a U N p a k 1 k Z 1 N F U k V S R V J G U l J t T 3 d K U 0 l p S W l J a W 9 v e k d Z R X R F U k V S R V J F U V p q Y 0 d X a U l p S W l J a U l N a H F E T F J F U k V S R V J F V 1 U w d G F F Y l F F V F V H S V F 0 W U 1 r d V l P T U J v R G d F b U h a R H Q 0 Z 0 l V R 1 V n M X d N V T V n S D l X d 0 8 2 M H R B d E l p S W l h c H d r S V l S b z Z F W V F F V F d r Y m N Y Q T N F M U F h Y m l o V z B K V X V S d 2 R H T l V K Y U p m Y j B D M G h J a U p x T 0 p J a 1 N R b j N N O W d T M G V G c 1 d 6 S H d 3 W n F H Y m d W U j Z r N 3 R B Y l J y M H R D d E l D S W l h a G l W Q l Z 2 T 3 N T V 2 l 3 M W J Z Y 2 5 w c W l U T E o z S T N P O X k 0 U k V S R k Z j W T R 0 R V I y M m x 1 e H l E e i t X Y l F N R E 5 6 e U F M a n Z m a F M r O H U r R W F S b F F 1 b 0 x m Q y t q W V R z Y m p 6 S D J I T E d n R G 5 l M 2 J K T G 1 C d 1 F R T T N q b 2 l J c U J G a G p 5 M F J I Y l k y S G 5 C d k Q 5 e n d B U H B 1 Z n B L a G x o b 0 5 Y M 2 c z K 2 0 1 K 0 V n T T N Q T 0 R h d i t s Q U p T Y 1 F F U k V k c G h o c 2 l l a X d W U n h 5 Y j N m W i t X N 0 R O S V N v Q 2 w x M n p Y Q n R W L 3 p l S l N J a U 9 0 d 3 g y Q k x S W W F 2 a W t q N 3 N x Y V h H e W h m Y T V k b z J 1 Q n d W R V J H U k M 0 T X R F U k V S R V J F U l p U U U d X e U l p S W l J a U l z c G 9 E T F p F U k V S R V J F U 1 U w U m h z a V l p S W l J a U l L S 0 1 4 M k J J U k V S R V J F V k Z H W T d B b E l p S W l J a U t p a k 1 a Z 1 M w U k V S R V J F U k J t T n d a Y U l p S W l J a U l n e U d v T X R F U k V S R V J F U l p U U U d X e U l p S W l J a U l z c G 9 E T F p F U k V S R V J F U 1 U w U m h z a V l p S W l J a U l L S 0 1 4 M k J J U k V S R V J F V k Z H W T d B b E l p S W l J a U t p a k 1 a Z 1 M w U k V S R V J F U k J t T n d a Y U l p S W l J a U l n e U d v T X R F U k V S R V J F U l p U U U d X e U l p S W l J a U l z c G 9 E T F p F U k V S R V J F U 1 U w U m h z a V l p S W l J a U l L S 0 1 4 M k J J U k V S R V J F V k Z H W T d B b E l p S W l J a U t p a k 1 a Z 1 M w U k V 2 e n B T V G h 0 S T N y e H F u N j h j Y 1 M 2 V X J t T n J z V V d V U 1 V J Z l B 3 T m o w U 2 V B W l R a M F V 6 S 1 R H Y T d m K 3 d r Q j g 1 Z D U 5 W H Z Q W H d r U k R x R H M 0 Y 3 N S W G p B Y n d n Z z J U Q n R L O X d O Q 3 B I M W U 2 T l B u W U I v Y 1 V 3 Y 3 R x a j d q N X k 4 U m Z P Z C s y T H M z V j N s c 2 V N R n N C R 2 M 4 Q k h 2 U G x u c G 8 y Z U d C d 1 p h S W l C c U V s T l V j M n F q Y k l E V n B X K 3 Z Y V n Z w T 2 d 2 Z k t i N k N O d k F I U W M 5 S T Z W M j d W Q i 9 x N G U 2 Q l B l Q m F l Y z E 2 Q j F M U k R y Y m V Q R 2 p l N 2 F E c 0 M w K z l G e V g x V E V K N D d I U 0 p Z M W 1 C d E 1 a Y k 1 R Z U N W d j B L V U h X e X d O c V R M M n J r Q i 9 1 Z H V n U 2 d w c X Z 1 Y k N Z S G d l d y 9 E L y t J Z E N I M z A z N 3 E v W H l O a k g 5 Z 0 Z h O U 9 5 Y X A 4 d k t S c X M 3 V 3 N S Z k 9 k K 2 x Q N T l F b 0 t 6 S H E z M 2 9 C W D g r Q m 1 V U F h v T n J L M n J V a j V I R k 8 5 R D Z Q T 1 h V S H J m K 1 U 0 N G J D U U J W O U k 4 Q 0 M r W W p k S U h M b 2 I v K 2 R 0 Z 3 J m K z U 4 b U 8 5 M l F o L 0 5 4 T 2 w 5 M T h F L 3 d 0 M 0 p E M l d V c 0 5 n U z B U V V F P U l d m Y U Q w R 0 o v Z V N a b 1 A y a k Y v Q k Z S U D N U U 3 F y a W s 2 b E s 3 a m 9 K L z J D T H h Y e l l j N j V D c m 9 w e j h L e U d y d D N x Y m p j R U R Q Z 1 R y e U J u a X Y v Q W J x M E 4 4 Q 2 1 p K 2 x j M F h 3 S U l R U k F B R E l u W T Z C O T V K U G 9 I U W R W N n Z 0 b z B h d S 9 P Z E x I T n l M N E F k U G 9 Q U 2 V j e E g 4 N E V t S W c z d n J 0 U m 5 X d G p V S X Z Q W T N H R X Z t b 1 B T Q l M y Q 3 U v c j V l N z E 5 Z G t 1 N k Z 1 W E l C U 2 g r O E Z P W X Y z O V R k a m N w R G J m a T d t U U N B M E p l d k l 2 V H h N M 1 Y z d j h a R 0 N B U 2 4 z N G V 5 e D M 2 S H d N d D N 3 a j Z 3 S y 8 x c k t D b 2 d P W E Z B Q k 1 z U S 9 1 W n R K M m c 5 L 1 F m W S s 3 Y l Z j b 0 1 U R U F M b T h t O W h i V m 1 C c 3 Y v O E Z z R j N I N F R 3 R j F k N W 1 y b n B G K 2 N E e T N E Q z R Y M 2 5 J L 2 p l d n d I Y n F 1 T U d K e W Y 1 e W g r a 0 N n R n p 4 W G N v Z S 9 M M 0 t I d m t L c G p M d m 8 0 L 0 5 y d H A 5 T m p s O D h x U H Z S T E d U N T h u Z m g z M V B S S W l B O V h 1 T 3 d r a U l r c W Q 0 b 0 Y r e G h P d 3 R 5 e U E 4 Z V h m W U 8 v K 3 B j c F R 0 R k c z U X g x N E l l U 3 V K e U E 4 N n h x S S 9 S d H F 1 V k V T d E x G M 1 E 4 c H V D V 1 B 1 d l J B S H F 4 N U 9 s W l R x Z 2 R 5 N l A r U j J S M E h 1 T 0 J K S y s 2 R 0 E 2 b l V k S W h j Y 0 J l M j R X M k R N b V Z h e m U w V X V x R U l 1 T 0 N x e U t Y b n p v Q j E z Q z l T a k x r W G 8 5 W E 1 n R G 1 4 S 2 V y b 2 8 z Z 2 J 6 c T N 1 a G p i d k g y Y U Z s U V Q v c l N Z V G V 1 Z 2 o y W m c 1 M 1 B C e E l t d n Z C a 1 F p V 3 d m a H V K c l M r U j B O c D J x T G U y c U V V Z E l Y U 2 9 R K 3 N U Y 3 N n U 3 Z m R C 8 r d 3 Q 4 S n h 3 R V R 3 b l h B e E l V c T N m e j l x e U F 2 Y X V U Z E F H b j F 5 e k M r b k 9 6 N 2 d v T 3 d q L 2 k z K 0 c w c W t m S k U y d m h S Y T Z p V 0 J a W E M 5 Z j Z I K 3 Z B Q U E 4 S j E 5 Z T Y v Z H J i R V R J R D d 0 b 0 J 3 R E F X U G 9 W e k Z V T D R S b C 9 K Z l N q S j Z a M 0 l W V U R q R k R N a F F X V W p u M G c 1 e G Z V W W 1 z V H N 6 W X Z k N F l p Q T R D d 0 V a N C 9 D O G F T T 2 M 3 c k d I c H F w Z C 9 u M W d a M z c 2 Y W t l N k V l Y 1 J 3 Z 0 s 2 N z l v b l E v d 2 d z L 2 d H Z k 1 C W F h T L 2 p p Z X J M a G R J d V N I M U R 6 K 2 F 5 b G w 1 Y 2 J 0 c z d h d W h y b n N h N m h k Q m t L S y t W M W p i V j Z C d 0 1 0 M 3 d q U C t T b W h I O G t G c l p S a H N p W W d h a U F n N V Q 2 W G x E c 1 B n d W Z C O T J E d C t T a j Z u V D V J Z 3 R 4 L 2 l u T k 9 5 T j d 3 W H p r Y j Q w M X R o c l h 5 L z F 0 b 2 t 0 K 3 d G Z G R D R k F D U W 9 Y V S t B d W Z C e E d O O C t B b 2 d x b m 9 K T E 1 x V G N k c E N i Z D R m V X Z C d m t s c j B n d G V v R E 9 i O W J T c j J 4 N n V B c l l H O V p D R 3 Z k W n p W L 0 R l M k 9 B a l Q z b X d 2 a E w w T D R v e j l X R 1 d v U E 1 a Z E 1 o e n J r U 2 t o N W h j N E 9 T W U U y N G p x R V l v S 3 Q x S 3 d 6 d E J I W E l m e n A 3 W U R a T U h Q V H F J N 2 8 3 b U F y N l Y 1 a 1 h m N H Z L S V Z I M U c 4 N 0 p C b S t 5 Y m V p O U l G T E F j c 0 F o S T N R W n k v Q T N y O F R 2 b k 5 1 a n Z T M D F R W n J 4 e n I 0 b j d u W k d Y Y X R L T k F H V m Y v T m M 4 V U h B e l V a S 2 x z Z G 9 m K z l B a 2 d T U E N m O X B s N 3 Z X O T h r Y n p h e U x y c 1 B a Z i s 1 R 2 l J Y 2 h B Z 0 h F W n o 1 Q 0 t 3 T l M r Q 2 J j b 2 N U V 0 Z P N W p x c E J 4 Q V J i e j d o T D R C b D N T U j I x M n M z N D Z m T z R m Y 0 p m R E d 2 Z F R 4 Q j l q N G F V M H l 6 a G V k Y T Z 4 Z E V O U 1 V M V 0 p k T 2 d k T z V m N F N B V C 9 w Z n Z n c l Z o Q 2 V 4 O T I r R 2 J k Q k 1 n M S s x Z 1 Z V b D F Q O E N S V z N W R T l 2 V l B R Z E x q U n d 4 S k h 2 Y y t L Y m M 1 c 3 M 2 L 0 U w c V h B Y T c 5 e G c 4 Z k k v R H V B N E J w S V B E b W Z V N k k 3 M 2 R z N 1 R m K 1 Y 0 R E J s b 2 l v b 1 F S a j V z e E p z c X V Y T V N W N k 5 2 U l R I a 0 t v Y U g x S 3 Z i M n B z U G V z Z 0 x u N E Z h Z 0 R M d 1 F V R G V x S T M w U H V l R F R D c z Y r R E t O b m h P b F p 1 M 1 E v c X l O O U R 6 a X V F b E 5 j S l V H c l d J N k 9 k O G d E c 2 w w N k J P T G k x U n R k U k N v O T M 3 e k J E Q 0 w x O G F s e j d r e E l X e k N W d l F E d n U x d W c r e T R o O E t E V n R E O C s 1 c j B G c T B o Y W V K d T B R Z X Z j e X d H a T R l W m h V d T Z R S 0 Q y U G s 5 a j N y T D l U Y W x x d l h T V z d S S H Z v e G t 4 Q 2 U r M F p r b i 9 I R H g 3 R D N i S V d r c W h E V k t M c V Q 4 T F k 3 T j B B R V N n Q U F n Z W 4 z Q W 9 v R 3 J m L 3 g x Y n V Z M X Z C V E p V S m Z 2 Q X d B d i 9 w d 0 s 3 Y 3 V o T 2 Z V c X h H Y z h Y Q m t u N 0 Z r R H F E c T h F M j V Q Y 1 d y d U h 0 R m x m W T l h N i t C e W R p M j A 5 W l l x Z z d m T 1 R k R E c z U k N w Y W V K M H Y y d 2 R x N l A 3 b E E w a E Q 1 N 0 l m N D R m e k d z N 1 d z Q k F N Y j N I d 0 x C V X Z q T y 9 3 d W d w Q m I 0 Q W N B d T J v S G d l d z h E c G x I M X d R Q 0 U 0 U j R 1 T E V x S 0 V I a m h q c 1 R I V m h 4 Y W J J U V E r d n p G d U 9 1 N U h n e l p G d n l 2 L 2 c x W m w 5 N E R 0 Y 2 V R b E 5 w M E 9 H R 3 d K U 0 p x S 0 Z Z b 2 Z s K 1 Z Q Y U 1 4 d z Z 6 T U l N T H Y v N j d X U X U w a H h s Z i 9 o T k x q R k V o W n p R R U F j c n Z C O E p 6 M 0 R r S 3 Z U W V F v M 1 J s d F N 0 T 0 9 h Y z A 5 R m Y 2 O X N K Y S 9 C M U c 4 R G F K a 0 I w V F p I b 2 p n Q W V m c l l G d k 9 Q M k U 1 c j d H c X I w T V N j d W Z q W E 5 2 V 2 1 v O G l v V l p 1 M F F 0 U 2 J n S F V v e T Z 0 c 3 J k T G F 1 R i t j e W Q z S E F I U H V h O E N r Z 0 l w d n d 1 a z d G Y k 8 v Z z d E N E R u M 1 Z Z V G Z 1 U m d p b U R r R m Z p a U p P d T d W U 2 N i Z X R 4 M y t s K y t D W j l S a 2 F B U E h B b 2 9 L e j V n T F l N e W Z C U k h 5 U j Q 2 e n R x M k d a L 1 Q 1 Q 2 Q v U T E 3 d 1 J O Z 0 t 2 L 3 d P U z V v S G F l M F R h c D B z V m d v U F N a U U N 5 c i 8 2 M 3 M y R V p L T D V 0 S E 9 U V 2 h m Q 2 V k Z z N V b m t Q V G I 5 N y t u U 2 g 3 N U d y S U x k b 2 g 2 N U o 3 b 2 5 N V k Q x U D Y 4 R E 5 o Z l A 4 a H J L M n J J L 3 V N S H o r R l B 2 e j A x Q j d J Q 0 5 1 M U t T V V l U b H N Y e k J Y Z l J v Y 2 h B O D R J a G Z Q K 0 R P M k k 0 e W 8 v Q 1 l D N W N y N j d p c k l a a H J u M n h 5 c n Z a e X o 5 Q 3 V L N V c 1 R j F 5 V D B w U D N 5 U j g 5 d E N H M 0 l x Q X E v Z V h h M z V 1 e U p R b W x M Y j B q c l d N a E I 0 O F M v T 0 t K S 0 t 2 Z F N I T 1 F a Y k l x S U d J b X o z c 0 d Q a D M 0 d m c 0 N E 1 y U F Y 3 S z d 3 c n Z a V j l F d H U w Z F A 4 T m F G e i t N c T h i Q 3 B U Q y 9 m U W p h Q 2 Y r S T N q d T N B T n J Z d X h H Z W V W V z B 2 Y 0 d E c 0 R k L 0 J 4 S F l C K 0 Y z L 3 N H L 0 R 5 S j R B Q 0 t 3 S H d n V X d Y U E I r N U d u N D J M Z k 9 o a H o v a E Y z d T h n O X Z I b l F K N z B B c 1 c 4 d H d o L y 9 D V U Q 2 U F Z G U 2 J n S G t W b j F k K z h 3 b F R r K 1 g 1 R 2 t D L 2 F 3 b k l V S W x z T l o 4 N m h U a F N v Z X N R d T U 0 Z E 9 K U H R S M E l m Z k l i Q 0 w 5 M W d m T j F v T X h X W V o 1 Z T J v U m Q 3 V 0 h D a 3 U 2 R H Z Y T T l B d F B 2 U m Z E a i 8 4 S n p 6 R G 5 R a H A w R 2 J m a n B D T S t k S G o z U U R F T W Z k a G 9 r Y n c 2 Q z d 6 O W E 0 U 0 p T K 2 5 O d 2 J Y Z T R V V H Y z a D F 6 U X J W c X Z B V X F T d D V l S 0 J p Z 3 E 3 R j B i N F g v M l p p a n R l M E x 5 W n F k M W V Y d l B G b 2 l 5 Q T d E S 0 R x R H N z V 3 V S O V p 0 L 1 F t N 2 V y b n B 0 L 1 R X U U p I a k d Y U X I v O D d l N W R o d k x 2 M D B 4 M k Z i N F h W d F B 3 V G I 4 N 1 h 2 d T J 4 N S 9 Y a V R V a W t B S j d K M G J F Z 1 k z W T h u Y 2 F 0 M V A w c n p R a H B 5 U z l v Z 0 M 3 W W p q Z 0 N t M 0 k v R D Z 0 T G l I Q U E x R k d F S D R u N z h O V 1 Z j K 1 d I O D k 3 Q m 1 B d 1 p h S X F L R l l x U T F 0 Y W d q b X N y Z W d q c n d 4 M G 1 z T E F I T E h r Y T V q N 0 0 z e l h I T k 9 F M H N 0 b k V y W n J h Q 2 Y 4 e k x r R m o y Q n R n T 2 h o V X R n L 0 8 v d W R K c 0 5 w Z H R K N 3 J z Z j J B a D d 5 d 0 l B Z 0 R i K 0 F V a D V o W k F B a U Q w c l l m N z R Q T l F q T D A z N 0 h w V 1 J X L 2 F H W j h w Y k N M M D F O Y j F o e j F S b m p C O C 9 o Z V R K a H R v M z h R T 0 p T d F Z n N 3 F v S W x L T H N p Z X Z n U G Y x Y X F O M H J m M U J W c V p q N X Z Z Z X F N b 2 U r Z U N s d T N w M m M z e F p T Y m d 2 b 3 g 1 N E 5 L Y m M 1 W U p s U U N y c E J 5 b T N 1 V k d a T j h 6 V V U z M 3 g 4 N U d N c H V 5 b X l y b m l n W m d X c V p E a 3 V M R W V 1 c j N r Z 3 l 1 c 0 p w T F B F U 3 l M M j N x M G 9 l L 1 F h W k Y z M l R 5 Z 2 R l d F h v V 3 B s T T d U a 0 1 V b T V 6 a U 9 M b 2 d 6 V k o 5 e V k 1 S T B i R k h 0 d G s 1 M W t t U W 5 O Z W g r Z T R j M n M w N U 5 6 Z X Z S b m 0 y a 1 d S Y m J s V k o 5 Z T h Y b V B 4 R n d q T 2 Z B U 2 V F e T Z H W i t 5 R m t l O W 5 1 M m c 3 e k Z V T G 8 r Z T E 2 W X l j U H p 3 Z m Y v M E R 1 M U Y 2 e j d t d W Z i N n B m N E h h S j g z Z k J l V z B n V 0 1 S L 2 5 Z R 3 J J M 0 x v Q j k v S H Z R U l o w T E t 5 W U 9 r d W I 5 V z l 1 N U 5 L T D M v N H N p M m E 3 U k N P V k Z T a E 9 B b n o w T H J k e H o 4 e j k x U z Z U M G x i e l k 4 N D Y r Q V B 1 S 3 N h c l g 1 Y 0 1 S Z 1 M w V F V V T 3 d r a G F J Y W 1 o b U N 0 Z X d 0 c U V P d m p 1 e V N Q R T J j b 2 J q c G l K b X J L T F h x W G V u N V V u N D N T R G 1 0 S T l 2 c W t a Y 0 M 0 V E l Z M z l 5 Z j F 1 M l U 3 a F d x d W V v N T h F e C t B O U M 4 a 0 5 0 R W c 0 S F M 3 e H d Z b i 8 4 W j V w T F h B T X V B T 2 l q N l J z V G U v Q j N D c z Y r R j h N Z X Z 3 Y W 4 w b l F S O S 9 B T U F 5 Z 3 R T d l h V K z d E M H I w M m 9 q M V I 5 U n V o K 0 J O K z Z C M m 5 N b 3 Z H Z G V E N 2 x G K z l S T 3 J N R l E 1 T 0 F I V D h E Z X V R S C t a M j Z H N S t U Z n d I U D g r Z W t G e E F R R m Y w V E l E N 2 x K U H V U O E F 0 a E Y y d 0 V B K 3 Z I b l J U N n Z E U m h k N 2 Z Z b U p N b D F V b l U 1 U X R V Q j F O N m N k T F h Y Q 0 1 n d E Q v U D F w b V h a Q 1 Y 5 Z n Z R b k F X W F p H S D N K c V N x Y 0 t 1 M k t 3 c l d S c E 5 N d U U v O V c 3 W V M 3 N 0 d 0 Y j Z u N U Y x e W J S c W g 5 d l F s N i s 1 Z W 9 x O V o v M 2 U 5 Y j F 2 L 1 B B e F l O c 0 l m Z m 8 4 c k h V L 3 d Y Z m V u e U U x e V V m d 3 Z V Z G N R V n l 2 c E l L M 3 V X c U J h M X Z 0 T 2 J U Y W 9 S W W 8 3 M E h l d F J F Q U V K N 3 p P c X k x a S t B W m R 4 b l U z c 1 B k e H d Y O U N j N n V R R l p n T F B 3 Q X h z S V A z R z N z U F J 3 a U Z J a X N a e X V D W l F q T 2 V C a F N W a T Y w L 3 N k R G x P e D N I b U p S c F J o c 2 l Z Z 2 9 J V 3 Y x U j Y 1 Z 0 c v N 3 d S c W h I W G d x N V R m W G 0 5 R W l l W E V p V k R P V k 5 S Q j M r T z R o U U N j e n Z u M H J 0 K 2 p s d E l s V 2 p J L 3 V 5 V 2 t E S 1 N y d z h p e m I 2 T G 9 U Z U 9 B Z j J q c 1 d 3 d C 8 4 S S 9 W V G 5 x Y n J j Y 1 l U V D g v c k d a Q W k v Z T k x U 3 B l d l l t R 3 Z u T z h P U D M 3 N E k 5 c z R s S 2 I 4 d X F r Z m x i N 3 J O V l F 0 U i t z Q 2 x V R H V u V m d E S z N y L 1 R 2 Y j F q S G Z 4 U C 9 5 R 2 x j O D E x U H p r Z k N C d W h q L z R M Y S 9 N S y t D Y m Z s d k p 3 V 3 l s Q k V i Y X N p N m R C N 1 R N U z R m b X p F S H o z U V N n Z G V r T U V T c D B x N n N t R y 9 j W V F C L 2 Z D M n J z V m F 0 Z U J L U j F m b H l S V m o 0 e m x r S E t h b 2 N t Z E 0 5 S T Z Q N 1 o z V 1 c 3 V 0 d y N 0 p 0 M V o r O E d G R V A z c W l F N V p r Q m R x U V V 4 Q 1 l m a z l x S j F h b 3 h 1 O S 8 v Z S t R R W d 6 S H Q w c 1 B 3 Q z R 2 M m 1 T d S t R S C t G K z Z v V n J p M W k 3 Y k Q r Q 2 x h Q V Y v c m Z 6 e l V i a 2 R H b T d O O U x h d 3 Q w U W V H N X J y R k t K b D J y d F B U S H c 2 N H J t V X M v a C 9 N b G U 0 U U N 6 a k Q x V 0 5 w U T A 5 T H E 0 M F Z T Y j R t M E F h U F I v a n J 0 N X c y Y m w w T i 8 v T z N R a n R p R k x 5 V G I 0 M D h E R G h V Z 0 E x d 1 J q N W 9 m V W J H W H l 6 U j E w d V d v U T B Z Q z d Y N 1 V T a D k r S E t J a 3 V p R F Z Y d m 5 C Z 1 J X T G 9 D M W V U b X l y M z B z N F R K Q j V H Q 3 d K U 0 t p a E 9 5 Z F N 5 Q 0 s x a 1 B L N 3 d K e n d l T 3 d s c y t B d l d F d V B G U G V o T l M 4 b W 5 Q d j B x U 0 5 1 Z z B J b D h E O C t i V X F q M V Y 2 b l Y 1 a C t L V k l Q a D l L b H F H Z i 9 o a E N y N X d P Y T h W T T J F Z G R G d W 5 W b G Z L N 1 F q d j U v e E I r T n p w V V d m S T B n Z E p s c k 9 z U 2 t w W U 4 1 W W p K c 0 h j d V J Y W G 1 C R l B k Y 2 k w N 1 l 4 a 3 B G M 0 d w S 0 o w Q 0 1 C V 1 p 5 K 2 Z C W F A 1 d D Z t d F B 5 d V c 5 c F R H O V d Y T H J U Z 0 F B Z m R q c G t I T 2 F R Z W w y S k V y d V B C W E d E e C 9 C Z T h a M V Z S W m d z d m R z Z 2 Y r L 0 4 w R 1 V I V V R X b G Z k R D Z k U 3 Z X c S t s M X N U M H p J b E F h Y 2 9 Q R F N n N X V W a 2 I 1 T n p 5 R 3 F C c W t I U W Z B d F B 2 a G Z I a n A y b G Y 1 M U N Q W V Z Y T U 5 U L 0 E v K 0 t m a 2 Z X Y m Y 2 W F Z 3 e C t j O V Z p a 0 V K T 2 t l Z U U 1 N 1 J y W D U 0 M z V z K 0 p Q R W 5 a Y 3 F B V l N I T X F 1 Y U 5 V c V V s Y V I 5 L 1 J y S V V K K 1 Y w K 3 J z W F F 1 U k x E V U d i b 1 A 1 L 3 R a N 1 R v S T J y R F R v U j F 4 Y k 1 J S 3 p G S 2 l a W m h z R z h I W m o 4 T j M 5 c C 9 n U G U w Y U J G N l A x c U 1 3 Z n Y 0 U z l s N W 5 0 U U Q v O D d j a i s 2 b 0 h 5 M G M 5 V U V V T X R r U k V W Q W 1 C M E h 1 W F E 4 N 3 Z D b X V 0 O D N S Z E J J b 1 F l d X N D c V A y b k 9 E M m R l M W M 1 d l p y b D g 0 W F Z J e S t G T n V h d U t x O X N M b m d j e H R m L 3 F 0 W F d x a 2 U 0 N T F P R j N y b 1 E 5 c V p 2 V W o 3 Z l h Q Z 2 s 5 R E 9 l a U d 3 c l h Z N E g 5 Q n d n W E 9 w c z l 6 d 0 5 V S 0 5 C e V Z y L 0 p Z e V B i M 0 t L U m V r N T B J W m R B M l A r W T F 6 M n B 6 R n A 2 R 1 Z u R k E y K 0 t i Z E J H e k F t d m Z O a 0 5 m R W N m R W 1 L c m w 4 c H k w N W d m Z l p t S 0 I x N k p h M W t h M j F m Q y t G M z F z M z J Q M 2 N y c 3 E 3 K 0 4 1 U z J Y Z E 5 y V T I y S 0 h l c G R n d 2 N P Q V B n O H F R S l J 1 a D l 5 N j B J Q W d P L 2 N X e U F D e F R C W H p L K 2 J t O G t 5 d E N O U F R D d l V H a 3 U v Z 3 J r O F d w d E J I M 2 N S N U x 4 V 2 t X M F J L S W t M N D F K M k h y S X V 1 d y t T N W t I W j Q 3 O X o x b H B P Z z F y W X p 6 V n Y y Q z d h R G 5 2 Z k R x a m Q w M X h p R D R C d n d v M n d 0 N j Z L T E N N R U F P Y W F S V E N Y e j B Q N G 0 z Z W N 1 Z U 9 T a F B E O G 1 R a l B u N W 5 X d G V X b U x S R D Z h b n B j T W E 5 R G 9 S W n c x b 1 Q y d i 9 Z U F p G M z Q x M X B k e C 9 y W G d z R 1 d p S W d x S l l y V 3 d 5 c G E 3 O T V Y d W h Q R 3 R 3 L 0 h I U 3 U z S G V o Z T l 6 V U p k Z G c x a 0 p x M F F m a n p 2 d 0 R o b W d k Q n V k M F F T T T I 3 U j d i d G p W L 0 h o V n E 1 O E Z q Q U N r Z U t T V l Z r c m Z 2 Y 2 F Z d n V E Q m t W b 1 J M Q U R F W S t y L 1 N a R U w z K 3 p w O F J m d j h h d 0 F o Q W F 0 W V p u Z 2 5 Q U U 1 y d k N y b m R Z S V R l d V F R d 1 V w a G 5 S W F Z P V X Q z Q l Z t b m Z B O W 5 Y U D E z b G V h R X Z Y M F B v b y t o e G l R c k F K R 0 x 2 M 2 9 6 U y t 5 K 0 t u d G V w V C 9 x a E Z u Q 0 N Y M V V y Z j Z r N l J O a j U v b 3 d k d G x r V k V T a E Y 0 U G 5 i b k o 2 O U Z J Y 3 g x N 3 B h Z k V N d W F y Q T A y S z l O K 0 t 2 c E N I M z J J c k t 2 Z l J S e W 1 5 N k F y Q 0 R y Z 3 J z U m 5 Q V W 8 1 S m J 0 b 1 h R Z U F E b X Z G Y V R z d k 1 q R E J Y d i 9 U c F R l T 3 l W e U R T a z d E M D N 1 Z W k v a D l j c 2 U v U z J z e l N z a T I 1 N 2 p w c V E r R W d H Q X R X M E 5 n d F B 2 a l d 6 T G J U c k R j N n o 3 Z 1 d S N D N v e k k 5 e l h n T E Q y V W R j W D l V T W 9 y Z F B 2 T 3 Z 4 U C t G M j Z E M 0 t J R H N u L y 9 W R n p 4 S m d D U k l m d U h L R E h y d l l x U 0 l 2 a W Z 2 Z 2 5 D Z n h E W j E v e k g r V H F s U T F I a F B l Z G 1 s R D F 5 V l R T Q U t p c V V i a 2 R C M m I 0 V 2 9 V L 2 p D M W 1 s e X R x M k p x W G p 6 R 1 Z m S W Z q K 1 k v Q 2 V j V j I x N y 9 W c n h X Q k x S R V J K c V V P d W h Q W E w y d 2 1 M S 1 I w a X Q r Z 0 J m Z U p 6 c m g 1 T m U 5 U F h r T n N Q a n d 6 R n N y Y 3 N n R G k 0 Q l V x L 3 N 3 R U F T c C t K O E h Z O E d 1 W j M v N G E 1 N 0 c z Q U N p Z T h k a 3 B 0 S E h o Q m R F T l l N T 1 p P Y z M x Z T Z U T U I r c 2 4 v R n l s b V Z W b T R Q U l J x Q V d k T 3 N P Z W N h T E V y M S 9 4 Z D F R d l B 4 Q m V j L 2 E z N 0 9 q M j d B T 1 Q y U S t H W j l B T E R i V 0 5 S b H d X U T Z w Q W t 5 V l Y z U k 5 Z Z 2 x I c E 9 2 S 3 p o U W k z Z z Z w R 3 E 2 U n h i V 0 F 5 M k F H Q 3 U v a D d C R D U 4 Q 2 J C d i s 1 M j l E O W 5 W U F F z c H B C b W d l Z U N k V n Z y U 1 p Y Z V N 1 N E M 0 M 0 w 2 a j A y T m g 1 b j B C M G l I e F Z S S 0 F V e G s r Z k l m V E J V e E J H T k x S c V I 0 e U N 1 W E k r U k R q Z 2 h O b F F B T 0 d 2 W X B h M G t p V D R w d D R W Q 2 J V Q W 9 Q W W F C d T l a T j B B d F B D S m h x Q V V B Y y 9 V U H J t M j F 4 K 0 J J T y 9 6 U C 9 D b F N n T T M v M 0 c z S X Z 1 N E p T R T N 5 a z c 4 Q X k z Q U 5 L V m J h O V l E Y T l 4 a V l 5 N z U y W H N l Z 0 V 5 Q X B T d H p 5 U m J H d k k r N T N V Y 1 d L N F l r S z F p V T V K d n p 0 R E 1 q N W J h R W Z j M 2 J 5 d G g 5 b U d H e U p p T 3 F J M G 1 j a V J N b D I y R n Z x Y U J o W U p k U W p M N E c 1 O U 0 x Y U N W W k t u N G 5 R U n Q w T z l h a k x F S j U x T G V 6 d G k r S 0 9 r V n N m Q V g z U 0 M 1 Q j g w V G N I O X Q 2 V k N M O S 9 I Y n k v W G V n N k 5 2 e j V I Z k E w N 3 d x N T d T Q U F n S l R U R 3 R x N G U 2 Q W V j e E 9 z b G U v R F d 2 T U o 3 R z N m c D d V V W t w U m J B S 1 Z u V F B W U E l 3 a H R U T X h T U W J J T X V k M W d B T k U z R m 5 L S F l T b G R 1 N 0 x q N U J h V n J 4 d k l j T n V J M U t D N m N Z T k t w Z D B 4 Y j d T V G h V T V J L R V h K W G R I Q 0 9 Y S 3 J U d E F x c V N S Y m I y c H p M V k Q 3 O E F t M l p V L y t 2 d E x Q M m R 2 W F J v S 1 F 2 W D h Y L 0 M v Y 2 d l e X J I N j V 5 T H F h b 1 V D Z 3 Q y W H J B Z H N s K z E 3 W V V N N F E 0 R 1 h Q W l Z 3 a S t G e i 9 p S W Z U W k M 4 b F B G Q U t o T 2 E 4 a E 5 D Z S t 4 b 0 t 4 K 0 l z R U p 6 Z 3 F q b U F J e m 5 v V W t D U 0 l B M 3 N p b 1 J Z Q T d B T z c 0 S C 9 o Z G 1 j M F J t W F R G b 3 d R U 3 Y 1 N V B y U y t 4 M E E v N 3 R 6 S T E 4 Z D c 0 b V V v W F R r Z l V u W l R l T W R m Q 2 V Q b k x 5 R k t u Y S t Q N T h S T F h U M j N T d W Y r Y 2 N X N F h N U H Z W U T F x Z 3 Z X R z d i M 2 J Z Q i 9 Z Q l F D U V d 4 Y 2 k 2 O U o 3 S U 9 k W C 9 1 Q 0 J H R 3 l K a U 9 x T T F L U X Q 5 R k 1 l a E x Y c U F 4 a H o 3 N E V v M 2 x i b j k x V D Z U b 0 k y N X E 5 U U I x e U E 4 U H Z Y d 0 4 2 N 3 V z c H p r a T N o S T d k M U t x a E t P V z N n b V R J Z H h 0 e D d Z Q z U 2 T G 5 x L 2 J 1 T 2 d u L 2 9 3 b 0 V W N 0 9 1 M m R Q e V A 4 N 3 F V U X d R U H h G e l J E Q 0 w 5 N 0 d m U n p Y b 1 h j c W s 5 a 3 Q r V E x o e n J v W W 1 m W k h U T U l l O W N 5 M k x 1 V 1 F S U 3 R n N 1 Z p S m t T b 3 V O S T J x a 2 R k N 2 x w V 0 N I c D J 5 c 0 h W T F Z L b k Z V a G x l S 0 5 V L 2 t Z b H d i R n l 1 N l B n b W Z C Z m h H W m N E a G p 4 Q l U r b 2 5 p U 2 8 3 S m 9 S V X V o c G x o U z F l d E 5 M R z B N d m R r d 1 Z Y a E V v U 1 J y W X F t U l d m N l J I e G d u N V V 4 N n V h b T F l a n V E T S 9 5 V H R y U V d j N n I 2 e D V E Y U Z D W T h U d 2 J L N H I 3 V 2 N Z c k R W Q m 8 5 S G V O R W 5 L U m V s Y 3 J X d k d 1 Z k V Y V 0 5 E N V Z Y c n J T M H J F W G h q R 2 5 3 W D N K M 3 d a O E 5 j c 3 d p a W V C L 0 M z O D F F Z U 1 G c 2 F J T l B o d m Z r e T U z M W M y O T h E b E p X T H F U c 3 B n a C 8 4 d z R B N X l H V F o 4 d 0 Z D U D N 2 M W N q W H E 4 c l h Z R l k 5 e j l 6 Z X R S R m w v L 2 t 0 c 2 k 2 N 0 Q w c U g z b F c 4 N H N N W G d 5 M F J V V j B w T H l L a z l E d 1 Z T d G V 4 Q 1 h z N z A 2 R l V D R 3 V K M W 9 X V j I 1 U U g w Z W J k N E p r N k U r R X Y v Z 0 p y M m R 0 S n J 5 c 0 1 Q N V N 1 S 2 N 5 V G t s V m 9 v K y t F S 0 4 0 R 2 E r M 2 4 w R W I r S H V x S T Z 4 R G J F M m 9 0 b j R I d 1 o 3 Y 2 5 E W E 1 p c 0 I r a W J F L 2 w 5 M U c 5 a 0 5 z T k x 1 O W x k W U t 5 c U d R N U h T b W 5 E Z F F C V T J N d V h o N H l w U X F C S m x G U W p U b k d t U G N R e l B u L 1 N i a 2 5 T V z d W R j U 3 e j N n S V V I Z U h a M T h G Y S 9 W R k s 1 M U U 5 e T l U a U t x b T B P M U 5 E T y t C Z V h z W X l h e F J l e E d F V W J M T 3 V l Q U Q r L z k 0 R W E x d U Z C N W F T S F B l N 1 M r a 3 l B U H J Z Q z F B V m E r T l M x N 2 J h S m Z G e V V L S j R Y O X c r d V d u T E t x L 3 Z 0 R S t D Y j l K T k t I M 2 9 N c 0 I w a j h h U m N w c E J h Z H N W N X R w R j B T S H F t Z 2 M 1 d j M 4 Y T l 0 N X Q 4 T D k 4 V i 9 3 S W 5 r T W p H a W 9 P M V M y L 1 Y 2 V V B i M k t Q a n h r V l l m e n l E Z V J Q b m 9 Y b j V N d m p U b E Y 3 R F l k M n h D Z 1 l T K 2 N D d G d W a j R R Y 3 d s M z B O M 3 p r M 1 E r M T d E Q U R B M n J n c 1 V w M V p H M 1 F D S U N 1 U W R H K 3 R m M i t x d l V a R U N v T l J Z Z 3 k y U k V S M U p X W X V F V l F 2 N U R U V 2 N L M U k 3 W D h l d E h I d U 5 R b X J Y Q m R X O D B F L y t m O F E y c m N P O W 8 2 Z k t q M H M v U D U x O E V 4 K 1 B U S T h 1 R k x D a H Z I R l h i Q j N M W V h u M 0 5 k Y 3 Z h S W l W Q X p q Z j N m R C t 1 V 2 R L b C t M M H V N V U t K M U h P W V d j Z G k y R F h E Q U l z Z U h Z Z F V 2 L 1 B v Z 2 t 4 Y V h V a 2 R k S D V 2 W G F t N z V C N k 8 y T E F X S E J k O V B H b U d 2 c 1 J m R H h 3 U W 5 Q O T k y d 0 V s Q z k w S T Y r R V V y U F U 0 Q k F n b D d t Q k t R V z N R S E 5 x V U t y b i 9 Z Z m h E K z h B Z G J L M l N t Z F M v V W 9 V N G N p c D Z L e H Z 6 W l J l W C t 5 T U V M d U h l b S t s d G l B W X R 0 T 3 o 5 a G h z U H l K b E p X T H J D c 2 Z R S G p C K z F E Y W R J S G N 1 a k 9 r N 0 Z 4 S X V z O D E 3 M W p L Y l l I c 3 F 4 N n E 4 Z 0 d K Q 0 p U Q T J o a 3 R E a W p w W G l n Z G V p V T g x c T R 3 d j F i S 3 p r d n J h e T Y z N 0 F E U D Z L b k 8 4 R 0 5 W a H o 3 a U R P a E R U b 1 h j c G p P Q z d 6 O E t y S W 5 P a S 9 X Z W Z p M 2 t W c D B n d C t x R X J F d n Z n Y j E 3 R T V R T 3 Z T S G 5 0 M 1 h X Y 0 p W a 2 h M N T R D Y U h Q W D Z 5 d 0 x G W W h z a T c 4 R y t S V 0 h l U H V I N T c z T G 9 J e k h 3 R U E 2 T V B Q Z 0 h k a W l r d E 1 5 V E o 4 N T k w Q m U 5 K z J T Q 1 Z r N F M r R y 8 2 V T d r W F g 1 d j Z C M k g 0 e n d O O U d I e D V G a C 9 q R m Z t M F J U Q l Z 6 L 3 Y 1 c T J R S k 0 3 N G g 5 Q X U 5 W n J 6 d U 4 2 e m F s Z 3 N D V W l x a V B D c k w w a H F P W X Z i M E 1 1 U E J a S 2 o x U F N h U U d N V D I 1 T E d t c W R p d 2 N S Z n Z j M z B F N j Z E L 2 J X a G J B M 2 Z n T j c v e n J B T X R 3 Q n N X d z N o Q m 1 B O T V K U E k 4 V 1 N J d n o 3 b 1 B Z N 0 Y y b y 9 k N F Z M S 0 5 F L z d u T E J J S G d t V D R m V X N s Z m t j M U o r V n h o e n B r R W R k Q W 1 r c H U y a j V 4 b C t o R C s 1 T 1 d s W W x G d j N n M 3 F F V T g x V E h O e U 0 4 U H U v U z I w S W N R e G h C a U d w V G d H U 1 p Q T m 1 r N U p W N k t m K 0 c y R k p o Y l d p a 3 V J a D F E Q 1 N o S 3 R H T F p Y a H d v M j V 4 O V l 5 M 1 F X a U t y Y l Z p U F p r M W J S N G x O e X N O W V N 3 S z N r M D l 1 c 2 o r W n J B Y y 9 6 N X l Z O V J s S l I 2 L 2 M y b F g 3 a 2 V F a W p k a n F y M C s w b 1 U 3 M 1 Z 0 e T g x U 0 c 0 W W N 5 e k 5 t S 3 V 3 R H U r R V p l e U h r L 0 x a T 0 c x Y k 9 q d 3 p q Q l p 5 Q 1 V 2 c n d N e U x i Y W 8 4 a F F F e F Z Z M 3 Z m T m d T b T N 3 d H I 0 N 0 s 0 N j Z 2 Z G p r d 1 l h b z J G S H l B N D Z 6 K 1 I 3 Z k Q 4 V 1 p E Y m R J W S t j a 0 x j c 1 F t c E 9 u e m 4 v U m 1 s R C 8 w b U 9 x Z G I y R E I r K 0 F S e W l 3 N H d s b j B G Q U Z B S 3 V r V 1 c w W k p r S l R K V m 9 L c T F t a 1 h a U W E 3 b F h F c 1 l i S W 1 v Y 2 J O d E N E T U V o U G V T M 0 U 0 Q U F D Q U F T V V J C V k l O T z F V U W p W R j V C T V F R W U l l Z V B q T E F o Y k 1 2 N T J M W W o r M k F u M 2 k 4 T 2 Z a e D N Z Z D I y d l V L V l g z d k x B b 1 N t V D N i d G l 3 M k 9 T U X N t V 1 F i Q z c x O E g v U 1 E v b E g 1 b l E v a U x F S H J s O U x o N X U r N m V 5 b j B 3 b D c 2 U l V s T k Z v Q W p o O T Y 1 T W V v e V U w d 2 I 2 e W Z j b i 9 s e X p 6 c E N h Z F U 1 K 0 U w V 1 B t L 3 N x Z V p 0 Q 0 h Y b z F 3 b T l k Q 0 t Y S G V L a U R y d 0 E w S D h J Z j N R U n I 5 W W Z K M j V O W D Z I e G d s Q 0 U 4 N D R y R W M z b 1 R 0 Q l B o T W 9 p e T N j N E 9 z M E x Q V W F y Q n V N S l F a e E U 0 V U c 5 V l p w d V Z M c 2 V R T l h j a n R M Y n F Z M n V U M 0 x J d n R E R j M x d T l O Y X l w V G c y M H F N U z B t L 0 N h Z H A 5 b 0 F 4 W l Z F N 0 Z C a n d O M n p K N F R 6 T 3 g x T 0 V L a n B r a V Z 5 a S 9 h U U R v U G U y c n B R c 1 F D V F B t U j h w Y 2 R X S E l v c z V i V k o v N G F L Q n Q 4 N U 4 w Y z I 3 W U 4 3 R U p o K 2 I r V G 5 W R z d l R H Q 2 W X o 3 d V l Z W V R t V G t m b 2 Y 2 O D R m L 3 N Q M F R 5 U U p B a 2 l I R V I 0 M 3 J 1 U T g x c E J I e F Z k d m l q O D l k c 0 l 6 b j R z N 2 5 l Q n N 3 U l N 4 N V R Y c 3 B W Y k Y w S W Z N a D d o Q m R H S H J Y S m V T N F R u d l J O N U 9 P Q X F 5 a G I 3 Z 0 t D c X R a c F R t R 1 B M Q l p 0 V H c y Q k x S S F h E T W l B Q 3 B S R C t F b 2 h B T V l T L 3 R Q e S 9 4 Z V g 3 a X l F Q 0 p V N V l y U k J h b m Y r V z c 2 d k w r V k 9 U N n p q W T J t Y l Z 4 O E J a T D l W Y S 9 B c k 1 I N S t y N G t B T D R Z L y 9 C Q z E 0 Q U 5 i Y V Q r d W x H R l V p O X U 3 b E 1 M O T d C T m J H d W R E U G Z B c E s 0 W E h K V D N D R l J j b m R r M k N G W W E y Y 0 J S R T Z D R 1 B l Z 3 p C L 2 V n b E s z M G x W a G x v Q X N G Y k 5 S b G h Z Z 0 J D d z k 2 N n F 1 d U Z h T m p 4 b i 9 S Y 2 l k Q k N o N l Z P Y 0 J 3 a 3 h E e E 9 T R F Z t d X l Q V U F J Y k F m b 1 d l U G Q 5 Y T l y U W N l c 3 h p d E R 5 e U F u Z H F v N m N O Y 2 h y N F p U S 1 h I M X Z W e m x N W T g x Z H F z U 0 Z 5 W k N y K z N 6 V l V M b 3 N F N 0 h J e U d E R T h X Z 3 A 5 V z h Y d X Z x b H V 0 V 1 l U U T V 5 L 0 J N K z Z T R 2 w z b m N H U H Y z Z 3 h 6 M 2 V M S X R 0 U W t I M n J 2 R V p V Z l g r e X V p M U N k S G x z W H k w R G c 1 Y n N n e W c 0 N j I 1 b 0 h 2 b 3 Y r Q n N t Y j d U N U 8 y R E I r L 0 J T a F Q 1 K 0 h 2 W C t Y N j F O c X I r S H d u b l U 5 Z 3 J N Z W c 3 b D h I Z 0 F n K 0 9 I V F V E c j B o d E t 4 T j R L e k h r V j Q v c X o 0 Z T h z e T V G W W R Z U 3 o r Q W 1 y W G d T b V B m d E N Q b m h R T n R w b 0 g 2 c 0 N 4 O E Q 5 Z S 9 t Q k c w Y U F O a X F s V m 9 k V H V p Q X B 4 R 0 Z Y L 3 J n a 0 d X e U p L a l c x Q m x P N k h Y V n d F V W J 3 W G R 2 R m V p S k x 5 a j h z T 0 F v R 1 M 4 a E J i N G 9 U V 2 1 B W F d E M X N w d k l F M D V 0 N E w 4 K 2 R Y Z 0 N U e l N D d G N G T W F j Z j l T c 1 h k V W t R a V V 3 U H J n Z T F 2 b 3 Z J L 3 Z D T X k 2 S D J 1 O X M y Q W M y U X h T d G c x e D R I U F N U L 2 h u N X Z M V j h C c 0 l m M 3 V o c 3 l L b 1 R o T H V P Z F o w d j V Y Z U Q 1 K 3 h Y R U p w N U Z j U y t O V E M v Z n l y b E 5 x V l R 0 R W t m L z M r U W 1 u Z U R C R U F i Y 3 p l T X o y N E g 3 R 2 l 3 b F R 4 T m s x Y U l y c n d S b 1 h v T H R a U 2 1 D a j J I O X A 2 d E t R M z V x L 2 d H M n Q 2 e E x x W H o 0 d W F P M X F k a z g x U m o 1 N l R X U X k r M k N M a C 9 I c l J C S j B C d T N p N X V l W m R r M V d y V E V m c j h K U 2 l k K 2 p y R F Z p a 2 x v V G 1 2 d W Y 1 R z Z T U E 9 T a H J 3 e E 1 H S 1 E 1 R 3 I w V 0 1 i S S 9 E d V E 3 Q T J M N D l z K 3 l i Z U d C b k d D d 0 N 3 Y l J n L 2 Y 0 S F F G e S 9 E M 3 I z W m R h N 1 N 1 V D g 4 S j E 0 R 3 R l d E F C R D k 4 S 2 h K c W 5 Z Y m F D T H h 6 U H l E S n N I Z H Z p d T Z Y W k t o O V J r S W Z N a D V L O T Z N c V h R T T N H Y m x O W j Z n O W g 4 S m M v V D E 4 W j E 0 U G M 5 V U N p S k N 6 c E p 2 V 1 p 3 U 2 s 3 S 1 l 4 N 1 k 4 R z B k c V l Z O H Y x b W x Q R F l F d E V F T U V 5 M l B 1 M l F 4 e m M 0 d z Z z e G Z z Z 2 l 2 Y z U r M G 9 Q M U 0 r V C 9 z T k 1 P a U d 1 d 1 J s b H J s Q U x B T E R D T U g r T 3 J q R W 8 r W n E 1 U G 0 w W H J Z U G t h U U o x K 0 h W U X V w O F l I V D R N Q U J C U W g v N 1 d H W j R z e W Z C Z T h C N 0 N I O T h D Y T F W c V J a a j A w e D Z G b E Y x M V Z V N 0 p t d 2 Z Q Q l R N a H R 4 a 1 E y Y W N P T 0 4 r c H R C e j d Q Y T F v M V N 6 d 1 Z i K 3 o r L 2 J s O U 1 G b m c 5 N 0 F h V D N x L 2 w 3 V 2 x 2 a 3 d 2 M z I 0 N 2 0 5 V V Z 5 c j B j b 2 l R U D R V a G Y v R k V v T F J h N T F X c 0 F G d X J Z d W V 3 c H J H T 2 J i M E V X N z k 3 Z V M 0 c E 9 3 K 2 V j W m R B O H Z n U W 5 Q M k U r K 0 J F V l d 3 U E J m S F l z S j Z v Q W 0 3 a 2 h q W U N y L z h E M l R j O G s z c W w z c 0 9 Z d l c 4 Y m p K O C t q M n h M V G Z L a E g z Z H V r a l B p S C 9 Z Y 2 1 p T 2 J O b U V q K 0 9 I V E 1 M N l B q c 3 J S U j A 2 Q W R s U j B H S z h J b H N G Y 3 R S Q 0 I x N m R G M i t q S m d q c G d O U F R o W j B C c D N 4 T X d R Z 2 k 4 U G c z R 1 Q 1 L 0 Z 0 M 1 h Q b H V p R 0 p F T W J N Q n F l R X k 2 Q z N L c F Q 5 Z G 9 j d z N m a D N S R D d k M E Z 1 W G 9 D U 2 U 2 T k R u c l d o c D d r U G p B b W l 0 V E x I T m 8 y M T N R O W 5 E T F p F a H d Q T G h I M W d O K 3 l p N 2 J D T G R r R H M y M U g r O F h i W V J U d m o z b 1 F R V l p k Y z R K N n Z a T z l Z R E J F c W d R Z 2 V x Q k J x Q V V D Q z N E R m 0 2 S n V X R G Y z M F I y R z J I U W p q c S 9 1 c U h N c H R m U H N R U E p O Z m g 1 U m R 4 W k E 0 V 1 h X R j J z a n R U d m c 3 b 0 d q S n o w M U Z Q U m Z 4 T W R S Y z d N d 2 J E c m x E L 2 R 3 d n R R S D F q V l B j W E 0 v N l Z x Y z l 1 T l V N c U 1 r Q 1 l p M F J w U W R k M j F K T 0 h n Q k F Q M j R 5 N V B 3 Q 0 N D T U V w Y U F i c E 5 6 b X p 0 R F R D b 1 d P N 0 l O N 1 V E c n R I Q 2 d k Z X N N e m V p c k 0 5 V D h q U E 8 v Z H V E Z j N j b j V i S 0 8 x N l F N c H Z B e W 0 3 S 2 V 5 O T J 4 a H N V e E N j O G J C c k 5 J T m 4 z Q 1 d R O U 9 R O W 1 Q Y i t u Y T d 0 Z E l P d H R Y R V p y T z F y W U h 6 L 2 t Y d T V J b G x 4 c W d 3 L 2 R h U H p F U D N n b n J n U l g w c E J O M l J k K z J p a 2 w 5 W G V 2 U m 1 C V i s r R 3 R X T m R s Z m Y x a k Q 0 L z R U S S s x U 1 h w U G t p d E N 4 S C s 1 a D J J O G t y U l V 0 T V d V S H U 0 c D d H N G h n N 1 h 3 a H p i d z J s W n E 1 c G d z Q 1 g 2 d F J B M j d L S 2 R z S G R 0 Z 0 x W c k U r e D k y e U Q y b F l m W E E z c 2 F W M i t y S k V Q e T V U a i 9 2 T m x P O F F m T k M r a U g v d X V G b E d p Z j d n R T B i M 1 M v c W p z R m V 5 U V p r R 1 d u O G 1 i a 2 4 r e m M 1 O U R I T W Z z b H V i e G k 1 T 0 t x b T B w c D B M S 2 h k Q n d a M 1 E 2 W H d 0 N H l I d 0 J n T G 5 n Y 2 t q Y 1 A 2 c E R r Q m F w Z 2 h T S E N w U 2 5 O T V J S R j Z 4 Q j Z Z N 0 l U Y m 5 P c U d C Y V h x Q 2 h V a G F H Y j F a M W p H N 2 R t T G p V Z U Z Z S 2 w w c j R I c 3 E 5 L 3 V z c l R R b C s r a H R C S D B l T 1 V M Z 0 9 R Z m Z X L 3 F 6 e l A z c j B a c G Z k Z k Z O a 1 d 3 Z E k w R 3 B 1 b T Z 2 Y T h w b G s 1 d k R y c y 9 U d G M y N 0 Z o V S s x M 2 J K W G 5 5 M W 0 1 Q U F C c j B 5 L 3 d 2 M 0 M 3 K z N Q N W J h R W R k W k l 6 d k x s R n R K S z Z D S l F n T 0 9 N a H l E b D V Y T 3 N 6 Q 1 d Q e E Z 6 Q l h m e C 9 a V n J v T W d E N 3 N 0 Q 1 J u d 0 t s N V V i c m Z 0 V S 9 L T D B q c n Z 1 Y W F I K 0 t H b 2 d O d z F v Y X R V T V R L Z l N N S j J 2 Q X p u T C 8 3 d 2 t i N D I v Y 1 E r d k J w Q 0 5 k e W V o c T g 0 N i t D c 1 d R T 3 J F M 3 V h c 2 5 o Q m U 5 R E g z M C t K R T l X V 3 U x T l J n U k t F Z n J p N W N p M k 5 t a G N m Q l h x M n U 1 a E 5 R M 2 5 v V l J q W C t h c m d U S F l F b V V h M j R h O S 8 x Q 0 E z U W k 3 L 0 o r M W U z T W Q 5 d z R r S U V t U X N 2 T W d O O G w z M X B i e k 5 Z R 1 U x U V N T c n d t a 3 J G d 2 5 1 R 2 J s T 3 R 1 e G 4 v T m 1 w Y l F V Q V d V V 3 R l O U V R S T h X L 2 p D W H Y r Z n F k V F h t M 2 d Q S m 1 3 Z W w z e V N F U D d n U j F z c F o 4 R n p 5 T W V R V z B Y V V R R M j l k Q U h 2 c n d w V H Z L Z l p 2 U U 9 p T n l W Q z Z q b 1 c 5 K 3 h l S W 9 n M F F v W V B 3 M 1 J B d E p w V X N z S G 9 2 b n d z c H I 0 Y k Q w M l Q r S 1 c y c 0 t z N T V q U T F D V l p 4 W k s v Z D N 6 Y m x M U n l x a H R i c H o 3 d X B o S 0 x L O W I 3 d H J X M j Z a N X Z D Q z h n Z W J r Z k F p e V Z C N 0 R Z V i s 5 Q 1 N v M 1 F m S F B m a X k 5 K y t F L z l t Y m 5 Z S k l x M z l B M W 1 Y M 1 F l b l l K N l Z i a V p J a S t K L z V F N V R P L 2 F G M k 8 5 S 1 p m M W 1 M S W F n e H N m Z H R R L 0 R k Q n l Q Y l V s W X V m T 2 Y 5 d W N x L 3 g v W W U 5 e H h Y S 2 J k N W x U M j h G W G x H b n c 5 a j B T Z X d p M 1 l r U D F E V m 9 I V G 9 E Y l h M Q U N p Z C t r S H A x Q m V T T H d m V 2 x w V U l 6 b m d R M X R i V n J z T 1 Z U d j N n T y 9 z b V d E d l d 3 O X I 4 U z l 6 b F J O b E J o T D k r Q z U 0 V E x r N n J 2 W l V S N F N B Q 3 I v d 1 Z v a X h h d l U v c l B 6 c i t 1 R k I w d W I 5 V T U 5 a W F L K 2 Z E L z l 5 d H p 2 Z D d 6 N k V 3 V j g 2 U E h w T 1 Z p L 0 E z Y j B Q S 2 J n c n R x S k 5 x N W J Y O E d 2 R 3 Z N V k V q S n Z 6 R n N M Y X R n Y l Z 0 R m V 5 Z E c r b 3 Z 3 T W 9 5 c E p 4 O H l M b j V r S E p i U U c 3 U z N Q b E R s d H M 4 O H J H Y z J 4 e F N U c l B H d l p Z a T F S O H R H K 3 F J N j Z Q Y n R w b H c v b k Q 0 M D l z Z 0 w z c 1 Q 5 c l l m b k 9 W L z h y d E Z Q M m 1 H W U c r d n h 2 e k h B N X R n T H F w b V p k V 1 l V Q 3 A 1 O C t D W l B E M 3 R T M G d L b H h w c H R N b 0 x 1 O G h 0 d X N C N z h 1 V l E r N H l z N G 9 S Y U l N b F F l d z J E Z n Z S R U o 0 U l Z T d 3 J o c z V v O X I v V l J Y Z F U x e H h G Q T h M M S 9 w e D B X U m N 4 R E 1 V b l R B U 0 9 N O E p 6 W E V a N 3 p l d H l 4 M W 8 1 M W t l c T Z 6 c k R X U D h C M z R W K 2 g 5 a H B l N V g y T U p Y T m c 3 V m d I Y T h j N m h M K 2 R B Y W d h M U I 1 R G 9 R O D k x Y W t T b k V x R j Z n d 2 d q Q 0 F D T D k w S k V T d 3 Z W Q 2 p M O E U y K 1 B h V 2 g y L 1 o y O T l w a V N u W G 1 x c W 8 2 d k d k Y 0 Y 5 Y 0 R E d 0 J 5 W G 1 1 b y 9 Z N k Y y b X N Z M U 0 3 O U F j M F R 2 Z m V C W F F o O S t C V E N D e j l 3 a l R 5 V G N s d k F l L 0 x s M E k 0 N k N k Y m 0 1 U W k 4 Z V Y r b E Q y M 0 N j O T Z B T m 1 C T S t n O V l B R m h i V j h Q L z V Q V 1 F t d V J E O G p X Q n Z Y O W 5 0 S k p 6 Z V R 1 V T l o V U t I Z 2 c 3 V 2 h s Y 1 V a U C 8 z b E U w Y U w y Z H o w d E 4 4 a V B u e D R a Y W J m Q j R 3 Q W d p T 1 B 0 e D V 5 R 0 V F T z Z s a F N p Q 3 d a Y W 9 r U k N C R W x q Y j F z R G V 1 Z 3 J X M W x X d 3 R x N k d Y Y l M 5 N m h P c l E 5 V W d O M n N E d V h r Q j V H W n R J Z W U z a F p U Z j F 0 b l h 0 Q V d r N 0 R 3 T 2 Q 2 R z A 2 R 1 B 1 Z E J W e U 1 y O S 9 H d U x n b H Z n R G h l V 0 V X Z 0 J 5 N j M 2 d V l H b n Z X W k h 5 R W t r M X B 2 a 0 F J K 0 I r T U N P c m N l d n N w b 1 J y Y U R a Y V V s W l Q r Q 2 J m Q n U z S U J F T U Z r N m x t c j Z h V T J 4 d z V 0 N 3 d D T 2 M x a G 1 0 V z V m M n h B V F d z Z D I z c W 9 y b X B 0 Z F M r L 1 p X M V p X Y V B y a V h B d 3 J l S m R 3 Z 2 p D L z h J Z D h K M T d D N 1 F q V D B 4 N n J I Y k V j V E R Y T G 9 M N V M z b G x Y Z E 9 B d V h 3 Z X p P W H p v T F R 0 Q 3 U r R U c 2 Q V V I b E d U N W p j O H k w R G d 4 Y j l F N T Z S S 0 V u e m 4 z Z 3 E x Z D l Y Q k h 3 R E 1 0 V C s 1 d H V X Q 2 J w V W N t W n p h W n l U V T N p T m d y d m d P Z 0 R N M V F C O D l G V n E v W S t Q b l d l L 2 F p T k N j M T U w a V Z 4 V X F E S H R H V F l Z M j h p e E l t a G Y y N 3 M z d 3 Y z Q k g w c V V C U l R n Q S 8 4 d D N J Z W U 2 S j F 5 a E 9 S W F d 1 a C t k b 2 R q N 0 V y O G Z F O F Y 3 N H d v L 3 h m Y l d 5 a T A 3 U U J U d H F M U T R s T n l 5 Q S t 5 O V R y V j J Z U 1 I r R G R h R 0 p i R D N s U y 9 2 S j J 3 R T N 2 b 1 h B T 0 V F W G 5 K a H N D V n F B Q 0 l j a E x W b E J l e X R x O H R E N 0 1 x N G 9 W c z F K V F Z 0 Q W J s N U 8 4 a j V i V 1 A r R l V E T 2 I r T T h G Z V J R W U t v b D Z v R H p v U n d 4 T 2 J K d D c v N E Z 4 c m N Q b F c 4 Z D Z 1 M k l m N k 9 1 Z E I z b j J y W T N m M W R I T G F 4 d z M 3 N l R v S T I 2 S G F I W E p n S m F G Y j F J a D N y R m t z N m p s Y U p C b V J x V m F 2 Z H F W R G Z Z Z X J Q a j E r R 3 N L N 0 V W b D l O W n g 3 Y U 9 I e D d a Q j N h N z V t T 3 F Y U W Z C U H J D c j F 2 L 0 d W Z D B R Q z R I c D k w S 1 U 3 S W M r Y W 5 L b G g w b T V M W k I x O F R T R U Y 4 e E d j T 2 E v W F Y 5 W G E 4 Y z Z s R D F 4 U G Z S a n p v Y j M x S 3 N i N 3 d p b F p O K 3 Z 0 Z 1 g v c T M r T H p x d V Z K S G p Q d k 4 0 V i t F V 3 d E R 1 d Q L 3 c 1 S 3 h 6 N V F P L 2 F C M H J F M z V G Y U Z n Q 3 h E Q k V y Y 3 k r a 0 F V R 3 N R O U w x b l h v Z X l E V X Z n R 1 h 1 U l U 0 b T V r a D V 4 L z B 0 L 2 N m W D h L K z I 2 U X g 5 e G x 2 T 1 F x d n h o b 3 J W b E J m e l A z c E p T Q V V 4 N z U z b 0 U z b j B R d n N t M 3 B k V m V w Z X N n Z U U 3 N k R h e j F p M k d 1 L 3 p s d U N U S F B 1 R X R n Y m Z y R k 5 X L 1 p m Z D h O c 0 x F a G F i d X F x b 0 F T Q 2 J X S E h B c T N R a 0 F i Y 2 t v c U w r T 3 d 3 V 0 J M V k E r R X Z 4 a l d 4 c V V 3 M X k r Q n R X R U p y R z J y Y X E w e X B a e m Z G b k x y V H B C Y k Z V S n B Y U W k 1 V l N m S X J U c l c z N X N y K 3 R X c X N 0 b 3 d B S 1 h Q Q k d n b l J O Z l Z G U W U z S X Z 6 T 3 B a S E N H V k p l S j N n d i 9 o R D I v Z z B R U m V 0 Z 0 Y 2 M k g y T D h C a 3 E 4 N T F N R y 9 j V j N M M m p p M 2 R s O U F C V k o y S z J n b j N o d F p S M W N i K 1 h 0 S X l Z S 3 R i U 0 x 3 U 0 Y 5 S T J T M 2 h 2 Z U t i N k 8 0 d E N 5 S T l 1 e U o 0 R U 5 Z d m J 3 T 1 d B W D N p O D V C Y j l J R D F 5 e n N 3 N W o x W T J W V X B F O V Z E S l d H W F Z J c j l W Y X o 0 b k 9 v N n R t Y m R C b H R y N 1 N M W H R q Y j R a S 2 p k a m t M N C t 3 K 2 d G S F N I M 0 t Z U W t p K z N 2 Q n B 5 N W N O O F M v N D J J U k t R N W R h R n l Q b m p D M 1 h a Y k 9 q R F R v U F N 0 a X Y 4 e j F V S V N r S W c v U F Z i c 0 h k d V F O W W w w O U x 1 O G F 0 c j F 1 W V Z D T T U 2 e E x Y U F B y Z 1 h 4 c z l m U X U w M U R J R l g v Z 3 B 6 b F Z P M 1 F O S z g 4 R T Y 1 S G R v U n g 3 b X Z z V z Z 4 R T h C M m J v Q 3 g 4 Q U 5 u c D Z w R G F k V V J J d V N Q c k 5 V S 0 F O Q T h V T H E 3 c T k r b l E 4 N H Z R T T Z 0 c n p 0 M U 9 a T F E r a C t Q M E J j d l E y N 2 F F c D R 6 c m 9 0 c n M 3 b j Z l d 1 J l K 2 9 1 c m d y T G t 5 W E s x V m V u V U R 5 T G t o N z F 6 U F F E Q V d Q U U p K R l d E Z D h J Z l V o N l Z w c l R 2 N l N 3 d k 5 Q W k N a e T c z a 3 p l N E t r V E x 6 U X Z n R 1 g w K y 9 N L 2 Z E b l B O R H l s Z H M x W U l n Y 0 R i L y t l R T I 2 R 2 4 x d D k 5 R 3 p r R 1 c 2 S T Z J Q T d 1 a G J s a E N h d 0 5 Q O F B j c 0 F U M n p z c W Y x c V Z L e m k r Q T N M W X p s R m F G a 0 Z z W E 9 t R z J a Y 2 U w Q 3 p n U V Z V W H k 1 V U 1 k O F R 1 b y 9 h Z T Y 5 K 2 U w Z 1 R y b 0 l w Z y 9 2 U V F B V U l k Z E M r M 1 l t M 0 N v V j F i c 1 c 0 U F F 1 N W R D b E 8 x M l g x R E x n d H l x T D l D c U x 5 c n I 3 e E F s T z l J c U d w V X V w Y z l F Y U d Q d W d 1 U j F p d m 1 J V U F u T V p X O U Q 2 V E 1 S Q 0 p m Q l h Q W W 1 v S H F n O W o 4 L 2 N v N j l k e F Z n S n A 3 U G J 1 O W N B b l B 4 e T d C V 3 Z n K 1 l 6 a H N y d V h s W F N M b n R n S n l x S H d o U U k x Y 3 h X T l p E d 2 F W M D d 4 Z T d s R k U 2 N j l p S 0 9 s N F A w M W d l T S 9 K Q z g w R H R k e X d r V D F h d E Z l K 3 B T M H J I M 3 N q K z d T T W 9 l K 0 w 2 d U Y 1 Q W M 4 M F B D S D d 3 S k x 4 b l Z U T G t 1 N T Z K N G 4 w S W Z 2 U T B q Q j g v a m Y 5 K 3 N T M E V Y c j N i d F V 0 d T J o S y t p N m Z G e n d l R k 0 3 Z F Q 3 V G 9 J N X Z y R j B X d V p Z V m d W N X R Z Q 2 d I N 2 t 1 Q m 9 Y M T B v V W F v V y 9 1 S H d F M n l w W V c x Y k F X d W N z V z J B Z j N B T j c z M W J Y c 2 V G d j N r Y n d n e W R k R D N m a 3 B p M 2 h P K y 9 Q N 2 l I N V J o Q y t T W D l B M m V Q W F I z N m 1 3 d 3 R t d z l x e E h y N X p i a z Y 3 Z X J i Y 3 J B M l V M Z 0 5 o T C 9 v N H V s U F Z B V l Z I M W l Y V E V Q c n l O Y 2 p O Q z Z D M D d 3 a 1 I 4 c 1 A v N H A 4 a l N 3 S U J n T k t o R j d 3 V G J u U 0 N j Z 0 w y L 3 A w b 2 p W a 2 J O O V Z x N 0 J U M T Z 3 b T J R Z 0 J M Z m d H K 1 h R Q 3 N X Q V V V N 1 F l Q 3 d h c l B v O E 9 Y M X d 2 a 0 5 3 T j Y 5 d 1 J H R G d Q N j k 2 M T J r U W p o T D R h N T V n Z V l x N z Z I d G Y 3 b k d z K 0 5 s Z k 1 M b 0 h U b 0 N h V m R E O G p 0 b m Y 5 S 3 Z w d 2 F Y W k 1 v R m V v U l U 2 Q 0 9 1 a F d T T n k v a D U 3 V 3 h m N F B j W V F R a 2 I x U E l N V X Y 3 V 0 d z L 2 c v S F J I e U J D S m E 3 a l J k a 3 V t T j g 5 Q X F Y L 2 x L U T l 3 T 1 l Q e j l U W m t s U l N W Z 3 Z v c D B S N 1 V F V m d Q O E p 2 W H d p N 2 F C M k 1 M L z h H Y y t t Y m d C b U U 5 O U x Q W E 9 m W l d 4 T V B M U U 9 B M E N 0 b n h P L z B P R y 9 X S k U 4 M U s r R l M 0 M U V 4 S 0 5 U M 2 N t b X B C T 2 x E U T J Z b E N X c l A x T 2 F H S 3 g z N 3 d I d m 1 k V F Z v V 0 h J a U h J U V Z N e V J U N j N O M H h s V V l s b H N Y S X V 1 a X Y 2 U H M 2 U n Z q Z X V y R D g y Z k J N K z V p c H c 1 R l E 3 R U 1 o T D U r Q y t I U F g 0 W U l 4 M V R l O V R X Q m I v S n R N Q l o 5 Q W 1 P c G U v U 0 w z S 1 l M c 2 4 v N 1 N L W H Z J N V N P d l p G M T F V T 3 d k M j V B Y 0 9 Z a k 1 O Z j l s U E E 0 S 1 N z W G 5 o T X Z x M U h 6 U m F B V T l 0 N H R z U G R z a G I x b k 0 2 e W Q 2 M k Z 2 W H h l M 1 R t N H N l N G Z U T 1 N D S z l 5 S H d 6 d i 9 C W E R I Z j l Y b T E y N U h 3 b m Y r W C t E b X F R a 0 R w M U E r Z T Q 2 Y 2 c 5 T 1 Z y a 2 Q z V z V 1 V W 9 m Z k F 5 Y V A y T 2 d U Y n N k S 2 h k Q j Z h O H B y b n d I M 0 R 2 T 1 B R O W 9 u b m d P Z k Z T M T Z l e X I z M F V a W T l l R 3 h s N V l H M V p p Y k p I c j R I d m d y d W c 5 W F A z U U Z Q d C t I V U U y K z A 3 Z 1 N l Z W N R S X R V Y X F D U V d E N 0 R 1 Z m Z G M 0 9 j Z 1 B 2 Y n k 0 R 0 N L d G J E Q k F E Y m h y V n R G Y 3 h W Q z J H d V d n a H I 4 N H B x d i 9 H U j h 3 d W d 0 T z h C d V g w U E t P M T d R V 2 5 Y S F p L d l N i V 3 V S W T J O K z B H S j F L c F B 0 Y X J 1 M W d m S j J 4 V G F 5 Z m R E N m V h Z T l 5 c j J y V V Z v e G 0 r Z 2 R C M E x i Z l J m Q U V o U W V r U U x W b 2 p n Q V J o Z j N B V n J 4 Y 3 p F R n p Z Q 0 1 P W T l D T 1 A 3 c D Z D Z i t F O G 9 2 Z U x Y U z d T M 0 x v U z U r S 1 h h Z X p G N j V R K 0 J S S 0 F J N G V u b n c 5 N 3 J G T E 0 1 V k U x W k h m c G J T T T A 2 e H g 0 S m M v S E x D Y T V R Q 1 V t R z V I R i t i c V d t N l Z m Z X B F W W 1 y c 2 U y b m 9 O d F Z V T 2 Z M U k 1 R T n R R Z V E r Q V p m d 1 d V Z H Z H O W N M S G t w a T N o T 2 V W S 2 F B T l B x T k 1 x d i t i a U w x e G h T e D g x S m N u U m p a Z l N a U U E 4 b z g 1 R D Z N d F g z W i t 3 T F p o c k Z r R W J P T F p C M m 1 V d S 9 4 Y k I 5 e C t M b T N N c D V U U k Q 5 c F V Q U U c 3 V E J X c l B v U k R Q b G N K Y 0 V 4 M F N i d S 9 h Z 0 1 E M G U 2 R W R k U k x V S G 9 N c m Z k Z 2 d 0 K 2 1 N c k t z Z V F 1 a V R a M T N y d E F M b F B h S 1 h U S X R X N 2 s y R E N B Z m d m K z V X M k x z M n V a Y k p T V V p w M X d O c T M 2 T 2 g 5 a D R C c G F B N 2 p C O C t R d k Q 5 e H l F Q 0 1 R O V B O U S s 4 S i 8 w R y t y S G 5 B S k l F Z S 9 O e T k w V T h Q d W M v S j E w T 2 E 5 c 2 E 5 e n h Z W W N O W S t o V 0 1 w V j l C e m 1 1 T m 5 O d F Q r O X R z Y m F 2 U W k y M V U z b 2 t t N X h j Z z Y r S i 9 v T 3 l K N j Z N R n N H d 0 x 4 c m Z 2 T W R q V 2 t j d 1 B 0 a X R X Q W Z j O U N K V D V x e j Z X S 0 p r V n E 0 R G I 3 Z 0 p 1 L 1 l N V G N p c 1 F w Z n R o c n Y 0 Z T V z b 0 Z N R m Q v b j F L e G d q a X l B c V Y 5 R D J l O X Z N N E R v Q l Q y c T N L Z U N X V 3 d D Z 1 c 2 S k U 4 V F N O V 3 B 1 b H Z 0 K z Z k V z Z F V E s 2 d 1 R Q M l M 5 Q 3 l p d D A 3 U m Y 3 M W l B M G Z U S 0 V 2 O G d K Z 0 d Z S T J y a H A 3 b k 5 W T D V U T 3 g w U H l O W U 8 5 Z H c z R X d j M F F w Y n N B c T h L V D g z Q V p 3 a C 9 l Q U U r T G J 0 R j F h N F V O Y y t r Y k 1 M N m M 1 c 3 p K b F J S S W V q Y m d 6 W U 9 V b F E 4 c H F 6 b m d 5 N G Z Z d n h I M n R z c D d U e X R T T 2 l a Z V d r R U V E e U Q 4 N X R S S X F E M U V M a n d X M m p G L 2 R P M n o x b n d L V W J R d T V Y d E t 2 c n p J M T F 0 d T J R d F N r N 1 l R S l Z X c z E w a U 5 W O F Z n V 1 E 5 T D V N U V N G W m Z 5 U 1 J C M H M 2 L y t O N V F 1 Q T Z x O G x 1 V E p R d m J O T D B j c X l B S U N j d k 9 D N U Q x V T F R e S 8 0 U V d 6 S X g r c m Z Z O U 9 P T 3 k x b 3 N C Y i 9 3 S X N 3 N m t Y M G F 3 T n B M e F d n S 3 k 0 Q T B 3 R E Z E d l V 4 M T Z J O E 1 M W n J x V m R B R l M 5 R G 1 z Z E 1 u N z h O R D d V Z X J L U W R j W D l r T n Q w Y 1 h Z b 0 t u d 1 g v U j M r W i 8 0 R W E x U D V 1 c T V D U k N v O V E 1 W W h 0 K 2 d B c F h X a H M 0 e G Z k c D Z 6 d H J 6 b W d W U S t y R m J w M E F 0 U 1 R y T k l U N l B T c m d m M D Q 4 N k J 2 W G N i N 0 o w Y m 5 Q V 2 h 6 V E J F M E E 4 U k x J V U l P U C t V O W o z Z 0 d Y T k J Y T H N s M 1 F l N V J m d m t C Y z R r Q 1 V y S H Z 0 Q U d I Q S s x M z d H U T g x b 0 R j S 2 9 q b H o x M V E 5 e T V h b z h o O E U 2 O D B W V 0 I z T j Y x M F h W T V p D a 2 p X W V p 2 N m w w b y s 4 L 1 Z z U G U 2 a H p V R G N E M k 1 T Y 2 J l d H g y a W V L L z c z R 0 R 5 L 0 t G M D Z n d l B x T W 1 1 S G 1 N c G o 5 T l Y 2 a 3 B t Q j l 2 d E 9 4 b H F x W G F W K 1 o z d n F Y d n Z C Z 3 J h d 0 4 2 N 0 Z j Y l N y M k F 1 K z Z w N n l 4 V m 9 I c W Z D W U p j Q l V E c j N o O U t 4 R C t m R U h r N F N y V z l h e m J V b l V 4 W V R a a V U x d F N J b i t s b i 9 q U S s x Z 1 N K b n Z x d y 9 P a i 9 J L 1 B s V k N O d U V Q b T V h Z E p r Z T F R d W x 6 d 1 F v Z l N h N E x 4 b 3 V n d 2 d W T y 8 r M V F r N G x W b U Z I U X k w Q V d B Y V V E a U 9 n W F A 0 b E p E M m 4 w Z 3 J G N X N J b j B n d T I v U l A w R W h r Q m h O K z U x R m x T S 1 B i W X Z w T 2 d q N 3 Z I d G V 5 U U t O a 0 I 0 N 0 9 Z d F J Z c k R n d E 4 4 S F d W b W 5 X T m J z Z 3 E 5 R E 9 l U l B p O X l 5 S E s 5 c V R j Y m 1 v O E t x N z F L d X B o a V J 5 W H V D V j Z L a F I 4 V X R T V V F p M E F a M T F 5 M m Z t N 0 U 1 N C 9 D K 0 Z 2 M 2 5 i Q 1 R i T T J U d V g 4 N W d X Q T d u T 2 R J c V U 0 T E R P V 3 V m W k h X R n R X U k 5 y b l B m b U t s T T Z 6 d D Y 2 S 0 x r T l Q y V X Z J c n Y v a C 9 a T H V o W D d N M l F o O T h x e T d M U z N h M T N 0 Y k R 2 R k 5 2 U k 5 T Z G g 3 Q z M 3 M 2 4 3 S k F r K 0 0 2 N 0 E w c m J y c T d q R G 9 Y Z D R E c 1 B 3 d m p K U G N V Q 3 R n M T c 5 e W J Z d X p l b G Z G O X I y M m 9 F W H A 5 V z V Y R 1 N V b m 1 z O E p 4 d 3 N U T W Y y S F R Q O F p i e l d r T W J k a H E w S T A r R T N L e D F a T D h J b G l I M D J R c 0 l 6 M 3 Z Y O W Z N Z 0 4 y O E h R T U R l d X c z Q k d R O U R i d G t C Y 2 4 0 Q k p O M k w w R G Z 2 d U s 4 Z D g z V 1 J m R G 5 J K 3 M y L z R I L 3 k 5 N 0 F Q T 3 I r W D V X Y X R v W T g 0 Q z N L S D N s V y t O Z 0 N 3 d H N h L 0 Q w e W x C M W 9 m U F J Y a D c y W k c x a E N X Y 3 B x a D l G O F h S R m F z a 0 p x M W h 0 e W t l Y V J k V k g y W k c y e U Z j S V l m T T l S U 2 J T d n p 3 N z U z R 2 d L Z C 9 i Q j J w d D V q Q X d C U W R h a G R C a 0 R 0 Z H F R V F p 0 d D F U M 2 5 l Q n Y w S 3 l l N W Z z Z m F X Q l F o T n I z e l p p Z H J n d T J s a m R F T k 4 3 U 0 Z L Z U 9 a V l R v O X Q w N D d P R G 1 F a F B Q T n F p S V B 4 V D d h d H B k T V I y c j B j M n J o c G t O d j B y L 3 l p Z X J i V C s 0 c U t B N 0 p q c U o 0 S 3 c z O F R F N V V V Y 0 t x T U 9 l O G h L S V h I U m I v K 3 d r W j Q 5 d l d 3 Z D B U b m p j b n R o a 0 E 3 K 2 c r U U 8 0 N X c z e X R R a F B D T X l 5 S D g r M k l 1 N k g 2 Y U w 3 Y 2 R B U D M w U n l H Q z B W R W J T c W V S O G N k T W Z C N m h s K 0 9 I W G x N R 3 F O a E R X c 2 N G b D F 5 R W l M d C 9 y U m Q 4 c 2 0 z W S s 3 W l h 1 Z 1 N Q M U t S W j J w Y 0 1 m Z j V p N U d Q U D Z L a 3 B G K 1 p S Z X c y S H Z X K 2 J x N 3 B 0 U l V x U H d X b T N w e m J v U j A 5 R S t M d j N J S X F k M 3 d k S 3 U r N 1 E r a D d U S U c w Q k F F Z 3 l 2 Q k 5 1 Z 0 5 T a 0 d V S 2 Z Q Z y 8 5 b U V s U S t 4 e W Q r R k R k Q j k 5 N W Q w Q W J P Q m J C R D U r T T Y 4 M n M 5 Y V k x Y l p I M F l Z d W M x d 3 I 2 a U x N U S 9 2 b 3 Q 1 L 2 p z U E h q S F g r R X N 5 U l c 3 a k p K d E l i e G d O a 0 t m U H V m c U x a Z W F 0 b k N X Q 0 J w e U N v S W Z Q S W 5 3 T j I 4 N z l V e F d W V j U w c 0 9 M Y 2 M 3 b D V B Y k t 1 Z m h q K 0 o y K 0 E z T E l E Z k J m O V B h M F Z K R 0 l M U V V Y M n B S Q n N K V y s y O D V E a z h 4 Z W h I M 0 0 y b E R a Z E V K N 3 p l c 0 x l W T l k N W p h d 0 N k e W J J M 0 d D N z V C Z k 9 x Y V U 2 S S s 4 N E F F b n N B V k t v Z V N H M z Z n U z E 1 e E N v U F l k Q j d k e S 8 w U z B G U U E x S F N q R l k x b D B E W k N m Y 2 1 z a 0 w 2 W W 4 5 R 3 h C N m R Z S 3 p Y R T J i L 2 p C L 2 V q R n B o V 0 o 3 M T F L R V h q a 0 R T d W Z q b 2 Z T Z k F x V n d s T E 9 P Y T Y w U 0 1 I O T h I d W F p R n l B T 2 J r N 3 J U S H Z Y V W h o Z i 9 3 d m F L S 2 Z Y M V p q M 0 l L e D F u M E h 5 N W t I c G N R c V U v b E 1 T a G 5 K N z g z Y 0 l m L 0 Q 3 d U t y T 3 d s O E V V Y l k 3 c H Z p V k J L V m 4 x W U h W L 0 8 2 U k t v K 2 h S c X B p a 0 R U R G l Z K 3 J D N G 5 X b V U w U y t 0 T G h H W G N 4 N U Z Z Z F l j e W Z s Y k R p N 1 N G S 3 A 3 N X B Y Z G R j d V N B e V Z G U n V Y U W p Q M l B q a H F K V z J h Z n d W M E V k T l J 1 a n p s e E N l O T A 3 Y 0 N B b T V h V X Z v d z g 5 T X F 6 M j F S Z k p t S S t 2 a W F R a E 1 2 e G R 5 c z l i T 0 d x a E p l a V h y a S t l R W l 5 R z M 2 Q U N 0 Y i t K U U c w d n R Q U n c 1 d l l i Q l h Q T U R q R V d m d 0 Z 6 e F h h V G 5 z R m J J T X J 5 b i 9 3 N z Z p T E 9 x W E V M S E 0 y W X F q Q V d 6 S W J m c m p x d 0 w 3 N G F V R S 8 4 Q U p m a k J r N U h 3 Q 3 p q e l Z Q W G p w M E F m U E I 1 U W 5 Z N E N i Z U J Z M k V V N 1 l L N z R 0 d E p D Y T B x b n Z r N 2 5 R c 1 h t T m 0 r S H J L d i 9 E Y 2 1 Y a y 9 h e W l F c U h Y b k g 3 a E p u Y V F 5 Z l B D U m M 1 b l I 2 Z C s 4 U G V 1 e F h h Z 0 R I T y 8 0 c 2 t 3 N k F q d z h z c F p R M y 8 w M W x k M 3 k 1 b z Z C Y l F y N X h h b G d V e k s v N 0 5 o T 1 R O a H R M d E t L Z z l o M E x 0 T 1 N R e U Q 0 U W 9 U d H l R M W Z w Z E 1 r U W M z T 0 o r R X A 3 c 1 d Q O C t o S 1 p Q Z 1 Q 3 b X J 6 Q y t l U 0 N s Y z Z 3 T m M y Q n R t Q U 1 v T 3 V T Q 1 F a Q m I 5 M 2 Z t b C t a M W d 0 U z B Q U 1 J m O D J x U F d E Q y 9 m e H J H M 0 h 1 c m R h N X o v b i t o R k I 0 T H F V V X Z J T 3 l I N T V 5 W E l Y Y 1 l F Z G V M R G d E M j d s O W d 6 b j h V M X V x U F V k b i 9 J M 1 B C N D l E R y 9 E W G w r M X R M M z R T M T l 0 T n F 0 c D R h W E l X a H Y 4 b D Z F M n R i b 2 p m S 3 J u V k V h M E R 5 T l l F K y 9 B e m 9 3 M D V E K 0 x 1 W k N M N y 9 l R n l J b D N R d j l L T W 5 w b j V S e T B C d z F u O G k 1 M l p O d l N 2 d G 4 z c 3 B L e G Z l T T M 0 S H B W T W Z C R j c 3 Z X l T c 1 N F M 3 k 0 Y n Z z d m d a Z E Z V R H A w Q X M 1 T j c x W T l Z S D F U Q n M 0 S n Z X R E p R b H F q e U Z R Z X d 3 Q m J B d l c 5 c l d 3 d H F 5 Q X Z X d V Q w M X R l V W d S U m R o Q W l X Q V p o Q k 5 O Y X Q x a 2 Z P V E h s N 3 h j c E 9 3 L 2 V L Y m R C N n p t c z B r N E F 6 N m d w T U g 3 N E d I T H J R d W p I V E h L S 0 x G V U l 6 R X J I M 3 N p N l p C c X N U Y 3 Z n Z i 9 t d m N m T m V K Z D B M M z Z T Y k t t M k g z T H l n M H M 4 b G 8 z V H F C O C 9 v O H h H Y T g z c m t l e l R s b 2 V t e U V 1 b l J s b H Q y Z 0 c v c W 5 S Q W h Q O E p m d m V s Y 3 o z Q 1 B U S k s 4 M m Z B Y 2 U z Y T E y b m s 0 e T l 4 Z 3 k 5 N W F x b U 5 x T V B w T F Y y N 1 d H d W 9 S b z Z E M V B R W k t 4 e j Z O N G 9 r d F p Z R H l I b H R S d k E z b W t q Z G d M Y T J m a X N q M j V u a 3 d G N z B B Y S 8 w W D Z W V n p O Z n d J Z j N K e i t q Z T B 3 c k M z T E l D O U p j R U R S e j B i a 2 l j W D B I e V F 0 Q 3 h B O V F H c T E 1 b i 9 x M 2 9 C U l l l a z Z N N G J Z V V V 2 L z Z m Q i t 1 V 2 Q r R 3 V s U l N E O H l h M 3 d Y a m t Q M n B n N z R 6 O G J L S U s x K 2 1 O W U s 5 N U x h Z j F j O D h j W E l F S W x V Q W R k Q k x s N W o v Z 2 V h b U Z C a E V v a E R t N k d 0 Z l l 6 b V B N Z n E y S D d x U 0 h G a G t 2 S m 1 3 M z l 1 S F B y N y t Z V j N 1 R E t l Y T B n M W Z Z Y 1 U w b U d Q b k l D N V B 3 Q y t G L z h j e V R j U 2 s x Y k l H d n F Y O H Z u T W F i R z N y c 3 Q w Z 1 B v U G Z 0 U G t O d F V Q Y j J n T X R x Q U 1 U Q i s r a H p t a X U r Z 2 x L K 0 Z U Q U F B S U F C S l J F R l U 5 U j h O N z V u W E p l e l Z v e H F R R l N q d G U x Y T Z s a W 9 B d 0 R L Y 3 B Y T X M w L 2 5 Z c 3 B 6 N k V M W m R I b n B G O U 9 G R G J 2 T z B i b D l W T l d B c H R 6 b H l i b m s x c G N L Y V N x Z C t 5 T H I w W H B R O W N s W G t i N T N j d k F D K 0 M r N n U w Z m R o T X A 3 e F Y w T H R Q O X F a T H l 4 S j B J K 1 p W T z F y U 1 o 0 c 2 V N W m R B c l h Y T V B p Z n Z T V l N s R l J w M n h Y Z W M y K 0 J s T n V p d H B w O T J N a m N k K 2 R G K 3 h 1 N k J m U X J K M W t x U E t P b l F q M W l s R E 9 j c F E 2 W F N L Q m Z K N 0 Y z R m N M d l h n c H J 3 O X g 2 V 3 k 0 a y t Q d z R p S D F y N n V W Z U t R b V h R W V N k T j c z M T I x O T k 2 S U h D Y T F D N m o 0 Y z R z Q m 5 p d 0 F i W U 9 4 Y k Q z d m 8 5 N 0 Q w c j B 5 N 2 t a Z j N 5 V G k w R W J z b 0 l s Z 0 d v R 3 Z T U k U r Q V p j M E c 5 V n E 4 W D R T Q W t 6 U X U x M z d I U U J w O E V 0 Z H V S Z F Z Z V l d P M D F E S j R 4 V X h H Z U 9 4 M z Y w U k 9 o a j V t Y T l y c X p j d X R D N U 5 6 M E l z d 1 Y z O W J L T W p q N k 1 X Z k R l L 0 x s S E l i W m t C V E 5 W V U N z d n Q v O X B Q U H p w c l R y R H F W Z G Q 0 a E F D Z l N q S j B F Z m N V Y W Q x e l k 1 Z E 0 5 Y X U x N k g z d k J P K 2 l P T U h 6 K 0 R Q d l J V c U w y R z h 6 M W 5 O V W x D c E x J S 2 V D T j A 5 b 1 V O M 1 F J N k h M e W R 4 a n F X b E h H Z V h 1 V G V 2 d k R M d 2 d a c E I x R X F Y a D Y 5 M G J W O T V W R j F m M D k 3 e T N 5 R X B q d F Z w d V V P d 3 h y d E 9 z e T F 6 Z m p 4 T X l o Z E J r R G 1 z a H h F U k k y T 0 p D V k 8 v c G 5 i W T B 0 R V J F U l V C N 1 F q e H p W M E U 0 a U l L R T M x d i t J M U V S R V J F U k V S V V M x a X N D V W l J a U l p S X F L T X h t Q k x S R V J F U k V S R U d Z M 0 J s b 2 l J a U l p S W l E S W F n e T B S R V J F U k V S R m x O Q V p i S W l J a U l p S W l 5 b W d N d G t S R V J F U k V S S l R S R 0 d 5 S m l J a U l p S W d v b 3 p I W U V o R V J F U k V S V V V a a n N D V W l J a U l p S X F L T X h t Q k x S R V J F U k V S R U d Z M 0 J s b 2 l J a U l p S W l E S W F n e T B S R V J F U k V S R m x O Q V p i S W l J a U l p S W l 5 b W h x U X p l Q W l J a U l H a j k 3 e X d M W V c r W T N k R E 9 J a U t n V 3 l S M k d O M 1 F U Y W c y R E x S R V J F Y V V r T k g x S 1 F 6 Z U J p S W h x a 2 U r b W p R M 2 R o R n J E b 2 N o R V J F U k V S R V N V M G R o a l M w U k V S S W w 1 Y 2 l G M 0 d O Y l F y U 0 F p S X F v U 2 d 5 M F J F U k V s S k x m c U E 4 L 2 s 2 U T N k R E N J a W 9 p c H h L R E l S R V J F U k V S R m x O Q V p i S W l J a U l p S W l 5 b W d N d G t S R V J F U k V S S l R S R 0 d 5 S m l J a U l p S W d v b 3 p I W U V o R V J F U k V S V V V a a n N D V W l J a U l p S X F L T X h t Q k x S S W N 0 d G N K d n d J R G V x b U V h U W x T R m d L Z T F h M X Z q W D I 4 a U l p S V g v b W t r b 3 N O V 3 J z Z T l 2 Y j d O e E l a c E N G R V Y x c m V l N E 5 x d S t M M U x S R V I w d U Z N Y n V n R k V S Q T J s T U E 4 b 0 N r U z N G M 2 Y r S X d D Z 3 k 2 N F o 4 S V Y y T l Z D c m l L S U N u d F p Z M z N w Q z V I d n p r R T U 1 R G R R Z 0 l p S 2 l S b 3 J C b G h M e j Z N Q 2 d B Y 0 N D S H d B a G F u N j l w c m 5 B W G J j Q 0 g z M E d m R E V Y c 0 8 y Y V g 1 T 2 9 o d n E z Q m x i d k E w c k R 6 c l l 0 Y S 9 p e D Y 2 M z R z Z X V 0 R G R z d 2 9 p U n l k R 0 J B N j Z x U E l 5 S W l P c H h 3 S 0 h J b W F K S U R U S j R J W k d m V j N 6 M T c 5 d 1 J 1 d W g 2 N G Z 4 b 3 d m Q W d n U 1 R X N z N 1 V V h B e D A 3 Q U Z k Z E J q e D R E O U N q V y s y M G s 2 Z 0 d k Q V V Z M W F t a F c w R 1 V u b E d G Z 0 t Z M G R D d U l p S W d h R i 9 i W U 5 t Y W R P d 0 V u a k F a R 0 h R M T R 2 V U J o S i t D Z k Q 5 W F B 2 Z n Y x Z G Y 3 Y n F Z T V R j R G R 0 Q W Q 1 O E Y x a T R L U D B l W E V r Q 2 1 1 Z E h 0 O X U z Q T Z i Z E N j e V l E Y n o r V n U z M E N C T l Z V N 3 R j N E 5 U d X d O e E 4 w W j V i b 3 N Z b 1 I z Z E N i Y n N t R G Q w U 0 l p S 2 l 4 a 2 N T S W t O V H h k a 1 g x d j A 5 Q n Z V S G x x M E F E S 1 B 1 N 3 d V Q W 1 n c j A 2 Z 0 V N N k 8 v M G t y W k p V S 0 g x c G R l Q l d S L 1 d m V n Z 1 d X h 2 b z F p V i s v O G J O d 0 Z z e j B n K z R i Z H N B R D B 3 R G R O M j k v N 3 V G d 0 l P U E 5 0 N X c r L 2 J M R G Q w Q 3 F p Z G h D M W l 5 Q z l o M E F D Z 0 9 B U V p I e T F N a m 9 N b E 9 v Y W h P Z W M 3 U W V a M D l 0 V V J F Z E p p V H B N U k R T Z G x q V z V s e k p 3 R G 5 U Z 1 N L O W d P d n Z n b D h O Y S 8 y d z F m V F h L Q n J a N k J u Z C t k Z m o y N 3 h 3 Y S t p c W V j Q 3 E 5 Y 0 N L M W Z Y Y m x 0 a V p X Y 0 J Y U W 9 U Z j Y 2 d 2 9 6 T 2 M r R 0 J 4 Z W 0 z W X N S U D Q 0 Q k 5 n d 3 V u d S 9 T T 0 d B c F B P Q k 4 1 K 0 w v R j V z c 3 o 1 d U Z R d m R B V V l Y T 0 Q 4 S X l J a U l x T E 1 3 b U N i a U 0 4 T G p C L 2 5 m S n p m R E x q d U t 1 Q 0 U 0 N E h I b m d a M j d r N y 9 l a D R k Y U Z m Z 0 R N R n Q z O D R a M 3 R 1 N W s z U H R k Q 2 t L O E l m Z k F U Z m R B U l N Y c E g 5 K 0 t n W W M 0 U V R L U k 9 i T k I 1 N T V D U 2 l w e H I x b n p B Y i t u N z M 3 R G 8 r a S t o b z Q v d D N k N 0 t h S E Z F b 2 d o R U N B M E h z d j B v c z B H N H F B Q X Z i M i 9 y Q 2 h J a U l n U m J D T E J V S E Z n b 0 t p V k J F U W t O N T d r Z D U 3 U 1 V K N n o y Y X o 3 e D l E T m p 2 W n p X W T N C U W l j e i 9 Q a 1 l X Z m 1 6 c 3 h O U 0 5 r e j k 5 N X p l d m R V d m g 3 V 2 V u Y T F I O W g y Y k t l M E g v O E J w S 2 E 2 Z m o 4 a G h C Q k N D Q 0 h F W F V F Q 1 c z d l M w d U c 3 b j J I R T h O e D l k V 3 J C c D V O a C t n K 3 d l V n Y r N X d Z R 1 F Q c z J V T E V D Q k Z k U X B 1 Q U d C U l k 5 K 1 Z M Z W U 3 e n l F a 3 o 2 c U d T b T h E W n R a S C 8 v Z H o v Q n F y V 0 Z 2 M j V x S 2 1 6 Z E R w M D d G T n k y Y 3 d k N D Z S b m w 2 L 2 J P Q 0 p q N E l X V E l B a 2 d o a E J C Q 0 N D R 0 V M U W x z O D d O d H A x T H F w b F h 6 M 0 g z d T d 2 R H F T M H J B b X Q v V T J i Q l F H R H F v N l B m U H l J R H J N U k F Y c j B 6 N 1 R V M k R 6 R X p J e W x L b T V w c k 5 5 a W p 3 c G N 0 R n Y 1 Y z F q U V l h T j d U Z G Z 5 M E s v b D J u M 2 x j M k t Q O H B 5 L 2 5 m d 0 h a W G N n c T B i S m E 3 W F R r R U J q M m M r e k N n Z G d T O D l T c E 0 r V X o 1 L 0 l V U V F n Z 2 h o Q k R D a W d T M m p 2 e n l P e l J y R E c 1 N X Z r d 0 Q r M E 5 D Z 2 0 y Z z V 5 e X p X U W x V d F J y d z l G U W Z t L 1 k 5 N 0 5 v T H l j a 0 Z Y e W M w U k V u d 2 R P c E 0 0 Z n B o V D Q x d z h D O W p 1 M y 9 a Q 3 Z Y b 2 N O Z U 9 V T C t 1 O H J W c D A 3 S m 8 5 d 3 d O V V F K W F J 4 b z F n T m Y r R H o 3 O V N 0 Y m N D a U d F R U V J S U l W U W t z S F V r T W d w V 3 J J Y S s 5 O W 9 l R 3 p K U V N T a V Z k M 3 B z W X B J e T J w d V F D S W 1 K e X I 4 N U g w b k p 5 d H J V N U J R d 2 1 l R H h S K 0 d C d n V y e m 8 2 S 2 R D M n B y V m 9 m U m J 5 a W p t d U 9 t d 0 x u e m h m O D h y Y l Z 1 W W J z d k p S W F d i c 3 p k N 3 R Z W m 5 u O V N 1 Z m Z h R G J C K 0 U z U z Z w M 2 p 1 N z B p c j V 2 Q i 9 6 O E x Y M z k y K 1 d a U 0 Z F R U l J S V l R U U 4 1 M E V 0 Z 1 Z a d W t K S k p L W E x V M l B C e T B 1 c E s z d j h w S H I v N m J Q S 3 F H S k p h b E F Q U n I 2 c T F M W U Z H R G N T e H I 0 U E Y 0 d G h X b k l y T z R I d D B l T z V w W D l x a H N O a m o r W k 9 F K z d T R V Z h d V V S N E E z T n V 0 N l B j d l N N Z j J 5 b W o z R D c r V S 9 M M k V F R U l J S V l R U X B Z S U V 0 Z 1 c 1 S H F Q V W J M V T M z Y l o x Q z J W T m J X R l Z E Y l B k M T Z J c G h G V E 0 v e H d m S D N q a 1 F h W G 1 i U T V m W H h n M 0 N z W k 9 n a X Z Y a X R Z Z m U 3 V n p t e m R S U H Z M V H M 2 d n l B R 0 R o R X F o W k E 2 S 2 p s W U R Y M n B X c k 1 Q V W J w W H l T U F F Z R G Z Q T 1 o 3 Z j V 2 Z j R K Z G U y e j N h e l F 5 Y W l 1 R U V F S U l J W V F B U U d N M m w 5 T G 8 0 T 0 V o T i s 5 Z W J W c X F N e V R E a l l S T 3 F V c l c 0 O X R G Y k J 5 T W 1 h U k 1 v U z Z N b 1 l Q Z 3 Z 0 N k Z 2 L y t p d j V X Y X Z 3 R D l l c 0 d 3 d 2 V y a l V k Z G h 3 a F Q 3 S l p Q Y X R W Y l c w T n F 6 Y m h Q O C t D d W t w U l c r Y j R V M S 8 5 Z W J m M D h o a E J C Q 0 N D R 0 V Y U n F O L 1 h J e i t S U X J G U 3 A 3 O X l z W m l Y T 1 l U R X F H M 2 5 j b k Z 0 L 2 E x d U l R R 0 F E d m p W S 3 l G Y n R L c T R W N z J o Y n Q v Z y 8 y Z 3 d F U E t h K 1 h y N E p y a 2 V y a j V j d k M y e U 9 V M G R t O H V u W E 8 v N 2 8 x d z Z G e G c 2 T D F U U W d o a E J C Q 0 N I S E h r c W 5 J e n N q S W h P M j d v R U 0 3 W l h 2 R 2 o z R H F 0 U E o 2 N 0 d R W T l i c F M 1 L 1 o y V U s 0 c 3 Z Q Z U 9 N a T A 1 d j J t L z l q U 3 N C d 0 g r N m 4 y W H I 4 Q k h Y N 2 g y Z j d O W m 1 T W n N N c 0 c 4 e F R E O G V m W H h 5 c F d n O H o z S 3 V 0 d 2 N s W U t o Z m g z Y m E r M 2 N B M H V X d z d F V H l u W l F J T V R F d X R Z Z k l Z U V F R Z 2 d o e E I x U E F s d G 5 6 Z n B O Q 1 h E M z d s Z k s 4 Z V J J V F l X S k g 4 S F R R e U F 0 W F V r b W R m R V N 4 Q 2 V x c 3 h z S C t N T W 4 3 M E 1 a U C t m d n V X a 3 J m R G 5 q N X F 3 b D d k N 0 Z k d D h m Q z V Y Z 3 R y Q z J i b 2 V u a G 9 D M 2 w z c C 9 h R 1 g x O X I z Z G M 1 T l I 1 V m l 6 Q V d i O G t Q d T V W d 3 l H O T h m Q 2 l u L 2 h 6 M F d G N z V N U V F n Z 2 h o Q k R p a m l P Q n J i T V N F d U h i S C s w Z n k 4 e U U 2 V C 9 r Z j Y 2 N 0 F k N T h 4 Y l d n R n B T c H d U b 2 R U U H Z P d H F 4 U W N R b 0 1 z R T B P Z G U 2 O F V y Y k l u d F l 0 b E l D M 2 9 D e k 1 4 a X p Z d V J z N m Q x R H Z 2 M 0 F 4 O T d X M 0 Y z V E p j M 3 p I Y m 5 W U U c r Q V B Z M G F D b j Y 4 e T F U a z F U V W x X S l l R U V F n Z 2 h o Q k J J W U Z 2 e U R B W j Q 2 M V d J c U d G N 0 x E W k 9 D U 3 F 0 c l Z v T F B h e E d U O X U y V W t Z N H A 4 K 0 V F N m R L c G 8 4 O X V 0 a V d N N X I 5 a C 8 y U j R 2 d D Z L M G 1 t U U J s V l B Y M 0 c 4 Y l Z E S 3 R u d U 1 4 a H l Q O G V J R 3 J s b G k w Q U o 0 S T h l a C s 1 V 2 E y N 3 Y 3 Y W F z e j g w e G J M Q 1 N T R 3 J O Q n N m M 0 Z r S U l J W V F R U X R 3 V k p D d X l L M n B I d 1 A x O T R K d V p r S l J V Y 0 h 0 d m I y W D l i Z T B J M j J N Y k 5 r T m N Q R H p R V j c x L z N H U m 8 x U n g 2 O T F E d k 4 1 d V Z F Z F N G U y t E Y 2 h j S i 9 E b m 0 1 d T h P T X F l R H J r N 3 Z 2 M G h Y N C 9 t Z m J 0 b T F h M 3 B 4 Y X R j N H d t K 0 h 6 Y W J C M V I 4 b m V S N 0 l p Q 3 l H R U V F S U l j Z H Z J T H l 1 e W p O Z z Z 5 O H N M W G 5 s U l N j N z A y V 1 J s N 2 V 2 Q n c v b T N y M X d K M 2 4 0 Z G d p d l l I d H U 4 V F F t T 0 J 6 M X M v O X l m W m l 2 V G I 2 M X I 1 M m 8 w e X V o d D I x Y k t 5 T z M 2 V G J C N 2 4 y c 0 p v d X p w M W t r Z D F P Y j B m Z n c 3 U m J 0 d V N k T m 9 s U C t Q O U h U W W U r Q l c 5 M F l J S V l R U V F n a H h D M G x n Q y t x c H Y v b H A z b F F K Y W t F S k 9 z Z U 9 o T V Z M W W U 0 Q 0 p R T 3 d 0 U T d 0 N E x r b j F G T n N j e X h a R H I v T 2 R a d 1 F 5 b X l H c W Q 5 Q W R y W l M z e l d 2 a U J y S 3 g z T l B L d X R W a n h 5 S G s 2 Z m g v Q V c 0 Z X M z N T l i a D Z O N l h l Y k d t b D A 4 R W J M O E 9 r a i t I S X N W d m R H e U d F R U V J S U l j U X R J b 0 V 0 S 0 d z M j N k M W R P M G V q V W V x M j F x K 3 J U S W 1 O a W x a R 2 R a O G V B a D N i M j d a U F M 0 U H Z m b F l 5 S F R 2 R F p G S k d i c j I 5 S G R k d 3 J S S 3 F m T 1 J N R V R h Y m x U S T d m e T R z K 0 I 2 O W V o U 3 U 1 b T F C T W p M Z 3 c 4 L 2 g w R k V s T 0 M r T V Y x N V V r b W R s W j h P b l h 5 a 0 p w W V F R U W d n a G h C R E N E Z 2 x z U V N u W E 0 v b 0 4 4 U F I w L 2 R 6 Z z h r c H l w N U N L O E 1 M V F N x M 1 Z 2 S T R j Z z Y r L 2 h h a n J 6 b C 9 Y e l E x R 0 R J Z X F W V 0 R k U m 1 W Y X N y M F I 0 T H c w R 3 Z C d 0 l r a j M 4 b E l D Y z J z L 3 o 0 R j k v e W 1 2 d i 9 q U T l w e F B 2 b l N j Q 1 R u b k h I Z D N H U D B t T F B x N z R N e k o 5 d F N w c F F T M U F G b 3 R 2 U G 9 T V F B o U V N T b 2 x o Q k J D Q 0 N H R U V I b E l Z Q X R 3 N 0 F T O E 5 3 W E d 2 Q V U r U G d X M 3 o 3 S C 9 J T X l l c X l T Q W F 0 L 0 d m c H N 0 M j V Y M X N D R 1 Z i R E 1 F T j I 1 b z I 3 N U p R e k R v b G V u T W R X b 3 A r e n E w V T h y Y m h G Z U R C b l V k O X l r b E J X S m l D K z c 3 d 1 A 3 c X R i V n J O a F J j U W l m N n V 1 T z Z 0 d F p a b m 5 V N m V Q a U J n d n Z o R E w x Z V d h O D h a c E s 2 V k p B U V F n Z 2 h o Q k J D S U Z t U j F j S k N Z Z U R E Y 1 B 5 a 2 t x R H A w b V Z J U 2 x h b T k z N z V F V l N x c U c 2 L 1 k 3 Y 3 l G Z G 5 i c S 9 q N 1 l z K 3 l s V X B n T i 9 C a F p a M n Z 0 V k 5 u b E J J O W g 0 N F V m S j N 3 c X Z E Q m V H V T B G T 0 R N V 1 J n O U V Z e k c z R G I y c 2 d H U E h B d W 5 6 K 1 o v M 2 E 4 L 3 N a O H N x N 2 p F e G l s O W l J c 3 Z 1 W H Z r S l Z t U m h S Q k N D Q 0 d F d U c x S V Z t U m 5 u T C t v c k E x M V Z x d m 1 K Z G N Y Z S 9 y M F Z F c i t E S D l U c V N m Y n Q 2 Y 3 l w Z m p v Y 1 d V N m R h Y V R T Y U 9 N U m 1 Y T n I 3 Y z N K Q 2 N y V T R 5 d G c 5 c k N j d m I r a G J W d E p 5 U W t s d X c 5 a E J C Q 0 N D R 0 V F S 1 d P Q k x i R k l U M G R W c T l Y T W g 0 b k p D c H J R c T F M O V J T W C 9 R Z V Z V Z G 4 w Z E N V N T F O S V Y w S 3 U 3 V X N 2 V m x h R H k 0 b V d Z O H B r e T l Y c n F O N j Z 0 L 2 M z U m 9 x b V N t W G 5 P b j d u N 3 N r e T I 3 Y V o 4 Q n N k Y 1 h C d j d 3 W G l v R 0 t 6 Z U 4 r Z F B a Y z J 1 R U V J S U l Z U V F R d V F o Z 1 c x U k h E N E t l L 1 l y U V c x c W F 1 N y t 6 N m R C Y 2 9 x U 1 V P c l V H V 1 g 2 Y m 5 5 Q 2 t n e k t 6 M W Q 5 a l d u Z n c r R T g w N G R m Z V F s c T F W V H Z t L 1 V i L 1 A y U G t s U X B L b H F a S H A y Y U N n d i t L b H p m a j U y Q V Y w Y k M 5 U m p Y e j I z Z k J v W S 9 y N n l q M W V u Z 2 w 5 K 1 Y v V m x a d G 0 z V D B 5 R W w x W G E v S S 9 a b X g 1 O D Q 1 W G 8 v a F J C Q 0 N D R 0 V F S G N G Q 1 d 5 T D R z O U Z T b k N i V j N Z M m Z Q d W o 3 W D Y 5 b l M v M 3 N S U H F F Z F B H R F p T U l V H d E p 5 Z k R Q d j l D M U U 3 e j R O T F J 2 R F o 5 T l U 4 c n F G R W E 5 T 3 J t d k s 1 U j M v c n p 3 Y W t w Q 3 E y R 0 R s Z X p M b 0 V 5 S k J p V z R 6 V n Z Q R j V T U j N a Q 0 t 0 d n N k O G J L e l p 0 b i t W S G 9 o a E J C Q 0 N D R 0 V r T U Q y c H Z I e n R T M G 5 a R E l w b z Y r Z z F K U H Q w a 0 h K c 0 p 3 M 2 l J d U 1 W S T R O Z T B 6 W m J 0 W U V K b z J C S 1 o 4 c U N a V m M x Y j F 6 L 2 x t Y 0 h Y b i t T Z n Y 3 Y z R K Y m V 5 T 3 R m Z T k x L 1 Q 3 M l N G d 3 J o Q k J D Q 0 N H R X l J Y 0 V 0 a m R M V H V r Z W F 5 Z F B L O E Z 0 V U N C T U h w Z G J L a W V 2 R 3 R X V k Q y d l Z 3 c F M x c U p N L 2 h Y U G 5 Y Z X Z M b H p P V V V l V U 8 3 V n c 3 e j V H Y z R M Y W t 5 S W l 0 R U V J S U l Z U V F J a C 9 h V z k y Q n U w Y m p C c m I 3 O X V 4 W C 9 v M k p W Z X J v e G l l N G R z M 0 F B S m o w T G p T e W M y M U h z c l B o c T I 5 a D N T Y l h 6 c n V W Z E x w Y j N R T W h o Q k J D Q 0 N I R W J V c E d i R z h H Z H d P M G E y M j d m O W V l M 0 5 k W H J z T D R L V E J o T l B q N j J y Y T F 4 M n l H V G R z Y z E 1 W j F k T z Q z M 3 l 0 Q m J x U D Z T c 2 1 n W X l j a E p n W V N r N V F S N U x 3 K y t W T E p x S n l m a W U v Y U p z Y 2 F O O W 4 r T 2 1 S S D d O V U 0 x a 3 B n S z R R U V F n Z 2 h o T E J Q Q X R 1 Y m 9 X T j c y N F J J Q n c 3 Q 3 B T d n F m U m N 2 d y 9 n U F l Q d z d T b z N a d l F l V U R N c z Z I Z n o w a m U x M D N Q Z W 1 1 Q j Q w V 2 p P Y l l m c E 0 1 O X R I W D R m T F Y v S S 9 m a T N T T n J B d E x q c V p Y Q 0 N F R U V J S U l Z U 3 d U d 0 x i a 3 V i a E F R T W V z d D I v Z U p u O T l 1 Y 3 V 3 S V F Q b G F S T D A 3 N V h T d W p V Q 0 x j T m F w T 1 N p a G J V b G d T d G 5 l Q 3 p 1 T E l p N i 9 X R j Y 1 T V F R Z 2 d o a E J E a W p p Z U J i V W t i M k I v O H k 2 a j M 3 V D B B Q n c v b m Y 4 N 3 B z L 0 R G O U 5 6 d D Z 0 V n M y N X h 4 T V d I V X p X Q n Z I V 3 h 4 W l V X V 3 d G W U l J W V F R U W d p U k Q 1 b m Z X W k t h T m J F T j d O T F M 3 T m U 0 Z G F S M m h P M i t V N m N M M z Y v a V p E R G s 5 c y t 0 Q k o r V E d D U 3 d G V U l J S V l R U V F 0 Z 2 5 J N 1 l s c F V v b 3 Z Q e T h l c C 9 a R E R O K 1 Z M S W d P M H Z 2 Q m s w Y T J 1 N C 9 k S 1 J v L 1 N z T 0 5 j T G g 1 U m Z B e H d k Z W Z B M 2 M z V X Z 1 W G g 0 Z U p Y Z H R J W V F R U W d n a F J L a 2 1 n V z F K Q 0 s 0 Q V k w Y 3 F D Y U N z e m Z r V H R t e F g 3 K 3 Q 3 T D N U d H B D U m x 1 b n h G e V k 1 O C t S c G N 2 U W F a R 1 R C a 2 t C S T R X c 3 Z J V k R J W T N 5 b z Z I Z l M v R C 9 y Z m 5 6 d j l 1 S G N Q O E h B e X N I M 3 l S V W h L a H Z t L z J o N T c 1 b j l L W m 1 q c n J N a F h y c 0 x a O C 9 E R V l 4 Q m V W Z G 4 z K z N 3 b G s 3 T V F R Z 2 d o a E J E a X J p Z U J i V U h D c X l v Q l h N V m c y M k 0 x c T l z b W N L c F J I V W E 5 R G 1 Y O D F Q c 1 g v U T J M b D l w Z V E 2 K 0 g w Q k R s d z F t N z l v R F I 2 S H o 3 N G x T c G 9 q S k t X e U 5 j d l Y r c l Z Z L 1 l a b V p D U 2 l v R S t L d m J K U 1 l w U V c x Q l R D Y l l 1 U W R X c l l H R E 4 w Y W 5 I M z g w Z D c x e D N u W E x R Z 2 d o a E J C Q 2 l M d V d C T G I 1 S 1 Y 4 V 2 5 u Z 2 N X a m J M d j g x a k E 1 U n N 4 W X Y r V n J i Y n R Z Y V h u b F h x M X V Z d 2 1 X R G 1 M U G g z W G Z I M W J k M 0 c 0 c n V X S z d w M V V r b 1 h H U X p x L 2 J Q b n d s L 0 x s V V J a V W R H d 2 N n M n M y U U J Q U H F h M H Q r Y k 1 L T 3 V p c G J E d k F N U W 5 x U G Q 3 Z X V h K 0 x z b H B 6 M E l J S V l R U V F v a F N S U U x i d k x S Y W V L Q X Z Q S H k v Y l F D W G w w Y W p C T G R O R 2 l v a n F J M G F x S T l I W D R l d n Y z T m N s b W Z a U 2 l V W T d I Z X Z N d H B i a 0 9 N b j R j Q 2 h n d H V W a E 8 1 Z G J Q Z j k r Q 3 N z W D Z W T V N m N 3 d j O W l 6 W D F s T E h C U U l i V n J h d H Q v M 1 g 4 S D N 5 U z l 3 O T d Z c U E r V G p i Y i t O R U V J S U l Z U V E 0 c T R q Z 2 E y M X N r S H c 2 a 3 Y y c 3 h B R H J O M E F z M z Z I U n g 5 U z F w V G 1 x R n R i M 2 M 1 c 2 h 0 W H I 0 W m Z m S U M z Z D h U M H p N N V Y x d D F 1 M l E 4 K 3 U 4 T l F R K z J W e l F K b m F P L z B I c H o r Z F F 0 T T c r V z B 4 Y 3 h h c 1 d L M j h O c G x n O T c 3 Y 1 k w O C t i d n R n S U R N V H R 1 N G 9 m T C t z Z z l s e V p R d C 9 I U 0 d F R U V J S U l j U W R S U U x i S E h W c n c x d X Y y Q 1 p x e X Z I W E 1 2 a D F y d k w 2 e D E r V n R h S U Q r O X R 2 Z X p V U 1 R w e U V 3 R U F s Q 1 Z S M n R u T j l X T G x H Q 1 l x Z m U 5 T D I y T F Z J b V B v T l h M c n M r Q m 8 2 S G Z q N j J F N 2 p k V V Z v N V l M Y i 9 E d 2 5 O N m p O c T A 5 U G F O M 0 N k d i t L M V p D Y V d y Z y t l W H V w Q T M 1 N 3 R Y M k Z F R U l J S V l R U W R 5 V U p i R U d a T X Z 2 e W k v b V B W S z V Z b l J 2 V T V w a S 9 X S m 0 y U E 9 C Q j I v Y V Z n d U g v b m x O Z U c 0 M F F H U V Z S M X l F d V R n a z R r M U 9 V M G R m M G R D W E R j Y l p K R 2 Z I T U 5 z T 2 x L N 2 J Y T z N j Z V Z x e U J h b F d o W G g x b H J h b V h w L 0 t 2 d D V l U 3 F N c l B G L 3 o 4 b E c x a k Z n e X l F e H c 3 c T l N O W p v L 1 B u U T l M V j l n L z F x N D F E Q n R z d X o 4 d U h o Y i t Y Z m c r N V U x Q 1 Z h d W 1 N b l g 3 Z H F u b k s 0 U V F R Z 2 d o a E x o b E p M Q U Z a Y l E y d j Z E M n d D R m x o T m F l U H h k Q 1 F x S 1 N K T W t 0 b i 9 Q M W V x Z 2 N v b n d V V n R V d 2 V P R 3 B 3 c C 9 2 Q 3 E x V 0 N V N 3 o 4 O C s v T V A 4 d j I v M 3 V C b m k w U C 9 U c n B h d z l 0 b V l 5 d 1 p j e k l O b U p i T W d l S G 9 D Z D B l Y X d L d X B 0 a l F a R 3 Z x c X M 2 e j E x c H V E c k N p R 0 V F R U l J S W U 1 W U V 0 Z 0 M v U E N M R W 5 R O W t t Z j A 5 Z W 8 x K 0 9 3 c n g x T 0 p W N j V X T X Y y K z h C U k U x Q 2 p a Z m p v c k s 2 d n c 1 M l p u d z N j L 3 d a d X Y y Q j d i d m M 4 M n l O Z n B s T X p I Q X g 1 V T F p a m 5 a V E l w Q 2 J R T 0 h y W T l s c F l P b m g 3 c W Z T O C t E Z H Q y c X I v b W V y M V M 3 e m V 2 Q U g r W V B B N 0 d 2 Z y 9 I V G h U O H V R a 2 h o Q k J D Q 0 N I d V N C T F k 1 d m p q e H V q c j A w T 1 Y w V U N 6 R 2 F a O X I w d 1 p M c 2 l G a S 9 E T 2 V H a l d S R m x m M n F D d T d h a m x 6 W E R 3 c 0 x J V z J K b V N P b z d z M k s x T U 5 i W U 9 K a T l k V W R i N G 1 z M 0 t k b U F B Z E 9 r S V B i b 2 9 y K z J K V D R B d n A 4 T i 9 k b 0 p h Z 0 1 0 W G J P d m g x c X V q Z k R q c j N B V W x V N 1 F R U W d n a G h C R G l y a V d C c m J V V n F 5 R X B H V j U r U W F u R D Z 1 b 2 8 0 S j U 5 e W t m W k l L W C t i Y V A 2 V U x 1 V 3 V r e E 5 T V m 0 4 R k d i L 1 V Y e l g r M 1 d 1 T W d J Z F V V T l p K L 3 p K b D h y b 2 F v Z T I w T G F W R W 5 6 b U Y 3 e G 5 a U 2 x a b 2 V j d W N E e j l l T k 5 X M j h E V 0 Z V W W p m R E 1 6 T j l n V 1 F n Z 2 h o Q k J D M 0 p V M F p u T X B q U W 9 l S G x K e T E y N V F G M D Z m S z N 3 R z M 3 d 3 F s S W V x V l p S L 3 k 1 Z F R B b D g v W H l V R H M 0 O D N l T G d Y W E R Q W G t Z U k V l T 1 o v e F I v Z 2 x R M k N H V k 9 W T W o w W E x p b V p p Q j J O U k d k b X d y c E 5 z S E F K e E 1 R V 2 Z I M m R E a 2 F O Z 0 1 Z T k N t N m J W O D Y 2 M 1 M z Y l h U L 1 h G Z l B 6 V 1 Y 4 d D d q d 2 1 F M F J H U W 5 3 O F p H U T R u O D F j a U p L a z F Z S z d P L 2 o 3 U T R V S y t a Z U R F M E l J S W U 0 U 0 d v M z l n R V F D M j l 1 R l J x T z h l W E U z S 0 V H d X d h Q W t 0 R E l Z b E 1 S V W V y M n l u Z k 5 h c D F O Z T Y z U V F H d 3 U 3 O X B a T X Z 6 c T J o K 0 h Q N T M v Y 2 J J W k R S M k R q R n R p K 0 c 5 T F N Y T H U r V m d 0 Z E 8 4 R T l i U 0 F z R k x 5 O D d B Z l B K a E 9 r c G t G T U R K e S 9 w Q 1 N 4 d W h r W m t T V 3 d 2 V H N r S n N M N T g 4 c k R H U 0 Z 1 V n d Z R G h J V X B H Z k N G R U V L S X U 1 U U V 0 c U x 3 U G 5 o U E t h M E R 5 c H J q U z V m a D Z B b G x M Z S t 4 N D g 2 d F F 5 N n R K T E M 5 O H l V b X d r b F p w e T F L a 1 l n S T h Q V z k x Y j B R U W d n a G J v b j h B b H R a W X l z S z l z M U 1 a Y V R n V 3 B S e k p Y d U V L Q z F N S m 1 X a 1 Z v a l M 1 T n c 1 c U Z 0 W H B p V U x J W V F R V m l T d 0 Z R V z d j T 2 x X O T B D S W t o R V p x W n A r b k d r M k 1 l Y j Z l b j V O T 3 N q V k x I b U l J M j Y 5 a W 0 0 K 0 R Q R n R 3 T V N 5 b l R C b 2 J n U 3 l t W m 5 L O T I 2 b F N y Z T J j M E l J S W N S d F J I d X J P e U N F R U x k T W Z M e H F j O H o x O V h 3 V X Q w M k N X b k h i d U p x V n p F Z H g y e G h 6 Z m I z N l F K N 3 Z Y U 0 d F R U 9 K d U o 0 R 3 R F T 0 x 1 b F p H a D J 2 d z E 2 Z U F 0 N m 9 n U W p z M U 9 P c V R l a 2 V k N 1 Z 3 Z 2 h o T G p i U 1 d B c m h M a D c 1 U 2 5 w S X l P M T R u W j F K U 3 R K d l V Q S 1 V R a 2 h o Q k F x R X R n S 0 l Z U V F R Z 2 d o a E N q V k p M Q V Z R Z 2 d o a E J C Q 0 N G R 3 F T V 0 F y a E J C Q 0 N D R 0 V F S 0 p V a z h C V 0 N D R 0 V F R U l J S V V T c E p v R 3 R F R U l J S V l R U V F v a F N U U U p i S V l R U V F n Z 2 h o Q k N s b W d T M l F n Z 2 h o Q k J D Q 0 N G S 0 5 R b H N o U k J D Q 0 N H R U V F S 1 V h a E x Z Q 2 l H R U V F S U l J W V F v M V N T d 0 Z V S U l J W V F R U W d o U n F r b G d L N F F R U W d n a G h C Q 2 l W S l B B V m d n a G h C Q k N D Q 0 Z F c V N h Q n J S Q k N D Q 0 d F R U V L S V V r M E N X e U d F R U V J S U l Z U V F w W m 9 F d G t J S U l Z U V F R Z 2 d o U 2 p V S m J J V V F R Z 2 d o a E J C Q 2 x H b 1 M y Q W 9 o a E J C Q 0 N D R 0 V L T l V r c 0 J W Q 0 N D R 0 V F R U l J V W F w S l l D d U V F R U l J S V l R U W 9 s U 1 R 3 R l l J S V l R U V F n Z 2 h S S 2 t t Z 2 E w U V F n Z 2 h o Q k J D a U Z K T k F s c 2 h o Q k J D Q 0 N H R U V L V 2 F C T F p D Q 0 N H R U V F S U l J V W 8 x Q 1 d 5 R k V F S U l J Y X h N M 3 Z n T G Z 4 N W F n e k U 3 N j F a M z V Z N 3 o x N 0 Z O a k Z q e E Z T Z G p M a F h Z Z H Z h Q k Z Z e G M 5 U T J u W X k v Z m h K N 2 R u V k l 5 M C t q N j A z Q m 1 I M W h C b W p I a m x 2 V G h l b W 8 4 W n N 3 d W 4 v Z m h w d G x j U 2 J w Z U F q M X l M Q 0 1 y O D Z i Z X o 0 e V p G U 2 U z M z l S N 2 x s W V M y Q W 9 o a E J C Q 1 d E a 2 Z m N V h o e X o 2 a n h Z e W 4 r R 2 J u U X B J e V V t O V p Y N V l j M j h 5 e m Y w M G h O a T N 4 b H Z X a E 9 I b T Z H W m g 5 W U F Y M 3 p I e U J 4 K 2 V Q W i t 2 R m c v b T I 5 W F g z N X V k O X k y a j M v Z k 1 N W F R E Q l l k d T c x Z V h F Y U h a Z F B s c m 8 4 d z F 1 Z W c 1 R m 5 X S E V p c T l v T 0 c w S T c 2 N z V q b E 9 4 Q l Q 5 M E t F N 3 Z i N W h G c j E 5 Z V o v K z F r M D Z m R T V r Y 3 k y Z G J m N m Z s d D A 4 e m N 0 V T N O e l h B U F h y O V B J U G 5 q U 0 1 x S m E 3 R T c y W E d 6 T n V y c G p O c z R V U W 1 i N W h W N H Z j c j d T U 3 d G V U l J S V l T d z R 1 b m 1 E c 0 R W c E J q R 3 I v d U J K d E 9 I T V d I O W o x e E 5 p c m 1 w L 1 R n W W V a b 1 h s b n p J a 2 1 P Y j Z m R E R p N n c 3 d S 9 l b T N y O G s r S G 4 0 Q U 1 v Y j l u O V A 3 K 1 R C M z k 2 b T U 2 e F h X W D V p b T A z Y k l F O C 9 T O X V W c D N i d z R H O X Y w M l B X S 3 l 3 O H N w N n N i S k 5 O K z V z O W t u Y X J t V E V 6 Z k 5 s b j l K M z l C a z h 2 b n N 6 b H h H a V h y N k h Y d X F I V m F B Q k l 6 R W p o K z k x L z B m N z d G M 2 g 0 N 2 1 q T 3 h s M H A 3 a T d i e V B r K z J I Z j F C T D E r Z V k w M 1 Y z N U 5 m S H B T Z 2 V m b E J Q T k d V e F k v N z F 0 R 3 k y K 2 Y 1 c D E v W j l q O X Z p a H U z b m 9 Q M X B 6 W l R j Y 2 Z Y d U t m a z d i Z n Q 4 V W x K N m o 5 Z W Q 4 e U F M N 1 k v a W V U T i 8 1 U 1 l 2 Z T d F N 2 p k N m c 0 V W 1 v Y 0 h w S 2 Z m N m w 2 S U 8 1 b U h 4 N j N 1 Z 1 J D a W t F S T h n M G d 6 W l J D Y m 1 W e W 8 4 N T h L N z B w V V J n S k x M K z h 1 N X A 2 S j B z R E R 6 Y U R h V H N w S T V l Z D l 5 K 2 x a b 3 h V V m Z Z T n V X a i 9 x b F E r b m F h V m E 3 T H A 4 b E 9 p V W V B Y l B H O H Z y Y l F m e F J 2 d k J h T k F V K y 8 z M l h U M 0 I 4 Z X N Y R 0 5 p Z 1 c 3 R m Z P N G V Q d 2 R O b V g x S m 1 L b U g r d 1 R i N y 9 U M T l i Z l l k d U h h S z V T Z T I w U 2 E w Z 2 V y L 1 l 1 K 1 Y 0 e n k 5 Z U R L a k 9 6 N 0 J 3 L 1 U 2 R j I r b m I x U E p H V 2 x j U 0 l n R V l P b n h M Y X c 5 c z R m U k h a L 2 d t V 2 I 5 W E x x T 1 F h Y 2 4 z Z X F o Z 0 J r e l R T d l Z v b X B B e F d M d H J 6 M T d M a D h u T 2 l V Z W d H e X p t V i 8 y L z h Q Z n h 6 Z n p i c 2 N u Z U t 4 U n o z e S 9 6 N 2 R m U E t U Y T l 0 W j c w S 2 R X V z l 5 M E 9 0 W C s 2 N m 5 4 e k R t d 2 t s Z m F Q R n B z Z m Z i U 0 s r O F B Z O U 1 T Z V d M a E p G c U U x T U h q e H N P d z R w U 1 V r V 0 l 6 a X Y z R n R q O E F l S 2 Z E M E d L L z M 1 M m c 5 Q W E y Z 1 F G d z V l c X Q 3 b 1 c 0 Z z J Y N C s y R E F Y Q 0 p 2 S G 9 R U V V O N m p E R y 9 V Z m 9 B d l R 5 e m x V b X J 4 a m 9 R T k M r L 0 1 5 R G 9 Q O H Z u e H Y v b n M y Q k l T a m M 1 U E p X M G N V S T B a T F Y 1 R X I 5 V 3 g r d G 9 C b n R z M W 5 i U E p r Y 1 h h U D N G N z g 5 U 3 I z N l I 2 N l Q z N C 9 a S H h 0 S 3 B j N z Z i M l E 2 d l I 4 R 1 d m M S t u d 3 c 0 c 1 l U V m x r b T g x O H N 1 V T N M a V Z H O F h t d l Z 5 M G p i Y 1 h o U 1 B S W k J 2 N D V o c 1 N N R l B R N k h m M 3 J s a 3 h 3 N k s 1 V F B 6 U 2 9 H V l N a b F V P b j R t M G 4 0 U F h X c X g 4 d 1 Y v Q U o 1 T n Y 3 U n R J b X R M N X E v O X l E c T N s e j V k Z G t t b 3 k 4 c 3 Z 4 e n Z Q U W U 5 S T V v V S 9 5 Z H Y 4 M z R 1 b n N 4 N S t G e D N Q d k w 2 N l F h M D B r M X B q T j Y 5 U X g y W E R y R X R M N X Z Z T k R w b m J x T 2 U 1 N 0 E 5 c z M y a i 9 G R 3 U 4 R W w x V z J W a F V m V z I r e U x T M H R p O D R Y L z Z G b W p O Z V c 4 L 2 U y Z X Q r V k M 3 c l I w R F J w b T l S O U w 2 e n c v b j h i c 0 x K N W V O S m 5 0 b H c 1 e k x 2 N G F u O X c 3 S E o y b T Z K T l Y 4 e j c 0 S 3 N w V T h N T D R Z d H N m Y U l C U k V 0 e m F L T D J C Y l o x Y U V 0 a U t F d l d M N X p V K 1 h U Y W N S M E x i T X F C S 0 8 r c j d W N U V n V j R n a W N 0 Z n E 2 V m 1 4 Q 1 F Q R D J 0 T S 9 0 Q T B H c l J 2 d H l 0 V 2 0 0 K 3 A z e V R J W D N 4 U 3 l U d V h y N D Z m M 1 l s e j l S e G t l M F l l U G p p N 2 l x K 1 B M U 0 R V V m 5 C d 2 x M a k 9 a V k Z N R 1 p i U m V k Q X R 1 e E 1 G Z V V 4 b T g 5 W E 9 X W E 4 1 W m J Q M F R 0 e m U 5 V n Y z M n F I R n d 6 W n N X M U d a b G 0 x U 2 p U d U V C b F h p d S t m M U 0 y N 0 h B c 2 0 v d X d k V 2 N q c j J N W H V k R 0 l Y T H U y S F V r K 2 h 6 e D Z j b 0 1 o K 0 Z M U D B P d j F Y T m Y 3 Z l l G b m 5 j a E l a S z N W M z F E c H N t N V J G d n B X Z X F m d 2 F q a 0 9 J W X R u R 1 M z Y l l a S l B i V T Q z W m p C c D F 0 K 3 Q 3 b W V k V 0 N S b F c z a X V T V W Z N T H Y v T 0 R w V m E r c F V u M H F 6 V 2 1 Y R E d O d j V L Z D V l O V k x b D M 1 S m p t M 0 d x S m N B W k F B Q W d B R W x F U V Z U W E d m a T Y 3 d 2 l u c n F I S j g 0 Q 2 t V W E N O W X U x a m Z r e m 1 i U D Q 2 d G t t M X o 5 M 0 5 3 T l J l c i 9 C U T N V N z V u a G V k R X M v U j Z I T 1 d i W U 9 i b m s 4 M i 8 y Y l R M a T R 0 a 1 V O U l p 3 R D Q 3 Y j l W S k d h a 0 1 L U G Z X O H J Q V F J I a 0 R X e H Z o Y W 5 i L 2 t D a j B m R D J Q V U 5 1 Z F Z k d U t 4 c X o y V n h N d n h K d n N n T 0 h Z T 0 t I d D d v W D R n N 1 d v M z B h L z F i S W Z h T m R 5 e S t F a H l x M 3 B u Z W x a c l F 1 R z R H Y l J 1 Z m d i R k V x N 0 5 t a j J 0 U 2 N z U C 9 t c W p B Z U N t M k 5 C Z z B M T G p x M y 9 x W j V Z Q T B T a m F t Y 1 N M S m Q w K 1 N y O T J S Q 2 c w R k 1 P U F F u Y 1 U 1 T 3 J Y V j B Q V W M w Y V B p c S t i T U V l L 2 p 6 M X Y 1 W m 5 D b m l T S 1 d I V G s v e n d C c T B M V n V i T G h V Y T B L R j h Q V H g x d G 0 4 S 1 B q M z J G M i 9 z K z d s S T k 4 c W g x K 3 F J N n o 4 Y m J 6 Z j F h T S 9 W d E R q d V d m M E 9 w N U 9 2 R l h p T j U y d j B a R W F M R n l 6 Y k p u T T J Q Z G V O W j A z a 2 Y 4 W F N 4 O E l 3 U j d 5 c j N 0 R 3 M y Y T N w e U Y z Z 2 c w M i 8 4 d m 5 X d V p i d H R x R U 5 X R F Q 0 Z z V 0 e T c x T 3 h s M 2 h t O F J S Z W F 2 a 1 F E O W J 0 a U Y 3 c l J r S k d D a z I v R 1 V a e V p w c W x u Y n V i Z 1 p k Y l A 4 T E h t K 2 V V U 0 Q v M F d q Z C t l b W c w M 2 F 1 M 0 x M R H Q w d U 5 i Z U g 3 S m h 6 Z G x m Y U 9 6 U F B Y d X p C M H c w V 1 l V N z A 1 a 3 h r e l B X Y T l 5 N E 5 v c D F m N G x q M z N r M U F P W m 1 s T U h r S m l S W X R s Z V B Q a E R t M U h 4 a 3 Z E U H l X M D h Z Z l Z R U T Z 2 U j h Q M z l v K 2 h i c T U z R D g z N C 8 r Q y t 2 T H A 5 Y X F I d D J x T n F Z W C 9 1 U E s x S n d h c 3 p P b 3 Z M S D k x d T J y W D g v R 0 U x W l Z Q N 2 t m a U x L V m 1 G O D U y Z m 9 F d T c 2 N y t t T E N a S D A v T 1 U x c W d W V T V O Z i s 0 d 2 k 4 c 2 R a Y z V O T G t m U n B 6 U S t r Z H N X M V l U e G 0 x U F h y O F Z 2 Z E U z S U U y b G p X e H V y e j Z E L 1 R 4 e E 1 0 T U 9 i S 0 F L V W N X N E c v d 3 B u d H d J M 3 B Y Y k 1 h O W x a b 1 M 3 R 0 Y v c W 9 5 N G V 3 V j d C R E N 0 K 1 h O c 2 p q N 0 s 2 M 3 Q v W k Z m c 3 F Y e m I x a T l U a F p X Z H g 1 R 2 F s V U d I T m F O d H B y M W 1 t S X k 4 V 3 F z Z l E 2 d D E 1 c j J E Y z V s K 2 N v W E Q w Y z J D c n V k S V E v O H d Y c X A 1 T H h v M D l B d H B 3 U W R I R m p M a D B C K 1 l 6 T m t P e j l O c U 5 J U j V s N m V 1 W D J Y c S t J W F N N Q 0 N N e H Y 3 V n F G T 2 1 z b E 1 Q Z 1 V i V X Z w K 0 5 V V W V L W l Z T M G J k b m F O a 0 Z 0 Z E V Z a V Q y e i 8 w c W 1 n R m 1 E b T Z Y O T V v L 2 I 5 M V B C V j F w a n B O R n J l c m Y r S U t y Q 0 4 4 S z N F d S 9 V Z j R m b W Q w M G t 6 M 1 Y x S m E r N T B S W j J 1 b U c w M k Y z c W F z T G Z l a z Z Q U j V 4 a S s 3 R E 1 t Y j V 6 R m M 4 M G Z Z R W l q Z X h u Y X V C Z m Y 3 R n h v Y V p l U m x j b m p q Z T d G e j k y T E 1 X d S t W M T F E Z z h i b C s r Z j l H V z h W V 2 8 5 N j V j T 2 R P c m R 2 c l h a O D N X Y 0 V M e T M 5 b U 9 6 Y l p M d 2 t 6 W m p C N C 9 Q Z l k v N 0 F 5 V F F P c m 5 t c n U x T 2 l O R 2 g 0 c y 8 x a l B E N S 9 2 R 3 I v c W x N N 2 5 R c H N z L 1 A 4 M z l 0 Y k I x M F N m d H E 3 V E x V O X Z O V W p s c U E y U G o y W l k 5 Z l A y M z B 3 c 2 Z U N G x r T G R 6 M V B 2 e n V B R 1 B Z b z g 0 c H A z U m 9 m c W 1 N N E 5 2 Z G F O R T l j d k 1 H a m V X Q m 9 I M T h U W D N k d W w 2 N S t P d l V S T W F n S X h x U W 4 w K 1 h V R X Z 6 M H l u b W 9 C b F l y V T U 3 d E Y 2 U T F z T l J w N D h S a 1 l O U T V T Y m w w Y W Z u S G 5 T V F J v Z U x a c E J t W U g 3 d 2 5 p T T F P W W Q y R X I 4 e T V z Q m F C S l F E a T l L a l d s V j h X b U 1 w b 3 J B T W k 4 V W Y r e W Z i a z Y 3 T 2 o 1 R V Z 1 a m o 1 T 2 V i V C 8 0 Y W V S Z m x V Q 0 R E N E V H S D l a M m 1 V Q 0 g x Y U 8 1 b U h w Z G R T M H p a Z 0 l O U G 5 6 W j d C b G V y Z F d Q c 3 l u N U I 2 d D V y M 2 Z Q N m 5 l Y 1 h z T j Z J U D R j M D A r d T R L V 2 F 2 V E J v M 1 J o Y m Z 3 Q m R L e l J r N E 5 a U G J L N 1 J O Q 0 N j Y 1 E w Z X B Z W l B S Y X I 3 Q n V P d W R X N D l W M z V t d F g 2 W k p p d G U 1 M X h L V k p H d W M y O U Y 5 Z l R E Z E p P U l p p d E d x T D Z t Q l R H W n M v b i s 5 T D k 4 M k R o M 0 R W T 2 1 W V T N U c X Q 3 b F d k T m x B c F c 5 Z 3 F q a V Z Z N i t H e W F S b k N V S k R X O D M 4 d z Z 2 e G R m Z 3 h i M D F X N 3 Q w b m s 1 Y i t N Q T J J U 0 9 G K y t h O H l Z U X V 6 O U t 4 Y W h P W H o 3 Z G U z N X V U b G Z t e n J i L 1 R K c l N C c W w y V k 1 o V U k 5 Z 2 5 r d W V Z U F V N R W 5 D S 0 1 w a S 9 y b H d 3 b j J E Y 1 R Q M 2 N m b H d M Y k N o M z B z c n d N O S 9 a Z y 8 4 S D J Y b H Q 4 O F d M Y 2 p Q K z V i e X M 1 T F I v a G Z x N G Q 1 b 2 t s d n l u c j U y N n h Y U G h s e m t m W X p j M m R E M k J z T m o w c U o 0 N E 5 O d j l J b m 9 p M k Q 1 N D N M O T U 2 K z d s N k 0 3 d m d F V H p i c G s y K 2 J 1 M F d Y O E 9 a V T h B a 2 t N a m 5 X c 3 M 5 T D c x d 1 N 6 T H d Q S X h 5 Z F o 4 e k 9 Z d H F P Q m J 6 U T R z R W l C W W d u W X k 2 e D h k e C t 5 M 2 J O b 0 Z E Z W F K K z d y b m Z S M F E y T S 9 u Y 0 d J O W 9 O N X J X M k F 5 M 2 Z 6 K 2 Z q c j d I M l R H N V N 2 O X J s d 3 R q d 1 Z P N D A 3 Q n l Y R T Z O c E 9 2 M E o x Y j V 2 N 3 h 0 S n p 4 c X R D d D F u Y X p x T k 5 0 O E h 2 a D U 2 Q T h Z T T V l K 0 Z L e V d N N 0 R r V G Q 0 W G V 2 N D d n O T B m R z A 3 a G l S S k d 1 Z F R j b 3 Z Z R X R R S 1 Z n Z V B 0 M S t P Q X p D V z V G O G Z E M n h 2 Z n R W M W x R e V l 0 N U Y 3 W X c 3 O E p X a m l Z V 1 h N O X R Y O X d a O X N X Z F l m T G g r Z m d i d k 9 s Y 3 Z n R W R 5 d G V s U S 9 s N k 5 Q S 3 Z X a X p K Q 2 t U c F l o M E V h Z E R R c m x 4 d H A 4 N 0 x D W m p h c n g 1 R l Z I c U M 2 b m 8 1 Z 1 d P N F R 3 W E N m U 2 8 0 Z m I y M V h T Y l N l d F Z i V G 1 j S U h u V m d O Z y t I d H F X O F J 4 a 0 E y c F d y e l p i d V U y a T d h a F N Y M D N L R D I z Q 2 Z Z T z R M S 1 h p Y V l v N 0 k 5 S G p t b k 5 2 S S t a U W 9 M c V h G Y 0 M w d G 5 0 a k 1 K T k p O U n J M T U p r e m 1 i R X p t Y k l k d k d K e l J z M k p q M W Z h Q 2 k 5 c 3 N R V z B E L 3 p D c W V K W G x s V n I 5 Q 2 5 6 a l g 3 O U 1 G Z F Y y b H d v T l d O M W x Q R H F O b G x x K 0 l W V D B E Q U N n W S 9 s N n J P N H l u b D d y S n p v O V Z W e m N I T m R U N H Z u Z j B r L 3 B F d D Z N O T d 1 O V F M a V R v e D V G K 1 o w O W Z 0 M F B I S X M r e j h B L 3 g v Q j J o N k c 4 M 1 B v U m x 3 S k V k e n N K Z j V J e j B p a n Z I V U N Z Z n p E b j Q 1 V l p C O E 5 i U D J J N W Z u L 3 R l d 3 J k W D N 0 M F d x M 0 x P U 1 h p M D V N N U h u M G V n S z k z e k d m V C t m M j g y Z j V 4 d W x k d m 9 X c m 5 U R T F n T j Y y T 0 9 R Z F d N d W Z B U 3 R Y K z d 0 V m J r S k t a Y n F s b m 0 1 U 1 J 5 d H V y d m l I U X c 1 Z C t 0 Z T h o T 2 l X T 0 N q N k J M d l g 3 V H F I V G F I b X d U a 2 R t N 0 Z v R V F C b D N i d 1 k z N 0 9 I V X V Y b C 8 z K 1 l Y M k J x e n M z a n V y d z l Z Z m 1 J Y l d 5 O G M 1 S m Y r W X d z Z D N I N j E v V S 9 N V m d 2 R V A r a i t v a X J a M W R 5 R H F 6 R 1 p z L 2 x v O D J 3 M l h 6 a k E 5 S D V 2 V W Q 0 N 2 d I Z F d 6 M U F G N G d Q c j I 4 L 2 d 2 Z m F N Z X F s U m w v Q m 1 4 U m J V R n N U R H p W Q 3 N 0 Y S s 3 V j I 5 Q m V H Q k l z V j N 2 V G x h N k E x d F F w a U 5 Q R 1 E v V F o 4 c T B a R k U w Z F d y Q m k 4 K 2 d x U l J N Z m F C K 2 d 5 c U 1 i e k N J S X d r W G 1 Y Z H h L O H N 1 N z N Z N G 5 U U k h m R 1 l L a X k 1 d F o 5 R 2 w 3 U U Q 0 N m I x b 1 Y 3 W T J I Y 3 J Y b z B Q N X V q U V B y S U h C d 1 R R V 2 N X Y 3 d a a n V Y U 0 N V d k 0 y W V d Y T n h H Y k l Z N l F E S m 1 t d 2 8 5 S X J y b z B u Y m l N b E 1 L Y m 5 o R G 9 q R 1 Y 5 d z d O N V p 2 b X o x d j J W Z k V x e D F m T m 4 r R 2 h U Y m 0 1 R G V J e W s x a 1 h l W k R v a k V T a T B o T 0 l 5 a 2 d n T 2 o y Q m 1 N d 2 t Z a k t T d U o 2 U n h L N m V I M X U r M z Q 4 b F h t Y k V 2 c C 9 5 d l c r Z 3 d Z Z m x u Y 1 p 3 T k 9 F U 1 Q r M z R X d l d t e D F s V n Z N c l J K R U E 5 Z l h M b T Z Y O E J L S 1 A z W W 1 I N 2 t T U V l V M W w 4 Y V F j V E c 3 c V c 5 Z E 5 O b z Z O c m h Z W j J q N 1 V L a W 1 C Z D E 0 b j B X U G V l N m 9 H R X V M V T h i b 3 d X c m o y e m h 3 N C 9 2 R W l y e X Z X Y 0 N 0 Z 3 V K c W h u U k J 5 T 0 9 z U E R j M G N Y Z U o 0 W k 0 x d k 9 L O V B W c z g x b U p t K 1 l 4 Y j R y S i 9 p c X o r d j R 1 b n M 1 M V d l R G 0 r M 1 A r U y 8 5 e D l D a l J p d C s y Z j h Q Y j Y 3 O G 1 p W V Z J N G h Q V D h h W W 5 l V n d X c V M x c T B r e G 5 J M j d R d H N x R F F w d V h B a i t I a j R N Y k 5 p Z G I z Y 3 R C c F N 5 U E k v U G Y 0 O S t 0 Z H J 6 U m U 5 W E x W b V B j e E p V Z 1 R J e T N L T 0 c 3 Y 0 1 4 Z T h H U 1 R x U G x n V G 9 k N l Z D M U 1 W M S 9 H a z V V U 3 B 6 b D J O S H I 1 M W 0 5 Z k R k N 3 J o e G o y Z U 9 m R W 1 D b l R O R G Q 0 S m x t L 1 p q e j M w c m N 0 R G 9 H T i t 6 Q j h H V 2 Z P W F d l M F d S V W J i L z Q 5 M G U 0 M m Z t K 3 V w N m F t N 1 J w d z d s O U R G M H d v V k R C N 2 Z u N G F 5 e X d 5 b 1 o 4 W C s z M n R B O X J a T m s r R k h X R y 9 W Z F B X T G E z W G p o S W s y K 0 c 0 c W 4 z S U 1 W c W 5 U b k E 0 c U 1 i V 1 p N b m l B V m x P c S s x e H h y M m R L b V B S V 0 V k b 0 p m e j l 1 Z l E v M X h i Q j I 4 O W U 2 S 3 l Y M 2 0 r N 1 B O N n N m W H R U b m R u d k x 1 d U Z B d 1 R S c 0 4 v a D J I Y l R q a H l E R 0 x q c E 0 2 d G N N e k R R e W t i V m J j M n R H b X B y T n U y T T R K V H Q w d 2 8 0 O G 8 4 e X J q N m p 4 S 1 Z u c 0 R L Y S 9 0 W W Z t V V B L N i 9 1 Z D J w M E p 0 R 1 l 5 a j l Y O S 9 M U D F i M E F l T 2 9 N d E M 1 Y m l 3 N 2 w 2 b k x Q a l V D M 2 p O N j V O e n l p O U 1 p N 0 J 2 W k E v R G t h L y 9 P Y V R i d m F m a U V j N 2 Z P M V p Y d F Q x Q k Z H S G Z q V n B s M 2 V R T G 5 G e W p m W m J l Z E J T O T d y Y m I x K 2 p K S D d Y U y 9 v L 3 R P W k 5 i e F h m N k J s M U J h Z 1 M 1 N m d i a z N r Z n d V b V U z S T J P S z N v R 2 N D c X p 1 O V J 2 M H d W V 2 d W R m t K a V Z 4 a X Q 3 W n J y Y z d 3 Y 3 F x O T h r b j B x N n l v Y W 9 3 d 0 Q 4 M 1 B w b H k 1 c l o v K 0 x Q O G V X S l p i d 2 N V W H h U R 0 J 2 N V Y y V m o x L 2 Z w d G 0 1 Y 3 N a Y 3 Z F b 1 Z q L 1 l i Y m F N c G k 4 L 2 t E a G J w T 1 F r W U t t O D d 2 T D d p a E h T d E 9 i b W Z s c V I x T z E x Y l Z h W l R S V X V 1 Z m 5 a c E J v U U F N Y V h 3 d l p i M z h h U i 9 X a 0 p w V E I v R E h 3 Z F Z N N 1 B w Y 2 d R b H F U c 1 Z l W X N B Z j d 4 S 2 J s c 2 k 4 U j k r b l J V a W R R b j B 1 Q l p u U T V W b V N N b E w 1 N 2 I 5 V m x u M S 9 I O T l N U W t Z e T h 4 N T l I N E R F a k J U Y V Z X b k k w T W E 5 N k J Q U j F t N k d X b n R s Y W t 6 b W J O N W J O N V B Q N 2 4 y W j h W M m U 0 Y 1 c v U D d Z Y y s r d m 9 S c z d F S 1 l u e W h p d 1 l 6 N E t C a z N H L 0 R U T F g z b X l o W l N x d z g v a 2 Z N T 2 o w Z U J z O E d M N z B N K 1 l k W H V 2 e W R i Y m x x U k d i b n c z b j l 2 S E V 3 b 2 4 4 U G 1 D Q 1 N 5 U D h Z O V o 4 W j B r M D V x b D M 1 N z N P e j Z p T y 8 3 T C 9 I N X R 6 c 3 M x b W 0 2 Q V d u S n Z x c T l l N U Z T c U p V M k Z a e j d x S V Q w O T I 2 c U d Z S 0 I 1 M 1 J t Q U x T a 0 R T c U w 3 e U l V U U p L Z T l S a G l G V k 9 6 R 2 t h a W V 5 e k N a M n h w e m t u e X R L M E x v b j l y U l Q x M G d 6 W m J J d T h p R H J J b k 5 y c 0 V Y N F Z x S j V Z Q T F h Q k 5 X Z 2 V X Q U 5 t Z 1 J V c z B s K 0 k w b 1 h Z e U d 6 Z y t Z W E J t W V Z j b X B 1 W W Z 1 U m J q T H k 4 O W 0 x d k Z Y b l F j d S t N b m 9 2 V m 5 j W j c r Q X N X M 3 B O N 3 A r W l J 2 N V Y 4 e j I v a m w 5 b E t u b m 1 U a U Y 4 T 2 F J U F N j W T A z d j N Q d F N m Z E Q 0 V 3 F h M W Y 2 N m o x W j E z V W l Y a n A z V 2 d U b G x y Q j R N c n d y T C s z K 2 x 1 O U 9 y U 0 l 6 T z R 2 L 1 J m U z J I R n N Y Z V p C S H Q z e E N k R W F p e m Z X S F Z l d k 1 6 N j F m Q n B T R V Z O M 1 d q d U 8 v K 0 h N d T l W S G N Q R j V 1 N 2 d V M 0 t r R j Z u U n Z U K 2 9 6 Z y 9 q b 2 R Y R H J Q V G F m R G F L Z D h q Z 2 F O c F Q 2 c l R x U G x W T 3 d s S l V G T n h R a D h E Z m s v S U Q w W W V a c j Q 5 Q 1 F B S H B z M 2 p r V 0 R Q N l J l K 1 d v d T l j b F p I L 1 g 4 U C 8 2 N 2 R z c F N a Z 1 Z n N D d u O X J E e T F n K z k z T D h G b 0 1 x T F Z h S m 0 x Y n p t e j l p M T M 2 Z H J C U G t G T T M 3 b k l K d G x S V G x B T F N r M 1 J G L y 8 r b U p r U H Z G T 3 N k W D V M a S t p V U 9 H c V Z E U U 5 n Y X U 5 W G l V O V A 0 d C 9 U d T B y a 1 h q c U 5 s b 2 Z y Z F h F c H F G M T Z m Q X N y V C s y d 2 J J O W 9 P N W d R d j N L V z d m a j B a T 1 l k V W d m a l F W N W w r T z N o O S 9 C d 2 M 2 Z n Z u R G R j b n V i Y k 1 x U 3 V h b n I x K 2 Z o c m 5 J K y 9 S b 2 V x a l I y Y 1 Z Y a l d h L 1 N O c H F 4 Q 1 B 4 U U Q 1 e D h P Q z h X Z E U 5 Z 0 t j W k 8 1 Y V h T M E x W d W J 0 b V Z y T T d I a F l L N m x 4 N 1 B 5 N m o 3 V 1 J 4 M W l R O V J o b H p M U m 5 r a T Z 3 b 2 1 r S y 9 4 M m Z p T 2 d a S m l 0 N n h k S 2 k 2 Q 2 F O Q S t z V G 9 1 Z 2 1 q V D B E e X R 5 Y 2 g 1 e D h 4 U m x q Y W c 5 d D Z L T X h 2 d 0 x X M V d C N 1 p C d F U z b W x W b C t h Q n h h d X h x R y 9 3 V H Z m c W J 6 M m p L N z N N Q W 5 H R k Q 0 K 3 V 0 a X A 5 a U d l U W R 4 V H J x N X F Y d 1 V Q Z n l y a 2 s 3 V j h h d E 9 u N m J C N k 5 E d G l U c k R 0 K 2 5 I b X R G V k c x R H R Y Y U 1 E R 2 J w U H B 0 T 1 p k S X R Q a l Z l Z j B E V 2 x 1 Z V Y z T z N Z O T F Y U 2 Z T Y z k x N H U 2 U G 4 0 d G J M T z J y W E t M Z 0 d x N F o 5 V W V C N V g y N m Z 4 L 3 N i Z n J a c 0 8 x d n U 1 M l R N S m R y U H p K M 0 M z N k p T S F p l R F d s Q U N C b U 1 C Y m R 6 Z E R L U W F s W m x w M X R N M k M 1 S 1 F r Y 0 x q Q z h h e j g v b V p U a z l q Z G 9 W Z T Y 4 Y m 5 2 V i t s e D g r d l d O N l U 2 N 1 Z 1 M 0 J Q V 2 l F T 1 J a L 2 h v O C t 4 Q 1 g v d G d w S E 1 Q a 0 p l Z D J N c l l O Z D h 4 c W R 2 e k J U Z S t n M H p m d V p C U H R 2 e k c w c 2 M v b 1 U 2 N X F y a H B k Y 3 g 4 N E I z Z V h m T X Q x U U 5 D Y U J O Y W 4 w c C s 1 U W p 5 S 2 1 O W l I z N H h J W k x t T T U 2 e V h D U E l x d 3 h I a H R 2 V 2 h B W G 8 5 Z X Z y N 0 w y U 3 U r e n Z w V l l Q T 1 Q w V E F a V C 9 2 N W V Y Z j I 3 W n J s M H V q Q m R h U H F C c T g r U G V 2 e T N m M T Z C a 2 F Q N 3 o w V W 5 V d j V H a C s 5 d j d S a k p r L 2 5 q Q 0 E w U D R k O W d Y T n N u S k F H Y n R X O D V i c T Z a W n R x M 3 J H V W V s e F B I S U g 2 T 0 p U V X Z r N z h j K 3 B r N j V x a z c z M z F u Y V l r d 2 d t d m N o a m 5 C T U F s c 2 h p a 2 1 3 a H o v R H F u V m 1 X R F h s b C 9 6 R j F P d H N p R H J N e H F q R G J J Z z Y 3 R k k 5 M F d 5 e m 1 V T U p G e m l V Y 0 l H Z n p x d 0 J s R U E 2 d 3 E 4 U z l j c U V V c T l N R m N 1 L 0 5 Y d 3 F v d G R L R n V i Y l R Y R U h v d G 5 j L 0 Q 5 d X U y T l B j e n p 4 T X J Y O F F w a H l a Q U d 6 e j I x Z 3 h k V j l i T 3 o y U G 5 Y O E t 0 K 1 V Q b n p V Z U J p S n h q U y t Q Y l d 5 d 0 x Z R H c 5 c X J S b W p N b U I y V 0 h 0 R n B 0 U H p S N 2 c x Y X J I e U Q z O D V 2 N U 5 W Y S 9 T e W p 1 c l g 5 U X Z p e D F m L 2 9 z e U c z e G 1 J W n Z S Z D l L N m t U N G Z p N G V m Q j A 5 V z d z a V Q w d F Q 5 W n Z R N l Y x e E U 3 b n h P L z B v d n p l S D l u K z h X S U 5 h b z J t T E 5 X V T R v W V Z x d E 1 y b 2 p Y T F R 5 a D F 2 U H Z Y N j Z U V X h k M j M x T z c 1 O X N v V D V Y M D R h Q y t o b D Z N M l A r N W R T c G g v T U 0 4 M n Z 6 L 3 Z h W G V r O V d m M 0 1 u S D l U N W p N M l R 3 K 2 Z 6 d 3 J o b j V P T 1 c 5 L 1 B O d 0 1 m T k p 6 Z U w 3 b l h j a X p u c n l x Z j h W O D I w W W x 4 N m 0 y S T R L c T V O T l N M U 0 V q a F F X S D F 6 R m g v W S t r R 1 R N c y s v d l Z h c y 9 x M D d 0 S U 5 h Y V R t c G x C a W p H T j Z U c 1 h X W T V y M F B E Z C 9 X O W J n b H F B c n V I T m 1 k S m R X U z l 2 T D Z n R l p Z c T B 0 W n p B T m l F a m h V Z i 9 H R 0 5 K d 1 B i W S 9 Q Z F l N Z l J 6 e W 5 z S E 9 Q V j V P T X M 2 R 0 M z c U d 0 d m J x V F o w Y V N D Q n J S Q W x K T l N y T E k 5 W D d j a m p W V H N D Y 0 R V d G p v M 1 J T c E M 3 S W V v d 1 J 4 S X V 1 b l M 5 T E x P S k l 3 a 1 h s V 1 J X Y k x Y c z E y d D E x U E l O b 1 Y 2 W k t 0 U X R F N W 9 i O F B v R 1 M 5 b W h X e W k 3 b U l P Y z R o N E J k b 1 l a T S 9 k d m 1 r S n R 2 e E Q r d X F U V W w 3 M m V r V W o z d G U v e G J J M 3 U 3 T G g r Z 2 t N S k Y 0 a E 1 q N 2 R r Z 1 g 0 N W 9 n O W Z O S H Z H M F d V Q m 1 I S m t B Z T h j S 1 B 6 S W p U M V B o W G R W Y m Z k W U 4 1 N 1 Y x N X h m V S 9 u a D B Z W E 1 i L y t X W m J 0 W H B h Y j Q 2 Y j F J T k N y V D N n W l V h W W V I M W R x c D V W Z j I 4 T 1 N P c j R o S 1 Q 4 Q l A 3 O F h i Z F I 5 a T h 1 S D V V d m J u T n F J d H B S b n B u U W 5 J O V U 0 b X F F b k l T Q 0 Z p N m d E T G R z M m d V Q V k y c 0 o 5 S n R q R F N z e k p w K 2 U z V D l L c l p o a G R h U E d D c H R 6 b X k v U k J X b j k 1 T m t K Y 2 Z v e n M r d 2 V K a k c 0 b E 9 V V 1 p B d k 5 Y K 2 N k W E l i W n Z R K 2 p i Q n Z Q W D B U W U 5 P Y j d j Z T Y 1 b T R 5 M X h P a k F Z Z 2 9 t d 1 Z a d m N m U j V o L 2 N M R j l i c m V i Q j M 5 N 0 8 5 O W p C N k 5 P V y 8 1 T 1 h F c U 1 Z d G p D a V N 3 Y U 5 L W E F 0 Y 2 F 1 Q k x i U n F l b 1 p M T l p U a U I x W m R u d 0 x v L z Z k Y n J Q L z Q 4 M k 9 B e j R 6 W n I 3 Z V B w K 3 Z 0 O C s z T 2 J i N D Z N W j h 6 O X Q 3 V l o x T W R z e n F i O U Z x d E Z 4 T 2 l y W U V 0 Y U N V Q k J x e V l B S i 9 E Z j Z 3 e U x W d F Z m M H V 4 b H J P U n B N R X R x N l F 3 R m F J b T Z T a V p 3 Q 1 B W b W 5 Q b z F Y Y U F 4 Q 2 J t Y 3 l l M k 5 Q c 2 l q b k o 3 d G p U N 0 l v O V d h a U V N O F p z a z J W M D E 1 c E I 2 M F p W N y 9 J M 1 N z T U V X M H J F a F B z R V U 4 M j d Q S D Z T c 0 t w R U Z Y Y 2 d X b 3 g v S j E x e V B Q R X l 4 e E 1 2 c S 9 a Z F R v d m h 2 W U 5 6 Y m R x M k N v c m d 3 O G J E b k x y d X F M c j l x Z X d W e F A v d C 9 v N G t v M j F D R U Z l M U w x Z U h 1 b V Z D T G R 1 c n J 1 M j N D V 3 A 3 Q k R j b U k 5 d G 9 T U 2 F W M T k r W G Q 1 R m t U T U 5 Y c j J S d l R j a E 1 K V F V y Z D N S a F N M V k 9 s d G U 3 W W s 3 e H l P Y V B T V F Z s R U 9 G Y m l i O D Z 2 R U 5 0 d n h E Y W w 2 d E R y L 1 V U U 1 p I Z z l y Y m d 6 T W p u N 1 V q c n h K c E Z n N T J r U z A 1 Z H U 1 a U Q v W T N u O W h H W k h N d l A r N V l 4 K z h B S 0 h t M 1 F q V k g z R E t W M n V U R F d Q e l d O Q U U 5 Z k F q M z l t T G w 3 Q 2 F B R T R h K z B H Y 0 F Y M i 8 4 a 0 k w d X A 3 W j F U d m l j L 2 1 T W m p n Z X N V V D F 5 L 3 d M M i 9 2 T V p 2 a j R 5 b n l S M W E 3 e k 1 w T T l Y c D Z k a D d y a H h q O U p w d k h Z N 1 d B d n g z V G I y T W 9 s W T U r N k 9 3 a V J r c G x 2 K 3 Z I S l Y 4 e X p y V m w w R U 5 1 e l B 2 M E 5 v Q y 8 1 L 3 R L Y 3 c 1 Z V c y L 1 p Q O T N Q a W p U K 1 A 5 d j Z T Z k 1 m R 0 N V e X l X d T h w T n B s V 1 U 2 U G k z W j R R T U p W N j R s Q 2 l h Q n J S Q z N T S 0 R C a C s 3 Q m p l Z 2 V u S n Z p L 2 x w N l B M d G p U c k V y O W l T N 1 l r N n h L L 1 l V M S s w a 3 N I R k d a b m F X W m U y d V B V S H V 2 b 1 I 3 c T R Q Z W F q N F Z D U E V N b 3 B K b k F M N T Z 6 M k w 3 S l g 4 M 0 t z N G 5 0 b k J y M T l t O F V m c 0 J a c D F k Y X p l W l V v N T Z a Y X F 3 d E 9 O b z F Z a m 1 2 O W N P M E x G O F B V d T V u N X k x N T A r R W R 3 R m d T T l Z P Z E s z U W t B b U g v d V R u T T J 2 S n l D N z h I L 0 F Y Y T k 1 c m V X M H l a L 1 B t d m x t c T Q 0 O V g 3 Y 2 l Q c l l a Y n B t L 2 1 G O X p t Q k x X Z 3 J B b T J U b m J W d m x 4 d U p s b F B O d 1 B M T z Q w Q m 9 F b E F O Y 3 V E b 2 5 2 S z F X V j V 4 M 2 Z w d l d H U 0 J M Z T N n Z E p h U T F 6 a l J M O X Z s N k M 5 Y S 9 V V z l L d l Z u c i t Q Y n l Z c j I 4 U 2 N B e X R a Z G 5 3 c l U z d S 9 R c S t h U 3 F L c m 5 a Z U 9 X T E x Y U G x T M 0 U y N W F I V j U 2 Z D V 0 Q X F h a T Z W M j l C U k Z C b 3 d R M U x x Z m t E M y t l U n V h U D V M M D l 3 c T l W b 2 J K W m R 0 Q T F 0 d 0 d 0 d E J o W j R 6 W j J Y a n F p M j I 0 W G F 6 N E 1 R b V d j Y U 1 q Z 2 Y y R 3 J R O F B H O S 8 2 U H p q L y t 6 Q 2 R U S 2 V 2 b F R y M 3 c x T n A 3 Y m I x b k 8 0 Z U Z t W V B V V F g z S T I 3 Z 3 B Q T F o 1 c 2 s w Z 3 Q 1 K 2 Z h M 2 d O a 2 U 5 U G F j M W k z d C 8 3 Z D h N K 0 p i V X p a K 0 N 2 d m R C a n E x T 2 R U R U 9 2 c H c 4 Y n N y Q 0 l G N T h Y O U 0 z S 2 5 r O E J X a U 5 0 S X N J Y y 9 m V U 9 h V 3 h M V W 1 E R n p J Z V U 2 d T J O U G N U R C t Q S W N U T G 5 J b z R U d 2 5 r N j R X Z V V R d 0 p r T 3 B O W n B m Y l Y 1 d k 5 3 O H F l U V p R e V R Q U T V x T 2 l a W C t B W k c v T 1 I z R l B S U z d 1 N n p s c l N O V k 9 m T n h r R 0 s v V z d z d U F 6 W i t 3 O W Z v e G 1 6 Y k 5 B c X V 6 d k 9 N W X l y c j d X Z l l k a k Q v U H d D M m Z j T 1 h C S D F W d F g 5 d z l n O X A r b F d s Z F Z o b F J x Z V F a e U l 3 V 0 x 6 Q 3 A 0 V 0 R t b n Q v T W 9 r d m I y U n g 5 M U R L M T J S b F Z 2 T W 9 4 b 0 V v N 3 k z W n F W Z 1 p m V 2 s y S D F t b T B 0 Q 3 R Y V y 9 X Z 3 B t T j U y M m 1 O O X V U W H J u N l o v T m V X Z F N o Z l Q 0 T G I y N F I x Z H R M U 3 h K b W x 3 Y m R M M E s 3 V G F K b l d k d 1 J u N D Y 1 W U 1 p S E h w e W Z 4 M U t M M 2 1 U d G d J a D J y T n V I N 1 B Y O V o y a j l h W D V r R z d W N 0 F W R 3 J y Z F l Z V m Z Z U F k v N U p 0 M l R M c k 5 p R i s 1 Z T c 0 Z X A v K 0 h y N 0 1 H e m l a W C 9 l d m 9 F N j V N R 3 F Y Q 3 l Q Q X d 4 Z H Z n N m Z x Y X h I c 0 U 4 a U N R V k 1 L b k 5 J Z W 4 1 N X N x V X N M N E t Y M 2 9 I S E Z t b m J i U n F l b 0 E 5 c 2 d y e k l 1 b F Z T c U V W a V p W O W 9 N N E 9 Q T m M z Q j N N e k N z Y 1 M 4 Z W E 5 a V Q y d V h D R 0 x Q b U 8 5 V z Y y Q W x k b n F W b V V D Z z F n M E w 1 d G Y 4 N F R z V m N w R W 5 G V 2 x U e H I w Q 0 F w e T l h a l p i U H R 2 e k 9 w M X Q r V i t V M n F G V T J q Q j h l Z U l l Y V F i W T V J R 2 J 1 K 1 p 2 U n E y Y 0 F N S 3 h K Y n o 3 c T h Y O U 8 5 O T B l U i 9 r Y j B x e G 0 r b 0 R y U D Z 2 V z c r O U 0 1 b X d 5 c 2 p M d n l 2 S l Z o U 0 d C c l J D M 0 1 R M G F 3 c n p M R W V a Z G p 2 N V d a V X d 5 c 2 8 w Y 1 Q 3 e k 1 v W V F M U 3 J B Y m Y 0 S E R D U m M 0 a 3 h 4 W m J B b H N V c k x T T 1 p s M G x a T k p W e D I y O D l O N 0 V l e m h U N k M 3 R D R F R 1 h 3 S U 5 Q Z 1 F Z Z k F n M C t C R G 9 u b W Y 3 e G o 1 L 3 Z m Y 2 R u L 0 N x d U V k c 2 k v d D Y x a H l W O E d r V n B B U 2 d J W j V C c k 8 4 N m l i Z j J 6 M k x x O G I 4 d H g r K 3 Y z S k x a Y l Y 3 R H g r b 0 J 4 N j Z Z V S 9 U W k 1 K R l l P M 1 d l M D A x R y t t N m N 4 T 3 J P N D J r Y 2 t G d H V w S 3 k 3 S C 8 r T D Z N M y 9 J b n F U W n N w a 2 I r d 1 o 5 c 2 F k N W x q a V p Y N D d 2 N U g 0 e k p S O C s v a G E 3 W D Z x O W V T K 2 V r K 2 5 B M W R y T 1 Q 4 N 0 d q U k 9 Q V G h 5 T k d y U X J s d 2 Q v d W 9 3 a X Z z M l R D Y l Z s R 0 Z 6 W E 5 3 Y 0 p m b H p V N U t j b V M z a m R o d j l E b l Y z T S 9 C T n Z 6 Z m 8 4 d E 5 3 e T J o V n R 0 b k 1 I d 2 Z Y V U Q w d 2 h H W E h s Y n d R O W N 1 S F c 4 b 0 1 X W T g 0 R j F U c k 1 5 W T F V V 3 F C M 3 V E d j R j U H c x Z z g 3 Y k 9 P b W R Y T n F u Z m F 5 N D F 0 V X Y 3 L 3 V D V 3 V V N y 9 m V n R X V D F V c W 5 L V H E 2 d n R m W k s 2 d 0 Z j V G 9 6 b X R i W U R x V k t t Q W d D c l Q r L 2 k r e H Z U M U V G S k t E V 3 N T V z c 1 d G M 3 V m 1 0 T F p L c X Z 4 M m J n c n Z M e j h j N X V S W n F Y L 0 R l M E d 0 W E 1 P c k 9 U Z D F k O W F 0 b W Z 0 V z A 2 d H N s V j R 1 b W s v b H o 4 S F V F W m h y Z D l y N V o w O W t X N D F 5 b H J V N U Z H V i 9 j b z d E S 0 t G b W d T M l F w U k M 3 b G 8 5 R G Y y c j B 0 Q y 9 x b X A v c W l t R G 9 3 b V h P S l J 3 Z 1 p O S l Z 6 a V R I T W 5 w N U d 1 Y 1 N Z N H M 5 S l R t Z 2 l R Y V U 1 W G t P a 2 1 1 b m V l c j l 5 V F E 0 S U 9 2 b X l m Z W J o N T R 1 Y m 5 q c F R Q Z z V l Y X V i T 3 Z j O G R L N T Q r M 2 1 m d U 9 Z K z Q x a n V h K z l k T z Y 0 Y V h Y b 0 5 G c D B H a T F 1 R 2 k w N m p l N 0 d 2 M X A w V 2 k x d U d 0 M k 5 Z M W J 0 Y n B 4 V G t z O C 9 p e n R E Y m t u K 1 d V d k p T d W U r a 0 p Z R n R 0 T n J k W H p l O U N u T 3 A w U 3 o 1 U E p P e H R W L 2 x I Z n J Q N k o 2 R X o 3 N z N B Y W U z e m 5 k W V R B W G s 1 S E V 0 V H h s Z E t 4 N T Z n e T B L M W V i Z H V W c U E 3 Q X o 1 b V M r N V h S Q 1 B J T j R v W V o 2 R 2 p M W V B p R z N G M 3 h h d H h s M z h I Y 2 1 I W j d u O U J 1 S U p n S G h i T 3 I y U G d h d G 5 r R m J Q M l h C e F c x T 2 5 W Y 2 M 0 a z N w N 0 0 r T W h L a W J X N l B W W C s r d G V o a F J H c F R X T j R R Y U o 0 S V M 2 e W F P M X Z G b G 1 k W E p a M G 9 x Z T N l d H N t R U 1 i T k N k M l F k V 1 d Q Y U Y r S l h s K z k x T E x E O S 8 x a 2 1 y c k F P b 2 d t c D l P c l B H d G 5 U K 1 Q 5 O W F D N D l 1 V U c w U G F 0 Z z k z N 2 J Y a 2 1 O V j I 1 W D l 5 c n Q 4 U D c z T 2 p j O T d 2 V 0 x a d n B K M G 5 l S E x Q c k 4 4 V D F Z T H F N U m 5 2 V j Y y Z T I 1 R 1 Z p Y l R k e T N p O D Y x e l Z Z R 2 p o N X N C c l V a T H F q R 2 R t W H Y r c H B K d k 9 m N n Z W W C 9 M O G U 5 M k w y Y n N t c G s y M y 9 k a j E z e F B 6 Y 0 R R U X R X e X p U c z E y d D B 0 Z C 9 h Q k d U U H B S c V Y v O W N 1 S E 0 3 S G J j e T V m M z F w N F l D V V p y W F d C Q k x a Q z N F R z h k T z Q w Q z Z 4 T 3 M 4 R H F O c 2 N T a m F t Y 1 N Z N V V Q b E t 1 Y 1 R y c D J v M 1 h r W n h M a n J K N T g x U F N r b 3 h w e F p J M H F D a k 1 F Z S t X M k x X T C t 3 M T F T W m F T R 2 J q b F U 5 W j J t V 2 l a S H B 5 Z m J M T 1 o 0 W H U r W j A v c 2 F k W j B t Y U F h R l k z U F R P S F Z 2 V D h 3 N i t 5 N k F 1 L z N j R 2 h i N 3 E z W W h J e H N J M 3 R q e j l D N m J F U y t J M V J S N l F r a 1 o r W C 9 m V E s y L 2 d E T H V 0 N 1 Y x d z V 3 N y 9 v S m 1 N e l p t Q W Z s b G 9 5 S V R J O G 5 l T k d U Z H M 5 U E h m Q U h u a m 9 E N H h z T T R w R X E 3 W W p K Y 0 8 0 S l R i M H l v W l p w K 0 h Q Y m p l R H h y V l A 1 N D h K b X A 4 N H R x d j J a a 1 h T K y t D d T R s b G k 5 e U R x V 3 I 4 Z j Z y c E 1 L Y m 5 n Y k t h M G x t S n d a c 2 J W Z W g r d k t P a j V 6 Q 2 E 3 W G Y 3 Y l p m W m J B M X N Q T n d J T j F P O U p 2 O X B 1 Q U V 0 V D B 0 N n A 1 V 3 R 3 a n p p W X B p K 0 t T a 3 p H W D J I c m h Q O H Q y Z W U 4 Q X V s Z l A v d 0 h u M W F U c n F t M W 5 N e U x u e D J q S z R w b k Z V N G h O V X g 2 N m U 3 Z 1 o r T 0 d C Z C 9 C e j k x Y T F 5 e m F i b V h k N E x S O X R t c z J s e E N q V n N X N 1 Z X e k M 1 M n d 1 T V d m T W R L M C 9 0 Q U d E U 2 h w O W 9 X c W t X V F N 0 R z h P N m E 3 L 2 h s L 3 o 4 M j k 5 W n B 0 T l F J c X N 5 a W 9 4 d G 9 X N l d C e T k r T G V k Y 0 p y e m 0 5 M i 9 K Z 0 t k V 1 l i d m 0 5 N D J Q d z V P T k 5 y b z N X N X J Y e D N I N C s z Z k l i Y j d a L 3 J F a l h 1 V n R J W U N 2 R V h j S l A 3 M F h q Z 0 d w M l I x e X l 6 Q 1 l 1 c G x 6 b l V s b 0 1 W O V B p d U p J V 2 E v V 1 J 1 M z J y Q T F G U k 1 0 S k 1 t Z l R i K 0 Q 3 Z n Q z e U p U Z E Z I K 1 B m Y U F Z N G 5 Y a V l 6 T z B z V k l G N U 5 q e V h W b E 1 I Q j N s T n R z b X B I W n l U e V p I a F h u c 3 h U Y 3 N k Z G 0 v c 2 t 1 M 1 h a Q 0 5 a M 2 5 V U k Q v e k R M c 2 R w K 0 l i e X g 3 M m V H U i 9 T a H F u Z n V D R U J L V m p w U D c 1 a m 1 N R m h z R 2 h E T 0 0 5 V 1 Z F W V l 6 e V p F O H V 1 V V R s O W V l c D V r e T h k U X B U O E 1 k c l p 0 M X h F M m p Z M D d i M T N E V G F w b H p M d j h T R k 9 M b X l 6 d X l j a n I y c 2 x O V F d 2 T y t n V D R j Z G N h c D g 5 T H l y S 2 t 1 e W N B N m I v R H J h Q j J m O W M 5 R l N R N W k x e T R Y U n B m d 1 p x d z d z N W Z K M 1 Y 1 Z 3 p l a z l K R 2 N x Z n p k N j F t a E Z v R 2 Z 1 T 2 5 4 V H R 1 T m F u N j Z 1 c 1 p W N m 4 2 N z V l b 2 Q 2 a H N x V F R m c z R E U E R 5 V G t Y T 2 1 V c G N X R y t 0 b X N h Z U s 3 a z V H e j d x K 1 Q v T E 5 I V l F 2 b W N Y S D k z Q T U x d m 5 j a k x t a 3 V y Y z F w W H J N Z k t l S W J T d D B v Q 0 o 2 M y t 5 Q k x X Z 0 J N S n Z y U G d L a l V i R H l a a m N w M z l h a l l h Z U 5 W b 3 p x R 0 Y z T 2 9 R M X p y Y 0 d y a l B p M H R R U F F Q d l g 2 M F J W L z R w O H N 1 V T M x W D V I M l p o Z D h k b l c z M m t S V X N k U 2 o x Z m t U d 0 p i S V F S d U d o M 1 Z i b V J G Z G l R N U s 5 M U 8 0 Q n Z M O V l 3 a 1 l q T 1 R p T T F J V n Y 3 T l R D W T J J L 2 1 t a n d L T H d y d W V r Y 2 l E b X o 1 d z J D Y k V N N G l m V 3 R r d k h W S F R 0 e U k x Z m Z P d m Z 3 a E t J S n Q z N 1 d 1 Q X d Z Z T M 2 a n h J e j N Y a j Z V M 3 V G O V V B Q U N B Q V N V U k J W Q i 9 h a G h G M T d z Z E w 1 O D R U M j c 5 a S 9 z V 3 Q r V n h K V W V Q R y 9 a S 3 o w c m w v N D J T N 2 E z c n p p d k N 0 U k Z K V 0 d s Z l R s R V F v N l N a M X h r b G 5 B K 0 8 4 U V V S T V J o S j Y 3 Y z M 1 a y t x d j l h Q 2 p a e F h 3 O V M z e G U r V 1 h Q Y n E w e V B 2 L 2 1 a e V p W d U N V V m 5 z U 0 1 s S U t k V j Z t e W Z r a 2 F O Y W N T U j V s b l N u Z G x U c T J K W j F o Z m V i O W 8 3 a V V H R V Z W L z R v M G 4 v R 1 V a Z j l q R F h 1 c T J o b X R F c 1 F W e H h y Y n Z B O H h S U D d P e G w x a H d l S D F s d T N 5 M 2 d H O D B P S k J o K 2 R j V E Z B L z d L b F N 5 S H J C M l d Z e m t 6 Y j h 4 R y 8 v c m J M c 2 U 3 c H B Q e D Z 0 b i 9 0 U U 5 E R W p o W F Z u O S 9 M U z M 1 O V k 5 d m t Z U E x t L 1 R n Z U d O d T V G N C t D Y X B H Z G w 4 d E x m b j d E Z 2 l P M H N v V k 9 4 d V l H d 1 Z x U G g v a m 9 k R 0 5 G M k V E V 0 x L V 0 4 y Z k x y N m I w M l F W e G 5 l Y l A 4 W V B n W l A z b H Y z Z y t x W X Z T e k 4 5 c G J N T 1 B y Y m s y M D I 4 K 0 x m S D d Q b X l h K 2 N 6 a 1 I 5 d D V M Q V Z n a m h O Q j g z R D Z j Q 0 d G Q k d L c E t O N m N S b U p o T 1 R t V V J z e G 8 y Q U 5 6 T l o 5 V G 8 1 S z Q z V X J B e F N z a k p J e V V v b j F a U k p T b G E 2 N m 5 W c D V N e E l q V U h y e H R q N m o 2 c j J O U T Z v W m 5 l N l o 2 a l g 3 Z l B I Y k g v Y 1 d T W W U v c E 1 W V i 9 h e D h K N l I 5 S 3 p Z e E d G N z Z 6 L 1 l l Z i 9 J W j J R Y m 1 Y d C t N M 0 d a S 1 l 3 O S t E d l R U d j d E M E d x Z E N n e H F B Z j Y 4 b 0 N R K 0 1 X T z J x Z U 5 z a j Q r Y k I 0 c z d q Q 0 l 1 T T V u T 2 E 4 Y V F t W j J s e X I 3 c 2 F N c H l Y d F l q M l R F W l N V U X N m W W t F W T Z w V D V 4 W l Z Z L 2 N L c k E 4 Z E N z M m F s Z m k 5 M W t j Z G 9 2 T 2 F N U 1 Y r b j V K e X E y d E F w b W N W T G 5 H W W M 2 T 3 F o U n Q 2 T G U 0 Y T I z b D V H e n l w V l R h T T c v Y 3 N J Z X B H S n Q y S 3 Z r R T J v M D N X V T R l T F k 0 M X R 1 c F J G Y 2 R y Y i 8 w N V h Q V m g 0 b z k x Z 3 Z Q U 0 9 L e H p Z Q k x Z d W p 0 a n V 2 S F N F Z z F H b m 1 m d m Z 2 N n B 5 U l c 1 Y U h i S H B p V H o w K 3 l p d U p j Z H d O U 2 1 H V k t Q N j c z N z k 4 d U V z Z m Z 3 V H l 5 a n J 5 W m h M U E w v a 0 F 3 N U h u U z N 3 d n N O Y k R 5 a T J N a j Q 1 c n F j b X F M Y U R 2 T W 9 B O E d M T G h 3 a n p y M G g 2 V m d i M X k 0 Z F Q z a W N R U D N k d m 0 4 R D J T d E o x b W 5 3 e m p D Y V Z J b m l s O V F D M l h q e k V 6 R D F M Y k I 3 T 1 Z D b F R n V W J C T l F r d F U 1 N U F 6 e k t j a T d z c W d X M E J K T E F W U X B R S U R S c D g 5 W j c 0 N m o w S j h 5 N z h X a H d 6 W n R K T W 1 Y b U N Y K 1 Y x c W l r R F U z W T J K b k 0 y V 1 d Z V E p y U F Y 2 L 3 o y b T d N e F p X Z V R a Y z Z H R W 9 5 W m 5 W a 2 p O N 0 x 1 U X d 3 S 3 U w Z T F y N H p l c T F B W m Z X K 0 d C R 0 1 x Z z d k K 3 h 2 S X J l e X o 3 N 3 Q 4 N G h T Z k N 1 M 0 E 2 K 1 J y S E V p L 1 J z M k l U W n J i T U x h T X c r O X d H a G 1 5 Y k N p a k p w e G E y Z j l 0 U 3 p p c m 4 v T n A r S W F 6 c V B J N k h O b i 9 J a 1 l T T G Z I e D B z Z E 4 5 Y 2 l W c D A w K 3 R o M V B I V D h t W S t X V 3 p a M 2 h o M X d 4 V l l C d G c 4 S E d Z S V R v L z Z k b V p O e T J v R m E 3 S k c r d z B D c T d C c W 1 G Z k Z I a m V s O X Z u O G Y 2 R 2 5 5 M 2 J i V U 1 i c 0 d p d z R 4 a 0 5 v T H p o Y m o v e m V j d D J R b n I r M m J 5 T H F y R H I r S z J u Q U p l V W h J d 1 V Q d D g 2 M T d M Z H Y y N W 5 t e m Y z a F I z T n p r K 2 1 5 W W p K b k g z Y m x F R z Z Y U z A 2 c 2 9 I M V o v Z G F 0 d H V H T m 1 C S T Q x N E 9 6 M G s x c G 5 N O V Z a M 3 d M O H p G R W R z T j U v Y l p U T l V G W l F y N W 9 p T W I 3 S n l o M E t C a F d K U G V l T 3 J k e V R h Y i t Y S H Z V a V p 0 K 0 l r M F k r N U R J N E 5 P e j V o T 1 Q 3 R G s y R 1 o y W F Q 2 c U 9 2 L 1 g v Z i 9 3 Y 3 V 0 S D h E R j Q 1 c j E w b 1 Y x S X V L Y m F 0 Z z Q y Z T B l M H l k d m N S c z Z V L 0 4 y W G p 6 R m t 3 U V R W c 1 N w b E t q Q 2 d m b G Y 2 M S t 0 T W V F Q W x 5 L z c 0 O U d S R 3 J w c E d X Y T h 5 U k p R d D N M S 1 p 1 N E V F d G t L S T I 1 b 0 d q U 1 Z E Y 3 R u a V R n S z d a M C 9 C Y l V y U S s 0 Z m 5 F V 0 R 3 N X J W Y T k x b j J a W n Z O Z G t k N 2 I 0 Y z N h O G x a Y W F x Z 0 Z w U V I x M j l Q c m J S c 0 J 4 b l U w M k 9 Q S l Y 2 a W p O N k x k K 3 M v d 2 d N a H J T e l R o M E Y 1 Y U R H e X p v T j B M R j h m c l V i R G p o N G Y 4 Z l N P c i 9 u e n d o Y W 4 r a k 8 z M 1 F p Q 1 B R S U t i Q m R v O E d W b m o 0 O X B F V l R E c 3 U v N U d q M 1 p I W H R h R l J 3 W X R H N T B y Z E R R c V h 0 Y m M r W W h o c m c x Y 3 J L V D V x a G 0 5 V W J S a 2 V K Y U d 4 d m s 1 V m R 3 b z B M Z X Y 3 Q n J T a 3 U 2 S m 5 h c U 1 a M W 5 G M D h o e G 1 w V T Y 3 N 2 E 5 O W k w U z d F Y W x Y T j J q Z T N x M D d 0 N G J Q N T d h R F V h d W 9 R M 1 o v W H B Y W l k y L 2 g 2 K 2 Z M L z d M d 0 k 5 L 1 J o U V g 3 M 1 c z N U d v b E R n R y 9 q b U d W c F h y Y 1 U 5 W V l 6 c F V i V n l z U W R E d D V H e m N G Z D V h T m M y e T d l L 2 h 5 N 1 I r Y n h S W U d 1 a F U 3 R 1 h W Z G d X Z n d B S k h l U E 4 2 d W Z V a i 9 I b G 9 E U m N T S W g y M k 0 r a j B O S z B Z U W V 2 U S t y U 3 N Y S m Z t S V h V b z Q r N 0 4 v c X N u Z U d 2 V k 5 B N W N V M m Z J Y n h G U 2 g 4 L 3 V m W m t q M G V m W W Z k b T J 6 b n B z V 2 l M Z j d s c k 1 p S G F E W E 9 x d k k r Z m o x W U Z 0 a l V E Y k V r T 0 9 l T G d a O E 5 T N 1 c 0 S n p y V V p E M S 9 E b V B O M 3 N Q a n B W Y T J M e k 4 r V m l R a V N E N W 8 z b F p N d 2 w x c C 9 k e D I r U H Z F Z X p T c l d M O W t u Y 2 9 T U 3 d G V U t J V 3 l U Y m J P Y j F 2 V D l 4 U F B F S 1 h 6 Z C 9 s b j J 4 W i t t M D V s M j d w W E t P O W Z t Y V d u N G h n Q k p N T 3 N v V W Z D d T F M Y X Y r W T d z a j V p U U p 4 b F J p T T V K V l F T M G 9 B V 0 h u Q 2 c w c z J 6 N X V I d n p S N 2 c x Y U J V V X d j d j h 2 Q m E 3 U m Z 1 L 2 d Y T l o y b V V o R l Q 4 Z k J y V j Z y V X d X M U 9 h W T F m d z V E T W F 5 T H Z S M G V P Z 2 o 3 a 2 p P V m t m U T Y 1 Y X J 5 V G 9 l a D l L a l J x c 1 R 2 c W J 4 S m J j R X p 6 Z n J S c 1 p y a m F m c j V j Y W I r Y m 1 G S F h v c z d l L 0 N C Y T Z k N D R M Z V J s U G N P d 0 4 v R G h 3 c 0 p r W l p N d H d E Q l B v R T B D b G I v L 0 d X Y n p X V G N H R T N Y Y T k w Y 1 p 1 U F Y 2 M 0 t Q b C 9 j S n R K e H Z I Z F F P Y X R D Z F Z H T T Y 0 O W J P U k t 2 U m t H M D J x M G 9 M T 2 J M a z J H W U 9 S N T N s Y 0 5 S W m Z 0 e T d G S U 5 P V C t k c V R Y b T h V V S s 2 M T J o N X h 6 e T R T a k 5 t O E 5 T a X l T U m 1 L T E 1 J Z E J v d F g v Y 2 Q 0 Z F R V M W t O V 1 U 0 Z U J R c T F W Z F h j e j h I N j M 1 M j F H S 0 V I S n N O d z d v a T F k d z V 2 V E p y U S t I b G J s Y l M 0 b l J q T n g v W S 9 N T 2 J C U z l T Q X k y Q 2 V R V V I y R z h X a U R y d X k 1 Z k p 5 W G w z K 2 U 3 d 0 9 o Y V R z W D h F Q 2 R E b F F Q R E h H N T M v Y W N 6 a F B v d i 8 z d m R I d 0 5 Y d m 0 w d G k v T G x Q d H o 2 T 0 h t V G 5 x V 2 t X a z d G a k J 0 e H d L Y n R v Z W p 6 b G g r c H V M V G s r Z y 8 5 e D F t M 2 o r S 2 J 0 V m J G S 0 w z Z H p Z S m J J V V F v Z 1 E 0 V T R j e X g 3 Z W 5 W b k l p N l F x S E V 5 N D R y U C t h Y U V 4 b H h x b V Z m S D V z a W N N N n N M Z U t q N X N I W G F 3 Q z F V U m p L a H V p R G d F d z V j Z 0 N B d D E 5 Z U t Q M k F 3 N n Z r W k Z 0 S k 5 H W X F v d 2 d G U E R l L 2 x q a V p U c X V H Y z I 2 c m h N S j h R e H k y T G F n T 3 J a U S t E V z J i c H J p T F Z z a W l r K 0 F w e D l m O V h t Z G g r d D F L W E J V U 3 F X U T A z e U R m U U x a L 3 R 4 T W w 2 Z H A y d H p l a V Z G V m s 5 V 0 R I M W Z x M k J a M z l 1 R E 4 1 d y t R Y W t 6 b l h Q e F Z 1 O G V 2 S m N m Y U p I N 0 t l Z U F B V U Q w b 2 h J c 0 p V Z m t t a D Z v U l d K b X p j V m Q 1 Z U 8 3 b 2 Z O Y 3 N i N z k w b U x O e F Z 3 Q W w 2 S D N 0 b j Z t W U 1 U T 2 9 R Z j U x V 1 h Q M H J k V 0 9 U Z W Y z c y t M a 2 R r Q 1 o w c n p 5 M U E 1 V 2 5 0 c E I z W E x W K 0 t E S G k 3 U 3 F m S H N 1 R D N H V z B a V E Z r N H N t Y 1 N S Y V d a T 3 F R Y 0 1 Y Z l Y 2 a n U 1 T 0 I w Z W J 6 L z Z t M j Y 1 Y 1 B M M V E v Z X R S b 1 J m Z n F M Z m 4 z O U U 1 Q V d S b 3 d 2 U F V q O U l s b 1 o v U H p l Z U w 2 Q m I 3 Y U 1 a K 0 Z S O W F y d m 1 m T G V 2 b n p V c 3 V I Z U t w c F h 6 e j E 3 c H l N d W N U U W h S T X N E M H J z U 2 N s T T Q r b k Z r M W t 4 O U h O V j B G e F l C N j Z k V k c z d n Y z c W l T T m R M T m F h N 2 x K d 3 V 6 W m p C c 0 l V V G 1 k c j d W U j Z w M T Z W S T k 3 N 1 R T R 0 F y a E J B b H d O V m 4 v T 3 N p S G R l Z 2 5 I S m t B W D l k M 2 t s O F p z b X Q y U 3 V x b 2 R V N j Q 2 d l B u Y 0 k z N T l 4 R 2 p G W n Z T T j d j T j R 0 Q W d 5 L 0 R x b l Z t e U x h c C 9 I N S t F L y 8 x b W t x R E c r V i 9 B T H F 2 Z l k 5 T j B V Z W N 2 d W Z K c E t 0 M F h Q M H U v V U p h c 0 M v d U R D Z V N y a E N Y b V V 6 Y W d E O H R i U n d G c k t m N l R h Z T Z U O U d D a 0 9 L d X h 5 b U t q N 0 9 q Z G 5 u b E R T d W R u W n J z N i s 2 R n I 3 d H J J e m Q y N y s v R T d U S 3 l j a E 5 q d V Z M S E 5 x d V k x N 2 E y Q z J 2 S X F B N U Q y W E x o U D d a Z E 9 L U k t T Z 1 J L W X F M Z F Y 0 N n A x b l Z h T 3 h a O W 5 t T 2 N 6 L 2 Y 2 U j Z Q U E Z k a U h u S 0 E y U j d i W n p H d k x 2 O E J z T m p P N F l R K 0 g 1 d 2 I 3 Q k R M c m 9 U S E 1 Q c k N D V W Y v T 1 V D V W N P e E o 5 b H Z 2 b m p P U z V G d m N 6 d H R O V H Q r M 1 B 1 c V B 2 e j Z 4 c 0 U 4 O H Q r W U I x T j c 3 K 0 d q U k 0 3 d j Z D S 2 l C S 3 l r a W w 3 N X c z Y U Z h c E 5 z M H I x Y V p K e F F n a X l s W k J w O U V T b j U 3 T X l s U G J W Z G N z U 3 F E L 2 Z y Z m 4 y W D d w R U s r M 0 h j U 0 x M U i 9 N Z D B U O G l V V 1 R W Q 0 9 q R F N w V T U 2 b W 1 m Z W x m d H h Q d U 4 0 T F R m V m R Q T U d q Z V d K d n l P L 1 l j a l Q 3 S G 1 5 d S 8 1 c X M r c n h l N j c 2 Q 0 1 J R W V u N U Q 1 W W J s Z W x J W m N U b y 9 O O X N G T l N z c k p O R E Y v N k d k R X A 4 Y n p V O H F H Y m V 1 L 2 J t U V M y U W d o U k F v c D c r d H F z c z d Z b E R X N G 5 Q b T R l a k t t Z l c x S W t 5 M n p p N D J P M l N h Q 2 U y L 2 t O U D U 1 W n p a Y m 9 Z e m Z x M k 9 h d V R V b z N H Z G w y L 2 J q T D l 6 N m R m S T J w e C 8 4 d V Z M K 3 R S M X N E R G I 1 M k 0 x S V h 4 T H B X c j d n e j V K M E t Y T m h F V F l X L 2 Y 4 S F R q U E 9 P d k R w Y n h 6 W X p 1 M 2 d E M j h i Q k 5 X a 2 N Y S k 5 Y M n p 6 S 3 h Z U k l I d n g 5 R k J l d D F s R l d E Y W p J e T Y w Z l l j a U N D V 3 c 0 d D Y 5 W T c r M k l H V E 9 2 L y 9 N b F p y T 1 p 4 e H I x T E x E O T Q 0 M 3 V w V z Y 1 Y W d 5 Z V A w N F Z L S m t 4 O C s y d X h S e U x Q c z h 2 L 2 N j V 3 k 0 a G Z j Z H A 3 N V R p a j E z e X I y b m N 0 T 1 l h L 2 p t M m l h M 2 h 6 b n Y x c k N t d l B L T G t S U F B Y d W Z O M W 5 C S D F y d F Z P M T M z T G h Q K 1 V C U S 9 S N T V o e F F j a W E 0 d X h t b 0 d W a V o 1 T X c w U 3 k x a V V O Y U h k c W p h d U 5 E O U R m T V B a d m N M U C t M d j R i a G M y W D I x N y t I e n J Y T 3 A 1 R n V X a V Y y Z n M r b n o r c k 4 3 Z V h M U i s 2 b 0 1 5 a j R H V D F W Z l c 0 V F V J V G t 6 e m Z K d z V N O U R h e k R v O U h 6 V T g v O E t 2 W V J r W T U 2 U j F Z R U 5 1 b k Z Q V 0 d O K y s y O F Z E U 3 F F V T Z 0 c 0 d Q N m V 2 d m k 1 Z X p s O E g x R C 8 2 O G N z Q V h L d H N t R n N m U H F i U X Z W S H F F b G d L N F F R S m N D b G F Z O G w 2 R 2 I x W T J y V H B 3 b j I 4 T G R z Z j N 4 M E 1 X Z V R i W k 9 F b U 1 6 W m J J b F d F b n c w R F F 4 S G J 6 V U N j a U Q r N 0 U y c m Z l e W x j e W Z W b E l H Y k 5 2 Z k 5 q V j Z y S z F S R 2 F u Z W Q v Q 2 0 5 M C t R T l p F d T Y 5 b X R l e m 9 U U j F p T 0 x y d F N 4 T G N s N n I 2 R m x L d E E y d E Q 1 L 1 d B V z I 3 a m 9 E N 2 0 0 R 2 Z 1 a y 9 s a S s z L z B s V i 8 0 b z B D c T V C Y 2 1 Z Y V R 5 e W N a Q 2 t K Q k 5 D N F l n U W Y 5 b m l K e H N F M T d W N y 9 Z a 0 t r c W p h d X M 5 b X F u Z F c w V W k z K 0 d 2 d 2 g 5 O D B a U 1 h 5 N m V o U n d 3 N 2 w 5 a k Y v M 0 E x T z Z 2 M W h z O X l 1 S 3 l P U l l K b T M 0 b V h t S D F 0 c U 0 y R 1 p s b T N q d U w v W F h w W k p 2 V 1 g 1 K 2 F J e k 5 l b W R R N n R p M n E 5 S 1 F y U m N P V 3 E 2 V m t a W E p v Y W d 6 T m 0 w Z n J 0 Z W x 5 T W 0 x N 0 F X M W N X b E p I T G g y a 2 d Q W F R y T D M 2 Z 2 0 y W G x C b U l G e E p 1 c z d a T 1 B W b z Z Q Z T c v M k w 4 d W g 5 V n N 3 T X E r W m J s b T M 1 d j h z Q n Z J e T M 3 M G 9 3 W m Z O e n p m O X c z N T A z T H o v V H N B e X M 0 R 2 4 y T 3 o z d T l U S z J 5 W W J q c T M x T T d M Y T g 5 M 0 F 6 M G p t a U x q O E d 6 V 0 p O V G l j S 1 R 2 O F p D Q 0 Z F Q 2 J w Z U V J M X B L U H J I U j h 6 V j Y 4 b l Q x M 0 N t Z i s r T E 8 4 T j V C c G R S S H p 0 Z k I z b F M 1 K z B M V U N X U F d S U j R x d 1 Y 3 b U d s c X R N e D g z S G t i Y m Y 5 L 0 d X K 2 M 0 c z J m T 1 N K Z W p w L 3 M 1 b W J z Z H J Z O F d w V X Z l N z l l Y l B X T H J U Q 0 N k R T l o c T B O Q 2 x t b k 0 x a l p 0 V n F z M z c z W j R 2 d U d F U l d D Z U 9 n d H p Q e G N Q T n d G d n R I M W N k V y 9 y N E o v V C t k W V N s b E 1 6 K 3 F 5 Z m 8 4 K 3 N J d n J 2 L 2 J m c E V 0 Q z N S Z n V h b l Z 0 a 3 d m b n B v T k E v L y 9 v N 0 4 y d n h m O X Y v R E c r M E d X K 3 F X M 2 d w R 1 U 5 Y i 9 0 M 2 Z u Y 1 Z Y V i t S L 0 g z N W Z s c 3 E r S 0 N H U 0 F 1 R z h w Z 2 9 t V j R w a G 1 N V 0 l 1 N l Z o b U 5 l R X k 3 Y l p N N W M r c 1 N a d T J x U m x i M U 1 6 U m R C e W R V V 3 U w c 3 J U R k x a M U 1 M W F V V Y z B s e F N j M G R B V U h X K y 9 z R H Z Y S X Y 5 O E t G U U R q N m V 2 N 2 x Q W n g 3 e n Z m e X V I a n Y r M 3 k v N S 9 Q U n R J M k w 5 Z G R 2 L z Z W e l p X W W 5 n N z M 5 O V h i S z Q x c X d m W V U r M m J Y V z V q b X R 3 M k s w N U s 3 W E Z P V G w 1 L 0 N Z O F p F d D l k R 3 d s N 1 h 6 e E F H T i s y c W E x a D M 4 b j h Q O V F u d 0 M 5 U F J O d 3 g z K 3 p G V m 4 4 O D l w M y t u R D J u d j Z z U G F j T 3 F T Z E p 3 O G 8 v W G l H e l N 5 L 3 Z Z c 3 p y c 2 R 5 V H V 1 S l p X L 3 B 5 e k t G d 3 l U c H B 1 a U 9 t c G I 2 V k x u M l h p V V d p e E t q V 3 V 1 a D Z 3 Z n J y Z l V M c m R 1 L 1 A 3 S l R 5 V E 1 m M U c w d H V 1 b n U 2 L 3 J x a G 1 z N 3 l O T 0 Z D N V M 1 a G V l M X F z e X F n M X V h Z D c x a U s y Z 2 J G Y 0 V X Q U d w Q m Z h b V U r M n R t Y k N 1 c k 5 p e E p 3 M k 4 2 Y U V y Q 3 B T L 0 s r O D h k V j h y c V N k Y m x q b k V C a m J X b D c 1 d m F u W D F F T z d N T 2 E x Z l d Z Z T N K U H F v d z c w Q 0 5 i Z F h Q N W x q T G o 5 Y n V N c 1 V J b n h C T l Q z e k E y a 2 Y z K 2 Z a R D V l Z m h Q T m d X V 1 l v V n N I Q 1 l H b n V I S 0 N Q M T B s S y 8 x Y 2 Z U c l R P N 1 p 3 c H k 5 R U h H Q 2 h W Y W l y U z B 4 M 2 k x R G J w V 2 N 6 S l d h c 0 s y K 2 J Y N l d s Q z c 3 Q 3 N P T 3 l v K 1 Z x d m 5 y K 1 I 4 a F N W R k t y R l k x R E 0 y W H V O N j N L c 0 8 0 W E V W N 2 g 4 W j B G R G p r K y 9 W d 0 R i S n R Y N 1 J i W n R k Q m Q y e V M w W H R S U W M z M X V 5 Q n o 2 b i 9 2 R D l h b D F Z W G x S U n I 1 Z y t m M W x t d 2 x V c G 5 n a C s 2 Z n J B b X I x O W d z N z J v c E Z o c j l t L 1 J n R F k 5 N m 1 S Y 1 g v e j B u U 2 F z b U Z I d W 5 1 S 0 d 2 c 0 Z h O U x 1 W D F E b 3 N S a j J i Z H R i W m h U b G F z L y 9 T a 3 R t Z E p 3 N 2 8 0 V S 9 m M E p C M n Z a U W N H K z g w a k x V S 2 k 5 W k h 3 M T d X S z k v O H c 2 W V B z V l Q 2 S H B v O W F J S W E r V l g r d V d E d l h F R 2 U 3 b H I w Z 2 5 h Z k 9 t V F R C c W 9 p S G N M a j F M Z D V r b m 8 z N j Z M M j R V M D F m O X V Y Z W 1 I R k R H V 2 V 6 N 0 h 1 N C s x a D F y U G R S M m g w N H U w e X l h V H Z q O W k y K y 9 I M 0 t u M m R 6 M 1 F m b 1 c z S D l s c n Z N N V p L U S s r b n U 5 Y n A w M T N y R k J V W X B o L y s 4 R U d s W T F y O D R 4 c W J p d 2 t Q Z G h u a z B t d k I 1 V U 9 3 Q l l C Y V l P U m c y O U F y V U 9 Q Y j N x S F J 6 V 3 p 2 U z R 2 e W F h Q U h t O S t x Z C 9 k O E x r a 2 E x M 2 F 3 S m 5 X N D A v c E Z l Y 2 Z a U T B w W l B V b E g 4 O D d Z U E 0 v U H c x d W R R c H F x V T R q e l N w b y 8 1 N T d T b W h Q c F Z S N n J x K z Z P U 2 R i a 3 p 2 Y 3 J 4 T 3 d 2 U 1 R w Y m 1 L c 1 A 5 c T N R M 1 R I S n l p N 0 0 w N n l N R m Z K M j g 5 U 2 9 a c G N L e l d 6 T F B L R H p a W l o 3 b H J Y c D l F K 2 F z b W V a L 2 5 Y Z 0 c r V V Z s O D R T d E F x O F J 0 R i t Z U z V k R U V E O V p o O H N h N 3 B G V H F Y b m R 5 R l l M N z d 6 V l N V M W F W Z n B z Z n p O U H Z y d n l P b l d D c k t T U l R I Q k V S W E 9 V R l U z L 0 8 3 U F B L c G Z j a z d i Y k N 0 Y k F k b V J o S 2 h X Z X F E T F F K c 1 p 0 V 3 N D d z Z w M S 9 w c j B X T G V o K 3 N m V 1 p l V m 1 v Q S t l L 2 N Y S k 0 y c m Z 3 d l F W N V V L d H Y 5 b E h D N F p P V X V 1 d 0 d F b W w 3 W k 5 t R F J p d m 9 R d k d X L 3 U 2 V 2 1 T e F Z u c D J O N 2 1 w Y V d p V V d q V 0 1 W c m g v a U J y N E J p b k E 3 Q 3 R 2 R H k 5 N W V Y a k t 5 O E 9 z V G h F d E Z P W V h i T D B I d E V O N G 5 N W j B H Y U N N T T B l M D g 4 U i t u U z h x V U g 1 U m d i S U x j b l g y L 0 R s b D V a L 1 Q y Z k 0 1 d X E 1 e E 1 6 M m F O T F R j d V A z T V B t b 2 F H c V Z 2 R H p s Z m x X T 1 N T U W x S c m R T L z F V M j Z y V V U z U l Y x N E Q r d y t l V k F E N X o x Y n J q a G F j b X k 4 W H V 2 e m 9 F M E Y 4 b D B u R D l y c 0 U r R m Z X a T N m M 2 V T b T k v b y 9 v N z Z 6 S D l N K 3 U 5 K 2 Z W U E h G b D d M b W J Q b m M r d S s r e m J z N l h O W n R i K 3 p u a z F W U V h L a H J n e H F y U 1 Z B a l J R V 0 d 5 Y 1 B O W F p s N W x 3 S j Z m Y m w x N l V w Q X N B V 0 F X b U Q v U V J Y b j M x a G Y v Z V p Q d F g 1 Z V g z Y 3 Y y M 0 Z V Y 1 N s e V d s e H Z 2 Z H B 4 a E V J d k J F Q j c 3 e V N N V X M v d z l n b 3 g r O X U w O W x u e T h 3 Y m R z M z Z 5 e m h i Y W Z v a z l r b n R h R T d j d l V G c G M 3 d 2 9 E M z V z N 1 A 2 N j E 1 W j d o M 3 N H Y W s v U 2 8 5 Z k d w L 0 d 6 M V d m b U N k b V l k M X R n Z l p t c m 1 2 c S t W V z V T d k h T b H Y y e n h 2 N 1 l r Z m 5 S N H p j Z m x U N W J Z R m 0 w d V g r W V U 0 K 2 Q z Q k 9 P e U R i R T I z e U t u e S t Z d H R I M 3 U 2 Z W J n V W F x W F N M L 1 U r b n F Y L 0 w 4 e m U 4 c G 5 l M z d S R T d p W T N O U W t L V j J 4 S W h L S 0 R J K 1 J u d G w y N T R N c X l U R W U y S H Q x V G J 0 d k o z Q 3 d I Z T l w N n V P c 2 Q r b U R 6 W j l Z Z X F 3 M T l n N V U w Z m F T a W d 4 d n I y d U R H a W d v T V U 3 a G Z x S T V t b j Z 6 V 3 V L c k Q x O U 5 i b 3 h M N j Y 1 V n Y v b U d 6 U F R h a 1 p u c W h W c 2 Q 3 c W M r b 2 d j O V V 6 Z H E 4 V k Z K c E d K e l M 3 e W 0 x Y l J S c n M 1 K y 8 y V W N M a G t 6 U 1 U 4 d m Y x W W M 3 Y k F z U E Z s d E t 0 T 2 Z V S W U w N W R j a m w 4 L z d 2 M k Y 0 O T h N b G Z L d D N Q b z R M M 3 p S U G R o b W 5 o O W h V M j k 0 W k x w V D F z U j N T O F Z Z U G I 5 d F E x Z 1 k y c z I 3 U H l 6 K 2 t 2 N i t i c D c 5 O S 9 Z d l A z R n h z U 0 t Z d k Z v b 3 d 6 U i 9 U T W w x T V V G e E t s N k p B S S t Y b D Z h L 3 F t S l R i S E x 2 d D d D Z k x 5 M C 9 3 a E w y c k F 2 R 2 Q w N U 1 M N z Z K c k F S c m 9 2 U G t Y e E V T M H J m V z F y R D J 6 V j V n d H R m V H p k U E R T d S s 0 a E t u e U 9 W d G d a S 1 A 1 N V I 0 V D Z o U G 9 F d U h R d V Z J O W d D U U M y d 2 J 3 d m g 3 K 0 d 0 W H V F Z E x 2 c z R Q R j F z V H h G a T l 0 Z X M 2 e D l X L z J 0 c z c z d j l N Z X R u O V Z 2 O W t 2 c E Z K Z X J O K 1 B 0 a 2 t r b U R t a V J a Z j M 2 N k l F Y 1 B i M 3 B m O H c 2 c 2 N Y a m M z T 0 o 4 V G R n M l g 2 L 3 Z Y S 3 o z d X p 5 Z 2 9 k Z m V X R z Z m T m N m V D l l N m V 6 N n J 3 c W l v V z Z P b T g z Y 3 J K L 0 N 6 O V p z V U V i Y 3 N z Y l M 5 e X N a c n k w M j B H c W 5 s Q W h I V S 9 p e X l h c 3 V k e m g 4 Z H d 4 T T F r V X R D R j g 4 Y j Z o M W R u M k t o S D d H Z E l h N 1 B n a 2 o y T E x P W E 9 Y O U 9 W a k l z d E p k c W Z l Z F J w a T V L d 2 F p d z N s V 1 J U Q 0 9 v a V Y 1 Y W V C b n I 1 Y V d S Q 3 F 0 N V l O M T h q R S 9 x c m R W a U 0 z d m x 1 a 2 N Q W n R i S z h Q V 3 U z U W 5 G Y T U x V E 4 y c n h V e H k 3 T V F y Y 1 B q O U 9 0 T G J y V z Z q a 3 I 0 b V l 5 N l p V K 0 R 5 a k 1 M M F N 2 c l o y c m t R b X B 1 c V h a O V E 3 M z l U U D d h R X E v S n p X Z 1 R R O U 5 Y R F Z M d T A 0 N m I 2 b F V F e U l D R 3 F o Y k J S Z G J v Z 0 x E Z E Y 5 O G l 0 N 2 J X R m 9 0 d j R G d m t N Y j N 1 R m R E M n Z X e S t i d 3 N L a W 5 X M 0 s z T D l P b z N j M j F t e X l N Q 0 d t a H M w d T k w N T N W O T l L Z V Z N L 1 g r c G l V N m t Q b U x W d W g 3 c C t m O F R k T U V t O G N 4 d 1 J I N m F O a k x H a m o v V 1 R V T m p k S U h B O G E 3 M 0 o 3 c m p Y V 1 h i a T k 1 S k 9 r T 2 x 3 d F A z Z H c w V V J s b m p s W T R L O X d q d H B O T H g w T G x D T F l B V U F 2 S 3 R w R 3 B T M T d 1 b G J l a W l m T n Z y R 1 h K R T l T c 1 R M Q 1 R T c G N X S j M 4 O V h p Z n l z L 1 M z W F o v b 2 Z I R 0 J w a W F P c 2 R u S H g 5 M n N X e V B q M W N B c l F E d k 9 I d E s r Y z h k M E p Q Z T A 4 a 3 R z c j h w b k Y r Y n A 3 b S 8 v c G p h Q l R h e D l h M H N z R n M z W S s 2 V 2 U y R H h M Q l N W R m N q Z T V L Y 0 R U U j Z G b W Y 0 V j V C U 2 5 N T z F C a F h r S G F r M z J r d 3 R s V G U y V m 5 r c 3 M 2 W F p D a m 0 x Y z h i d z I x R i 9 W c D N G R 1 R P d H h w c z I z e H o 5 O X B a O V p o d W F x Q k 9 j Q z Y v T H h E Y 0 x T d T h X M m d u M 0 5 Q d W Z 4 O D F D K 0 Z k c k 5 L O W t W c G F w U D k 3 S 3 p r K 2 x M S n l q e D V 3 N T F x M G F D S l p t L y t 6 R 0 h G M j R z U 0 k x d F Y 2 L 2 d k S T F x V T I y W S 9 R K 2 Z N N D k y R z Z j Y m 8 2 N V R V c E o z M m 5 q N n M v c T I 3 N j Z 1 O U c y M 3 V h Y l I z Y 2 Z s d G J R b n c 4 d F d j Z 2 M v c G 9 h V n Z x a 2 x R S T c x M T I r U H l k S 3 Y 3 c j g 1 U D N E Q k 1 j Y U Z S N n R 1 O D h w R G R P e T V S T j h j b G F G W E d a a T N Z L 3 J X K z N M d E I y Z m t W T H c r d k N u Z V R t M T d z T l V y M 3 h h Z F V l Z 3 Z P b z E y S G F P N 1 c 1 V 3 J m c U t s b T N E N U 9 Z W D d C N W Z a N W N k V k 1 h L 2 l W U 3 U v R G Z y R E x J Q T N y M E Z 2 b U M 1 O W 5 B M X Y z M E 1 I T V g v V E Z U e H V j O X Z C T m l H c W w 5 Z z d 1 U F k 4 T m l k U i 8 3 b n h G d 2 Q 3 K 0 x v Z m F y L 2 R 0 c 2 k 2 R m J 0 a 3 d X b U 9 U Z n V m U z h 5 U n B Y S T k 3 O U l j d U E v W E d m K 2 R y e H F h U H k 0 M D N N c U N o N 3 U y V T R 2 T H h V T E c 2 L y t z R W d D d V E v V X p w M X N 6 O T Z 2 a j U y R m 8 v Y j Z 2 Q U t Q M l k 4 b z c x c 2 R t R k w y R k x 1 a j l i T H R T Z X p N O V N 5 d X B K T 3 B G L z Z Z c j V 0 S i t X c T l C U 3 J L a 0 p Z N n l 2 e j h m Z H J P R X h Q V F E 4 e H J h W V N u W m h u a k l M e n l t b j Z M e k 9 G e G V v c U t S R X h a W V N h N m l W U 2 1 l a G V v Y T M x K z d m V G x H Z 3 A 0 L 1 R R a z Z 2 N 3 Z p b 1 N z R T J M Y T U z d V c y N X h m b E t X V D F S V 3 p Q M z I y e S 9 K N 2 F u c G l Y K 3 d l W k N 4 S 0 h j a 3 h x e m N a c j F z Z j B Y R V c 4 S E Z 3 d G F C b D V h b n V o a G N 0 Z U h O e j Z 0 L 2 1 2 K 3 J G L 0 9 a N 2 8 4 Y n R R Z m h Y W k x n V 3 N x V 0 x v a T M w R V F 6 S 2 1 o S U J M c z d h O F J I V y 9 W O E 9 2 N j Z v U E 5 T e l Z o e G Z 2 b F p x T j l Q Y j E x Z i t k K 1 R v N V F z Y 1 N v M W 5 x a z Z 4 M T Z l L z B p N j k 5 T l h L a H J T M 2 M 5 M 0 5 6 V n J V b n B S Y W x t b 2 R k b 2 V 1 c l R 5 a W 5 J M D d T T i 8 5 S G I 2 e G V X d T d n U T R P V 3 J V U W 0 z V j J 1 Y 1 Z k R X h v b 1 h X c G s y c m Z N Z k w 3 U G J X M 1 Y z Z T F 5 U 1 R l c 2 J H c T J k c 3 Z J c E t p c l g 5 K 0 Q 1 d F B y c G J l M D R l V W t i b U V S M 1 B P Y V B U Z V Z u S 3 l q K 2 5 2 T U w 4 S 2 h W T C s z M 2 5 m a 3 B 6 O G Y z U 3 d E Z E l i N m M 4 c m w 1 T k U 1 e j J B M z Z 3 e X l E O W U 5 d F h h d G t 3 V 2 1 t Z F U 1 W F N z b H U 1 d 0 J 3 Z j J W S n p C a z N R e H N N L 0 t t M 3 h u O H Z k M S s z c j Z h M D N i b m 5 F N l R o a W d p T 2 M v c 3 h l W V h H U n h u L z F u d l c 0 M D F P Z n J 2 S l M v U k N m Q U U z c U 5 V c U p r Y T A w K 3 V Q W H J I O G J q Z n h D O U 0 4 N 1 h u Q m F y U n B W U j d B R m d G c F F i M l p z M 1 N x Z n N S M z R 6 Y X Y 2 U E h t Q 2 1 s N V l R b H R z S 2 R H Z 3 R h O X A v N 2 5 q N W Z i O S s 5 N n Z 0 T 1 Z N a H F Z b G p s R k N x U F B D R 1 F H Z V B n c n d y T G d O Z 3 J l N 3 A 4 M 3 l Y M m N 1 R m 1 k e T F m U G I 1 c X R Q N D Q 3 V z h G M W l z V 2 p Z d W p l M S 9 1 U n U 2 e j Q z a H J Y V 2 k r M k h x Y W Z k N 0 8 3 S i 9 D e j F Y L 0 9 5 a n A r L 3 R I d 3 l 0 O G k y a l U r W E J z M z E 3 e H V l M U p t Q 1 M 4 V S 8 3 S m V a Z D J u U V h F d V R u M V B u W l U 5 V W F l e W 9 I d 3 F L T G 9 Y T E F D O W Z q Z W t 5 N E x L Z E 8 2 L 1 E 5 d j B X R 1 J o V z Q r M W w z R X d t L 1 Q 3 K 3 Q 0 b 0 9 i c X g 3 U H B w b 0 R i Y 1 J B U T A w U G Z V W n h Z W k V W d n Z Z L z l m a l h x V z J 1 a 2 t M M D F m S U p K U F N P c W R X K z F q K 1 p o O D l l Y 0 9 k N n R V M F F j T V d U d E N a d k 5 M Z X N t M 0 N Z a l U 1 W m F 3 Y S s 0 Z F c r O W h Y S 3 c 4 M 2 Q z V n M z T n h w c j J D c E 5 N e W R M e X B R W V V t U k N v c U x W R l J T c E 9 J T E Z 5 Z E x D N X R a W k x G W V p K R k Y 0 U m N L T k x t c X N t c l g 0 Z j Z o K 2 0 3 M E R J Z T l i d T B s U n J Y V z N N R X Z x T S 9 z U j Y w M U d t S 0 N J e l R q O W 1 m V k t x e n F Q V 2 9 k M l h m b X N M S X V Y R m g 2 c y s 4 a n Y r c T Q v V n Q z M T Z J Z H E v V G x U e H V V M n Z v b X Z k U n J 0 T U 5 a Y T F R Z n d S W U F h b 0 g 5 V E t r c m Z T b H J R N U d s O H F J M 3 U 3 T 1 B L T 2 5 M c D d X M H g z Z 2 x o R G J U T z d z L z A 1 c m p 6 a X N V Z j M 5 N n J 4 S 1 h Q N l Z i S S t L V k Z 0 Z G J m U 0 0 3 b F N 0 Y T l X d F p a T k Z i d T V i c X J k M m Z h b C t P O C 8 2 R 3 p z W T N i d X R j d m Q 3 c E h r b l N o R z N 6 O V B I a E R R b z E r M n Z 3 d G Q w M E 1 x N j N 3 M U M r O H R n M j N m W H R Y O H R W Z F Q 2 U m 4 2 V 2 p l V 2 V z e G E 5 T U 1 t b k l 0 V G R V T 2 8 2 S j J 4 Z F V 1 Z y 9 x c C 9 6 a V F w b m R Q Z l g 3 K 0 4 v c X N h U 2 h D d k d w L 0 V 0 M l R j a 3 J 5 c G V Q c D V k d W E 5 N U 5 R O X Y z M G s z U k h X d X R h b X F 2 c G d s N n R P c 1 F U Z D M 0 S D Z Y R j k 5 T W p T V U 5 x c E M 5 b i s v Q T R o O H R B c T Z 0 V F J B d T l m c 3 R E K 2 p C O W x l N j Z y b z l 1 a m t 1 c 0 4 3 M 0 N y M F N l N 2 g 3 V k x p Q l d F M X d K d F J l M U Q 0 O V R o L 0 J t e W p 5 Z m 8 3 U 0 V W T j N i O G J Z Y U h Y d k x o d E Z h b X p a T l g r e m R V Q 0 5 0 b m t Z b H B H c G M 5 e E c x d m 9 6 K 2 F t V 3 l X Q z V 6 M T N F Q X F D K y t 0 e T A 2 W W R v O X F j W U 9 Q Y W J a T F p x Y U 9 F W W x G b 3 Z t W k t 6 V T g 5 d i t w W U 8 1 S j J y c y t N N W N Y S X E 4 S y t 1 d z N 0 b n p t V 1 p u c k Z S M m 9 m T j c x T X J 5 O C 9 E V 1 c 1 M 1 Q 5 T m d Q Z j N m N U 9 W T H B y S E R Y a G k y V U V O c E 1 I W U t q R m V j Z m 9 S a i 9 N S V Y 1 Q m J t M E Z O c V I x M z l j c k Q 5 d W 1 W M n Q 1 M H F s N F h O N X o r Z l Z Q a m h h c i t 6 N F V D b V J D V X B 1 M U 0 1 a E 1 h M 0 5 a L 2 J w c G Z S R i t 1 a l F l c W Y z Y X o z Y 0 l r V n Z k V T V 6 K 2 Z 3 e j k z M n Q r N z k 3 c C 9 J Z H E 4 R F N Z c n p 0 a H M 2 Z G E v V D R q c X c 2 d m w w O X Y z N U 9 r d F N q V V Z 1 d D Z s V n p m e V A x M m F M M G x V c H E w c z d h Y 2 d R Q V V I K 1 l U S T Z 2 O W p G a k N 3 Q z F 3 T X Z k V X g 4 Z j N x Q n h X L y t w O U x N S E s z O U N E V G 1 W b j Y x Y l Y 3 M m 8 1 V W U z T 0 E x c H p w d 3 J P b C t 0 T U p a Z l V x a l Z 4 O U 8 x M n N F c 2 I 0 Q 2 5 q N E k 4 Z m V Y b j R T M C 9 k e S 8 1 Z W 5 q S n g 5 M H N i M 2 V 6 Z k 5 6 T j h u T H p s S m U 3 c D h 4 d U h 2 S n k 4 N V R a M 1 V O b U 5 3 L 0 5 5 V m p w N E V 5 d X M 4 a W l r U n Z l M W Y 3 V T Z m c G I v U D N s Z m 4 0 e V A w c 2 Z I d n B X O H c 1 O F U r S H M 5 R V Z 2 N z E 2 c X J N S m N Q Z G o 4 T n J V T m J s S n V o c n J Z V X F L c 3 d s e n R 5 e m 1 t S l l j M z Z N L 3 B p M z d W K 0 Z H M 0 J y Z n R X Z G R E Q U F C V U V j R V d B R 3 J C N U Y y Z m F 2 S 3 V U e S 8 3 Z V U v a 1 o y b l o w Y z J Y L 2 J 6 T 1 p C Z m 1 W V 2 4 y d H l Z Z E 9 I Z E M w M y 8 2 U W 9 P Y U p H b H Z 6 a S 9 h a z M x V T M 1 M 2 F y Y l V u Z n R U L 0 1 2 Z F h x V U N L S k 0 z T 1 d L b l p 2 e k p 3 Q X d D Q T J r R 3 d C U U J j c 1 V a d m 5 L c l J H N m Z X O V R B Q U F F Q X R x N 2 p o R k F B Q U F B Q U E 5 U n p C R m d B Q U F B Q m d h Q V J i Q U F B Q U F J Q 2 h F V 3 d C S m 9 q N 0 x n Q U F B M G R K U k V G V U F B Q U F B S V p H c 0 F V Q U F B Q U F H Q n J C R m d B Q U F B Q m d h Q V J i Q U F B Q U F J Q 2 h F V 3 d C Q U F B Q U F J W k d z Q V V B Q U F B Q U d C c k J G Z 0 F B Q U F C Z 2 F B U m J B Q U F B Q U l D a E V X d 0 J B Q U F B Q U l a R 3 N B V U F B Q U F B R 0 p w S F h R O E F B Q U R V Z j Z 1 U H B 5 d j U 2 L 0 Y x U F F 3 Q V F B M W E x V 3 R T W F E r a H h o Q n N B U U N B U z F Z Z l Q 2 L 3 J J U U F B N E J C T G t R R U F B Q U F B a H N h T U x R Q U F j S 2 h q Y 0 t 4 V z l w c F k x O E 1 B Q U t C U 0 J G c 0 F B T 0 J R c 0 5 s U H l Z M 2 E x Z l V 3 Q U F D b 0 Z F d V J B U U F B Q U F D R 1 J y Q U Z B Q U F B Q U J n Y X d S W U F B Q U F B W U d n R V d 3 Q U F B Q U N B b 1 J G c 0 F R Q U F B Q U N H U n J B R k F B Q U F B Q m d h d 1 J i Q T F j d k 4 5 c i 9 B Q 0 E v L 0 9 o b 0 l V T E Z J a n d E Y k R X N T h m Q U 1 B V U J h Z m p B Q 3 V Y b D V l T m c v d k R t a G Z S d 0 1 C S 2 p Z O H d L N l h y T j E 3 R n d D Q X E 1 M U h Y U T h B Q U 9 w T W N M Q 1 V s M m Q 5 T 0 x G a H N p U n B i d l o y S F N u S 3 J x T k J B W m R F Z W d S b 2 V F Q T c 2 M 3 Z U S 2 p p N F R z W U R B R U I 5 W m J K W U x K Y T Z I Z 1 F B M U l u a V l t b k h E c W 1 n b 0 s 1 S E F y a k 9 i S m J h d E p I Y z N l d D Z K Q U F B W E h Z b W s 4 b m t h R H R M a 1 F G Y 3 Z k e m R w Z W p v d W g 0 R l V E V X h N W V J h Q U F E c 0 1 H T U x B R m x a M G 9 F R H p O e W l m a k 9 i U z B O d F F F Q 2 x 1 d 0 l B Y 0 t W e U 5 t T k x z Q V V B c V h S W j h y R m p V b W F t b E o 4 d m x a V F U 5 W W l B M H V y S F h s N m w 5 O V N H a H p O V E N 3 Q z Q 2 a E Z z Q V F B Q U F B Q 0 d 4 a j I y Q U F B Q U F J Q X J F c 0 V X Q U F B Q U F H Q m 9 C R n N B Q U F B Q W d L R V J i Q U V B Q U F B Q W h r Y X d C U U F B Q U F B W U d z R V d B Q U F B Q U d C b 0 J G c 0 F B Q U F B Z 0 t F U m J B R U F B Q U F B a G t h d 0 J R Q U F B Q U F Z R 3 N F V 0 F B Q U F B R 0 J v Q k Z z Q U F B Q U F n S 0 V S Y k F F Q U F B Q U F o a 2 F 3 Q l F B Q U F B Q V l H c 0 V X Q U F B Q U F H Q m 9 C R n N B Q U F B Q W d L R V J i Q U V B Q U F B Q W h r Y X d C U U F B Q U F B W U d z R V d B Q U F B Q U d C b 0 J G c 0 F B Q U F B Z 0 t F U m J B R U F B Q U F B a G t h d 0 J R Q U F B Q U F Z R 3 N F V 0 F B Q U F B R 0 J v Q k Z z Q U F B Q U F n S 0 V S Y k F F Q U F B Q U F o a 2 F 3 Q l F B Q U F B Q V l H c 0 V X Q U F B Q U F H Q m 9 C R n N B Q U F B Q W d L R V J i Q U V B Q U F B Q W h r Y X d C U U F B Q U F B W U d z R V d B Q U F B Q U d C b 0 J G c 0 F B Q U F B Z 0 t F U m J B R U F B Q U F B a G t h d 0 J R Q U F B Q U F Z R 3 N F V 0 F B Q U F B R 0 J v Q k Z z Q U F B Q U F n S 0 V S Y k F F Q U F B Q U F o a 2 F 3 Q l F B Q U F B Q V l H c 0 V X Q U F B Q U F H Q m 9 C R n N B Q U F B Q W d L R V J i Q U V B Q U F B Q W h r Y X d C U U F B Q U F B W U d z R V d B Q U F B Q U d C b 0 J G c 0 F B Q U F B Q U F B Q U F B Q U F x Q 3 Y v R D A z Q W R N S z U 3 T H J G Q U F B Q U F F b E Z U a 1 N 1 U W 1 D Q y I s C i A g I C J U e X B l I i A 6 I C J t a W 5 k I g p 9 C g = = " / > < / e x t o b j > < / e x t o b j s > < / s : c u s t o m D a t a > 
</file>

<file path=customXml/itemProps1.xml><?xml version="1.0" encoding="utf-8"?>
<ds:datastoreItem xmlns:ds="http://schemas.openxmlformats.org/officeDocument/2006/customXml" ds:itemID="{CEA79BCD-375C-4662-A50A-937E35F328D1}">
  <ds:schemaRefs/>
</ds:datastoreItem>
</file>

<file path=customXml/itemProps2.xml><?xml version="1.0" encoding="utf-8"?>
<ds:datastoreItem xmlns:ds="http://schemas.openxmlformats.org/officeDocument/2006/customXml" ds:itemID="{58099CF5-C381-4EA9-93CB-A7333AAD8877}">
  <ds:schemaRefs/>
</ds:datastoreItem>
</file>

<file path=customXml/itemProps3.xml><?xml version="1.0" encoding="utf-8"?>
<ds:datastoreItem xmlns:ds="http://schemas.openxmlformats.org/officeDocument/2006/customXml" ds:itemID="{8322A4A5-A6E7-45E6-B328-99DF69F08F85}">
  <ds:schemaRefs/>
</ds:datastoreItem>
</file>

<file path=docProps/app.xml><?xml version="1.0" encoding="utf-8"?>
<Properties xmlns="http://schemas.openxmlformats.org/officeDocument/2006/extended-properties" xmlns:vt="http://schemas.openxmlformats.org/officeDocument/2006/docPropsVTypes">
  <Paragraphs>81</Paragraphs>
  <Slides>20</Slides>
  <Notes>14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20</vt:i4>
      </vt:variant>
    </vt:vector>
  </HeadingPairs>
  <TitlesOfParts>
    <vt:vector size="30" baseType="lpstr">
      <vt:lpstr>Arial</vt:lpstr>
      <vt:lpstr>Calibri</vt:lpstr>
      <vt:lpstr>宋体</vt:lpstr>
      <vt:lpstr>黑体</vt:lpstr>
      <vt:lpstr>微软雅黑</vt:lpstr>
      <vt:lpstr>Calibri Light</vt:lpstr>
      <vt:lpstr>Times New Roman</vt:lpstr>
      <vt:lpstr>Wingdings</vt:lpstr>
      <vt:lpstr>Microsoft YaHei UI</vt:lpstr>
      <vt:lpstr>2_自定义设计方案</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23.0300</AppVersion>
  <TotalTime>0</TotalTime>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2024-07-08T11:27:27Z</cp:lastPrinted>
  <dcterms:created xsi:type="dcterms:W3CDTF">2024-07-08T11:27:27Z</dcterms:created>
  <dcterms:modified xsi:type="dcterms:W3CDTF">2024-07-08T03:27:27Z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