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gif" ContentType="image/gif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</p:sldMasterIdLst>
  <p:notesMasterIdLst>
    <p:notesMasterId r:id="rId3"/>
  </p:notesMasterIdLst>
  <p:handoutMasterIdLst>
    <p:handoutMasterId r:id="rId4"/>
  </p:handoutMasterIdLst>
  <p:sldIdLst>
    <p:sldId id="1992" r:id="rId5"/>
    <p:sldId id="3349" r:id="rId6"/>
    <p:sldId id="3350" r:id="rId7"/>
    <p:sldId id="3351" r:id="rId8"/>
    <p:sldId id="3352" r:id="rId9"/>
    <p:sldId id="3353" r:id="rId10"/>
    <p:sldId id="3354" r:id="rId11"/>
    <p:sldId id="3355" r:id="rId12"/>
    <p:sldId id="3356" r:id="rId13"/>
    <p:sldId id="3357" r:id="rId14"/>
    <p:sldId id="3358" r:id="rId15"/>
    <p:sldId id="3359" r:id="rId16"/>
    <p:sldId id="3360" r:id="rId17"/>
    <p:sldId id="3361" r:id="rId18"/>
    <p:sldId id="3363" r:id="rId19"/>
    <p:sldId id="3364" r:id="rId20"/>
    <p:sldId id="3365" r:id="rId21"/>
    <p:sldId id="3366" r:id="rId22"/>
    <p:sldId id="3367" r:id="rId23"/>
    <p:sldId id="3368" r:id="rId24"/>
    <p:sldId id="3369" r:id="rId25"/>
    <p:sldId id="3370" r:id="rId26"/>
    <p:sldId id="3371" r:id="rId27"/>
    <p:sldId id="3362" r:id="rId28"/>
  </p:sldIdLst>
  <p:sldSz cx="9144000" cy="5143500" type="screen16x9"/>
  <p:notesSz cx="6858000" cy="9144000"/>
  <p:custDataLst>
    <p:tags r:id="rId29"/>
  </p:custData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90" userDrawn="1">
          <p15:clr>
            <a:srgbClr val="A4A3A4"/>
          </p15:clr>
        </p15:guide>
        <p15:guide id="2" pos="28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1" name="youyi" initials="y" lastIdx="0" clrIdx="0"/>
  <p:cmAuthor id="2" name="Administrator" initials="A" lastIdx="0" clrIdx="1"/>
  <p:cmAuthor id="3" name="ZhangS" initials="Z" lastIdx="0" clrIdx="2"/>
  <p:cmAuthor id="4" name="Q" initials="Q" lastIdx="0" clrIdx="3"/>
  <p:cmAuthor id="5" name="优翼" initials="校" lastIdx="0" clrIdx="4"/>
  <p:cmAuthor id="6" name="HJZX010" initials="" lastIdx="0" clrIdx="5"/>
  <p:cmAuthor id="7" name="Taylor Hartwell" initials="TH [6]" lastIdx="0" clrIdx="6"/>
  <p:cmAuthor id="8" name="TuWY" initials="T" lastIdx="0" clrIdx="7"/>
  <p:cmAuthor id="9" name="新课标第一网" initials="新" lastIdx="0" clrIdx="8"/>
  <p:cmAuthor id="10" name="lenovo" initials="" lastIdx="0" clrIdx="9"/>
  <p:cmAuthor id="11" name="admin" initials="" lastIdx="0" clrIdx="10"/>
  <p:cmAuthor id="12" name="Admin" initials="A" lastIdx="0" clrIdx="11"/>
  <p:cmAuthor id="13" name="峰" initials="峰" lastIdx="0" clrIdx="12"/>
  <p:cmAuthor id="14" name="WangM" initials="W" lastIdx="0" clrIdx="13"/>
  <p:cmAuthor id="15" name="作者" initials="A" lastIdx="0" clrIdx="14"/>
  <p:cmAuthor id="16" name="幸全" initials="幸全" lastIdx="0" clrIdx="15"/>
  <p:cmAuthor id="17" name="1206988966@qq.com" initials="1" lastIdx="0" clrIdx="16"/>
  <p:cmAuthor id="18" name="姜伟光" initials="姜" lastIdx="0" clrIdx="17"/>
  <p:cmAuthor id="19" name="Microsoft" initials="M" lastIdx="0" clrIdx="18"/>
  <p:cmAuthor id="20" name="jh" initials="j" lastIdx="0" clrIdx="19"/>
  <p:cmAuthor id="21" name="www.xkb1.com" initials="w" lastIdx="0" clrIdx="20"/>
  <p:cmAuthor id="22" name="ming qiu" initials="m" lastIdx="0" clrIdx="21"/>
  <p:cmAuthor id="23" name="王子涵" initials="王" lastIdx="0" clrIdx="22"/>
  <p:cmAuthor id="24" name="MyPC" initials="M" lastIdx="0" clrIdx="23"/>
  <p:cmAuthor id="25" name="李丽" initials="李" lastIdx="0" clrIdx="24"/>
  <p:cmAuthor id="26" name="Nicole Li  李倩" initials="N" lastIdx="0" clrIdx="25"/>
  <p:cmAuthor id="27" name="222" initials="2" lastIdx="0" clrIdx="26"/>
  <p:cmAuthor id="28" name="我心飞翔" initials="我" lastIdx="0" clrIdx="27"/>
  <p:cmAuthor id="29" name="心语" initials="心" lastIdx="0" clrIdx="28"/>
  <p:cmAuthor id="30" name="张 林娜" initials="" lastIdx="0" clrIdx="29"/>
  <p:cmAuthor id="31" name="未知用户1" initials="" lastIdx="0" clrIdx="30"/>
  <p:cmAuthor id="32" name="jinli" initials="j" lastIdx="0" clrIdx="31"/>
  <p:cmAuthor id="33" name="user" initials="u" lastIdx="0" clrIdx="32"/>
  <p:cmAuthor id="34" name="xkb1.com" initials="x" lastIdx="0" clrIdx="33"/>
  <p:cmAuthor id="35" name="刘浩" initials="刘" lastIdx="0" clrIdx="34"/>
  <p:cmAuthor id="36" name="孙宇婷" initials="" lastIdx="0" clrIdx="35"/>
  <p:cmAuthor id="37" name="ASUS" initials="" lastIdx="0" clrIdx="36"/>
  <p:cmAuthor id="38" name="Mia Vida Villanueva" initials="" lastIdx="0" clrIdx="37"/>
  <p:cmAuthor id="39" name="xj" initials="" lastIdx="0" clrIdx="38"/>
  <p:cmAuthor id="40" name="古" initials="" lastIdx="0" clrIdx="39"/>
  <p:cmAuthor id="41" name="李彦利" initials="" lastIdx="0" clrIdx="40"/>
  <p:cmAuthor id="42" name="刘刘" initials="" lastIdx="0" clrIdx="41"/>
  <p:cmAuthor id="43" name="Vivian Liu" initials="" lastIdx="0" clrIdx="42"/>
  <p:cmAuthor id="44" name="小叮当_VfeeFJFJ" initials="authorId_1205747745" lastIdx="0" clrIdx="43"/>
  <p:cmAuthor id="45" name="Dino._6ZFrB7nA" initials="authorId_1257418890" lastIdx="0" clrIdx="44"/>
  <p:cmAuthor id="46" name="陈庆" initials="陈" lastIdx="0" clrIdx="45"/>
  <p:cmAuthor id="47" name="Lenovo" initials="L" lastIdx="0" clrIdx="46"/>
  <p:cmAuthor id="48" name="1908" initials="1" lastIdx="0" clrIdx="47"/>
  <p:cmAuthor id="49" name="1005" initials="l" lastIdx="0" clrIdx="48"/>
  <p:cmAuthor id="50" name="HQ" initials="H" lastIdx="0" clrIdx="49"/>
  <p:cmAuthor id="51" name="hw" initials="h" lastIdx="0" clrIdx="50"/>
  <p:cmAuthor id="52" name="WanZijun" initials="W" lastIdx="0" clrIdx="51"/>
  <p:cmAuthor id="53" name="佳琪 刘" initials="佳" lastIdx="0" clrIdx="52"/>
  <p:cmAuthor id="54" name="Microsoft Office 用户" initials="" lastIdx="0" clrIdx="53"/>
  <p:cmAuthor id="55" name="WPS" initials="W" lastIdx="0" clrIdx="54"/>
  <p:cmAuthor id="56" name="yuhuan.chen" initials="y" lastIdx="0" clrIdx="55"/>
  <p:cmAuthor id="57" name="zhouy" initials="z" lastIdx="0" clrIdx="56"/>
  <p:cmAuthor id="58" name="刘晓霞" initials="刘晓霞" lastIdx="0" clrIdx="57"/>
  <p:cmAuthor id="59" name="沈洪霞" initials="沈洪霞" lastIdx="0" clrIdx="58"/>
  <p:cmAuthor id="60" name="fmz" initials="f" lastIdx="0" clrIdx="59"/>
  <p:cmAuthor id="61" name="fafa" initials="f" lastIdx="0" clrIdx="60"/>
  <p:cmAuthor id="62" name="王习习" initials="王" lastIdx="0" clrIdx="61"/>
  <p:cmAuthor id="63" name="番茄花园" initials="番" lastIdx="0" clrIdx="62"/>
  <p:cmAuthor id="64" name="602656769@qq.com" initials="" lastIdx="0" clrIdx="63"/>
  <p:cmAuthor id="65" name="优翼丛书" initials="优" lastIdx="0" clrIdx="64"/>
  <p:cmAuthor id="66" name="孙文纯" initials="孙文纯" lastIdx="0" clrIdx="65"/>
  <p:cmAuthor id="67" name="程昂" initials="程" lastIdx="0" clrIdx="66"/>
  <p:cmAuthor id="68" name="12734" initials="1" lastIdx="0" clrIdx="67"/>
  <p:cmAuthor id="69" name="LiuM" initials="L" lastIdx="0" clrIdx="68"/>
  <p:cmAuthor id="70" name="yanjiedu" initials="y" lastIdx="0" clrIdx="69"/>
  <p:cmAuthor id="71" name="asus-xs" initials="a" lastIdx="0" clrIdx="70"/>
  <p:cmAuthor id="72" name="LY" initials="L" lastIdx="0" clrIdx="71"/>
  <p:cmAuthor id="73" name="ZouYang" initials="Z" lastIdx="0" clrIdx="72"/>
  <p:cmAuthor id="74" name="全品文教" initials="批注" lastIdx="0" clrIdx="73"/>
  <p:cmAuthor id="75" name="dell" initials="d" lastIdx="0" clrIdx="74"/>
  <p:cmAuthor id="76" name="尹澳" initials="尹" lastIdx="0" clrIdx="75"/>
  <p:cmAuthor id="77" name="Boiling Bao" initials="BB" lastIdx="0" clrIdx="76"/>
  <p:cmAuthor id="78" name="HASEE" initials="H" lastIdx="0" clrIdx="77"/>
  <p:cmAuthor id="79" name="xjj" initials="x" lastIdx="0" clrIdx="78"/>
  <p:cmAuthor id="80" name="huangdanqing@beijing101.com" initials="" lastIdx="0" clrIdx="79"/>
  <p:cmAuthor id="81" name="86139" initials="8" lastIdx="0" clrIdx="80"/>
  <p:cmAuthor id="82" name="511-1" initials="5" lastIdx="0" clrIdx="81"/>
  <p:cmAuthor id="83" name="王 文沁" initials="王" lastIdx="0" clrIdx="82"/>
  <p:cmAuthor id="84" name="пользователь Microsoft Office" initials="Office" lastIdx="0" clrIdx="83"/>
  <p:cmAuthor id="85" name="Dell" initials="D" lastIdx="0" clrIdx="84"/>
  <p:cmAuthor id="86" name="王欢" initials="王" lastIdx="0" clrIdx="85"/>
  <p:cmAuthor id="87" name="shen yajuan" initials="sy" lastIdx="0" clrIdx="86"/>
  <p:cmAuthor id="88" name="杜B格小生" initials="杜B格小生" lastIdx="0" clrIdx="87"/>
  <p:cmAuthor id="89" name="Wei" initials="W" lastIdx="0" clrIdx="88"/>
  <p:cmAuthor id="90" name="翟宏帅" initials="翟" lastIdx="0" clrIdx="89"/>
  <p:cmAuthor id="91" name="微软用户" initials="微" lastIdx="0" clrIdx="90"/>
  <p:cmAuthor id="92" name="绿色圃中小学教育网" initials="绿" lastIdx="0" clrIdx="91"/>
  <p:cmAuthor id="93" name="fish" initials="f" lastIdx="0" clrIdx="92"/>
  <p:cmAuthor id="94" name="dao4" initials="d" lastIdx="0" clrIdx="93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467" autoAdjust="0"/>
  </p:normalViewPr>
  <p:slideViewPr>
    <p:cSldViewPr showGuides="1">
      <p:cViewPr varScale="1">
        <p:scale>
          <a:sx n="114" d="100"/>
          <a:sy n="114" d="100"/>
        </p:scale>
        <p:origin x="126" y="156"/>
      </p:cViewPr>
      <p:guideLst>
        <p:guide orient="horz" pos="179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tags" Target="tags/tag395.xml" /><Relationship Id="rId3" Type="http://schemas.openxmlformats.org/officeDocument/2006/relationships/notesMaster" Target="notesMasters/notesMaster1.xml" /><Relationship Id="rId30" Type="http://schemas.openxmlformats.org/officeDocument/2006/relationships/presProps" Target="presProps.xml" /><Relationship Id="rId31" Type="http://schemas.openxmlformats.org/officeDocument/2006/relationships/viewProps" Target="viewProps.xml" /><Relationship Id="rId32" Type="http://schemas.openxmlformats.org/officeDocument/2006/relationships/theme" Target="theme/theme1.xml" /><Relationship Id="rId33" Type="http://schemas.openxmlformats.org/officeDocument/2006/relationships/tableStyles" Target="tableStyles.xml" /><Relationship Id="rId4" Type="http://schemas.openxmlformats.org/officeDocument/2006/relationships/handoutMaster" Target="handoutMasters/handout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ct val="0"/>
              </a:spcBef>
              <a:spcAft>
                <a:spcPct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ct val="0"/>
              </a:spcBef>
              <a:spcAft>
                <a:spcPct val="0"/>
              </a:spcAft>
              <a:defRPr sz="1200" noProof="1">
                <a:latin typeface="+mn-lt"/>
                <a:ea typeface="宋体" panose="02010600030101010101" pitchFamily="2" charset="-122"/>
                <a:cs typeface="+mn-ea"/>
              </a:defRPr>
            </a:lvl1pPr>
          </a:lstStyle>
          <a:p>
            <a:pPr>
              <a:defRPr/>
            </a:pPr>
            <a:fld id="{BB962C8B-B14F-4D97-AF65-F5344CB8AC3E}" type="datetime9">
              <a:rPr lang="zh-CN" altLang="en-US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ct val="0"/>
              </a:spcBef>
              <a:spcAft>
                <a:spcPct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fontAlgn="auto" hangingPunct="1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4CB8D08-A648-444F-A0B5-67829BC5D71F}" type="slidenum">
              <a:rPr lang="zh-CN" altLang="en-US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050" name="Rectangle 2"/>
          <p:cNvSpPr>
            <a:spLocks noGrp="1" noRot="1" noChangeAspect="1" noChangeArrowheads="1"/>
          </p:cNvSpPr>
          <p:nvPr>
            <p:ph type="sldImg" idx="4294967295"/>
            <p:custDataLst>
              <p:tags r:id="rId2"/>
            </p:custDataLst>
          </p:nvPr>
        </p:nvSpPr>
        <p:spPr bwMode="auto">
          <a:xfrm>
            <a:off x="409382" y="754063"/>
            <a:ext cx="5855086" cy="329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 sz="quarter" idx="9"/>
            <p:custDataLst>
              <p:tags r:id="rId3"/>
            </p:custDataLst>
          </p:nvPr>
        </p:nvSpPr>
        <p:spPr bwMode="auto">
          <a:xfrm>
            <a:off x="538163" y="4387850"/>
            <a:ext cx="5780087" cy="39528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
第二级
第三级
第四级
第五级</a:t>
            </a:r>
            <a:endParaRPr lang="zh-CN" altLang="en-US" noProof="0"/>
          </a:p>
        </p:txBody>
      </p:sp>
      <p:sp>
        <p:nvSpPr>
          <p:cNvPr id="2052" name="Rectangle 4"/>
          <p:cNvSpPr>
            <a:spLocks noGrp="1"/>
          </p:cNvSpPr>
          <p:nvPr>
            <p:ph type="hdr" sz="quarter"/>
            <p:custDataLst>
              <p:tags r:id="rId4"/>
            </p:custDataLst>
          </p:nvPr>
        </p:nvSpPr>
        <p:spPr>
          <a:xfrm>
            <a:off x="0" y="0"/>
            <a:ext cx="2973388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eaLnBrk="1" fontAlgn="auto" hangingPunct="1">
              <a:spcBef>
                <a:spcPct val="0"/>
              </a:spcBef>
              <a:spcAft>
                <a:spcPct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3" name="Rectangle 5"/>
          <p:cNvSpPr>
            <a:spLocks noGrp="1"/>
          </p:cNvSpPr>
          <p:nvPr>
            <p:ph type="dt" idx="10"/>
            <p:custDataLst>
              <p:tags r:id="rId5"/>
            </p:custDataLst>
          </p:nvPr>
        </p:nvSpPr>
        <p:spPr>
          <a:xfrm>
            <a:off x="3883025" y="0"/>
            <a:ext cx="2974975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 eaLnBrk="1" fontAlgn="auto" hangingPunct="1">
              <a:spcBef>
                <a:spcPct val="0"/>
              </a:spcBef>
              <a:spcAft>
                <a:spcPct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fld id="{BB962C8B-B14F-4D97-AF65-F5344CB8AC3E}" type="datetime9">
              <a:rPr lang="zh-CN" altLang="en-US"/>
              <a:t/>
            </a:fld>
            <a:endParaRPr lang="zh-CN" altLang="en-US"/>
          </a:p>
        </p:txBody>
      </p:sp>
      <p:sp>
        <p:nvSpPr>
          <p:cNvPr id="2054" name="Rectangle 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0" y="8686800"/>
            <a:ext cx="2973388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eaLnBrk="1" fontAlgn="auto" hangingPunct="1">
              <a:spcBef>
                <a:spcPct val="0"/>
              </a:spcBef>
              <a:spcAft>
                <a:spcPct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5" name="Rectangle 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3883025" y="8686800"/>
            <a:ext cx="2974975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t" anchorCtr="0" compatLnSpc="1"/>
          <a:lstStyle>
            <a:lvl1pPr algn="r" eaLnBrk="1" fontAlgn="auto" hangingPunct="1">
              <a:spcBef>
                <a:spcPct val="0"/>
              </a:spcBef>
              <a:spcAft>
                <a:spcPct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644FDC-9B57-4EB8-B55B-DA378B0D27DA}" type="slidenum">
              <a:rPr lang="zh-CN" altLang="en-US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742950" lvl="1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143000" lvl="2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600200" lvl="3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057400" lvl="4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6pPr>
    <a:lvl7pPr marL="2743200" lvl="6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7pPr>
    <a:lvl8pPr marL="3200400" lvl="7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8pPr>
    <a:lvl9pPr marL="3657600" lvl="8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6.xml" /><Relationship Id="rId4" Type="http://schemas.openxmlformats.org/officeDocument/2006/relationships/tags" Target="../tags/tag57.xml" /><Relationship Id="rId5" Type="http://schemas.openxmlformats.org/officeDocument/2006/relationships/tags" Target="../tags/tag58.xml" /><Relationship Id="rId6" Type="http://schemas.openxmlformats.org/officeDocument/2006/relationships/tags" Target="../tags/tag59.xml" /><Relationship Id="rId7" Type="http://schemas.openxmlformats.org/officeDocument/2006/relationships/tags" Target="../tags/tag60.xml" /><Relationship Id="rId8" Type="http://schemas.openxmlformats.org/officeDocument/2006/relationships/tags" Target="../tags/tag6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tags" Target="../tags/tag8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01.xml" /><Relationship Id="rId4" Type="http://schemas.openxmlformats.org/officeDocument/2006/relationships/tags" Target="../tags/tag102.xml" /><Relationship Id="rId5" Type="http://schemas.openxmlformats.org/officeDocument/2006/relationships/tags" Target="../tags/tag103.xml" /><Relationship Id="rId6" Type="http://schemas.openxmlformats.org/officeDocument/2006/relationships/tags" Target="../tags/tag104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38.xml" /><Relationship Id="rId4" Type="http://schemas.openxmlformats.org/officeDocument/2006/relationships/tags" Target="../tags/tag139.xml" /><Relationship Id="rId5" Type="http://schemas.openxmlformats.org/officeDocument/2006/relationships/tags" Target="../tags/tag140.xml" /><Relationship Id="rId6" Type="http://schemas.openxmlformats.org/officeDocument/2006/relationships/tags" Target="../tags/tag14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76.xml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tags" Target="../tags/tag179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61.xml" /><Relationship Id="rId4" Type="http://schemas.openxmlformats.org/officeDocument/2006/relationships/tags" Target="../tags/tag262.xml" /><Relationship Id="rId5" Type="http://schemas.openxmlformats.org/officeDocument/2006/relationships/tags" Target="../tags/tag263.xml" /><Relationship Id="rId6" Type="http://schemas.openxmlformats.org/officeDocument/2006/relationships/tags" Target="../tags/tag264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73.xml" /><Relationship Id="rId4" Type="http://schemas.openxmlformats.org/officeDocument/2006/relationships/tags" Target="../tags/tag274.xml" /><Relationship Id="rId5" Type="http://schemas.openxmlformats.org/officeDocument/2006/relationships/tags" Target="../tags/tag275.xml" /><Relationship Id="rId6" Type="http://schemas.openxmlformats.org/officeDocument/2006/relationships/tags" Target="../tags/tag276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82.xml" /><Relationship Id="rId4" Type="http://schemas.openxmlformats.org/officeDocument/2006/relationships/tags" Target="../tags/tag283.xml" /><Relationship Id="rId5" Type="http://schemas.openxmlformats.org/officeDocument/2006/relationships/tags" Target="../tags/tag284.xml" /><Relationship Id="rId6" Type="http://schemas.openxmlformats.org/officeDocument/2006/relationships/tags" Target="../tags/tag285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93.xml" /><Relationship Id="rId4" Type="http://schemas.openxmlformats.org/officeDocument/2006/relationships/tags" Target="../tags/tag294.xml" /><Relationship Id="rId5" Type="http://schemas.openxmlformats.org/officeDocument/2006/relationships/tags" Target="../tags/tag295.xml" /><Relationship Id="rId6" Type="http://schemas.openxmlformats.org/officeDocument/2006/relationships/tags" Target="../tags/tag296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04.xml" /><Relationship Id="rId4" Type="http://schemas.openxmlformats.org/officeDocument/2006/relationships/tags" Target="../tags/tag305.xml" /><Relationship Id="rId5" Type="http://schemas.openxmlformats.org/officeDocument/2006/relationships/tags" Target="../tags/tag306.xml" /><Relationship Id="rId6" Type="http://schemas.openxmlformats.org/officeDocument/2006/relationships/tags" Target="../tags/tag307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15.xml" /><Relationship Id="rId4" Type="http://schemas.openxmlformats.org/officeDocument/2006/relationships/tags" Target="../tags/tag316.xml" /><Relationship Id="rId5" Type="http://schemas.openxmlformats.org/officeDocument/2006/relationships/tags" Target="../tags/tag317.xml" /><Relationship Id="rId6" Type="http://schemas.openxmlformats.org/officeDocument/2006/relationships/tags" Target="../tags/tag318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27.xml" /><Relationship Id="rId4" Type="http://schemas.openxmlformats.org/officeDocument/2006/relationships/tags" Target="../tags/tag328.xml" /><Relationship Id="rId5" Type="http://schemas.openxmlformats.org/officeDocument/2006/relationships/tags" Target="../tags/tag329.xml" /><Relationship Id="rId6" Type="http://schemas.openxmlformats.org/officeDocument/2006/relationships/tags" Target="../tags/tag330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40.xml" /><Relationship Id="rId4" Type="http://schemas.openxmlformats.org/officeDocument/2006/relationships/tags" Target="../tags/tag341.xml" /><Relationship Id="rId5" Type="http://schemas.openxmlformats.org/officeDocument/2006/relationships/tags" Target="../tags/tag342.xml" /><Relationship Id="rId6" Type="http://schemas.openxmlformats.org/officeDocument/2006/relationships/tags" Target="../tags/tag343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56.xml" /><Relationship Id="rId4" Type="http://schemas.openxmlformats.org/officeDocument/2006/relationships/tags" Target="../tags/tag357.xml" /><Relationship Id="rId5" Type="http://schemas.openxmlformats.org/officeDocument/2006/relationships/tags" Target="../tags/tag358.xml" /><Relationship Id="rId6" Type="http://schemas.openxmlformats.org/officeDocument/2006/relationships/tags" Target="../tags/tag359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72.xml" /><Relationship Id="rId4" Type="http://schemas.openxmlformats.org/officeDocument/2006/relationships/tags" Target="../tags/tag373.xml" /><Relationship Id="rId5" Type="http://schemas.openxmlformats.org/officeDocument/2006/relationships/tags" Target="../tags/tag374.xml" /><Relationship Id="rId6" Type="http://schemas.openxmlformats.org/officeDocument/2006/relationships/tags" Target="../tags/tag375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>
          <a:xfrm>
            <a:off x="409575" y="754063"/>
            <a:ext cx="5854700" cy="3294062"/>
          </a:xfrm>
        </p:spPr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  <p:custDataLst>
              <p:tags r:id="rId6"/>
            </p:custDataLst>
          </p:nvPr>
        </p:nvSpPr>
        <p:spPr/>
        <p:txBody>
          <a:bodyPr/>
          <a:lstStyle/>
          <a:p>
            <a:pPr>
              <a:defRPr/>
            </a:pPr>
            <a:fld id="{BB962C8B-B14F-4D97-AF65-F5344CB8AC3E}" type="datetime9">
              <a:rPr lang="zh-CN" altLang="en-US"/>
              <a:t>2026年2月1日星期日9时47分46秒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页眉占位符 6"/>
          <p:cNvSpPr>
            <a:spLocks noGrp="1"/>
          </p:cNvSpPr>
          <p:nvPr>
            <p:ph type="hdr" sz="quarter" idx="2"/>
            <p:custDataLst>
              <p:tags r:id="rId8"/>
            </p:custDataLst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0E971FA6-3A7C-48EB-B41D-0797E2A4734B}" type="slidenum">
              <a:rPr lang="en-US" altLang="zh-CN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0E971FA6-3A7C-48EB-B41D-0797E2A4734B}" type="slidenum">
              <a:rPr lang="en-US" altLang="zh-CN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0E971FA6-3A7C-48EB-B41D-0797E2A4734B}" type="slidenum">
              <a:rPr lang="en-US" altLang="zh-CN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0E971FA6-3A7C-48EB-B41D-0797E2A4734B}" type="slidenum">
              <a:rPr lang="en-US" altLang="zh-CN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0E971FA6-3A7C-48EB-B41D-0797E2A4734B}" type="slidenum">
              <a:rPr lang="en-US" altLang="zh-CN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0E971FA6-3A7C-48EB-B41D-0797E2A4734B}" type="slidenum">
              <a:rPr lang="en-US" altLang="zh-CN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0E971FA6-3A7C-48EB-B41D-0797E2A4734B}" type="slidenum">
              <a:rPr lang="en-US" altLang="zh-CN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0E971FA6-3A7C-48EB-B41D-0797E2A4734B}" type="slidenum">
              <a:rPr lang="en-US" altLang="zh-CN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10" Type="http://schemas.microsoft.com/office/2007/relationships/hdphoto" Target="../media/image4.wdp" /><Relationship Id="rId11" Type="http://schemas.openxmlformats.org/officeDocument/2006/relationships/tags" Target="../tags/tag7.xml" /><Relationship Id="rId12" Type="http://schemas.openxmlformats.org/officeDocument/2006/relationships/image" Target="../media/image5.png" /><Relationship Id="rId13" Type="http://schemas.openxmlformats.org/officeDocument/2006/relationships/tags" Target="../tags/tag8.xml" /><Relationship Id="rId14" Type="http://schemas.openxmlformats.org/officeDocument/2006/relationships/tags" Target="../tags/tag9.xml" /><Relationship Id="rId15" Type="http://schemas.openxmlformats.org/officeDocument/2006/relationships/slideMaster" Target="../slideMasters/slideMaster1.xml" /><Relationship Id="rId2" Type="http://schemas.openxmlformats.org/officeDocument/2006/relationships/image" Target="../media/image1.jpeg" /><Relationship Id="rId3" Type="http://schemas.openxmlformats.org/officeDocument/2006/relationships/tags" Target="../tags/tag2.xml" /><Relationship Id="rId4" Type="http://schemas.openxmlformats.org/officeDocument/2006/relationships/tags" Target="../tags/tag3.xml" /><Relationship Id="rId5" Type="http://schemas.openxmlformats.org/officeDocument/2006/relationships/image" Target="../media/image2.png" /><Relationship Id="rId6" Type="http://schemas.openxmlformats.org/officeDocument/2006/relationships/tags" Target="../tags/tag4.xml" /><Relationship Id="rId7" Type="http://schemas.openxmlformats.org/officeDocument/2006/relationships/tags" Target="../tags/tag5.xml" /><Relationship Id="rId8" Type="http://schemas.openxmlformats.org/officeDocument/2006/relationships/tags" Target="../tags/tag6.xml" /><Relationship Id="rId9" Type="http://schemas.openxmlformats.org/officeDocument/2006/relationships/image" Target="../media/image3.png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.xml" /><Relationship Id="rId2" Type="http://schemas.openxmlformats.org/officeDocument/2006/relationships/image" Target="../media/image1.jpeg" /><Relationship Id="rId3" Type="http://schemas.openxmlformats.org/officeDocument/2006/relationships/tags" Target="../tags/tag11.xml" /><Relationship Id="rId4" Type="http://schemas.openxmlformats.org/officeDocument/2006/relationships/tags" Target="../tags/tag12.xml" /><Relationship Id="rId5" Type="http://schemas.openxmlformats.org/officeDocument/2006/relationships/image" Target="../media/image6.png" /><Relationship Id="rId6" Type="http://schemas.openxmlformats.org/officeDocument/2006/relationships/tags" Target="../tags/tag13.xml" /><Relationship Id="rId7" Type="http://schemas.openxmlformats.org/officeDocument/2006/relationships/tags" Target="../tags/tag14.xml" /><Relationship Id="rId8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.xml" /><Relationship Id="rId2" Type="http://schemas.openxmlformats.org/officeDocument/2006/relationships/image" Target="../media/image1.jpeg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image" Target="../media/image6.png" /><Relationship Id="rId6" Type="http://schemas.openxmlformats.org/officeDocument/2006/relationships/tags" Target="../tags/tag18.xml" /><Relationship Id="rId7" Type="http://schemas.openxmlformats.org/officeDocument/2006/relationships/tags" Target="../tags/tag19.xml" /><Relationship Id="rId8" Type="http://schemas.openxmlformats.org/officeDocument/2006/relationships/tags" Target="../tags/tag20.xml" /><Relationship Id="rId9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.xml" /><Relationship Id="rId2" Type="http://schemas.openxmlformats.org/officeDocument/2006/relationships/image" Target="../media/image1.jpeg" /><Relationship Id="rId3" Type="http://schemas.openxmlformats.org/officeDocument/2006/relationships/tags" Target="../tags/tag22.xml" /><Relationship Id="rId4" Type="http://schemas.openxmlformats.org/officeDocument/2006/relationships/tags" Target="../tags/tag23.xml" /><Relationship Id="rId5" Type="http://schemas.openxmlformats.org/officeDocument/2006/relationships/tags" Target="../tags/tag24.xml" /><Relationship Id="rId6" Type="http://schemas.openxmlformats.org/officeDocument/2006/relationships/tags" Target="../tags/tag25.xml" /><Relationship Id="rId7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image" Target="../media/image9.png" /><Relationship Id="rId11" Type="http://schemas.openxmlformats.org/officeDocument/2006/relationships/tags" Target="../tags/tag32.xml" /><Relationship Id="rId12" Type="http://schemas.openxmlformats.org/officeDocument/2006/relationships/tags" Target="../tags/tag33.xml" /><Relationship Id="rId13" Type="http://schemas.openxmlformats.org/officeDocument/2006/relationships/slideMaster" Target="../slideMasters/slideMaster1.xml" /><Relationship Id="rId2" Type="http://schemas.openxmlformats.org/officeDocument/2006/relationships/image" Target="../media/image1.jpeg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image" Target="../media/image7.png" /><Relationship Id="rId6" Type="http://schemas.openxmlformats.org/officeDocument/2006/relationships/tags" Target="../tags/tag29.xml" /><Relationship Id="rId7" Type="http://schemas.openxmlformats.org/officeDocument/2006/relationships/image" Target="../media/image8.png" /><Relationship Id="rId8" Type="http://schemas.openxmlformats.org/officeDocument/2006/relationships/tags" Target="../tags/tag30.xml" /><Relationship Id="rId9" Type="http://schemas.openxmlformats.org/officeDocument/2006/relationships/tags" Target="../tags/tag3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4.xml" /><Relationship Id="rId10" Type="http://schemas.openxmlformats.org/officeDocument/2006/relationships/tags" Target="../tags/tag40.xml" /><Relationship Id="rId11" Type="http://schemas.openxmlformats.org/officeDocument/2006/relationships/slideMaster" Target="../slideMasters/slideMaster1.xml" /><Relationship Id="rId2" Type="http://schemas.openxmlformats.org/officeDocument/2006/relationships/image" Target="../media/image1.jpeg" /><Relationship Id="rId3" Type="http://schemas.openxmlformats.org/officeDocument/2006/relationships/tags" Target="../tags/tag35.xml" /><Relationship Id="rId4" Type="http://schemas.openxmlformats.org/officeDocument/2006/relationships/tags" Target="../tags/tag36.xml" /><Relationship Id="rId5" Type="http://schemas.openxmlformats.org/officeDocument/2006/relationships/image" Target="../media/image6.png" /><Relationship Id="rId6" Type="http://schemas.openxmlformats.org/officeDocument/2006/relationships/tags" Target="../tags/tag37.xml" /><Relationship Id="rId7" Type="http://schemas.openxmlformats.org/officeDocument/2006/relationships/tags" Target="../tags/tag38.xml" /><Relationship Id="rId8" Type="http://schemas.openxmlformats.org/officeDocument/2006/relationships/image" Target="../media/image10.gif" /><Relationship Id="rId9" Type="http://schemas.openxmlformats.org/officeDocument/2006/relationships/tags" Target="../tags/tag39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5" name="图片 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" y="2540"/>
            <a:ext cx="9215120" cy="5191125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4"/>
            </p:custDataLst>
          </p:nvPr>
        </p:nvGrpSpPr>
        <p:grpSpPr>
          <a:xfrm>
            <a:off x="467995" y="123190"/>
            <a:ext cx="7868285" cy="5020310"/>
            <a:chOff x="-9525" y="86995"/>
            <a:chExt cx="10494645" cy="6775450"/>
          </a:xfrm>
        </p:grpSpPr>
        <p:pic>
          <p:nvPicPr>
            <p:cNvPr id="6" name="图片 5" descr="20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5"/>
            <a:srcRect l="31185" t="16757" r="30857" b="36241"/>
            <a:stretch>
              <a:fillRect/>
            </a:stretch>
          </p:blipFill>
          <p:spPr>
            <a:xfrm>
              <a:off x="-9525" y="695325"/>
              <a:ext cx="8985250" cy="6167120"/>
            </a:xfrm>
            <a:prstGeom prst="rect">
              <a:avLst/>
            </a:prstGeom>
          </p:spPr>
        </p:pic>
        <p:pic>
          <p:nvPicPr>
            <p:cNvPr id="7" name="图片 6" descr="20"/>
            <p:cNvPicPr>
              <a:picLocks noChangeAspect="1"/>
            </p:cNvPicPr>
            <p:nvPr userDrawn="1">
              <p:custDataLst>
                <p:tags r:id="rId7"/>
              </p:custDataLst>
            </p:nvPr>
          </p:nvPicPr>
          <p:blipFill>
            <a:blip r:embed="rId5"/>
            <a:srcRect b="82227"/>
            <a:stretch>
              <a:fillRect/>
            </a:stretch>
          </p:blipFill>
          <p:spPr>
            <a:xfrm>
              <a:off x="1706880" y="86995"/>
              <a:ext cx="8778240" cy="877570"/>
            </a:xfrm>
            <a:prstGeom prst="rect">
              <a:avLst/>
            </a:prstGeom>
          </p:spPr>
        </p:pic>
      </p:grpSp>
      <p:sp>
        <p:nvSpPr>
          <p:cNvPr id="3" name="日期占位符 3"/>
          <p:cNvSpPr>
            <a:spLocks noGrp="1"/>
          </p:cNvSpPr>
          <p:nvPr userDrawn="1">
            <p:custDataLst>
              <p:tags r:id="rId8"/>
            </p:custDataLst>
          </p:nvPr>
        </p:nvSpPr>
        <p:spPr>
          <a:xfrm>
            <a:off x="2051685" y="4803775"/>
            <a:ext cx="3472815" cy="3168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60FBDFE-C587-4B4C-A407-44438C67B59E}" type="datetime9">
              <a:rPr lang="zh-CN" altLang="en-US" sz="1400" smtClean="0">
                <a:ln w="15875"/>
                <a:gradFill>
                  <a:gsLst>
                    <a:gs pos="25000">
                      <a:srgbClr val="FFD83A"/>
                    </a:gs>
                    <a:gs pos="75000">
                      <a:srgbClr val="FFFD6D"/>
                    </a:gs>
                    <a:gs pos="0">
                      <a:srgbClr val="F8C334"/>
                    </a:gs>
                    <a:gs pos="100000">
                      <a:srgbClr val="FFFEB8"/>
                    </a:gs>
                  </a:gsLst>
                  <a:lin ang="18900000" scaled="1"/>
                </a:gradFill>
                <a:effectLst/>
              </a:rPr>
              <a:t>2026年2月1日星期日9时47分45秒</a:t>
            </a:fld>
            <a:endParaRPr lang="zh-CN" altLang="en-US" sz="1400" smtClean="0">
              <a:ln w="15875"/>
              <a:gradFill>
                <a:gsLst>
                  <a:gs pos="25000">
                    <a:srgbClr val="FFD83A"/>
                  </a:gs>
                  <a:gs pos="75000">
                    <a:srgbClr val="FFFD6D"/>
                  </a:gs>
                  <a:gs pos="0">
                    <a:srgbClr val="F8C334"/>
                  </a:gs>
                  <a:gs pos="100000">
                    <a:srgbClr val="FFFEB8"/>
                  </a:gs>
                </a:gsLst>
                <a:lin ang="18900000" scaled="1"/>
              </a:gradFill>
              <a:effectLst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5546" r="100000">
                        <a14:foregroundMark x1="30098" y1="28545" x2="20392" y2="30848"/>
                        <a14:foregroundMark x1="11256" y1="62909" x2="21941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6830" y="2844800"/>
            <a:ext cx="1799590" cy="23374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4"/>
          <a:stretch>
            <a:fillRect/>
          </a:stretch>
        </p:blipFill>
        <p:spPr>
          <a:xfrm>
            <a:off x="7524115" y="3372485"/>
            <a:ext cx="1645285" cy="180975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>
          <a:xfrm>
            <a:off x="2844165" y="3127375"/>
            <a:ext cx="1821180" cy="245110"/>
          </a:xfrm>
        </p:spPr>
        <p:txBody>
          <a:bodyPr>
            <a:noAutofit/>
          </a:bodyPr>
          <a:lstStyle/>
          <a:p>
            <a:pPr algn="ctr"/>
            <a:fld id="{760FBDFE-C587-4B4C-A407-44438C67B59E}" type="datetime2">
              <a:rPr lang="zh-CN" altLang="en-US" sz="1800" smtClean="0">
                <a:gradFill>
                  <a:gsLst>
                    <a:gs pos="25000">
                      <a:srgbClr val="FFD83A"/>
                    </a:gs>
                    <a:gs pos="75000">
                      <a:srgbClr val="FFFD6D"/>
                    </a:gs>
                    <a:gs pos="0">
                      <a:srgbClr val="F8C334"/>
                    </a:gs>
                    <a:gs pos="100000">
                      <a:srgbClr val="FFFEB8"/>
                    </a:gs>
                  </a:gsLst>
                  <a:lin ang="18900000" scaled="1"/>
                </a:gradFill>
              </a:rPr>
              <a:t/>
            </a:fld>
            <a:endParaRPr lang="zh-CN" altLang="en-US" sz="1800" smtClean="0">
              <a:gradFill>
                <a:gsLst>
                  <a:gs pos="25000">
                    <a:srgbClr val="FFD83A"/>
                  </a:gs>
                  <a:gs pos="75000">
                    <a:srgbClr val="FFFD6D"/>
                  </a:gs>
                  <a:gs pos="0">
                    <a:srgbClr val="F8C334"/>
                  </a:gs>
                  <a:gs pos="100000">
                    <a:srgbClr val="FFFEB8"/>
                  </a:gs>
                </a:gsLst>
                <a:lin ang="18900000" scaled="1"/>
              </a:gradFill>
            </a:endParaRPr>
          </a:p>
        </p:txBody>
      </p:sp>
    </p:spTree>
  </p:cSld>
  <p:clrMapOvr>
    <a:masterClrMapping/>
  </p:clrMapOvr>
  <p:transition/>
  <p:timing/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" y="-1"/>
            <a:ext cx="9138726" cy="5143501"/>
          </a:xfrm>
          <a:prstGeom prst="rect">
            <a:avLst/>
          </a:prstGeom>
        </p:spPr>
      </p:pic>
      <p:sp>
        <p:nvSpPr>
          <p:cNvPr id="3" name="矩形: 圆角 2"/>
          <p:cNvSpPr/>
          <p:nvPr userDrawn="1">
            <p:custDataLst>
              <p:tags r:id="rId4"/>
            </p:custDataLst>
          </p:nvPr>
        </p:nvSpPr>
        <p:spPr>
          <a:xfrm>
            <a:off x="218152" y="194001"/>
            <a:ext cx="8712968" cy="4752528"/>
          </a:xfrm>
          <a:prstGeom prst="roundRect">
            <a:avLst>
              <a:gd name="adj" fmla="val 6301"/>
            </a:avLst>
          </a:prstGeom>
          <a:solidFill>
            <a:schemeClr val="bg1"/>
          </a:solidFill>
          <a:ln w="1079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t04d794afe4c5b4fa8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8532495" y="4120515"/>
            <a:ext cx="613410" cy="1022985"/>
          </a:xfrm>
          <a:prstGeom prst="rect">
            <a:avLst/>
          </a:prstGeom>
        </p:spPr>
      </p:pic>
      <p:sp>
        <p:nvSpPr>
          <p:cNvPr id="2" name="日期占位符 3"/>
          <p:cNvSpPr>
            <a:spLocks noGrp="1"/>
          </p:cNvSpPr>
          <p:nvPr userDrawn="1">
            <p:custDataLst>
              <p:tags r:id="rId7"/>
            </p:custDataLst>
          </p:nvPr>
        </p:nvSpPr>
        <p:spPr>
          <a:xfrm>
            <a:off x="5364480" y="4660265"/>
            <a:ext cx="3472815" cy="3168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60FBDFE-C587-4B4C-A407-44438C67B59E}" type="datetime9">
              <a:rPr lang="zh-CN" altLang="en-US" sz="1400" smtClean="0">
                <a:ln w="15875"/>
                <a:solidFill>
                  <a:schemeClr val="bg2"/>
                </a:solidFill>
                <a:effectLst/>
              </a:rPr>
              <a:t/>
            </a:fld>
            <a:endParaRPr lang="zh-CN" altLang="en-US" sz="1400" smtClean="0">
              <a:ln w="15875"/>
              <a:solidFill>
                <a:schemeClr val="bg2"/>
              </a:solidFill>
              <a:effectLst/>
            </a:endParaRPr>
          </a:p>
        </p:txBody>
      </p:sp>
    </p:spTree>
  </p:cSld>
  <p:clrMapOvr>
    <a:masterClrMapping/>
  </p:clrMapOvr>
  <p:transition/>
  <p:timing/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" y="-1"/>
            <a:ext cx="9138726" cy="5143501"/>
          </a:xfrm>
          <a:prstGeom prst="rect">
            <a:avLst/>
          </a:prstGeom>
        </p:spPr>
      </p:pic>
      <p:sp>
        <p:nvSpPr>
          <p:cNvPr id="3" name="矩形: 圆角 2"/>
          <p:cNvSpPr/>
          <p:nvPr userDrawn="1">
            <p:custDataLst>
              <p:tags r:id="rId4"/>
            </p:custDataLst>
          </p:nvPr>
        </p:nvSpPr>
        <p:spPr>
          <a:xfrm>
            <a:off x="218152" y="194001"/>
            <a:ext cx="8712968" cy="4752528"/>
          </a:xfrm>
          <a:prstGeom prst="roundRect">
            <a:avLst>
              <a:gd name="adj" fmla="val 6301"/>
            </a:avLst>
          </a:prstGeom>
          <a:solidFill>
            <a:schemeClr val="bg1"/>
          </a:solidFill>
          <a:ln w="1079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t04d794afe4c5b4fa8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8532495" y="4120515"/>
            <a:ext cx="613410" cy="1022985"/>
          </a:xfrm>
          <a:prstGeom prst="rect">
            <a:avLst/>
          </a:prstGeom>
        </p:spPr>
      </p:pic>
      <p:sp>
        <p:nvSpPr>
          <p:cNvPr id="2" name="流程图: 可选过程 1"/>
          <p:cNvSpPr/>
          <p:nvPr userDrawn="1">
            <p:custDataLst>
              <p:tags r:id="rId7"/>
            </p:custDataLst>
          </p:nvPr>
        </p:nvSpPr>
        <p:spPr>
          <a:xfrm>
            <a:off x="3491865" y="267335"/>
            <a:ext cx="1727835" cy="431800"/>
          </a:xfrm>
          <a:prstGeom prst="flowChartAlternateProcess">
            <a:avLst/>
          </a:prstGeom>
          <a:gradFill>
            <a:gsLst>
              <a:gs pos="50410">
                <a:srgbClr val="FB9B36"/>
              </a:gs>
              <a:gs pos="0">
                <a:srgbClr val="FE564D"/>
              </a:gs>
              <a:gs pos="100000">
                <a:srgbClr val="F9CA26"/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学习目标</a:t>
            </a:r>
            <a:endParaRPr lang="zh-CN" altLang="en-US" sz="2400" b="1"/>
          </a:p>
        </p:txBody>
      </p:sp>
      <p:sp>
        <p:nvSpPr>
          <p:cNvPr id="5" name="日期占位符 3"/>
          <p:cNvSpPr>
            <a:spLocks noGrp="1"/>
          </p:cNvSpPr>
          <p:nvPr userDrawn="1">
            <p:custDataLst>
              <p:tags r:id="rId8"/>
            </p:custDataLst>
          </p:nvPr>
        </p:nvSpPr>
        <p:spPr>
          <a:xfrm>
            <a:off x="5364480" y="4660265"/>
            <a:ext cx="3472815" cy="3168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60FBDFE-C587-4B4C-A407-44438C67B59E}" type="datetime9">
              <a:rPr lang="zh-CN" altLang="en-US" sz="1400" smtClean="0">
                <a:ln w="15875"/>
                <a:solidFill>
                  <a:schemeClr val="bg2"/>
                </a:solidFill>
                <a:effectLst/>
              </a:rPr>
              <a:t/>
            </a:fld>
            <a:endParaRPr lang="zh-CN" altLang="en-US" sz="1400" smtClean="0">
              <a:ln w="15875"/>
              <a:solidFill>
                <a:schemeClr val="bg2"/>
              </a:solidFill>
              <a:effectLst/>
            </a:endParaRPr>
          </a:p>
        </p:txBody>
      </p:sp>
    </p:spTree>
  </p:cSld>
  <p:clrMapOvr>
    <a:masterClrMapping/>
  </p:clrMapOvr>
  <p:transition/>
  <p:timing/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3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" y="-1"/>
            <a:ext cx="9138726" cy="5143501"/>
          </a:xfrm>
          <a:prstGeom prst="rect">
            <a:avLst/>
          </a:prstGeom>
        </p:spPr>
      </p:pic>
      <p:sp>
        <p:nvSpPr>
          <p:cNvPr id="3" name="矩形: 圆角 2"/>
          <p:cNvSpPr/>
          <p:nvPr userDrawn="1">
            <p:custDataLst>
              <p:tags r:id="rId4"/>
            </p:custDataLst>
          </p:nvPr>
        </p:nvSpPr>
        <p:spPr>
          <a:xfrm>
            <a:off x="218152" y="194001"/>
            <a:ext cx="8712968" cy="4752528"/>
          </a:xfrm>
          <a:prstGeom prst="roundRect">
            <a:avLst>
              <a:gd name="adj" fmla="val 6301"/>
            </a:avLst>
          </a:prstGeom>
          <a:pattFill prst="pct10">
            <a:fgClr>
              <a:schemeClr val="accent1"/>
            </a:fgClr>
            <a:bgClr>
              <a:schemeClr val="bg1"/>
            </a:bgClr>
          </a:pattFill>
          <a:ln w="107950"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gradFill>
                <a:gsLst>
                  <a:gs pos="42000">
                    <a:srgbClr val="EC5763"/>
                  </a:gs>
                  <a:gs pos="0">
                    <a:srgbClr val="F28F97"/>
                  </a:gs>
                  <a:gs pos="100000">
                    <a:srgbClr val="E51E2E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zh-CN" altLang="en-US" b="1">
              <a:gradFill>
                <a:gsLst>
                  <a:gs pos="42000">
                    <a:srgbClr val="EC5763"/>
                  </a:gs>
                  <a:gs pos="0">
                    <a:srgbClr val="F28F97"/>
                  </a:gs>
                  <a:gs pos="100000">
                    <a:srgbClr val="E51E2E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 useBgFill="1">
        <p:nvSpPr>
          <p:cNvPr id="2" name="文本框 1"/>
          <p:cNvSpPr txBox="1"/>
          <p:nvPr userDrawn="1">
            <p:custDataLst>
              <p:tags r:id="rId5"/>
            </p:custDataLst>
          </p:nvPr>
        </p:nvSpPr>
        <p:spPr>
          <a:xfrm>
            <a:off x="3780155" y="194310"/>
            <a:ext cx="1694815" cy="4603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gradFill>
                  <a:gsLst>
                    <a:gs pos="42000">
                      <a:srgbClr val="EC5763"/>
                    </a:gs>
                    <a:gs pos="0">
                      <a:srgbClr val="F28F97"/>
                    </a:gs>
                    <a:gs pos="100000">
                      <a:srgbClr val="E51E2E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随堂练习</a:t>
            </a:r>
            <a:endParaRPr lang="zh-CN" altLang="en-US" sz="2400" b="1">
              <a:gradFill>
                <a:gsLst>
                  <a:gs pos="42000">
                    <a:srgbClr val="EC5763"/>
                  </a:gs>
                  <a:gs pos="0">
                    <a:srgbClr val="F28F97"/>
                  </a:gs>
                  <a:gs pos="100000">
                    <a:srgbClr val="E51E2E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</p:txBody>
      </p:sp>
      <p:sp>
        <p:nvSpPr>
          <p:cNvPr id="5" name="日期占位符 3"/>
          <p:cNvSpPr>
            <a:spLocks noGrp="1"/>
          </p:cNvSpPr>
          <p:nvPr userDrawn="1">
            <p:custDataLst>
              <p:tags r:id="rId6"/>
            </p:custDataLst>
          </p:nvPr>
        </p:nvSpPr>
        <p:spPr>
          <a:xfrm>
            <a:off x="5364480" y="4660265"/>
            <a:ext cx="3472815" cy="3168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60FBDFE-C587-4B4C-A407-44438C67B59E}" type="datetime9">
              <a:rPr lang="zh-CN" altLang="en-US" sz="1400" smtClean="0">
                <a:ln w="15875"/>
                <a:solidFill>
                  <a:schemeClr val="bg2"/>
                </a:solidFill>
                <a:effectLst/>
              </a:rPr>
              <a:t/>
            </a:fld>
            <a:endParaRPr lang="zh-CN" altLang="en-US" sz="1400" smtClean="0">
              <a:ln w="15875"/>
              <a:solidFill>
                <a:schemeClr val="bg2"/>
              </a:solidFill>
              <a:effectLst/>
            </a:endParaRPr>
          </a:p>
        </p:txBody>
      </p:sp>
    </p:spTree>
  </p:cSld>
  <p:clrMapOvr>
    <a:masterClrMapping/>
  </p:clrMapOvr>
  <p:transition/>
  <p:timing/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" y="-1"/>
            <a:ext cx="9138726" cy="5143501"/>
          </a:xfrm>
          <a:prstGeom prst="rect">
            <a:avLst/>
          </a:prstGeom>
        </p:spPr>
      </p:pic>
      <p:sp>
        <p:nvSpPr>
          <p:cNvPr id="3" name="矩形: 圆角 2"/>
          <p:cNvSpPr/>
          <p:nvPr userDrawn="1">
            <p:custDataLst>
              <p:tags r:id="rId4"/>
            </p:custDataLst>
          </p:nvPr>
        </p:nvSpPr>
        <p:spPr>
          <a:xfrm>
            <a:off x="218152" y="194001"/>
            <a:ext cx="8712968" cy="4752528"/>
          </a:xfrm>
          <a:prstGeom prst="roundRect">
            <a:avLst>
              <a:gd name="adj" fmla="val 6301"/>
            </a:avLst>
          </a:prstGeom>
          <a:solidFill>
            <a:schemeClr val="bg1"/>
          </a:solidFill>
          <a:ln w="1079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bd50cfcec5b74011ae064c777db4c46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67360" y="-484505"/>
            <a:ext cx="1506220" cy="1506220"/>
          </a:xfrm>
          <a:prstGeom prst="rect">
            <a:avLst/>
          </a:prstGeom>
        </p:spPr>
      </p:pic>
      <p:pic>
        <p:nvPicPr>
          <p:cNvPr id="5" name="图片 4" descr="c576aabd75d74d21b492643eba8ecd45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7315" y="0"/>
            <a:ext cx="597535" cy="509905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>
            <p:custDataLst>
              <p:tags r:id="rId9"/>
            </p:custDataLst>
          </p:nvPr>
        </p:nvSpPr>
        <p:spPr>
          <a:xfrm>
            <a:off x="-180975" y="72390"/>
            <a:ext cx="2814320" cy="447040"/>
          </a:xfrm>
          <a:prstGeom prst="rect">
            <a:avLst/>
          </a:prstGeom>
          <a:noFill/>
        </p:spPr>
        <p:txBody>
          <a:bodyPr wrap="squar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2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黑体" panose="02010609060101010101" charset="-122"/>
                <a:ea typeface="黑体" panose="02010609060101010101" charset="-122"/>
                <a:sym typeface="+mn-ea"/>
              </a:rPr>
              <a:t>中考考法</a:t>
            </a:r>
            <a:endParaRPr lang="zh-CN" altLang="en-US" sz="22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7" name="图片 6" descr="t04ff8d5ab070a5013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 flipH="1">
            <a:off x="7740015" y="3075940"/>
            <a:ext cx="1403985" cy="2149475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 userDrawn="1">
            <p:custDataLst>
              <p:tags r:id="rId12"/>
            </p:custDataLst>
          </p:nvPr>
        </p:nvSpPr>
        <p:spPr>
          <a:xfrm>
            <a:off x="5364480" y="4660265"/>
            <a:ext cx="3472815" cy="3168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60FBDFE-C587-4B4C-A407-44438C67B59E}" type="datetime9">
              <a:rPr lang="zh-CN" altLang="en-US" sz="1400" smtClean="0">
                <a:ln w="15875"/>
                <a:solidFill>
                  <a:schemeClr val="bg2"/>
                </a:solidFill>
                <a:effectLst/>
              </a:rPr>
              <a:t/>
            </a:fld>
            <a:endParaRPr lang="zh-CN" altLang="en-US" sz="1400" smtClean="0">
              <a:ln w="15875"/>
              <a:solidFill>
                <a:schemeClr val="bg2"/>
              </a:solidFill>
              <a:effectLst/>
            </a:endParaRPr>
          </a:p>
        </p:txBody>
      </p:sp>
    </p:spTree>
  </p:cSld>
  <p:clrMapOvr>
    <a:masterClrMapping/>
  </p:clrMapOvr>
  <p:transition/>
  <p:timing/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5_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4" name="图片 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" y="-1"/>
            <a:ext cx="9138726" cy="5143501"/>
          </a:xfrm>
          <a:prstGeom prst="rect">
            <a:avLst/>
          </a:prstGeom>
        </p:spPr>
      </p:pic>
      <p:sp>
        <p:nvSpPr>
          <p:cNvPr id="3" name="矩形: 圆角 2"/>
          <p:cNvSpPr/>
          <p:nvPr userDrawn="1">
            <p:custDataLst>
              <p:tags r:id="rId4"/>
            </p:custDataLst>
          </p:nvPr>
        </p:nvSpPr>
        <p:spPr>
          <a:xfrm>
            <a:off x="218152" y="194001"/>
            <a:ext cx="8712968" cy="4752528"/>
          </a:xfrm>
          <a:prstGeom prst="roundRect">
            <a:avLst>
              <a:gd name="adj" fmla="val 6301"/>
            </a:avLst>
          </a:prstGeom>
          <a:solidFill>
            <a:schemeClr val="bg1"/>
          </a:solidFill>
          <a:ln w="1079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t04d794afe4c5b4fa8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8532495" y="4120515"/>
            <a:ext cx="613410" cy="1022985"/>
          </a:xfrm>
          <a:prstGeom prst="rect">
            <a:avLst/>
          </a:prstGeom>
        </p:spPr>
      </p:pic>
      <p:sp>
        <p:nvSpPr>
          <p:cNvPr id="2" name="日期占位符 3"/>
          <p:cNvSpPr>
            <a:spLocks noGrp="1"/>
          </p:cNvSpPr>
          <p:nvPr userDrawn="1">
            <p:custDataLst>
              <p:tags r:id="rId7"/>
            </p:custDataLst>
          </p:nvPr>
        </p:nvSpPr>
        <p:spPr>
          <a:xfrm>
            <a:off x="5364480" y="4660265"/>
            <a:ext cx="3472815" cy="3168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60FBDFE-C587-4B4C-A407-44438C67B59E}" type="datetime9">
              <a:rPr lang="zh-CN" altLang="en-US" sz="1400" smtClean="0">
                <a:ln w="15875"/>
                <a:solidFill>
                  <a:schemeClr val="bg2"/>
                </a:solidFill>
                <a:effectLst/>
              </a:rPr>
              <a:t/>
            </a:fld>
            <a:endParaRPr lang="zh-CN" altLang="en-US" sz="1400" smtClean="0">
              <a:ln w="15875"/>
              <a:solidFill>
                <a:schemeClr val="bg2"/>
              </a:solidFill>
              <a:effectLst/>
            </a:endParaRPr>
          </a:p>
        </p:txBody>
      </p:sp>
      <p:pic>
        <p:nvPicPr>
          <p:cNvPr id="5" name="图片 4" descr="a11205cca81045b99198edf363278985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84150" y="-193834"/>
            <a:ext cx="1790700" cy="1790700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>
            <p:custDataLst>
              <p:tags r:id="rId10"/>
            </p:custDataLst>
          </p:nvPr>
        </p:nvSpPr>
        <p:spPr>
          <a:xfrm>
            <a:off x="-1260792" y="482918"/>
            <a:ext cx="4572000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40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课堂小结</a:t>
            </a:r>
            <a:endParaRPr lang="zh-CN" altLang="en-US" sz="240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sym typeface="+mn-ea"/>
            </a:endParaRPr>
          </a:p>
        </p:txBody>
      </p:sp>
    </p:spTree>
  </p:cSld>
  <p:clrMapOvr>
    <a:masterClrMapping/>
  </p:clrMapOvr>
  <p:transition/>
  <p:timing/>
  <p:hf hdr="0" ftr="0"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42.xml" /><Relationship Id="rId11" Type="http://schemas.openxmlformats.org/officeDocument/2006/relationships/tags" Target="../tags/tag43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tags" Target="../tags/tag41.xml" /><Relationship Id="rId8" Type="http://schemas.openxmlformats.org/officeDocument/2006/relationships/image" Target="file:///D:\qq&#25991;&#20214;\712321467\Image\C2C\Image2\%7b75232B38-A165-1FB7-499C-2E1C792CACB5%7d.png" TargetMode="External" /><Relationship Id="rId9" Type="http://schemas.openxmlformats.org/officeDocument/2006/relationships/image" Target="../media/image11.png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>
          <p:custDataLst>
            <p:tags r:id="rId7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 r:link="rId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custDataLst>
      <p:tags r:id="rId1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/>
  <p:timing/>
  <p:hf hdr="0" ftr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207135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3.png" /><Relationship Id="rId11" Type="http://schemas.openxmlformats.org/officeDocument/2006/relationships/tags" Target="../tags/tag68.xml" /><Relationship Id="rId12" Type="http://schemas.openxmlformats.org/officeDocument/2006/relationships/image" Target="../media/image14.png" /><Relationship Id="rId13" Type="http://schemas.openxmlformats.org/officeDocument/2006/relationships/tags" Target="../tags/tag69.xml" /><Relationship Id="rId14" Type="http://schemas.openxmlformats.org/officeDocument/2006/relationships/tags" Target="../tags/tag70.xml" /><Relationship Id="rId15" Type="http://schemas.openxmlformats.org/officeDocument/2006/relationships/tags" Target="../tags/tag71.xml" /><Relationship Id="rId16" Type="http://schemas.openxmlformats.org/officeDocument/2006/relationships/image" Target="../media/image15.png" /><Relationship Id="rId17" Type="http://schemas.openxmlformats.org/officeDocument/2006/relationships/tags" Target="../tags/tag72.xml" /><Relationship Id="rId18" Type="http://schemas.openxmlformats.org/officeDocument/2006/relationships/tags" Target="../tags/tag73.xml" /><Relationship Id="rId19" Type="http://schemas.openxmlformats.org/officeDocument/2006/relationships/tags" Target="../tags/tag74.xml" /><Relationship Id="rId2" Type="http://schemas.openxmlformats.org/officeDocument/2006/relationships/notesSlide" Target="../notesSlides/notesSlide1.xml" /><Relationship Id="rId20" Type="http://schemas.openxmlformats.org/officeDocument/2006/relationships/image" Target="../media/image16.gif" /><Relationship Id="rId21" Type="http://schemas.openxmlformats.org/officeDocument/2006/relationships/tags" Target="../tags/tag75.xml" /><Relationship Id="rId22" Type="http://schemas.openxmlformats.org/officeDocument/2006/relationships/tags" Target="../tags/tag76.xml" /><Relationship Id="rId23" Type="http://schemas.openxmlformats.org/officeDocument/2006/relationships/tags" Target="../tags/tag77.xml" /><Relationship Id="rId3" Type="http://schemas.openxmlformats.org/officeDocument/2006/relationships/tags" Target="../tags/tag62.xml" /><Relationship Id="rId4" Type="http://schemas.openxmlformats.org/officeDocument/2006/relationships/tags" Target="../tags/tag63.xml" /><Relationship Id="rId5" Type="http://schemas.openxmlformats.org/officeDocument/2006/relationships/tags" Target="../tags/tag64.xml" /><Relationship Id="rId6" Type="http://schemas.openxmlformats.org/officeDocument/2006/relationships/image" Target="../media/image12.png" /><Relationship Id="rId7" Type="http://schemas.openxmlformats.org/officeDocument/2006/relationships/tags" Target="../tags/tag65.xml" /><Relationship Id="rId8" Type="http://schemas.openxmlformats.org/officeDocument/2006/relationships/tags" Target="../tags/tag66.xml" /><Relationship Id="rId9" Type="http://schemas.openxmlformats.org/officeDocument/2006/relationships/tags" Target="../tags/tag6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7.png" /><Relationship Id="rId11" Type="http://schemas.openxmlformats.org/officeDocument/2006/relationships/tags" Target="../tags/tag89.xml" /><Relationship Id="rId12" Type="http://schemas.openxmlformats.org/officeDocument/2006/relationships/tags" Target="../tags/tag90.xml" /><Relationship Id="rId13" Type="http://schemas.openxmlformats.org/officeDocument/2006/relationships/tags" Target="../tags/tag91.xml" /><Relationship Id="rId14" Type="http://schemas.openxmlformats.org/officeDocument/2006/relationships/tags" Target="../tags/tag92.xml" /><Relationship Id="rId15" Type="http://schemas.openxmlformats.org/officeDocument/2006/relationships/tags" Target="../tags/tag93.xml" /><Relationship Id="rId16" Type="http://schemas.openxmlformats.org/officeDocument/2006/relationships/tags" Target="../tags/tag94.xml" /><Relationship Id="rId17" Type="http://schemas.openxmlformats.org/officeDocument/2006/relationships/tags" Target="../tags/tag95.xml" /><Relationship Id="rId18" Type="http://schemas.openxmlformats.org/officeDocument/2006/relationships/tags" Target="../tags/tag96.xml" /><Relationship Id="rId19" Type="http://schemas.openxmlformats.org/officeDocument/2006/relationships/tags" Target="../tags/tag97.xml" /><Relationship Id="rId2" Type="http://schemas.openxmlformats.org/officeDocument/2006/relationships/notesSlide" Target="../notesSlides/notesSlide2.xml" /><Relationship Id="rId20" Type="http://schemas.openxmlformats.org/officeDocument/2006/relationships/tags" Target="../tags/tag98.xml" /><Relationship Id="rId21" Type="http://schemas.openxmlformats.org/officeDocument/2006/relationships/tags" Target="../tags/tag99.xml" /><Relationship Id="rId22" Type="http://schemas.openxmlformats.org/officeDocument/2006/relationships/tags" Target="../tags/tag100.xml" /><Relationship Id="rId3" Type="http://schemas.openxmlformats.org/officeDocument/2006/relationships/tags" Target="../tags/tag82.xml" /><Relationship Id="rId4" Type="http://schemas.openxmlformats.org/officeDocument/2006/relationships/tags" Target="../tags/tag83.xml" /><Relationship Id="rId5" Type="http://schemas.openxmlformats.org/officeDocument/2006/relationships/tags" Target="../tags/tag84.xml" /><Relationship Id="rId6" Type="http://schemas.openxmlformats.org/officeDocument/2006/relationships/tags" Target="../tags/tag85.xml" /><Relationship Id="rId7" Type="http://schemas.openxmlformats.org/officeDocument/2006/relationships/tags" Target="../tags/tag86.xml" /><Relationship Id="rId8" Type="http://schemas.openxmlformats.org/officeDocument/2006/relationships/tags" Target="../tags/tag87.xml" /><Relationship Id="rId9" Type="http://schemas.openxmlformats.org/officeDocument/2006/relationships/tags" Target="../tags/tag8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12.xml" /><Relationship Id="rId11" Type="http://schemas.openxmlformats.org/officeDocument/2006/relationships/tags" Target="../tags/tag113.xml" /><Relationship Id="rId12" Type="http://schemas.openxmlformats.org/officeDocument/2006/relationships/tags" Target="../tags/tag114.xml" /><Relationship Id="rId13" Type="http://schemas.openxmlformats.org/officeDocument/2006/relationships/tags" Target="../tags/tag115.xml" /><Relationship Id="rId14" Type="http://schemas.openxmlformats.org/officeDocument/2006/relationships/tags" Target="../tags/tag116.xml" /><Relationship Id="rId15" Type="http://schemas.openxmlformats.org/officeDocument/2006/relationships/tags" Target="../tags/tag117.xm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105.xml" /><Relationship Id="rId4" Type="http://schemas.openxmlformats.org/officeDocument/2006/relationships/tags" Target="../tags/tag106.xml" /><Relationship Id="rId5" Type="http://schemas.openxmlformats.org/officeDocument/2006/relationships/tags" Target="../tags/tag107.xml" /><Relationship Id="rId6" Type="http://schemas.openxmlformats.org/officeDocument/2006/relationships/tags" Target="../tags/tag108.xml" /><Relationship Id="rId7" Type="http://schemas.openxmlformats.org/officeDocument/2006/relationships/tags" Target="../tags/tag109.xml" /><Relationship Id="rId8" Type="http://schemas.openxmlformats.org/officeDocument/2006/relationships/tags" Target="../tags/tag110.xml" /><Relationship Id="rId9" Type="http://schemas.openxmlformats.org/officeDocument/2006/relationships/tags" Target="../tags/tag11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26.xml" /><Relationship Id="rId11" Type="http://schemas.openxmlformats.org/officeDocument/2006/relationships/image" Target="../media/image21.png" /><Relationship Id="rId12" Type="http://schemas.openxmlformats.org/officeDocument/2006/relationships/tags" Target="../tags/tag127.xml" /><Relationship Id="rId13" Type="http://schemas.openxmlformats.org/officeDocument/2006/relationships/tags" Target="../tags/tag128.xml" /><Relationship Id="rId14" Type="http://schemas.openxmlformats.org/officeDocument/2006/relationships/tags" Target="../tags/tag129.xml" /><Relationship Id="rId15" Type="http://schemas.openxmlformats.org/officeDocument/2006/relationships/tags" Target="../tags/tag130.xml" /><Relationship Id="rId16" Type="http://schemas.openxmlformats.org/officeDocument/2006/relationships/tags" Target="../tags/tag131.xml" /><Relationship Id="rId17" Type="http://schemas.openxmlformats.org/officeDocument/2006/relationships/tags" Target="../tags/tag132.xml" /><Relationship Id="rId18" Type="http://schemas.openxmlformats.org/officeDocument/2006/relationships/tags" Target="../tags/tag133.xml" /><Relationship Id="rId19" Type="http://schemas.openxmlformats.org/officeDocument/2006/relationships/image" Target="../media/image22.png" /><Relationship Id="rId2" Type="http://schemas.openxmlformats.org/officeDocument/2006/relationships/notesSlide" Target="../notesSlides/notesSlide4.xml" /><Relationship Id="rId20" Type="http://schemas.openxmlformats.org/officeDocument/2006/relationships/tags" Target="../tags/tag134.xml" /><Relationship Id="rId21" Type="http://schemas.openxmlformats.org/officeDocument/2006/relationships/image" Target="../media/image23.png" /><Relationship Id="rId22" Type="http://schemas.openxmlformats.org/officeDocument/2006/relationships/tags" Target="../tags/tag135.xml" /><Relationship Id="rId23" Type="http://schemas.openxmlformats.org/officeDocument/2006/relationships/tags" Target="../tags/tag136.xml" /><Relationship Id="rId24" Type="http://schemas.openxmlformats.org/officeDocument/2006/relationships/image" Target="../media/image24.png" /><Relationship Id="rId25" Type="http://schemas.openxmlformats.org/officeDocument/2006/relationships/tags" Target="../tags/tag137.xml" /><Relationship Id="rId3" Type="http://schemas.openxmlformats.org/officeDocument/2006/relationships/tags" Target="../tags/tag122.xml" /><Relationship Id="rId4" Type="http://schemas.openxmlformats.org/officeDocument/2006/relationships/image" Target="../media/image18.png" /><Relationship Id="rId5" Type="http://schemas.openxmlformats.org/officeDocument/2006/relationships/tags" Target="../tags/tag123.xml" /><Relationship Id="rId6" Type="http://schemas.openxmlformats.org/officeDocument/2006/relationships/image" Target="../media/image19.png" /><Relationship Id="rId7" Type="http://schemas.openxmlformats.org/officeDocument/2006/relationships/tags" Target="../tags/tag124.xml" /><Relationship Id="rId8" Type="http://schemas.openxmlformats.org/officeDocument/2006/relationships/tags" Target="../tags/tag125.xml" /><Relationship Id="rId9" Type="http://schemas.openxmlformats.org/officeDocument/2006/relationships/image" Target="../media/image20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49.xml" /><Relationship Id="rId11" Type="http://schemas.openxmlformats.org/officeDocument/2006/relationships/tags" Target="../tags/tag150.xml" /><Relationship Id="rId12" Type="http://schemas.openxmlformats.org/officeDocument/2006/relationships/tags" Target="../tags/tag151.xml" /><Relationship Id="rId13" Type="http://schemas.openxmlformats.org/officeDocument/2006/relationships/tags" Target="../tags/tag152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142.xml" /><Relationship Id="rId4" Type="http://schemas.openxmlformats.org/officeDocument/2006/relationships/tags" Target="../tags/tag143.xml" /><Relationship Id="rId5" Type="http://schemas.openxmlformats.org/officeDocument/2006/relationships/tags" Target="../tags/tag144.xml" /><Relationship Id="rId6" Type="http://schemas.openxmlformats.org/officeDocument/2006/relationships/tags" Target="../tags/tag145.xml" /><Relationship Id="rId7" Type="http://schemas.openxmlformats.org/officeDocument/2006/relationships/tags" Target="../tags/tag146.xml" /><Relationship Id="rId8" Type="http://schemas.openxmlformats.org/officeDocument/2006/relationships/tags" Target="../tags/tag147.xml" /><Relationship Id="rId9" Type="http://schemas.openxmlformats.org/officeDocument/2006/relationships/tags" Target="../tags/tag14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61.xml" /><Relationship Id="rId2" Type="http://schemas.openxmlformats.org/officeDocument/2006/relationships/tags" Target="../tags/tag153.xml" /><Relationship Id="rId3" Type="http://schemas.openxmlformats.org/officeDocument/2006/relationships/tags" Target="../tags/tag154.xml" /><Relationship Id="rId4" Type="http://schemas.openxmlformats.org/officeDocument/2006/relationships/tags" Target="../tags/tag155.xml" /><Relationship Id="rId5" Type="http://schemas.openxmlformats.org/officeDocument/2006/relationships/tags" Target="../tags/tag156.xml" /><Relationship Id="rId6" Type="http://schemas.openxmlformats.org/officeDocument/2006/relationships/tags" Target="../tags/tag157.xml" /><Relationship Id="rId7" Type="http://schemas.openxmlformats.org/officeDocument/2006/relationships/tags" Target="../tags/tag158.xml" /><Relationship Id="rId8" Type="http://schemas.openxmlformats.org/officeDocument/2006/relationships/tags" Target="../tags/tag159.xml" /><Relationship Id="rId9" Type="http://schemas.openxmlformats.org/officeDocument/2006/relationships/tags" Target="../tags/tag160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70.xml" /><Relationship Id="rId11" Type="http://schemas.openxmlformats.org/officeDocument/2006/relationships/tags" Target="../tags/tag171.xml" /><Relationship Id="rId12" Type="http://schemas.openxmlformats.org/officeDocument/2006/relationships/tags" Target="../tags/tag172.xml" /><Relationship Id="rId13" Type="http://schemas.openxmlformats.org/officeDocument/2006/relationships/tags" Target="../tags/tag173.xml" /><Relationship Id="rId14" Type="http://schemas.openxmlformats.org/officeDocument/2006/relationships/tags" Target="../tags/tag174.xml" /><Relationship Id="rId15" Type="http://schemas.openxmlformats.org/officeDocument/2006/relationships/tags" Target="../tags/tag175.xm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166.xml" /><Relationship Id="rId4" Type="http://schemas.openxmlformats.org/officeDocument/2006/relationships/image" Target="../media/image25.png" /><Relationship Id="rId5" Type="http://schemas.openxmlformats.org/officeDocument/2006/relationships/tags" Target="../tags/tag167.xml" /><Relationship Id="rId6" Type="http://schemas.openxmlformats.org/officeDocument/2006/relationships/image" Target="../media/image26.png" /><Relationship Id="rId7" Type="http://schemas.openxmlformats.org/officeDocument/2006/relationships/tags" Target="../tags/tag168.xml" /><Relationship Id="rId8" Type="http://schemas.openxmlformats.org/officeDocument/2006/relationships/tags" Target="../tags/tag169.xml" /><Relationship Id="rId9" Type="http://schemas.openxmlformats.org/officeDocument/2006/relationships/hyperlink" Target="&#27979;&#37327;&#21457;&#20809;&#20108;&#26497;&#31649;&#30340;&#30005;&#21151;&#29575;_1080.mp4" TargetMode="Externa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87.xml" /><Relationship Id="rId11" Type="http://schemas.openxmlformats.org/officeDocument/2006/relationships/tags" Target="../tags/tag188.xml" /><Relationship Id="rId12" Type="http://schemas.openxmlformats.org/officeDocument/2006/relationships/tags" Target="../tags/tag189.xml" /><Relationship Id="rId13" Type="http://schemas.openxmlformats.org/officeDocument/2006/relationships/tags" Target="../tags/tag190.xml" /><Relationship Id="rId14" Type="http://schemas.openxmlformats.org/officeDocument/2006/relationships/tags" Target="../tags/tag191.xml" /><Relationship Id="rId15" Type="http://schemas.openxmlformats.org/officeDocument/2006/relationships/tags" Target="../tags/tag192.xml" /><Relationship Id="rId16" Type="http://schemas.openxmlformats.org/officeDocument/2006/relationships/tags" Target="../tags/tag193.xml" /><Relationship Id="rId17" Type="http://schemas.openxmlformats.org/officeDocument/2006/relationships/tags" Target="../tags/tag194.xml" /><Relationship Id="rId18" Type="http://schemas.openxmlformats.org/officeDocument/2006/relationships/tags" Target="../tags/tag195.xml" /><Relationship Id="rId19" Type="http://schemas.openxmlformats.org/officeDocument/2006/relationships/tags" Target="../tags/tag196.xml" /><Relationship Id="rId2" Type="http://schemas.openxmlformats.org/officeDocument/2006/relationships/notesSlide" Target="../notesSlides/notesSlide7.xml" /><Relationship Id="rId20" Type="http://schemas.openxmlformats.org/officeDocument/2006/relationships/tags" Target="../tags/tag197.xml" /><Relationship Id="rId21" Type="http://schemas.openxmlformats.org/officeDocument/2006/relationships/tags" Target="../tags/tag198.xml" /><Relationship Id="rId3" Type="http://schemas.openxmlformats.org/officeDocument/2006/relationships/tags" Target="../tags/tag180.xml" /><Relationship Id="rId4" Type="http://schemas.openxmlformats.org/officeDocument/2006/relationships/tags" Target="../tags/tag181.xml" /><Relationship Id="rId5" Type="http://schemas.openxmlformats.org/officeDocument/2006/relationships/tags" Target="../tags/tag182.xml" /><Relationship Id="rId6" Type="http://schemas.openxmlformats.org/officeDocument/2006/relationships/tags" Target="../tags/tag183.xml" /><Relationship Id="rId7" Type="http://schemas.openxmlformats.org/officeDocument/2006/relationships/tags" Target="../tags/tag184.xml" /><Relationship Id="rId8" Type="http://schemas.openxmlformats.org/officeDocument/2006/relationships/tags" Target="../tags/tag185.xml" /><Relationship Id="rId9" Type="http://schemas.openxmlformats.org/officeDocument/2006/relationships/tags" Target="../tags/tag186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203.xml" /><Relationship Id="rId4" Type="http://schemas.openxmlformats.org/officeDocument/2006/relationships/tags" Target="../tags/tag204.xml" /><Relationship Id="rId5" Type="http://schemas.openxmlformats.org/officeDocument/2006/relationships/tags" Target="../tags/tag205.xml" /><Relationship Id="rId6" Type="http://schemas.openxmlformats.org/officeDocument/2006/relationships/tags" Target="../tags/tag206.xml" /><Relationship Id="rId7" Type="http://schemas.openxmlformats.org/officeDocument/2006/relationships/tags" Target="../tags/tag207.xml" /><Relationship Id="rId8" Type="http://schemas.openxmlformats.org/officeDocument/2006/relationships/tags" Target="../tags/tag208.xml" /><Relationship Id="rId9" Type="http://schemas.openxmlformats.org/officeDocument/2006/relationships/tags" Target="../tags/tag20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17.xml" /><Relationship Id="rId11" Type="http://schemas.openxmlformats.org/officeDocument/2006/relationships/tags" Target="../tags/tag218.xml" /><Relationship Id="rId12" Type="http://schemas.openxmlformats.org/officeDocument/2006/relationships/tags" Target="../tags/tag219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image" Target="../media/image24.png" /><Relationship Id="rId5" Type="http://schemas.openxmlformats.org/officeDocument/2006/relationships/tags" Target="../tags/tag212.xml" /><Relationship Id="rId6" Type="http://schemas.openxmlformats.org/officeDocument/2006/relationships/tags" Target="../tags/tag213.xml" /><Relationship Id="rId7" Type="http://schemas.openxmlformats.org/officeDocument/2006/relationships/tags" Target="../tags/tag214.xml" /><Relationship Id="rId8" Type="http://schemas.openxmlformats.org/officeDocument/2006/relationships/tags" Target="../tags/tag215.xml" /><Relationship Id="rId9" Type="http://schemas.openxmlformats.org/officeDocument/2006/relationships/tags" Target="../tags/tag21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27.xml" /><Relationship Id="rId11" Type="http://schemas.openxmlformats.org/officeDocument/2006/relationships/tags" Target="../tags/tag228.xml" /><Relationship Id="rId12" Type="http://schemas.openxmlformats.org/officeDocument/2006/relationships/tags" Target="../tags/tag229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image" Target="../media/image24.png" /><Relationship Id="rId5" Type="http://schemas.openxmlformats.org/officeDocument/2006/relationships/tags" Target="../tags/tag222.xml" /><Relationship Id="rId6" Type="http://schemas.openxmlformats.org/officeDocument/2006/relationships/tags" Target="../tags/tag223.xml" /><Relationship Id="rId7" Type="http://schemas.openxmlformats.org/officeDocument/2006/relationships/tags" Target="../tags/tag224.xml" /><Relationship Id="rId8" Type="http://schemas.openxmlformats.org/officeDocument/2006/relationships/tags" Target="../tags/tag225.xml" /><Relationship Id="rId9" Type="http://schemas.openxmlformats.org/officeDocument/2006/relationships/tags" Target="../tags/tag22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37.xml" /><Relationship Id="rId11" Type="http://schemas.openxmlformats.org/officeDocument/2006/relationships/tags" Target="../tags/tag238.xml" /><Relationship Id="rId12" Type="http://schemas.openxmlformats.org/officeDocument/2006/relationships/tags" Target="../tags/tag239.xml" /><Relationship Id="rId2" Type="http://schemas.openxmlformats.org/officeDocument/2006/relationships/tags" Target="../tags/tag230.xml" /><Relationship Id="rId3" Type="http://schemas.openxmlformats.org/officeDocument/2006/relationships/image" Target="../media/image24.png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tags" Target="../tags/tag234.xml" /><Relationship Id="rId8" Type="http://schemas.openxmlformats.org/officeDocument/2006/relationships/tags" Target="../tags/tag235.xml" /><Relationship Id="rId9" Type="http://schemas.openxmlformats.org/officeDocument/2006/relationships/tags" Target="../tags/tag23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47.xml" /><Relationship Id="rId11" Type="http://schemas.openxmlformats.org/officeDocument/2006/relationships/tags" Target="../tags/tag248.xml" /><Relationship Id="rId12" Type="http://schemas.openxmlformats.org/officeDocument/2006/relationships/tags" Target="../tags/tag249.xml" /><Relationship Id="rId2" Type="http://schemas.openxmlformats.org/officeDocument/2006/relationships/tags" Target="../tags/tag240.xml" /><Relationship Id="rId3" Type="http://schemas.openxmlformats.org/officeDocument/2006/relationships/tags" Target="../tags/tag241.xml" /><Relationship Id="rId4" Type="http://schemas.openxmlformats.org/officeDocument/2006/relationships/tags" Target="../tags/tag242.xml" /><Relationship Id="rId5" Type="http://schemas.openxmlformats.org/officeDocument/2006/relationships/image" Target="../media/image27.png" /><Relationship Id="rId6" Type="http://schemas.openxmlformats.org/officeDocument/2006/relationships/tags" Target="../tags/tag243.xml" /><Relationship Id="rId7" Type="http://schemas.openxmlformats.org/officeDocument/2006/relationships/tags" Target="../tags/tag244.xml" /><Relationship Id="rId8" Type="http://schemas.openxmlformats.org/officeDocument/2006/relationships/tags" Target="../tags/tag245.xml" /><Relationship Id="rId9" Type="http://schemas.openxmlformats.org/officeDocument/2006/relationships/tags" Target="../tags/tag246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257.xml" /><Relationship Id="rId11" Type="http://schemas.openxmlformats.org/officeDocument/2006/relationships/tags" Target="../tags/tag258.xml" /><Relationship Id="rId12" Type="http://schemas.openxmlformats.org/officeDocument/2006/relationships/tags" Target="../tags/tag259.xml" /><Relationship Id="rId13" Type="http://schemas.openxmlformats.org/officeDocument/2006/relationships/tags" Target="../tags/tag260.xml" /><Relationship Id="rId2" Type="http://schemas.openxmlformats.org/officeDocument/2006/relationships/tags" Target="../tags/tag250.xml" /><Relationship Id="rId3" Type="http://schemas.openxmlformats.org/officeDocument/2006/relationships/tags" Target="../tags/tag251.xml" /><Relationship Id="rId4" Type="http://schemas.openxmlformats.org/officeDocument/2006/relationships/tags" Target="../tags/tag252.xml" /><Relationship Id="rId5" Type="http://schemas.openxmlformats.org/officeDocument/2006/relationships/tags" Target="../tags/tag253.xml" /><Relationship Id="rId6" Type="http://schemas.openxmlformats.org/officeDocument/2006/relationships/image" Target="../media/image28.png" /><Relationship Id="rId7" Type="http://schemas.openxmlformats.org/officeDocument/2006/relationships/tags" Target="../tags/tag254.xml" /><Relationship Id="rId8" Type="http://schemas.openxmlformats.org/officeDocument/2006/relationships/tags" Target="../tags/tag255.xml" /><Relationship Id="rId9" Type="http://schemas.openxmlformats.org/officeDocument/2006/relationships/tags" Target="../tags/tag256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271.xml" /><Relationship Id="rId11" Type="http://schemas.openxmlformats.org/officeDocument/2006/relationships/image" Target="../media/image30.png" /><Relationship Id="rId12" Type="http://schemas.openxmlformats.org/officeDocument/2006/relationships/tags" Target="../tags/tag272.xml" /><Relationship Id="rId13" Type="http://schemas.openxmlformats.org/officeDocument/2006/relationships/slide" Target="slide2.xml" TargetMode="Interna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265.xml" /><Relationship Id="rId4" Type="http://schemas.openxmlformats.org/officeDocument/2006/relationships/tags" Target="../tags/tag266.xml" /><Relationship Id="rId5" Type="http://schemas.openxmlformats.org/officeDocument/2006/relationships/tags" Target="../tags/tag267.xml" /><Relationship Id="rId6" Type="http://schemas.openxmlformats.org/officeDocument/2006/relationships/tags" Target="../tags/tag268.xml" /><Relationship Id="rId7" Type="http://schemas.openxmlformats.org/officeDocument/2006/relationships/image" Target="../media/image29.png" /><Relationship Id="rId8" Type="http://schemas.openxmlformats.org/officeDocument/2006/relationships/tags" Target="../tags/tag269.xml" /><Relationship Id="rId9" Type="http://schemas.openxmlformats.org/officeDocument/2006/relationships/tags" Target="../tags/tag270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notesSlide" Target="../notesSlides/notesSlide10.xml" /><Relationship Id="rId3" Type="http://schemas.openxmlformats.org/officeDocument/2006/relationships/tags" Target="../tags/tag277.xml" /><Relationship Id="rId4" Type="http://schemas.openxmlformats.org/officeDocument/2006/relationships/tags" Target="../tags/tag278.xml" /><Relationship Id="rId5" Type="http://schemas.openxmlformats.org/officeDocument/2006/relationships/tags" Target="../tags/tag279.xml" /><Relationship Id="rId6" Type="http://schemas.openxmlformats.org/officeDocument/2006/relationships/tags" Target="../tags/tag280.xml" /><Relationship Id="rId7" Type="http://schemas.openxmlformats.org/officeDocument/2006/relationships/tags" Target="../tags/tag281.xml" /><Relationship Id="rId8" Type="http://schemas.openxmlformats.org/officeDocument/2006/relationships/slide" Target="slide2.xml" TargetMode="Interna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292.xml" /><Relationship Id="rId11" Type="http://schemas.openxmlformats.org/officeDocument/2006/relationships/image" Target="../media/image32.png" /><Relationship Id="rId2" Type="http://schemas.openxmlformats.org/officeDocument/2006/relationships/notesSlide" Target="../notesSlides/notesSlide11.xml" /><Relationship Id="rId3" Type="http://schemas.openxmlformats.org/officeDocument/2006/relationships/tags" Target="../tags/tag286.xml" /><Relationship Id="rId4" Type="http://schemas.openxmlformats.org/officeDocument/2006/relationships/tags" Target="../tags/tag287.xml" /><Relationship Id="rId5" Type="http://schemas.openxmlformats.org/officeDocument/2006/relationships/tags" Target="../tags/tag288.xml" /><Relationship Id="rId6" Type="http://schemas.openxmlformats.org/officeDocument/2006/relationships/tags" Target="../tags/tag289.xml" /><Relationship Id="rId7" Type="http://schemas.openxmlformats.org/officeDocument/2006/relationships/image" Target="../media/image31.png" /><Relationship Id="rId8" Type="http://schemas.openxmlformats.org/officeDocument/2006/relationships/tags" Target="../tags/tag290.xml" /><Relationship Id="rId9" Type="http://schemas.openxmlformats.org/officeDocument/2006/relationships/tags" Target="../tags/tag29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image" Target="../media/image34.png" /><Relationship Id="rId11" Type="http://schemas.openxmlformats.org/officeDocument/2006/relationships/tags" Target="../tags/tag303.xml" /><Relationship Id="rId12" Type="http://schemas.openxmlformats.org/officeDocument/2006/relationships/slide" Target="slide2.xml" TargetMode="Internal" /><Relationship Id="rId2" Type="http://schemas.openxmlformats.org/officeDocument/2006/relationships/notesSlide" Target="../notesSlides/notesSlide12.xml" /><Relationship Id="rId3" Type="http://schemas.openxmlformats.org/officeDocument/2006/relationships/tags" Target="../tags/tag297.xml" /><Relationship Id="rId4" Type="http://schemas.openxmlformats.org/officeDocument/2006/relationships/tags" Target="../tags/tag298.xml" /><Relationship Id="rId5" Type="http://schemas.openxmlformats.org/officeDocument/2006/relationships/tags" Target="../tags/tag299.xml" /><Relationship Id="rId6" Type="http://schemas.openxmlformats.org/officeDocument/2006/relationships/image" Target="../media/image33.png" /><Relationship Id="rId7" Type="http://schemas.openxmlformats.org/officeDocument/2006/relationships/tags" Target="../tags/tag300.xml" /><Relationship Id="rId8" Type="http://schemas.openxmlformats.org/officeDocument/2006/relationships/tags" Target="../tags/tag301.xml" /><Relationship Id="rId9" Type="http://schemas.openxmlformats.org/officeDocument/2006/relationships/tags" Target="../tags/tag302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313.xml" /><Relationship Id="rId11" Type="http://schemas.openxmlformats.org/officeDocument/2006/relationships/tags" Target="../tags/tag314.xml" /><Relationship Id="rId2" Type="http://schemas.openxmlformats.org/officeDocument/2006/relationships/notesSlide" Target="../notesSlides/notesSlide13.xml" /><Relationship Id="rId3" Type="http://schemas.openxmlformats.org/officeDocument/2006/relationships/tags" Target="../tags/tag308.xml" /><Relationship Id="rId4" Type="http://schemas.openxmlformats.org/officeDocument/2006/relationships/tags" Target="../tags/tag309.xml" /><Relationship Id="rId5" Type="http://schemas.openxmlformats.org/officeDocument/2006/relationships/tags" Target="../tags/tag310.xml" /><Relationship Id="rId6" Type="http://schemas.openxmlformats.org/officeDocument/2006/relationships/image" Target="../media/image35.png" /><Relationship Id="rId7" Type="http://schemas.openxmlformats.org/officeDocument/2006/relationships/tags" Target="../tags/tag311.xml" /><Relationship Id="rId8" Type="http://schemas.openxmlformats.org/officeDocument/2006/relationships/tags" Target="../tags/tag312.xml" /><Relationship Id="rId9" Type="http://schemas.openxmlformats.org/officeDocument/2006/relationships/image" Target="../media/image36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324.xml" /><Relationship Id="rId11" Type="http://schemas.openxmlformats.org/officeDocument/2006/relationships/tags" Target="../tags/tag325.xml" /><Relationship Id="rId12" Type="http://schemas.openxmlformats.org/officeDocument/2006/relationships/tags" Target="../tags/tag326.xml" /><Relationship Id="rId13" Type="http://schemas.openxmlformats.org/officeDocument/2006/relationships/image" Target="../media/image39.png" /><Relationship Id="rId2" Type="http://schemas.openxmlformats.org/officeDocument/2006/relationships/notesSlide" Target="../notesSlides/notesSlide14.xml" /><Relationship Id="rId3" Type="http://schemas.openxmlformats.org/officeDocument/2006/relationships/tags" Target="../tags/tag319.xml" /><Relationship Id="rId4" Type="http://schemas.openxmlformats.org/officeDocument/2006/relationships/tags" Target="../tags/tag320.xml" /><Relationship Id="rId5" Type="http://schemas.openxmlformats.org/officeDocument/2006/relationships/tags" Target="../tags/tag321.xml" /><Relationship Id="rId6" Type="http://schemas.openxmlformats.org/officeDocument/2006/relationships/image" Target="../media/image37.png" /><Relationship Id="rId7" Type="http://schemas.openxmlformats.org/officeDocument/2006/relationships/tags" Target="../tags/tag322.xml" /><Relationship Id="rId8" Type="http://schemas.openxmlformats.org/officeDocument/2006/relationships/image" Target="../media/image38.png" /><Relationship Id="rId9" Type="http://schemas.openxmlformats.org/officeDocument/2006/relationships/tags" Target="../tags/tag323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336.xml" /><Relationship Id="rId11" Type="http://schemas.openxmlformats.org/officeDocument/2006/relationships/tags" Target="../tags/tag337.xml" /><Relationship Id="rId12" Type="http://schemas.openxmlformats.org/officeDocument/2006/relationships/tags" Target="../tags/tag338.xml" /><Relationship Id="rId13" Type="http://schemas.openxmlformats.org/officeDocument/2006/relationships/image" Target="../media/image42.png" /><Relationship Id="rId14" Type="http://schemas.openxmlformats.org/officeDocument/2006/relationships/image" Target="../media/image43.png" /><Relationship Id="rId15" Type="http://schemas.openxmlformats.org/officeDocument/2006/relationships/tags" Target="../tags/tag339.xml" /><Relationship Id="rId2" Type="http://schemas.openxmlformats.org/officeDocument/2006/relationships/notesSlide" Target="../notesSlides/notesSlide15.xml" /><Relationship Id="rId3" Type="http://schemas.openxmlformats.org/officeDocument/2006/relationships/tags" Target="../tags/tag331.xml" /><Relationship Id="rId4" Type="http://schemas.openxmlformats.org/officeDocument/2006/relationships/tags" Target="../tags/tag332.xml" /><Relationship Id="rId5" Type="http://schemas.openxmlformats.org/officeDocument/2006/relationships/tags" Target="../tags/tag333.xml" /><Relationship Id="rId6" Type="http://schemas.openxmlformats.org/officeDocument/2006/relationships/image" Target="../media/image40.png" /><Relationship Id="rId7" Type="http://schemas.openxmlformats.org/officeDocument/2006/relationships/tags" Target="../tags/tag334.xml" /><Relationship Id="rId8" Type="http://schemas.openxmlformats.org/officeDocument/2006/relationships/image" Target="../media/image41.png" /><Relationship Id="rId9" Type="http://schemas.openxmlformats.org/officeDocument/2006/relationships/tags" Target="../tags/tag335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349.xml" /><Relationship Id="rId11" Type="http://schemas.openxmlformats.org/officeDocument/2006/relationships/image" Target="../media/image46.png" /><Relationship Id="rId12" Type="http://schemas.openxmlformats.org/officeDocument/2006/relationships/tags" Target="../tags/tag350.xml" /><Relationship Id="rId13" Type="http://schemas.openxmlformats.org/officeDocument/2006/relationships/tags" Target="../tags/tag351.xml" /><Relationship Id="rId14" Type="http://schemas.openxmlformats.org/officeDocument/2006/relationships/tags" Target="../tags/tag352.xml" /><Relationship Id="rId15" Type="http://schemas.openxmlformats.org/officeDocument/2006/relationships/tags" Target="../tags/tag353.xml" /><Relationship Id="rId16" Type="http://schemas.openxmlformats.org/officeDocument/2006/relationships/tags" Target="../tags/tag354.xml" /><Relationship Id="rId17" Type="http://schemas.openxmlformats.org/officeDocument/2006/relationships/image" Target="../media/image47.png" /><Relationship Id="rId18" Type="http://schemas.openxmlformats.org/officeDocument/2006/relationships/tags" Target="../tags/tag355.xml" /><Relationship Id="rId19" Type="http://schemas.openxmlformats.org/officeDocument/2006/relationships/slide" Target="slide2.xml" TargetMode="Internal" /><Relationship Id="rId2" Type="http://schemas.openxmlformats.org/officeDocument/2006/relationships/notesSlide" Target="../notesSlides/notesSlide16.xml" /><Relationship Id="rId3" Type="http://schemas.openxmlformats.org/officeDocument/2006/relationships/tags" Target="../tags/tag344.xml" /><Relationship Id="rId4" Type="http://schemas.openxmlformats.org/officeDocument/2006/relationships/image" Target="../media/image44.jpeg" /><Relationship Id="rId5" Type="http://schemas.openxmlformats.org/officeDocument/2006/relationships/tags" Target="../tags/tag345.xml" /><Relationship Id="rId6" Type="http://schemas.openxmlformats.org/officeDocument/2006/relationships/tags" Target="../tags/tag346.xml" /><Relationship Id="rId7" Type="http://schemas.openxmlformats.org/officeDocument/2006/relationships/tags" Target="../tags/tag347.xml" /><Relationship Id="rId8" Type="http://schemas.openxmlformats.org/officeDocument/2006/relationships/image" Target="../media/image45.png" /><Relationship Id="rId9" Type="http://schemas.openxmlformats.org/officeDocument/2006/relationships/tags" Target="../tags/tag348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tags" Target="../tags/tag365.xml" /><Relationship Id="rId11" Type="http://schemas.openxmlformats.org/officeDocument/2006/relationships/image" Target="../media/image50.png" /><Relationship Id="rId12" Type="http://schemas.openxmlformats.org/officeDocument/2006/relationships/tags" Target="../tags/tag366.xml" /><Relationship Id="rId13" Type="http://schemas.openxmlformats.org/officeDocument/2006/relationships/tags" Target="../tags/tag367.xml" /><Relationship Id="rId14" Type="http://schemas.openxmlformats.org/officeDocument/2006/relationships/tags" Target="../tags/tag368.xml" /><Relationship Id="rId15" Type="http://schemas.openxmlformats.org/officeDocument/2006/relationships/tags" Target="../tags/tag369.xml" /><Relationship Id="rId16" Type="http://schemas.openxmlformats.org/officeDocument/2006/relationships/image" Target="../media/image51.png" /><Relationship Id="rId17" Type="http://schemas.openxmlformats.org/officeDocument/2006/relationships/tags" Target="../tags/tag370.xml" /><Relationship Id="rId18" Type="http://schemas.openxmlformats.org/officeDocument/2006/relationships/tags" Target="../tags/tag371.xml" /><Relationship Id="rId19" Type="http://schemas.openxmlformats.org/officeDocument/2006/relationships/image" Target="../media/image52.png" /><Relationship Id="rId2" Type="http://schemas.openxmlformats.org/officeDocument/2006/relationships/notesSlide" Target="../notesSlides/notesSlide17.xml" /><Relationship Id="rId3" Type="http://schemas.openxmlformats.org/officeDocument/2006/relationships/tags" Target="../tags/tag360.xml" /><Relationship Id="rId4" Type="http://schemas.openxmlformats.org/officeDocument/2006/relationships/image" Target="../media/image48.png" /><Relationship Id="rId5" Type="http://schemas.openxmlformats.org/officeDocument/2006/relationships/tags" Target="../tags/tag361.xml" /><Relationship Id="rId6" Type="http://schemas.openxmlformats.org/officeDocument/2006/relationships/tags" Target="../tags/tag362.xml" /><Relationship Id="rId7" Type="http://schemas.openxmlformats.org/officeDocument/2006/relationships/tags" Target="../tags/tag363.xml" /><Relationship Id="rId8" Type="http://schemas.openxmlformats.org/officeDocument/2006/relationships/image" Target="../media/image49.png" /><Relationship Id="rId9" Type="http://schemas.openxmlformats.org/officeDocument/2006/relationships/tags" Target="../tags/tag364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tags" Target="../tags/tag383.xml" /><Relationship Id="rId11" Type="http://schemas.openxmlformats.org/officeDocument/2006/relationships/tags" Target="../tags/tag384.xml" /><Relationship Id="rId12" Type="http://schemas.openxmlformats.org/officeDocument/2006/relationships/tags" Target="../tags/tag385.xml" /><Relationship Id="rId13" Type="http://schemas.openxmlformats.org/officeDocument/2006/relationships/tags" Target="../tags/tag386.xml" /><Relationship Id="rId14" Type="http://schemas.openxmlformats.org/officeDocument/2006/relationships/tags" Target="../tags/tag387.xml" /><Relationship Id="rId15" Type="http://schemas.openxmlformats.org/officeDocument/2006/relationships/tags" Target="../tags/tag388.xml" /><Relationship Id="rId16" Type="http://schemas.openxmlformats.org/officeDocument/2006/relationships/tags" Target="../tags/tag389.xml" /><Relationship Id="rId17" Type="http://schemas.openxmlformats.org/officeDocument/2006/relationships/tags" Target="../tags/tag390.xml" /><Relationship Id="rId18" Type="http://schemas.openxmlformats.org/officeDocument/2006/relationships/tags" Target="../tags/tag391.xml" /><Relationship Id="rId19" Type="http://schemas.openxmlformats.org/officeDocument/2006/relationships/tags" Target="../tags/tag392.xml" /><Relationship Id="rId2" Type="http://schemas.openxmlformats.org/officeDocument/2006/relationships/notesSlide" Target="../notesSlides/notesSlide18.xml" /><Relationship Id="rId20" Type="http://schemas.openxmlformats.org/officeDocument/2006/relationships/tags" Target="../tags/tag393.xml" /><Relationship Id="rId21" Type="http://schemas.openxmlformats.org/officeDocument/2006/relationships/tags" Target="../tags/tag394.xml" /><Relationship Id="rId3" Type="http://schemas.openxmlformats.org/officeDocument/2006/relationships/tags" Target="../tags/tag376.xml" /><Relationship Id="rId4" Type="http://schemas.openxmlformats.org/officeDocument/2006/relationships/tags" Target="../tags/tag377.xml" /><Relationship Id="rId5" Type="http://schemas.openxmlformats.org/officeDocument/2006/relationships/tags" Target="../tags/tag378.xml" /><Relationship Id="rId6" Type="http://schemas.openxmlformats.org/officeDocument/2006/relationships/tags" Target="../tags/tag379.xml" /><Relationship Id="rId7" Type="http://schemas.openxmlformats.org/officeDocument/2006/relationships/tags" Target="../tags/tag380.xml" /><Relationship Id="rId8" Type="http://schemas.openxmlformats.org/officeDocument/2006/relationships/tags" Target="../tags/tag381.xml" /><Relationship Id="rId9" Type="http://schemas.openxmlformats.org/officeDocument/2006/relationships/tags" Target="../tags/tag382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32" name="Freeform 20" title="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6788966" y="1500758"/>
            <a:ext cx="123141" cy="121830"/>
          </a:xfrm>
          <a:custGeom>
            <a:gdLst>
              <a:gd name="T0" fmla="*/ 232 w 340"/>
              <a:gd name="T1" fmla="*/ 183 h 333"/>
              <a:gd name="T2" fmla="*/ 274 w 340"/>
              <a:gd name="T3" fmla="*/ 224 h 333"/>
              <a:gd name="T4" fmla="*/ 232 w 340"/>
              <a:gd name="T5" fmla="*/ 266 h 333"/>
              <a:gd name="T6" fmla="*/ 191 w 340"/>
              <a:gd name="T7" fmla="*/ 224 h 333"/>
              <a:gd name="T8" fmla="*/ 232 w 340"/>
              <a:gd name="T9" fmla="*/ 183 h 333"/>
              <a:gd name="T10" fmla="*/ 75 w 340"/>
              <a:gd name="T11" fmla="*/ 3 h 333"/>
              <a:gd name="T12" fmla="*/ 85 w 340"/>
              <a:gd name="T13" fmla="*/ 24 h 333"/>
              <a:gd name="T14" fmla="*/ 63 w 340"/>
              <a:gd name="T15" fmla="*/ 46 h 333"/>
              <a:gd name="T16" fmla="*/ 42 w 340"/>
              <a:gd name="T17" fmla="*/ 67 h 333"/>
              <a:gd name="T18" fmla="*/ 0 w 340"/>
              <a:gd name="T19" fmla="*/ 94 h 333"/>
              <a:gd name="T20" fmla="*/ 140 w 340"/>
              <a:gd name="T21" fmla="*/ 235 h 333"/>
              <a:gd name="T22" fmla="*/ 207 w 340"/>
              <a:gd name="T23" fmla="*/ 324 h 333"/>
              <a:gd name="T24" fmla="*/ 242 w 340"/>
              <a:gd name="T25" fmla="*/ 333 h 333"/>
              <a:gd name="T26" fmla="*/ 340 w 340"/>
              <a:gd name="T27" fmla="*/ 235 h 333"/>
              <a:gd name="T28" fmla="*/ 330 w 340"/>
              <a:gd name="T29" fmla="*/ 199 h 333"/>
              <a:gd name="T30" fmla="*/ 242 w 340"/>
              <a:gd name="T31" fmla="*/ 133 h 333"/>
              <a:gd name="T32" fmla="*/ 109 w 340"/>
              <a:gd name="T33" fmla="*/ 0 h 333"/>
              <a:gd name="T34" fmla="*/ 96 w 340"/>
              <a:gd name="T35" fmla="*/ 13 h 333"/>
              <a:gd name="T36" fmla="*/ 75 w 340"/>
              <a:gd name="T37" fmla="*/ 3 h 333"/>
            </a:gdLst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40" h="333">
                <a:moveTo>
                  <a:pt x="232" y="183"/>
                </a:moveTo>
                <a:cubicBezTo>
                  <a:pt x="255" y="183"/>
                  <a:pt x="274" y="201"/>
                  <a:pt x="274" y="224"/>
                </a:cubicBezTo>
                <a:cubicBezTo>
                  <a:pt x="274" y="247"/>
                  <a:pt x="255" y="266"/>
                  <a:pt x="232" y="266"/>
                </a:cubicBezTo>
                <a:cubicBezTo>
                  <a:pt x="210" y="266"/>
                  <a:pt x="191" y="247"/>
                  <a:pt x="191" y="224"/>
                </a:cubicBezTo>
                <a:cubicBezTo>
                  <a:pt x="191" y="201"/>
                  <a:pt x="210" y="183"/>
                  <a:pt x="232" y="183"/>
                </a:cubicBezTo>
                <a:close/>
                <a:moveTo>
                  <a:pt x="75" y="3"/>
                </a:moveTo>
                <a:lnTo>
                  <a:pt x="85" y="24"/>
                </a:lnTo>
                <a:lnTo>
                  <a:pt x="63" y="46"/>
                </a:lnTo>
                <a:lnTo>
                  <a:pt x="42" y="67"/>
                </a:lnTo>
                <a:cubicBezTo>
                  <a:pt x="30" y="79"/>
                  <a:pt x="15" y="88"/>
                  <a:pt x="0" y="94"/>
                </a:cubicBezTo>
                <a:lnTo>
                  <a:pt x="140" y="235"/>
                </a:lnTo>
                <a:lnTo>
                  <a:pt x="207" y="324"/>
                </a:lnTo>
                <a:lnTo>
                  <a:pt x="242" y="333"/>
                </a:lnTo>
                <a:lnTo>
                  <a:pt x="340" y="235"/>
                </a:lnTo>
                <a:lnTo>
                  <a:pt x="330" y="199"/>
                </a:lnTo>
                <a:lnTo>
                  <a:pt x="242" y="133"/>
                </a:lnTo>
                <a:lnTo>
                  <a:pt x="109" y="0"/>
                </a:lnTo>
                <a:lnTo>
                  <a:pt x="96" y="13"/>
                </a:lnTo>
                <a:lnTo>
                  <a:pt x="75" y="3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21A3D0"/>
              </a:solidFill>
              <a:effectLst/>
              <a:uLnTx/>
              <a:uFillTx/>
              <a:latin typeface="Arial"/>
              <a:ea typeface="微软雅黑" panose="020b0503020204020204" charset="-122"/>
              <a:cs typeface="+mn-cs"/>
            </a:endParaRPr>
          </a:p>
        </p:txBody>
      </p:sp>
      <p:sp>
        <p:nvSpPr>
          <p:cNvPr id="11" name="Text Box 33" title=""/>
          <p:cNvSpPr txBox="1"/>
          <p:nvPr>
            <p:custDataLst>
              <p:tags r:id="rId5"/>
            </p:custDataLst>
          </p:nvPr>
        </p:nvSpPr>
        <p:spPr>
          <a:xfrm>
            <a:off x="971550" y="1017905"/>
            <a:ext cx="554418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北师大版（新教材）物理</a:t>
            </a:r>
            <a:r>
              <a:rPr kumimoji="0" lang="en-US" altLang="zh-CN" sz="1600" b="1" i="0" u="none" strike="noStrike" kern="1200" cap="none" spc="0" normalizeH="0" baseline="0" noProof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kumimoji="0" lang="zh-CN" altLang="en-US" sz="1600" b="1" i="0" u="none" strike="noStrike" kern="1200" cap="none" spc="0" normalizeH="0" baseline="0" noProof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年级全一册</a:t>
            </a:r>
            <a:r>
              <a:rPr lang="zh-CN" altLang="en-US" sz="1600" b="1" noProof="0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精做课件</a:t>
            </a:r>
            <a:endParaRPr kumimoji="0" lang="zh-CN" altLang="en-US" sz="1600" b="1" i="0" u="none" strike="noStrike" kern="1200" cap="none" spc="0" normalizeH="0" baseline="0" noProof="0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5" name="图片 14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 rot="714975">
            <a:off x="595772" y="671738"/>
            <a:ext cx="489858" cy="597027"/>
          </a:xfrm>
          <a:prstGeom prst="rect">
            <a:avLst/>
          </a:prstGeom>
        </p:spPr>
      </p:pic>
      <p:sp>
        <p:nvSpPr>
          <p:cNvPr id="5" name="Rectangle 5" title=""/>
          <p:cNvSpPr/>
          <p:nvPr>
            <p:custDataLst>
              <p:tags r:id="rId8"/>
            </p:custDataLst>
          </p:nvPr>
        </p:nvSpPr>
        <p:spPr>
          <a:xfrm>
            <a:off x="860425" y="1995488"/>
            <a:ext cx="57658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algn="ctr">
              <a:buClrTx/>
              <a:buSzTx/>
              <a:buFontTx/>
              <a:defRPr/>
            </a:pPr>
            <a:r>
              <a:rPr lang="en-US" altLang="zh-CN" sz="24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13.2.2</a:t>
            </a:r>
            <a:r>
              <a:rPr lang="zh-CN" altLang="en-US" sz="24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测量小灯泡的电功率</a:t>
            </a:r>
            <a:endParaRPr lang="zh-CN" altLang="en-US" sz="24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文本框 1" title=""/>
          <p:cNvSpPr txBox="1"/>
          <p:nvPr>
            <p:custDataLst>
              <p:tags r:id="rId9"/>
            </p:custDataLst>
          </p:nvPr>
        </p:nvSpPr>
        <p:spPr>
          <a:xfrm>
            <a:off x="971550" y="1424940"/>
            <a:ext cx="58153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defRPr/>
            </a:pPr>
            <a:r>
              <a:rPr lang="zh-CN" altLang="en-US" sz="2400" b="1" kern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Arial"/>
              </a:rPr>
              <a:t>第十三章</a:t>
            </a:r>
            <a:r>
              <a:rPr lang="en-US" altLang="zh-CN" sz="2400" b="1" kern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Arial"/>
              </a:rPr>
              <a:t> </a:t>
            </a:r>
            <a:r>
              <a:rPr lang="zh-CN" altLang="en-US" sz="2400" b="1" kern="0">
                <a:gradFill>
                  <a:gsLst>
                    <a:gs pos="0">
                      <a:srgbClr val="FABF9F"/>
                    </a:gs>
                    <a:gs pos="100000">
                      <a:srgbClr val="F4F099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  <a:sym typeface="Arial"/>
              </a:rPr>
              <a:t>电功和电功率</a:t>
            </a:r>
            <a:endParaRPr lang="zh-CN" altLang="en-US" sz="2400" b="1" kern="0">
              <a:gradFill>
                <a:gsLst>
                  <a:gs pos="0">
                    <a:srgbClr val="FABF9F"/>
                  </a:gs>
                  <a:gs pos="100000">
                    <a:srgbClr val="F4F099"/>
                  </a:gs>
                </a:gsLst>
                <a:lin ang="162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  <a:sym typeface="Arial"/>
            </a:endParaRPr>
          </a:p>
        </p:txBody>
      </p:sp>
      <p:pic>
        <p:nvPicPr>
          <p:cNvPr id="4" name="图片 3" title="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alphaModFix amt="80000"/>
          </a:blip>
          <a:stretch>
            <a:fillRect/>
          </a:stretch>
        </p:blipFill>
        <p:spPr>
          <a:xfrm flipH="1">
            <a:off x="5436235" y="555625"/>
            <a:ext cx="2493645" cy="4648200"/>
          </a:xfrm>
          <a:prstGeom prst="rect">
            <a:avLst/>
          </a:prstGeom>
        </p:spPr>
      </p:pic>
      <p:pic>
        <p:nvPicPr>
          <p:cNvPr id="17" name="图片 16" title="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63"/>
          <a:stretch>
            <a:fillRect/>
          </a:stretch>
        </p:blipFill>
        <p:spPr>
          <a:xfrm>
            <a:off x="5810250" y="-92710"/>
            <a:ext cx="3333750" cy="2518410"/>
          </a:xfrm>
          <a:prstGeom prst="rect">
            <a:avLst/>
          </a:prstGeom>
        </p:spPr>
      </p:pic>
      <p:sp>
        <p:nvSpPr>
          <p:cNvPr id="14" name="TextBox 8" title=""/>
          <p:cNvSpPr txBox="1"/>
          <p:nvPr userDrawn="1">
            <p:custDataLst>
              <p:tags r:id="rId14"/>
            </p:custDataLst>
          </p:nvPr>
        </p:nvSpPr>
        <p:spPr>
          <a:xfrm>
            <a:off x="2123288" y="2715878"/>
            <a:ext cx="4215523" cy="828675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授课教师：</a:t>
            </a:r>
            <a:r>
              <a:rPr kumimoji="0" lang="en-US" altLang="zh-CN" sz="1600" b="0" i="0" u="sng" strike="noStrike" kern="1200" cap="none" spc="0" normalizeH="0" baseline="0" noProof="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      Home               .</a:t>
            </a:r>
            <a:r>
              <a:rPr lang="zh-CN" altLang="en-US" sz="160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微软雅黑" panose="020b0503020204020204" charset="-122"/>
                <a:cs typeface="Arial"/>
                <a:sym typeface="Arial"/>
              </a:rPr>
              <a:t> </a:t>
            </a:r>
            <a:endParaRPr lang="zh-CN" altLang="en-US" sz="1600">
              <a:ln w="15875"/>
              <a:gradFill>
                <a:gsLst>
                  <a:gs pos="56000">
                    <a:srgbClr val="FFE0CF"/>
                  </a:gs>
                  <a:gs pos="0">
                    <a:srgbClr val="FFC1E3"/>
                  </a:gs>
                  <a:gs pos="100000">
                    <a:srgbClr val="C6E7FB"/>
                  </a:gs>
                </a:gsLst>
                <a:lin ang="27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/>
              <a:ea typeface="微软雅黑" panose="020b0503020204020204" charset="-12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60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微软雅黑" panose="020b0503020204020204" charset="-122"/>
                <a:cs typeface="Arial"/>
                <a:sym typeface="Arial"/>
              </a:rPr>
              <a:t>班</a:t>
            </a:r>
            <a:r>
              <a:rPr lang="en-US" altLang="zh-CN" sz="160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微软雅黑" panose="020b0503020204020204" charset="-122"/>
                <a:cs typeface="Arial"/>
                <a:sym typeface="Arial"/>
              </a:rPr>
              <a:t>       </a:t>
            </a:r>
            <a:r>
              <a:rPr lang="zh-CN" altLang="en-US" sz="160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微软雅黑" panose="020b0503020204020204" charset="-122"/>
                <a:cs typeface="Arial"/>
                <a:sym typeface="Arial"/>
              </a:rPr>
              <a:t>级：</a:t>
            </a:r>
            <a:r>
              <a:rPr lang="en-US" altLang="zh-CN" sz="1600" u="sng" noProof="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     </a:t>
            </a:r>
            <a:r>
              <a:rPr lang="zh-CN" altLang="en-US" sz="1600" u="sng" noProof="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九</a:t>
            </a:r>
            <a:r>
              <a:rPr lang="zh-CN" altLang="en-US" sz="1400" u="sng" noProof="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年级（</a:t>
            </a:r>
            <a:r>
              <a:rPr lang="en-US" altLang="zh-CN" sz="1400" u="sng" noProof="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---</a:t>
            </a:r>
            <a:r>
              <a:rPr lang="zh-CN" altLang="en-US" sz="1400" u="sng" noProof="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）班</a:t>
            </a:r>
            <a:r>
              <a:rPr lang="en-US" altLang="zh-CN" sz="1400" u="sng" noProof="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 </a:t>
            </a:r>
            <a:r>
              <a:rPr lang="en-US" altLang="zh-CN" sz="1600" u="sng" noProof="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   .</a:t>
            </a:r>
            <a:r>
              <a:rPr lang="zh-CN" altLang="en-US" sz="160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微软雅黑" panose="020b0503020204020204" charset="-122"/>
                <a:cs typeface="Arial"/>
                <a:sym typeface="Arial"/>
              </a:rPr>
              <a:t> </a:t>
            </a:r>
            <a:endParaRPr lang="zh-CN" altLang="en-US" sz="1600">
              <a:ln w="15875"/>
              <a:gradFill>
                <a:gsLst>
                  <a:gs pos="56000">
                    <a:srgbClr val="FFE0CF"/>
                  </a:gs>
                  <a:gs pos="0">
                    <a:srgbClr val="FFC1E3"/>
                  </a:gs>
                  <a:gs pos="100000">
                    <a:srgbClr val="C6E7FB"/>
                  </a:gs>
                </a:gsLst>
                <a:lin ang="27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/>
              <a:ea typeface="微软雅黑" panose="020b0503020204020204" charset="-12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60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微软雅黑" panose="020b0503020204020204" charset="-122"/>
                <a:cs typeface="Arial"/>
                <a:sym typeface="Arial"/>
              </a:rPr>
              <a:t>时</a:t>
            </a:r>
            <a:r>
              <a:rPr lang="en-US" altLang="zh-CN" sz="160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微软雅黑" panose="020b0503020204020204" charset="-122"/>
                <a:cs typeface="Arial"/>
                <a:sym typeface="Arial"/>
              </a:rPr>
              <a:t>       </a:t>
            </a:r>
            <a:r>
              <a:rPr lang="zh-CN" altLang="en-US" sz="160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微软雅黑" panose="020b0503020204020204" charset="-122"/>
                <a:cs typeface="Arial"/>
                <a:sym typeface="Arial"/>
              </a:rPr>
              <a:t>间：</a:t>
            </a:r>
            <a:r>
              <a:rPr lang="en-US" altLang="zh-CN" sz="1600" u="sng" noProof="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                               .</a:t>
            </a:r>
            <a:r>
              <a:rPr lang="zh-CN" altLang="en-US" sz="1600">
                <a:ln w="15875"/>
                <a:gradFill>
                  <a:gsLst>
                    <a:gs pos="56000">
                      <a:srgbClr val="FFE0CF"/>
                    </a:gs>
                    <a:gs pos="0">
                      <a:srgbClr val="FFC1E3"/>
                    </a:gs>
                    <a:gs pos="100000">
                      <a:srgbClr val="C6E7FB"/>
                    </a:gs>
                  </a:gsLst>
                  <a:lin ang="27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微软雅黑" panose="020b0503020204020204" charset="-122"/>
                <a:cs typeface="Arial"/>
                <a:sym typeface="Arial"/>
              </a:rPr>
              <a:t> </a:t>
            </a:r>
            <a:endParaRPr kumimoji="0" lang="zh-CN" altLang="en-US" sz="1600" b="0" i="0" u="none" strike="noStrike" kern="1200" cap="none" spc="0" normalizeH="0" baseline="0" noProof="0">
              <a:ln w="15875"/>
              <a:gradFill>
                <a:gsLst>
                  <a:gs pos="56000">
                    <a:srgbClr val="FFE0CF"/>
                  </a:gs>
                  <a:gs pos="0">
                    <a:srgbClr val="FFC1E3"/>
                  </a:gs>
                  <a:gs pos="100000">
                    <a:srgbClr val="C6E7FB"/>
                  </a:gs>
                </a:gsLst>
                <a:lin ang="27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微软雅黑" panose="020b0503020204020204" charset="-122"/>
              <a:cs typeface="Arial"/>
              <a:sym typeface="Arial"/>
            </a:endParaRPr>
          </a:p>
        </p:txBody>
      </p:sp>
      <p:sp>
        <p:nvSpPr>
          <p:cNvPr id="3" name="日期占位符 2" title="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3059430" y="3220085"/>
            <a:ext cx="1821180" cy="245110"/>
          </a:xfrm>
        </p:spPr>
        <p:txBody>
          <a:bodyPr>
            <a:noAutofit/>
          </a:bodyPr>
          <a:lstStyle/>
          <a:p>
            <a:pPr algn="ctr"/>
            <a:fld id="{760FBDFE-C587-4B4C-A407-44438C67B59E}" type="datetime2">
              <a:rPr lang="zh-CN" altLang="en-US" sz="1600" smtClean="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2026年2月1日</a:t>
            </a:fld>
            <a:endParaRPr lang="zh-CN" altLang="en-US" sz="1600" smtClean="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  <p:pic>
        <p:nvPicPr>
          <p:cNvPr id="1026" name="Picture 2" title="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43585" y="4443730"/>
            <a:ext cx="415925" cy="448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title="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59130" y="3281045"/>
            <a:ext cx="434975" cy="46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title=""/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236460" y="5956300"/>
            <a:ext cx="534670" cy="41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 title="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467360" y="3363595"/>
            <a:ext cx="949960" cy="949960"/>
          </a:xfrm>
          <a:prstGeom prst="rect">
            <a:avLst/>
          </a:prstGeom>
        </p:spPr>
      </p:pic>
      <p:pic>
        <p:nvPicPr>
          <p:cNvPr id="7" name="图片 6" title="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395605" y="2931795"/>
            <a:ext cx="1327150" cy="1327150"/>
          </a:xfrm>
          <a:prstGeom prst="rect">
            <a:avLst/>
          </a:prstGeom>
        </p:spPr>
      </p:pic>
    </p:spTree>
    <p:custDataLst>
      <p:tags r:id="rId2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4382 -0.106912 L 0.0134382 -0.106292 C 0.0167382 -0.115242 0.0200382 -0.123272 0.0229882 -0.131292 C 0.0243782 -0.134382 0.0250682 -0.138083 0.0261082 -0.140553 C 0.0292382 -0.149203 0.0313182 -0.159383 0.0354882 -0.164943 C 0.0370482 -0.167103 0.0387882 -0.168953 0.0401782 -0.171113 C 0.0417382 -0.174203 0.0427782 -0.178833 0.0445182 -0.180373 C 0.0483382 -0.183153 0.0519782 -0.182223 0.0556282 -0.183153 C 0.0755882 -0.182223 0.0955574 -0.180373 0.115517 -0.180373 C 0.126287 -0.180373 0.137217 -0.176663 0.146947 -0.183153 C 0.151457 -0.186853 0.165697 -0.235623 0.167427 -0.241173 C 0.185657 -0.297343 0.159097 -0.208153 0.180107 -0.293023 C 0.186877 -0.320493 0.200247 -0.355373 0.208407 -0.378523 C 0.211877 -0.387783 0.214477 -0.397343 0.217947 -0.405993 C 0.220207 -0.412163 0.235317 -0.451363 0.239997 -0.455063 C 0.242607 -0.456913 0.245207 -0.460003 0.247817 -0.460923 C 0.250937 -0.463083 0.254067 -0.463703 0.257357 -0.464013 C 0.287047 -0.473273 0.280627 -0.468333 0.332877 -0.470183 C 0.337047 -0.472343 0.341387 -0.475742 0.345557 -0.476363 L 0.384967 -0.485623 C 0.389657 -0.486543 0.394687 -0.487472 0.399027 -0.488392 C 0.406147 -0.490553 0.412747 -0.492713 0.419517 -0.494573 C 0.449027 -0.492713 0.478717 -0.493023 0.507877 -0.488392 C 0.512047 -0.488083 0.515347 -0.482842 0.518817 -0.479443 C 0.531497 -0.468643 0.524547 -0.471113 0.543997 -0.451973 C 0.547117 -0.448893 0.550417 -0.445183 0.553537 -0.442713 C 0.561877 -0.436542 0.577157 -0.426972 0.586527 -0.424503 C 0.593997 -0.422963 0.601287 -0.422343 0.608577 -0.421423 C 0.624897 -0.422343 0.641387 -0.422343 0.657537 -0.424503 C 0.672117 -0.426972 0.669338 -0.433453 0.682707 -0.442713 C 0.694167 -0.450743 0.697467 -0.446423 0.707878 -0.455063 C 0.711878 -0.458453 0.714997 -0.464633 0.718997 -0.467103 C 0.723677 -0.470803 0.728717 -0.471113 0.733057 -0.473273 C 0.737047 -0.475433 0.740517 -0.477283 0.744167 -0.479443 C 0.758407 -0.495803 0.745727 -0.483452 0.764658 -0.494573 C 0.773858 -0.500123 0.782708 -0.508762 0.791387 -0.515863 C 0.813438 -0.514942 0.835839 -0.514942 0.857537 -0.513082 C 0.862917 -0.513082 0.862397 -0.512473 0.862397 -0.506913 L 0.857537 -0.488392" pathEditMode="relative" rAng="0" ptsTypes="AAAAAAAAAAAAAAAAAAAAAAAAAAAAAAAAAAAAAAA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" y="-20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1288 0.183519 L 0.211288 0.183829 L 0.277088 0.185679 C 0.292538 0.186299 0.282988 0.187219 0.295488 0.192159 C 0.298268 0.193399 0.301218 0.193699 0.304338 0.194319 C 0.307638 0.203579 0.307638 0.203269 0.310768 0.214379 C 0.312848 0.222099 0.312848 0.224879 0.316148 0.231979 C 0.317538 0.234439 0.319098 0.235679 0.320488 0.238459 C 0.321358 0.240309 0.321528 0.243089 0.322748 0.244939 C 0.323788 0.246789 0.325518 0.247719 0.327088 0.249569 C 0.329168 0.252039 0.331248 0.255739 0.333508 0.258209 C 0.336288 0.260989 0.339238 0.262219 0.342018 0.264999 C 0.343578 0.265929 0.344798 0.268089 0.346528 0.269319 C 0.348088 0.270249 0.350178 0.270249 0.351908 0.271479 C 0.353998 0.272719 0.356078 0.275189 0.358338 0.275799 C 0.366838 0.277959 0.375518 0.278889 0.384378 0.280429 C 0.391838 0.279509 0.399478 0.279199 0.406948 0.277959 C 0.413368 0.277039 0.410768 0.275799 0.415798 0.273639 C 0.420658 0.271169 0.425698 0.267159 0.430728 0.267159 L 0.484898 0.264999 C 0.487328 0.262529 0.490108 0.260369 0.492708 0.258209 C 0.499828 0.251419 0.493928 0.255739 0.500178 0.251729 C 0.520838 0.209439 0.484898 0.281049 0.507818 0.240619 C 0.512158 0.232589 0.522918 0.209139 0.528128 0.198949 C 0.546528 0.163769 0.531248 0.193089 0.549998 0.163769 C 0.552958 0.158519 0.555388 0.152649 0.558508 0.148329 C 0.565628 0.138149 0.575868 0.134439 0.583508 0.128579 C 0.603648 0.112219 0.590628 0.117779 0.608508 0.108519 C 0.626738 0.0986394 0.618058 0.103579 0.636458 0.0998794 C 0.642358 0.0983294 0.647918 0.0961694 0.653998 0.0955594 L 0.725178 0.0844394 C 0.735418 0.0791994 0.744448 0.0773494 0.753298 0.0668494 C 0.774138 0.0415394 0.777958 0.0322794 0.796708 0.00295938 C 0.799478 -0.00167062 0.802778 -0.00537063 0.805208 -0.0103106 C 0.811458 -0.0211106 0.817188 -0.0331506 0.823608 -0.0430206 C 0.826568 -0.0476506 0.829688 -0.0516706 0.832298 -0.0563006 C 0.834728 -0.0606206 0.836458 -0.0661706 0.838888 -0.0695706 C 0.843058 -0.0757406 0.847748 -0.0797506 0.851908 -0.0850006 C 0.859548 -0.0951806 0.866668 -0.107221 0.874658 -0.115861 C 0.889408 -0.131601 0.891318 -0.135931 0.903998 -0.144261 C 0.905208 -0.145491 0.906598 -0.145801 0.908158 -0.146421 C 0.933678 -0.144261 0.924658 -0.144261 0.935248 -0.144261 L 0.931948 -0.139941" pathEditMode="relative" rAng="0" ptsTypes="AAAAAAAAAAAAAAAAAAAAAAAAAAAAAAAAAAAAAAAAAAA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79856 -0.0407539 L 0.00388957 -0.0410199 L -0.0519764 -0.102854 C -0.0650405 -0.117532 -0.0565884 -0.109576 -0.0658715 -0.125255 C -0.0678954 -0.128863 -0.0703374 -0.131822 -0.0728314 -0.13521 C -0.0729775 -0.14617 -0.0730674 -0.145904 -0.0725314 -0.158293 C -0.0720785 -0.166814 -0.0712735 -0.169197 -0.0720445 -0.178304 C -0.0725235 -0.181686 -0.0735014 -0.184177 -0.0738875 -0.187834 C -0.0740975 -0.190216 -0.0734375 -0.192754 -0.0739474 -0.195457 C -0.0743035 -0.197994 -0.0755164 -0.200375 -0.0763264 -0.203399 C -0.0773935 -0.207421 -0.0781045 -0.212498 -0.0793254 -0.216684 C -0.0809035 -0.221612 -0.0830754 -0.225367 -0.0846535 -0.230296 C -0.0857215 -0.232521 -0.0861414 -0.235491 -0.0872674 -0.238128 C -0.0883354 -0.240355 -0.0901264 -0.242268 -0.0912535 -0.244906 C -0.0926855 -0.247883 -0.0937525 -0.251904 -0.0955134 -0.254496 C -0.102173 -0.264131 -0.109344 -0.272875 -0.116492 -0.282307 C -0.123153 -0.28835 -0.129792 -0.29508 -0.136554 -0.300856 C -0.142324 -0.305946 -0.140454 -0.302503 -0.145392 -0.305256 C -0.150273 -0.30759 -0.155755 -0.308766 -0.160066 -0.313373 L -0.207125 -0.361119 C -0.209923 -0.361229 -0.212932 -0.361921 -0.215787 -0.362451 C -0.223857 -0.36315 -0.217548 -0.361452 -0.224067 -0.363737 C -0.254028 -0.346403 -0.202475 -0.374877 -0.233834 -0.361208 C -0.239881 -0.358299 -0.255898 -0.348051 -0.263316 -0.344087 C -0.289279 -0.330779 -0.267688 -0.341921 -0.292253 -0.333955 C -0.296312 -0.332167 -0.300096 -0.329359 -0.304022 -0.328513 C -0.313074 -0.326307 -0.322926 -0.332503 -0.331172 -0.334475 C -0.353175 -0.338893 -0.340404 -0.331736 -0.358413 -0.340171 C -0.376901 -0.348394 -0.368031 -0.344681 -0.384874 -0.358357 C -0.390381 -0.362431 -0.395772 -0.365669 -0.401161 -0.370713 L -0.465396 -0.426355 C -0.475691 -0.431239 -0.483967 -0.437922 -0.494594 -0.437025 C -0.519789 -0.434412 -0.525747 -0.429972 -0.550313 -0.422007 C -0.55403 -0.420576 -0.55793 -0.420426 -0.561444 -0.418416 C -0.56993 -0.414882 -0.57833 -0.409806 -0.586692 -0.407226 C -0.590572 -0.405967 -0.594409 -0.405377 -0.597988 -0.403799 C -0.601323 -0.402322 -0.604414 -0.399148 -0.607482 -0.398458 C -0.612843 -0.396989 -0.618026 -0.397845 -0.623112 -0.397154 C -0.63261 -0.395424 -0.642202 -0.391623 -0.651553 -0.391533 C -0.668757 -0.391546 -0.671648 -0.389583 -0.68493 -0.394053 C -0.686325 -0.394107 -0.687605 -0.395114 -0.689122 -0.396011 C -0.710371 -0.421228 -0.702639 -0.412969 -0.711717 -0.422667 L -0.707637 -0.423347" pathEditMode="relative" rAng="-1485570048" ptsTypes="AAAAAAAAAAAAAAAAAAAAAAAAAAAAAAAAAAAAAAAAAAA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5" grpId="0"/>
      <p:bldP spid="14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pSp>
        <p:nvGrpSpPr>
          <p:cNvPr id="5" name="组合 9" title=""/>
          <p:cNvGrpSpPr/>
          <p:nvPr>
            <p:custDataLst>
              <p:tags r:id="rId4"/>
            </p:custDataLst>
          </p:nvPr>
        </p:nvGrpSpPr>
        <p:grpSpPr>
          <a:xfrm>
            <a:off x="-76200" y="303610"/>
            <a:ext cx="3221831" cy="414020"/>
            <a:chOff x="0" y="623478"/>
            <a:chExt cx="3786638" cy="484440"/>
          </a:xfrm>
        </p:grpSpPr>
        <p:grpSp>
          <p:nvGrpSpPr>
            <p:cNvPr id="6" name="组合 10"/>
            <p:cNvGrpSpPr/>
            <p:nvPr>
              <p:custDataLst>
                <p:tags r:id="rId5"/>
              </p:custDataLst>
            </p:nvPr>
          </p:nvGrpSpPr>
          <p:grpSpPr>
            <a:xfrm>
              <a:off x="0" y="678733"/>
              <a:ext cx="771176" cy="347209"/>
              <a:chOff x="0" y="537328"/>
              <a:chExt cx="771176" cy="347209"/>
            </a:xfrm>
          </p:grpSpPr>
          <p:sp>
            <p:nvSpPr>
              <p:cNvPr id="8" name="矩形 7"/>
              <p:cNvSpPr/>
              <p:nvPr>
                <p:custDataLst>
                  <p:tags r:id="rId6"/>
                </p:custDataLst>
              </p:nvPr>
            </p:nvSpPr>
            <p:spPr>
              <a:xfrm>
                <a:off x="86760" y="575413"/>
                <a:ext cx="684282" cy="30927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gradFill>
                    <a:gsLst>
                      <a:gs pos="100000">
                        <a:srgbClr val="FF1744"/>
                      </a:gs>
                      <a:gs pos="0">
                        <a:srgbClr val="FF8A80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ea typeface="微软雅黑" panose="020b0503020204020204" charset="-122"/>
                </a:endParaRPr>
              </a:p>
            </p:txBody>
          </p:sp>
          <p:sp>
            <p:nvSpPr>
              <p:cNvPr id="9" name="矩形 8"/>
              <p:cNvSpPr/>
              <p:nvPr>
                <p:custDataLst>
                  <p:tags r:id="rId7"/>
                </p:custDataLst>
              </p:nvPr>
            </p:nvSpPr>
            <p:spPr>
              <a:xfrm>
                <a:off x="0" y="537798"/>
                <a:ext cx="684282" cy="309276"/>
              </a:xfrm>
              <a:prstGeom prst="rect">
                <a:avLst/>
              </a:prstGeom>
              <a:solidFill>
                <a:srgbClr val="008080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gradFill>
                    <a:gsLst>
                      <a:gs pos="100000">
                        <a:srgbClr val="FF1744"/>
                      </a:gs>
                      <a:gs pos="0">
                        <a:srgbClr val="FF8A80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ea typeface="微软雅黑" panose="020b0503020204020204" charset="-122"/>
                </a:endParaRPr>
              </a:p>
            </p:txBody>
          </p:sp>
        </p:grpSp>
        <p:sp>
          <p:nvSpPr>
            <p:cNvPr id="7" name="文本框 11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71662" y="623478"/>
              <a:ext cx="3014976" cy="484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100" b="1">
                  <a:gradFill>
                    <a:gsLst>
                      <a:gs pos="100000">
                        <a:srgbClr val="FF1744"/>
                      </a:gs>
                      <a:gs pos="0">
                        <a:srgbClr val="FF8A80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微软雅黑" panose="020b0503020204020204" charset="-122"/>
                </a:rPr>
                <a:t>观察与思考</a:t>
              </a:r>
              <a:endParaRPr lang="zh-CN" altLang="en-US" sz="2100" b="1">
                <a:gradFill>
                  <a:gsLst>
                    <a:gs pos="100000">
                      <a:srgbClr val="FF1744"/>
                    </a:gs>
                    <a:gs pos="0">
                      <a:srgbClr val="FF8A8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charset="-122"/>
              </a:endParaRPr>
            </a:p>
          </p:txBody>
        </p:sp>
      </p:grpSp>
      <p:sp>
        <p:nvSpPr>
          <p:cNvPr id="4" name="Rectangle 2" title="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26712" y="1217924"/>
            <a:ext cx="3348233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100" b="0">
                <a:gradFill>
                  <a:gsLst>
                    <a:gs pos="100000">
                      <a:srgbClr val="FF1744"/>
                    </a:gs>
                    <a:gs pos="0">
                      <a:srgbClr val="FF8A8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charset="-122"/>
                <a:ea typeface="微软雅黑" panose="020b0503020204020204" charset="-122"/>
              </a:rPr>
              <a:t>怎么测量小灯泡的电功率？</a:t>
            </a:r>
            <a:endParaRPr lang="zh-CN" altLang="en-US" sz="2100" b="0">
              <a:gradFill>
                <a:gsLst>
                  <a:gs pos="100000">
                    <a:srgbClr val="FF1744"/>
                  </a:gs>
                  <a:gs pos="0">
                    <a:srgbClr val="FF8A80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title="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" r="1774"/>
          <a:stretch>
            <a:fillRect/>
          </a:stretch>
        </p:blipFill>
        <p:spPr>
          <a:xfrm>
            <a:off x="4943435" y="1415681"/>
            <a:ext cx="3523284" cy="2642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3" title=""/>
          <p:cNvSpPr txBox="1"/>
          <p:nvPr>
            <p:custDataLst>
              <p:tags r:id="rId12"/>
            </p:custDataLst>
          </p:nvPr>
        </p:nvSpPr>
        <p:spPr>
          <a:xfrm>
            <a:off x="579835" y="3677119"/>
            <a:ext cx="3683618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50000"/>
              </a:lnSpc>
              <a:defRPr sz="2800" b="0"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zh-CN" altLang="en-US" sz="2100">
                <a:gradFill>
                  <a:gsLst>
                    <a:gs pos="100000">
                      <a:srgbClr val="FF1744"/>
                    </a:gs>
                    <a:gs pos="0">
                      <a:srgbClr val="FF8A8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本次实验选择哪一种方法呢？</a:t>
            </a:r>
            <a:endParaRPr lang="zh-CN" altLang="en-US" sz="2100">
              <a:gradFill>
                <a:gsLst>
                  <a:gs pos="100000">
                    <a:srgbClr val="FF1744"/>
                  </a:gs>
                  <a:gs pos="0">
                    <a:srgbClr val="FF8A80"/>
                  </a:gs>
                </a:gsLst>
                <a:path path="circle">
                  <a:fillToRect l="100000" t="100000"/>
                </a:path>
                <a:tileRect r="-100000" b="-100000"/>
              </a:gradFill>
            </a:endParaRPr>
          </a:p>
        </p:txBody>
      </p:sp>
      <p:grpSp>
        <p:nvGrpSpPr>
          <p:cNvPr id="15" name="Group 2" title=""/>
          <p:cNvGrpSpPr/>
          <p:nvPr>
            <p:custDataLst>
              <p:tags r:id="rId13"/>
            </p:custDataLst>
          </p:nvPr>
        </p:nvGrpSpPr>
        <p:grpSpPr>
          <a:xfrm>
            <a:off x="851851" y="2409739"/>
            <a:ext cx="1348978" cy="741646"/>
            <a:chExt cx="1174" cy="659"/>
          </a:xfrm>
        </p:grpSpPr>
        <p:sp>
          <p:nvSpPr>
            <p:cNvPr id="16" name="Rectangle 11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0" y="0"/>
              <a:ext cx="1174" cy="624"/>
            </a:xfrm>
            <a:prstGeom prst="rect">
              <a:avLst/>
            </a:prstGeom>
            <a:noFill/>
            <a:ln w="38100">
              <a:solidFill>
                <a:srgbClr val="008080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950">
                <a:gradFill>
                  <a:gsLst>
                    <a:gs pos="100000">
                      <a:srgbClr val="FF1744"/>
                    </a:gs>
                    <a:gs pos="0">
                      <a:srgbClr val="FF8A8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Times New Roman" panose="02020603050405020304" charset="0"/>
                <a:ea typeface="黑体" panose="02010609060101010101" charset="-122"/>
              </a:endParaRPr>
            </a:p>
          </p:txBody>
        </p:sp>
        <p:grpSp>
          <p:nvGrpSpPr>
            <p:cNvPr id="17" name="Group 4"/>
            <p:cNvGrpSpPr/>
            <p:nvPr>
              <p:custDataLst>
                <p:tags r:id="rId15"/>
              </p:custDataLst>
            </p:nvPr>
          </p:nvGrpSpPr>
          <p:grpSpPr>
            <a:xfrm>
              <a:off x="181" y="45"/>
              <a:ext cx="785" cy="614"/>
              <a:chExt cx="785" cy="614"/>
            </a:xfrm>
          </p:grpSpPr>
          <p:sp>
            <p:nvSpPr>
              <p:cNvPr id="18" name="Rectangle 6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0" y="121"/>
                <a:ext cx="630" cy="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950" i="1">
                    <a:gradFill>
                      <a:gsLst>
                        <a:gs pos="100000">
                          <a:srgbClr val="FF1744"/>
                        </a:gs>
                        <a:gs pos="0">
                          <a:srgbClr val="FF8A80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  <a:latin typeface="Times New Roman" panose="02020603050405020304" charset="0"/>
                    <a:ea typeface="黑体" panose="02010609060101010101" charset="-122"/>
                  </a:rPr>
                  <a:t>P</a:t>
                </a:r>
                <a:r>
                  <a:rPr lang="en-US" altLang="zh-CN" sz="1950">
                    <a:gradFill>
                      <a:gsLst>
                        <a:gs pos="100000">
                          <a:srgbClr val="FF1744"/>
                        </a:gs>
                        <a:gs pos="0">
                          <a:srgbClr val="FF8A80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  <a:latin typeface="Times New Roman" panose="02020603050405020304" charset="0"/>
                    <a:ea typeface="黑体" panose="02010609060101010101" charset="-122"/>
                  </a:rPr>
                  <a:t> =   </a:t>
                </a:r>
                <a:endParaRPr lang="en-US" altLang="zh-CN" sz="1950">
                  <a:gradFill>
                    <a:gsLst>
                      <a:gs pos="100000">
                        <a:srgbClr val="FF1744"/>
                      </a:gs>
                      <a:gs pos="0">
                        <a:srgbClr val="FF8A80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Times New Roman" panose="02020603050405020304" charset="0"/>
                  <a:ea typeface="黑体" panose="02010609060101010101" charset="-122"/>
                </a:endParaRPr>
              </a:p>
            </p:txBody>
          </p:sp>
          <p:grpSp>
            <p:nvGrpSpPr>
              <p:cNvPr id="19" name="Group 6"/>
              <p:cNvGrpSpPr/>
              <p:nvPr>
                <p:custDataLst>
                  <p:tags r:id="rId17"/>
                </p:custDataLst>
              </p:nvPr>
            </p:nvGrpSpPr>
            <p:grpSpPr>
              <a:xfrm>
                <a:off x="387" y="0"/>
                <a:ext cx="398" cy="614"/>
                <a:chExt cx="398" cy="614"/>
              </a:xfrm>
            </p:grpSpPr>
            <p:sp>
              <p:nvSpPr>
                <p:cNvPr id="20" name="Rectangle 7"/>
                <p:cNvSpPr>
                  <a:spLocks noChangeArrowheads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0" y="0"/>
                  <a:ext cx="398" cy="6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1950" i="1">
                      <a:gradFill>
                        <a:gsLst>
                          <a:gs pos="100000">
                            <a:srgbClr val="FF1744"/>
                          </a:gs>
                          <a:gs pos="0">
                            <a:srgbClr val="FF8A80"/>
                          </a:gs>
                        </a:gsLst>
                        <a:path path="circle">
                          <a:fillToRect l="100000" t="100000"/>
                        </a:path>
                        <a:tileRect r="-100000" b="-100000"/>
                      </a:gradFill>
                      <a:latin typeface="Times New Roman" panose="02020603050405020304" charset="0"/>
                      <a:ea typeface="黑体" panose="02010609060101010101" charset="-122"/>
                    </a:rPr>
                    <a:t>W</a:t>
                  </a:r>
                  <a:endParaRPr lang="en-US" altLang="zh-CN" sz="1950" i="1">
                    <a:gradFill>
                      <a:gsLst>
                        <a:gs pos="100000">
                          <a:srgbClr val="FF1744"/>
                        </a:gs>
                        <a:gs pos="0">
                          <a:srgbClr val="FF8A80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  <a:latin typeface="Times New Roman" panose="02020603050405020304" charset="0"/>
                    <a:ea typeface="黑体" panose="02010609060101010101" charset="-122"/>
                  </a:endParaRPr>
                </a:p>
                <a:p>
                  <a:pPr algn="ctr" eaLnBrk="1" hangingPunct="1"/>
                  <a:r>
                    <a:rPr lang="en-US" altLang="zh-CN" sz="1950" i="1">
                      <a:gradFill>
                        <a:gsLst>
                          <a:gs pos="100000">
                            <a:srgbClr val="FF1744"/>
                          </a:gs>
                          <a:gs pos="0">
                            <a:srgbClr val="FF8A80"/>
                          </a:gs>
                        </a:gsLst>
                        <a:path path="circle">
                          <a:fillToRect l="100000" t="100000"/>
                        </a:path>
                        <a:tileRect r="-100000" b="-100000"/>
                      </a:gradFill>
                      <a:latin typeface="Times New Roman" panose="02020603050405020304" charset="0"/>
                      <a:ea typeface="黑体" panose="02010609060101010101" charset="-122"/>
                    </a:rPr>
                    <a:t>t</a:t>
                  </a:r>
                  <a:endParaRPr lang="en-US" altLang="zh-CN" sz="1950" i="1">
                    <a:gradFill>
                      <a:gsLst>
                        <a:gs pos="100000">
                          <a:srgbClr val="FF1744"/>
                        </a:gs>
                        <a:gs pos="0">
                          <a:srgbClr val="FF8A80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  <a:latin typeface="Times New Roman" panose="02020603050405020304" charset="0"/>
                    <a:ea typeface="黑体" panose="02010609060101010101" charset="-122"/>
                  </a:endParaRPr>
                </a:p>
              </p:txBody>
            </p:sp>
            <p:sp>
              <p:nvSpPr>
                <p:cNvPr id="21" name="Line 8"/>
                <p:cNvSpPr>
                  <a:spLocks noChangeShapeType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63" y="291"/>
                  <a:ext cx="272" cy="0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sz="100"/>
                </a:p>
              </p:txBody>
            </p:sp>
          </p:grpSp>
        </p:grpSp>
      </p:grpSp>
      <p:grpSp>
        <p:nvGrpSpPr>
          <p:cNvPr id="22" name="Group 2" title=""/>
          <p:cNvGrpSpPr/>
          <p:nvPr>
            <p:custDataLst>
              <p:tags r:id="rId20"/>
            </p:custDataLst>
          </p:nvPr>
        </p:nvGrpSpPr>
        <p:grpSpPr>
          <a:xfrm>
            <a:off x="2851589" y="2410718"/>
            <a:ext cx="1348978" cy="701278"/>
            <a:chExt cx="1174" cy="624"/>
          </a:xfrm>
        </p:grpSpPr>
        <p:sp>
          <p:nvSpPr>
            <p:cNvPr id="23" name="Rectangle 11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0" y="0"/>
              <a:ext cx="1174" cy="624"/>
            </a:xfrm>
            <a:prstGeom prst="rect">
              <a:avLst/>
            </a:prstGeom>
            <a:noFill/>
            <a:ln w="38100">
              <a:solidFill>
                <a:srgbClr val="008080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950">
                <a:gradFill>
                  <a:gsLst>
                    <a:gs pos="100000">
                      <a:srgbClr val="FF1744"/>
                    </a:gs>
                    <a:gs pos="0">
                      <a:srgbClr val="FF8A8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Times New Roman" panose="02020603050405020304" charset="0"/>
                <a:ea typeface="黑体" panose="02010609060101010101" charset="-122"/>
              </a:endParaRPr>
            </a:p>
          </p:txBody>
        </p:sp>
        <p:sp>
          <p:nvSpPr>
            <p:cNvPr id="24" name="Rectangle 6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254" y="160"/>
              <a:ext cx="707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950" i="1">
                  <a:gradFill>
                    <a:gsLst>
                      <a:gs pos="100000">
                        <a:srgbClr val="FF1744"/>
                      </a:gs>
                      <a:gs pos="0">
                        <a:srgbClr val="FF8A80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Times New Roman" panose="02020603050405020304" charset="0"/>
                  <a:ea typeface="黑体" panose="02010609060101010101" charset="-122"/>
                </a:rPr>
                <a:t>P</a:t>
              </a:r>
              <a:r>
                <a:rPr lang="en-US" altLang="zh-CN" sz="1950">
                  <a:gradFill>
                    <a:gsLst>
                      <a:gs pos="100000">
                        <a:srgbClr val="FF1744"/>
                      </a:gs>
                      <a:gs pos="0">
                        <a:srgbClr val="FF8A80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Times New Roman" panose="02020603050405020304" charset="0"/>
                  <a:ea typeface="黑体" panose="02010609060101010101" charset="-122"/>
                </a:rPr>
                <a:t> =</a:t>
              </a:r>
              <a:r>
                <a:rPr lang="en-US" altLang="zh-CN" sz="1950" i="1">
                  <a:gradFill>
                    <a:gsLst>
                      <a:gs pos="100000">
                        <a:srgbClr val="FF1744"/>
                      </a:gs>
                      <a:gs pos="0">
                        <a:srgbClr val="FF8A80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Times New Roman" panose="02020603050405020304" charset="0"/>
                  <a:ea typeface="黑体" panose="02010609060101010101" charset="-122"/>
                </a:rPr>
                <a:t>UI</a:t>
              </a:r>
              <a:endParaRPr lang="en-US" altLang="zh-CN" sz="1950" i="1">
                <a:gradFill>
                  <a:gsLst>
                    <a:gs pos="100000">
                      <a:srgbClr val="FF1744"/>
                    </a:gs>
                    <a:gs pos="0">
                      <a:srgbClr val="FF8A80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Times New Roman" panose="02020603050405020304" charset="0"/>
                <a:ea typeface="黑体" panose="02010609060101010101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36" name="文本框 35" title=""/>
          <p:cNvSpPr txBox="1"/>
          <p:nvPr>
            <p:custDataLst>
              <p:tags r:id="rId4"/>
            </p:custDataLst>
          </p:nvPr>
        </p:nvSpPr>
        <p:spPr>
          <a:xfrm>
            <a:off x="886573" y="1422228"/>
            <a:ext cx="6400800" cy="40386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0" u="none" spc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1</a:t>
            </a:r>
            <a:r>
              <a:rPr lang="zh-CN" altLang="en-US" sz="2100" b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．</a:t>
            </a:r>
            <a:r>
              <a:rPr lang="en-US" sz="2100" b="0" u="none" spc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实验目的：</a:t>
            </a:r>
            <a:endParaRPr lang="en-US" sz="2100" b="0" u="none" spc="0">
              <a:solidFill>
                <a:schemeClr val="tx1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37" name="文本框 36" title=""/>
          <p:cNvSpPr txBox="1"/>
          <p:nvPr>
            <p:custDataLst>
              <p:tags r:id="rId5"/>
            </p:custDataLst>
          </p:nvPr>
        </p:nvSpPr>
        <p:spPr>
          <a:xfrm>
            <a:off x="2627865" y="1437671"/>
            <a:ext cx="4374304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测定小灯泡的</a:t>
            </a:r>
            <a:r>
              <a:rPr lang="en-US" sz="2100" b="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额定功率</a:t>
            </a: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和</a:t>
            </a:r>
            <a:r>
              <a:rPr lang="en-US" sz="2100" b="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实际功率</a:t>
            </a:r>
            <a:r>
              <a:rPr lang="zh-CN" alt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。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40" name="文本框 39" title=""/>
          <p:cNvSpPr txBox="1"/>
          <p:nvPr>
            <p:custDataLst>
              <p:tags r:id="rId6"/>
            </p:custDataLst>
          </p:nvPr>
        </p:nvSpPr>
        <p:spPr>
          <a:xfrm>
            <a:off x="899745" y="2051855"/>
            <a:ext cx="6400800" cy="40386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lvl="0">
              <a:lnSpc>
                <a:spcPct val="125000"/>
              </a:lnSpc>
            </a:pPr>
            <a:r>
              <a:rPr lang="en-US" sz="2100" b="0" u="none" spc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2</a:t>
            </a:r>
            <a:r>
              <a:rPr lang="zh-CN" altLang="en-US" sz="2100" b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．</a:t>
            </a:r>
            <a:r>
              <a:rPr lang="en-US" sz="2100" b="0" u="none" spc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实验原理：</a:t>
            </a:r>
            <a:endParaRPr lang="en-US" sz="2100" b="0" u="none" spc="0">
              <a:solidFill>
                <a:schemeClr val="tx1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41" name="文本框 40" title=""/>
          <p:cNvSpPr txBox="1"/>
          <p:nvPr>
            <p:custDataLst>
              <p:tags r:id="rId7"/>
            </p:custDataLst>
          </p:nvPr>
        </p:nvSpPr>
        <p:spPr>
          <a:xfrm>
            <a:off x="2681764" y="2062163"/>
            <a:ext cx="1136809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i="1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P</a:t>
            </a:r>
            <a:r>
              <a:rPr lang="en-US" sz="210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=</a:t>
            </a:r>
            <a:r>
              <a:rPr lang="en-US" sz="2100" i="1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UI 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。</a:t>
            </a:r>
            <a:endParaRPr lang="en-US" sz="2100" i="1" u="none" spc="0">
              <a:solidFill>
                <a:srgbClr val="00808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42" name="文本框 41" title=""/>
          <p:cNvSpPr txBox="1"/>
          <p:nvPr>
            <p:custDataLst>
              <p:tags r:id="rId8"/>
            </p:custDataLst>
          </p:nvPr>
        </p:nvSpPr>
        <p:spPr>
          <a:xfrm>
            <a:off x="899745" y="2687648"/>
            <a:ext cx="2808195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5000"/>
              </a:lnSpc>
            </a:pPr>
            <a:r>
              <a:rPr lang="en-US" sz="2100" b="0" u="none" spc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3</a:t>
            </a:r>
            <a:r>
              <a:rPr lang="zh-CN" altLang="en-US" sz="2100" b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．</a:t>
            </a:r>
            <a:r>
              <a:rPr lang="en-US" sz="2100" b="0" u="none" spc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应该测量的物理量：</a:t>
            </a:r>
            <a:endParaRPr lang="en-US" sz="2100" b="0" u="none" spc="0">
              <a:solidFill>
                <a:schemeClr val="tx1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45" name="文本框 44" title=""/>
          <p:cNvSpPr txBox="1"/>
          <p:nvPr>
            <p:custDataLst>
              <p:tags r:id="rId9"/>
            </p:custDataLst>
          </p:nvPr>
        </p:nvSpPr>
        <p:spPr>
          <a:xfrm>
            <a:off x="899745" y="3278460"/>
            <a:ext cx="7776540" cy="969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100" b="0" u="none" spc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4</a:t>
            </a:r>
            <a:r>
              <a:rPr lang="zh-CN" altLang="en-US" sz="2100" b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 ．</a:t>
            </a:r>
            <a:r>
              <a:rPr lang="en-US" sz="2100" b="0" u="none" spc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实验器材：</a:t>
            </a: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额定电压为 2.5 V 的小灯泡一个</a:t>
            </a:r>
            <a:r>
              <a:rPr lang="zh-CN" alt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、</a:t>
            </a: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3 V 电源</a:t>
            </a:r>
            <a:r>
              <a:rPr lang="zh-CN" alt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、</a:t>
            </a: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开关</a:t>
            </a:r>
            <a:r>
              <a:rPr lang="zh-CN" alt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、</a:t>
            </a: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滑动变阻器</a:t>
            </a:r>
            <a:r>
              <a:rPr lang="zh-CN" alt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、</a:t>
            </a: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导线若干，除此以外，还需要</a:t>
            </a:r>
            <a:r>
              <a:rPr lang="zh-CN" altLang="en-US" sz="2100" b="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电压表</a:t>
            </a:r>
            <a:r>
              <a:rPr lang="zh-CN" alt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、</a:t>
            </a:r>
            <a:r>
              <a:rPr lang="zh-CN" altLang="en-US" sz="2100" b="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电流表</a:t>
            </a: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。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grpSp>
        <p:nvGrpSpPr>
          <p:cNvPr id="48" name="组合 9" title=""/>
          <p:cNvGrpSpPr/>
          <p:nvPr>
            <p:custDataLst>
              <p:tags r:id="rId10"/>
            </p:custDataLst>
          </p:nvPr>
        </p:nvGrpSpPr>
        <p:grpSpPr>
          <a:xfrm>
            <a:off x="-76200" y="303610"/>
            <a:ext cx="3221831" cy="737235"/>
            <a:chOff x="0" y="623478"/>
            <a:chExt cx="3786638" cy="862630"/>
          </a:xfrm>
        </p:grpSpPr>
        <p:grpSp>
          <p:nvGrpSpPr>
            <p:cNvPr id="49" name="组合 10"/>
            <p:cNvGrpSpPr/>
            <p:nvPr>
              <p:custDataLst>
                <p:tags r:id="rId11"/>
              </p:custDataLst>
            </p:nvPr>
          </p:nvGrpSpPr>
          <p:grpSpPr>
            <a:xfrm>
              <a:off x="0" y="678733"/>
              <a:ext cx="771176" cy="347209"/>
              <a:chOff x="0" y="537328"/>
              <a:chExt cx="771176" cy="347209"/>
            </a:xfrm>
          </p:grpSpPr>
          <p:sp>
            <p:nvSpPr>
              <p:cNvPr id="51" name="矩形 50"/>
              <p:cNvSpPr/>
              <p:nvPr>
                <p:custDataLst>
                  <p:tags r:id="rId12"/>
                </p:custDataLst>
              </p:nvPr>
            </p:nvSpPr>
            <p:spPr>
              <a:xfrm>
                <a:off x="86760" y="575413"/>
                <a:ext cx="684282" cy="30927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  <p:sp>
            <p:nvSpPr>
              <p:cNvPr id="52" name="矩形 51"/>
              <p:cNvSpPr/>
              <p:nvPr>
                <p:custDataLst>
                  <p:tags r:id="rId13"/>
                </p:custDataLst>
              </p:nvPr>
            </p:nvSpPr>
            <p:spPr>
              <a:xfrm>
                <a:off x="0" y="537798"/>
                <a:ext cx="684282" cy="309276"/>
              </a:xfrm>
              <a:prstGeom prst="rect">
                <a:avLst/>
              </a:prstGeom>
              <a:solidFill>
                <a:srgbClr val="008080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</p:grpSp>
        <p:sp>
          <p:nvSpPr>
            <p:cNvPr id="50" name="文本框 11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771662" y="623478"/>
              <a:ext cx="3014976" cy="862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100">
                  <a:solidFill>
                    <a:srgbClr val="008080"/>
                  </a:solidFill>
                  <a:latin typeface="微软雅黑" panose="020b0503020204020204" charset="-122"/>
                </a:rPr>
                <a:t>测量小灯泡的电功率</a:t>
              </a:r>
              <a:endParaRPr lang="zh-CN" altLang="en-US" sz="2100" b="1">
                <a:solidFill>
                  <a:srgbClr val="008080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53" name="文本框 52" title=""/>
          <p:cNvSpPr txBox="1"/>
          <p:nvPr>
            <p:custDataLst>
              <p:tags r:id="rId15"/>
            </p:custDataLst>
          </p:nvPr>
        </p:nvSpPr>
        <p:spPr>
          <a:xfrm>
            <a:off x="3713809" y="2611853"/>
            <a:ext cx="1830257" cy="484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100" b="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电压</a:t>
            </a:r>
            <a:r>
              <a:rPr lang="zh-CN" alt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和</a:t>
            </a:r>
            <a:r>
              <a:rPr lang="zh-CN" altLang="en-US" sz="2100" b="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电流</a:t>
            </a:r>
            <a:r>
              <a:rPr lang="zh-CN" alt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。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  <p:cond evt="onBegin" delay="0">
                          <p:tn val="29"/>
                        </p:cond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0" grpId="0"/>
      <p:bldP spid="41" grpId="0"/>
      <p:bldP spid="42" grpId="0"/>
      <p:bldP spid="45" grpId="0"/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50" name="图片 49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4" t="12963" r="21843" b="47483"/>
          <a:stretch>
            <a:fillRect/>
          </a:stretch>
        </p:blipFill>
        <p:spPr>
          <a:xfrm>
            <a:off x="6307443" y="3404780"/>
            <a:ext cx="1836128" cy="1179747"/>
          </a:xfrm>
          <a:prstGeom prst="rect">
            <a:avLst/>
          </a:prstGeom>
        </p:spPr>
      </p:pic>
      <p:pic>
        <p:nvPicPr>
          <p:cNvPr id="44" name="图片 43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1" t="15560" r="20563" b="22114"/>
          <a:stretch>
            <a:fillRect/>
          </a:stretch>
        </p:blipFill>
        <p:spPr>
          <a:xfrm>
            <a:off x="5786228" y="411600"/>
            <a:ext cx="1638242" cy="1769077"/>
          </a:xfrm>
          <a:prstGeom prst="rect">
            <a:avLst/>
          </a:prstGeom>
        </p:spPr>
      </p:pic>
      <p:sp>
        <p:nvSpPr>
          <p:cNvPr id="39" name="任意多边形: 形状 38" title=""/>
          <p:cNvSpPr/>
          <p:nvPr>
            <p:custDataLst>
              <p:tags r:id="rId8"/>
            </p:custDataLst>
          </p:nvPr>
        </p:nvSpPr>
        <p:spPr>
          <a:xfrm>
            <a:off x="6605348" y="1720400"/>
            <a:ext cx="277214" cy="1143000"/>
          </a:xfrm>
          <a:custGeom>
            <a:gdLst>
              <a:gd name="connsiteX0" fmla="*/ 0 w 369618"/>
              <a:gd name="connsiteY0" fmla="*/ 1524000 h 1524000"/>
              <a:gd name="connsiteX1" fmla="*/ 369455 w 369618"/>
              <a:gd name="connsiteY1" fmla="*/ 544945 h 1524000"/>
              <a:gd name="connsiteX2" fmla="*/ 36946 w 369618"/>
              <a:gd name="connsiteY2" fmla="*/ 0 h 1524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9618" h="1524000">
                <a:moveTo>
                  <a:pt x="0" y="1524000"/>
                </a:moveTo>
                <a:cubicBezTo>
                  <a:pt x="181648" y="1161472"/>
                  <a:pt x="363297" y="798945"/>
                  <a:pt x="369455" y="544945"/>
                </a:cubicBezTo>
                <a:cubicBezTo>
                  <a:pt x="375613" y="290945"/>
                  <a:pt x="206279" y="145472"/>
                  <a:pt x="36946" y="0"/>
                </a:cubicBezTo>
              </a:path>
            </a:pathLst>
          </a:custGeom>
          <a:noFill/>
          <a:ln w="28575">
            <a:solidFill>
              <a:srgbClr val="008080"/>
            </a:solidFill>
          </a:ln>
          <a:effectLst>
            <a:outerShdw blurRad="38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pic>
        <p:nvPicPr>
          <p:cNvPr id="46" name="图片 45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2" t="25851" r="21578" b="29305"/>
          <a:stretch>
            <a:fillRect/>
          </a:stretch>
        </p:blipFill>
        <p:spPr>
          <a:xfrm>
            <a:off x="5459237" y="2160652"/>
            <a:ext cx="1490634" cy="1073320"/>
          </a:xfrm>
          <a:prstGeom prst="rect">
            <a:avLst/>
          </a:prstGeom>
        </p:spPr>
      </p:pic>
      <p:pic>
        <p:nvPicPr>
          <p:cNvPr id="42" name="图片 41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4" t="14839" r="16431" b="11596"/>
          <a:stretch>
            <a:fillRect/>
          </a:stretch>
        </p:blipFill>
        <p:spPr>
          <a:xfrm>
            <a:off x="3932783" y="1470072"/>
            <a:ext cx="1638241" cy="1811626"/>
          </a:xfrm>
          <a:prstGeom prst="rect">
            <a:avLst/>
          </a:prstGeom>
        </p:spPr>
      </p:pic>
      <p:sp>
        <p:nvSpPr>
          <p:cNvPr id="14" name="文本框 13" title=""/>
          <p:cNvSpPr txBox="1"/>
          <p:nvPr>
            <p:custDataLst>
              <p:tags r:id="rId13"/>
            </p:custDataLst>
          </p:nvPr>
        </p:nvSpPr>
        <p:spPr>
          <a:xfrm>
            <a:off x="683730" y="627615"/>
            <a:ext cx="1782124" cy="484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100" b="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5</a:t>
            </a:r>
            <a:r>
              <a:rPr lang="zh-CN" altLang="en-US" sz="2100" b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 ．</a:t>
            </a:r>
            <a:r>
              <a:rPr lang="zh-CN" altLang="en-US" sz="2100" b="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电路设计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32" name="任意多边形: 形状 31" title=""/>
          <p:cNvSpPr/>
          <p:nvPr>
            <p:custDataLst>
              <p:tags r:id="rId14"/>
            </p:custDataLst>
          </p:nvPr>
        </p:nvSpPr>
        <p:spPr>
          <a:xfrm>
            <a:off x="5905694" y="4110309"/>
            <a:ext cx="720436" cy="174351"/>
          </a:xfrm>
          <a:custGeom>
            <a:gdLst>
              <a:gd name="connsiteX0" fmla="*/ 0 w 960581"/>
              <a:gd name="connsiteY0" fmla="*/ 0 h 232468"/>
              <a:gd name="connsiteX1" fmla="*/ 461818 w 960581"/>
              <a:gd name="connsiteY1" fmla="*/ 230909 h 232468"/>
              <a:gd name="connsiteX2" fmla="*/ 960581 w 960581"/>
              <a:gd name="connsiteY2" fmla="*/ 83127 h 2324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0581" h="232468">
                <a:moveTo>
                  <a:pt x="0" y="0"/>
                </a:moveTo>
                <a:cubicBezTo>
                  <a:pt x="150860" y="108527"/>
                  <a:pt x="301721" y="217055"/>
                  <a:pt x="461818" y="230909"/>
                </a:cubicBezTo>
                <a:cubicBezTo>
                  <a:pt x="621915" y="244763"/>
                  <a:pt x="791248" y="163945"/>
                  <a:pt x="960581" y="83127"/>
                </a:cubicBezTo>
              </a:path>
            </a:pathLst>
          </a:custGeom>
          <a:noFill/>
          <a:ln w="28575">
            <a:solidFill>
              <a:srgbClr val="008080"/>
            </a:solidFill>
          </a:ln>
          <a:effectLst>
            <a:outerShdw blurRad="38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38" name="任意多边形: 形状 37" title=""/>
          <p:cNvSpPr/>
          <p:nvPr>
            <p:custDataLst>
              <p:tags r:id="rId15"/>
            </p:custDataLst>
          </p:nvPr>
        </p:nvSpPr>
        <p:spPr>
          <a:xfrm>
            <a:off x="4099735" y="2780273"/>
            <a:ext cx="323523" cy="1309255"/>
          </a:xfrm>
          <a:custGeom>
            <a:gdLst>
              <a:gd name="connsiteX0" fmla="*/ 385182 w 431364"/>
              <a:gd name="connsiteY0" fmla="*/ 0 h 1745673"/>
              <a:gd name="connsiteX1" fmla="*/ 43437 w 431364"/>
              <a:gd name="connsiteY1" fmla="*/ 443346 h 1745673"/>
              <a:gd name="connsiteX2" fmla="*/ 15727 w 431364"/>
              <a:gd name="connsiteY2" fmla="*/ 1117600 h 1745673"/>
              <a:gd name="connsiteX3" fmla="*/ 145037 w 431364"/>
              <a:gd name="connsiteY3" fmla="*/ 1579418 h 1745673"/>
              <a:gd name="connsiteX4" fmla="*/ 431364 w 431364"/>
              <a:gd name="connsiteY4" fmla="*/ 1745673 h 174567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364" h="1745672">
                <a:moveTo>
                  <a:pt x="385182" y="0"/>
                </a:moveTo>
                <a:cubicBezTo>
                  <a:pt x="245097" y="128539"/>
                  <a:pt x="105013" y="257079"/>
                  <a:pt x="43437" y="443346"/>
                </a:cubicBezTo>
                <a:cubicBezTo>
                  <a:pt x="-18139" y="629613"/>
                  <a:pt x="-1206" y="928255"/>
                  <a:pt x="15727" y="1117600"/>
                </a:cubicBezTo>
                <a:cubicBezTo>
                  <a:pt x="32660" y="1306945"/>
                  <a:pt x="75764" y="1474739"/>
                  <a:pt x="145037" y="1579418"/>
                </a:cubicBezTo>
                <a:cubicBezTo>
                  <a:pt x="214310" y="1684097"/>
                  <a:pt x="322837" y="1714885"/>
                  <a:pt x="431364" y="1745673"/>
                </a:cubicBezTo>
              </a:path>
            </a:pathLst>
          </a:custGeom>
          <a:noFill/>
          <a:ln w="28575">
            <a:solidFill>
              <a:srgbClr val="008080"/>
            </a:solidFill>
          </a:ln>
          <a:effectLst>
            <a:outerShdw blurRad="38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40" name="任意多边形: 形状 39" title=""/>
          <p:cNvSpPr/>
          <p:nvPr>
            <p:custDataLst>
              <p:tags r:id="rId16"/>
            </p:custDataLst>
          </p:nvPr>
        </p:nvSpPr>
        <p:spPr>
          <a:xfrm>
            <a:off x="5774076" y="1699618"/>
            <a:ext cx="498764" cy="1212273"/>
          </a:xfrm>
          <a:custGeom>
            <a:gdLst>
              <a:gd name="connsiteX0" fmla="*/ 665018 w 665018"/>
              <a:gd name="connsiteY0" fmla="*/ 0 h 1616364"/>
              <a:gd name="connsiteX1" fmla="*/ 286327 w 665018"/>
              <a:gd name="connsiteY1" fmla="*/ 434110 h 1616364"/>
              <a:gd name="connsiteX2" fmla="*/ 101600 w 665018"/>
              <a:gd name="connsiteY2" fmla="*/ 914400 h 1616364"/>
              <a:gd name="connsiteX3" fmla="*/ 0 w 665018"/>
              <a:gd name="connsiteY3" fmla="*/ 1616364 h 161636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5018" h="1616364">
                <a:moveTo>
                  <a:pt x="665018" y="0"/>
                </a:moveTo>
                <a:cubicBezTo>
                  <a:pt x="522624" y="140855"/>
                  <a:pt x="380230" y="281710"/>
                  <a:pt x="286327" y="434110"/>
                </a:cubicBezTo>
                <a:cubicBezTo>
                  <a:pt x="192424" y="586510"/>
                  <a:pt x="149321" y="717358"/>
                  <a:pt x="101600" y="914400"/>
                </a:cubicBezTo>
                <a:cubicBezTo>
                  <a:pt x="53879" y="1111442"/>
                  <a:pt x="27709" y="1499370"/>
                  <a:pt x="0" y="1616364"/>
                </a:cubicBezTo>
              </a:path>
            </a:pathLst>
          </a:custGeom>
          <a:noFill/>
          <a:ln w="28575">
            <a:solidFill>
              <a:srgbClr val="008080"/>
            </a:solidFill>
          </a:ln>
          <a:effectLst>
            <a:outerShdw blurRad="38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37" name="任意多边形: 形状 36" title=""/>
          <p:cNvSpPr/>
          <p:nvPr>
            <p:custDataLst>
              <p:tags r:id="rId17"/>
            </p:custDataLst>
          </p:nvPr>
        </p:nvSpPr>
        <p:spPr>
          <a:xfrm>
            <a:off x="4741913" y="2787200"/>
            <a:ext cx="1011382" cy="221672"/>
          </a:xfrm>
          <a:custGeom>
            <a:gdLst>
              <a:gd name="connsiteX0" fmla="*/ 1348509 w 1348509"/>
              <a:gd name="connsiteY0" fmla="*/ 184727 h 295563"/>
              <a:gd name="connsiteX1" fmla="*/ 942109 w 1348509"/>
              <a:gd name="connsiteY1" fmla="*/ 295563 h 295563"/>
              <a:gd name="connsiteX2" fmla="*/ 184727 w 1348509"/>
              <a:gd name="connsiteY2" fmla="*/ 184727 h 295563"/>
              <a:gd name="connsiteX3" fmla="*/ 0 w 1348509"/>
              <a:gd name="connsiteY3" fmla="*/ 0 h 29556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509" h="295563">
                <a:moveTo>
                  <a:pt x="1348509" y="184727"/>
                </a:moveTo>
                <a:cubicBezTo>
                  <a:pt x="1242291" y="240145"/>
                  <a:pt x="1136073" y="295563"/>
                  <a:pt x="942109" y="295563"/>
                </a:cubicBezTo>
                <a:cubicBezTo>
                  <a:pt x="748145" y="295563"/>
                  <a:pt x="341745" y="233988"/>
                  <a:pt x="184727" y="184727"/>
                </a:cubicBezTo>
                <a:cubicBezTo>
                  <a:pt x="27709" y="135466"/>
                  <a:pt x="13854" y="67733"/>
                  <a:pt x="0" y="0"/>
                </a:cubicBezTo>
              </a:path>
            </a:pathLst>
          </a:custGeom>
          <a:noFill/>
          <a:ln w="28575">
            <a:solidFill>
              <a:srgbClr val="008080"/>
            </a:solidFill>
          </a:ln>
          <a:effectLst>
            <a:outerShdw blurRad="38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34" name="任意多边形: 形状 33" title=""/>
          <p:cNvSpPr/>
          <p:nvPr>
            <p:custDataLst>
              <p:tags r:id="rId18"/>
            </p:custDataLst>
          </p:nvPr>
        </p:nvSpPr>
        <p:spPr>
          <a:xfrm>
            <a:off x="6660767" y="2593236"/>
            <a:ext cx="408710" cy="277091"/>
          </a:xfrm>
          <a:custGeom>
            <a:gdLst>
              <a:gd name="connsiteX0" fmla="*/ 544946 w 544946"/>
              <a:gd name="connsiteY0" fmla="*/ 0 h 369455"/>
              <a:gd name="connsiteX1" fmla="*/ 249382 w 544946"/>
              <a:gd name="connsiteY1" fmla="*/ 212437 h 369455"/>
              <a:gd name="connsiteX2" fmla="*/ 0 w 544946"/>
              <a:gd name="connsiteY2" fmla="*/ 369455 h 36945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946" h="369455">
                <a:moveTo>
                  <a:pt x="544946" y="0"/>
                </a:moveTo>
                <a:cubicBezTo>
                  <a:pt x="440267" y="74661"/>
                  <a:pt x="340206" y="150861"/>
                  <a:pt x="249382" y="212437"/>
                </a:cubicBezTo>
                <a:cubicBezTo>
                  <a:pt x="158558" y="274013"/>
                  <a:pt x="79279" y="321734"/>
                  <a:pt x="0" y="369455"/>
                </a:cubicBezTo>
              </a:path>
            </a:pathLst>
          </a:custGeom>
          <a:noFill/>
          <a:ln w="28575">
            <a:solidFill>
              <a:srgbClr val="008080"/>
            </a:solidFill>
          </a:ln>
          <a:effectLst>
            <a:outerShdw blurRad="38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pic>
        <p:nvPicPr>
          <p:cNvPr id="52" name="图片 51" title="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9" t="25803" r="13864" b="47617"/>
          <a:stretch>
            <a:fillRect/>
          </a:stretch>
        </p:blipFill>
        <p:spPr>
          <a:xfrm>
            <a:off x="4247637" y="3721949"/>
            <a:ext cx="1836128" cy="695252"/>
          </a:xfrm>
          <a:prstGeom prst="rect">
            <a:avLst/>
          </a:prstGeom>
        </p:spPr>
      </p:pic>
      <p:pic>
        <p:nvPicPr>
          <p:cNvPr id="48" name="图片 47" title="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2" t="31101" r="16143" b="36559"/>
          <a:stretch>
            <a:fillRect/>
          </a:stretch>
        </p:blipFill>
        <p:spPr>
          <a:xfrm>
            <a:off x="6853916" y="2351486"/>
            <a:ext cx="2061002" cy="972949"/>
          </a:xfrm>
          <a:prstGeom prst="rect">
            <a:avLst/>
          </a:prstGeom>
        </p:spPr>
      </p:pic>
      <p:sp>
        <p:nvSpPr>
          <p:cNvPr id="33" name="任意多边形: 形状 32" title=""/>
          <p:cNvSpPr/>
          <p:nvPr>
            <p:custDataLst>
              <p:tags r:id="rId23"/>
            </p:custDataLst>
          </p:nvPr>
        </p:nvSpPr>
        <p:spPr>
          <a:xfrm>
            <a:off x="7644440" y="2863400"/>
            <a:ext cx="851546" cy="1295400"/>
          </a:xfrm>
          <a:custGeom>
            <a:gdLst>
              <a:gd name="connsiteX0" fmla="*/ 0 w 1135395"/>
              <a:gd name="connsiteY0" fmla="*/ 1727200 h 1727200"/>
              <a:gd name="connsiteX1" fmla="*/ 1006764 w 1135395"/>
              <a:gd name="connsiteY1" fmla="*/ 1191490 h 1727200"/>
              <a:gd name="connsiteX2" fmla="*/ 1089891 w 1135395"/>
              <a:gd name="connsiteY2" fmla="*/ 0 h 17272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5395" h="1727200">
                <a:moveTo>
                  <a:pt x="0" y="1727200"/>
                </a:moveTo>
                <a:cubicBezTo>
                  <a:pt x="412558" y="1603278"/>
                  <a:pt x="825116" y="1479357"/>
                  <a:pt x="1006764" y="1191490"/>
                </a:cubicBezTo>
                <a:cubicBezTo>
                  <a:pt x="1188412" y="903623"/>
                  <a:pt x="1139151" y="451811"/>
                  <a:pt x="1089891" y="0"/>
                </a:cubicBezTo>
              </a:path>
            </a:pathLst>
          </a:custGeom>
          <a:noFill/>
          <a:ln w="28575">
            <a:solidFill>
              <a:srgbClr val="008080"/>
            </a:solidFill>
          </a:ln>
          <a:effectLst>
            <a:outerShdw blurRad="38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pic>
        <p:nvPicPr>
          <p:cNvPr id="3" name="图片 2" title="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>
            <a:alphaModFix amt="80000"/>
            <a:lum bright="6000" contrast="-12000"/>
          </a:blip>
          <a:stretch>
            <a:fillRect/>
          </a:stretch>
        </p:blipFill>
        <p:spPr>
          <a:xfrm>
            <a:off x="241935" y="1599724"/>
            <a:ext cx="3614738" cy="243601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4" grpId="0"/>
      <p:bldP spid="32" grpId="0" animBg="1"/>
      <p:bldP spid="38" grpId="0" animBg="1"/>
      <p:bldP spid="40" grpId="0" animBg="1"/>
      <p:bldP spid="37" grpId="0" animBg="1"/>
      <p:bldP spid="34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0" name="文本框 19" title=""/>
          <p:cNvSpPr txBox="1"/>
          <p:nvPr>
            <p:custDataLst>
              <p:tags r:id="rId4"/>
            </p:custDataLst>
          </p:nvPr>
        </p:nvSpPr>
        <p:spPr>
          <a:xfrm>
            <a:off x="788117" y="1066455"/>
            <a:ext cx="3189843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1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．</a:t>
            </a:r>
            <a:r>
              <a:rPr lang="en-US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根据电路图连接电路</a:t>
            </a:r>
            <a:r>
              <a:rPr lang="zh-CN" altLang="en-US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。</a:t>
            </a:r>
            <a:endParaRPr lang="zh-CN" altLang="en-US" sz="2100" b="0" u="none" spc="0" err="1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24" name="文本框 23" title=""/>
          <p:cNvSpPr txBox="1"/>
          <p:nvPr>
            <p:custDataLst>
              <p:tags r:id="rId5"/>
            </p:custDataLst>
          </p:nvPr>
        </p:nvSpPr>
        <p:spPr>
          <a:xfrm>
            <a:off x="788116" y="1720245"/>
            <a:ext cx="3081836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连接电路时，应注意： 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25" name="文本框 24" title=""/>
          <p:cNvSpPr txBox="1"/>
          <p:nvPr>
            <p:custDataLst>
              <p:tags r:id="rId6"/>
            </p:custDataLst>
          </p:nvPr>
        </p:nvSpPr>
        <p:spPr>
          <a:xfrm>
            <a:off x="788116" y="3834658"/>
            <a:ext cx="6043613" cy="40386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(3)闭合开关前，滑动变阻器应调到</a:t>
            </a:r>
            <a:r>
              <a:rPr lang="en-US" altLang="zh-CN" sz="2100" b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阻值最大</a:t>
            </a: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。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29" name="文本框 28" title=""/>
          <p:cNvSpPr txBox="1"/>
          <p:nvPr>
            <p:custDataLst>
              <p:tags r:id="rId7"/>
            </p:custDataLst>
          </p:nvPr>
        </p:nvSpPr>
        <p:spPr>
          <a:xfrm>
            <a:off x="788116" y="2702267"/>
            <a:ext cx="7438616" cy="969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(2)小灯泡的额定电压为2.5 V，电阻约10 Ω，则电压表、电流表应选择的量程分别是</a:t>
            </a:r>
            <a:r>
              <a:rPr lang="en-US" altLang="zh-CN" sz="2100" b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0~3 V</a:t>
            </a:r>
            <a:r>
              <a:rPr lang="zh-CN" altLang="en-US" sz="2100" b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、</a:t>
            </a:r>
            <a:r>
              <a:rPr lang="en-US" altLang="zh-CN" sz="2100" b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0~0.6 A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。</a:t>
            </a:r>
            <a:endParaRPr lang="en-US" altLang="zh-CN" sz="2100" b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30" name="文本框 29" title=""/>
          <p:cNvSpPr txBox="1"/>
          <p:nvPr>
            <p:custDataLst>
              <p:tags r:id="rId8"/>
            </p:custDataLst>
          </p:nvPr>
        </p:nvSpPr>
        <p:spPr>
          <a:xfrm>
            <a:off x="788116" y="2239953"/>
            <a:ext cx="6043613" cy="40386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(1)开关应</a:t>
            </a:r>
            <a:r>
              <a:rPr lang="zh-CN" altLang="en-US" sz="2100" b="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断开</a:t>
            </a:r>
            <a:r>
              <a:rPr lang="zh-CN" alt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。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grpSp>
        <p:nvGrpSpPr>
          <p:cNvPr id="36" name="组合 9" title=""/>
          <p:cNvGrpSpPr/>
          <p:nvPr>
            <p:custDataLst>
              <p:tags r:id="rId9"/>
            </p:custDataLst>
          </p:nvPr>
        </p:nvGrpSpPr>
        <p:grpSpPr>
          <a:xfrm>
            <a:off x="-76200" y="303610"/>
            <a:ext cx="3221831" cy="414020"/>
            <a:chOff x="0" y="623478"/>
            <a:chExt cx="3786638" cy="484440"/>
          </a:xfrm>
        </p:grpSpPr>
        <p:grpSp>
          <p:nvGrpSpPr>
            <p:cNvPr id="37" name="组合 10"/>
            <p:cNvGrpSpPr/>
            <p:nvPr>
              <p:custDataLst>
                <p:tags r:id="rId10"/>
              </p:custDataLst>
            </p:nvPr>
          </p:nvGrpSpPr>
          <p:grpSpPr>
            <a:xfrm>
              <a:off x="0" y="678733"/>
              <a:ext cx="771176" cy="347209"/>
              <a:chOff x="0" y="537328"/>
              <a:chExt cx="771176" cy="347209"/>
            </a:xfrm>
          </p:grpSpPr>
          <p:sp>
            <p:nvSpPr>
              <p:cNvPr id="39" name="矩形 38"/>
              <p:cNvSpPr/>
              <p:nvPr>
                <p:custDataLst>
                  <p:tags r:id="rId11"/>
                </p:custDataLst>
              </p:nvPr>
            </p:nvSpPr>
            <p:spPr>
              <a:xfrm>
                <a:off x="86760" y="575413"/>
                <a:ext cx="684282" cy="30927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  <p:sp>
            <p:nvSpPr>
              <p:cNvPr id="40" name="矩形 39"/>
              <p:cNvSpPr/>
              <p:nvPr>
                <p:custDataLst>
                  <p:tags r:id="rId12"/>
                </p:custDataLst>
              </p:nvPr>
            </p:nvSpPr>
            <p:spPr>
              <a:xfrm>
                <a:off x="0" y="537798"/>
                <a:ext cx="684282" cy="309276"/>
              </a:xfrm>
              <a:prstGeom prst="rect">
                <a:avLst/>
              </a:prstGeom>
              <a:solidFill>
                <a:srgbClr val="008080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</p:grpSp>
        <p:sp>
          <p:nvSpPr>
            <p:cNvPr id="38" name="文本框 11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771662" y="623478"/>
              <a:ext cx="3014976" cy="484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100">
                  <a:solidFill>
                    <a:srgbClr val="008080"/>
                  </a:solidFill>
                  <a:latin typeface="微软雅黑" panose="020b0503020204020204" charset="-122"/>
                </a:rPr>
                <a:t>进行实验</a:t>
              </a:r>
              <a:endParaRPr lang="zh-CN" altLang="en-US" sz="2100" b="1">
                <a:solidFill>
                  <a:srgbClr val="008080"/>
                </a:solidFill>
                <a:latin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25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>
            <p:custDataLst>
              <p:tags r:id="rId3"/>
            </p:custDataLst>
          </p:nvPr>
        </p:nvSpPr>
        <p:spPr>
          <a:xfrm>
            <a:off x="899745" y="1113649"/>
            <a:ext cx="7452518" cy="969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50000"/>
              </a:lnSpc>
            </a:pP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2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．</a:t>
            </a: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闭合开关，调节滑片，使电压表的示数达到 2.5 V，记下电流表的示数</a:t>
            </a:r>
            <a:r>
              <a:rPr lang="zh-CN" alt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。</a:t>
            </a: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     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4"/>
            </p:custDataLst>
          </p:nvPr>
        </p:nvSpPr>
        <p:spPr>
          <a:xfrm>
            <a:off x="899745" y="2277650"/>
            <a:ext cx="7452518" cy="969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3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．</a:t>
            </a: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调节滑片使电压表的示数小于 2.5 V(可调到 2 V)，记下电流表的示数。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8" name="文本框 7" title=""/>
          <p:cNvSpPr txBox="1"/>
          <p:nvPr>
            <p:custDataLst>
              <p:tags r:id="rId5"/>
            </p:custDataLst>
          </p:nvPr>
        </p:nvSpPr>
        <p:spPr>
          <a:xfrm>
            <a:off x="899746" y="3441653"/>
            <a:ext cx="7452518" cy="969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4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．</a:t>
            </a: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调节滑片使电压表的示数略大于 2.5 V(最大只能调到 3 V)，记下电流表的示数</a:t>
            </a:r>
            <a:r>
              <a:rPr lang="zh-CN" alt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。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grpSp>
        <p:nvGrpSpPr>
          <p:cNvPr id="9" name="组合 9" title=""/>
          <p:cNvGrpSpPr/>
          <p:nvPr>
            <p:custDataLst>
              <p:tags r:id="rId6"/>
            </p:custDataLst>
          </p:nvPr>
        </p:nvGrpSpPr>
        <p:grpSpPr>
          <a:xfrm>
            <a:off x="-76200" y="303610"/>
            <a:ext cx="3221831" cy="414020"/>
            <a:chOff x="0" y="623478"/>
            <a:chExt cx="3786638" cy="484440"/>
          </a:xfrm>
        </p:grpSpPr>
        <p:grpSp>
          <p:nvGrpSpPr>
            <p:cNvPr id="10" name="组合 10"/>
            <p:cNvGrpSpPr/>
            <p:nvPr>
              <p:custDataLst>
                <p:tags r:id="rId7"/>
              </p:custDataLst>
            </p:nvPr>
          </p:nvGrpSpPr>
          <p:grpSpPr>
            <a:xfrm>
              <a:off x="0" y="678733"/>
              <a:ext cx="771176" cy="347209"/>
              <a:chOff x="0" y="537328"/>
              <a:chExt cx="771176" cy="347209"/>
            </a:xfrm>
          </p:grpSpPr>
          <p:sp>
            <p:nvSpPr>
              <p:cNvPr id="12" name="矩形 11"/>
              <p:cNvSpPr/>
              <p:nvPr>
                <p:custDataLst>
                  <p:tags r:id="rId8"/>
                </p:custDataLst>
              </p:nvPr>
            </p:nvSpPr>
            <p:spPr>
              <a:xfrm>
                <a:off x="86760" y="575413"/>
                <a:ext cx="684282" cy="30927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>
                <p:custDataLst>
                  <p:tags r:id="rId9"/>
                </p:custDataLst>
              </p:nvPr>
            </p:nvSpPr>
            <p:spPr>
              <a:xfrm>
                <a:off x="0" y="537798"/>
                <a:ext cx="684282" cy="309276"/>
              </a:xfrm>
              <a:prstGeom prst="rect">
                <a:avLst/>
              </a:prstGeom>
              <a:solidFill>
                <a:srgbClr val="008080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</p:grpSp>
        <p:sp>
          <p:nvSpPr>
            <p:cNvPr id="11" name="文本框 11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771662" y="623478"/>
              <a:ext cx="3014976" cy="484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100">
                  <a:solidFill>
                    <a:srgbClr val="008080"/>
                  </a:solidFill>
                  <a:latin typeface="微软雅黑" panose="020b0503020204020204" charset="-122"/>
                </a:rPr>
                <a:t>进行实验</a:t>
              </a:r>
              <a:endParaRPr lang="zh-CN" altLang="en-US" sz="2100" b="1">
                <a:solidFill>
                  <a:srgbClr val="008080"/>
                </a:solidFill>
                <a:latin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4" name="Picture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35178" y="1491675"/>
            <a:ext cx="3873641" cy="2694117"/>
          </a:xfrm>
          <a:prstGeom prst="rect">
            <a:avLst/>
          </a:prstGeom>
        </p:spPr>
      </p:pic>
      <p:pic>
        <p:nvPicPr>
          <p:cNvPr id="3" name="图片 2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873" y="1653686"/>
            <a:ext cx="3672254" cy="2069024"/>
          </a:xfrm>
          <a:prstGeom prst="roundRect">
            <a:avLst>
              <a:gd name="adj" fmla="val 2742"/>
            </a:avLst>
          </a:prstGeom>
        </p:spPr>
      </p:pic>
      <p:sp>
        <p:nvSpPr>
          <p:cNvPr id="7" name="任意多边形: 形状 6" title="">
            <a:hlinkClick r:id="rId9" action="ppaction://hlinkfile"/>
          </p:cNvPr>
          <p:cNvSpPr/>
          <p:nvPr>
            <p:custDataLst>
              <p:tags r:id="rId8"/>
            </p:custDataLst>
          </p:nvPr>
        </p:nvSpPr>
        <p:spPr>
          <a:xfrm>
            <a:off x="4190801" y="2297166"/>
            <a:ext cx="702469" cy="702469"/>
          </a:xfrm>
          <a:custGeom>
            <a:gdLst>
              <a:gd name="connsiteX0" fmla="*/ 342284 w 936104"/>
              <a:gd name="connsiteY0" fmla="*/ 242052 h 936104"/>
              <a:gd name="connsiteX1" fmla="*/ 731941 w 936104"/>
              <a:gd name="connsiteY1" fmla="*/ 468053 h 936104"/>
              <a:gd name="connsiteX2" fmla="*/ 342284 w 936104"/>
              <a:gd name="connsiteY2" fmla="*/ 694054 h 936104"/>
              <a:gd name="connsiteX3" fmla="*/ 468052 w 936104"/>
              <a:gd name="connsiteY3" fmla="*/ 59688 h 936104"/>
              <a:gd name="connsiteX4" fmla="*/ 59688 w 936104"/>
              <a:gd name="connsiteY4" fmla="*/ 468052 h 936104"/>
              <a:gd name="connsiteX5" fmla="*/ 468052 w 936104"/>
              <a:gd name="connsiteY5" fmla="*/ 876416 h 936104"/>
              <a:gd name="connsiteX6" fmla="*/ 876416 w 936104"/>
              <a:gd name="connsiteY6" fmla="*/ 468052 h 936104"/>
              <a:gd name="connsiteX7" fmla="*/ 468052 w 936104"/>
              <a:gd name="connsiteY7" fmla="*/ 59688 h 936104"/>
              <a:gd name="connsiteX8" fmla="*/ 468052 w 936104"/>
              <a:gd name="connsiteY8" fmla="*/ 0 h 936104"/>
              <a:gd name="connsiteX9" fmla="*/ 936104 w 936104"/>
              <a:gd name="connsiteY9" fmla="*/ 468052 h 936104"/>
              <a:gd name="connsiteX10" fmla="*/ 468052 w 936104"/>
              <a:gd name="connsiteY10" fmla="*/ 936104 h 936104"/>
              <a:gd name="connsiteX11" fmla="*/ 0 w 936104"/>
              <a:gd name="connsiteY11" fmla="*/ 468052 h 936104"/>
              <a:gd name="connsiteX12" fmla="*/ 468052 w 936104"/>
              <a:gd name="connsiteY12" fmla="*/ 0 h 93610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36104" h="936104">
                <a:moveTo>
                  <a:pt x="342284" y="242052"/>
                </a:moveTo>
                <a:lnTo>
                  <a:pt x="731941" y="468053"/>
                </a:lnTo>
                <a:lnTo>
                  <a:pt x="342284" y="694054"/>
                </a:lnTo>
                <a:close/>
                <a:moveTo>
                  <a:pt x="468052" y="59688"/>
                </a:moveTo>
                <a:cubicBezTo>
                  <a:pt x="242519" y="59688"/>
                  <a:pt x="59688" y="242519"/>
                  <a:pt x="59688" y="468052"/>
                </a:cubicBezTo>
                <a:cubicBezTo>
                  <a:pt x="59688" y="693585"/>
                  <a:pt x="242519" y="876416"/>
                  <a:pt x="468052" y="876416"/>
                </a:cubicBezTo>
                <a:cubicBezTo>
                  <a:pt x="693585" y="876416"/>
                  <a:pt x="876416" y="693585"/>
                  <a:pt x="876416" y="468052"/>
                </a:cubicBezTo>
                <a:cubicBezTo>
                  <a:pt x="876416" y="242519"/>
                  <a:pt x="693585" y="59688"/>
                  <a:pt x="468052" y="59688"/>
                </a:cubicBezTo>
                <a:close/>
                <a:moveTo>
                  <a:pt x="468052" y="0"/>
                </a:moveTo>
                <a:cubicBezTo>
                  <a:pt x="726550" y="0"/>
                  <a:pt x="936104" y="209554"/>
                  <a:pt x="936104" y="468052"/>
                </a:cubicBezTo>
                <a:cubicBezTo>
                  <a:pt x="936104" y="726550"/>
                  <a:pt x="726550" y="936104"/>
                  <a:pt x="468052" y="936104"/>
                </a:cubicBezTo>
                <a:cubicBezTo>
                  <a:pt x="209554" y="936104"/>
                  <a:pt x="0" y="726550"/>
                  <a:pt x="0" y="468052"/>
                </a:cubicBezTo>
                <a:cubicBezTo>
                  <a:pt x="0" y="209554"/>
                  <a:pt x="209554" y="0"/>
                  <a:pt x="468052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0"/>
          </a:p>
        </p:txBody>
      </p:sp>
      <p:grpSp>
        <p:nvGrpSpPr>
          <p:cNvPr id="40" name="组合 9" title=""/>
          <p:cNvGrpSpPr/>
          <p:nvPr>
            <p:custDataLst>
              <p:tags r:id="rId10"/>
            </p:custDataLst>
          </p:nvPr>
        </p:nvGrpSpPr>
        <p:grpSpPr>
          <a:xfrm>
            <a:off x="-76200" y="303610"/>
            <a:ext cx="4648199" cy="414020"/>
            <a:chOff x="0" y="623478"/>
            <a:chExt cx="5463057" cy="484440"/>
          </a:xfrm>
        </p:grpSpPr>
        <p:grpSp>
          <p:nvGrpSpPr>
            <p:cNvPr id="41" name="组合 10"/>
            <p:cNvGrpSpPr/>
            <p:nvPr>
              <p:custDataLst>
                <p:tags r:id="rId11"/>
              </p:custDataLst>
            </p:nvPr>
          </p:nvGrpSpPr>
          <p:grpSpPr>
            <a:xfrm>
              <a:off x="0" y="678733"/>
              <a:ext cx="771176" cy="347209"/>
              <a:chOff x="0" y="537328"/>
              <a:chExt cx="771176" cy="347209"/>
            </a:xfrm>
          </p:grpSpPr>
          <p:sp>
            <p:nvSpPr>
              <p:cNvPr id="46" name="矩形 45"/>
              <p:cNvSpPr/>
              <p:nvPr>
                <p:custDataLst>
                  <p:tags r:id="rId12"/>
                </p:custDataLst>
              </p:nvPr>
            </p:nvSpPr>
            <p:spPr>
              <a:xfrm>
                <a:off x="86760" y="575413"/>
                <a:ext cx="684282" cy="30927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  <p:sp>
            <p:nvSpPr>
              <p:cNvPr id="47" name="矩形 46"/>
              <p:cNvSpPr/>
              <p:nvPr>
                <p:custDataLst>
                  <p:tags r:id="rId13"/>
                </p:custDataLst>
              </p:nvPr>
            </p:nvSpPr>
            <p:spPr>
              <a:xfrm>
                <a:off x="0" y="537798"/>
                <a:ext cx="684282" cy="309276"/>
              </a:xfrm>
              <a:prstGeom prst="rect">
                <a:avLst/>
              </a:prstGeom>
              <a:solidFill>
                <a:srgbClr val="008080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</p:grpSp>
        <p:sp>
          <p:nvSpPr>
            <p:cNvPr id="45" name="文本框 11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771661" y="623478"/>
              <a:ext cx="4691396" cy="484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100">
                  <a:solidFill>
                    <a:srgbClr val="008080"/>
                  </a:solidFill>
                  <a:latin typeface="微软雅黑" panose="020b0503020204020204" charset="-122"/>
                </a:rPr>
                <a:t>拓展：测量发光二极管的电功率</a:t>
              </a:r>
              <a:endParaRPr lang="zh-CN" altLang="en-US" sz="2100" b="1">
                <a:solidFill>
                  <a:srgbClr val="008080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10" name="TextBox 2" title=""/>
          <p:cNvSpPr txBox="1"/>
          <p:nvPr>
            <p:custDataLst>
              <p:tags r:id="rId15"/>
            </p:custDataLst>
          </p:nvPr>
        </p:nvSpPr>
        <p:spPr>
          <a:xfrm>
            <a:off x="1513658" y="1124480"/>
            <a:ext cx="89819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>
                <a:latin typeface="微软雅黑" panose="020b0503020204020204" charset="-122"/>
                <a:ea typeface="微软雅黑" panose="020b0503020204020204" charset="-122"/>
              </a:rPr>
              <a:t>演示：</a:t>
            </a:r>
            <a:endParaRPr lang="zh-CN" altLang="en-US" sz="1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aphicFrame>
        <p:nvGraphicFramePr>
          <p:cNvPr id="28" name="表格 27" title="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1205816" y="1329664"/>
          <a:ext cx="6734175" cy="3076575"/>
        </p:xfrm>
        <a:graphic>
          <a:graphicData uri="http://schemas.openxmlformats.org/drawingml/2006/table">
            <a:tbl>
              <a:tblPr firstRow="1" bandRow="1"/>
              <a:tblGrid>
                <a:gridCol w="1346835"/>
                <a:gridCol w="1346835"/>
                <a:gridCol w="1346835"/>
                <a:gridCol w="1346835"/>
                <a:gridCol w="1346835"/>
              </a:tblGrid>
              <a:tr h="777875"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100" b="0" u="none" spc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小灯</a:t>
                      </a:r>
                      <a:r>
                        <a:rPr lang="zh-CN" altLang="en-US" sz="2100" b="0" u="none" spc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泡的</a:t>
                      </a:r>
                      <a:endParaRPr lang="en-US" altLang="zh-CN" sz="2100" b="0" u="none" spc="0"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100" b="0" u="none" spc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规格</a:t>
                      </a:r>
                      <a:endParaRPr lang="en-US" altLang="zh-CN" sz="2100" b="0" u="none" spc="0"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08080">
                        <a:alpha val="85098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100" b="0" u="none" spc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电压表</a:t>
                      </a:r>
                      <a:r>
                        <a:rPr lang="zh-CN" altLang="en-US" sz="2100" b="0" u="none" spc="0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的</a:t>
                      </a:r>
                      <a:endParaRPr lang="en-US" altLang="zh-CN" sz="2100" b="0" u="none" spc="0"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100" b="0" u="none" spc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示数</a:t>
                      </a:r>
                      <a:r>
                        <a:rPr lang="en-US" altLang="zh-CN" sz="2100" b="0" i="1" u="none" spc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U</a:t>
                      </a:r>
                      <a:r>
                        <a:rPr lang="en-US" altLang="zh-CN" sz="2100" b="0" u="none" spc="0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/V</a:t>
                      </a:r>
                      <a:endParaRPr lang="en-US" altLang="zh-CN" sz="2100" b="0" u="none" spc="0"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08080">
                        <a:alpha val="85098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100" b="0" u="none" spc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电流表</a:t>
                      </a:r>
                      <a:r>
                        <a:rPr lang="zh-CN" altLang="en-US" sz="2100" b="0" u="none" spc="0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的</a:t>
                      </a:r>
                      <a:endParaRPr lang="en-US" altLang="zh-CN" sz="2100" b="0" u="none" spc="0"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100" b="0" u="none" spc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示数</a:t>
                      </a:r>
                      <a:r>
                        <a:rPr lang="en-US" altLang="zh-CN" sz="2100" b="0" i="1" u="none" spc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I</a:t>
                      </a:r>
                      <a:r>
                        <a:rPr lang="en-US" altLang="zh-CN" sz="2100" b="0" u="none" spc="0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/A</a:t>
                      </a:r>
                      <a:endParaRPr lang="en-US" altLang="zh-CN" sz="2100" b="0" u="none" spc="0"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08080">
                        <a:alpha val="85098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100" b="0" u="none" spc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小灯</a:t>
                      </a:r>
                      <a:r>
                        <a:rPr lang="zh-CN" altLang="en-US" sz="210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  <a:sym typeface="+mn-ea"/>
                        </a:rPr>
                        <a:t>泡</a:t>
                      </a:r>
                      <a:r>
                        <a:rPr lang="en-US" altLang="zh-CN" sz="2100" b="0" u="none" spc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的</a:t>
                      </a:r>
                      <a:endParaRPr lang="en-US" altLang="zh-CN" sz="2100" b="0" u="none" spc="0"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100" b="0" u="none" spc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亮度</a:t>
                      </a:r>
                      <a:endParaRPr lang="en-US" altLang="zh-CN" sz="2100" b="0" u="none" spc="0"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08080">
                        <a:alpha val="85098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100" b="0" u="none" spc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小灯</a:t>
                      </a:r>
                      <a:r>
                        <a:rPr lang="zh-CN" altLang="en-US" sz="210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  <a:sym typeface="+mn-ea"/>
                        </a:rPr>
                        <a:t>泡</a:t>
                      </a:r>
                      <a:r>
                        <a:rPr lang="en-US" altLang="zh-CN" sz="2100" b="0" u="none" spc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的</a:t>
                      </a:r>
                      <a:endParaRPr lang="en-US" altLang="zh-CN" sz="2100" b="0" u="none" spc="0"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100" b="0" u="none" spc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功率</a:t>
                      </a:r>
                      <a:r>
                        <a:rPr lang="en-US" altLang="zh-CN" sz="2100" b="0" i="1" u="none" spc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P</a:t>
                      </a:r>
                      <a:r>
                        <a:rPr lang="en-US" altLang="zh-CN" sz="2100" b="0" u="none" spc="0">
                          <a:solidFill>
                            <a:schemeClr val="bg1"/>
                          </a:solidFill>
                          <a:effectLst/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/W</a:t>
                      </a:r>
                      <a:endParaRPr lang="en-US" altLang="zh-CN" sz="2100" b="0" u="none" spc="0">
                        <a:solidFill>
                          <a:schemeClr val="bg1"/>
                        </a:solidFill>
                        <a:effectLst/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08080">
                        <a:alpha val="85098"/>
                      </a:srgbClr>
                    </a:solidFill>
                  </a:tcPr>
                </a:tc>
              </a:tr>
              <a:tr h="766445">
                <a:tc rowSpan="3">
                  <a:txBody>
                    <a:bodyPr vert="horz" wrap="square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100" b="0" u="none" spc="0" err="1"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额定电压</a:t>
                      </a:r>
                      <a:endParaRPr lang="en-US" altLang="zh-CN" sz="2100" b="0" u="none" spc="0"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100" b="1" i="1" u="none" spc="0"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U</a:t>
                      </a:r>
                      <a:r>
                        <a:rPr lang="zh-CN" altLang="en-US" sz="2100" b="0" u="none" spc="0" baseline="-25000"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额</a:t>
                      </a:r>
                      <a:r>
                        <a:rPr lang="en-US" altLang="zh-CN" sz="2100" b="1" u="none" spc="0"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=2.5 V</a:t>
                      </a:r>
                      <a:endParaRPr lang="en-US" altLang="zh-CN" sz="2100" b="1" u="none" spc="0"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fontAlgn="base">
                        <a:lnSpc>
                          <a:spcPct val="100000"/>
                        </a:lnSpc>
                      </a:pPr>
                      <a:endParaRPr sz="2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>
                        <a:alpha val="2902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fontAlgn="base">
                        <a:lnSpc>
                          <a:spcPct val="100000"/>
                        </a:lnSpc>
                      </a:pPr>
                      <a:endParaRPr sz="2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>
                        <a:alpha val="2902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fontAlgn="base">
                        <a:lnSpc>
                          <a:spcPct val="100000"/>
                        </a:lnSpc>
                      </a:pPr>
                      <a:endParaRPr sz="2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>
                        <a:alpha val="2902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fontAlgn="base">
                        <a:lnSpc>
                          <a:spcPct val="100000"/>
                        </a:lnSpc>
                      </a:pPr>
                      <a:endParaRPr sz="2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>
                        <a:alpha val="29020"/>
                      </a:srgbClr>
                    </a:solidFill>
                  </a:tcPr>
                </a:tc>
              </a:tr>
              <a:tr h="765810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fontAlgn="base">
                        <a:lnSpc>
                          <a:spcPct val="100000"/>
                        </a:lnSpc>
                      </a:pPr>
                      <a:endParaRPr sz="2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>
                        <a:alpha val="2902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fontAlgn="base">
                        <a:lnSpc>
                          <a:spcPct val="100000"/>
                        </a:lnSpc>
                      </a:pPr>
                      <a:endParaRPr sz="2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>
                        <a:alpha val="2902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fontAlgn="base">
                        <a:lnSpc>
                          <a:spcPct val="100000"/>
                        </a:lnSpc>
                      </a:pPr>
                      <a:endParaRPr sz="2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>
                        <a:alpha val="2902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fontAlgn="base">
                        <a:lnSpc>
                          <a:spcPct val="100000"/>
                        </a:lnSpc>
                      </a:pPr>
                      <a:endParaRPr sz="2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>
                        <a:alpha val="29020"/>
                      </a:srgbClr>
                    </a:solidFill>
                  </a:tcPr>
                </a:tc>
              </a:tr>
              <a:tr h="766445">
                <a:tc vMerge="1">
                  <a:txBody>
                    <a:bodyPr vert="horz" wrap="square"/>
                    <a:lstStyle/>
                    <a:p/>
                  </a:txBody>
                  <a:tcPr marL="0" marR="0" marT="0" marB="0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fontAlgn="base">
                        <a:lnSpc>
                          <a:spcPct val="100000"/>
                        </a:lnSpc>
                      </a:pPr>
                      <a:endParaRPr sz="2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>
                        <a:alpha val="2902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fontAlgn="base">
                        <a:lnSpc>
                          <a:spcPct val="100000"/>
                        </a:lnSpc>
                      </a:pPr>
                      <a:endParaRPr sz="2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>
                        <a:alpha val="2902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fontAlgn="base">
                        <a:lnSpc>
                          <a:spcPct val="100000"/>
                        </a:lnSpc>
                      </a:pPr>
                      <a:endParaRPr sz="2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>
                        <a:alpha val="2902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fontAlgn="base">
                        <a:lnSpc>
                          <a:spcPct val="100000"/>
                        </a:lnSpc>
                      </a:pPr>
                      <a:endParaRPr sz="2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>
                        <a:alpha val="2902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7" name="文本框 36" title=""/>
          <p:cNvSpPr txBox="1"/>
          <p:nvPr>
            <p:custDataLst>
              <p:tags r:id="rId5"/>
            </p:custDataLst>
          </p:nvPr>
        </p:nvSpPr>
        <p:spPr>
          <a:xfrm>
            <a:off x="3033983" y="2326722"/>
            <a:ext cx="411371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2.5</a:t>
            </a:r>
            <a:endParaRPr lang="en-US" sz="2100" u="none" spc="0">
              <a:solidFill>
                <a:srgbClr val="00808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38" name="文本框 37" title=""/>
          <p:cNvSpPr txBox="1"/>
          <p:nvPr>
            <p:custDataLst>
              <p:tags r:id="rId6"/>
            </p:custDataLst>
          </p:nvPr>
        </p:nvSpPr>
        <p:spPr>
          <a:xfrm>
            <a:off x="3033983" y="3042807"/>
            <a:ext cx="520659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2.0</a:t>
            </a:r>
            <a:endParaRPr lang="en-US" sz="2100" u="none" spc="0">
              <a:solidFill>
                <a:srgbClr val="00808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39" name="文本框 38" title=""/>
          <p:cNvSpPr txBox="1"/>
          <p:nvPr>
            <p:custDataLst>
              <p:tags r:id="rId7"/>
            </p:custDataLst>
          </p:nvPr>
        </p:nvSpPr>
        <p:spPr>
          <a:xfrm>
            <a:off x="3033983" y="3823520"/>
            <a:ext cx="338138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2.9</a:t>
            </a:r>
            <a:endParaRPr lang="en-US" sz="2100" u="none" spc="0">
              <a:solidFill>
                <a:srgbClr val="00808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40" name="文本框 39" title=""/>
          <p:cNvSpPr txBox="1"/>
          <p:nvPr>
            <p:custDataLst>
              <p:tags r:id="rId8"/>
            </p:custDataLst>
          </p:nvPr>
        </p:nvSpPr>
        <p:spPr>
          <a:xfrm>
            <a:off x="4321920" y="2331792"/>
            <a:ext cx="617742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0.26</a:t>
            </a:r>
            <a:endParaRPr lang="en-US" sz="2100" u="none" spc="0">
              <a:solidFill>
                <a:srgbClr val="00808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41" name="文本框 40" title=""/>
          <p:cNvSpPr txBox="1"/>
          <p:nvPr>
            <p:custDataLst>
              <p:tags r:id="rId9"/>
            </p:custDataLst>
          </p:nvPr>
        </p:nvSpPr>
        <p:spPr>
          <a:xfrm>
            <a:off x="4321920" y="3077656"/>
            <a:ext cx="636726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0.22</a:t>
            </a:r>
            <a:endParaRPr lang="en-US" sz="2100" u="none" spc="0">
              <a:solidFill>
                <a:srgbClr val="00808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42" name="文本框 41" title=""/>
          <p:cNvSpPr txBox="1"/>
          <p:nvPr>
            <p:custDataLst>
              <p:tags r:id="rId10"/>
            </p:custDataLst>
          </p:nvPr>
        </p:nvSpPr>
        <p:spPr>
          <a:xfrm>
            <a:off x="4321920" y="3823520"/>
            <a:ext cx="636726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0.28</a:t>
            </a:r>
            <a:endParaRPr lang="en-US" sz="2100" u="none" spc="0">
              <a:solidFill>
                <a:srgbClr val="00808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43" name="文本框 42" title=""/>
          <p:cNvSpPr txBox="1"/>
          <p:nvPr>
            <p:custDataLst>
              <p:tags r:id="rId11"/>
            </p:custDataLst>
          </p:nvPr>
        </p:nvSpPr>
        <p:spPr>
          <a:xfrm>
            <a:off x="5373196" y="2331792"/>
            <a:ext cx="1181309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zh-CN" altLang="en-US" sz="2100" b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正常发光</a:t>
            </a:r>
            <a:endParaRPr lang="en-US" sz="2100" b="0" u="none" spc="0">
              <a:solidFill>
                <a:srgbClr val="00808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44" name="文本框 43" title=""/>
          <p:cNvSpPr txBox="1"/>
          <p:nvPr>
            <p:custDataLst>
              <p:tags r:id="rId12"/>
            </p:custDataLst>
          </p:nvPr>
        </p:nvSpPr>
        <p:spPr>
          <a:xfrm>
            <a:off x="5373196" y="3089333"/>
            <a:ext cx="1153643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zh-CN" altLang="en-US" sz="2100" b="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发光较弱</a:t>
            </a:r>
            <a:endParaRPr lang="en-US" sz="2100" b="0" u="none" spc="0">
              <a:solidFill>
                <a:srgbClr val="00808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45" name="文本框 44" title=""/>
          <p:cNvSpPr txBox="1"/>
          <p:nvPr>
            <p:custDataLst>
              <p:tags r:id="rId13"/>
            </p:custDataLst>
          </p:nvPr>
        </p:nvSpPr>
        <p:spPr>
          <a:xfrm>
            <a:off x="5373196" y="3835022"/>
            <a:ext cx="1285875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0" u="none" spc="0" err="1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发光</a:t>
            </a:r>
            <a:r>
              <a:rPr lang="zh-CN" altLang="en-US" sz="2100" b="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较</a:t>
            </a:r>
            <a:r>
              <a:rPr lang="en-US" sz="2100" b="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强</a:t>
            </a:r>
            <a:endParaRPr lang="en-US" sz="2100" b="0" u="none" spc="0">
              <a:solidFill>
                <a:srgbClr val="00808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46" name="文本框 45" title=""/>
          <p:cNvSpPr txBox="1"/>
          <p:nvPr>
            <p:custDataLst>
              <p:tags r:id="rId14"/>
            </p:custDataLst>
          </p:nvPr>
        </p:nvSpPr>
        <p:spPr>
          <a:xfrm>
            <a:off x="6962845" y="2346422"/>
            <a:ext cx="617742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0.65</a:t>
            </a:r>
            <a:endParaRPr lang="en-US" sz="2100" u="none" spc="0">
              <a:solidFill>
                <a:srgbClr val="C0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47" name="文本框 46" title=""/>
          <p:cNvSpPr txBox="1"/>
          <p:nvPr>
            <p:custDataLst>
              <p:tags r:id="rId15"/>
            </p:custDataLst>
          </p:nvPr>
        </p:nvSpPr>
        <p:spPr>
          <a:xfrm>
            <a:off x="6962845" y="3078177"/>
            <a:ext cx="617742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0.44</a:t>
            </a:r>
            <a:endParaRPr lang="en-US" sz="2100" u="none" spc="0">
              <a:solidFill>
                <a:srgbClr val="C0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48" name="文本框 47" title=""/>
          <p:cNvSpPr txBox="1"/>
          <p:nvPr>
            <p:custDataLst>
              <p:tags r:id="rId16"/>
            </p:custDataLst>
          </p:nvPr>
        </p:nvSpPr>
        <p:spPr>
          <a:xfrm>
            <a:off x="6962845" y="3850016"/>
            <a:ext cx="636726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u="none" spc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0.81</a:t>
            </a:r>
            <a:endParaRPr lang="en-US" sz="2100" u="none" spc="0">
              <a:solidFill>
                <a:srgbClr val="C0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grpSp>
        <p:nvGrpSpPr>
          <p:cNvPr id="49" name="组合 9" title=""/>
          <p:cNvGrpSpPr/>
          <p:nvPr>
            <p:custDataLst>
              <p:tags r:id="rId17"/>
            </p:custDataLst>
          </p:nvPr>
        </p:nvGrpSpPr>
        <p:grpSpPr>
          <a:xfrm>
            <a:off x="-76200" y="303610"/>
            <a:ext cx="3221831" cy="414020"/>
            <a:chOff x="0" y="623478"/>
            <a:chExt cx="3786638" cy="484440"/>
          </a:xfrm>
        </p:grpSpPr>
        <p:grpSp>
          <p:nvGrpSpPr>
            <p:cNvPr id="50" name="组合 10"/>
            <p:cNvGrpSpPr/>
            <p:nvPr>
              <p:custDataLst>
                <p:tags r:id="rId18"/>
              </p:custDataLst>
            </p:nvPr>
          </p:nvGrpSpPr>
          <p:grpSpPr>
            <a:xfrm>
              <a:off x="0" y="678733"/>
              <a:ext cx="771176" cy="347209"/>
              <a:chOff x="0" y="537328"/>
              <a:chExt cx="771176" cy="347209"/>
            </a:xfrm>
          </p:grpSpPr>
          <p:sp>
            <p:nvSpPr>
              <p:cNvPr id="52" name="矩形 51"/>
              <p:cNvSpPr/>
              <p:nvPr>
                <p:custDataLst>
                  <p:tags r:id="rId19"/>
                </p:custDataLst>
              </p:nvPr>
            </p:nvSpPr>
            <p:spPr>
              <a:xfrm>
                <a:off x="86760" y="575413"/>
                <a:ext cx="684282" cy="30927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  <p:sp>
            <p:nvSpPr>
              <p:cNvPr id="53" name="矩形 52"/>
              <p:cNvSpPr/>
              <p:nvPr>
                <p:custDataLst>
                  <p:tags r:id="rId20"/>
                </p:custDataLst>
              </p:nvPr>
            </p:nvSpPr>
            <p:spPr>
              <a:xfrm>
                <a:off x="0" y="537798"/>
                <a:ext cx="684282" cy="309276"/>
              </a:xfrm>
              <a:prstGeom prst="rect">
                <a:avLst/>
              </a:prstGeom>
              <a:solidFill>
                <a:srgbClr val="008080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</p:grpSp>
        <p:sp>
          <p:nvSpPr>
            <p:cNvPr id="51" name="文本框 11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771662" y="623478"/>
              <a:ext cx="3014976" cy="484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100" b="1">
                  <a:solidFill>
                    <a:srgbClr val="008080"/>
                  </a:solidFill>
                  <a:latin typeface="微软雅黑" panose="020b0503020204020204" charset="-122"/>
                </a:rPr>
                <a:t>实验记录表</a:t>
              </a:r>
              <a:endParaRPr lang="zh-CN" altLang="en-US" sz="2100" b="1">
                <a:solidFill>
                  <a:srgbClr val="008080"/>
                </a:solidFill>
                <a:latin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  <p:cond evt="onBegin" delay="0">
                          <p:tn val="37"/>
                        </p:cond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  <p:cond evt="onBegin" delay="0">
                          <p:tn val="42"/>
                        </p:cond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  <p:cond evt="onBegin" delay="0">
                          <p:tn val="47"/>
                        </p:cond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  <p:cond evt="onBegin" delay="0">
                          <p:tn val="52"/>
                        </p:cond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  <p:cond evt="onBegin" delay="0">
                          <p:tn val="57"/>
                        </p:cond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  <p:cond evt="onBegin" delay="0">
                          <p:tn val="62"/>
                        </p:cond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pSp>
        <p:nvGrpSpPr>
          <p:cNvPr id="40" name="组合 9" title=""/>
          <p:cNvGrpSpPr/>
          <p:nvPr>
            <p:custDataLst>
              <p:tags r:id="rId4"/>
            </p:custDataLst>
          </p:nvPr>
        </p:nvGrpSpPr>
        <p:grpSpPr>
          <a:xfrm>
            <a:off x="-76200" y="303610"/>
            <a:ext cx="3221831" cy="414020"/>
            <a:chOff x="0" y="623478"/>
            <a:chExt cx="3786638" cy="484440"/>
          </a:xfrm>
        </p:grpSpPr>
        <p:grpSp>
          <p:nvGrpSpPr>
            <p:cNvPr id="41" name="组合 10"/>
            <p:cNvGrpSpPr/>
            <p:nvPr>
              <p:custDataLst>
                <p:tags r:id="rId5"/>
              </p:custDataLst>
            </p:nvPr>
          </p:nvGrpSpPr>
          <p:grpSpPr>
            <a:xfrm>
              <a:off x="0" y="678733"/>
              <a:ext cx="771176" cy="347209"/>
              <a:chOff x="0" y="537328"/>
              <a:chExt cx="771176" cy="347209"/>
            </a:xfrm>
          </p:grpSpPr>
          <p:sp>
            <p:nvSpPr>
              <p:cNvPr id="43" name="矩形 42"/>
              <p:cNvSpPr/>
              <p:nvPr>
                <p:custDataLst>
                  <p:tags r:id="rId6"/>
                </p:custDataLst>
              </p:nvPr>
            </p:nvSpPr>
            <p:spPr>
              <a:xfrm>
                <a:off x="86760" y="575413"/>
                <a:ext cx="684282" cy="30927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  <p:sp>
            <p:nvSpPr>
              <p:cNvPr id="44" name="矩形 43"/>
              <p:cNvSpPr/>
              <p:nvPr>
                <p:custDataLst>
                  <p:tags r:id="rId7"/>
                </p:custDataLst>
              </p:nvPr>
            </p:nvSpPr>
            <p:spPr>
              <a:xfrm>
                <a:off x="0" y="537798"/>
                <a:ext cx="684282" cy="309276"/>
              </a:xfrm>
              <a:prstGeom prst="rect">
                <a:avLst/>
              </a:prstGeom>
              <a:solidFill>
                <a:srgbClr val="008080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</p:grpSp>
        <p:sp>
          <p:nvSpPr>
            <p:cNvPr id="42" name="文本框 11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71662" y="623478"/>
              <a:ext cx="3014976" cy="484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100" b="1">
                  <a:solidFill>
                    <a:srgbClr val="008080"/>
                  </a:solidFill>
                  <a:latin typeface="微软雅黑" panose="020b0503020204020204" charset="-122"/>
                </a:rPr>
                <a:t>实验结论</a:t>
              </a:r>
              <a:endParaRPr lang="zh-CN" altLang="en-US" sz="2100" b="1">
                <a:solidFill>
                  <a:srgbClr val="008080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22" name="文本框 21" title=""/>
          <p:cNvSpPr txBox="1"/>
          <p:nvPr>
            <p:custDataLst>
              <p:tags r:id="rId9"/>
            </p:custDataLst>
          </p:nvPr>
        </p:nvSpPr>
        <p:spPr>
          <a:xfrm>
            <a:off x="860895" y="1167652"/>
            <a:ext cx="7422209" cy="3484245"/>
          </a:xfrm>
          <a:prstGeom prst="roundRect">
            <a:avLst>
              <a:gd name="adj" fmla="val 0"/>
            </a:avLst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(1)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当</a:t>
            </a:r>
            <a:r>
              <a:rPr lang="en-US" altLang="zh-CN" sz="2100" b="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U</a:t>
            </a:r>
            <a:r>
              <a:rPr lang="zh-CN" altLang="en-US" sz="2100" b="0" baseline="-25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实 </a:t>
            </a:r>
            <a:r>
              <a:rPr lang="en-US" altLang="zh-CN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= </a:t>
            </a:r>
            <a:r>
              <a:rPr lang="en-US" altLang="zh-CN" sz="2100" b="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U</a:t>
            </a:r>
            <a:r>
              <a:rPr lang="zh-CN" altLang="en-US" sz="2100" b="0" baseline="-25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额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，</a:t>
            </a:r>
            <a:r>
              <a:rPr lang="en-US" altLang="zh-CN" sz="2100" b="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P</a:t>
            </a:r>
            <a:r>
              <a:rPr lang="zh-CN" altLang="en-US" sz="2100" b="0" baseline="-25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实 </a:t>
            </a:r>
            <a:r>
              <a:rPr lang="en-US" altLang="zh-CN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= </a:t>
            </a:r>
            <a:r>
              <a:rPr lang="en-US" altLang="zh-CN" sz="2100" b="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P</a:t>
            </a:r>
            <a:r>
              <a:rPr lang="zh-CN" altLang="en-US" sz="2100" b="0" baseline="-25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额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，灯泡正常发光。</a:t>
            </a:r>
            <a:endParaRPr lang="zh-CN" altLang="en-US" sz="2100" b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(2)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当</a:t>
            </a:r>
            <a:r>
              <a:rPr lang="en-US" altLang="zh-CN" sz="2100" b="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U</a:t>
            </a:r>
            <a:r>
              <a:rPr lang="zh-CN" altLang="en-US" sz="2100" b="0" baseline="-25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实 </a:t>
            </a:r>
            <a:r>
              <a:rPr lang="en-US" altLang="zh-CN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&lt;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 </a:t>
            </a:r>
            <a:r>
              <a:rPr lang="en-US" altLang="zh-CN" sz="2100" b="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U</a:t>
            </a:r>
            <a:r>
              <a:rPr lang="zh-CN" altLang="en-US" sz="2100" b="0" baseline="-25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额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，</a:t>
            </a:r>
            <a:r>
              <a:rPr lang="en-US" altLang="zh-CN" sz="2100" b="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P</a:t>
            </a:r>
            <a:r>
              <a:rPr lang="zh-CN" altLang="en-US" sz="2100" b="0" baseline="-25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实 </a:t>
            </a:r>
            <a:r>
              <a:rPr lang="en-US" altLang="zh-CN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&lt;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 </a:t>
            </a:r>
            <a:r>
              <a:rPr lang="en-US" altLang="zh-CN" sz="2100" b="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P</a:t>
            </a:r>
            <a:r>
              <a:rPr lang="zh-CN" altLang="en-US" sz="2100" b="0" baseline="-25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额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，较正常发光暗。</a:t>
            </a:r>
            <a:endParaRPr lang="zh-CN" altLang="en-US" sz="2100" b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(3)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当</a:t>
            </a:r>
            <a:r>
              <a:rPr lang="en-US" altLang="zh-CN" sz="2100" b="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U</a:t>
            </a:r>
            <a:r>
              <a:rPr lang="zh-CN" altLang="en-US" sz="2100" b="0" baseline="-25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实 </a:t>
            </a:r>
            <a:r>
              <a:rPr lang="en-US" altLang="zh-CN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&gt;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 </a:t>
            </a:r>
            <a:r>
              <a:rPr lang="en-US" altLang="zh-CN" sz="2100" b="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U</a:t>
            </a:r>
            <a:r>
              <a:rPr lang="zh-CN" altLang="en-US" sz="2100" b="0" baseline="-25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额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，</a:t>
            </a:r>
            <a:r>
              <a:rPr lang="en-US" altLang="zh-CN" sz="2100" b="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P</a:t>
            </a:r>
            <a:r>
              <a:rPr lang="zh-CN" altLang="en-US" sz="2100" b="0" baseline="-25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实 </a:t>
            </a:r>
            <a:r>
              <a:rPr lang="en-US" altLang="zh-CN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&gt;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 </a:t>
            </a:r>
            <a:r>
              <a:rPr lang="en-US" altLang="zh-CN" sz="2100" b="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P</a:t>
            </a:r>
            <a:r>
              <a:rPr lang="zh-CN" altLang="en-US" sz="2100" b="0" baseline="-25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额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，较正常发光亮。</a:t>
            </a:r>
            <a:endParaRPr lang="en-US" altLang="zh-CN" sz="2100" b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(4)不同电压下，小灯泡的功率不同，实际电压越</a:t>
            </a:r>
            <a:r>
              <a:rPr lang="en-US" altLang="zh-CN" sz="2100" b="0" u="none" spc="0" err="1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大</a:t>
            </a:r>
            <a:r>
              <a:rPr lang="en-US" altLang="zh-CN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，小灯泡功率越</a:t>
            </a:r>
            <a:r>
              <a:rPr lang="zh-CN" altLang="en-US" sz="2100" b="0" u="none" spc="0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大</a:t>
            </a:r>
            <a:r>
              <a:rPr lang="en-US" altLang="zh-CN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。  </a:t>
            </a:r>
            <a:endParaRPr lang="en-US" altLang="zh-CN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(5)小灯泡的</a:t>
            </a:r>
            <a:r>
              <a:rPr lang="en-US" altLang="zh-CN" sz="2100" b="0" u="none" spc="0" err="1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亮度</a:t>
            </a:r>
            <a:r>
              <a:rPr lang="en-US" altLang="zh-CN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由小灯泡的</a:t>
            </a:r>
            <a:r>
              <a:rPr lang="en-US" altLang="zh-CN" sz="2100" b="0" u="none" spc="0" err="1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实际功率</a:t>
            </a:r>
            <a:r>
              <a:rPr lang="en-US" altLang="zh-CN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决定，实际功率越</a:t>
            </a:r>
            <a:r>
              <a:rPr lang="en-US" altLang="zh-CN" sz="2100" b="0" u="none" spc="0" err="1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大</a:t>
            </a:r>
            <a:r>
              <a:rPr lang="en-US" altLang="zh-CN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，小灯泡越</a:t>
            </a:r>
            <a:r>
              <a:rPr lang="en-US" altLang="zh-CN" sz="2100" b="0" u="none" spc="0" err="1">
                <a:solidFill>
                  <a:srgbClr val="00808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亮</a:t>
            </a:r>
            <a:r>
              <a:rPr lang="en-US" altLang="zh-CN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。                     </a:t>
            </a:r>
            <a:endParaRPr lang="en-US" altLang="zh-CN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5" name="组合 4" title=""/>
          <p:cNvGrpSpPr/>
          <p:nvPr>
            <p:custDataLst>
              <p:tags r:id="rId3"/>
            </p:custDataLst>
          </p:nvPr>
        </p:nvGrpSpPr>
        <p:grpSpPr>
          <a:xfrm>
            <a:off x="120968" y="1018699"/>
            <a:ext cx="8605838" cy="3017044"/>
            <a:chOff x="254" y="2139"/>
            <a:chExt cx="18070" cy="6335"/>
          </a:xfrm>
        </p:grpSpPr>
        <p:pic>
          <p:nvPicPr>
            <p:cNvPr id="4" name="图片 3" descr="无标题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>
              <a:alphaModFix amt="80000"/>
              <a:lum bright="-6000"/>
            </a:blip>
            <a:stretch>
              <a:fillRect/>
            </a:stretch>
          </p:blipFill>
          <p:spPr>
            <a:xfrm>
              <a:off x="254" y="3359"/>
              <a:ext cx="7590" cy="5115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>
              <p:custDataLst>
                <p:tags r:id="rId6"/>
              </p:custDataLst>
            </p:nvPr>
          </p:nvSpPr>
          <p:spPr>
            <a:xfrm>
              <a:off x="7844" y="2139"/>
              <a:ext cx="10480" cy="407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fontAlgn="base">
                <a:lnSpc>
                  <a:spcPct val="150000"/>
                </a:lnSpc>
              </a:pPr>
              <a:r>
                <a:rPr lang="en-US" sz="2100" b="0" u="none" spc="0"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</a:rPr>
                <a:t>小明在实验中测得</a:t>
              </a:r>
              <a:r>
                <a:rPr lang="zh-CN" altLang="en-US" sz="2100" b="0" u="none" spc="0"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</a:rPr>
                <a:t>另一个</a:t>
              </a:r>
              <a:r>
                <a:rPr lang="en-US" sz="2100" b="0" u="none" spc="0"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</a:rPr>
                <a:t>小灯泡的三次电功率为0.6W、0.36W、0.72W ，他认为小灯泡的额定功率应为三次功率的平均值</a:t>
              </a:r>
              <a:r>
                <a:rPr lang="zh-CN" altLang="en-US" sz="2100" b="0" u="none" spc="0" err="1"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</a:rPr>
                <a:t>。</a:t>
              </a:r>
              <a:r>
                <a:rPr lang="en-US" sz="2100" b="0" u="none" spc="0" err="1"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</a:rPr>
                <a:t>你认为小明的说法是否正确？为什么？</a:t>
              </a:r>
              <a:endPara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endParaRPr>
            </a:p>
          </p:txBody>
        </p:sp>
      </p:grpSp>
      <p:sp>
        <p:nvSpPr>
          <p:cNvPr id="3" name="文本框 2" title=""/>
          <p:cNvSpPr txBox="1"/>
          <p:nvPr>
            <p:custDataLst>
              <p:tags r:id="rId7"/>
            </p:custDataLst>
          </p:nvPr>
        </p:nvSpPr>
        <p:spPr>
          <a:xfrm>
            <a:off x="3735705" y="3183731"/>
            <a:ext cx="5086826" cy="14541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50000"/>
              </a:lnSpc>
            </a:pPr>
            <a:r>
              <a:rPr lang="en-US" sz="2100" b="0" u="none" spc="0" err="1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灯泡在不同的电压下功率是不同的，小灯泡的额定功率应是在额定电压下的功率。所以求小灯泡</a:t>
            </a:r>
            <a:r>
              <a:rPr lang="zh-CN" altLang="en-US" sz="2100" b="0" u="none" spc="0" err="1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实际功率</a:t>
            </a:r>
            <a:r>
              <a:rPr lang="en-US" sz="2100" b="0" u="none" spc="0" err="1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的平均值没有意义。</a:t>
            </a:r>
            <a:endParaRPr lang="en-US" sz="2100" b="0" u="none" spc="0">
              <a:solidFill>
                <a:srgbClr val="C0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grpSp>
        <p:nvGrpSpPr>
          <p:cNvPr id="9" name="组合 9" title=""/>
          <p:cNvGrpSpPr/>
          <p:nvPr>
            <p:custDataLst>
              <p:tags r:id="rId8"/>
            </p:custDataLst>
          </p:nvPr>
        </p:nvGrpSpPr>
        <p:grpSpPr>
          <a:xfrm>
            <a:off x="-76200" y="303610"/>
            <a:ext cx="3221831" cy="414020"/>
            <a:chOff x="0" y="623478"/>
            <a:chExt cx="3786638" cy="484440"/>
          </a:xfrm>
        </p:grpSpPr>
        <p:grpSp>
          <p:nvGrpSpPr>
            <p:cNvPr id="10" name="组合 10"/>
            <p:cNvGrpSpPr/>
            <p:nvPr>
              <p:custDataLst>
                <p:tags r:id="rId9"/>
              </p:custDataLst>
            </p:nvPr>
          </p:nvGrpSpPr>
          <p:grpSpPr>
            <a:xfrm>
              <a:off x="0" y="678733"/>
              <a:ext cx="771176" cy="347209"/>
              <a:chOff x="0" y="537328"/>
              <a:chExt cx="771176" cy="347209"/>
            </a:xfrm>
          </p:grpSpPr>
          <p:sp>
            <p:nvSpPr>
              <p:cNvPr id="12" name="矩形 11"/>
              <p:cNvSpPr/>
              <p:nvPr>
                <p:custDataLst>
                  <p:tags r:id="rId10"/>
                </p:custDataLst>
              </p:nvPr>
            </p:nvSpPr>
            <p:spPr>
              <a:xfrm>
                <a:off x="86760" y="575413"/>
                <a:ext cx="684282" cy="30927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>
                <p:custDataLst>
                  <p:tags r:id="rId11"/>
                </p:custDataLst>
              </p:nvPr>
            </p:nvSpPr>
            <p:spPr>
              <a:xfrm>
                <a:off x="0" y="537798"/>
                <a:ext cx="684282" cy="309276"/>
              </a:xfrm>
              <a:prstGeom prst="rect">
                <a:avLst/>
              </a:prstGeom>
              <a:solidFill>
                <a:srgbClr val="008080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</p:grpSp>
        <p:sp>
          <p:nvSpPr>
            <p:cNvPr id="11" name="文本框 11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771662" y="623478"/>
              <a:ext cx="3014976" cy="484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100" b="1">
                  <a:solidFill>
                    <a:srgbClr val="008080"/>
                  </a:solidFill>
                  <a:latin typeface="微软雅黑" panose="020b0503020204020204" charset="-122"/>
                </a:rPr>
                <a:t>交流与评估</a:t>
              </a:r>
              <a:endParaRPr lang="zh-CN" altLang="en-US" sz="2100" b="1">
                <a:solidFill>
                  <a:srgbClr val="008080"/>
                </a:solidFill>
                <a:latin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" name="组合 1" title=""/>
          <p:cNvGrpSpPr/>
          <p:nvPr>
            <p:custDataLst>
              <p:tags r:id="rId3"/>
            </p:custDataLst>
          </p:nvPr>
        </p:nvGrpSpPr>
        <p:grpSpPr>
          <a:xfrm>
            <a:off x="197644" y="753428"/>
            <a:ext cx="8271034" cy="3282315"/>
            <a:chOff x="415" y="1582"/>
            <a:chExt cx="17367" cy="6892"/>
          </a:xfrm>
        </p:grpSpPr>
        <p:pic>
          <p:nvPicPr>
            <p:cNvPr id="3" name="图片 2" descr="无标题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">
              <a:alphaModFix amt="80000"/>
              <a:lum bright="6000" contrast="-12000"/>
            </a:blip>
            <a:stretch>
              <a:fillRect/>
            </a:stretch>
          </p:blipFill>
          <p:spPr>
            <a:xfrm>
              <a:off x="415" y="3359"/>
              <a:ext cx="7590" cy="5115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>
              <p:custDataLst>
                <p:tags r:id="rId6"/>
              </p:custDataLst>
            </p:nvPr>
          </p:nvSpPr>
          <p:spPr>
            <a:xfrm>
              <a:off x="8012" y="1582"/>
              <a:ext cx="9770" cy="30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marR="0" lvl="0" indent="0">
                <a:lnSpc>
                  <a:spcPct val="150000"/>
                </a:lnSpc>
                <a:defRPr sz="2800" b="0" u="none" spc="0">
                  <a:latin typeface="Times New Roman" panose="02020603050405020304" charset="0"/>
                  <a:ea typeface="微软雅黑" panose="020b0503020204020204" charset="-122"/>
                  <a:cs typeface="Times New Roman" panose="02020603050405020304" charset="0"/>
                </a:defRPr>
              </a:lvl1pPr>
            </a:lstStyle>
            <a:p>
              <a:r>
                <a:rPr lang="en-US" sz="2100" err="1"/>
                <a:t>实验电路连接正确，但是实验中无论怎样调节滑动变阻器，小灯泡都不能正常发光(始终比较暗)。</a:t>
              </a:r>
              <a:endParaRPr lang="en-US" sz="2100"/>
            </a:p>
          </p:txBody>
        </p:sp>
      </p:grpSp>
      <p:sp>
        <p:nvSpPr>
          <p:cNvPr id="6" name="文本框 5" title=""/>
          <p:cNvSpPr txBox="1"/>
          <p:nvPr>
            <p:custDataLst>
              <p:tags r:id="rId7"/>
            </p:custDataLst>
          </p:nvPr>
        </p:nvSpPr>
        <p:spPr>
          <a:xfrm>
            <a:off x="3815715" y="2301716"/>
            <a:ext cx="4833461" cy="2423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marR="0" lvl="0" indent="0">
              <a:lnSpc>
                <a:spcPct val="150000"/>
              </a:lnSpc>
              <a:defRPr sz="28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defRPr>
            </a:lvl1pPr>
          </a:lstStyle>
          <a:p>
            <a:r>
              <a:rPr lang="zh-CN" altLang="en-US" sz="2100" err="1">
                <a:solidFill>
                  <a:srgbClr val="C00000"/>
                </a:solidFill>
              </a:rPr>
              <a:t>原因是</a:t>
            </a:r>
            <a:r>
              <a:rPr lang="en-US" altLang="zh-CN" sz="2100" err="1">
                <a:solidFill>
                  <a:srgbClr val="C00000"/>
                </a:solidFill>
              </a:rPr>
              <a:t>小灯泡</a:t>
            </a:r>
            <a:r>
              <a:rPr lang="en-US" sz="2100" err="1">
                <a:solidFill>
                  <a:srgbClr val="C00000"/>
                </a:solidFill>
              </a:rPr>
              <a:t>两端的电压比较小</a:t>
            </a:r>
            <a:r>
              <a:rPr lang="zh-CN" altLang="en-US" sz="2100" err="1">
                <a:solidFill>
                  <a:srgbClr val="C00000"/>
                </a:solidFill>
              </a:rPr>
              <a:t>；</a:t>
            </a:r>
            <a:r>
              <a:rPr lang="en-US" sz="2100" err="1">
                <a:solidFill>
                  <a:srgbClr val="C00000"/>
                </a:solidFill>
              </a:rPr>
              <a:t>而当滑动变阻器接入电路的电阻为零时，小灯泡两端的电压是电源电压，可见，问题是电源的电压</a:t>
            </a:r>
            <a:r>
              <a:rPr lang="en-US" sz="2100" err="1">
                <a:solidFill>
                  <a:srgbClr val="C00000"/>
                </a:solidFill>
                <a:sym typeface="+mn-ea"/>
              </a:rPr>
              <a:t>比较</a:t>
            </a:r>
            <a:r>
              <a:rPr lang="zh-CN" altLang="en-US" sz="2100" err="1">
                <a:solidFill>
                  <a:srgbClr val="C00000"/>
                </a:solidFill>
              </a:rPr>
              <a:t>小</a:t>
            </a:r>
            <a:r>
              <a:rPr lang="en-US" sz="2100">
                <a:solidFill>
                  <a:srgbClr val="C00000"/>
                </a:solidFill>
              </a:rPr>
              <a:t>。</a:t>
            </a:r>
            <a:r>
              <a:rPr lang="zh-CN" altLang="en-US" sz="2100">
                <a:solidFill>
                  <a:srgbClr val="C00000"/>
                </a:solidFill>
              </a:rPr>
              <a:t>做此</a:t>
            </a:r>
            <a:r>
              <a:rPr lang="en-US" sz="2100">
                <a:solidFill>
                  <a:srgbClr val="C00000"/>
                </a:solidFill>
              </a:rPr>
              <a:t>实验时，电源电压一定要比小灯泡额定电压大20%以上。</a:t>
            </a:r>
            <a:endParaRPr lang="en-US" sz="2100">
              <a:solidFill>
                <a:srgbClr val="C00000"/>
              </a:solidFill>
            </a:endParaRPr>
          </a:p>
        </p:txBody>
      </p:sp>
      <p:grpSp>
        <p:nvGrpSpPr>
          <p:cNvPr id="9" name="组合 9" title=""/>
          <p:cNvGrpSpPr/>
          <p:nvPr>
            <p:custDataLst>
              <p:tags r:id="rId8"/>
            </p:custDataLst>
          </p:nvPr>
        </p:nvGrpSpPr>
        <p:grpSpPr>
          <a:xfrm>
            <a:off x="-76200" y="303610"/>
            <a:ext cx="3221831" cy="414020"/>
            <a:chOff x="0" y="623478"/>
            <a:chExt cx="3786638" cy="484440"/>
          </a:xfrm>
        </p:grpSpPr>
        <p:grpSp>
          <p:nvGrpSpPr>
            <p:cNvPr id="10" name="组合 10"/>
            <p:cNvGrpSpPr/>
            <p:nvPr>
              <p:custDataLst>
                <p:tags r:id="rId9"/>
              </p:custDataLst>
            </p:nvPr>
          </p:nvGrpSpPr>
          <p:grpSpPr>
            <a:xfrm>
              <a:off x="0" y="678733"/>
              <a:ext cx="771176" cy="347209"/>
              <a:chOff x="0" y="537328"/>
              <a:chExt cx="771176" cy="347209"/>
            </a:xfrm>
          </p:grpSpPr>
          <p:sp>
            <p:nvSpPr>
              <p:cNvPr id="12" name="矩形 11"/>
              <p:cNvSpPr/>
              <p:nvPr>
                <p:custDataLst>
                  <p:tags r:id="rId10"/>
                </p:custDataLst>
              </p:nvPr>
            </p:nvSpPr>
            <p:spPr>
              <a:xfrm>
                <a:off x="86760" y="575413"/>
                <a:ext cx="684282" cy="30927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>
                <p:custDataLst>
                  <p:tags r:id="rId11"/>
                </p:custDataLst>
              </p:nvPr>
            </p:nvSpPr>
            <p:spPr>
              <a:xfrm>
                <a:off x="0" y="537798"/>
                <a:ext cx="684282" cy="309276"/>
              </a:xfrm>
              <a:prstGeom prst="rect">
                <a:avLst/>
              </a:prstGeom>
              <a:solidFill>
                <a:srgbClr val="008080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</p:grpSp>
        <p:sp>
          <p:nvSpPr>
            <p:cNvPr id="11" name="文本框 11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771662" y="623478"/>
              <a:ext cx="3014976" cy="484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100" b="1">
                  <a:solidFill>
                    <a:srgbClr val="008080"/>
                  </a:solidFill>
                  <a:latin typeface="微软雅黑" panose="020b0503020204020204" charset="-122"/>
                </a:rPr>
                <a:t>交流与评估</a:t>
              </a:r>
              <a:endParaRPr lang="zh-CN" altLang="en-US" sz="2100" b="1">
                <a:solidFill>
                  <a:srgbClr val="008080"/>
                </a:solidFill>
                <a:latin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alphaModFix amt="80000"/>
            <a:lum bright="6000" contrast="-12000"/>
          </a:blip>
          <a:stretch>
            <a:fillRect/>
          </a:stretch>
        </p:blipFill>
        <p:spPr>
          <a:xfrm>
            <a:off x="143828" y="1599724"/>
            <a:ext cx="3614738" cy="2436019"/>
          </a:xfrm>
          <a:prstGeom prst="rect">
            <a:avLst/>
          </a:prstGeom>
        </p:spPr>
      </p:pic>
      <p:sp>
        <p:nvSpPr>
          <p:cNvPr id="9" name="文本框 8" title=""/>
          <p:cNvSpPr txBox="1"/>
          <p:nvPr>
            <p:custDataLst>
              <p:tags r:id="rId5"/>
            </p:custDataLst>
          </p:nvPr>
        </p:nvSpPr>
        <p:spPr>
          <a:xfrm>
            <a:off x="3545929" y="1147049"/>
            <a:ext cx="4860338" cy="403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实验中最可能出现错误的是哪几个环节?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11" name="文本框 10" title=""/>
          <p:cNvSpPr txBox="1"/>
          <p:nvPr>
            <p:custDataLst>
              <p:tags r:id="rId6"/>
            </p:custDataLst>
          </p:nvPr>
        </p:nvSpPr>
        <p:spPr>
          <a:xfrm>
            <a:off x="3545929" y="2154268"/>
            <a:ext cx="4007644" cy="40386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在哪方面容易出现较大的误差?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13" name="文本框 12" title=""/>
          <p:cNvSpPr txBox="1"/>
          <p:nvPr>
            <p:custDataLst>
              <p:tags r:id="rId7"/>
            </p:custDataLst>
          </p:nvPr>
        </p:nvSpPr>
        <p:spPr>
          <a:xfrm>
            <a:off x="3545929" y="3158168"/>
            <a:ext cx="4860338" cy="969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50000"/>
              </a:lnSpc>
            </a:pPr>
            <a:r>
              <a:rPr lang="en-US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在实验的设计、操作和分析过程中，你发现了哪些新的问题?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grpSp>
        <p:nvGrpSpPr>
          <p:cNvPr id="27" name="组合 9" title=""/>
          <p:cNvGrpSpPr/>
          <p:nvPr>
            <p:custDataLst>
              <p:tags r:id="rId8"/>
            </p:custDataLst>
          </p:nvPr>
        </p:nvGrpSpPr>
        <p:grpSpPr>
          <a:xfrm>
            <a:off x="-76200" y="303610"/>
            <a:ext cx="3221831" cy="414020"/>
            <a:chOff x="0" y="623478"/>
            <a:chExt cx="3786638" cy="484440"/>
          </a:xfrm>
        </p:grpSpPr>
        <p:grpSp>
          <p:nvGrpSpPr>
            <p:cNvPr id="28" name="组合 10"/>
            <p:cNvGrpSpPr/>
            <p:nvPr>
              <p:custDataLst>
                <p:tags r:id="rId9"/>
              </p:custDataLst>
            </p:nvPr>
          </p:nvGrpSpPr>
          <p:grpSpPr>
            <a:xfrm>
              <a:off x="0" y="678733"/>
              <a:ext cx="771176" cy="347209"/>
              <a:chOff x="0" y="537328"/>
              <a:chExt cx="771176" cy="347209"/>
            </a:xfrm>
          </p:grpSpPr>
          <p:sp>
            <p:nvSpPr>
              <p:cNvPr id="30" name="矩形 29"/>
              <p:cNvSpPr/>
              <p:nvPr>
                <p:custDataLst>
                  <p:tags r:id="rId10"/>
                </p:custDataLst>
              </p:nvPr>
            </p:nvSpPr>
            <p:spPr>
              <a:xfrm>
                <a:off x="86760" y="575413"/>
                <a:ext cx="684282" cy="30927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  <p:sp>
            <p:nvSpPr>
              <p:cNvPr id="31" name="矩形 30"/>
              <p:cNvSpPr/>
              <p:nvPr>
                <p:custDataLst>
                  <p:tags r:id="rId11"/>
                </p:custDataLst>
              </p:nvPr>
            </p:nvSpPr>
            <p:spPr>
              <a:xfrm>
                <a:off x="0" y="537798"/>
                <a:ext cx="684282" cy="309276"/>
              </a:xfrm>
              <a:prstGeom prst="rect">
                <a:avLst/>
              </a:prstGeom>
              <a:solidFill>
                <a:srgbClr val="008080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</p:grpSp>
        <p:sp>
          <p:nvSpPr>
            <p:cNvPr id="29" name="文本框 11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771662" y="623478"/>
              <a:ext cx="3014976" cy="484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100" b="1">
                  <a:solidFill>
                    <a:srgbClr val="008080"/>
                  </a:solidFill>
                  <a:latin typeface="微软雅黑" panose="020b0503020204020204" charset="-122"/>
                </a:rPr>
                <a:t>交流与评估</a:t>
              </a:r>
              <a:endParaRPr lang="zh-CN" altLang="en-US" sz="2100" b="1">
                <a:solidFill>
                  <a:srgbClr val="008080"/>
                </a:solidFill>
                <a:latin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64735" y="1027759"/>
            <a:ext cx="7614529" cy="969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50000"/>
              </a:lnSpc>
            </a:pPr>
            <a:r>
              <a:rPr lang="en-US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甲灯标有“PZ 220 V  100 W” ，乙灯标有“PZ 220 V  40 W” ，将两盏灯串联接在220 V 电路中，比较两灯的亮度。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4"/>
            </p:custDataLst>
          </p:nvPr>
        </p:nvSpPr>
        <p:spPr>
          <a:xfrm>
            <a:off x="3287911" y="2410864"/>
            <a:ext cx="4086225" cy="40386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现象：乙灯</a:t>
            </a:r>
            <a:r>
              <a:rPr lang="zh-CN" altLang="en-US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比甲灯</a:t>
            </a:r>
            <a:r>
              <a:rPr lang="en-US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亮。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pic>
        <p:nvPicPr>
          <p:cNvPr id="8" name="图片 7" title=""/>
          <p:cNvPicPr/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84052" y="2421731"/>
            <a:ext cx="1571625" cy="1893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组合 9" title=""/>
          <p:cNvGrpSpPr/>
          <p:nvPr>
            <p:custDataLst>
              <p:tags r:id="rId7"/>
            </p:custDataLst>
          </p:nvPr>
        </p:nvGrpSpPr>
        <p:grpSpPr>
          <a:xfrm>
            <a:off x="-76200" y="303610"/>
            <a:ext cx="4432184" cy="414020"/>
            <a:chOff x="0" y="623478"/>
            <a:chExt cx="5209173" cy="484440"/>
          </a:xfrm>
        </p:grpSpPr>
        <p:grpSp>
          <p:nvGrpSpPr>
            <p:cNvPr id="10" name="组合 10"/>
            <p:cNvGrpSpPr/>
            <p:nvPr>
              <p:custDataLst>
                <p:tags r:id="rId8"/>
              </p:custDataLst>
            </p:nvPr>
          </p:nvGrpSpPr>
          <p:grpSpPr>
            <a:xfrm>
              <a:off x="0" y="678733"/>
              <a:ext cx="771176" cy="347209"/>
              <a:chOff x="0" y="537328"/>
              <a:chExt cx="771176" cy="347209"/>
            </a:xfrm>
          </p:grpSpPr>
          <p:sp>
            <p:nvSpPr>
              <p:cNvPr id="12" name="矩形 11"/>
              <p:cNvSpPr/>
              <p:nvPr>
                <p:custDataLst>
                  <p:tags r:id="rId9"/>
                </p:custDataLst>
              </p:nvPr>
            </p:nvSpPr>
            <p:spPr>
              <a:xfrm>
                <a:off x="86760" y="575413"/>
                <a:ext cx="684282" cy="30927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  <p:sp>
            <p:nvSpPr>
              <p:cNvPr id="13" name="矩形 12"/>
              <p:cNvSpPr/>
              <p:nvPr>
                <p:custDataLst>
                  <p:tags r:id="rId10"/>
                </p:custDataLst>
              </p:nvPr>
            </p:nvSpPr>
            <p:spPr>
              <a:xfrm>
                <a:off x="0" y="537798"/>
                <a:ext cx="684282" cy="309276"/>
              </a:xfrm>
              <a:prstGeom prst="rect">
                <a:avLst/>
              </a:prstGeom>
              <a:solidFill>
                <a:srgbClr val="008080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</p:grpSp>
        <p:sp>
          <p:nvSpPr>
            <p:cNvPr id="11" name="文本框 11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771661" y="623478"/>
              <a:ext cx="4437512" cy="484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100" b="1">
                  <a:solidFill>
                    <a:srgbClr val="008080"/>
                  </a:solidFill>
                  <a:latin typeface="微软雅黑" panose="020b0503020204020204" charset="-122"/>
                </a:rPr>
                <a:t>知识拓展：灯泡亮度的比较</a:t>
              </a:r>
              <a:endParaRPr lang="zh-CN" altLang="en-US" sz="2100" b="1">
                <a:solidFill>
                  <a:srgbClr val="008080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14" name="文本框 13" title=""/>
          <p:cNvSpPr txBox="1"/>
          <p:nvPr>
            <p:custDataLst>
              <p:tags r:id="rId12"/>
            </p:custDataLst>
          </p:nvPr>
        </p:nvSpPr>
        <p:spPr>
          <a:xfrm>
            <a:off x="3288030" y="3249454"/>
            <a:ext cx="5106353" cy="12115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5000"/>
              </a:lnSpc>
            </a:pPr>
            <a:r>
              <a:rPr lang="zh-CN" alt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结论：</a:t>
            </a:r>
            <a:r>
              <a:rPr lang="zh-CN" altLang="en-US" sz="2100" b="0" u="none" spc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串联电路中，电阻</a:t>
            </a:r>
            <a:r>
              <a:rPr lang="zh-CN" altLang="en-US" sz="2100" b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较</a:t>
            </a:r>
            <a:r>
              <a:rPr lang="zh-CN" altLang="en-US" sz="2100" b="0" u="none" spc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大的灯泡，</a:t>
            </a:r>
            <a:r>
              <a:rPr lang="en-US" altLang="zh-CN" sz="2100" b="0" i="1" u="none" spc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P</a:t>
            </a:r>
            <a:r>
              <a:rPr lang="zh-CN" altLang="en-US" sz="2100" b="0" u="none" spc="0" baseline="-2500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实</a:t>
            </a:r>
            <a:r>
              <a:rPr lang="zh-CN" altLang="en-US" sz="2100" b="0" u="none" spc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较</a:t>
            </a:r>
            <a:r>
              <a:rPr lang="zh-CN" altLang="en-US" sz="2100" b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大</a:t>
            </a:r>
            <a:r>
              <a:rPr lang="zh-CN" altLang="en-US" sz="2100" b="0" u="none" spc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，较亮（本题中</a:t>
            </a:r>
            <a:r>
              <a:rPr lang="en-US" altLang="zh-CN" sz="2100" b="0" i="1" u="none" spc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U</a:t>
            </a:r>
            <a:r>
              <a:rPr lang="zh-CN" altLang="en-US" sz="2100" b="0" u="none" spc="0" baseline="-2500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额</a:t>
            </a:r>
            <a:r>
              <a:rPr lang="zh-CN" altLang="en-US" sz="2100" b="0" u="none" spc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相同，</a:t>
            </a:r>
            <a:r>
              <a:rPr lang="en-US" altLang="zh-CN" sz="2100" b="0" i="1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 P</a:t>
            </a:r>
            <a:r>
              <a:rPr lang="zh-CN" altLang="en-US" sz="2100" b="0" baseline="-2500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额</a:t>
            </a:r>
            <a:r>
              <a:rPr lang="zh-CN" altLang="en-US" sz="2100" b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较</a:t>
            </a:r>
            <a:r>
              <a:rPr lang="zh-CN" altLang="en-US" sz="2100" b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小的灯泡，电阻较大，串联后较亮）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。</a:t>
            </a:r>
            <a:endParaRPr lang="en-US" sz="2100" b="0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887888" y="978194"/>
            <a:ext cx="7368225" cy="969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50000"/>
              </a:lnSpc>
            </a:pPr>
            <a:r>
              <a:rPr lang="en-US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甲灯标有“PZ 220 V  100 W” ，乙灯标有“PZ 220 V  40 W”，两灯并联接在 220 V电路中，比较两灯的亮度。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4"/>
            </p:custDataLst>
          </p:nvPr>
        </p:nvSpPr>
        <p:spPr>
          <a:xfrm>
            <a:off x="3188824" y="3956786"/>
            <a:ext cx="5400375" cy="969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fontAlgn="base">
              <a:lnSpc>
                <a:spcPct val="150000"/>
              </a:lnSpc>
            </a:pPr>
            <a:r>
              <a:rPr lang="en-US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比较两盏灯的亮度，应比较它们的</a:t>
            </a:r>
            <a:r>
              <a:rPr lang="en-US" sz="2100" b="0" u="none" spc="0" err="1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实际功率</a:t>
            </a:r>
            <a:r>
              <a:rPr lang="en-US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，</a:t>
            </a:r>
            <a:r>
              <a:rPr lang="en-US" sz="2100" b="0" u="none" spc="0" err="1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实际功率大的灯泡亮</a:t>
            </a:r>
            <a:r>
              <a:rPr 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。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5"/>
            </p:custDataLst>
          </p:nvPr>
        </p:nvSpPr>
        <p:spPr>
          <a:xfrm>
            <a:off x="3221906" y="2223115"/>
            <a:ext cx="4100513" cy="403860"/>
          </a:xfrm>
          <a:prstGeom prst="rect">
            <a:avLst/>
          </a:prstGeom>
          <a:noFill/>
        </p:spPr>
        <p:txBody>
          <a:bodyPr lIns="0" tIns="0" rIns="0" bIns="0" rtlCol="0">
            <a:spAutoFit/>
          </a:bodyPr>
          <a:lstStyle/>
          <a:p>
            <a:pPr marL="0" marR="0" lvl="0" indent="0" algn="l" fontAlgn="base">
              <a:lnSpc>
                <a:spcPct val="125000"/>
              </a:lnSpc>
            </a:pPr>
            <a:r>
              <a:rPr lang="en-US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现象：甲灯</a:t>
            </a:r>
            <a:r>
              <a:rPr lang="zh-CN" altLang="en-US" sz="2100" b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比乙灯</a:t>
            </a:r>
            <a:r>
              <a:rPr lang="en-US" sz="2100" b="0" u="none" spc="0" err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亮。</a:t>
            </a:r>
            <a:endParaRPr lang="en-US" sz="2100" b="0" u="none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pic>
        <p:nvPicPr>
          <p:cNvPr id="9" name="图片 8" title=""/>
          <p:cNvPicPr/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40922" y="2258894"/>
            <a:ext cx="1761317" cy="1761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组合 9" title=""/>
          <p:cNvGrpSpPr/>
          <p:nvPr>
            <p:custDataLst>
              <p:tags r:id="rId8"/>
            </p:custDataLst>
          </p:nvPr>
        </p:nvGrpSpPr>
        <p:grpSpPr>
          <a:xfrm>
            <a:off x="-76200" y="303610"/>
            <a:ext cx="4432184" cy="414020"/>
            <a:chOff x="0" y="623478"/>
            <a:chExt cx="5209173" cy="484440"/>
          </a:xfrm>
        </p:grpSpPr>
        <p:grpSp>
          <p:nvGrpSpPr>
            <p:cNvPr id="11" name="组合 10"/>
            <p:cNvGrpSpPr/>
            <p:nvPr>
              <p:custDataLst>
                <p:tags r:id="rId9"/>
              </p:custDataLst>
            </p:nvPr>
          </p:nvGrpSpPr>
          <p:grpSpPr>
            <a:xfrm>
              <a:off x="0" y="678733"/>
              <a:ext cx="771176" cy="347209"/>
              <a:chOff x="0" y="537328"/>
              <a:chExt cx="771176" cy="347209"/>
            </a:xfrm>
          </p:grpSpPr>
          <p:sp>
            <p:nvSpPr>
              <p:cNvPr id="13" name="矩形 12"/>
              <p:cNvSpPr/>
              <p:nvPr>
                <p:custDataLst>
                  <p:tags r:id="rId10"/>
                </p:custDataLst>
              </p:nvPr>
            </p:nvSpPr>
            <p:spPr>
              <a:xfrm>
                <a:off x="86760" y="575413"/>
                <a:ext cx="684282" cy="30927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>
                <p:custDataLst>
                  <p:tags r:id="rId11"/>
                </p:custDataLst>
              </p:nvPr>
            </p:nvSpPr>
            <p:spPr>
              <a:xfrm>
                <a:off x="0" y="537798"/>
                <a:ext cx="684282" cy="309276"/>
              </a:xfrm>
              <a:prstGeom prst="rect">
                <a:avLst/>
              </a:prstGeom>
              <a:solidFill>
                <a:srgbClr val="008080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ea typeface="微软雅黑" panose="020b0503020204020204" charset="-122"/>
                </a:endParaRPr>
              </a:p>
            </p:txBody>
          </p:sp>
        </p:grpSp>
        <p:sp>
          <p:nvSpPr>
            <p:cNvPr id="12" name="文本框 11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771661" y="623478"/>
              <a:ext cx="4437512" cy="484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100" b="1">
                  <a:solidFill>
                    <a:srgbClr val="008080"/>
                  </a:solidFill>
                  <a:latin typeface="微软雅黑" panose="020b0503020204020204" charset="-122"/>
                </a:rPr>
                <a:t>知识拓展：灯泡亮度的比较</a:t>
              </a:r>
              <a:endParaRPr lang="zh-CN" altLang="en-US" sz="2100" b="1">
                <a:solidFill>
                  <a:srgbClr val="008080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15" name="文本框 14" title=""/>
          <p:cNvSpPr txBox="1"/>
          <p:nvPr>
            <p:custDataLst>
              <p:tags r:id="rId13"/>
            </p:custDataLst>
          </p:nvPr>
        </p:nvSpPr>
        <p:spPr>
          <a:xfrm>
            <a:off x="3198971" y="2687955"/>
            <a:ext cx="4966811" cy="1615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5000"/>
              </a:lnSpc>
            </a:pPr>
            <a:r>
              <a:rPr lang="zh-CN" altLang="en-US" sz="2100" b="0" u="none" spc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结论：</a:t>
            </a:r>
            <a:r>
              <a:rPr lang="zh-CN" altLang="en-US" sz="2100" b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并联电路中，电阻较小的灯泡，</a:t>
            </a:r>
            <a:r>
              <a:rPr lang="en-US" altLang="zh-CN" sz="2100" b="0" i="1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2100" b="0" baseline="-2500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实</a:t>
            </a:r>
            <a:r>
              <a:rPr lang="zh-CN" altLang="en-US" sz="2100" b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较大，较亮（本题中</a:t>
            </a:r>
            <a:r>
              <a:rPr lang="en-US" altLang="zh-CN" sz="2100" b="0" i="1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U</a:t>
            </a:r>
            <a:r>
              <a:rPr lang="zh-CN" altLang="en-US" sz="2100" b="0" baseline="-2500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额</a:t>
            </a:r>
            <a:r>
              <a:rPr lang="zh-CN" altLang="en-US" sz="2100" b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相同，</a:t>
            </a:r>
            <a:r>
              <a:rPr lang="en-US" altLang="zh-CN" sz="2100" b="0" i="1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 P</a:t>
            </a:r>
            <a:r>
              <a:rPr lang="zh-CN" altLang="en-US" sz="2100" b="0" baseline="-2500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额</a:t>
            </a:r>
            <a:r>
              <a:rPr lang="zh-CN" altLang="en-US" sz="2100" b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较大的灯泡，电阻较小，并联后较亮）</a:t>
            </a:r>
            <a:r>
              <a:rPr lang="zh-CN" altLang="en-US" sz="2100" b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。</a:t>
            </a:r>
            <a:endParaRPr lang="en-US" sz="2100" b="0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lvl="0">
              <a:lnSpc>
                <a:spcPct val="125000"/>
              </a:lnSpc>
            </a:pPr>
            <a:endParaRPr lang="en-US" sz="2100" b="0" spc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C_5_BD#107e44599?vcp=1&amp;pid=d63295198&amp;color=147,205,221&amp;vtp=1&amp;bt=1&amp;bbb=1" title=""/>
          <p:cNvSpPr/>
          <p:nvPr>
            <p:custDataLst>
              <p:tags r:id="rId4"/>
            </p:custDataLst>
          </p:nvPr>
        </p:nvSpPr>
        <p:spPr>
          <a:xfrm>
            <a:off x="539496" y="402336"/>
            <a:ext cx="8065008" cy="59436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 latinLnBrk="1">
              <a:lnSpc>
                <a:spcPts val="4600"/>
              </a:lnSpc>
            </a:pPr>
            <a:r>
              <a:rPr lang="en-US" altLang="zh-CN" sz="2600" b="1" i="0">
                <a:solidFill>
                  <a:srgbClr val="93CDD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pitchFamily="34" charset="-120"/>
              </a:rPr>
              <a:t>知识点1</a:t>
            </a:r>
            <a:r>
              <a:rPr lang="en-US" altLang="zh-CN" sz="2600" b="1" i="0">
                <a:solidFill>
                  <a:srgbClr val="93CD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600" b="1" i="0">
                <a:solidFill>
                  <a:srgbClr val="93CDD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pitchFamily="34" charset="-120"/>
              </a:rPr>
              <a:t>额定电压与额定功率的理解</a:t>
            </a:r>
            <a:endParaRPr lang="en-US" altLang="zh-CN" sz="2600"/>
          </a:p>
        </p:txBody>
      </p:sp>
      <mc:AlternateContent>
        <mc:Choice Requires="a14">
          <p:sp>
            <p:nvSpPr>
              <p:cNvPr id="3" name="QC_6_BD.1_1#0fca79a55?vcp=1&amp;vis=1&amp;pid=107e44599&amp;color=0,0,0&amp;vtp=1&amp;bbb=1&amp;hb=1" title=""/>
              <p:cNvSpPr/>
              <p:nvPr>
                <p:custDataLst>
                  <p:tags r:id="rId5"/>
                </p:custDataLst>
              </p:nvPr>
            </p:nvSpPr>
            <p:spPr>
              <a:xfrm>
                <a:off x="539496" y="1052381"/>
                <a:ext cx="8065008" cy="16764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l" latinLnBrk="1">
                  <a:lnSpc>
                    <a:spcPts val="4400"/>
                  </a:lnSpc>
                </a:pP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1.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［2024·吉林期末］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现有两只普通白炽灯泡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、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，其中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标有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“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220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V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40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W</m:t>
                      </m:r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”，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标有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“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110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V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40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W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”。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两灯都正常发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光时(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)</a:t>
                </a:r>
                <a:endParaRPr lang="en-US" altLang="zh-CN" sz="2400"/>
              </a:p>
            </p:txBody>
          </p:sp>
        </mc:Choice>
        <mc:Fallback>
          <p:sp>
            <p:nvSpPr>
              <p:cNvPr id="3" name="QC_6_BD.1_1#0fca79a55?vcp=1&amp;vis=1&amp;pid=107e44599&amp;color=0,0,0&amp;vtp=1&amp;bbb=1&amp;h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539496" y="1052381"/>
                <a:ext cx="8065008" cy="1676400"/>
              </a:xfrm>
              <a:prstGeom prst="rect">
                <a:avLst/>
              </a:prstGeom>
              <a:blipFill rotWithShape="1">
                <a:blip r:embed="rId7"/>
                <a:stretch>
                  <a:fillRect l="-5" t="-11" r="-28" b="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QC_6_AN.2_1#0fca79a55.bracket?vcp=1&amp;vis=1&amp;pid=107e44599&amp;color=0,0,0&amp;vpa=1&amp;vtp=1" title=""/>
          <p:cNvSpPr/>
          <p:nvPr>
            <p:custDataLst>
              <p:tags r:id="rId8"/>
            </p:custDataLst>
          </p:nvPr>
        </p:nvSpPr>
        <p:spPr>
          <a:xfrm>
            <a:off x="1394365" y="2180141"/>
            <a:ext cx="423863" cy="5334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2400" b="0" i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C</a:t>
            </a:r>
            <a:endParaRPr lang="en-US" altLang="zh-CN" sz="2400"/>
          </a:p>
        </p:txBody>
      </p:sp>
      <mc:AlternateContent>
        <mc:Choice Requires="a14">
          <p:sp>
            <p:nvSpPr>
              <p:cNvPr id="5" name="QC_6_BD.1_2#0fca79a55.choices?vcp=1&amp;vis=1&amp;pid=107e44599&amp;color=0,0,0&amp;vtp=1&amp;bbb=1" title=""/>
              <p:cNvSpPr/>
              <p:nvPr>
                <p:custDataLst>
                  <p:tags r:id="rId9"/>
                </p:custDataLst>
              </p:nvPr>
            </p:nvSpPr>
            <p:spPr>
              <a:xfrm>
                <a:off x="539496" y="2750366"/>
                <a:ext cx="8065008" cy="11176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marL="0" marR="0" lvl="0" indent="0" defTabSz="914400" eaLnBrk="1" fontAlgn="auto" latinLnBrk="1" hangingPunct="1">
                  <a:lnSpc>
                    <a:spcPts val="44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  <a:tabLst>
                    <a:tab pos="4139565"/>
                  </a:tabLst>
                  <a:defRPr/>
                </a:pP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A.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比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亮</a:t>
                </a:r>
                <a:r>
                  <a:rPr lang="en-US" altLang="zh-CN" sz="2400" b="0" i="0" spc="-1030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	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B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比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亮</a:t>
                </a:r>
                <a:endParaRPr lang="en-US" altLang="zh-CN" sz="2400"/>
              </a:p>
              <a:p>
                <a:pPr marL="0" marR="0" lvl="0" indent="0" defTabSz="914400" eaLnBrk="1" fontAlgn="auto" latinLnBrk="1" hangingPunct="1">
                  <a:lnSpc>
                    <a:spcPts val="44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  <a:tabLst>
                    <a:tab pos="4139565"/>
                  </a:tabLst>
                  <a:defRPr/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C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、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一样亮</a:t>
                </a:r>
                <a:r>
                  <a:rPr lang="en-US" altLang="zh-CN" sz="2400" b="0" i="0" spc="-1030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	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D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无法判断</a:t>
                </a:r>
                <a:endParaRPr lang="en-US" altLang="zh-CN" sz="2400"/>
              </a:p>
            </p:txBody>
          </p:sp>
        </mc:Choice>
        <mc:Fallback>
          <p:sp>
            <p:nvSpPr>
              <p:cNvPr id="5" name="QC_6_BD.1_2#0fca79a55.choices?vcp=1&amp;vis=1&amp;pid=107e44599&amp;color=0,0,0&amp;vtp=1&amp;bb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539496" y="2750366"/>
                <a:ext cx="8065008" cy="1117600"/>
              </a:xfrm>
              <a:prstGeom prst="rect">
                <a:avLst/>
              </a:prstGeom>
              <a:blipFill rotWithShape="1">
                <a:blip r:embed="rId11"/>
                <a:stretch>
                  <a:fillRect l="-5" t="-16" r="3" b="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ject 54" title="">
            <a:hlinkClick r:id="rId13" action="ppaction://hlinksldjump"/>
          </p:cNvPr>
          <p:cNvSpPr/>
          <p:nvPr>
            <p:custDataLst>
              <p:tags r:id="rId12"/>
            </p:custDataLst>
          </p:nvPr>
        </p:nvSpPr>
        <p:spPr>
          <a:xfrm flipH="1">
            <a:off x="8244408" y="4404218"/>
            <a:ext cx="604652" cy="432023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17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QC_6_BD.3_1#c1ce6af20?vcp=1&amp;vis=1&amp;pid=107e44599&amp;color=0,0,0&amp;vtp=1&amp;bt=1&amp;bbb=1&amp;hb=1" title=""/>
          <p:cNvSpPr/>
          <p:nvPr>
            <p:custDataLst>
              <p:tags r:id="rId4"/>
            </p:custDataLst>
          </p:nvPr>
        </p:nvSpPr>
        <p:spPr>
          <a:xfrm>
            <a:off x="539496" y="1388314"/>
            <a:ext cx="8065008" cy="11176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2.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小明发现家里的白炽灯突然变亮，</a:t>
            </a:r>
            <a:r>
              <a:rPr lang="en-US" altLang="zh-CN" sz="2400" b="0" i="0" smtClean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主要原因可能是白炽灯</a:t>
            </a:r>
            <a:endParaRPr lang="en-US" altLang="zh-CN" sz="2400" b="0" i="0" smtClean="0">
              <a:solidFill>
                <a:srgbClr val="00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2400" b="0" i="0" smtClean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的(</a:t>
            </a:r>
            <a:r>
              <a:rPr lang="en-US" altLang="zh-CN" sz="2400" b="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 </a:t>
            </a:r>
            <a:r>
              <a:rPr lang="en-US" altLang="zh-CN" sz="2400" b="0" i="0" smtClean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)</a:t>
            </a:r>
            <a:endParaRPr lang="en-US" altLang="zh-CN" sz="2400"/>
          </a:p>
        </p:txBody>
      </p:sp>
      <p:sp>
        <p:nvSpPr>
          <p:cNvPr id="3" name="QC_6_AN.4_1#c1ce6af20.bracket?vcp=1&amp;vis=1&amp;pid=107e44599&amp;color=0,0,0&amp;vpa=2&amp;vtp=1" title=""/>
          <p:cNvSpPr/>
          <p:nvPr>
            <p:custDataLst>
              <p:tags r:id="rId5"/>
            </p:custDataLst>
          </p:nvPr>
        </p:nvSpPr>
        <p:spPr>
          <a:xfrm>
            <a:off x="1089565" y="1957274"/>
            <a:ext cx="423863" cy="5334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2400" b="0" i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B</a:t>
            </a:r>
            <a:endParaRPr lang="en-US" altLang="zh-CN" sz="2400"/>
          </a:p>
        </p:txBody>
      </p:sp>
      <p:sp>
        <p:nvSpPr>
          <p:cNvPr id="4" name="QC_6_BD.3_2#c1ce6af20.choices?vcp=1&amp;vis=1&amp;pid=107e44599&amp;color=0,0,0&amp;vtp=1&amp;bbb=1" title=""/>
          <p:cNvSpPr/>
          <p:nvPr>
            <p:custDataLst>
              <p:tags r:id="rId6"/>
            </p:custDataLst>
          </p:nvPr>
        </p:nvSpPr>
        <p:spPr>
          <a:xfrm>
            <a:off x="539496" y="2543560"/>
            <a:ext cx="8065008" cy="11176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1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4139565"/>
              </a:tabLst>
              <a:defRPr/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A.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0" i="0" smtClean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额定电压变大</a:t>
            </a:r>
            <a:r>
              <a:rPr lang="en-US" altLang="zh-CN" sz="2400" b="0" i="0" spc="-1030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 smtClean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B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.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实际电压变大</a:t>
            </a:r>
            <a:endParaRPr lang="en-US" altLang="zh-CN" sz="2400"/>
          </a:p>
          <a:p>
            <a:pPr marL="0" marR="0" lvl="0" indent="0" defTabSz="914400" eaLnBrk="1" fontAlgn="auto" latinLnBrk="1" hangingPunct="1">
              <a:lnSpc>
                <a:spcPts val="44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4139565"/>
              </a:tabLst>
              <a:defRPr/>
            </a:pPr>
            <a:r>
              <a:rPr lang="en-US" altLang="zh-CN" sz="2400" b="0" i="0" smtClean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C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.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0" i="0" smtClean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额定功率变小</a:t>
            </a:r>
            <a:r>
              <a:rPr lang="en-US" altLang="zh-CN" sz="2400" b="0" i="0" spc="-1030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	</a:t>
            </a:r>
            <a:r>
              <a:rPr lang="en-US" altLang="zh-CN" sz="2400" b="0" i="0" smtClean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D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.</a:t>
            </a:r>
            <a:r>
              <a:rPr lang="en-US" altLang="zh-CN" sz="24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实际电压变小</a:t>
            </a:r>
            <a:endParaRPr lang="en-US" altLang="zh-CN" sz="2400"/>
          </a:p>
        </p:txBody>
      </p:sp>
      <p:sp>
        <p:nvSpPr>
          <p:cNvPr id="6" name="object 54" title="">
            <a:hlinkClick r:id="rId8" action="ppaction://hlinksldjump"/>
          </p:cNvPr>
          <p:cNvSpPr/>
          <p:nvPr>
            <p:custDataLst>
              <p:tags r:id="rId7"/>
            </p:custDataLst>
          </p:nvPr>
        </p:nvSpPr>
        <p:spPr>
          <a:xfrm flipH="1">
            <a:off x="8244408" y="4404218"/>
            <a:ext cx="604652" cy="432023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17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C_5_BD#7cf995bbb?vcp=1&amp;pid=d63295198&amp;color=147,205,221&amp;vtp=1&amp;bt=1&amp;bbb=1" title=""/>
          <p:cNvSpPr/>
          <p:nvPr>
            <p:custDataLst>
              <p:tags r:id="rId4"/>
            </p:custDataLst>
          </p:nvPr>
        </p:nvSpPr>
        <p:spPr>
          <a:xfrm>
            <a:off x="539496" y="402336"/>
            <a:ext cx="8065008" cy="59436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 latinLnBrk="1">
              <a:lnSpc>
                <a:spcPts val="4600"/>
              </a:lnSpc>
            </a:pPr>
            <a:r>
              <a:rPr lang="en-US" altLang="zh-CN" sz="2600" b="1" i="0">
                <a:solidFill>
                  <a:srgbClr val="93CDD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pitchFamily="34" charset="-120"/>
              </a:rPr>
              <a:t>知识点2</a:t>
            </a:r>
            <a:r>
              <a:rPr lang="en-US" altLang="zh-CN" sz="2600" b="1" i="0">
                <a:solidFill>
                  <a:srgbClr val="93CD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600" b="1" i="0">
                <a:solidFill>
                  <a:srgbClr val="93CDD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pitchFamily="34" charset="-120"/>
              </a:rPr>
              <a:t>额定电压与额定功率的计算</a:t>
            </a:r>
            <a:endParaRPr lang="en-US" altLang="zh-CN" sz="2600"/>
          </a:p>
        </p:txBody>
      </p:sp>
      <mc:AlternateContent>
        <mc:Choice Requires="a14">
          <p:sp>
            <p:nvSpPr>
              <p:cNvPr id="3" name="QC_6_BD.5_1#872a7225a?vcp=1&amp;vis=1&amp;pid=7cf995bbb&amp;color=0,0,0&amp;vtp=1&amp;bbb=1&amp;hb=1" title=""/>
              <p:cNvSpPr/>
              <p:nvPr>
                <p:custDataLst>
                  <p:tags r:id="rId5"/>
                </p:custDataLst>
              </p:nvPr>
            </p:nvSpPr>
            <p:spPr>
              <a:xfrm>
                <a:off x="539496" y="1052381"/>
                <a:ext cx="8065008" cy="16764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l" latinLnBrk="1">
                  <a:lnSpc>
                    <a:spcPts val="4400"/>
                  </a:lnSpc>
                </a:pP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3.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将一只“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6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V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3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W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”的小灯泡（忽略温度影响）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与一个阻值为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12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Ω</m:t>
                      </m:r>
                    </m:oMath>
                  </m:oMathPara>
                </a14:m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的电阻串联后接到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12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V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的电源上，闭合开关后，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小灯泡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的实际功率(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)</a:t>
                </a:r>
                <a:endParaRPr lang="en-US" altLang="zh-CN" sz="2400"/>
              </a:p>
            </p:txBody>
          </p:sp>
        </mc:Choice>
        <mc:Fallback>
          <p:sp>
            <p:nvSpPr>
              <p:cNvPr id="3" name="QC_6_BD.5_1#872a7225a?vcp=1&amp;vis=1&amp;pid=7cf995bbb&amp;color=0,0,0&amp;vtp=1&amp;bbb=1&amp;h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539496" y="1052381"/>
                <a:ext cx="8065008" cy="1676400"/>
              </a:xfrm>
              <a:prstGeom prst="rect">
                <a:avLst/>
              </a:prstGeom>
              <a:blipFill rotWithShape="1">
                <a:blip r:embed="rId7"/>
                <a:stretch>
                  <a:fillRect l="-5" t="-11" r="-973" b="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QC_6_AN.6_1#872a7225a.bracket?vcp=1&amp;vis=1&amp;pid=7cf995bbb&amp;color=0,0,0&amp;vpa=3&amp;vtp=1" title=""/>
          <p:cNvSpPr/>
          <p:nvPr>
            <p:custDataLst>
              <p:tags r:id="rId8"/>
            </p:custDataLst>
          </p:nvPr>
        </p:nvSpPr>
        <p:spPr>
          <a:xfrm>
            <a:off x="2308764" y="2180141"/>
            <a:ext cx="423863" cy="5334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2400" b="0" i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B</a:t>
            </a:r>
            <a:endParaRPr lang="en-US" altLang="zh-CN" sz="2400"/>
          </a:p>
        </p:txBody>
      </p:sp>
      <mc:AlternateContent>
        <mc:Choice Requires="a14">
          <p:sp>
            <p:nvSpPr>
              <p:cNvPr id="5" name="QC_6_BD.5_2#872a7225a.choices?vcp=1&amp;vis=1&amp;pid=7cf995bbb&amp;color=0,0,0&amp;vtp=1&amp;bbb=1" title=""/>
              <p:cNvSpPr/>
              <p:nvPr>
                <p:custDataLst>
                  <p:tags r:id="rId9"/>
                </p:custDataLst>
              </p:nvPr>
            </p:nvSpPr>
            <p:spPr>
              <a:xfrm>
                <a:off x="539496" y="2750366"/>
                <a:ext cx="8065008" cy="5334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marL="0" marR="0" lvl="0" indent="0" defTabSz="914400" eaLnBrk="1" fontAlgn="auto" latinLnBrk="1" hangingPunct="1">
                  <a:lnSpc>
                    <a:spcPts val="42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  <a:tabLst>
                    <a:tab pos="2066290"/>
                    <a:tab pos="4095115"/>
                    <a:tab pos="6123940"/>
                  </a:tabLst>
                  <a:defRPr/>
                </a:pP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A.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大于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3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W</m:t>
                      </m:r>
                    </m:oMath>
                  </m:oMathPara>
                </a14:m>
                <a:r>
                  <a:rPr lang="en-US" altLang="zh-CN" sz="2400" b="0" i="0" spc="-1030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	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B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等于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3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W</m:t>
                      </m:r>
                    </m:oMath>
                  </m:oMathPara>
                </a14:m>
                <a:r>
                  <a:rPr lang="en-US" altLang="zh-CN" sz="2400" b="0" i="0" spc="-1030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	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C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小于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3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W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pc="-1030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	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D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无法确定</a:t>
                </a:r>
                <a:endParaRPr lang="en-US" altLang="zh-CN" sz="2400"/>
              </a:p>
            </p:txBody>
          </p:sp>
        </mc:Choice>
        <mc:Fallback>
          <p:sp>
            <p:nvSpPr>
              <p:cNvPr id="5" name="QC_6_BD.5_2#872a7225a.choices?vcp=1&amp;vis=1&amp;pid=7cf995bbb&amp;color=0,0,0&amp;vtp=1&amp;bb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539496" y="2750366"/>
                <a:ext cx="8065008" cy="533400"/>
              </a:xfrm>
              <a:prstGeom prst="rect">
                <a:avLst/>
              </a:prstGeom>
              <a:blipFill rotWithShape="1">
                <a:blip r:embed="rId11"/>
                <a:stretch>
                  <a:fillRect l="-5" t="-34" r="3" b="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QC_6_BD.8_1#bd3608ae0?vcp=1&amp;vis=1&amp;pid=7cf995bbb&amp;color=0,0,0&amp;vtp=1&amp;bt=1&amp;bbb=1&amp;hb=1" title=""/>
              <p:cNvSpPr/>
              <p:nvPr>
                <p:custDataLst>
                  <p:tags r:id="rId4"/>
                </p:custDataLst>
              </p:nvPr>
            </p:nvSpPr>
            <p:spPr>
              <a:xfrm>
                <a:off x="539496" y="553924"/>
                <a:ext cx="8065008" cy="16764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l" latinLnBrk="1">
                  <a:lnSpc>
                    <a:spcPts val="4400"/>
                  </a:lnSpc>
                </a:pP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4.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［2024·枣庄模拟］标有“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6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V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3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W</m:t>
                      </m:r>
                    </m:oMath>
                  </m:oMathPara>
                </a14:m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”和“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6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V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6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W</m:t>
                      </m:r>
                    </m:oMath>
                  </m:oMathPara>
                </a14:m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”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的灯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和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endParaRPr lang="en-US" altLang="zh-CN" sz="100" b="0" i="0" kern="0" spc="-99900" smtClean="0">
                  <a:solidFill>
                    <a:srgbClr val="FFFFFF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假设灯丝电阻均不变），将它们串联在某电源上，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使其中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一个灯正常发光时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，下列说法正确的是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(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)</a:t>
                </a:r>
                <a:endParaRPr lang="en-US" altLang="zh-CN" sz="2400"/>
              </a:p>
            </p:txBody>
          </p:sp>
        </mc:Choice>
        <mc:Fallback>
          <p:sp>
            <p:nvSpPr>
              <p:cNvPr id="2" name="QC_6_BD.8_1#bd3608ae0?vcp=1&amp;vis=1&amp;pid=7cf995bbb&amp;color=0,0,0&amp;vtp=1&amp;bt=1&amp;bbb=1&amp;h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539496" y="553924"/>
                <a:ext cx="8065008" cy="1676400"/>
              </a:xfrm>
              <a:prstGeom prst="rect">
                <a:avLst/>
              </a:prstGeom>
              <a:blipFill rotWithShape="1">
                <a:blip r:embed="rId6"/>
                <a:stretch>
                  <a:fillRect l="-5" t="-12" r="3" b="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QC_6_AN.9_1#bd3608ae0.bracket?vcp=1&amp;vis=1&amp;pid=7cf995bbb&amp;color=0,0,0&amp;vpa=4&amp;vtp=1" title=""/>
          <p:cNvSpPr/>
          <p:nvPr>
            <p:custDataLst>
              <p:tags r:id="rId7"/>
            </p:custDataLst>
          </p:nvPr>
        </p:nvSpPr>
        <p:spPr>
          <a:xfrm>
            <a:off x="5966365" y="1681684"/>
            <a:ext cx="423863" cy="5334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2400" b="0" i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B</a:t>
            </a:r>
            <a:endParaRPr lang="en-US" altLang="zh-CN" sz="2400"/>
          </a:p>
        </p:txBody>
      </p:sp>
      <mc:AlternateContent>
        <mc:Choice Requires="a14">
          <p:sp>
            <p:nvSpPr>
              <p:cNvPr id="4" name="QC_6_BD.8_2#bd3608ae0.choices?vcp=1&amp;vis=1&amp;pid=7cf995bbb&amp;color=0,0,0&amp;vtp=1&amp;bbb=1" title=""/>
              <p:cNvSpPr/>
              <p:nvPr>
                <p:custDataLst>
                  <p:tags r:id="rId8"/>
                </p:custDataLst>
              </p:nvPr>
            </p:nvSpPr>
            <p:spPr>
              <a:xfrm>
                <a:off x="539496" y="2255270"/>
                <a:ext cx="8065008" cy="22352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l" latinLnBrk="1">
                  <a:lnSpc>
                    <a:spcPts val="4400"/>
                  </a:lnSpc>
                </a:pP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A.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通过灯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和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的电流之比为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1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2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endParaRPr lang="en-US" altLang="zh-CN" sz="2400"/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B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灯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和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两端的电压之比为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1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endParaRPr lang="en-US" altLang="zh-CN" sz="2400"/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C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灯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和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的发光亮度相同</a:t>
                </a:r>
                <a:endParaRPr lang="en-US" altLang="zh-CN" sz="2400"/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D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能够正常发光的是灯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endParaRPr lang="en-US" altLang="zh-CN" sz="2400"/>
              </a:p>
            </p:txBody>
          </p:sp>
        </mc:Choice>
        <mc:Fallback>
          <p:sp>
            <p:nvSpPr>
              <p:cNvPr id="4" name="QC_6_BD.8_2#bd3608ae0.choices?vcp=1&amp;vis=1&amp;pid=7cf995bbb&amp;color=0,0,0&amp;vtp=1&amp;bb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539496" y="2255270"/>
                <a:ext cx="8065008" cy="2235200"/>
              </a:xfrm>
              <a:prstGeom prst="rect">
                <a:avLst/>
              </a:prstGeom>
              <a:blipFill rotWithShape="1">
                <a:blip r:embed="rId10"/>
                <a:stretch>
                  <a:fillRect l="-5" t="-17" r="3" b="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ject 54" title="">
            <a:hlinkClick r:id="rId12" action="ppaction://hlinksldjump"/>
          </p:cNvPr>
          <p:cNvSpPr/>
          <p:nvPr>
            <p:custDataLst>
              <p:tags r:id="rId11"/>
            </p:custDataLst>
          </p:nvPr>
        </p:nvSpPr>
        <p:spPr>
          <a:xfrm flipH="1">
            <a:off x="8244408" y="4404218"/>
            <a:ext cx="604652" cy="432023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17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QB_6_BD.10_1#a6b3233cf?sp=1&amp;vcp=1&amp;vis=1&amp;pid=7cf995bbb&amp;color=0,0,0&amp;vtp=1&amp;bt=1&amp;bbb=1&amp;hb=1" title=""/>
              <p:cNvSpPr/>
              <p:nvPr>
                <p:custDataLst>
                  <p:tags r:id="rId4"/>
                </p:custDataLst>
              </p:nvPr>
            </p:nvSpPr>
            <p:spPr>
              <a:xfrm>
                <a:off x="539496" y="1697967"/>
                <a:ext cx="8065008" cy="16764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l" latinLnBrk="1">
                  <a:lnSpc>
                    <a:spcPts val="4400"/>
                  </a:lnSpc>
                </a:pP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5.［2024·达州］某彩色电视机的铭牌如图所示，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其额定功率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为</a:t>
                </a:r>
                <a:r>
                  <a:rPr lang="en-US" altLang="zh-CN" sz="240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W</m:t>
                      </m:r>
                    </m:oMath>
                  </m:oMathPara>
                </a14:m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额定电流是</a:t>
                </a:r>
                <a:r>
                  <a:rPr lang="en-US" altLang="zh-CN" sz="240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A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。当它正常工作时，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60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s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内消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耗的电能为</a:t>
                </a:r>
                <a:r>
                  <a:rPr lang="en-US" altLang="zh-CN" sz="240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_______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J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。</a:t>
                </a:r>
                <a:endParaRPr lang="en-US" altLang="zh-CN" sz="240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" name="QB_6_BD.10_1#a6b3233cf?sp=1&amp;vcp=1&amp;vis=1&amp;pid=7cf995bbb&amp;color=0,0,0&amp;vtp=1&amp;bt=1&amp;bbb=1&amp;h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539496" y="1697967"/>
                <a:ext cx="8065008" cy="1676400"/>
              </a:xfrm>
              <a:prstGeom prst="rect">
                <a:avLst/>
              </a:prstGeom>
              <a:blipFill rotWithShape="1">
                <a:blip r:embed="rId6"/>
                <a:stretch>
                  <a:fillRect l="-5" t="-37" r="3" b="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4" name="QB_6_AN.11_1#a6b3233cf.blank?vcp=1&amp;vis=1&amp;pid=7cf995bbb&amp;color=0,0,0&amp;vpa=5&amp;vtp=1&amp;bbb=1" title=""/>
              <p:cNvSpPr/>
              <p:nvPr>
                <p:custDataLst>
                  <p:tags r:id="rId7"/>
                </p:custDataLst>
              </p:nvPr>
            </p:nvSpPr>
            <p:spPr>
              <a:xfrm>
                <a:off x="906209" y="2344969"/>
                <a:ext cx="660400" cy="3810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ctr" latinLnBrk="1">
                  <a:lnSpc>
                    <a:spcPts val="3000"/>
                  </a:lnSpc>
                </a:pP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110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endParaRPr lang="en-US" altLang="zh-CN" sz="100"/>
              </a:p>
            </p:txBody>
          </p:sp>
        </mc:Choice>
        <mc:Fallback>
          <p:sp>
            <p:nvSpPr>
              <p:cNvPr id="4" name="QB_6_AN.11_1#a6b3233cf.blank?vcp=1&amp;vis=1&amp;pid=7cf995bbb&amp;color=0,0,0&amp;vpa=5&amp;vtp=1&amp;bb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"/>
                </p:custDataLst>
              </p:nvPr>
            </p:nvSpPr>
            <p:spPr>
              <a:xfrm>
                <a:off x="906209" y="2344969"/>
                <a:ext cx="660400" cy="381000"/>
              </a:xfrm>
              <a:prstGeom prst="rect">
                <a:avLst/>
              </a:prstGeom>
              <a:blipFill rotWithShape="1">
                <a:blip r:embed="rId9"/>
                <a:stretch>
                  <a:fillRect l="-10" t="-144" r="10" b="1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QB_6_AN.12_1#a6b3233cf.blank?vcp=1&amp;vis=1&amp;pid=7cf995bbb&amp;color=0,0,0&amp;vpa=6&amp;vtp=1&amp;bbb=1" title=""/>
          <p:cNvSpPr/>
          <p:nvPr>
            <p:custDataLst>
              <p:tags r:id="rId10"/>
            </p:custDataLst>
          </p:nvPr>
        </p:nvSpPr>
        <p:spPr>
          <a:xfrm>
            <a:off x="3694652" y="2228827"/>
            <a:ext cx="601663" cy="5334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2400" b="0" i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0.5</a:t>
            </a:r>
            <a:endParaRPr lang="en-US" altLang="zh-CN" sz="2400">
              <a:solidFill>
                <a:srgbClr val="C00000"/>
              </a:solidFill>
            </a:endParaRPr>
          </a:p>
        </p:txBody>
      </p:sp>
      <p:sp>
        <p:nvSpPr>
          <p:cNvPr id="6" name="QB_6_AN.13_1#a6b3233cf.blank?vcp=1&amp;vis=1&amp;pid=7cf995bbb&amp;color=0,0,0&amp;vpa=7&amp;vtp=1&amp;bbb=1" title=""/>
          <p:cNvSpPr/>
          <p:nvPr>
            <p:custDataLst>
              <p:tags r:id="rId11"/>
            </p:custDataLst>
          </p:nvPr>
        </p:nvSpPr>
        <p:spPr>
          <a:xfrm>
            <a:off x="2080164" y="2787627"/>
            <a:ext cx="982663" cy="5334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2400" b="0" i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6</a:t>
            </a:r>
            <a:r>
              <a:rPr lang="en-US" altLang="zh-CN" sz="2400" b="0" i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400" b="0" i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600</a:t>
            </a:r>
            <a:endParaRPr lang="en-US" altLang="zh-CN" sz="240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QC_5_BD.14_1#0c9877b97?sp=1&amp;vcp=1&amp;vis=1&amp;pid=f2e466f21&amp;color=0,0,0&amp;vtp=1&amp;bt=1&amp;bbb=1&amp;hb=1" title=""/>
              <p:cNvSpPr/>
              <p:nvPr>
                <p:custDataLst>
                  <p:tags r:id="rId4"/>
                </p:custDataLst>
              </p:nvPr>
            </p:nvSpPr>
            <p:spPr>
              <a:xfrm>
                <a:off x="539496" y="826974"/>
                <a:ext cx="8065008" cy="11176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l" latinLnBrk="1">
                  <a:lnSpc>
                    <a:spcPts val="4400"/>
                  </a:lnSpc>
                </a:pP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6.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［2024·济宁］如图所示，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小灯泡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、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的额定电压相同。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闭合开关后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发现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比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亮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，下列分析正确的是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(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)</a:t>
                </a:r>
                <a:endParaRPr lang="en-US" altLang="zh-CN" sz="2400"/>
              </a:p>
            </p:txBody>
          </p:sp>
        </mc:Choice>
        <mc:Fallback>
          <p:sp>
            <p:nvSpPr>
              <p:cNvPr id="2" name="QC_5_BD.14_1#0c9877b97?sp=1&amp;vcp=1&amp;vis=1&amp;pid=f2e466f21&amp;color=0,0,0&amp;vtp=1&amp;bt=1&amp;bbb=1&amp;h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539496" y="826974"/>
                <a:ext cx="8065008" cy="1117600"/>
              </a:xfrm>
              <a:prstGeom prst="rect">
                <a:avLst/>
              </a:prstGeom>
              <a:blipFill rotWithShape="1">
                <a:blip r:embed="rId6"/>
                <a:stretch>
                  <a:fillRect l="-5" t="-18" r="-1509" b="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QC_5_AN.15_1#0c9877b97.bracket?vcp=1&amp;vis=1&amp;pid=f2e466f21&amp;color=0,0,0&amp;vpa=8&amp;vtp=1" title=""/>
          <p:cNvSpPr/>
          <p:nvPr>
            <p:custDataLst>
              <p:tags r:id="rId7"/>
            </p:custDataLst>
          </p:nvPr>
        </p:nvSpPr>
        <p:spPr>
          <a:xfrm>
            <a:off x="7178390" y="1395934"/>
            <a:ext cx="423863" cy="5334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2400" b="0" i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C</a:t>
            </a:r>
            <a:endParaRPr lang="en-US" altLang="zh-CN" sz="2400"/>
          </a:p>
        </p:txBody>
      </p:sp>
      <p:pic>
        <p:nvPicPr>
          <p:cNvPr id="4" name="QC_5_BD.14_2#0c9877b97?iti=1&amp;htil=1&amp;vcp=1&amp;vis=1&amp;pid=f2e466f21&amp;color=0,0,0&amp;tib=255,255,255&amp;vtp=1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8923" y="2063446"/>
            <a:ext cx="2743200" cy="135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sp>
        <p:nvSpPr>
          <p:cNvPr id="5" name="QC_5_BD.14_3#0c9877b97?iti=1&amp;htil=1&amp;vcp=1&amp;vis=1&amp;pid=f2e466f21&amp;color=0,0,0&amp;vtp=1&amp;bbb=1" title=""/>
          <p:cNvSpPr/>
          <p:nvPr>
            <p:custDataLst>
              <p:tags r:id="rId10"/>
            </p:custDataLst>
          </p:nvPr>
        </p:nvSpPr>
        <p:spPr>
          <a:xfrm>
            <a:off x="6240592" y="3543758"/>
            <a:ext cx="1439862" cy="89509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（第6题）</a:t>
            </a:r>
            <a:endParaRPr lang="en-US" altLang="zh-CN" sz="2400"/>
          </a:p>
        </p:txBody>
      </p:sp>
      <mc:AlternateContent>
        <mc:Choice Requires="a14">
          <p:sp>
            <p:nvSpPr>
              <p:cNvPr id="6" name="QC_5_BD.14_4#0c9877b97.choices?htil=1&amp;vcp=1&amp;vis=1&amp;pid=f2e466f21&amp;color=0,0,0&amp;vtp=1&amp;bbb=1" title=""/>
              <p:cNvSpPr/>
              <p:nvPr>
                <p:custDataLst>
                  <p:tags r:id="rId11"/>
                </p:custDataLst>
              </p:nvPr>
            </p:nvSpPr>
            <p:spPr>
              <a:xfrm>
                <a:off x="539496" y="1982220"/>
                <a:ext cx="5193792" cy="22352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l" latinLnBrk="1">
                  <a:lnSpc>
                    <a:spcPts val="4400"/>
                  </a:lnSpc>
                </a:pP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A.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的额定功率比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的额定功率大</a:t>
                </a:r>
                <a:endParaRPr lang="en-US" altLang="zh-CN" sz="2400"/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B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两端电压比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两端电压小</a:t>
                </a:r>
                <a:endParaRPr lang="en-US" altLang="zh-CN" sz="2400"/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C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的电阻比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的电阻大</a:t>
                </a:r>
                <a:endParaRPr lang="en-US" altLang="zh-CN" sz="2400"/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D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通过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的电流比通过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的电流小</a:t>
                </a:r>
                <a:endParaRPr lang="en-US" altLang="zh-CN" sz="2400"/>
              </a:p>
            </p:txBody>
          </p:sp>
        </mc:Choice>
        <mc:Fallback>
          <p:sp>
            <p:nvSpPr>
              <p:cNvPr id="6" name="QC_5_BD.14_4#0c9877b97.choices?htil=1&amp;vcp=1&amp;vis=1&amp;pid=f2e466f21&amp;color=0,0,0&amp;vtp=1&amp;bb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2"/>
                </p:custDataLst>
              </p:nvPr>
            </p:nvSpPr>
            <p:spPr>
              <a:xfrm>
                <a:off x="539496" y="1982220"/>
                <a:ext cx="5193792" cy="2235200"/>
              </a:xfrm>
              <a:prstGeom prst="rect">
                <a:avLst/>
              </a:prstGeom>
              <a:blipFill rotWithShape="1">
                <a:blip r:embed="rId13"/>
                <a:stretch>
                  <a:fillRect l="-7" t="-17" r="10" b="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QC_5_BD.17_1#f6f033178?sp=1&amp;vcp=1&amp;vis=1&amp;pid=f2e466f21&amp;color=0,0,0&amp;vtp=1&amp;bt=1&amp;bbb=1&amp;hb=1" title=""/>
              <p:cNvSpPr/>
              <p:nvPr>
                <p:custDataLst>
                  <p:tags r:id="rId4"/>
                </p:custDataLst>
              </p:nvPr>
            </p:nvSpPr>
            <p:spPr>
              <a:xfrm>
                <a:off x="539496" y="402336"/>
                <a:ext cx="8065008" cy="20320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l" latinLnBrk="1">
                  <a:lnSpc>
                    <a:spcPts val="4000"/>
                  </a:lnSpc>
                </a:pP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7.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［2025·保定期中］如图所示电路中，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R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是定值电阻，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灯泡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000"/>
                  </a:lnSpc>
                </a:pP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、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分别标有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“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8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V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8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W</m:t>
                      </m:r>
                    </m:oMath>
                  </m:oMathPara>
                </a14:m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”和“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6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V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9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W</m:t>
                      </m:r>
                    </m:oMath>
                  </m:oMathPara>
                </a14:m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”，电源电压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U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6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V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不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0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变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。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只闭合开关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时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，电路消耗的总功率为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3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W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。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开关都闭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0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合时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（忽略灯丝电阻变化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）(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)</a:t>
                </a:r>
                <a:endParaRPr lang="en-US" altLang="zh-CN" sz="2400"/>
              </a:p>
            </p:txBody>
          </p:sp>
        </mc:Choice>
        <mc:Fallback>
          <p:sp>
            <p:nvSpPr>
              <p:cNvPr id="2" name="QC_5_BD.17_1#f6f033178?sp=1&amp;vcp=1&amp;vis=1&amp;pid=f2e466f21&amp;color=0,0,0&amp;vtp=1&amp;bt=1&amp;bbb=1&amp;h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539496" y="402336"/>
                <a:ext cx="8065008" cy="2032000"/>
              </a:xfrm>
              <a:prstGeom prst="rect">
                <a:avLst/>
              </a:prstGeom>
              <a:blipFill rotWithShape="1">
                <a:blip r:embed="rId6"/>
                <a:stretch>
                  <a:fillRect l="-5" t="-19" r="-139" b="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QC_5_AN.18_1#f6f033178.bracket?vcp=1&amp;vis=1&amp;pid=f2e466f21&amp;color=0,0,0&amp;vpa=9&amp;vtp=1" title=""/>
          <p:cNvSpPr/>
          <p:nvPr>
            <p:custDataLst>
              <p:tags r:id="rId7"/>
            </p:custDataLst>
          </p:nvPr>
        </p:nvSpPr>
        <p:spPr>
          <a:xfrm>
            <a:off x="4442365" y="1929575"/>
            <a:ext cx="423863" cy="4826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3800"/>
              </a:lnSpc>
            </a:pPr>
            <a:r>
              <a:rPr lang="en-US" altLang="zh-CN" sz="2400" b="0" i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B</a:t>
            </a:r>
            <a:endParaRPr lang="en-US" altLang="zh-CN" sz="2400"/>
          </a:p>
        </p:txBody>
      </p:sp>
      <p:pic>
        <p:nvPicPr>
          <p:cNvPr id="4" name="QC_5_BD.17_2#f6f033178?iti=3&amp;htil=3&amp;vcp=1&amp;vis=1&amp;pid=f2e466f21&amp;color=0,0,0&amp;tib=255,255,255&amp;vtp=1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8998" y="2553208"/>
            <a:ext cx="2185416" cy="162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sp>
        <p:nvSpPr>
          <p:cNvPr id="5" name="QC_5_BD.17_3#f6f033178?iti=3&amp;htil=3&amp;vcp=1&amp;vis=1&amp;pid=f2e466f21&amp;color=0,0,0&amp;vtp=1&amp;bbb=1" title=""/>
          <p:cNvSpPr/>
          <p:nvPr>
            <p:custDataLst>
              <p:tags r:id="rId10"/>
            </p:custDataLst>
          </p:nvPr>
        </p:nvSpPr>
        <p:spPr>
          <a:xfrm>
            <a:off x="5801775" y="4307840"/>
            <a:ext cx="1439862" cy="45713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3800"/>
              </a:lnSpc>
            </a:pPr>
            <a:r>
              <a:rPr lang="en-US" altLang="zh-CN" sz="2400" b="0" i="0">
                <a:solidFill>
                  <a:srgbClr val="0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（第7题）</a:t>
            </a:r>
            <a:endParaRPr lang="en-US" altLang="zh-CN" sz="2400"/>
          </a:p>
        </p:txBody>
      </p:sp>
      <mc:AlternateContent>
        <mc:Choice Requires="a14">
          <p:sp>
            <p:nvSpPr>
              <p:cNvPr id="6" name="QC_5_BD.17_4#f6f033178.choices?htil=3&amp;vcp=1&amp;vis=1&amp;pid=f2e466f21&amp;color=0,0,0&amp;vtp=1&amp;bbb=1" title=""/>
              <p:cNvSpPr/>
              <p:nvPr>
                <p:custDataLst>
                  <p:tags r:id="rId11"/>
                </p:custDataLst>
              </p:nvPr>
            </p:nvSpPr>
            <p:spPr>
              <a:xfrm>
                <a:off x="539496" y="2471982"/>
                <a:ext cx="5742432" cy="20320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l" latinLnBrk="1">
                  <a:lnSpc>
                    <a:spcPts val="4000"/>
                  </a:lnSpc>
                </a:pP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A.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正常发光</a:t>
                </a:r>
                <a:endParaRPr lang="en-US" altLang="zh-CN" sz="2400"/>
              </a:p>
              <a:p>
                <a:pPr latinLnBrk="1">
                  <a:lnSpc>
                    <a:spcPts val="40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B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通过电阻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R</m:t>
                      </m:r>
                    </m:oMath>
                  </m:oMathPara>
                </a14:m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的电流是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0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75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A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endParaRPr lang="en-US" altLang="zh-CN" sz="2400"/>
              </a:p>
              <a:p>
                <a:pPr latinLnBrk="1">
                  <a:lnSpc>
                    <a:spcPts val="40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C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电路消耗的总功率为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12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W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endParaRPr lang="en-US" altLang="zh-CN" sz="2400"/>
              </a:p>
              <a:p>
                <a:pPr latinLnBrk="1">
                  <a:lnSpc>
                    <a:spcPts val="40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D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、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、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R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并联</a:t>
                </a:r>
                <a:endParaRPr lang="en-US" altLang="zh-CN" sz="2400"/>
              </a:p>
            </p:txBody>
          </p:sp>
        </mc:Choice>
        <mc:Fallback>
          <p:sp>
            <p:nvSpPr>
              <p:cNvPr id="6" name="QC_5_BD.17_4#f6f033178.choices?htil=3&amp;vcp=1&amp;vis=1&amp;pid=f2e466f21&amp;color=0,0,0&amp;vtp=1&amp;bb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2"/>
                </p:custDataLst>
              </p:nvPr>
            </p:nvSpPr>
            <p:spPr>
              <a:xfrm>
                <a:off x="539496" y="2471982"/>
                <a:ext cx="5742432" cy="2032000"/>
              </a:xfrm>
              <a:prstGeom prst="rect">
                <a:avLst/>
              </a:prstGeom>
              <a:blipFill rotWithShape="1">
                <a:blip r:embed="rId13"/>
                <a:stretch>
                  <a:fillRect l="-7" t="-28" r="9" b="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 flipH="1">
            <a:off x="10972800" y="103251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2" name="QB_5_BD.20_1#70ddf518b?htil=5&amp;vcp=1&amp;vis=1&amp;pid=f2e466f21&amp;color=0,0,0&amp;tib=255,255,255&amp;vtp=1&amp;hs=1&amp;hs=1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12691" y="548640"/>
            <a:ext cx="1563338" cy="162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mc:AlternateContent>
        <mc:Choice Requires="a14">
          <p:sp>
            <p:nvSpPr>
              <p:cNvPr id="3" name="QB_5_BD.20_2#70ddf518b?htil=5&amp;sp=1&amp;vcp=1&amp;vis=1&amp;pid=f2e466f21&amp;color=0,0,0&amp;vtp=1&amp;bt=1&amp;bbb=1&amp;hb=1&amp;hs=1" title=""/>
              <p:cNvSpPr/>
              <p:nvPr>
                <p:custDataLst>
                  <p:tags r:id="rId6"/>
                </p:custDataLst>
              </p:nvPr>
            </p:nvSpPr>
            <p:spPr>
              <a:xfrm>
                <a:off x="539496" y="402336"/>
                <a:ext cx="6172200" cy="20320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l" latinLnBrk="1">
                  <a:lnSpc>
                    <a:spcPts val="4000"/>
                  </a:lnSpc>
                </a:pP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8.如图所示为单相电子式电能表，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其示数为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000"/>
                  </a:lnSpc>
                </a:pPr>
                <a:r>
                  <a:rPr lang="en-US" altLang="zh-CN" sz="240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________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kW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h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；断开其他用电器，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单独接入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0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电热毯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（具体参数见表格）工作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24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min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,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此过程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0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中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，电能表脉冲灯一共闪了600次，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电热毯在</a:t>
                </a:r>
                <a:endParaRPr lang="en-US" altLang="zh-CN" sz="240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QB_5_BD.20_2#70ddf518b?htil=5&amp;sp=1&amp;vcp=1&amp;vis=1&amp;pid=f2e466f21&amp;color=0,0,0&amp;vtp=1&amp;bt=1&amp;bbb=1&amp;hb=1&amp;hs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539496" y="402336"/>
                <a:ext cx="6172200" cy="2032000"/>
              </a:xfrm>
              <a:prstGeom prst="rect">
                <a:avLst/>
              </a:prstGeom>
              <a:blipFill rotWithShape="1">
                <a:blip r:embed="rId8"/>
                <a:stretch>
                  <a:fillRect l="-6" t="-19" r="-1342" b="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4" name="QB_5_AN.21_1#70ddf518b.blank?vcp=1&amp;vis=1&amp;pid=f2e466f21&amp;color=0,0,0&amp;vpa=10&amp;vtp=1&amp;bbb=1" title=""/>
              <p:cNvSpPr/>
              <p:nvPr>
                <p:custDataLst>
                  <p:tags r:id="rId9"/>
                </p:custDataLst>
              </p:nvPr>
            </p:nvSpPr>
            <p:spPr>
              <a:xfrm>
                <a:off x="588708" y="956055"/>
                <a:ext cx="1125538" cy="3810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ctr" latinLnBrk="1">
                  <a:lnSpc>
                    <a:spcPts val="3000"/>
                  </a:lnSpc>
                </a:pP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387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5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endParaRPr lang="en-US" altLang="zh-CN" sz="100"/>
              </a:p>
            </p:txBody>
          </p:sp>
        </mc:Choice>
        <mc:Fallback>
          <p:sp>
            <p:nvSpPr>
              <p:cNvPr id="4" name="QB_5_AN.21_1#70ddf518b.blank?vcp=1&amp;vis=1&amp;pid=f2e466f21&amp;color=0,0,0&amp;vpa=10&amp;vtp=1&amp;bb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588708" y="956055"/>
                <a:ext cx="1125538" cy="381000"/>
              </a:xfrm>
              <a:prstGeom prst="rect">
                <a:avLst/>
              </a:prstGeom>
              <a:blipFill rotWithShape="1">
                <a:blip r:embed="rId11"/>
                <a:stretch>
                  <a:fillRect l="-6" t="-100" r="34" b="1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QB_5_AN.22_1#70ddf518b.blank?vcp=1&amp;vis=1&amp;pid=f2e466f21&amp;color=0,0,0&amp;vpa=11&amp;vtp=1&amp;bbb=1" title=""/>
          <p:cNvSpPr/>
          <p:nvPr>
            <p:custDataLst>
              <p:tags r:id="rId12"/>
            </p:custDataLst>
          </p:nvPr>
        </p:nvSpPr>
        <p:spPr>
          <a:xfrm>
            <a:off x="4213765" y="2436104"/>
            <a:ext cx="677863" cy="4826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3800"/>
              </a:lnSpc>
            </a:pPr>
            <a:r>
              <a:rPr lang="en-US" altLang="zh-CN" sz="2400" b="0" i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500</a:t>
            </a:r>
            <a:endParaRPr lang="en-US" altLang="zh-CN" sz="2400">
              <a:solidFill>
                <a:srgbClr val="C00000"/>
              </a:solidFill>
            </a:endParaRPr>
          </a:p>
        </p:txBody>
      </p:sp>
      <p:sp>
        <p:nvSpPr>
          <p:cNvPr id="6" name="QB_5_AN.24_1#70ddf518b.blank?vcp=1&amp;vis=1&amp;pid=f2e466f21&amp;color=0,0,0&amp;vpa=12&amp;vtp=1&amp;bbb=1" title=""/>
          <p:cNvSpPr/>
          <p:nvPr>
            <p:custDataLst>
              <p:tags r:id="rId13"/>
            </p:custDataLst>
          </p:nvPr>
        </p:nvSpPr>
        <p:spPr>
          <a:xfrm>
            <a:off x="2994564" y="2944105"/>
            <a:ext cx="677863" cy="4826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3800"/>
              </a:lnSpc>
            </a:pPr>
            <a:r>
              <a:rPr lang="en-US" altLang="zh-CN" sz="2400" b="0" i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200</a:t>
            </a:r>
            <a:endParaRPr lang="en-US" altLang="zh-CN" sz="2400">
              <a:solidFill>
                <a:srgbClr val="C00000"/>
              </a:solidFill>
            </a:endParaRPr>
          </a:p>
        </p:txBody>
      </p:sp>
      <p:graphicFrame>
        <p:nvGraphicFramePr>
          <p:cNvPr id="13" name="QB_5_BD.23_1#70ddf518b?colgroup=8,8,8&amp;vcp=1&amp;vis=1&amp;pid=f2e466f21&amp;color=0,0,0&amp;vtp=1&amp;bbb=1" title=""/>
          <p:cNvGraphicFramePr>
            <a:graphicFrameLocks noGrp="1"/>
          </p:cNvGraphicFramePr>
          <p:nvPr>
            <p:custDataLst>
              <p:tags r:id="rId14"/>
            </p:custDataLst>
          </p:nvPr>
        </p:nvGraphicFramePr>
        <p:xfrm>
          <a:off x="539496" y="3618992"/>
          <a:ext cx="8037576" cy="1015619"/>
        </p:xfrm>
        <a:graphic>
          <a:graphicData uri="http://schemas.openxmlformats.org/drawingml/2006/table">
            <a:tbl>
              <a:tblPr/>
              <a:tblGrid>
                <a:gridCol w="2734056"/>
                <a:gridCol w="2651760"/>
                <a:gridCol w="2651760"/>
              </a:tblGrid>
              <a:tr h="514604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400" b="1" i="0" smtClean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a:t>型号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400" b="1" i="0" smtClean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a:t>额定电压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900"/>
                        </a:lnSpc>
                      </a:pPr>
                      <a:r>
                        <a:rPr lang="en-US" altLang="zh-CN" sz="2400" b="1" i="0" smtClean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a:t>额定功率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015"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8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p"/>
                              </m:rPr>
                              <a:rPr lang="en-US" altLang="zh-CN" sz="2400" b="0" i="0" spc="-10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Times New Roman" panose="02020603050405020304" pitchFamily="34" charset="-120"/>
                              </a:rPr>
                              <m:t>KC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pc="-10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Times New Roman" panose="02020603050405020304" pitchFamily="34" charset="-120"/>
                              </a:rPr>
                              <m:t>10</m:t>
                            </m:r>
                          </m:oMath>
                        </m:oMathPara>
                      </a14:m>
                      <a:r>
                        <a:rPr lang="en-US" altLang="zh-CN" sz="100" b="0" i="0" kern="0" spc="-99900" smtClean="0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a:t> 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8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p"/>
                              </m:rPr>
                              <a:rPr lang="en-US" altLang="zh-CN" sz="2400" b="0" i="0" spc="-10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Times New Roman" panose="02020603050405020304" pitchFamily="34" charset="-120"/>
                              </a:rPr>
                              <m:t>220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pc="-10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Times New Roman" panose="02020603050405020304" pitchFamily="34" charset="-12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pc="-10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Times New Roman" panose="02020603050405020304" pitchFamily="34" charset="-120"/>
                              </a:rPr>
                              <m:t>V</m:t>
                            </m:r>
                          </m:oMath>
                        </m:oMathPara>
                      </a14:m>
                      <a:r>
                        <a:rPr lang="en-US" altLang="zh-CN" sz="100" b="0" i="0" kern="0" spc="-99900" smtClean="0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a:t> 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 latinLnBrk="1" hangingPunct="0">
                        <a:lnSpc>
                          <a:spcPts val="3800"/>
                        </a:lnSpc>
                      </a:pPr>
                      <a14:m>
                        <m:oMathPara>
                          <m:oMathParaPr>
                            <m:jc/>
                          </m:oMathParaPr>
                          <m:oMath>
                            <m:r>
                              <m:rPr>
                                <m:sty m:val="p"/>
                              </m:rPr>
                              <a:rPr lang="en-US" altLang="zh-CN" sz="2400" b="0" i="0" spc="-10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Times New Roman" panose="02020603050405020304" pitchFamily="34" charset="-120"/>
                              </a:rPr>
                              <m:t>605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pc="-10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Times New Roman" panose="02020603050405020304" pitchFamily="34" charset="-12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pc="-10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Times New Roman" panose="02020603050405020304" pitchFamily="34" charset="-120"/>
                              </a:rPr>
                              <m:t>W</m:t>
                            </m:r>
                          </m:oMath>
                        </m:oMathPara>
                      </a14:m>
                      <a:r>
                        <a:rPr lang="en-US" altLang="zh-CN" sz="100" b="0" i="0" kern="0" spc="-99900" smtClean="0">
                          <a:solidFill>
                            <a:srgbClr val="FFFFFF"/>
                          </a:solidFill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a:t> </a:t>
                      </a:r>
                      <a:endParaRPr lang="en-US" altLang="zh-CN" sz="1200"/>
                    </a:p>
                  </a:txBody>
                  <a:tcPr marL="72000" marR="7200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>
        <mc:Choice Requires="a14">
          <p:sp>
            <p:nvSpPr>
              <p:cNvPr id="8" name="QB_5_BD.20_2#70ddf518b?htil=5&amp;sp=1&amp;vcp=1&amp;vis=1&amp;pid=f2e466f21&amp;color=0,0,0&amp;vtp=1&amp;bt=1&amp;bbb=1&amp;hb=1&amp;hs=1" title=""/>
              <p:cNvSpPr/>
              <p:nvPr>
                <p:custDataLst>
                  <p:tags r:id="rId15"/>
                </p:custDataLst>
              </p:nvPr>
            </p:nvSpPr>
            <p:spPr>
              <a:xfrm>
                <a:off x="539496" y="2470966"/>
                <a:ext cx="8064000" cy="10160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latinLnBrk="1">
                  <a:lnSpc>
                    <a:spcPts val="40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该工作过程中的实际功率是</a:t>
                </a:r>
                <a:r>
                  <a:rPr lang="en-US" altLang="zh-CN" sz="240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W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若电热毯工作时电阻不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0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变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则实际电压是</a:t>
                </a:r>
                <a:r>
                  <a:rPr lang="en-US" altLang="zh-CN" sz="240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V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。</a:t>
                </a:r>
                <a:endParaRPr lang="en-US" altLang="zh-CN" sz="240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QB_5_BD.20_2#70ddf518b?htil=5&amp;sp=1&amp;vcp=1&amp;vis=1&amp;pid=f2e466f21&amp;color=0,0,0&amp;vtp=1&amp;bt=1&amp;bbb=1&amp;hb=1&amp;hs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6"/>
                </p:custDataLst>
              </p:nvPr>
            </p:nvSpPr>
            <p:spPr>
              <a:xfrm>
                <a:off x="539496" y="2470966"/>
                <a:ext cx="8064000" cy="1016000"/>
              </a:xfrm>
              <a:prstGeom prst="rect">
                <a:avLst/>
              </a:prstGeom>
              <a:blipFill rotWithShape="1">
                <a:blip r:embed="rId17"/>
                <a:stretch>
                  <a:fillRect l="-5" t="-18" r="-907" b="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bject 54" title="">
            <a:hlinkClick r:id="rId19" action="ppaction://hlinksldjump"/>
          </p:cNvPr>
          <p:cNvSpPr/>
          <p:nvPr>
            <p:custDataLst>
              <p:tags r:id="rId18"/>
            </p:custDataLst>
          </p:nvPr>
        </p:nvSpPr>
        <p:spPr>
          <a:xfrm flipH="1">
            <a:off x="8244408" y="4404218"/>
            <a:ext cx="604652" cy="432023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17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2" name="QB_5_BD.25_1#2f9599dab?htil=6&amp;vcp=1&amp;vis=1&amp;pid=f2e466f21&amp;color=0,0,0&amp;tib=255,255,255&amp;vtp=1&amp;hs=1&amp;hs=1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72754" y="448055"/>
            <a:ext cx="2339901" cy="113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mc:AlternateContent>
        <mc:Choice Requires="a14">
          <p:sp>
            <p:nvSpPr>
              <p:cNvPr id="3" name="QB_5_BD.25_2#2f9599dab?htil=6&amp;sp=1&amp;vcp=1&amp;vis=1&amp;pid=f2e466f21&amp;color=0,0,0&amp;vtp=1&amp;bt=1&amp;bbb=1&amp;hb=1&amp;hs=1" title=""/>
              <p:cNvSpPr/>
              <p:nvPr>
                <p:custDataLst>
                  <p:tags r:id="rId6"/>
                </p:custDataLst>
              </p:nvPr>
            </p:nvSpPr>
            <p:spPr>
              <a:xfrm>
                <a:off x="539496" y="402336"/>
                <a:ext cx="5074920" cy="13716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l" latinLnBrk="1">
                  <a:lnSpc>
                    <a:spcPts val="3600"/>
                  </a:lnSpc>
                </a:pP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9.［2024·南京二模］灯泡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L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与定值电阻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3600"/>
                  </a:lnSpc>
                </a:pP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R</m:t>
                      </m:r>
                    </m:oMath>
                  </m:oMathPara>
                </a14:m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组成的电路如图甲所示，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L</m:t>
                      </m:r>
                    </m:oMath>
                  </m:oMathPara>
                </a14:m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和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R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3600"/>
                  </a:lnSpc>
                </a:pP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I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− 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U</m:t>
                      </m:r>
                    </m:oMath>
                  </m:oMathPara>
                </a14:m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图像如图乙所示，闭合开关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S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endParaRPr lang="en-US" altLang="zh-CN" sz="240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QB_5_BD.25_2#2f9599dab?htil=6&amp;sp=1&amp;vcp=1&amp;vis=1&amp;pid=f2e466f21&amp;color=0,0,0&amp;vtp=1&amp;bt=1&amp;bbb=1&amp;hb=1&amp;hs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539496" y="402336"/>
                <a:ext cx="5074920" cy="1371600"/>
              </a:xfrm>
              <a:prstGeom prst="rect">
                <a:avLst/>
              </a:prstGeom>
              <a:blipFill rotWithShape="1">
                <a:blip r:embed="rId8"/>
                <a:stretch>
                  <a:fillRect l="-8" t="-28" r="-1481" b="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4" name="QB_5_AN.26_1#2f9599dab.blank?vcp=1&amp;vis=1&amp;pid=f2e466f21&amp;color=0,0,0&amp;vpa=13&amp;vtp=1&amp;bbb=1" title=""/>
              <p:cNvSpPr/>
              <p:nvPr>
                <p:custDataLst>
                  <p:tags r:id="rId9"/>
                </p:custDataLst>
              </p:nvPr>
            </p:nvSpPr>
            <p:spPr>
              <a:xfrm>
                <a:off x="7694358" y="1819655"/>
                <a:ext cx="323850" cy="3810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ctr" latinLnBrk="1">
                  <a:lnSpc>
                    <a:spcPts val="3000"/>
                  </a:lnSpc>
                </a:pP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6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endParaRPr lang="en-US" altLang="zh-CN" sz="100"/>
              </a:p>
            </p:txBody>
          </p:sp>
        </mc:Choice>
        <mc:Fallback>
          <p:sp>
            <p:nvSpPr>
              <p:cNvPr id="4" name="QB_5_AN.26_1#2f9599dab.blank?vcp=1&amp;vis=1&amp;pid=f2e466f21&amp;color=0,0,0&amp;vpa=13&amp;vtp=1&amp;bb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7694358" y="1819655"/>
                <a:ext cx="323850" cy="381000"/>
              </a:xfrm>
              <a:prstGeom prst="rect">
                <a:avLst/>
              </a:prstGeom>
              <a:blipFill rotWithShape="1">
                <a:blip r:embed="rId11"/>
                <a:stretch>
                  <a:fillRect l="-19" t="-100" r="19" b="1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QB_5_AN.27_1#2f9599dab.blank?vcp=1&amp;vis=1&amp;pid=f2e466f21&amp;color=0,0,0&amp;vpa=14&amp;vtp=1&amp;bbb=1" title=""/>
          <p:cNvSpPr/>
          <p:nvPr>
            <p:custDataLst>
              <p:tags r:id="rId12"/>
            </p:custDataLst>
          </p:nvPr>
        </p:nvSpPr>
        <p:spPr>
          <a:xfrm>
            <a:off x="3566065" y="2234364"/>
            <a:ext cx="601663" cy="4318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3400"/>
              </a:lnSpc>
            </a:pPr>
            <a:r>
              <a:rPr lang="en-US" altLang="zh-CN" sz="2400" b="0" i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0.3</a:t>
            </a:r>
            <a:endParaRPr lang="en-US" altLang="zh-CN" sz="2400">
              <a:solidFill>
                <a:srgbClr val="C00000"/>
              </a:solidFill>
            </a:endParaRPr>
          </a:p>
        </p:txBody>
      </p:sp>
      <p:sp>
        <p:nvSpPr>
          <p:cNvPr id="6" name="QB_5_AN.28_1#2f9599dab.blank?vcp=1&amp;vis=1&amp;pid=f2e466f21&amp;color=0,0,0&amp;vpa=15&amp;vtp=1&amp;bbb=1" title=""/>
          <p:cNvSpPr/>
          <p:nvPr>
            <p:custDataLst>
              <p:tags r:id="rId13"/>
            </p:custDataLst>
          </p:nvPr>
        </p:nvSpPr>
        <p:spPr>
          <a:xfrm>
            <a:off x="7444328" y="2234364"/>
            <a:ext cx="601663" cy="4318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3400"/>
              </a:lnSpc>
            </a:pPr>
            <a:r>
              <a:rPr lang="en-US" altLang="zh-CN" sz="2400" b="0" i="0" smtClean="0">
                <a:solidFill>
                  <a:srgbClr val="C0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pitchFamily="34" charset="-120"/>
              </a:rPr>
              <a:t>4.8</a:t>
            </a:r>
            <a:endParaRPr lang="en-US" altLang="zh-CN" sz="2400">
              <a:solidFill>
                <a:srgbClr val="C00000"/>
              </a:solidFill>
            </a:endParaRPr>
          </a:p>
        </p:txBody>
      </p:sp>
      <mc:AlternateContent>
        <mc:Choice Requires="a14">
          <p:sp>
            <p:nvSpPr>
              <p:cNvPr id="7" name="QB_5_AN.29_1#2f9599dab.blank?vcp=1&amp;vis=1&amp;pid=f2e466f21&amp;color=0,0,0&amp;vpa=16&amp;vtp=1&amp;bbb=1" title=""/>
              <p:cNvSpPr/>
              <p:nvPr>
                <p:custDataLst>
                  <p:tags r:id="rId14"/>
                </p:custDataLst>
              </p:nvPr>
            </p:nvSpPr>
            <p:spPr>
              <a:xfrm>
                <a:off x="4076192" y="4096066"/>
                <a:ext cx="623888" cy="3810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ctr" latinLnBrk="1">
                  <a:lnSpc>
                    <a:spcPts val="3000"/>
                  </a:lnSpc>
                </a:pP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1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5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endParaRPr lang="en-US" altLang="zh-CN" sz="100"/>
              </a:p>
            </p:txBody>
          </p:sp>
        </mc:Choice>
        <mc:Fallback>
          <p:sp>
            <p:nvSpPr>
              <p:cNvPr id="7" name="QB_5_AN.29_1#2f9599dab.blank?vcp=1&amp;vis=1&amp;pid=f2e466f21&amp;color=0,0,0&amp;vpa=16&amp;vtp=1&amp;bb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5"/>
                </p:custDataLst>
              </p:nvPr>
            </p:nvSpPr>
            <p:spPr>
              <a:xfrm>
                <a:off x="4076192" y="4096066"/>
                <a:ext cx="623888" cy="381000"/>
              </a:xfrm>
              <a:prstGeom prst="rect">
                <a:avLst/>
              </a:prstGeom>
              <a:blipFill rotWithShape="1">
                <a:blip r:embed="rId16"/>
                <a:stretch>
                  <a:fillRect l="-20" t="-83" r="71" b="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Requires="a14">
          <p:sp>
            <p:nvSpPr>
              <p:cNvPr id="8" name="QB_5_BD.25_2#2f9599dab?htil=6&amp;sp=1&amp;vcp=1&amp;vis=1&amp;pid=f2e466f21&amp;color=0,0,0&amp;vtp=1&amp;bt=1&amp;bbb=1&amp;hb=1&amp;hs=1" title=""/>
              <p:cNvSpPr/>
              <p:nvPr>
                <p:custDataLst>
                  <p:tags r:id="rId17"/>
                </p:custDataLst>
              </p:nvPr>
            </p:nvSpPr>
            <p:spPr>
              <a:xfrm>
                <a:off x="539496" y="1811581"/>
                <a:ext cx="8064000" cy="27432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latinLnBrk="1">
                  <a:lnSpc>
                    <a:spcPts val="36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灯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L</m:t>
                      </m:r>
                    </m:oMath>
                  </m:oMathPara>
                </a14:m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正常发光，此时灯泡的功率为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3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W</m:t>
                      </m:r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，则电源电压为</a:t>
                </a:r>
                <a:r>
                  <a:rPr lang="en-US" altLang="zh-CN" sz="240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V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；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36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通过定值电阻的电流为</a:t>
                </a:r>
                <a:r>
                  <a:rPr lang="en-US" altLang="zh-CN" sz="240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A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；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电路消耗的总功率为</a:t>
                </a:r>
                <a:r>
                  <a:rPr lang="en-US" altLang="zh-CN" sz="240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W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。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36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若将灯泡与某个滑动变阻器串联在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8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V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的电源两端，调节滑片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36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使滑动变阻器的功率为灯泡功率的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3倍时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，灯泡的功率为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；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36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继续调节滑片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当灯泡功率为滑动变阻器功率的</a:t>
                </a:r>
                <a:r>
                  <a:rPr lang="en-US" altLang="zh-CN" sz="2400" b="0" i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3倍时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，灯</a:t>
                </a:r>
                <a:endParaRPr lang="en-US" altLang="zh-CN" sz="2400" b="0" i="0" smtClean="0">
                  <a:solidFill>
                    <a:srgbClr val="000000"/>
                  </a:solidFill>
                  <a:latin typeface="Times New Roman" panose="02020603050405020304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3600"/>
                  </a:lnSpc>
                </a:pP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泡的功率为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，则</a:t>
                </a:r>
                <a14:m>
                  <m:oMathPara>
                    <m:oMathParaPr>
                      <m:jc/>
                    </m:oMathParaPr>
                    <m:oMath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:</m:t>
                      </m:r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latin typeface="Cambria Math" panose="02040503050406030204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Times New Roman" panose="02020603050405020304" pitchFamily="34" charset="-12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CN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=</m:t>
                      </m:r>
                    </m:oMath>
                  </m:oMathPara>
                </a14:m>
                <a:r>
                  <a:rPr lang="en-US" altLang="zh-CN" sz="100" b="0" i="0" kern="0" spc="-99900" smtClean="0">
                    <a:solidFill>
                      <a:srgbClr val="FFFFFF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240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</a:t>
                </a:r>
                <a:r>
                  <a:rPr lang="en-US" altLang="zh-CN" sz="2400" b="0" i="0" smtClean="0">
                    <a:solidFill>
                      <a:srgbClr val="000000"/>
                    </a:solidFill>
                    <a:latin typeface="Times New Roman" panose="02020603050405020304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。</a:t>
                </a:r>
                <a:endParaRPr lang="en-US" altLang="zh-CN" sz="240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8" name="QB_5_BD.25_2#2f9599dab?htil=6&amp;sp=1&amp;vcp=1&amp;vis=1&amp;pid=f2e466f21&amp;color=0,0,0&amp;vtp=1&amp;bt=1&amp;bbb=1&amp;hb=1&amp;hs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8"/>
                </p:custDataLst>
              </p:nvPr>
            </p:nvSpPr>
            <p:spPr>
              <a:xfrm>
                <a:off x="539496" y="1811581"/>
                <a:ext cx="8064000" cy="2743200"/>
              </a:xfrm>
              <a:prstGeom prst="rect">
                <a:avLst/>
              </a:prstGeom>
              <a:blipFill rotWithShape="1">
                <a:blip r:embed="rId19"/>
                <a:stretch>
                  <a:fillRect l="-5" t="-20" r="-4529" b="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  <p:bldP spid="7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6627" name="文本框 1" title="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66621" y="2359505"/>
            <a:ext cx="1643195" cy="816997"/>
          </a:xfrm>
          <a:prstGeom prst="roundRect">
            <a:avLst/>
          </a:prstGeom>
          <a:solidFill>
            <a:srgbClr val="008080"/>
          </a:solidFill>
          <a:ln w="19050">
            <a:solidFill>
              <a:srgbClr val="008080"/>
            </a:solidFill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zh-CN" altLang="zh-CN" sz="21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测量小灯泡的</a:t>
            </a:r>
            <a:r>
              <a:rPr lang="zh-CN" altLang="en-US" sz="21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电</a:t>
            </a:r>
            <a:r>
              <a:rPr lang="zh-CN" altLang="zh-CN" sz="2100" b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功率</a:t>
            </a:r>
            <a:endParaRPr lang="zh-CN" altLang="zh-CN" sz="2100" b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628" name="文本框 2" title="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59333" y="1167652"/>
            <a:ext cx="1242698" cy="43347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40000"/>
                <a:lumOff val="60000"/>
              </a:schemeClr>
            </a:solidFill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950" b="0">
                <a:latin typeface="Times New Roman" panose="02020603050405020304" charset="0"/>
                <a:ea typeface="微软雅黑" panose="020b0503020204020204" charset="-122"/>
              </a:rPr>
              <a:t>实验方法</a:t>
            </a:r>
            <a:endParaRPr lang="zh-CN" altLang="en-US" sz="1950" b="0">
              <a:latin typeface="Times New Roman" panose="02020603050405020304" charset="0"/>
              <a:ea typeface="微软雅黑" panose="020b0503020204020204" charset="-122"/>
            </a:endParaRPr>
          </a:p>
        </p:txBody>
      </p:sp>
      <p:sp>
        <p:nvSpPr>
          <p:cNvPr id="26629" name="文本框 3" title="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542112" y="1167652"/>
            <a:ext cx="994581" cy="43347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2">
                <a:lumMod val="40000"/>
                <a:lumOff val="60000"/>
              </a:schemeClr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0">
                <a:latin typeface="Times New Roman" panose="02020603050405020304" charset="0"/>
                <a:ea typeface="黑体" panose="02010609060101010101" charset="-122"/>
              </a:defRPr>
            </a:lvl1pPr>
          </a:lstStyle>
          <a:p>
            <a:pPr algn="ctr"/>
            <a:r>
              <a:rPr lang="zh-CN" altLang="en-US" sz="1950">
                <a:ea typeface="微软雅黑" panose="020b0503020204020204" charset="-122"/>
              </a:rPr>
              <a:t>伏安法</a:t>
            </a:r>
            <a:endParaRPr lang="zh-CN" altLang="en-US" sz="1950">
              <a:ea typeface="微软雅黑" panose="020b0503020204020204" charset="-122"/>
            </a:endParaRPr>
          </a:p>
        </p:txBody>
      </p:sp>
      <p:sp>
        <p:nvSpPr>
          <p:cNvPr id="26630" name="文本框 4" title="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059333" y="2024887"/>
            <a:ext cx="1242698" cy="43347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40000"/>
                <a:lumOff val="60000"/>
              </a:schemeClr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0">
                <a:latin typeface="Times New Roman" panose="02020603050405020304" charset="0"/>
                <a:ea typeface="黑体" panose="02010609060101010101" charset="-122"/>
              </a:defRPr>
            </a:lvl1pPr>
          </a:lstStyle>
          <a:p>
            <a:r>
              <a:rPr lang="zh-CN" altLang="en-US" sz="1950">
                <a:ea typeface="微软雅黑" panose="020b0503020204020204" charset="-122"/>
              </a:rPr>
              <a:t>实验原理</a:t>
            </a:r>
            <a:endParaRPr lang="zh-CN" altLang="en-US" sz="1950">
              <a:ea typeface="微软雅黑" panose="020b0503020204020204" charset="-122"/>
            </a:endParaRPr>
          </a:p>
        </p:txBody>
      </p:sp>
      <p:sp>
        <p:nvSpPr>
          <p:cNvPr id="26633" name="文本框 7" title="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059333" y="2846807"/>
            <a:ext cx="1242698" cy="43347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40000"/>
                <a:lumOff val="60000"/>
              </a:schemeClr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0">
                <a:latin typeface="Times New Roman" panose="02020603050405020304" charset="0"/>
                <a:ea typeface="黑体" panose="02010609060101010101" charset="-122"/>
              </a:defRPr>
            </a:lvl1pPr>
          </a:lstStyle>
          <a:p>
            <a:r>
              <a:rPr lang="zh-CN" altLang="en-US" sz="1950">
                <a:ea typeface="微软雅黑" panose="020b0503020204020204" charset="-122"/>
              </a:rPr>
              <a:t>注意事项</a:t>
            </a:r>
            <a:endParaRPr lang="en-US" altLang="zh-CN" sz="1950">
              <a:ea typeface="微软雅黑" panose="020b0503020204020204" charset="-122"/>
            </a:endParaRPr>
          </a:p>
        </p:txBody>
      </p:sp>
      <p:sp>
        <p:nvSpPr>
          <p:cNvPr id="45" name="文本框 7" title="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059333" y="3823846"/>
            <a:ext cx="1242698" cy="43347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40000"/>
                <a:lumOff val="60000"/>
              </a:schemeClr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0">
                <a:latin typeface="Times New Roman" panose="02020603050405020304" charset="0"/>
                <a:ea typeface="黑体" panose="02010609060101010101" charset="-122"/>
              </a:defRPr>
            </a:lvl1pPr>
          </a:lstStyle>
          <a:p>
            <a:r>
              <a:rPr lang="zh-CN" altLang="en-US" sz="1950">
                <a:ea typeface="微软雅黑" panose="020b0503020204020204" charset="-122"/>
              </a:rPr>
              <a:t>实验结论</a:t>
            </a:r>
            <a:endParaRPr lang="en-US" altLang="zh-CN" sz="1950">
              <a:ea typeface="微软雅黑" panose="020b0503020204020204" charset="-122"/>
            </a:endParaRPr>
          </a:p>
        </p:txBody>
      </p:sp>
      <p:cxnSp>
        <p:nvCxnSpPr>
          <p:cNvPr id="3" name="直接连接符 2" title=""/>
          <p:cNvCxnSpPr/>
          <p:nvPr>
            <p:custDataLst>
              <p:tags r:id="rId10"/>
            </p:custDataLst>
          </p:nvPr>
        </p:nvCxnSpPr>
        <p:spPr>
          <a:xfrm>
            <a:off x="4316657" y="1371964"/>
            <a:ext cx="2160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" title="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569884" y="2024887"/>
            <a:ext cx="775016" cy="76629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2">
                <a:lumMod val="40000"/>
                <a:lumOff val="60000"/>
              </a:schemeClr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0">
                <a:latin typeface="Times New Roman" panose="02020603050405020304" charset="0"/>
                <a:ea typeface="黑体" panose="02010609060101010101" charset="-122"/>
              </a:defRPr>
            </a:lvl1pPr>
          </a:lstStyle>
          <a:p>
            <a:r>
              <a:rPr lang="en-US" altLang="zh-CN" sz="1950" b="1" i="1">
                <a:ea typeface="微软雅黑" panose="020b0503020204020204" charset="-122"/>
              </a:rPr>
              <a:t>P=UI</a:t>
            </a:r>
            <a:endParaRPr lang="zh-CN" altLang="en-US" sz="1950" b="1" i="1">
              <a:ea typeface="微软雅黑" panose="020b0503020204020204" charset="-122"/>
            </a:endParaRPr>
          </a:p>
        </p:txBody>
      </p:sp>
      <p:cxnSp>
        <p:nvCxnSpPr>
          <p:cNvPr id="40" name="直接连接符 39" title=""/>
          <p:cNvCxnSpPr/>
          <p:nvPr>
            <p:custDataLst>
              <p:tags r:id="rId12"/>
            </p:custDataLst>
          </p:nvPr>
        </p:nvCxnSpPr>
        <p:spPr>
          <a:xfrm>
            <a:off x="4316657" y="2195323"/>
            <a:ext cx="2160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3" title="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553847" y="2680804"/>
            <a:ext cx="3992705" cy="76633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2">
                <a:lumMod val="40000"/>
                <a:lumOff val="60000"/>
              </a:schemeClr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0">
                <a:latin typeface="Times New Roman" panose="02020603050405020304" charset="0"/>
                <a:ea typeface="黑体" panose="02010609060101010101" charset="-122"/>
              </a:defRPr>
            </a:lvl1pPr>
          </a:lstStyle>
          <a:p>
            <a:r>
              <a:rPr lang="zh-CN" altLang="en-US" sz="1950">
                <a:ea typeface="微软雅黑" panose="020b0503020204020204" charset="-122"/>
              </a:rPr>
              <a:t>电压表、电流表、滑动变阻器的连接和使用</a:t>
            </a:r>
            <a:endParaRPr lang="zh-CN" altLang="en-US" sz="1950">
              <a:ea typeface="微软雅黑" panose="020b0503020204020204" charset="-122"/>
            </a:endParaRPr>
          </a:p>
        </p:txBody>
      </p:sp>
      <p:sp>
        <p:nvSpPr>
          <p:cNvPr id="42" name="文本框 3" title="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576345" y="3823846"/>
            <a:ext cx="3687076" cy="76629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2">
                <a:lumMod val="40000"/>
                <a:lumOff val="60000"/>
              </a:schemeClr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0">
                <a:latin typeface="Times New Roman" panose="02020603050405020304" charset="0"/>
                <a:ea typeface="黑体" panose="02010609060101010101" charset="-122"/>
              </a:defRPr>
            </a:lvl1pPr>
          </a:lstStyle>
          <a:p>
            <a:r>
              <a:rPr lang="zh-CN" altLang="en-US" sz="1950">
                <a:ea typeface="微软雅黑" panose="020b0503020204020204" charset="-122"/>
              </a:rPr>
              <a:t>小灯泡亮度随功率的改变而改变</a:t>
            </a:r>
            <a:endParaRPr lang="zh-CN" altLang="en-US" sz="1950">
              <a:ea typeface="微软雅黑" panose="020b0503020204020204" charset="-122"/>
            </a:endParaRPr>
          </a:p>
        </p:txBody>
      </p:sp>
      <p:cxnSp>
        <p:nvCxnSpPr>
          <p:cNvPr id="43" name="直接连接符 42" title=""/>
          <p:cNvCxnSpPr/>
          <p:nvPr>
            <p:custDataLst>
              <p:tags r:id="rId15"/>
            </p:custDataLst>
          </p:nvPr>
        </p:nvCxnSpPr>
        <p:spPr>
          <a:xfrm>
            <a:off x="4316657" y="3051119"/>
            <a:ext cx="2160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 title=""/>
          <p:cNvCxnSpPr/>
          <p:nvPr>
            <p:custDataLst>
              <p:tags r:id="rId16"/>
            </p:custDataLst>
          </p:nvPr>
        </p:nvCxnSpPr>
        <p:spPr>
          <a:xfrm>
            <a:off x="4316657" y="4033015"/>
            <a:ext cx="2160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24" title=""/>
          <p:cNvGrpSpPr/>
          <p:nvPr>
            <p:custDataLst>
              <p:tags r:id="rId17"/>
            </p:custDataLst>
          </p:nvPr>
        </p:nvGrpSpPr>
        <p:grpSpPr>
          <a:xfrm>
            <a:off x="2483168" y="1372553"/>
            <a:ext cx="521494" cy="2698433"/>
            <a:chOff x="1775520" y="2156166"/>
            <a:chExt cx="695494" cy="2364582"/>
          </a:xfrm>
        </p:grpSpPr>
        <p:cxnSp>
          <p:nvCxnSpPr>
            <p:cNvPr id="27" name="直接连接符 26"/>
            <p:cNvCxnSpPr/>
            <p:nvPr>
              <p:custDataLst>
                <p:tags r:id="rId18"/>
              </p:custDataLst>
            </p:nvPr>
          </p:nvCxnSpPr>
          <p:spPr>
            <a:xfrm>
              <a:off x="1775520" y="3151820"/>
              <a:ext cx="335494" cy="11197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直接连接符 1"/>
            <p:cNvCxnSpPr/>
            <p:nvPr>
              <p:custDataLst>
                <p:tags r:id="rId19"/>
              </p:custDataLst>
            </p:nvPr>
          </p:nvCxnSpPr>
          <p:spPr>
            <a:xfrm>
              <a:off x="2111014" y="4509120"/>
              <a:ext cx="360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>
              <p:custDataLst>
                <p:tags r:id="rId20"/>
              </p:custDataLst>
            </p:nvPr>
          </p:nvCxnSpPr>
          <p:spPr>
            <a:xfrm>
              <a:off x="2111014" y="2160560"/>
              <a:ext cx="360000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>
              <p:custDataLst>
                <p:tags r:id="rId21"/>
              </p:custDataLst>
            </p:nvPr>
          </p:nvCxnSpPr>
          <p:spPr>
            <a:xfrm flipH="1">
              <a:off x="2111014" y="2156166"/>
              <a:ext cx="0" cy="2364582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499"/>
</p:tagLst>
</file>

<file path=ppt/tags/tag2.xml><?xml version="1.0" encoding="utf-8"?>
<p:tagLst xmlns:p="http://schemas.openxmlformats.org/presentationml/2006/main">
  <p:tag name="AS_UNIQUEID" val="500"/>
</p:tagLst>
</file>

<file path=ppt/tags/tag3.xml><?xml version="1.0" encoding="utf-8"?>
<p:tagLst xmlns:p="http://schemas.openxmlformats.org/presentationml/2006/main">
  <p:tag name="AS_UNIQUEID" val="501"/>
</p:tagLst>
</file>

<file path=ppt/tags/tag4.xml><?xml version="1.0" encoding="utf-8"?>
<p:tagLst xmlns:p="http://schemas.openxmlformats.org/presentationml/2006/main">
  <p:tag name="AS_UNIQUEID" val="502"/>
</p:tagLst>
</file>

<file path=ppt/tags/tag5.xml><?xml version="1.0" encoding="utf-8"?>
<p:tagLst xmlns:p="http://schemas.openxmlformats.org/presentationml/2006/main">
  <p:tag name="AS_UNIQUEID" val="503"/>
</p:tagLst>
</file>

<file path=ppt/tags/tag6.xml><?xml version="1.0" encoding="utf-8"?>
<p:tagLst xmlns:p="http://schemas.openxmlformats.org/presentationml/2006/main">
  <p:tag name="AS_UNIQUEID" val="504"/>
</p:tagLst>
</file>

<file path=ppt/tags/tag7.xml><?xml version="1.0" encoding="utf-8"?>
<p:tagLst xmlns:p="http://schemas.openxmlformats.org/presentationml/2006/main">
  <p:tag name="AS_UNIQUEID" val="505"/>
</p:tagLst>
</file>

<file path=ppt/tags/tag8.xml><?xml version="1.0" encoding="utf-8"?>
<p:tagLst xmlns:p="http://schemas.openxmlformats.org/presentationml/2006/main">
  <p:tag name="AS_UNIQUEID" val="506"/>
</p:tagLst>
</file>

<file path=ppt/tags/tag9.xml><?xml version="1.0" encoding="utf-8"?>
<p:tagLst xmlns:p="http://schemas.openxmlformats.org/presentationml/2006/main">
  <p:tag name="AS_UNIQUEID" val="507"/>
</p:tagLst>
</file>

<file path=ppt/tags/tag10.xml><?xml version="1.0" encoding="utf-8"?>
<p:tagLst xmlns:p="http://schemas.openxmlformats.org/presentationml/2006/main">
  <p:tag name="AS_UNIQUEID" val="508"/>
</p:tagLst>
</file>

<file path=ppt/tags/tag11.xml><?xml version="1.0" encoding="utf-8"?>
<p:tagLst xmlns:p="http://schemas.openxmlformats.org/presentationml/2006/main">
  <p:tag name="AS_UNIQUEID" val="509"/>
</p:tagLst>
</file>

<file path=ppt/tags/tag12.xml><?xml version="1.0" encoding="utf-8"?>
<p:tagLst xmlns:p="http://schemas.openxmlformats.org/presentationml/2006/main">
  <p:tag name="AS_UNIQUEID" val="510"/>
</p:tagLst>
</file>

<file path=ppt/tags/tag13.xml><?xml version="1.0" encoding="utf-8"?>
<p:tagLst xmlns:p="http://schemas.openxmlformats.org/presentationml/2006/main">
  <p:tag name="AS_UNIQUEID" val="511"/>
</p:tagLst>
</file>

<file path=ppt/tags/tag14.xml><?xml version="1.0" encoding="utf-8"?>
<p:tagLst xmlns:p="http://schemas.openxmlformats.org/presentationml/2006/main">
  <p:tag name="AS_UNIQUEID" val="512"/>
</p:tagLst>
</file>

<file path=ppt/tags/tag15.xml><?xml version="1.0" encoding="utf-8"?>
<p:tagLst xmlns:p="http://schemas.openxmlformats.org/presentationml/2006/main">
  <p:tag name="AS_UNIQUEID" val="513"/>
</p:tagLst>
</file>

<file path=ppt/tags/tag16.xml><?xml version="1.0" encoding="utf-8"?>
<p:tagLst xmlns:p="http://schemas.openxmlformats.org/presentationml/2006/main">
  <p:tag name="AS_UNIQUEID" val="514"/>
</p:tagLst>
</file>

<file path=ppt/tags/tag17.xml><?xml version="1.0" encoding="utf-8"?>
<p:tagLst xmlns:p="http://schemas.openxmlformats.org/presentationml/2006/main">
  <p:tag name="AS_UNIQUEID" val="515"/>
</p:tagLst>
</file>

<file path=ppt/tags/tag18.xml><?xml version="1.0" encoding="utf-8"?>
<p:tagLst xmlns:p="http://schemas.openxmlformats.org/presentationml/2006/main">
  <p:tag name="AS_UNIQUEID" val="516"/>
</p:tagLst>
</file>

<file path=ppt/tags/tag19.xml><?xml version="1.0" encoding="utf-8"?>
<p:tagLst xmlns:p="http://schemas.openxmlformats.org/presentationml/2006/main">
  <p:tag name="AS_UNIQUEID" val="517"/>
</p:tagLst>
</file>

<file path=ppt/tags/tag20.xml><?xml version="1.0" encoding="utf-8"?>
<p:tagLst xmlns:p="http://schemas.openxmlformats.org/presentationml/2006/main">
  <p:tag name="AS_UNIQUEID" val="518"/>
</p:tagLst>
</file>

<file path=ppt/tags/tag21.xml><?xml version="1.0" encoding="utf-8"?>
<p:tagLst xmlns:p="http://schemas.openxmlformats.org/presentationml/2006/main">
  <p:tag name="AS_UNIQUEID" val="519"/>
</p:tagLst>
</file>

<file path=ppt/tags/tag22.xml><?xml version="1.0" encoding="utf-8"?>
<p:tagLst xmlns:p="http://schemas.openxmlformats.org/presentationml/2006/main">
  <p:tag name="AS_UNIQUEID" val="520"/>
</p:tagLst>
</file>

<file path=ppt/tags/tag23.xml><?xml version="1.0" encoding="utf-8"?>
<p:tagLst xmlns:p="http://schemas.openxmlformats.org/presentationml/2006/main">
  <p:tag name="AS_UNIQUEID" val="521"/>
</p:tagLst>
</file>

<file path=ppt/tags/tag24.xml><?xml version="1.0" encoding="utf-8"?>
<p:tagLst xmlns:p="http://schemas.openxmlformats.org/presentationml/2006/main">
  <p:tag name="AS_UNIQUEID" val="522"/>
</p:tagLst>
</file>

<file path=ppt/tags/tag25.xml><?xml version="1.0" encoding="utf-8"?>
<p:tagLst xmlns:p="http://schemas.openxmlformats.org/presentationml/2006/main">
  <p:tag name="AS_UNIQUEID" val="523"/>
</p:tagLst>
</file>

<file path=ppt/tags/tag26.xml><?xml version="1.0" encoding="utf-8"?>
<p:tagLst xmlns:p="http://schemas.openxmlformats.org/presentationml/2006/main">
  <p:tag name="AS_UNIQUEID" val="524"/>
</p:tagLst>
</file>

<file path=ppt/tags/tag27.xml><?xml version="1.0" encoding="utf-8"?>
<p:tagLst xmlns:p="http://schemas.openxmlformats.org/presentationml/2006/main">
  <p:tag name="AS_UNIQUEID" val="525"/>
</p:tagLst>
</file>

<file path=ppt/tags/tag28.xml><?xml version="1.0" encoding="utf-8"?>
<p:tagLst xmlns:p="http://schemas.openxmlformats.org/presentationml/2006/main">
  <p:tag name="AS_UNIQUEID" val="526"/>
</p:tagLst>
</file>

<file path=ppt/tags/tag29.xml><?xml version="1.0" encoding="utf-8"?>
<p:tagLst xmlns:p="http://schemas.openxmlformats.org/presentationml/2006/main">
  <p:tag name="AS_UNIQUEID" val="527"/>
</p:tagLst>
</file>

<file path=ppt/tags/tag30.xml><?xml version="1.0" encoding="utf-8"?>
<p:tagLst xmlns:p="http://schemas.openxmlformats.org/presentationml/2006/main">
  <p:tag name="AS_UNIQUEID" val="528"/>
</p:tagLst>
</file>

<file path=ppt/tags/tag31.xml><?xml version="1.0" encoding="utf-8"?>
<p:tagLst xmlns:p="http://schemas.openxmlformats.org/presentationml/2006/main">
  <p:tag name="AS_UNIQUEID" val="529"/>
</p:tagLst>
</file>

<file path=ppt/tags/tag32.xml><?xml version="1.0" encoding="utf-8"?>
<p:tagLst xmlns:p="http://schemas.openxmlformats.org/presentationml/2006/main">
  <p:tag name="AS_UNIQUEID" val="530"/>
</p:tagLst>
</file>

<file path=ppt/tags/tag33.xml><?xml version="1.0" encoding="utf-8"?>
<p:tagLst xmlns:p="http://schemas.openxmlformats.org/presentationml/2006/main">
  <p:tag name="AS_UNIQUEID" val="531"/>
</p:tagLst>
</file>

<file path=ppt/tags/tag34.xml><?xml version="1.0" encoding="utf-8"?>
<p:tagLst xmlns:p="http://schemas.openxmlformats.org/presentationml/2006/main">
  <p:tag name="AS_UNIQUEID" val="532"/>
</p:tagLst>
</file>

<file path=ppt/tags/tag35.xml><?xml version="1.0" encoding="utf-8"?>
<p:tagLst xmlns:p="http://schemas.openxmlformats.org/presentationml/2006/main">
  <p:tag name="AS_UNIQUEID" val="533"/>
</p:tagLst>
</file>

<file path=ppt/tags/tag36.xml><?xml version="1.0" encoding="utf-8"?>
<p:tagLst xmlns:p="http://schemas.openxmlformats.org/presentationml/2006/main">
  <p:tag name="AS_UNIQUEID" val="534"/>
</p:tagLst>
</file>

<file path=ppt/tags/tag37.xml><?xml version="1.0" encoding="utf-8"?>
<p:tagLst xmlns:p="http://schemas.openxmlformats.org/presentationml/2006/main">
  <p:tag name="AS_UNIQUEID" val="535"/>
</p:tagLst>
</file>

<file path=ppt/tags/tag38.xml><?xml version="1.0" encoding="utf-8"?>
<p:tagLst xmlns:p="http://schemas.openxmlformats.org/presentationml/2006/main">
  <p:tag name="AS_UNIQUEID" val="536"/>
</p:tagLst>
</file>

<file path=ppt/tags/tag39.xml><?xml version="1.0" encoding="utf-8"?>
<p:tagLst xmlns:p="http://schemas.openxmlformats.org/presentationml/2006/main">
  <p:tag name="AS_UNIQUEID" val="537"/>
</p:tagLst>
</file>

<file path=ppt/tags/tag40.xml><?xml version="1.0" encoding="utf-8"?>
<p:tagLst xmlns:p="http://schemas.openxmlformats.org/presentationml/2006/main">
  <p:tag name="AS_UNIQUEID" val="538"/>
</p:tagLst>
</file>

<file path=ppt/tags/tag41.xml><?xml version="1.0" encoding="utf-8"?>
<p:tagLst xmlns:p="http://schemas.openxmlformats.org/presentationml/2006/main">
  <p:tag name="AS_UNIQUEID" val="539"/>
</p:tagLst>
</file>

<file path=ppt/tags/tag42.xml><?xml version="1.0" encoding="utf-8"?>
<p:tagLst xmlns:p="http://schemas.openxmlformats.org/presentationml/2006/main">
  <p:tag name="AS_UNIQUEID" val="540"/>
</p:tagLst>
</file>

<file path=ppt/tags/tag4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44.xml><?xml version="1.0" encoding="utf-8"?>
<p:tagLst xmlns:p="http://schemas.openxmlformats.org/presentationml/2006/main">
  <p:tag name="AS_UNIQUEID" val="541"/>
</p:tagLst>
</file>

<file path=ppt/tags/tag45.xml><?xml version="1.0" encoding="utf-8"?>
<p:tagLst xmlns:p="http://schemas.openxmlformats.org/presentationml/2006/main">
  <p:tag name="AS_UNIQUEID" val="542"/>
</p:tagLst>
</file>

<file path=ppt/tags/tag46.xml><?xml version="1.0" encoding="utf-8"?>
<p:tagLst xmlns:p="http://schemas.openxmlformats.org/presentationml/2006/main">
  <p:tag name="AS_UNIQUEID" val="543"/>
</p:tagLst>
</file>

<file path=ppt/tags/tag47.xml><?xml version="1.0" encoding="utf-8"?>
<p:tagLst xmlns:p="http://schemas.openxmlformats.org/presentationml/2006/main">
  <p:tag name="AS_UNIQUEID" val="544"/>
</p:tagLst>
</file>

<file path=ppt/tags/tag48.xml><?xml version="1.0" encoding="utf-8"?>
<p:tagLst xmlns:p="http://schemas.openxmlformats.org/presentationml/2006/main">
  <p:tag name="AS_UNIQUEID" val="545"/>
</p:tagLst>
</file>

<file path=ppt/tags/tag49.xml><?xml version="1.0" encoding="utf-8"?>
<p:tagLst xmlns:p="http://schemas.openxmlformats.org/presentationml/2006/main">
  <p:tag name="AS_UNIQUEID" val="546"/>
</p:tagLst>
</file>

<file path=ppt/tags/tag50.xml><?xml version="1.0" encoding="utf-8"?>
<p:tagLst xmlns:p="http://schemas.openxmlformats.org/presentationml/2006/main">
  <p:tag name="AS_UNIQUEID" val="547"/>
</p:tagLst>
</file>

<file path=ppt/tags/tag51.xml><?xml version="1.0" encoding="utf-8"?>
<p:tagLst xmlns:p="http://schemas.openxmlformats.org/presentationml/2006/main">
  <p:tag name="AS_UNIQUEID" val="548"/>
</p:tagLst>
</file>

<file path=ppt/tags/tag52.xml><?xml version="1.0" encoding="utf-8"?>
<p:tagLst xmlns:p="http://schemas.openxmlformats.org/presentationml/2006/main">
  <p:tag name="AS_UNIQUEID" val="549"/>
</p:tagLst>
</file>

<file path=ppt/tags/tag53.xml><?xml version="1.0" encoding="utf-8"?>
<p:tagLst xmlns:p="http://schemas.openxmlformats.org/presentationml/2006/main">
  <p:tag name="AS_UNIQUEID" val="550"/>
</p:tagLst>
</file>

<file path=ppt/tags/tag54.xml><?xml version="1.0" encoding="utf-8"?>
<p:tagLst xmlns:p="http://schemas.openxmlformats.org/presentationml/2006/main">
  <p:tag name="AS_UNIQUEID" val="551"/>
</p:tagLst>
</file>

<file path=ppt/tags/tag55.xml><?xml version="1.0" encoding="utf-8"?>
<p:tagLst xmlns:p="http://schemas.openxmlformats.org/presentationml/2006/main">
  <p:tag name="AS_UNIQUEID" val="552"/>
</p:tagLst>
</file>

<file path=ppt/tags/tag56.xml><?xml version="1.0" encoding="utf-8"?>
<p:tagLst xmlns:p="http://schemas.openxmlformats.org/presentationml/2006/main">
  <p:tag name="AS_UNIQUEID" val="553"/>
</p:tagLst>
</file>

<file path=ppt/tags/tag57.xml><?xml version="1.0" encoding="utf-8"?>
<p:tagLst xmlns:p="http://schemas.openxmlformats.org/presentationml/2006/main">
  <p:tag name="AS_UNIQUEID" val="554"/>
</p:tagLst>
</file>

<file path=ppt/tags/tag58.xml><?xml version="1.0" encoding="utf-8"?>
<p:tagLst xmlns:p="http://schemas.openxmlformats.org/presentationml/2006/main">
  <p:tag name="AS_UNIQUEID" val="555"/>
</p:tagLst>
</file>

<file path=ppt/tags/tag59.xml><?xml version="1.0" encoding="utf-8"?>
<p:tagLst xmlns:p="http://schemas.openxmlformats.org/presentationml/2006/main">
  <p:tag name="AS_UNIQUEID" val="556"/>
</p:tagLst>
</file>

<file path=ppt/tags/tag60.xml><?xml version="1.0" encoding="utf-8"?>
<p:tagLst xmlns:p="http://schemas.openxmlformats.org/presentationml/2006/main">
  <p:tag name="AS_UNIQUEID" val="557"/>
</p:tagLst>
</file>

<file path=ppt/tags/tag61.xml><?xml version="1.0" encoding="utf-8"?>
<p:tagLst xmlns:p="http://schemas.openxmlformats.org/presentationml/2006/main">
  <p:tag name="AS_UNIQUEID" val="558"/>
</p:tagLst>
</file>

<file path=ppt/tags/tag62.xml><?xml version="1.0" encoding="utf-8"?>
<p:tagLst xmlns:p="http://schemas.openxmlformats.org/presentationml/2006/main">
  <p:tag name="AS_UNIQUEID" val="559"/>
</p:tagLst>
</file>

<file path=ppt/tags/tag63.xml><?xml version="1.0" encoding="utf-8"?>
<p:tagLst xmlns:p="http://schemas.openxmlformats.org/presentationml/2006/main">
  <p:tag name="AS_UNIQUEID" val="560"/>
</p:tagLst>
</file>

<file path=ppt/tags/tag64.xml><?xml version="1.0" encoding="utf-8"?>
<p:tagLst xmlns:p="http://schemas.openxmlformats.org/presentationml/2006/main">
  <p:tag name="AS_UNIQUEID" val="561"/>
</p:tagLst>
</file>

<file path=ppt/tags/tag65.xml><?xml version="1.0" encoding="utf-8"?>
<p:tagLst xmlns:p="http://schemas.openxmlformats.org/presentationml/2006/main">
  <p:tag name="AS_UNIQUEID" val="562"/>
</p:tagLst>
</file>

<file path=ppt/tags/tag66.xml><?xml version="1.0" encoding="utf-8"?>
<p:tagLst xmlns:p="http://schemas.openxmlformats.org/presentationml/2006/main">
  <p:tag name="AS_UNIQUEID" val="563"/>
  <p:tag name="KSO_WM_DIAGRAM_VIRTUALLY_FRAME" val="{&quot;height&quot;:36.25,&quot;left&quot;:37.95,&quot;top&quot;:153.87503937007872,&quot;width&quot;:454}"/>
</p:tagLst>
</file>

<file path=ppt/tags/tag67.xml><?xml version="1.0" encoding="utf-8"?>
<p:tagLst xmlns:p="http://schemas.openxmlformats.org/presentationml/2006/main">
  <p:tag name="AS_UNIQUEID" val="564"/>
</p:tagLst>
</file>

<file path=ppt/tags/tag68.xml><?xml version="1.0" encoding="utf-8"?>
<p:tagLst xmlns:p="http://schemas.openxmlformats.org/presentationml/2006/main">
  <p:tag name="AS_UNIQUEID" val="565"/>
</p:tagLst>
</file>

<file path=ppt/tags/tag69.xml><?xml version="1.0" encoding="utf-8"?>
<p:tagLst xmlns:p="http://schemas.openxmlformats.org/presentationml/2006/main">
  <p:tag name="AS_UNIQUEID" val="566"/>
</p:tagLst>
</file>

<file path=ppt/tags/tag70.xml><?xml version="1.0" encoding="utf-8"?>
<p:tagLst xmlns:p="http://schemas.openxmlformats.org/presentationml/2006/main">
  <p:tag name="AS_UNIQUEID" val="498"/>
</p:tagLst>
</file>

<file path=ppt/tags/tag71.xml><?xml version="1.0" encoding="utf-8"?>
<p:tagLst xmlns:p="http://schemas.openxmlformats.org/presentationml/2006/main">
  <p:tag name="AS_UNIQUEID" val="567"/>
</p:tagLst>
</file>

<file path=ppt/tags/tag72.xml><?xml version="1.0" encoding="utf-8"?>
<p:tagLst xmlns:p="http://schemas.openxmlformats.org/presentationml/2006/main">
  <p:tag name="AS_UNIQUEID" val="568"/>
</p:tagLst>
</file>

<file path=ppt/tags/tag73.xml><?xml version="1.0" encoding="utf-8"?>
<p:tagLst xmlns:p="http://schemas.openxmlformats.org/presentationml/2006/main">
  <p:tag name="AS_UNIQUEID" val="569"/>
</p:tagLst>
</file>

<file path=ppt/tags/tag74.xml><?xml version="1.0" encoding="utf-8"?>
<p:tagLst xmlns:p="http://schemas.openxmlformats.org/presentationml/2006/main">
  <p:tag name="AS_UNIQUEID" val="570"/>
</p:tagLst>
</file>

<file path=ppt/tags/tag75.xml><?xml version="1.0" encoding="utf-8"?>
<p:tagLst xmlns:p="http://schemas.openxmlformats.org/presentationml/2006/main">
  <p:tag name="AS_UNIQUEID" val="571"/>
</p:tagLst>
</file>

<file path=ppt/tags/tag76.xml><?xml version="1.0" encoding="utf-8"?>
<p:tagLst xmlns:p="http://schemas.openxmlformats.org/presentationml/2006/main">
  <p:tag name="AS_UNIQUEID" val="572"/>
</p:tagLst>
</file>

<file path=ppt/tags/tag77.xml><?xml version="1.0" encoding="utf-8"?>
<p:tagLst xmlns:p="http://schemas.openxmlformats.org/presentationml/2006/main">
  <p:tag name="KSO_WM_SPECIAL_SOURCE" val="bdnull"/>
</p:tagLst>
</file>

<file path=ppt/tags/tag78.xml><?xml version="1.0" encoding="utf-8"?>
<p:tagLst xmlns:p="http://schemas.openxmlformats.org/presentationml/2006/main">
  <p:tag name="AS_UNIQUEID" val="573"/>
</p:tagLst>
</file>

<file path=ppt/tags/tag79.xml><?xml version="1.0" encoding="utf-8"?>
<p:tagLst xmlns:p="http://schemas.openxmlformats.org/presentationml/2006/main">
  <p:tag name="AS_UNIQUEID" val="574"/>
</p:tagLst>
</file>

<file path=ppt/tags/tag80.xml><?xml version="1.0" encoding="utf-8"?>
<p:tagLst xmlns:p="http://schemas.openxmlformats.org/presentationml/2006/main">
  <p:tag name="AS_UNIQUEID" val="575"/>
</p:tagLst>
</file>

<file path=ppt/tags/tag81.xml><?xml version="1.0" encoding="utf-8"?>
<p:tagLst xmlns:p="http://schemas.openxmlformats.org/presentationml/2006/main">
  <p:tag name="AS_UNIQUEID" val="576"/>
</p:tagLst>
</file>

<file path=ppt/tags/tag82.xml><?xml version="1.0" encoding="utf-8"?>
<p:tagLst xmlns:p="http://schemas.openxmlformats.org/presentationml/2006/main">
  <p:tag name="AS_UNIQUEID" val="577"/>
</p:tagLst>
</file>

<file path=ppt/tags/tag83.xml><?xml version="1.0" encoding="utf-8"?>
<p:tagLst xmlns:p="http://schemas.openxmlformats.org/presentationml/2006/main">
  <p:tag name="AS_UNIQUEID" val="578"/>
</p:tagLst>
</file>

<file path=ppt/tags/tag84.xml><?xml version="1.0" encoding="utf-8"?>
<p:tagLst xmlns:p="http://schemas.openxmlformats.org/presentationml/2006/main">
  <p:tag name="AS_UNIQUEID" val="579"/>
</p:tagLst>
</file>

<file path=ppt/tags/tag85.xml><?xml version="1.0" encoding="utf-8"?>
<p:tagLst xmlns:p="http://schemas.openxmlformats.org/presentationml/2006/main">
  <p:tag name="AS_UNIQUEID" val="580"/>
</p:tagLst>
</file>

<file path=ppt/tags/tag86.xml><?xml version="1.0" encoding="utf-8"?>
<p:tagLst xmlns:p="http://schemas.openxmlformats.org/presentationml/2006/main">
  <p:tag name="AS_UNIQUEID" val="581"/>
</p:tagLst>
</file>

<file path=ppt/tags/tag87.xml><?xml version="1.0" encoding="utf-8"?>
<p:tagLst xmlns:p="http://schemas.openxmlformats.org/presentationml/2006/main">
  <p:tag name="AS_UNIQUEID" val="582"/>
</p:tagLst>
</file>

<file path=ppt/tags/tag88.xml><?xml version="1.0" encoding="utf-8"?>
<p:tagLst xmlns:p="http://schemas.openxmlformats.org/presentationml/2006/main">
  <p:tag name="AS_UNIQUEID" val="583"/>
</p:tagLst>
</file>

<file path=ppt/tags/tag89.xml><?xml version="1.0" encoding="utf-8"?>
<p:tagLst xmlns:p="http://schemas.openxmlformats.org/presentationml/2006/main">
  <p:tag name="AS_UNIQUEID" val="584"/>
</p:tagLst>
</file>

<file path=ppt/tags/tag90.xml><?xml version="1.0" encoding="utf-8"?>
<p:tagLst xmlns:p="http://schemas.openxmlformats.org/presentationml/2006/main">
  <p:tag name="AS_UNIQUEID" val="585"/>
</p:tagLst>
</file>

<file path=ppt/tags/tag91.xml><?xml version="1.0" encoding="utf-8"?>
<p:tagLst xmlns:p="http://schemas.openxmlformats.org/presentationml/2006/main">
  <p:tag name="AS_UNIQUEID" val="586"/>
</p:tagLst>
</file>

<file path=ppt/tags/tag92.xml><?xml version="1.0" encoding="utf-8"?>
<p:tagLst xmlns:p="http://schemas.openxmlformats.org/presentationml/2006/main">
  <p:tag name="AS_UNIQUEID" val="587"/>
</p:tagLst>
</file>

<file path=ppt/tags/tag93.xml><?xml version="1.0" encoding="utf-8"?>
<p:tagLst xmlns:p="http://schemas.openxmlformats.org/presentationml/2006/main">
  <p:tag name="AS_UNIQUEID" val="588"/>
</p:tagLst>
</file>

<file path=ppt/tags/tag94.xml><?xml version="1.0" encoding="utf-8"?>
<p:tagLst xmlns:p="http://schemas.openxmlformats.org/presentationml/2006/main">
  <p:tag name="AS_UNIQUEID" val="589"/>
</p:tagLst>
</file>

<file path=ppt/tags/tag95.xml><?xml version="1.0" encoding="utf-8"?>
<p:tagLst xmlns:p="http://schemas.openxmlformats.org/presentationml/2006/main">
  <p:tag name="AS_UNIQUEID" val="590"/>
</p:tagLst>
</file>

<file path=ppt/tags/tag96.xml><?xml version="1.0" encoding="utf-8"?>
<p:tagLst xmlns:p="http://schemas.openxmlformats.org/presentationml/2006/main">
  <p:tag name="AS_UNIQUEID" val="591"/>
</p:tagLst>
</file>

<file path=ppt/tags/tag97.xml><?xml version="1.0" encoding="utf-8"?>
<p:tagLst xmlns:p="http://schemas.openxmlformats.org/presentationml/2006/main">
  <p:tag name="AS_UNIQUEID" val="592"/>
</p:tagLst>
</file>

<file path=ppt/tags/tag98.xml><?xml version="1.0" encoding="utf-8"?>
<p:tagLst xmlns:p="http://schemas.openxmlformats.org/presentationml/2006/main">
  <p:tag name="AS_UNIQUEID" val="593"/>
</p:tagLst>
</file>

<file path=ppt/tags/tag99.xml><?xml version="1.0" encoding="utf-8"?>
<p:tagLst xmlns:p="http://schemas.openxmlformats.org/presentationml/2006/main">
  <p:tag name="AS_UNIQUEID" val="594"/>
</p:tagLst>
</file>

<file path=ppt/tags/tag100.xml><?xml version="1.0" encoding="utf-8"?>
<p:tagLst xmlns:p="http://schemas.openxmlformats.org/presentationml/2006/main">
  <p:tag name="AS_UNIQUEID" val="595"/>
</p:tagLst>
</file>

<file path=ppt/tags/tag101.xml><?xml version="1.0" encoding="utf-8"?>
<p:tagLst xmlns:p="http://schemas.openxmlformats.org/presentationml/2006/main">
  <p:tag name="AS_UNIQUEID" val="596"/>
</p:tagLst>
</file>

<file path=ppt/tags/tag102.xml><?xml version="1.0" encoding="utf-8"?>
<p:tagLst xmlns:p="http://schemas.openxmlformats.org/presentationml/2006/main">
  <p:tag name="AS_UNIQUEID" val="597"/>
</p:tagLst>
</file>

<file path=ppt/tags/tag103.xml><?xml version="1.0" encoding="utf-8"?>
<p:tagLst xmlns:p="http://schemas.openxmlformats.org/presentationml/2006/main">
  <p:tag name="AS_UNIQUEID" val="598"/>
</p:tagLst>
</file>

<file path=ppt/tags/tag104.xml><?xml version="1.0" encoding="utf-8"?>
<p:tagLst xmlns:p="http://schemas.openxmlformats.org/presentationml/2006/main">
  <p:tag name="AS_UNIQUEID" val="599"/>
</p:tagLst>
</file>

<file path=ppt/tags/tag105.xml><?xml version="1.0" encoding="utf-8"?>
<p:tagLst xmlns:p="http://schemas.openxmlformats.org/presentationml/2006/main">
  <p:tag name="AS_UNIQUEID" val="600"/>
</p:tagLst>
</file>

<file path=ppt/tags/tag106.xml><?xml version="1.0" encoding="utf-8"?>
<p:tagLst xmlns:p="http://schemas.openxmlformats.org/presentationml/2006/main">
  <p:tag name="AS_UNIQUEID" val="601"/>
</p:tagLst>
</file>

<file path=ppt/tags/tag107.xml><?xml version="1.0" encoding="utf-8"?>
<p:tagLst xmlns:p="http://schemas.openxmlformats.org/presentationml/2006/main">
  <p:tag name="AS_UNIQUEID" val="602"/>
</p:tagLst>
</file>

<file path=ppt/tags/tag108.xml><?xml version="1.0" encoding="utf-8"?>
<p:tagLst xmlns:p="http://schemas.openxmlformats.org/presentationml/2006/main">
  <p:tag name="AS_UNIQUEID" val="603"/>
</p:tagLst>
</file>

<file path=ppt/tags/tag109.xml><?xml version="1.0" encoding="utf-8"?>
<p:tagLst xmlns:p="http://schemas.openxmlformats.org/presentationml/2006/main">
  <p:tag name="AS_UNIQUEID" val="604"/>
</p:tagLst>
</file>

<file path=ppt/tags/tag110.xml><?xml version="1.0" encoding="utf-8"?>
<p:tagLst xmlns:p="http://schemas.openxmlformats.org/presentationml/2006/main">
  <p:tag name="AS_UNIQUEID" val="605"/>
</p:tagLst>
</file>

<file path=ppt/tags/tag111.xml><?xml version="1.0" encoding="utf-8"?>
<p:tagLst xmlns:p="http://schemas.openxmlformats.org/presentationml/2006/main">
  <p:tag name="AS_UNIQUEID" val="606"/>
</p:tagLst>
</file>

<file path=ppt/tags/tag112.xml><?xml version="1.0" encoding="utf-8"?>
<p:tagLst xmlns:p="http://schemas.openxmlformats.org/presentationml/2006/main">
  <p:tag name="AS_UNIQUEID" val="607"/>
</p:tagLst>
</file>

<file path=ppt/tags/tag113.xml><?xml version="1.0" encoding="utf-8"?>
<p:tagLst xmlns:p="http://schemas.openxmlformats.org/presentationml/2006/main">
  <p:tag name="AS_UNIQUEID" val="608"/>
</p:tagLst>
</file>

<file path=ppt/tags/tag114.xml><?xml version="1.0" encoding="utf-8"?>
<p:tagLst xmlns:p="http://schemas.openxmlformats.org/presentationml/2006/main">
  <p:tag name="AS_UNIQUEID" val="609"/>
</p:tagLst>
</file>

<file path=ppt/tags/tag115.xml><?xml version="1.0" encoding="utf-8"?>
<p:tagLst xmlns:p="http://schemas.openxmlformats.org/presentationml/2006/main">
  <p:tag name="AS_UNIQUEID" val="610"/>
</p:tagLst>
</file>

<file path=ppt/tags/tag116.xml><?xml version="1.0" encoding="utf-8"?>
<p:tagLst xmlns:p="http://schemas.openxmlformats.org/presentationml/2006/main">
  <p:tag name="AS_UNIQUEID" val="611"/>
</p:tagLst>
</file>

<file path=ppt/tags/tag117.xml><?xml version="1.0" encoding="utf-8"?>
<p:tagLst xmlns:p="http://schemas.openxmlformats.org/presentationml/2006/main">
  <p:tag name="AS_UNIQUEID" val="612"/>
</p:tagLst>
</file>

<file path=ppt/tags/tag118.xml><?xml version="1.0" encoding="utf-8"?>
<p:tagLst xmlns:p="http://schemas.openxmlformats.org/presentationml/2006/main">
  <p:tag name="AS_UNIQUEID" val="613"/>
</p:tagLst>
</file>

<file path=ppt/tags/tag119.xml><?xml version="1.0" encoding="utf-8"?>
<p:tagLst xmlns:p="http://schemas.openxmlformats.org/presentationml/2006/main">
  <p:tag name="AS_UNIQUEID" val="614"/>
</p:tagLst>
</file>

<file path=ppt/tags/tag120.xml><?xml version="1.0" encoding="utf-8"?>
<p:tagLst xmlns:p="http://schemas.openxmlformats.org/presentationml/2006/main">
  <p:tag name="AS_UNIQUEID" val="615"/>
</p:tagLst>
</file>

<file path=ppt/tags/tag121.xml><?xml version="1.0" encoding="utf-8"?>
<p:tagLst xmlns:p="http://schemas.openxmlformats.org/presentationml/2006/main">
  <p:tag name="AS_UNIQUEID" val="616"/>
</p:tagLst>
</file>

<file path=ppt/tags/tag122.xml><?xml version="1.0" encoding="utf-8"?>
<p:tagLst xmlns:p="http://schemas.openxmlformats.org/presentationml/2006/main">
  <p:tag name="AS_UNIQUEID" val="617"/>
</p:tagLst>
</file>

<file path=ppt/tags/tag123.xml><?xml version="1.0" encoding="utf-8"?>
<p:tagLst xmlns:p="http://schemas.openxmlformats.org/presentationml/2006/main">
  <p:tag name="AS_UNIQUEID" val="618"/>
</p:tagLst>
</file>

<file path=ppt/tags/tag124.xml><?xml version="1.0" encoding="utf-8"?>
<p:tagLst xmlns:p="http://schemas.openxmlformats.org/presentationml/2006/main">
  <p:tag name="AS_UNIQUEID" val="619"/>
</p:tagLst>
</file>

<file path=ppt/tags/tag125.xml><?xml version="1.0" encoding="utf-8"?>
<p:tagLst xmlns:p="http://schemas.openxmlformats.org/presentationml/2006/main">
  <p:tag name="AS_UNIQUEID" val="620"/>
</p:tagLst>
</file>

<file path=ppt/tags/tag126.xml><?xml version="1.0" encoding="utf-8"?>
<p:tagLst xmlns:p="http://schemas.openxmlformats.org/presentationml/2006/main">
  <p:tag name="AS_UNIQUEID" val="621"/>
</p:tagLst>
</file>

<file path=ppt/tags/tag127.xml><?xml version="1.0" encoding="utf-8"?>
<p:tagLst xmlns:p="http://schemas.openxmlformats.org/presentationml/2006/main">
  <p:tag name="AS_UNIQUEID" val="622"/>
</p:tagLst>
</file>

<file path=ppt/tags/tag128.xml><?xml version="1.0" encoding="utf-8"?>
<p:tagLst xmlns:p="http://schemas.openxmlformats.org/presentationml/2006/main">
  <p:tag name="AS_UNIQUEID" val="623"/>
</p:tagLst>
</file>

<file path=ppt/tags/tag129.xml><?xml version="1.0" encoding="utf-8"?>
<p:tagLst xmlns:p="http://schemas.openxmlformats.org/presentationml/2006/main">
  <p:tag name="AS_UNIQUEID" val="624"/>
</p:tagLst>
</file>

<file path=ppt/tags/tag130.xml><?xml version="1.0" encoding="utf-8"?>
<p:tagLst xmlns:p="http://schemas.openxmlformats.org/presentationml/2006/main">
  <p:tag name="AS_UNIQUEID" val="625"/>
</p:tagLst>
</file>

<file path=ppt/tags/tag131.xml><?xml version="1.0" encoding="utf-8"?>
<p:tagLst xmlns:p="http://schemas.openxmlformats.org/presentationml/2006/main">
  <p:tag name="AS_UNIQUEID" val="626"/>
</p:tagLst>
</file>

<file path=ppt/tags/tag132.xml><?xml version="1.0" encoding="utf-8"?>
<p:tagLst xmlns:p="http://schemas.openxmlformats.org/presentationml/2006/main">
  <p:tag name="AS_UNIQUEID" val="627"/>
</p:tagLst>
</file>

<file path=ppt/tags/tag133.xml><?xml version="1.0" encoding="utf-8"?>
<p:tagLst xmlns:p="http://schemas.openxmlformats.org/presentationml/2006/main">
  <p:tag name="AS_UNIQUEID" val="628"/>
</p:tagLst>
</file>

<file path=ppt/tags/tag134.xml><?xml version="1.0" encoding="utf-8"?>
<p:tagLst xmlns:p="http://schemas.openxmlformats.org/presentationml/2006/main">
  <p:tag name="AS_UNIQUEID" val="629"/>
</p:tagLst>
</file>

<file path=ppt/tags/tag135.xml><?xml version="1.0" encoding="utf-8"?>
<p:tagLst xmlns:p="http://schemas.openxmlformats.org/presentationml/2006/main">
  <p:tag name="AS_UNIQUEID" val="630"/>
</p:tagLst>
</file>

<file path=ppt/tags/tag136.xml><?xml version="1.0" encoding="utf-8"?>
<p:tagLst xmlns:p="http://schemas.openxmlformats.org/presentationml/2006/main">
  <p:tag name="AS_UNIQUEID" val="631"/>
</p:tagLst>
</file>

<file path=ppt/tags/tag137.xml><?xml version="1.0" encoding="utf-8"?>
<p:tagLst xmlns:p="http://schemas.openxmlformats.org/presentationml/2006/main">
  <p:tag name="AS_UNIQUEID" val="632"/>
</p:tagLst>
</file>

<file path=ppt/tags/tag138.xml><?xml version="1.0" encoding="utf-8"?>
<p:tagLst xmlns:p="http://schemas.openxmlformats.org/presentationml/2006/main">
  <p:tag name="AS_UNIQUEID" val="633"/>
</p:tagLst>
</file>

<file path=ppt/tags/tag139.xml><?xml version="1.0" encoding="utf-8"?>
<p:tagLst xmlns:p="http://schemas.openxmlformats.org/presentationml/2006/main">
  <p:tag name="AS_UNIQUEID" val="634"/>
</p:tagLst>
</file>

<file path=ppt/tags/tag140.xml><?xml version="1.0" encoding="utf-8"?>
<p:tagLst xmlns:p="http://schemas.openxmlformats.org/presentationml/2006/main">
  <p:tag name="AS_UNIQUEID" val="635"/>
</p:tagLst>
</file>

<file path=ppt/tags/tag141.xml><?xml version="1.0" encoding="utf-8"?>
<p:tagLst xmlns:p="http://schemas.openxmlformats.org/presentationml/2006/main">
  <p:tag name="AS_UNIQUEID" val="636"/>
</p:tagLst>
</file>

<file path=ppt/tags/tag142.xml><?xml version="1.0" encoding="utf-8"?>
<p:tagLst xmlns:p="http://schemas.openxmlformats.org/presentationml/2006/main">
  <p:tag name="AS_UNIQUEID" val="637"/>
</p:tagLst>
</file>

<file path=ppt/tags/tag143.xml><?xml version="1.0" encoding="utf-8"?>
<p:tagLst xmlns:p="http://schemas.openxmlformats.org/presentationml/2006/main">
  <p:tag name="AS_UNIQUEID" val="638"/>
</p:tagLst>
</file>

<file path=ppt/tags/tag144.xml><?xml version="1.0" encoding="utf-8"?>
<p:tagLst xmlns:p="http://schemas.openxmlformats.org/presentationml/2006/main">
  <p:tag name="AS_UNIQUEID" val="639"/>
</p:tagLst>
</file>

<file path=ppt/tags/tag145.xml><?xml version="1.0" encoding="utf-8"?>
<p:tagLst xmlns:p="http://schemas.openxmlformats.org/presentationml/2006/main">
  <p:tag name="AS_UNIQUEID" val="640"/>
</p:tagLst>
</file>

<file path=ppt/tags/tag146.xml><?xml version="1.0" encoding="utf-8"?>
<p:tagLst xmlns:p="http://schemas.openxmlformats.org/presentationml/2006/main">
  <p:tag name="AS_UNIQUEID" val="641"/>
</p:tagLst>
</file>

<file path=ppt/tags/tag147.xml><?xml version="1.0" encoding="utf-8"?>
<p:tagLst xmlns:p="http://schemas.openxmlformats.org/presentationml/2006/main">
  <p:tag name="AS_UNIQUEID" val="642"/>
</p:tagLst>
</file>

<file path=ppt/tags/tag148.xml><?xml version="1.0" encoding="utf-8"?>
<p:tagLst xmlns:p="http://schemas.openxmlformats.org/presentationml/2006/main">
  <p:tag name="AS_UNIQUEID" val="643"/>
</p:tagLst>
</file>

<file path=ppt/tags/tag149.xml><?xml version="1.0" encoding="utf-8"?>
<p:tagLst xmlns:p="http://schemas.openxmlformats.org/presentationml/2006/main">
  <p:tag name="AS_UNIQUEID" val="644"/>
</p:tagLst>
</file>

<file path=ppt/tags/tag150.xml><?xml version="1.0" encoding="utf-8"?>
<p:tagLst xmlns:p="http://schemas.openxmlformats.org/presentationml/2006/main">
  <p:tag name="AS_UNIQUEID" val="645"/>
</p:tagLst>
</file>

<file path=ppt/tags/tag151.xml><?xml version="1.0" encoding="utf-8"?>
<p:tagLst xmlns:p="http://schemas.openxmlformats.org/presentationml/2006/main">
  <p:tag name="AS_UNIQUEID" val="646"/>
</p:tagLst>
</file>

<file path=ppt/tags/tag152.xml><?xml version="1.0" encoding="utf-8"?>
<p:tagLst xmlns:p="http://schemas.openxmlformats.org/presentationml/2006/main">
  <p:tag name="AS_UNIQUEID" val="647"/>
</p:tagLst>
</file>

<file path=ppt/tags/tag153.xml><?xml version="1.0" encoding="utf-8"?>
<p:tagLst xmlns:p="http://schemas.openxmlformats.org/presentationml/2006/main">
  <p:tag name="AS_UNIQUEID" val="648"/>
</p:tagLst>
</file>

<file path=ppt/tags/tag154.xml><?xml version="1.0" encoding="utf-8"?>
<p:tagLst xmlns:p="http://schemas.openxmlformats.org/presentationml/2006/main">
  <p:tag name="AS_UNIQUEID" val="649"/>
</p:tagLst>
</file>

<file path=ppt/tags/tag155.xml><?xml version="1.0" encoding="utf-8"?>
<p:tagLst xmlns:p="http://schemas.openxmlformats.org/presentationml/2006/main">
  <p:tag name="AS_UNIQUEID" val="650"/>
</p:tagLst>
</file>

<file path=ppt/tags/tag156.xml><?xml version="1.0" encoding="utf-8"?>
<p:tagLst xmlns:p="http://schemas.openxmlformats.org/presentationml/2006/main">
  <p:tag name="AS_UNIQUEID" val="651"/>
</p:tagLst>
</file>

<file path=ppt/tags/tag157.xml><?xml version="1.0" encoding="utf-8"?>
<p:tagLst xmlns:p="http://schemas.openxmlformats.org/presentationml/2006/main">
  <p:tag name="AS_UNIQUEID" val="652"/>
</p:tagLst>
</file>

<file path=ppt/tags/tag158.xml><?xml version="1.0" encoding="utf-8"?>
<p:tagLst xmlns:p="http://schemas.openxmlformats.org/presentationml/2006/main">
  <p:tag name="AS_UNIQUEID" val="653"/>
</p:tagLst>
</file>

<file path=ppt/tags/tag159.xml><?xml version="1.0" encoding="utf-8"?>
<p:tagLst xmlns:p="http://schemas.openxmlformats.org/presentationml/2006/main">
  <p:tag name="AS_UNIQUEID" val="654"/>
</p:tagLst>
</file>

<file path=ppt/tags/tag160.xml><?xml version="1.0" encoding="utf-8"?>
<p:tagLst xmlns:p="http://schemas.openxmlformats.org/presentationml/2006/main">
  <p:tag name="AS_UNIQUEID" val="655"/>
</p:tagLst>
</file>

<file path=ppt/tags/tag161.xml><?xml version="1.0" encoding="utf-8"?>
<p:tagLst xmlns:p="http://schemas.openxmlformats.org/presentationml/2006/main">
  <p:tag name="AS_UNIQUEID" val="656"/>
</p:tagLst>
</file>

<file path=ppt/tags/tag162.xml><?xml version="1.0" encoding="utf-8"?>
<p:tagLst xmlns:p="http://schemas.openxmlformats.org/presentationml/2006/main">
  <p:tag name="AS_UNIQUEID" val="657"/>
</p:tagLst>
</file>

<file path=ppt/tags/tag163.xml><?xml version="1.0" encoding="utf-8"?>
<p:tagLst xmlns:p="http://schemas.openxmlformats.org/presentationml/2006/main">
  <p:tag name="AS_UNIQUEID" val="658"/>
</p:tagLst>
</file>

<file path=ppt/tags/tag164.xml><?xml version="1.0" encoding="utf-8"?>
<p:tagLst xmlns:p="http://schemas.openxmlformats.org/presentationml/2006/main">
  <p:tag name="AS_UNIQUEID" val="659"/>
</p:tagLst>
</file>

<file path=ppt/tags/tag165.xml><?xml version="1.0" encoding="utf-8"?>
<p:tagLst xmlns:p="http://schemas.openxmlformats.org/presentationml/2006/main">
  <p:tag name="AS_UNIQUEID" val="660"/>
</p:tagLst>
</file>

<file path=ppt/tags/tag166.xml><?xml version="1.0" encoding="utf-8"?>
<p:tagLst xmlns:p="http://schemas.openxmlformats.org/presentationml/2006/main">
  <p:tag name="AS_UNIQUEID" val="661"/>
</p:tagLst>
</file>

<file path=ppt/tags/tag167.xml><?xml version="1.0" encoding="utf-8"?>
<p:tagLst xmlns:p="http://schemas.openxmlformats.org/presentationml/2006/main">
  <p:tag name="AS_UNIQUEID" val="662"/>
</p:tagLst>
</file>

<file path=ppt/tags/tag168.xml><?xml version="1.0" encoding="utf-8"?>
<p:tagLst xmlns:p="http://schemas.openxmlformats.org/presentationml/2006/main">
  <p:tag name="AS_UNIQUEID" val="663"/>
</p:tagLst>
</file>

<file path=ppt/tags/tag169.xml><?xml version="1.0" encoding="utf-8"?>
<p:tagLst xmlns:p="http://schemas.openxmlformats.org/presentationml/2006/main">
  <p:tag name="AS_UNIQUEID" val="664"/>
</p:tagLst>
</file>

<file path=ppt/tags/tag170.xml><?xml version="1.0" encoding="utf-8"?>
<p:tagLst xmlns:p="http://schemas.openxmlformats.org/presentationml/2006/main">
  <p:tag name="AS_UNIQUEID" val="665"/>
</p:tagLst>
</file>

<file path=ppt/tags/tag171.xml><?xml version="1.0" encoding="utf-8"?>
<p:tagLst xmlns:p="http://schemas.openxmlformats.org/presentationml/2006/main">
  <p:tag name="AS_UNIQUEID" val="666"/>
</p:tagLst>
</file>

<file path=ppt/tags/tag172.xml><?xml version="1.0" encoding="utf-8"?>
<p:tagLst xmlns:p="http://schemas.openxmlformats.org/presentationml/2006/main">
  <p:tag name="AS_UNIQUEID" val="667"/>
</p:tagLst>
</file>

<file path=ppt/tags/tag173.xml><?xml version="1.0" encoding="utf-8"?>
<p:tagLst xmlns:p="http://schemas.openxmlformats.org/presentationml/2006/main">
  <p:tag name="AS_UNIQUEID" val="668"/>
</p:tagLst>
</file>

<file path=ppt/tags/tag174.xml><?xml version="1.0" encoding="utf-8"?>
<p:tagLst xmlns:p="http://schemas.openxmlformats.org/presentationml/2006/main">
  <p:tag name="AS_UNIQUEID" val="669"/>
</p:tagLst>
</file>

<file path=ppt/tags/tag175.xml><?xml version="1.0" encoding="utf-8"?>
<p:tagLst xmlns:p="http://schemas.openxmlformats.org/presentationml/2006/main">
  <p:tag name="AS_UNIQUEID" val="670"/>
</p:tagLst>
</file>

<file path=ppt/tags/tag176.xml><?xml version="1.0" encoding="utf-8"?>
<p:tagLst xmlns:p="http://schemas.openxmlformats.org/presentationml/2006/main">
  <p:tag name="AS_UNIQUEID" val="671"/>
</p:tagLst>
</file>

<file path=ppt/tags/tag177.xml><?xml version="1.0" encoding="utf-8"?>
<p:tagLst xmlns:p="http://schemas.openxmlformats.org/presentationml/2006/main">
  <p:tag name="AS_UNIQUEID" val="672"/>
</p:tagLst>
</file>

<file path=ppt/tags/tag178.xml><?xml version="1.0" encoding="utf-8"?>
<p:tagLst xmlns:p="http://schemas.openxmlformats.org/presentationml/2006/main">
  <p:tag name="AS_UNIQUEID" val="673"/>
</p:tagLst>
</file>

<file path=ppt/tags/tag179.xml><?xml version="1.0" encoding="utf-8"?>
<p:tagLst xmlns:p="http://schemas.openxmlformats.org/presentationml/2006/main">
  <p:tag name="AS_UNIQUEID" val="674"/>
</p:tagLst>
</file>

<file path=ppt/tags/tag180.xml><?xml version="1.0" encoding="utf-8"?>
<p:tagLst xmlns:p="http://schemas.openxmlformats.org/presentationml/2006/main">
  <p:tag name="AS_UNIQUEID" val="675"/>
</p:tagLst>
</file>

<file path=ppt/tags/tag181.xml><?xml version="1.0" encoding="utf-8"?>
<p:tagLst xmlns:p="http://schemas.openxmlformats.org/presentationml/2006/main">
  <p:tag name="AS_UNIQUEID" val="676"/>
</p:tagLst>
</file>

<file path=ppt/tags/tag182.xml><?xml version="1.0" encoding="utf-8"?>
<p:tagLst xmlns:p="http://schemas.openxmlformats.org/presentationml/2006/main">
  <p:tag name="AS_UNIQUEID" val="677"/>
  <p:tag name="KSO_WM_DIAGRAM_VIRTUALLY_FRAME" val="{&quot;height&quot;:198.46354330708658,&quot;left&quot;:318.52834645669293,&quot;top&quot;:244.2752755905512,&quot;width&quot;:479.3268503937008}"/>
</p:tagLst>
</file>

<file path=ppt/tags/tag183.xml><?xml version="1.0" encoding="utf-8"?>
<p:tagLst xmlns:p="http://schemas.openxmlformats.org/presentationml/2006/main">
  <p:tag name="AS_UNIQUEID" val="678"/>
  <p:tag name="KSO_WM_DIAGRAM_VIRTUALLY_FRAME" val="{&quot;height&quot;:198.46354330708658,&quot;left&quot;:318.52834645669293,&quot;top&quot;:244.2752755905512,&quot;width&quot;:479.3268503937008}"/>
</p:tagLst>
</file>

<file path=ppt/tags/tag184.xml><?xml version="1.0" encoding="utf-8"?>
<p:tagLst xmlns:p="http://schemas.openxmlformats.org/presentationml/2006/main">
  <p:tag name="AS_UNIQUEID" val="679"/>
  <p:tag name="KSO_WM_DIAGRAM_VIRTUALLY_FRAME" val="{&quot;height&quot;:198.46354330708658,&quot;left&quot;:318.52834645669293,&quot;top&quot;:244.2752755905512,&quot;width&quot;:479.3268503937008}"/>
</p:tagLst>
</file>

<file path=ppt/tags/tag185.xml><?xml version="1.0" encoding="utf-8"?>
<p:tagLst xmlns:p="http://schemas.openxmlformats.org/presentationml/2006/main">
  <p:tag name="AS_UNIQUEID" val="680"/>
  <p:tag name="KSO_WM_DIAGRAM_VIRTUALLY_FRAME" val="{&quot;height&quot;:198.46354330708658,&quot;left&quot;:318.52834645669293,&quot;top&quot;:244.2752755905512,&quot;width&quot;:479.3268503937008}"/>
</p:tagLst>
</file>

<file path=ppt/tags/tag186.xml><?xml version="1.0" encoding="utf-8"?>
<p:tagLst xmlns:p="http://schemas.openxmlformats.org/presentationml/2006/main">
  <p:tag name="AS_UNIQUEID" val="681"/>
  <p:tag name="KSO_WM_DIAGRAM_VIRTUALLY_FRAME" val="{&quot;height&quot;:198.46354330708658,&quot;left&quot;:318.52834645669293,&quot;top&quot;:244.2752755905512,&quot;width&quot;:479.3268503937008}"/>
</p:tagLst>
</file>

<file path=ppt/tags/tag187.xml><?xml version="1.0" encoding="utf-8"?>
<p:tagLst xmlns:p="http://schemas.openxmlformats.org/presentationml/2006/main">
  <p:tag name="AS_UNIQUEID" val="682"/>
  <p:tag name="KSO_WM_DIAGRAM_VIRTUALLY_FRAME" val="{&quot;height&quot;:198.46354330708658,&quot;left&quot;:318.52834645669293,&quot;top&quot;:244.2752755905512,&quot;width&quot;:479.3268503937008}"/>
</p:tagLst>
</file>

<file path=ppt/tags/tag188.xml><?xml version="1.0" encoding="utf-8"?>
<p:tagLst xmlns:p="http://schemas.openxmlformats.org/presentationml/2006/main">
  <p:tag name="AS_UNIQUEID" val="683"/>
  <p:tag name="KSO_WM_DIAGRAM_VIRTUALLY_FRAME" val="{&quot;height&quot;:198.46354330708658,&quot;left&quot;:318.52834645669293,&quot;top&quot;:244.2752755905512,&quot;width&quot;:479.3268503937008}"/>
</p:tagLst>
</file>

<file path=ppt/tags/tag189.xml><?xml version="1.0" encoding="utf-8"?>
<p:tagLst xmlns:p="http://schemas.openxmlformats.org/presentationml/2006/main">
  <p:tag name="AS_UNIQUEID" val="684"/>
  <p:tag name="KSO_WM_DIAGRAM_VIRTUALLY_FRAME" val="{&quot;height&quot;:198.46354330708658,&quot;left&quot;:318.52834645669293,&quot;top&quot;:244.2752755905512,&quot;width&quot;:479.3268503937008}"/>
</p:tagLst>
</file>

<file path=ppt/tags/tag190.xml><?xml version="1.0" encoding="utf-8"?>
<p:tagLst xmlns:p="http://schemas.openxmlformats.org/presentationml/2006/main">
  <p:tag name="AS_UNIQUEID" val="685"/>
  <p:tag name="KSO_WM_DIAGRAM_VIRTUALLY_FRAME" val="{&quot;height&quot;:198.46354330708658,&quot;left&quot;:318.52834645669293,&quot;top&quot;:244.2752755905512,&quot;width&quot;:479.3268503937008}"/>
</p:tagLst>
</file>

<file path=ppt/tags/tag191.xml><?xml version="1.0" encoding="utf-8"?>
<p:tagLst xmlns:p="http://schemas.openxmlformats.org/presentationml/2006/main">
  <p:tag name="AS_UNIQUEID" val="686"/>
  <p:tag name="KSO_WM_DIAGRAM_VIRTUALLY_FRAME" val="{&quot;height&quot;:198.46354330708658,&quot;left&quot;:318.52834645669293,&quot;top&quot;:244.2752755905512,&quot;width&quot;:479.3268503937008}"/>
</p:tagLst>
</file>

<file path=ppt/tags/tag192.xml><?xml version="1.0" encoding="utf-8"?>
<p:tagLst xmlns:p="http://schemas.openxmlformats.org/presentationml/2006/main">
  <p:tag name="AS_UNIQUEID" val="687"/>
  <p:tag name="KSO_WM_DIAGRAM_VIRTUALLY_FRAME" val="{&quot;height&quot;:198.46354330708658,&quot;left&quot;:318.52834645669293,&quot;top&quot;:244.2752755905512,&quot;width&quot;:479.3268503937008}"/>
</p:tagLst>
</file>

<file path=ppt/tags/tag193.xml><?xml version="1.0" encoding="utf-8"?>
<p:tagLst xmlns:p="http://schemas.openxmlformats.org/presentationml/2006/main">
  <p:tag name="AS_UNIQUEID" val="688"/>
  <p:tag name="KSO_WM_DIAGRAM_VIRTUALLY_FRAME" val="{&quot;height&quot;:198.46354330708658,&quot;left&quot;:318.52834645669293,&quot;top&quot;:244.2752755905512,&quot;width&quot;:479.3268503937008}"/>
</p:tagLst>
</file>

<file path=ppt/tags/tag194.xml><?xml version="1.0" encoding="utf-8"?>
<p:tagLst xmlns:p="http://schemas.openxmlformats.org/presentationml/2006/main">
  <p:tag name="AS_UNIQUEID" val="689"/>
</p:tagLst>
</file>

<file path=ppt/tags/tag195.xml><?xml version="1.0" encoding="utf-8"?>
<p:tagLst xmlns:p="http://schemas.openxmlformats.org/presentationml/2006/main">
  <p:tag name="AS_UNIQUEID" val="690"/>
</p:tagLst>
</file>

<file path=ppt/tags/tag196.xml><?xml version="1.0" encoding="utf-8"?>
<p:tagLst xmlns:p="http://schemas.openxmlformats.org/presentationml/2006/main">
  <p:tag name="AS_UNIQUEID" val="691"/>
</p:tagLst>
</file>

<file path=ppt/tags/tag197.xml><?xml version="1.0" encoding="utf-8"?>
<p:tagLst xmlns:p="http://schemas.openxmlformats.org/presentationml/2006/main">
  <p:tag name="AS_UNIQUEID" val="692"/>
</p:tagLst>
</file>

<file path=ppt/tags/tag198.xml><?xml version="1.0" encoding="utf-8"?>
<p:tagLst xmlns:p="http://schemas.openxmlformats.org/presentationml/2006/main">
  <p:tag name="AS_UNIQUEID" val="693"/>
</p:tagLst>
</file>

<file path=ppt/tags/tag199.xml><?xml version="1.0" encoding="utf-8"?>
<p:tagLst xmlns:p="http://schemas.openxmlformats.org/presentationml/2006/main">
  <p:tag name="AS_UNIQUEID" val="694"/>
</p:tagLst>
</file>

<file path=ppt/tags/tag200.xml><?xml version="1.0" encoding="utf-8"?>
<p:tagLst xmlns:p="http://schemas.openxmlformats.org/presentationml/2006/main">
  <p:tag name="AS_UNIQUEID" val="695"/>
</p:tagLst>
</file>

<file path=ppt/tags/tag201.xml><?xml version="1.0" encoding="utf-8"?>
<p:tagLst xmlns:p="http://schemas.openxmlformats.org/presentationml/2006/main">
  <p:tag name="AS_UNIQUEID" val="696"/>
</p:tagLst>
</file>

<file path=ppt/tags/tag202.xml><?xml version="1.0" encoding="utf-8"?>
<p:tagLst xmlns:p="http://schemas.openxmlformats.org/presentationml/2006/main">
  <p:tag name="AS_UNIQUEID" val="697"/>
</p:tagLst>
</file>

<file path=ppt/tags/tag203.xml><?xml version="1.0" encoding="utf-8"?>
<p:tagLst xmlns:p="http://schemas.openxmlformats.org/presentationml/2006/main">
  <p:tag name="AS_UNIQUEID" val="698"/>
</p:tagLst>
</file>

<file path=ppt/tags/tag204.xml><?xml version="1.0" encoding="utf-8"?>
<p:tagLst xmlns:p="http://schemas.openxmlformats.org/presentationml/2006/main">
  <p:tag name="AS_UNIQUEID" val="699"/>
</p:tagLst>
</file>

<file path=ppt/tags/tag205.xml><?xml version="1.0" encoding="utf-8"?>
<p:tagLst xmlns:p="http://schemas.openxmlformats.org/presentationml/2006/main">
  <p:tag name="AS_UNIQUEID" val="700"/>
</p:tagLst>
</file>

<file path=ppt/tags/tag206.xml><?xml version="1.0" encoding="utf-8"?>
<p:tagLst xmlns:p="http://schemas.openxmlformats.org/presentationml/2006/main">
  <p:tag name="AS_UNIQUEID" val="701"/>
</p:tagLst>
</file>

<file path=ppt/tags/tag207.xml><?xml version="1.0" encoding="utf-8"?>
<p:tagLst xmlns:p="http://schemas.openxmlformats.org/presentationml/2006/main">
  <p:tag name="AS_UNIQUEID" val="702"/>
</p:tagLst>
</file>

<file path=ppt/tags/tag208.xml><?xml version="1.0" encoding="utf-8"?>
<p:tagLst xmlns:p="http://schemas.openxmlformats.org/presentationml/2006/main">
  <p:tag name="AS_UNIQUEID" val="703"/>
</p:tagLst>
</file>

<file path=ppt/tags/tag209.xml><?xml version="1.0" encoding="utf-8"?>
<p:tagLst xmlns:p="http://schemas.openxmlformats.org/presentationml/2006/main">
  <p:tag name="AS_UNIQUEID" val="704"/>
</p:tagLst>
</file>

<file path=ppt/tags/tag210.xml><?xml version="1.0" encoding="utf-8"?>
<p:tagLst xmlns:p="http://schemas.openxmlformats.org/presentationml/2006/main">
  <p:tag name="AS_UNIQUEID" val="705"/>
</p:tagLst>
</file>

<file path=ppt/tags/tag211.xml><?xml version="1.0" encoding="utf-8"?>
<p:tagLst xmlns:p="http://schemas.openxmlformats.org/presentationml/2006/main">
  <p:tag name="AS_UNIQUEID" val="706"/>
</p:tagLst>
</file>

<file path=ppt/tags/tag212.xml><?xml version="1.0" encoding="utf-8"?>
<p:tagLst xmlns:p="http://schemas.openxmlformats.org/presentationml/2006/main">
  <p:tag name="AS_UNIQUEID" val="707"/>
</p:tagLst>
</file>

<file path=ppt/tags/tag213.xml><?xml version="1.0" encoding="utf-8"?>
<p:tagLst xmlns:p="http://schemas.openxmlformats.org/presentationml/2006/main">
  <p:tag name="AS_UNIQUEID" val="708"/>
</p:tagLst>
</file>

<file path=ppt/tags/tag214.xml><?xml version="1.0" encoding="utf-8"?>
<p:tagLst xmlns:p="http://schemas.openxmlformats.org/presentationml/2006/main">
  <p:tag name="AS_UNIQUEID" val="709"/>
</p:tagLst>
</file>

<file path=ppt/tags/tag215.xml><?xml version="1.0" encoding="utf-8"?>
<p:tagLst xmlns:p="http://schemas.openxmlformats.org/presentationml/2006/main">
  <p:tag name="AS_UNIQUEID" val="710"/>
</p:tagLst>
</file>

<file path=ppt/tags/tag216.xml><?xml version="1.0" encoding="utf-8"?>
<p:tagLst xmlns:p="http://schemas.openxmlformats.org/presentationml/2006/main">
  <p:tag name="AS_UNIQUEID" val="711"/>
</p:tagLst>
</file>

<file path=ppt/tags/tag217.xml><?xml version="1.0" encoding="utf-8"?>
<p:tagLst xmlns:p="http://schemas.openxmlformats.org/presentationml/2006/main">
  <p:tag name="AS_UNIQUEID" val="712"/>
</p:tagLst>
</file>

<file path=ppt/tags/tag218.xml><?xml version="1.0" encoding="utf-8"?>
<p:tagLst xmlns:p="http://schemas.openxmlformats.org/presentationml/2006/main">
  <p:tag name="AS_UNIQUEID" val="713"/>
</p:tagLst>
</file>

<file path=ppt/tags/tag219.xml><?xml version="1.0" encoding="utf-8"?>
<p:tagLst xmlns:p="http://schemas.openxmlformats.org/presentationml/2006/main">
  <p:tag name="AS_UNIQUEID" val="714"/>
</p:tagLst>
</file>

<file path=ppt/tags/tag220.xml><?xml version="1.0" encoding="utf-8"?>
<p:tagLst xmlns:p="http://schemas.openxmlformats.org/presentationml/2006/main">
  <p:tag name="AS_UNIQUEID" val="715"/>
</p:tagLst>
</file>

<file path=ppt/tags/tag221.xml><?xml version="1.0" encoding="utf-8"?>
<p:tagLst xmlns:p="http://schemas.openxmlformats.org/presentationml/2006/main">
  <p:tag name="AS_UNIQUEID" val="716"/>
</p:tagLst>
</file>

<file path=ppt/tags/tag222.xml><?xml version="1.0" encoding="utf-8"?>
<p:tagLst xmlns:p="http://schemas.openxmlformats.org/presentationml/2006/main">
  <p:tag name="AS_UNIQUEID" val="717"/>
</p:tagLst>
</file>

<file path=ppt/tags/tag223.xml><?xml version="1.0" encoding="utf-8"?>
<p:tagLst xmlns:p="http://schemas.openxmlformats.org/presentationml/2006/main">
  <p:tag name="AS_UNIQUEID" val="718"/>
</p:tagLst>
</file>

<file path=ppt/tags/tag224.xml><?xml version="1.0" encoding="utf-8"?>
<p:tagLst xmlns:p="http://schemas.openxmlformats.org/presentationml/2006/main">
  <p:tag name="AS_UNIQUEID" val="719"/>
</p:tagLst>
</file>

<file path=ppt/tags/tag225.xml><?xml version="1.0" encoding="utf-8"?>
<p:tagLst xmlns:p="http://schemas.openxmlformats.org/presentationml/2006/main">
  <p:tag name="AS_UNIQUEID" val="720"/>
</p:tagLst>
</file>

<file path=ppt/tags/tag226.xml><?xml version="1.0" encoding="utf-8"?>
<p:tagLst xmlns:p="http://schemas.openxmlformats.org/presentationml/2006/main">
  <p:tag name="AS_UNIQUEID" val="721"/>
</p:tagLst>
</file>

<file path=ppt/tags/tag227.xml><?xml version="1.0" encoding="utf-8"?>
<p:tagLst xmlns:p="http://schemas.openxmlformats.org/presentationml/2006/main">
  <p:tag name="AS_UNIQUEID" val="722"/>
</p:tagLst>
</file>

<file path=ppt/tags/tag228.xml><?xml version="1.0" encoding="utf-8"?>
<p:tagLst xmlns:p="http://schemas.openxmlformats.org/presentationml/2006/main">
  <p:tag name="AS_UNIQUEID" val="723"/>
</p:tagLst>
</file>

<file path=ppt/tags/tag229.xml><?xml version="1.0" encoding="utf-8"?>
<p:tagLst xmlns:p="http://schemas.openxmlformats.org/presentationml/2006/main">
  <p:tag name="AS_UNIQUEID" val="724"/>
</p:tagLst>
</file>

<file path=ppt/tags/tag230.xml><?xml version="1.0" encoding="utf-8"?>
<p:tagLst xmlns:p="http://schemas.openxmlformats.org/presentationml/2006/main">
  <p:tag name="AS_UNIQUEID" val="725"/>
</p:tagLst>
</file>

<file path=ppt/tags/tag231.xml><?xml version="1.0" encoding="utf-8"?>
<p:tagLst xmlns:p="http://schemas.openxmlformats.org/presentationml/2006/main">
  <p:tag name="AS_UNIQUEID" val="726"/>
</p:tagLst>
</file>

<file path=ppt/tags/tag232.xml><?xml version="1.0" encoding="utf-8"?>
<p:tagLst xmlns:p="http://schemas.openxmlformats.org/presentationml/2006/main">
  <p:tag name="AS_UNIQUEID" val="727"/>
</p:tagLst>
</file>

<file path=ppt/tags/tag233.xml><?xml version="1.0" encoding="utf-8"?>
<p:tagLst xmlns:p="http://schemas.openxmlformats.org/presentationml/2006/main">
  <p:tag name="AS_UNIQUEID" val="728"/>
</p:tagLst>
</file>

<file path=ppt/tags/tag234.xml><?xml version="1.0" encoding="utf-8"?>
<p:tagLst xmlns:p="http://schemas.openxmlformats.org/presentationml/2006/main">
  <p:tag name="AS_UNIQUEID" val="729"/>
</p:tagLst>
</file>

<file path=ppt/tags/tag235.xml><?xml version="1.0" encoding="utf-8"?>
<p:tagLst xmlns:p="http://schemas.openxmlformats.org/presentationml/2006/main">
  <p:tag name="AS_UNIQUEID" val="730"/>
</p:tagLst>
</file>

<file path=ppt/tags/tag236.xml><?xml version="1.0" encoding="utf-8"?>
<p:tagLst xmlns:p="http://schemas.openxmlformats.org/presentationml/2006/main">
  <p:tag name="AS_UNIQUEID" val="731"/>
</p:tagLst>
</file>

<file path=ppt/tags/tag237.xml><?xml version="1.0" encoding="utf-8"?>
<p:tagLst xmlns:p="http://schemas.openxmlformats.org/presentationml/2006/main">
  <p:tag name="AS_UNIQUEID" val="732"/>
</p:tagLst>
</file>

<file path=ppt/tags/tag238.xml><?xml version="1.0" encoding="utf-8"?>
<p:tagLst xmlns:p="http://schemas.openxmlformats.org/presentationml/2006/main">
  <p:tag name="AS_UNIQUEID" val="733"/>
</p:tagLst>
</file>

<file path=ppt/tags/tag239.xml><?xml version="1.0" encoding="utf-8"?>
<p:tagLst xmlns:p="http://schemas.openxmlformats.org/presentationml/2006/main">
  <p:tag name="AS_UNIQUEID" val="734"/>
</p:tagLst>
</file>

<file path=ppt/tags/tag240.xml><?xml version="1.0" encoding="utf-8"?>
<p:tagLst xmlns:p="http://schemas.openxmlformats.org/presentationml/2006/main">
  <p:tag name="AS_UNIQUEID" val="735"/>
</p:tagLst>
</file>

<file path=ppt/tags/tag241.xml><?xml version="1.0" encoding="utf-8"?>
<p:tagLst xmlns:p="http://schemas.openxmlformats.org/presentationml/2006/main">
  <p:tag name="AS_UNIQUEID" val="736"/>
</p:tagLst>
</file>

<file path=ppt/tags/tag242.xml><?xml version="1.0" encoding="utf-8"?>
<p:tagLst xmlns:p="http://schemas.openxmlformats.org/presentationml/2006/main">
  <p:tag name="AS_UNIQUEID" val="737"/>
</p:tagLst>
</file>

<file path=ppt/tags/tag243.xml><?xml version="1.0" encoding="utf-8"?>
<p:tagLst xmlns:p="http://schemas.openxmlformats.org/presentationml/2006/main">
  <p:tag name="AS_UNIQUEID" val="738"/>
</p:tagLst>
</file>

<file path=ppt/tags/tag244.xml><?xml version="1.0" encoding="utf-8"?>
<p:tagLst xmlns:p="http://schemas.openxmlformats.org/presentationml/2006/main">
  <p:tag name="AS_UNIQUEID" val="739"/>
</p:tagLst>
</file>

<file path=ppt/tags/tag245.xml><?xml version="1.0" encoding="utf-8"?>
<p:tagLst xmlns:p="http://schemas.openxmlformats.org/presentationml/2006/main">
  <p:tag name="AS_UNIQUEID" val="740"/>
</p:tagLst>
</file>

<file path=ppt/tags/tag246.xml><?xml version="1.0" encoding="utf-8"?>
<p:tagLst xmlns:p="http://schemas.openxmlformats.org/presentationml/2006/main">
  <p:tag name="AS_UNIQUEID" val="741"/>
</p:tagLst>
</file>

<file path=ppt/tags/tag247.xml><?xml version="1.0" encoding="utf-8"?>
<p:tagLst xmlns:p="http://schemas.openxmlformats.org/presentationml/2006/main">
  <p:tag name="AS_UNIQUEID" val="742"/>
</p:tagLst>
</file>

<file path=ppt/tags/tag248.xml><?xml version="1.0" encoding="utf-8"?>
<p:tagLst xmlns:p="http://schemas.openxmlformats.org/presentationml/2006/main">
  <p:tag name="AS_UNIQUEID" val="743"/>
</p:tagLst>
</file>

<file path=ppt/tags/tag249.xml><?xml version="1.0" encoding="utf-8"?>
<p:tagLst xmlns:p="http://schemas.openxmlformats.org/presentationml/2006/main">
  <p:tag name="AS_UNIQUEID" val="744"/>
</p:tagLst>
</file>

<file path=ppt/tags/tag250.xml><?xml version="1.0" encoding="utf-8"?>
<p:tagLst xmlns:p="http://schemas.openxmlformats.org/presentationml/2006/main">
  <p:tag name="AS_UNIQUEID" val="745"/>
</p:tagLst>
</file>

<file path=ppt/tags/tag251.xml><?xml version="1.0" encoding="utf-8"?>
<p:tagLst xmlns:p="http://schemas.openxmlformats.org/presentationml/2006/main">
  <p:tag name="AS_UNIQUEID" val="746"/>
</p:tagLst>
</file>

<file path=ppt/tags/tag252.xml><?xml version="1.0" encoding="utf-8"?>
<p:tagLst xmlns:p="http://schemas.openxmlformats.org/presentationml/2006/main">
  <p:tag name="AS_UNIQUEID" val="747"/>
</p:tagLst>
</file>

<file path=ppt/tags/tag253.xml><?xml version="1.0" encoding="utf-8"?>
<p:tagLst xmlns:p="http://schemas.openxmlformats.org/presentationml/2006/main">
  <p:tag name="AS_UNIQUEID" val="748"/>
</p:tagLst>
</file>

<file path=ppt/tags/tag254.xml><?xml version="1.0" encoding="utf-8"?>
<p:tagLst xmlns:p="http://schemas.openxmlformats.org/presentationml/2006/main">
  <p:tag name="AS_UNIQUEID" val="749"/>
</p:tagLst>
</file>

<file path=ppt/tags/tag255.xml><?xml version="1.0" encoding="utf-8"?>
<p:tagLst xmlns:p="http://schemas.openxmlformats.org/presentationml/2006/main">
  <p:tag name="AS_UNIQUEID" val="750"/>
</p:tagLst>
</file>

<file path=ppt/tags/tag256.xml><?xml version="1.0" encoding="utf-8"?>
<p:tagLst xmlns:p="http://schemas.openxmlformats.org/presentationml/2006/main">
  <p:tag name="AS_UNIQUEID" val="751"/>
</p:tagLst>
</file>

<file path=ppt/tags/tag257.xml><?xml version="1.0" encoding="utf-8"?>
<p:tagLst xmlns:p="http://schemas.openxmlformats.org/presentationml/2006/main">
  <p:tag name="AS_UNIQUEID" val="752"/>
</p:tagLst>
</file>

<file path=ppt/tags/tag258.xml><?xml version="1.0" encoding="utf-8"?>
<p:tagLst xmlns:p="http://schemas.openxmlformats.org/presentationml/2006/main">
  <p:tag name="AS_UNIQUEID" val="753"/>
</p:tagLst>
</file>

<file path=ppt/tags/tag259.xml><?xml version="1.0" encoding="utf-8"?>
<p:tagLst xmlns:p="http://schemas.openxmlformats.org/presentationml/2006/main">
  <p:tag name="AS_UNIQUEID" val="754"/>
</p:tagLst>
</file>

<file path=ppt/tags/tag260.xml><?xml version="1.0" encoding="utf-8"?>
<p:tagLst xmlns:p="http://schemas.openxmlformats.org/presentationml/2006/main">
  <p:tag name="AS_UNIQUEID" val="755"/>
</p:tagLst>
</file>

<file path=ppt/tags/tag261.xml><?xml version="1.0" encoding="utf-8"?>
<p:tagLst xmlns:p="http://schemas.openxmlformats.org/presentationml/2006/main">
  <p:tag name="AS_UNIQUEID" val="756"/>
</p:tagLst>
</file>

<file path=ppt/tags/tag262.xml><?xml version="1.0" encoding="utf-8"?>
<p:tagLst xmlns:p="http://schemas.openxmlformats.org/presentationml/2006/main">
  <p:tag name="AS_UNIQUEID" val="757"/>
</p:tagLst>
</file>

<file path=ppt/tags/tag263.xml><?xml version="1.0" encoding="utf-8"?>
<p:tagLst xmlns:p="http://schemas.openxmlformats.org/presentationml/2006/main">
  <p:tag name="AS_UNIQUEID" val="758"/>
</p:tagLst>
</file>

<file path=ppt/tags/tag264.xml><?xml version="1.0" encoding="utf-8"?>
<p:tagLst xmlns:p="http://schemas.openxmlformats.org/presentationml/2006/main">
  <p:tag name="AS_UNIQUEID" val="759"/>
</p:tagLst>
</file>

<file path=ppt/tags/tag265.xml><?xml version="1.0" encoding="utf-8"?>
<p:tagLst xmlns:p="http://schemas.openxmlformats.org/presentationml/2006/main">
  <p:tag name="AS_UNIQUEID" val="760"/>
</p:tagLst>
</file>

<file path=ppt/tags/tag266.xml><?xml version="1.0" encoding="utf-8"?>
<p:tagLst xmlns:p="http://schemas.openxmlformats.org/presentationml/2006/main">
  <p:tag name="AS_UNIQUEID" val="761"/>
</p:tagLst>
</file>

<file path=ppt/tags/tag267.xml><?xml version="1.0" encoding="utf-8"?>
<p:tagLst xmlns:p="http://schemas.openxmlformats.org/presentationml/2006/main">
  <p:tag name="AS_UNIQUEID" val="762"/>
</p:tagLst>
</file>

<file path=ppt/tags/tag268.xml><?xml version="1.0" encoding="utf-8"?>
<p:tagLst xmlns:p="http://schemas.openxmlformats.org/presentationml/2006/main">
  <p:tag name="AS_UNIQUEID" val="763"/>
</p:tagLst>
</file>

<file path=ppt/tags/tag269.xml><?xml version="1.0" encoding="utf-8"?>
<p:tagLst xmlns:p="http://schemas.openxmlformats.org/presentationml/2006/main">
  <p:tag name="AS_UNIQUEID" val="764"/>
</p:tagLst>
</file>

<file path=ppt/tags/tag270.xml><?xml version="1.0" encoding="utf-8"?>
<p:tagLst xmlns:p="http://schemas.openxmlformats.org/presentationml/2006/main">
  <p:tag name="AS_UNIQUEID" val="765"/>
</p:tagLst>
</file>

<file path=ppt/tags/tag271.xml><?xml version="1.0" encoding="utf-8"?>
<p:tagLst xmlns:p="http://schemas.openxmlformats.org/presentationml/2006/main">
  <p:tag name="AS_UNIQUEID" val="766"/>
</p:tagLst>
</file>

<file path=ppt/tags/tag272.xml><?xml version="1.0" encoding="utf-8"?>
<p:tagLst xmlns:p="http://schemas.openxmlformats.org/presentationml/2006/main">
  <p:tag name="AS_UNIQUEID" val="767"/>
</p:tagLst>
</file>

<file path=ppt/tags/tag273.xml><?xml version="1.0" encoding="utf-8"?>
<p:tagLst xmlns:p="http://schemas.openxmlformats.org/presentationml/2006/main">
  <p:tag name="AS_UNIQUEID" val="768"/>
</p:tagLst>
</file>

<file path=ppt/tags/tag274.xml><?xml version="1.0" encoding="utf-8"?>
<p:tagLst xmlns:p="http://schemas.openxmlformats.org/presentationml/2006/main">
  <p:tag name="AS_UNIQUEID" val="769"/>
</p:tagLst>
</file>

<file path=ppt/tags/tag275.xml><?xml version="1.0" encoding="utf-8"?>
<p:tagLst xmlns:p="http://schemas.openxmlformats.org/presentationml/2006/main">
  <p:tag name="AS_UNIQUEID" val="770"/>
</p:tagLst>
</file>

<file path=ppt/tags/tag276.xml><?xml version="1.0" encoding="utf-8"?>
<p:tagLst xmlns:p="http://schemas.openxmlformats.org/presentationml/2006/main">
  <p:tag name="AS_UNIQUEID" val="771"/>
</p:tagLst>
</file>

<file path=ppt/tags/tag277.xml><?xml version="1.0" encoding="utf-8"?>
<p:tagLst xmlns:p="http://schemas.openxmlformats.org/presentationml/2006/main">
  <p:tag name="AS_UNIQUEID" val="772"/>
</p:tagLst>
</file>

<file path=ppt/tags/tag278.xml><?xml version="1.0" encoding="utf-8"?>
<p:tagLst xmlns:p="http://schemas.openxmlformats.org/presentationml/2006/main">
  <p:tag name="AS_UNIQUEID" val="773"/>
</p:tagLst>
</file>

<file path=ppt/tags/tag279.xml><?xml version="1.0" encoding="utf-8"?>
<p:tagLst xmlns:p="http://schemas.openxmlformats.org/presentationml/2006/main">
  <p:tag name="AS_UNIQUEID" val="774"/>
</p:tagLst>
</file>

<file path=ppt/tags/tag280.xml><?xml version="1.0" encoding="utf-8"?>
<p:tagLst xmlns:p="http://schemas.openxmlformats.org/presentationml/2006/main">
  <p:tag name="AS_UNIQUEID" val="775"/>
</p:tagLst>
</file>

<file path=ppt/tags/tag281.xml><?xml version="1.0" encoding="utf-8"?>
<p:tagLst xmlns:p="http://schemas.openxmlformats.org/presentationml/2006/main">
  <p:tag name="AS_UNIQUEID" val="776"/>
</p:tagLst>
</file>

<file path=ppt/tags/tag282.xml><?xml version="1.0" encoding="utf-8"?>
<p:tagLst xmlns:p="http://schemas.openxmlformats.org/presentationml/2006/main">
  <p:tag name="AS_UNIQUEID" val="777"/>
</p:tagLst>
</file>

<file path=ppt/tags/tag283.xml><?xml version="1.0" encoding="utf-8"?>
<p:tagLst xmlns:p="http://schemas.openxmlformats.org/presentationml/2006/main">
  <p:tag name="AS_UNIQUEID" val="778"/>
</p:tagLst>
</file>

<file path=ppt/tags/tag284.xml><?xml version="1.0" encoding="utf-8"?>
<p:tagLst xmlns:p="http://schemas.openxmlformats.org/presentationml/2006/main">
  <p:tag name="AS_UNIQUEID" val="779"/>
</p:tagLst>
</file>

<file path=ppt/tags/tag285.xml><?xml version="1.0" encoding="utf-8"?>
<p:tagLst xmlns:p="http://schemas.openxmlformats.org/presentationml/2006/main">
  <p:tag name="AS_UNIQUEID" val="780"/>
</p:tagLst>
</file>

<file path=ppt/tags/tag286.xml><?xml version="1.0" encoding="utf-8"?>
<p:tagLst xmlns:p="http://schemas.openxmlformats.org/presentationml/2006/main">
  <p:tag name="AS_UNIQUEID" val="781"/>
</p:tagLst>
</file>

<file path=ppt/tags/tag287.xml><?xml version="1.0" encoding="utf-8"?>
<p:tagLst xmlns:p="http://schemas.openxmlformats.org/presentationml/2006/main">
  <p:tag name="AS_UNIQUEID" val="782"/>
</p:tagLst>
</file>

<file path=ppt/tags/tag288.xml><?xml version="1.0" encoding="utf-8"?>
<p:tagLst xmlns:p="http://schemas.openxmlformats.org/presentationml/2006/main">
  <p:tag name="AS_UNIQUEID" val="783"/>
</p:tagLst>
</file>

<file path=ppt/tags/tag289.xml><?xml version="1.0" encoding="utf-8"?>
<p:tagLst xmlns:p="http://schemas.openxmlformats.org/presentationml/2006/main">
  <p:tag name="AS_UNIQUEID" val="784"/>
</p:tagLst>
</file>

<file path=ppt/tags/tag290.xml><?xml version="1.0" encoding="utf-8"?>
<p:tagLst xmlns:p="http://schemas.openxmlformats.org/presentationml/2006/main">
  <p:tag name="AS_UNIQUEID" val="785"/>
</p:tagLst>
</file>

<file path=ppt/tags/tag291.xml><?xml version="1.0" encoding="utf-8"?>
<p:tagLst xmlns:p="http://schemas.openxmlformats.org/presentationml/2006/main">
  <p:tag name="AS_UNIQUEID" val="786"/>
</p:tagLst>
</file>

<file path=ppt/tags/tag292.xml><?xml version="1.0" encoding="utf-8"?>
<p:tagLst xmlns:p="http://schemas.openxmlformats.org/presentationml/2006/main">
  <p:tag name="AS_UNIQUEID" val="787"/>
</p:tagLst>
</file>

<file path=ppt/tags/tag293.xml><?xml version="1.0" encoding="utf-8"?>
<p:tagLst xmlns:p="http://schemas.openxmlformats.org/presentationml/2006/main">
  <p:tag name="AS_UNIQUEID" val="788"/>
</p:tagLst>
</file>

<file path=ppt/tags/tag294.xml><?xml version="1.0" encoding="utf-8"?>
<p:tagLst xmlns:p="http://schemas.openxmlformats.org/presentationml/2006/main">
  <p:tag name="AS_UNIQUEID" val="789"/>
</p:tagLst>
</file>

<file path=ppt/tags/tag295.xml><?xml version="1.0" encoding="utf-8"?>
<p:tagLst xmlns:p="http://schemas.openxmlformats.org/presentationml/2006/main">
  <p:tag name="AS_UNIQUEID" val="790"/>
</p:tagLst>
</file>

<file path=ppt/tags/tag296.xml><?xml version="1.0" encoding="utf-8"?>
<p:tagLst xmlns:p="http://schemas.openxmlformats.org/presentationml/2006/main">
  <p:tag name="AS_UNIQUEID" val="791"/>
</p:tagLst>
</file>

<file path=ppt/tags/tag297.xml><?xml version="1.0" encoding="utf-8"?>
<p:tagLst xmlns:p="http://schemas.openxmlformats.org/presentationml/2006/main">
  <p:tag name="AS_UNIQUEID" val="792"/>
</p:tagLst>
</file>

<file path=ppt/tags/tag298.xml><?xml version="1.0" encoding="utf-8"?>
<p:tagLst xmlns:p="http://schemas.openxmlformats.org/presentationml/2006/main">
  <p:tag name="AS_UNIQUEID" val="793"/>
</p:tagLst>
</file>

<file path=ppt/tags/tag299.xml><?xml version="1.0" encoding="utf-8"?>
<p:tagLst xmlns:p="http://schemas.openxmlformats.org/presentationml/2006/main">
  <p:tag name="AS_UNIQUEID" val="794"/>
</p:tagLst>
</file>

<file path=ppt/tags/tag300.xml><?xml version="1.0" encoding="utf-8"?>
<p:tagLst xmlns:p="http://schemas.openxmlformats.org/presentationml/2006/main">
  <p:tag name="AS_UNIQUEID" val="795"/>
</p:tagLst>
</file>

<file path=ppt/tags/tag301.xml><?xml version="1.0" encoding="utf-8"?>
<p:tagLst xmlns:p="http://schemas.openxmlformats.org/presentationml/2006/main">
  <p:tag name="AS_UNIQUEID" val="796"/>
</p:tagLst>
</file>

<file path=ppt/tags/tag302.xml><?xml version="1.0" encoding="utf-8"?>
<p:tagLst xmlns:p="http://schemas.openxmlformats.org/presentationml/2006/main">
  <p:tag name="AS_UNIQUEID" val="797"/>
</p:tagLst>
</file>

<file path=ppt/tags/tag303.xml><?xml version="1.0" encoding="utf-8"?>
<p:tagLst xmlns:p="http://schemas.openxmlformats.org/presentationml/2006/main">
  <p:tag name="AS_UNIQUEID" val="798"/>
</p:tagLst>
</file>

<file path=ppt/tags/tag304.xml><?xml version="1.0" encoding="utf-8"?>
<p:tagLst xmlns:p="http://schemas.openxmlformats.org/presentationml/2006/main">
  <p:tag name="AS_UNIQUEID" val="799"/>
</p:tagLst>
</file>

<file path=ppt/tags/tag305.xml><?xml version="1.0" encoding="utf-8"?>
<p:tagLst xmlns:p="http://schemas.openxmlformats.org/presentationml/2006/main">
  <p:tag name="AS_UNIQUEID" val="800"/>
</p:tagLst>
</file>

<file path=ppt/tags/tag306.xml><?xml version="1.0" encoding="utf-8"?>
<p:tagLst xmlns:p="http://schemas.openxmlformats.org/presentationml/2006/main">
  <p:tag name="AS_UNIQUEID" val="801"/>
</p:tagLst>
</file>

<file path=ppt/tags/tag307.xml><?xml version="1.0" encoding="utf-8"?>
<p:tagLst xmlns:p="http://schemas.openxmlformats.org/presentationml/2006/main">
  <p:tag name="AS_UNIQUEID" val="802"/>
</p:tagLst>
</file>

<file path=ppt/tags/tag308.xml><?xml version="1.0" encoding="utf-8"?>
<p:tagLst xmlns:p="http://schemas.openxmlformats.org/presentationml/2006/main">
  <p:tag name="AS_UNIQUEID" val="803"/>
</p:tagLst>
</file>

<file path=ppt/tags/tag309.xml><?xml version="1.0" encoding="utf-8"?>
<p:tagLst xmlns:p="http://schemas.openxmlformats.org/presentationml/2006/main">
  <p:tag name="AS_UNIQUEID" val="804"/>
</p:tagLst>
</file>

<file path=ppt/tags/tag310.xml><?xml version="1.0" encoding="utf-8"?>
<p:tagLst xmlns:p="http://schemas.openxmlformats.org/presentationml/2006/main">
  <p:tag name="AS_UNIQUEID" val="805"/>
</p:tagLst>
</file>

<file path=ppt/tags/tag311.xml><?xml version="1.0" encoding="utf-8"?>
<p:tagLst xmlns:p="http://schemas.openxmlformats.org/presentationml/2006/main">
  <p:tag name="AS_UNIQUEID" val="806"/>
</p:tagLst>
</file>

<file path=ppt/tags/tag312.xml><?xml version="1.0" encoding="utf-8"?>
<p:tagLst xmlns:p="http://schemas.openxmlformats.org/presentationml/2006/main">
  <p:tag name="AS_UNIQUEID" val="807"/>
</p:tagLst>
</file>

<file path=ppt/tags/tag313.xml><?xml version="1.0" encoding="utf-8"?>
<p:tagLst xmlns:p="http://schemas.openxmlformats.org/presentationml/2006/main">
  <p:tag name="AS_UNIQUEID" val="808"/>
</p:tagLst>
</file>

<file path=ppt/tags/tag314.xml><?xml version="1.0" encoding="utf-8"?>
<p:tagLst xmlns:p="http://schemas.openxmlformats.org/presentationml/2006/main">
  <p:tag name="AS_UNIQUEID" val="809"/>
</p:tagLst>
</file>

<file path=ppt/tags/tag315.xml><?xml version="1.0" encoding="utf-8"?>
<p:tagLst xmlns:p="http://schemas.openxmlformats.org/presentationml/2006/main">
  <p:tag name="AS_UNIQUEID" val="810"/>
</p:tagLst>
</file>

<file path=ppt/tags/tag316.xml><?xml version="1.0" encoding="utf-8"?>
<p:tagLst xmlns:p="http://schemas.openxmlformats.org/presentationml/2006/main">
  <p:tag name="AS_UNIQUEID" val="811"/>
</p:tagLst>
</file>

<file path=ppt/tags/tag317.xml><?xml version="1.0" encoding="utf-8"?>
<p:tagLst xmlns:p="http://schemas.openxmlformats.org/presentationml/2006/main">
  <p:tag name="AS_UNIQUEID" val="812"/>
</p:tagLst>
</file>

<file path=ppt/tags/tag318.xml><?xml version="1.0" encoding="utf-8"?>
<p:tagLst xmlns:p="http://schemas.openxmlformats.org/presentationml/2006/main">
  <p:tag name="AS_UNIQUEID" val="813"/>
</p:tagLst>
</file>

<file path=ppt/tags/tag319.xml><?xml version="1.0" encoding="utf-8"?>
<p:tagLst xmlns:p="http://schemas.openxmlformats.org/presentationml/2006/main">
  <p:tag name="AS_UNIQUEID" val="814"/>
</p:tagLst>
</file>

<file path=ppt/tags/tag320.xml><?xml version="1.0" encoding="utf-8"?>
<p:tagLst xmlns:p="http://schemas.openxmlformats.org/presentationml/2006/main">
  <p:tag name="AS_UNIQUEID" val="815"/>
</p:tagLst>
</file>

<file path=ppt/tags/tag321.xml><?xml version="1.0" encoding="utf-8"?>
<p:tagLst xmlns:p="http://schemas.openxmlformats.org/presentationml/2006/main">
  <p:tag name="AS_UNIQUEID" val="816"/>
</p:tagLst>
</file>

<file path=ppt/tags/tag322.xml><?xml version="1.0" encoding="utf-8"?>
<p:tagLst xmlns:p="http://schemas.openxmlformats.org/presentationml/2006/main">
  <p:tag name="AS_UNIQUEID" val="817"/>
</p:tagLst>
</file>

<file path=ppt/tags/tag323.xml><?xml version="1.0" encoding="utf-8"?>
<p:tagLst xmlns:p="http://schemas.openxmlformats.org/presentationml/2006/main">
  <p:tag name="AS_UNIQUEID" val="818"/>
</p:tagLst>
</file>

<file path=ppt/tags/tag324.xml><?xml version="1.0" encoding="utf-8"?>
<p:tagLst xmlns:p="http://schemas.openxmlformats.org/presentationml/2006/main">
  <p:tag name="AS_UNIQUEID" val="819"/>
</p:tagLst>
</file>

<file path=ppt/tags/tag325.xml><?xml version="1.0" encoding="utf-8"?>
<p:tagLst xmlns:p="http://schemas.openxmlformats.org/presentationml/2006/main">
  <p:tag name="AS_UNIQUEID" val="820"/>
</p:tagLst>
</file>

<file path=ppt/tags/tag326.xml><?xml version="1.0" encoding="utf-8"?>
<p:tagLst xmlns:p="http://schemas.openxmlformats.org/presentationml/2006/main">
  <p:tag name="AS_UNIQUEID" val="821"/>
</p:tagLst>
</file>

<file path=ppt/tags/tag327.xml><?xml version="1.0" encoding="utf-8"?>
<p:tagLst xmlns:p="http://schemas.openxmlformats.org/presentationml/2006/main">
  <p:tag name="AS_UNIQUEID" val="822"/>
</p:tagLst>
</file>

<file path=ppt/tags/tag328.xml><?xml version="1.0" encoding="utf-8"?>
<p:tagLst xmlns:p="http://schemas.openxmlformats.org/presentationml/2006/main">
  <p:tag name="AS_UNIQUEID" val="823"/>
</p:tagLst>
</file>

<file path=ppt/tags/tag329.xml><?xml version="1.0" encoding="utf-8"?>
<p:tagLst xmlns:p="http://schemas.openxmlformats.org/presentationml/2006/main">
  <p:tag name="AS_UNIQUEID" val="824"/>
</p:tagLst>
</file>

<file path=ppt/tags/tag330.xml><?xml version="1.0" encoding="utf-8"?>
<p:tagLst xmlns:p="http://schemas.openxmlformats.org/presentationml/2006/main">
  <p:tag name="AS_UNIQUEID" val="825"/>
</p:tagLst>
</file>

<file path=ppt/tags/tag331.xml><?xml version="1.0" encoding="utf-8"?>
<p:tagLst xmlns:p="http://schemas.openxmlformats.org/presentationml/2006/main">
  <p:tag name="AS_UNIQUEID" val="826"/>
</p:tagLst>
</file>

<file path=ppt/tags/tag332.xml><?xml version="1.0" encoding="utf-8"?>
<p:tagLst xmlns:p="http://schemas.openxmlformats.org/presentationml/2006/main">
  <p:tag name="AS_UNIQUEID" val="827"/>
</p:tagLst>
</file>

<file path=ppt/tags/tag333.xml><?xml version="1.0" encoding="utf-8"?>
<p:tagLst xmlns:p="http://schemas.openxmlformats.org/presentationml/2006/main">
  <p:tag name="AS_UNIQUEID" val="828"/>
</p:tagLst>
</file>

<file path=ppt/tags/tag334.xml><?xml version="1.0" encoding="utf-8"?>
<p:tagLst xmlns:p="http://schemas.openxmlformats.org/presentationml/2006/main">
  <p:tag name="AS_UNIQUEID" val="829"/>
</p:tagLst>
</file>

<file path=ppt/tags/tag335.xml><?xml version="1.0" encoding="utf-8"?>
<p:tagLst xmlns:p="http://schemas.openxmlformats.org/presentationml/2006/main">
  <p:tag name="AS_UNIQUEID" val="830"/>
</p:tagLst>
</file>

<file path=ppt/tags/tag336.xml><?xml version="1.0" encoding="utf-8"?>
<p:tagLst xmlns:p="http://schemas.openxmlformats.org/presentationml/2006/main">
  <p:tag name="AS_UNIQUEID" val="831"/>
</p:tagLst>
</file>

<file path=ppt/tags/tag337.xml><?xml version="1.0" encoding="utf-8"?>
<p:tagLst xmlns:p="http://schemas.openxmlformats.org/presentationml/2006/main">
  <p:tag name="AS_UNIQUEID" val="832"/>
</p:tagLst>
</file>

<file path=ppt/tags/tag338.xml><?xml version="1.0" encoding="utf-8"?>
<p:tagLst xmlns:p="http://schemas.openxmlformats.org/presentationml/2006/main">
  <p:tag name="AS_UNIQUEID" val="833"/>
</p:tagLst>
</file>

<file path=ppt/tags/tag339.xml><?xml version="1.0" encoding="utf-8"?>
<p:tagLst xmlns:p="http://schemas.openxmlformats.org/presentationml/2006/main">
  <p:tag name="AS_UNIQUEID" val="889"/>
</p:tagLst>
</file>

<file path=ppt/tags/tag340.xml><?xml version="1.0" encoding="utf-8"?>
<p:tagLst xmlns:p="http://schemas.openxmlformats.org/presentationml/2006/main">
  <p:tag name="AS_UNIQUEID" val="834"/>
</p:tagLst>
</file>

<file path=ppt/tags/tag341.xml><?xml version="1.0" encoding="utf-8"?>
<p:tagLst xmlns:p="http://schemas.openxmlformats.org/presentationml/2006/main">
  <p:tag name="AS_UNIQUEID" val="835"/>
</p:tagLst>
</file>

<file path=ppt/tags/tag342.xml><?xml version="1.0" encoding="utf-8"?>
<p:tagLst xmlns:p="http://schemas.openxmlformats.org/presentationml/2006/main">
  <p:tag name="AS_UNIQUEID" val="836"/>
</p:tagLst>
</file>

<file path=ppt/tags/tag343.xml><?xml version="1.0" encoding="utf-8"?>
<p:tagLst xmlns:p="http://schemas.openxmlformats.org/presentationml/2006/main">
  <p:tag name="AS_UNIQUEID" val="837"/>
</p:tagLst>
</file>

<file path=ppt/tags/tag344.xml><?xml version="1.0" encoding="utf-8"?>
<p:tagLst xmlns:p="http://schemas.openxmlformats.org/presentationml/2006/main">
  <p:tag name="AS_UNIQUEID" val="838"/>
</p:tagLst>
</file>

<file path=ppt/tags/tag345.xml><?xml version="1.0" encoding="utf-8"?>
<p:tagLst xmlns:p="http://schemas.openxmlformats.org/presentationml/2006/main">
  <p:tag name="AS_UNIQUEID" val="839"/>
</p:tagLst>
</file>

<file path=ppt/tags/tag346.xml><?xml version="1.0" encoding="utf-8"?>
<p:tagLst xmlns:p="http://schemas.openxmlformats.org/presentationml/2006/main">
  <p:tag name="AS_UNIQUEID" val="840"/>
</p:tagLst>
</file>

<file path=ppt/tags/tag347.xml><?xml version="1.0" encoding="utf-8"?>
<p:tagLst xmlns:p="http://schemas.openxmlformats.org/presentationml/2006/main">
  <p:tag name="AS_UNIQUEID" val="841"/>
</p:tagLst>
</file>

<file path=ppt/tags/tag348.xml><?xml version="1.0" encoding="utf-8"?>
<p:tagLst xmlns:p="http://schemas.openxmlformats.org/presentationml/2006/main">
  <p:tag name="AS_UNIQUEID" val="842"/>
</p:tagLst>
</file>

<file path=ppt/tags/tag349.xml><?xml version="1.0" encoding="utf-8"?>
<p:tagLst xmlns:p="http://schemas.openxmlformats.org/presentationml/2006/main">
  <p:tag name="AS_UNIQUEID" val="843"/>
</p:tagLst>
</file>

<file path=ppt/tags/tag350.xml><?xml version="1.0" encoding="utf-8"?>
<p:tagLst xmlns:p="http://schemas.openxmlformats.org/presentationml/2006/main">
  <p:tag name="AS_UNIQUEID" val="844"/>
</p:tagLst>
</file>

<file path=ppt/tags/tag351.xml><?xml version="1.0" encoding="utf-8"?>
<p:tagLst xmlns:p="http://schemas.openxmlformats.org/presentationml/2006/main">
  <p:tag name="AS_UNIQUEID" val="845"/>
</p:tagLst>
</file>

<file path=ppt/tags/tag352.xml><?xml version="1.0" encoding="utf-8"?>
<p:tagLst xmlns:p="http://schemas.openxmlformats.org/presentationml/2006/main">
  <p:tag name="AS_UNIQUEID" val="846"/>
</p:tagLst>
</file>

<file path=ppt/tags/tag353.xml><?xml version="1.0" encoding="utf-8"?>
<p:tagLst xmlns:p="http://schemas.openxmlformats.org/presentationml/2006/main">
  <p:tag name="AS_UNIQUEID" val="847"/>
</p:tagLst>
</file>

<file path=ppt/tags/tag354.xml><?xml version="1.0" encoding="utf-8"?>
<p:tagLst xmlns:p="http://schemas.openxmlformats.org/presentationml/2006/main">
  <p:tag name="AS_UNIQUEID" val="848"/>
</p:tagLst>
</file>

<file path=ppt/tags/tag355.xml><?xml version="1.0" encoding="utf-8"?>
<p:tagLst xmlns:p="http://schemas.openxmlformats.org/presentationml/2006/main">
  <p:tag name="AS_UNIQUEID" val="849"/>
</p:tagLst>
</file>

<file path=ppt/tags/tag356.xml><?xml version="1.0" encoding="utf-8"?>
<p:tagLst xmlns:p="http://schemas.openxmlformats.org/presentationml/2006/main">
  <p:tag name="AS_UNIQUEID" val="850"/>
</p:tagLst>
</file>

<file path=ppt/tags/tag357.xml><?xml version="1.0" encoding="utf-8"?>
<p:tagLst xmlns:p="http://schemas.openxmlformats.org/presentationml/2006/main">
  <p:tag name="AS_UNIQUEID" val="851"/>
</p:tagLst>
</file>

<file path=ppt/tags/tag358.xml><?xml version="1.0" encoding="utf-8"?>
<p:tagLst xmlns:p="http://schemas.openxmlformats.org/presentationml/2006/main">
  <p:tag name="AS_UNIQUEID" val="852"/>
</p:tagLst>
</file>

<file path=ppt/tags/tag359.xml><?xml version="1.0" encoding="utf-8"?>
<p:tagLst xmlns:p="http://schemas.openxmlformats.org/presentationml/2006/main">
  <p:tag name="AS_UNIQUEID" val="853"/>
</p:tagLst>
</file>

<file path=ppt/tags/tag360.xml><?xml version="1.0" encoding="utf-8"?>
<p:tagLst xmlns:p="http://schemas.openxmlformats.org/presentationml/2006/main">
  <p:tag name="AS_UNIQUEID" val="854"/>
</p:tagLst>
</file>

<file path=ppt/tags/tag361.xml><?xml version="1.0" encoding="utf-8"?>
<p:tagLst xmlns:p="http://schemas.openxmlformats.org/presentationml/2006/main">
  <p:tag name="AS_UNIQUEID" val="855"/>
</p:tagLst>
</file>

<file path=ppt/tags/tag362.xml><?xml version="1.0" encoding="utf-8"?>
<p:tagLst xmlns:p="http://schemas.openxmlformats.org/presentationml/2006/main">
  <p:tag name="AS_UNIQUEID" val="856"/>
</p:tagLst>
</file>

<file path=ppt/tags/tag363.xml><?xml version="1.0" encoding="utf-8"?>
<p:tagLst xmlns:p="http://schemas.openxmlformats.org/presentationml/2006/main">
  <p:tag name="AS_UNIQUEID" val="857"/>
</p:tagLst>
</file>

<file path=ppt/tags/tag364.xml><?xml version="1.0" encoding="utf-8"?>
<p:tagLst xmlns:p="http://schemas.openxmlformats.org/presentationml/2006/main">
  <p:tag name="AS_UNIQUEID" val="858"/>
</p:tagLst>
</file>

<file path=ppt/tags/tag365.xml><?xml version="1.0" encoding="utf-8"?>
<p:tagLst xmlns:p="http://schemas.openxmlformats.org/presentationml/2006/main">
  <p:tag name="AS_UNIQUEID" val="859"/>
</p:tagLst>
</file>

<file path=ppt/tags/tag366.xml><?xml version="1.0" encoding="utf-8"?>
<p:tagLst xmlns:p="http://schemas.openxmlformats.org/presentationml/2006/main">
  <p:tag name="AS_UNIQUEID" val="860"/>
</p:tagLst>
</file>

<file path=ppt/tags/tag367.xml><?xml version="1.0" encoding="utf-8"?>
<p:tagLst xmlns:p="http://schemas.openxmlformats.org/presentationml/2006/main">
  <p:tag name="AS_UNIQUEID" val="861"/>
</p:tagLst>
</file>

<file path=ppt/tags/tag368.xml><?xml version="1.0" encoding="utf-8"?>
<p:tagLst xmlns:p="http://schemas.openxmlformats.org/presentationml/2006/main">
  <p:tag name="AS_UNIQUEID" val="862"/>
</p:tagLst>
</file>

<file path=ppt/tags/tag369.xml><?xml version="1.0" encoding="utf-8"?>
<p:tagLst xmlns:p="http://schemas.openxmlformats.org/presentationml/2006/main">
  <p:tag name="AS_UNIQUEID" val="863"/>
</p:tagLst>
</file>

<file path=ppt/tags/tag370.xml><?xml version="1.0" encoding="utf-8"?>
<p:tagLst xmlns:p="http://schemas.openxmlformats.org/presentationml/2006/main">
  <p:tag name="AS_UNIQUEID" val="864"/>
</p:tagLst>
</file>

<file path=ppt/tags/tag371.xml><?xml version="1.0" encoding="utf-8"?>
<p:tagLst xmlns:p="http://schemas.openxmlformats.org/presentationml/2006/main">
  <p:tag name="AS_UNIQUEID" val="865"/>
</p:tagLst>
</file>

<file path=ppt/tags/tag372.xml><?xml version="1.0" encoding="utf-8"?>
<p:tagLst xmlns:p="http://schemas.openxmlformats.org/presentationml/2006/main">
  <p:tag name="AS_UNIQUEID" val="866"/>
</p:tagLst>
</file>

<file path=ppt/tags/tag373.xml><?xml version="1.0" encoding="utf-8"?>
<p:tagLst xmlns:p="http://schemas.openxmlformats.org/presentationml/2006/main">
  <p:tag name="AS_UNIQUEID" val="867"/>
</p:tagLst>
</file>

<file path=ppt/tags/tag374.xml><?xml version="1.0" encoding="utf-8"?>
<p:tagLst xmlns:p="http://schemas.openxmlformats.org/presentationml/2006/main">
  <p:tag name="AS_UNIQUEID" val="868"/>
</p:tagLst>
</file>

<file path=ppt/tags/tag375.xml><?xml version="1.0" encoding="utf-8"?>
<p:tagLst xmlns:p="http://schemas.openxmlformats.org/presentationml/2006/main">
  <p:tag name="AS_UNIQUEID" val="869"/>
</p:tagLst>
</file>

<file path=ppt/tags/tag376.xml><?xml version="1.0" encoding="utf-8"?>
<p:tagLst xmlns:p="http://schemas.openxmlformats.org/presentationml/2006/main">
  <p:tag name="AS_UNIQUEID" val="870"/>
</p:tagLst>
</file>

<file path=ppt/tags/tag377.xml><?xml version="1.0" encoding="utf-8"?>
<p:tagLst xmlns:p="http://schemas.openxmlformats.org/presentationml/2006/main">
  <p:tag name="AS_UNIQUEID" val="871"/>
</p:tagLst>
</file>

<file path=ppt/tags/tag378.xml><?xml version="1.0" encoding="utf-8"?>
<p:tagLst xmlns:p="http://schemas.openxmlformats.org/presentationml/2006/main">
  <p:tag name="AS_UNIQUEID" val="872"/>
</p:tagLst>
</file>

<file path=ppt/tags/tag379.xml><?xml version="1.0" encoding="utf-8"?>
<p:tagLst xmlns:p="http://schemas.openxmlformats.org/presentationml/2006/main">
  <p:tag name="AS_UNIQUEID" val="873"/>
</p:tagLst>
</file>

<file path=ppt/tags/tag380.xml><?xml version="1.0" encoding="utf-8"?>
<p:tagLst xmlns:p="http://schemas.openxmlformats.org/presentationml/2006/main">
  <p:tag name="AS_UNIQUEID" val="874"/>
</p:tagLst>
</file>

<file path=ppt/tags/tag381.xml><?xml version="1.0" encoding="utf-8"?>
<p:tagLst xmlns:p="http://schemas.openxmlformats.org/presentationml/2006/main">
  <p:tag name="AS_UNIQUEID" val="875"/>
</p:tagLst>
</file>

<file path=ppt/tags/tag382.xml><?xml version="1.0" encoding="utf-8"?>
<p:tagLst xmlns:p="http://schemas.openxmlformats.org/presentationml/2006/main">
  <p:tag name="AS_UNIQUEID" val="876"/>
</p:tagLst>
</file>

<file path=ppt/tags/tag383.xml><?xml version="1.0" encoding="utf-8"?>
<p:tagLst xmlns:p="http://schemas.openxmlformats.org/presentationml/2006/main">
  <p:tag name="AS_UNIQUEID" val="877"/>
</p:tagLst>
</file>

<file path=ppt/tags/tag384.xml><?xml version="1.0" encoding="utf-8"?>
<p:tagLst xmlns:p="http://schemas.openxmlformats.org/presentationml/2006/main">
  <p:tag name="AS_UNIQUEID" val="878"/>
</p:tagLst>
</file>

<file path=ppt/tags/tag385.xml><?xml version="1.0" encoding="utf-8"?>
<p:tagLst xmlns:p="http://schemas.openxmlformats.org/presentationml/2006/main">
  <p:tag name="AS_UNIQUEID" val="879"/>
</p:tagLst>
</file>

<file path=ppt/tags/tag386.xml><?xml version="1.0" encoding="utf-8"?>
<p:tagLst xmlns:p="http://schemas.openxmlformats.org/presentationml/2006/main">
  <p:tag name="AS_UNIQUEID" val="880"/>
</p:tagLst>
</file>

<file path=ppt/tags/tag387.xml><?xml version="1.0" encoding="utf-8"?>
<p:tagLst xmlns:p="http://schemas.openxmlformats.org/presentationml/2006/main">
  <p:tag name="AS_UNIQUEID" val="881"/>
</p:tagLst>
</file>

<file path=ppt/tags/tag388.xml><?xml version="1.0" encoding="utf-8"?>
<p:tagLst xmlns:p="http://schemas.openxmlformats.org/presentationml/2006/main">
  <p:tag name="AS_UNIQUEID" val="882"/>
</p:tagLst>
</file>

<file path=ppt/tags/tag389.xml><?xml version="1.0" encoding="utf-8"?>
<p:tagLst xmlns:p="http://schemas.openxmlformats.org/presentationml/2006/main">
  <p:tag name="AS_UNIQUEID" val="883"/>
</p:tagLst>
</file>

<file path=ppt/tags/tag390.xml><?xml version="1.0" encoding="utf-8"?>
<p:tagLst xmlns:p="http://schemas.openxmlformats.org/presentationml/2006/main">
  <p:tag name="AS_UNIQUEID" val="884"/>
</p:tagLst>
</file>

<file path=ppt/tags/tag391.xml><?xml version="1.0" encoding="utf-8"?>
<p:tagLst xmlns:p="http://schemas.openxmlformats.org/presentationml/2006/main">
  <p:tag name="AS_UNIQUEID" val="885"/>
</p:tagLst>
</file>

<file path=ppt/tags/tag392.xml><?xml version="1.0" encoding="utf-8"?>
<p:tagLst xmlns:p="http://schemas.openxmlformats.org/presentationml/2006/main">
  <p:tag name="AS_UNIQUEID" val="886"/>
</p:tagLst>
</file>

<file path=ppt/tags/tag393.xml><?xml version="1.0" encoding="utf-8"?>
<p:tagLst xmlns:p="http://schemas.openxmlformats.org/presentationml/2006/main">
  <p:tag name="AS_UNIQUEID" val="887"/>
</p:tagLst>
</file>

<file path=ppt/tags/tag394.xml><?xml version="1.0" encoding="utf-8"?>
<p:tagLst xmlns:p="http://schemas.openxmlformats.org/presentationml/2006/main">
  <p:tag name="AS_UNIQUEID" val="888"/>
</p:tagLst>
</file>

<file path=ppt/tags/tag395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jE3MGZlOWM0YjUxY2M3MWI4YzI3MDMxNTIyMDU2NmQifQ=="/>
  <p:tag name="KSO_DOCER_TEMPLATE_OPEN_ONCE_MARK" val="1"/>
  <p:tag name="KSO_WPP_MARK_KEY" val="8ce77a4d-9853-4a3c-abba-0f5fea08bc5c"/>
</p:tagLst>
</file>

<file path=ppt/theme/theme1.xml><?xml version="1.0" encoding="utf-8"?>
<a:theme xmlns:r="http://schemas.openxmlformats.org/officeDocument/2006/relationships" xmlns:a="http://schemas.openxmlformats.org/drawingml/2006/main" name="4_自定义设计方案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 Classic 2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Cambria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resentationFormat>On-screen Show (16:9)</PresentationFormat>
  <Paragraphs>158</Paragraphs>
  <Slides>24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Arial</vt:lpstr>
      <vt:lpstr>Wingdings</vt:lpstr>
      <vt:lpstr>黑体</vt:lpstr>
      <vt:lpstr>Cambria</vt:lpstr>
      <vt:lpstr>Calibri</vt:lpstr>
      <vt:lpstr>宋体</vt:lpstr>
      <vt:lpstr>Calibri Light</vt:lpstr>
      <vt:lpstr>微软雅黑</vt:lpstr>
      <vt:lpstr>楷体</vt:lpstr>
      <vt:lpstr>Times New Roman</vt:lpstr>
      <vt:lpstr>4_自定义设计方案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2026-02-01T21:47:44Z</cp:lastPrinted>
  <dcterms:created xsi:type="dcterms:W3CDTF">2026-02-01T21:47:44Z</dcterms:created>
  <dcterms:modified xsi:type="dcterms:W3CDTF">2026-02-01T13:47:44Z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