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wmf" ContentType="image/x-wm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50" r:id="rId3"/>
    <p:sldMasterId id="2147483668" r:id="rId4"/>
  </p:sldMasterIdLst>
  <p:notesMasterIdLst>
    <p:notesMasterId r:id="rId5"/>
  </p:notesMasterIdLst>
  <p:sldIdLst>
    <p:sldId id="549" r:id="rId6"/>
    <p:sldId id="256" r:id="rId7"/>
    <p:sldId id="566" r:id="rId8"/>
    <p:sldId id="1266" r:id="rId9"/>
    <p:sldId id="1267" r:id="rId10"/>
    <p:sldId id="1289" r:id="rId11"/>
    <p:sldId id="1290" r:id="rId12"/>
    <p:sldId id="1268" r:id="rId13"/>
    <p:sldId id="1269" r:id="rId14"/>
    <p:sldId id="1270" r:id="rId15"/>
    <p:sldId id="1271" r:id="rId16"/>
    <p:sldId id="1272" r:id="rId17"/>
    <p:sldId id="1273" r:id="rId18"/>
    <p:sldId id="1274" r:id="rId19"/>
    <p:sldId id="1275" r:id="rId20"/>
    <p:sldId id="1276" r:id="rId21"/>
    <p:sldId id="1277" r:id="rId22"/>
    <p:sldId id="1278" r:id="rId23"/>
    <p:sldId id="1279" r:id="rId24"/>
    <p:sldId id="1291" r:id="rId25"/>
    <p:sldId id="1281" r:id="rId26"/>
    <p:sldId id="1282" r:id="rId27"/>
    <p:sldId id="1283" r:id="rId28"/>
    <p:sldId id="1284" r:id="rId29"/>
    <p:sldId id="1292" r:id="rId30"/>
    <p:sldId id="1293" r:id="rId31"/>
    <p:sldId id="1294" r:id="rId32"/>
    <p:sldId id="1296" r:id="rId33"/>
    <p:sldId id="1297" r:id="rId34"/>
    <p:sldId id="1298" r:id="rId35"/>
    <p:sldId id="1300" r:id="rId36"/>
    <p:sldId id="1301" r:id="rId37"/>
    <p:sldId id="1288" r:id="rId38"/>
    <p:sldId id="550" r:id="rId39"/>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017360D-BD74-4CB3-ACF1-6DBE7DDF47CF}">
          <p14:sldIdLst>
            <p14:sldId id="549"/>
            <p14:sldId id="256"/>
            <p14:sldId id="566"/>
            <p14:sldId id="1266"/>
            <p14:sldId id="1267"/>
            <p14:sldId id="1289"/>
            <p14:sldId id="1290"/>
            <p14:sldId id="1268"/>
            <p14:sldId id="1269"/>
            <p14:sldId id="1270"/>
            <p14:sldId id="1271"/>
            <p14:sldId id="1272"/>
            <p14:sldId id="1273"/>
            <p14:sldId id="1274"/>
            <p14:sldId id="1275"/>
            <p14:sldId id="1276"/>
            <p14:sldId id="1277"/>
            <p14:sldId id="1278"/>
            <p14:sldId id="1279"/>
            <p14:sldId id="1291"/>
            <p14:sldId id="1281"/>
            <p14:sldId id="1282"/>
            <p14:sldId id="1283"/>
            <p14:sldId id="1284"/>
            <p14:sldId id="1292"/>
            <p14:sldId id="1293"/>
            <p14:sldId id="1294"/>
            <p14:sldId id="1296"/>
            <p14:sldId id="1297"/>
            <p14:sldId id="1298"/>
            <p14:sldId id="1300"/>
            <p14:sldId id="1301"/>
            <p14:sldId id="1288"/>
          </p14:sldIdLst>
        </p14:section>
        <p14:section name="无标题节" id="{A250D9B6-14D2-4F43-9E41-C77A8CD450AA}">
          <p14:sldIdLst>
            <p14:sldId id="550"/>
          </p14:sldIdLst>
        </p14:section>
      </p14:sectionLst>
    </p:ext>
  </p:extLst>
</p:presentation>
</file>

<file path=ppt/commentAuthors.xml><?xml version="1.0" encoding="utf-8"?>
<p:cmAuthorLst xmlns:p="http://schemas.openxmlformats.org/presentationml/2006/main">
  <p:cmAuthor id="1" name="幸全" initials="幸全" lastIdx="0" clrIdx="0"/>
  <p:cmAuthor id="2" name="作者" initials="A" lastIdx="0" clrIdx="1"/>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64" d="100"/>
          <a:sy n="64" d="100"/>
        </p:scale>
        <p:origin x="720" y="4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2.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slideMaster" Target="slideMasters/slideMaster3.xml" /><Relationship Id="rId40" Type="http://schemas.openxmlformats.org/officeDocument/2006/relationships/tags" Target="tags/tag1035.xml" /><Relationship Id="rId41" Type="http://schemas.openxmlformats.org/officeDocument/2006/relationships/presProps" Target="presProps.xml" /><Relationship Id="rId42" Type="http://schemas.openxmlformats.org/officeDocument/2006/relationships/viewProps" Target="viewProps.xml" /><Relationship Id="rId43" Type="http://schemas.openxmlformats.org/officeDocument/2006/relationships/theme" Target="theme/theme1.xml" /><Relationship Id="rId44" Type="http://schemas.openxmlformats.org/officeDocument/2006/relationships/tableStyles" Target="tableStyles.xml" /><Relationship Id="rId5" Type="http://schemas.openxmlformats.org/officeDocument/2006/relationships/notesMaster" Target="notesMasters/notes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3.wmf" /><Relationship Id="rId2" Type="http://schemas.openxmlformats.org/officeDocument/2006/relationships/image" Target="../media/image4.wmf" /></Relationships>
</file>

<file path=ppt/drawings/_rels/vmlDrawing10.vml.rels>&#65279;<?xml version="1.0" encoding="utf-8" standalone="yes"?><Relationships xmlns="http://schemas.openxmlformats.org/package/2006/relationships"><Relationship Id="rId1" Type="http://schemas.openxmlformats.org/officeDocument/2006/relationships/image" Target="../media/image18.wmf" /><Relationship Id="rId2" Type="http://schemas.openxmlformats.org/officeDocument/2006/relationships/image" Target="../media/image47.wmf" /></Relationships>
</file>

<file path=ppt/drawings/_rels/vmlDrawing11.vml.rels>&#65279;<?xml version="1.0" encoding="utf-8" standalone="yes"?><Relationships xmlns="http://schemas.openxmlformats.org/package/2006/relationships"><Relationship Id="rId1" Type="http://schemas.openxmlformats.org/officeDocument/2006/relationships/image" Target="../media/image53.wmf" /><Relationship Id="rId2" Type="http://schemas.openxmlformats.org/officeDocument/2006/relationships/image" Target="../media/image54.wmf" /><Relationship Id="rId3" Type="http://schemas.openxmlformats.org/officeDocument/2006/relationships/image" Target="../media/image55.wmf" /><Relationship Id="rId4" Type="http://schemas.openxmlformats.org/officeDocument/2006/relationships/image" Target="../media/image56.wmf" /><Relationship Id="rId5" Type="http://schemas.openxmlformats.org/officeDocument/2006/relationships/image" Target="../media/image57.wmf" /><Relationship Id="rId6" Type="http://schemas.openxmlformats.org/officeDocument/2006/relationships/image" Target="../media/image58.wmf" /><Relationship Id="rId7" Type="http://schemas.openxmlformats.org/officeDocument/2006/relationships/image" Target="../media/image59.wmf" /><Relationship Id="rId8" Type="http://schemas.openxmlformats.org/officeDocument/2006/relationships/image" Target="../media/image60.wmf" /></Relationships>
</file>

<file path=ppt/drawings/_rels/vmlDrawing12.vml.rels>&#65279;<?xml version="1.0" encoding="utf-8" standalone="yes"?><Relationships xmlns="http://schemas.openxmlformats.org/package/2006/relationships"><Relationship Id="rId1" Type="http://schemas.openxmlformats.org/officeDocument/2006/relationships/image" Target="../media/image62.wmf" /><Relationship Id="rId10" Type="http://schemas.openxmlformats.org/officeDocument/2006/relationships/image" Target="../media/image71.wmf" /><Relationship Id="rId11" Type="http://schemas.openxmlformats.org/officeDocument/2006/relationships/image" Target="../media/image72.wmf" /><Relationship Id="rId2" Type="http://schemas.openxmlformats.org/officeDocument/2006/relationships/image" Target="../media/image63.wmf" /><Relationship Id="rId3" Type="http://schemas.openxmlformats.org/officeDocument/2006/relationships/image" Target="../media/image64.wmf" /><Relationship Id="rId4" Type="http://schemas.openxmlformats.org/officeDocument/2006/relationships/image" Target="../media/image65.wmf" /><Relationship Id="rId5" Type="http://schemas.openxmlformats.org/officeDocument/2006/relationships/image" Target="../media/image66.wmf" /><Relationship Id="rId6" Type="http://schemas.openxmlformats.org/officeDocument/2006/relationships/image" Target="../media/image67.wmf" /><Relationship Id="rId7" Type="http://schemas.openxmlformats.org/officeDocument/2006/relationships/image" Target="../media/image68.wmf" /><Relationship Id="rId8" Type="http://schemas.openxmlformats.org/officeDocument/2006/relationships/image" Target="../media/image69.wmf" /><Relationship Id="rId9" Type="http://schemas.openxmlformats.org/officeDocument/2006/relationships/image" Target="../media/image70.wmf" /></Relationships>
</file>

<file path=ppt/drawings/_rels/vmlDrawing13.vml.rels>&#65279;<?xml version="1.0" encoding="utf-8" standalone="yes"?><Relationships xmlns="http://schemas.openxmlformats.org/package/2006/relationships"><Relationship Id="rId1" Type="http://schemas.openxmlformats.org/officeDocument/2006/relationships/image" Target="../media/image53.wmf" /><Relationship Id="rId10" Type="http://schemas.openxmlformats.org/officeDocument/2006/relationships/image" Target="../media/image77.wmf" /><Relationship Id="rId2" Type="http://schemas.openxmlformats.org/officeDocument/2006/relationships/image" Target="../media/image54.wmf" /><Relationship Id="rId3" Type="http://schemas.openxmlformats.org/officeDocument/2006/relationships/image" Target="../media/image59.wmf" /><Relationship Id="rId4" Type="http://schemas.openxmlformats.org/officeDocument/2006/relationships/image" Target="../media/image58.wmf" /><Relationship Id="rId5" Type="http://schemas.openxmlformats.org/officeDocument/2006/relationships/image" Target="../media/image60.wmf" /><Relationship Id="rId6" Type="http://schemas.openxmlformats.org/officeDocument/2006/relationships/image" Target="../media/image73.wmf" /><Relationship Id="rId7" Type="http://schemas.openxmlformats.org/officeDocument/2006/relationships/image" Target="../media/image74.wmf" /><Relationship Id="rId8" Type="http://schemas.openxmlformats.org/officeDocument/2006/relationships/image" Target="../media/image75.wmf" /><Relationship Id="rId9" Type="http://schemas.openxmlformats.org/officeDocument/2006/relationships/image" Target="../media/image76.wmf" /></Relationships>
</file>

<file path=ppt/drawings/_rels/vmlDrawing14.vml.rels>&#65279;<?xml version="1.0" encoding="utf-8" standalone="yes"?><Relationships xmlns="http://schemas.openxmlformats.org/package/2006/relationships"><Relationship Id="rId1" Type="http://schemas.openxmlformats.org/officeDocument/2006/relationships/image" Target="../media/image53.wmf" /><Relationship Id="rId10" Type="http://schemas.openxmlformats.org/officeDocument/2006/relationships/image" Target="../media/image77.wmf" /><Relationship Id="rId2" Type="http://schemas.openxmlformats.org/officeDocument/2006/relationships/image" Target="../media/image54.wmf" /><Relationship Id="rId3" Type="http://schemas.openxmlformats.org/officeDocument/2006/relationships/image" Target="../media/image59.wmf" /><Relationship Id="rId4" Type="http://schemas.openxmlformats.org/officeDocument/2006/relationships/image" Target="../media/image58.wmf" /><Relationship Id="rId5" Type="http://schemas.openxmlformats.org/officeDocument/2006/relationships/image" Target="../media/image60.wmf" /><Relationship Id="rId6" Type="http://schemas.openxmlformats.org/officeDocument/2006/relationships/image" Target="../media/image73.wmf" /><Relationship Id="rId7" Type="http://schemas.openxmlformats.org/officeDocument/2006/relationships/image" Target="../media/image74.wmf" /><Relationship Id="rId8" Type="http://schemas.openxmlformats.org/officeDocument/2006/relationships/image" Target="../media/image75.wmf" /><Relationship Id="rId9" Type="http://schemas.openxmlformats.org/officeDocument/2006/relationships/image" Target="../media/image76.wmf" /></Relationships>
</file>

<file path=ppt/drawings/_rels/vmlDrawing15.vml.rels>&#65279;<?xml version="1.0" encoding="utf-8" standalone="yes"?><Relationships xmlns="http://schemas.openxmlformats.org/package/2006/relationships"><Relationship Id="rId1" Type="http://schemas.openxmlformats.org/officeDocument/2006/relationships/image" Target="../media/image79.wmf" /><Relationship Id="rId2" Type="http://schemas.openxmlformats.org/officeDocument/2006/relationships/image" Target="../media/image80.wmf" /><Relationship Id="rId3" Type="http://schemas.openxmlformats.org/officeDocument/2006/relationships/image" Target="../media/image81.wmf" /><Relationship Id="rId4" Type="http://schemas.openxmlformats.org/officeDocument/2006/relationships/image" Target="../media/image82.wmf" /><Relationship Id="rId5" Type="http://schemas.openxmlformats.org/officeDocument/2006/relationships/image" Target="../media/image83.wmf" /><Relationship Id="rId6" Type="http://schemas.openxmlformats.org/officeDocument/2006/relationships/image" Target="../media/image84.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17.wmf" /><Relationship Id="rId2" Type="http://schemas.openxmlformats.org/officeDocument/2006/relationships/image" Target="../media/image18.wmf" /><Relationship Id="rId3" Type="http://schemas.openxmlformats.org/officeDocument/2006/relationships/image" Target="../media/image19.wmf" /><Relationship Id="rId4" Type="http://schemas.openxmlformats.org/officeDocument/2006/relationships/image" Target="../media/image20.wmf" /><Relationship Id="rId5" Type="http://schemas.openxmlformats.org/officeDocument/2006/relationships/image" Target="../media/image21.wmf" /><Relationship Id="rId6" Type="http://schemas.openxmlformats.org/officeDocument/2006/relationships/image" Target="../media/image22.wmf" /><Relationship Id="rId7" Type="http://schemas.openxmlformats.org/officeDocument/2006/relationships/image" Target="../media/image23.wmf" /><Relationship Id="rId8" Type="http://schemas.openxmlformats.org/officeDocument/2006/relationships/image" Target="../media/image24.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38.wmf" /><Relationship Id="rId2" Type="http://schemas.openxmlformats.org/officeDocument/2006/relationships/image" Target="../media/image39.w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39.wmf" /><Relationship Id="rId2" Type="http://schemas.openxmlformats.org/officeDocument/2006/relationships/image" Target="../media/image38.w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42.wmf" /><Relationship Id="rId2" Type="http://schemas.openxmlformats.org/officeDocument/2006/relationships/image" Target="../media/image43.w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47.w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47.w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47.w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47.wmf"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67.xml" /><Relationship Id="rId2" Type="http://schemas.openxmlformats.org/officeDocument/2006/relationships/tags" Target="../tags/tag68.xml" /><Relationship Id="rId3" Type="http://schemas.openxmlformats.org/officeDocument/2006/relationships/tags" Target="../tags/tag69.xml" /><Relationship Id="rId4" Type="http://schemas.openxmlformats.org/officeDocument/2006/relationships/tags" Target="../tags/tag70.xml" /><Relationship Id="rId5" Type="http://schemas.openxmlformats.org/officeDocument/2006/relationships/tags" Target="../tags/tag71.xml" /><Relationship Id="rId6" Type="http://schemas.openxmlformats.org/officeDocument/2006/relationships/tags" Target="../tags/tag72.xml" /><Relationship Id="rId7" Type="http://schemas.openxmlformats.org/officeDocument/2006/relationships/tags" Target="../tags/tag73.xml" /><Relationship Id="rId8"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74.xml" /><Relationship Id="rId4" Type="http://schemas.openxmlformats.org/officeDocument/2006/relationships/tags" Target="../tags/tag75.xml" /><Relationship Id="rId5" Type="http://schemas.openxmlformats.org/officeDocument/2006/relationships/tags" Target="../tags/tag76.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929.xml" /><Relationship Id="rId4" Type="http://schemas.openxmlformats.org/officeDocument/2006/relationships/tags" Target="../tags/tag930.xml" /><Relationship Id="rId5" Type="http://schemas.openxmlformats.org/officeDocument/2006/relationships/tags" Target="../tags/tag931.xml" /><Relationship Id="rId6" Type="http://schemas.openxmlformats.org/officeDocument/2006/relationships/tags" Target="../tags/tag932.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 Id="rId3" Type="http://schemas.openxmlformats.org/officeDocument/2006/relationships/tags" Target="../tags/tag943.xml" /><Relationship Id="rId4" Type="http://schemas.openxmlformats.org/officeDocument/2006/relationships/tags" Target="../tags/tag944.xml" /><Relationship Id="rId5" Type="http://schemas.openxmlformats.org/officeDocument/2006/relationships/tags" Target="../tags/tag945.xml" /><Relationship Id="rId6" Type="http://schemas.openxmlformats.org/officeDocument/2006/relationships/tags" Target="../tags/tag946.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 Id="rId3" Type="http://schemas.openxmlformats.org/officeDocument/2006/relationships/tags" Target="../tags/tag954.xml" /><Relationship Id="rId4" Type="http://schemas.openxmlformats.org/officeDocument/2006/relationships/tags" Target="../tags/tag955.xml" /><Relationship Id="rId5" Type="http://schemas.openxmlformats.org/officeDocument/2006/relationships/tags" Target="../tags/tag956.xml" /><Relationship Id="rId6" Type="http://schemas.openxmlformats.org/officeDocument/2006/relationships/tags" Target="../tags/tag957.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 Id="rId3" Type="http://schemas.openxmlformats.org/officeDocument/2006/relationships/tags" Target="../tags/tag206.xml" /><Relationship Id="rId4" Type="http://schemas.openxmlformats.org/officeDocument/2006/relationships/tags" Target="../tags/tag207.xml" /><Relationship Id="rId5" Type="http://schemas.openxmlformats.org/officeDocument/2006/relationships/tags" Target="../tags/tag208.xml" /><Relationship Id="rId6" Type="http://schemas.openxmlformats.org/officeDocument/2006/relationships/tags" Target="../tags/tag209.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437.xml" /><Relationship Id="rId4" Type="http://schemas.openxmlformats.org/officeDocument/2006/relationships/tags" Target="../tags/tag438.xml" /><Relationship Id="rId5" Type="http://schemas.openxmlformats.org/officeDocument/2006/relationships/tags" Target="../tags/tag439.xml" /><Relationship Id="rId6" Type="http://schemas.openxmlformats.org/officeDocument/2006/relationships/tags" Target="../tags/tag440.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551.xml" /><Relationship Id="rId4" Type="http://schemas.openxmlformats.org/officeDocument/2006/relationships/tags" Target="../tags/tag552.xml" /><Relationship Id="rId5" Type="http://schemas.openxmlformats.org/officeDocument/2006/relationships/tags" Target="../tags/tag553.xml" /><Relationship Id="rId6" Type="http://schemas.openxmlformats.org/officeDocument/2006/relationships/tags" Target="../tags/tag554.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875.xml" /><Relationship Id="rId4" Type="http://schemas.openxmlformats.org/officeDocument/2006/relationships/tags" Target="../tags/tag876.xml" /><Relationship Id="rId5" Type="http://schemas.openxmlformats.org/officeDocument/2006/relationships/tags" Target="../tags/tag877.xml" /><Relationship Id="rId6" Type="http://schemas.openxmlformats.org/officeDocument/2006/relationships/tags" Target="../tags/tag878.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885.xml" /><Relationship Id="rId4" Type="http://schemas.openxmlformats.org/officeDocument/2006/relationships/tags" Target="../tags/tag886.xml" /><Relationship Id="rId5" Type="http://schemas.openxmlformats.org/officeDocument/2006/relationships/tags" Target="../tags/tag887.xml" /><Relationship Id="rId6" Type="http://schemas.openxmlformats.org/officeDocument/2006/relationships/tags" Target="../tags/tag888.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895.xml" /><Relationship Id="rId4" Type="http://schemas.openxmlformats.org/officeDocument/2006/relationships/tags" Target="../tags/tag896.xml" /><Relationship Id="rId5" Type="http://schemas.openxmlformats.org/officeDocument/2006/relationships/tags" Target="../tags/tag897.xml" /><Relationship Id="rId6" Type="http://schemas.openxmlformats.org/officeDocument/2006/relationships/tags" Target="../tags/tag898.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908.xml" /><Relationship Id="rId4" Type="http://schemas.openxmlformats.org/officeDocument/2006/relationships/tags" Target="../tags/tag909.xml" /><Relationship Id="rId5" Type="http://schemas.openxmlformats.org/officeDocument/2006/relationships/tags" Target="../tags/tag910.xml" /><Relationship Id="rId6" Type="http://schemas.openxmlformats.org/officeDocument/2006/relationships/tags" Target="../tags/tag91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917.xml" /><Relationship Id="rId4" Type="http://schemas.openxmlformats.org/officeDocument/2006/relationships/tags" Target="../tags/tag918.xml" /><Relationship Id="rId5" Type="http://schemas.openxmlformats.org/officeDocument/2006/relationships/tags" Target="../tags/tag919.xml" /><Relationship Id="rId6" Type="http://schemas.openxmlformats.org/officeDocument/2006/relationships/tags" Target="../tags/tag920.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物理学中的“功”主要是吸收了“贡献”的意思。如果某个力对物体的移动做出了贡献，取得了成效，说这个力对物体作了功</a:t>
            </a:r>
          </a:p>
        </p:txBody>
      </p:sp>
      <p:sp>
        <p:nvSpPr>
          <p:cNvPr id="4" name="日期占位符 3"/>
          <p:cNvSpPr>
            <a:spLocks noGrp="1"/>
          </p:cNvSpPr>
          <p:nvPr>
            <p:ph type="dt" idx="10"/>
            <p:custDataLst>
              <p:tags r:id="rId6"/>
            </p:custDataLst>
          </p:nvPr>
        </p:nvSpPr>
        <p:spPr/>
        <p:txBody>
          <a:bodyPr/>
          <a:lstStyle/>
          <a:p>
            <a:fld id="{71088536-0794-4BEE-A95B-6F796C60394C}" type="datetime3">
              <a:rPr lang="zh-CN" altLang="en-US" smtClean="0"/>
              <a:t>07 三月 2025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r>
              <a:rPr lang="zh-CN" altLang="en-US"/>
              <a:t>力和有大小可能是变化的，物体运动的路径也可能不是直线运动。但做功必须满足两个必要条件，二者缺一不可。</a:t>
            </a:r>
          </a:p>
        </p:txBody>
      </p:sp>
      <p:sp>
        <p:nvSpPr>
          <p:cNvPr id="4" name="日期占位符 3"/>
          <p:cNvSpPr>
            <a:spLocks noGrp="1"/>
          </p:cNvSpPr>
          <p:nvPr>
            <p:ph type="dt" idx="10"/>
            <p:custDataLst>
              <p:tags r:id="rId6"/>
            </p:custDataLst>
          </p:nvPr>
        </p:nvSpPr>
        <p:spPr/>
        <p:txBody>
          <a:bodyPr/>
          <a:lstStyle/>
          <a:p>
            <a:fld id="{71088536-0794-4BEE-A95B-6F796C60394C}" type="datetime3">
              <a:rPr lang="zh-CN" altLang="en-US" smtClean="0"/>
              <a:t>07 三月 2025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r>
              <a:rPr kumimoji="1" lang="zh-CN" altLang="en-US" sz="1200" b="1">
                <a:solidFill>
                  <a:srgbClr val="000808"/>
                </a:solidFill>
                <a:latin typeface="+mn-ea"/>
              </a:rPr>
              <a:t>力的方向和距离的方向不垂直就做功</a:t>
            </a:r>
          </a:p>
        </p:txBody>
      </p:sp>
      <p:sp>
        <p:nvSpPr>
          <p:cNvPr id="4" name="日期占位符 3"/>
          <p:cNvSpPr>
            <a:spLocks noGrp="1"/>
          </p:cNvSpPr>
          <p:nvPr>
            <p:ph type="dt" idx="10"/>
            <p:custDataLst>
              <p:tags r:id="rId6"/>
            </p:custDataLst>
          </p:nvPr>
        </p:nvSpPr>
        <p:spPr/>
        <p:txBody>
          <a:bodyPr/>
          <a:lstStyle/>
          <a:p>
            <a:fld id="{71088536-0794-4BEE-A95B-6F796C60394C}" type="datetime3">
              <a:rPr lang="zh-CN" altLang="en-US" smtClean="0"/>
              <a:t>07 三月 2025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29</a:t>
            </a:fld>
            <a:endParaRPr 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24.xml" /><Relationship Id="rId2" Type="http://schemas.openxmlformats.org/officeDocument/2006/relationships/tags" Target="../tags/tag25.xml" /><Relationship Id="rId3" Type="http://schemas.openxmlformats.org/officeDocument/2006/relationships/tags" Target="../tags/tag26.xml" /><Relationship Id="rId4" Type="http://schemas.openxmlformats.org/officeDocument/2006/relationships/slideMaster" Target="../slideMasters/slideMaster2.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27.xml" /><Relationship Id="rId2" Type="http://schemas.openxmlformats.org/officeDocument/2006/relationships/tags" Target="../tags/tag28.xml" /><Relationship Id="rId3" Type="http://schemas.openxmlformats.org/officeDocument/2006/relationships/tags" Target="../tags/tag29.xml" /><Relationship Id="rId4" Type="http://schemas.openxmlformats.org/officeDocument/2006/relationships/tags" Target="../tags/tag30.xml" /><Relationship Id="rId5" Type="http://schemas.openxmlformats.org/officeDocument/2006/relationships/slideMaster" Target="../slideMasters/slideMaster2.xml" /><Relationship Id="rId6" Type="http://schemas.openxmlformats.org/officeDocument/2006/relationships/themeOverride" Target="../theme/themeOverride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31.xml" /><Relationship Id="rId10" Type="http://schemas.openxmlformats.org/officeDocument/2006/relationships/tags" Target="../tags/tag38.xml" /><Relationship Id="rId11" Type="http://schemas.openxmlformats.org/officeDocument/2006/relationships/tags" Target="../tags/tag39.xml" /><Relationship Id="rId12" Type="http://schemas.openxmlformats.org/officeDocument/2006/relationships/oleObject" Target="../embeddings/oleObject2.bin" TargetMode="Internal" /><Relationship Id="rId13" Type="http://schemas.openxmlformats.org/officeDocument/2006/relationships/image" Target="../media/image4.wmf" /><Relationship Id="rId14" Type="http://schemas.openxmlformats.org/officeDocument/2006/relationships/vmlDrawing" Target="../drawings/vmlDrawing1.vml" /><Relationship Id="rId15" Type="http://schemas.openxmlformats.org/officeDocument/2006/relationships/slideMaster" Target="../slideMasters/slideMaster2.xml" /><Relationship Id="rId16" Type="http://schemas.openxmlformats.org/officeDocument/2006/relationships/themeOverride" Target="../theme/themeOverride2.xml" /><Relationship Id="rId2" Type="http://schemas.openxmlformats.org/officeDocument/2006/relationships/tags" Target="../tags/tag32.xml" /><Relationship Id="rId3" Type="http://schemas.openxmlformats.org/officeDocument/2006/relationships/tags" Target="../tags/tag33.xml" /><Relationship Id="rId4" Type="http://schemas.openxmlformats.org/officeDocument/2006/relationships/tags" Target="../tags/tag34.xml" /><Relationship Id="rId5" Type="http://schemas.openxmlformats.org/officeDocument/2006/relationships/tags" Target="../tags/tag35.xml" /><Relationship Id="rId6" Type="http://schemas.openxmlformats.org/officeDocument/2006/relationships/tags" Target="../tags/tag36.xml" /><Relationship Id="rId7" Type="http://schemas.openxmlformats.org/officeDocument/2006/relationships/oleObject" Target="../embeddings/oleObject1.bin" TargetMode="Internal" /><Relationship Id="rId8" Type="http://schemas.openxmlformats.org/officeDocument/2006/relationships/image" Target="../media/image3.wmf" /><Relationship Id="rId9" Type="http://schemas.openxmlformats.org/officeDocument/2006/relationships/tags" Target="../tags/tag37.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slideMaster" Target="../slideMasters/slideMaster2.xml" /><Relationship Id="rId4" Type="http://schemas.openxmlformats.org/officeDocument/2006/relationships/themeOverride" Target="../theme/themeOverride3.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42.xml" /><Relationship Id="rId2" Type="http://schemas.openxmlformats.org/officeDocument/2006/relationships/tags" Target="../tags/tag43.xml" /><Relationship Id="rId3" Type="http://schemas.openxmlformats.org/officeDocument/2006/relationships/tags" Target="../tags/tag44.xml" /><Relationship Id="rId4" Type="http://schemas.openxmlformats.org/officeDocument/2006/relationships/tags" Target="../tags/tag45.xml" /><Relationship Id="rId5" Type="http://schemas.openxmlformats.org/officeDocument/2006/relationships/slideMaster" Target="../slideMasters/slideMaster2.xml" /><Relationship Id="rId6" Type="http://schemas.openxmlformats.org/officeDocument/2006/relationships/themeOverride" Target="../theme/themeOverride4.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46.xml" /><Relationship Id="rId2" Type="http://schemas.openxmlformats.org/officeDocument/2006/relationships/tags" Target="../tags/tag47.xml" /><Relationship Id="rId3" Type="http://schemas.openxmlformats.org/officeDocument/2006/relationships/tags" Target="../tags/tag48.xml" /><Relationship Id="rId4"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49.xml" /><Relationship Id="rId2" Type="http://schemas.openxmlformats.org/officeDocument/2006/relationships/tags" Target="../tags/tag50.xml" /><Relationship Id="rId3"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image" Target="../media/image5.png" /><Relationship Id="rId3" Type="http://schemas.openxmlformats.org/officeDocument/2006/relationships/tags" Target="../tags/tag52.xml" /><Relationship Id="rId4" Type="http://schemas.openxmlformats.org/officeDocument/2006/relationships/tags" Target="../tags/tag53.xml" /><Relationship Id="rId5"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54.xml" /><Relationship Id="rId2" Type="http://schemas.openxmlformats.org/officeDocument/2006/relationships/image" Target="../media/image5.png" /><Relationship Id="rId3" Type="http://schemas.openxmlformats.org/officeDocument/2006/relationships/tags" Target="../tags/tag55.xml" /><Relationship Id="rId4" Type="http://schemas.openxmlformats.org/officeDocument/2006/relationships/tags" Target="../tags/tag56.xml" /><Relationship Id="rId5"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8.xml" /><Relationship Id="rId2" Type="http://schemas.openxmlformats.org/officeDocument/2006/relationships/tags" Target="../tags/tag9.xml" /><Relationship Id="rId3" Type="http://schemas.openxmlformats.org/officeDocument/2006/relationships/tags" Target="../tags/tag10.xml" /><Relationship Id="rId4"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slideMaster" Target="../slideMasters/slideMaster2.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tags" Target="../tags/tag16.xml" /><Relationship Id="rId3"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17.xml" /><Relationship Id="rId2" Type="http://schemas.openxmlformats.org/officeDocument/2006/relationships/tags" Target="../tags/tag18.xml" /><Relationship Id="rId3" Type="http://schemas.openxmlformats.org/officeDocument/2006/relationships/tags" Target="../tags/tag19.xml" /><Relationship Id="rId4"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20.xml" /><Relationship Id="rId2"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tags" Target="../tags/tag22.xml" /><Relationship Id="rId3" Type="http://schemas.openxmlformats.org/officeDocument/2006/relationships/tags" Target="../tags/tag23.xml" /><Relationship Id="rId4"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知识讲解">
    <p:spTree>
      <p:nvGrpSpPr>
        <p:cNvPr id="1" name=""/>
        <p:cNvGrpSpPr/>
        <p:nvPr>
          <p:custDataLst>
            <p:tags r:id="rId1"/>
          </p:custDataLst>
        </p:nvPr>
      </p:nvGrpSpPr>
      <p:grpSpPr>
        <a:xfrm>
          <a:off x="0" y="0"/>
          <a:ext cx="0" cy="0"/>
        </a:xfrm>
      </p:grpSpPr>
      <p:sp>
        <p:nvSpPr>
          <p:cNvPr id="5" name="圆角矩形 4"/>
          <p:cNvSpPr/>
          <p:nvPr userDrawn="1">
            <p:custDataLst>
              <p:tags r:id="rId2"/>
            </p:custDataLst>
          </p:nvPr>
        </p:nvSpPr>
        <p:spPr>
          <a:xfrm>
            <a:off x="-46145" y="191735"/>
            <a:ext cx="2640374" cy="67842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6" name="TextBox 7"/>
          <p:cNvSpPr txBox="1">
            <a:spLocks noChangeArrowheads="1"/>
          </p:cNvSpPr>
          <p:nvPr userDrawn="1">
            <p:custDataLst>
              <p:tags r:id="rId3"/>
            </p:custDataLst>
          </p:nvPr>
        </p:nvSpPr>
        <p:spPr bwMode="auto">
          <a:xfrm>
            <a:off x="-169516" y="202096"/>
            <a:ext cx="2887115"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zh-CN" altLang="en-US" sz="3200" b="1" smtClean="0">
                <a:solidFill>
                  <a:schemeClr val="bg1"/>
                </a:solidFill>
                <a:latin typeface="黑体" panose="02010609060101010101" pitchFamily="49" charset="-122"/>
                <a:ea typeface="黑体" panose="02010609060101010101" pitchFamily="49" charset="-122"/>
              </a:rPr>
              <a:t>知识讲解</a:t>
            </a:r>
            <a:endParaRPr lang="zh-CN" altLang="en-US" sz="3200" b="1" smtClean="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一.知识点">
    <p:spTree>
      <p:nvGrpSpPr>
        <p:cNvPr id="1" name=""/>
        <p:cNvGrpSpPr/>
        <p:nvPr>
          <p:custDataLst>
            <p:tags r:id="rId1"/>
          </p:custDataLst>
        </p:nvPr>
      </p:nvGrpSpPr>
      <p:grpSpPr>
        <a:xfrm>
          <a:off x="0" y="0"/>
          <a:ext cx="0" cy="0"/>
        </a:xfrm>
      </p:grpSpPr>
      <p:sp>
        <p:nvSpPr>
          <p:cNvPr id="4" name="文本框 3"/>
          <p:cNvSpPr txBox="1"/>
          <p:nvPr userDrawn="1">
            <p:custDataLst>
              <p:tags r:id="rId2"/>
            </p:custDataLst>
          </p:nvPr>
        </p:nvSpPr>
        <p:spPr>
          <a:xfrm>
            <a:off x="610088" y="95800"/>
            <a:ext cx="3057247" cy="58477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zh-CN"/>
            </a:defPPr>
            <a:lvl1pPr>
              <a:defRPr sz="3200" b="1">
                <a:solidFill>
                  <a:schemeClr val="bg1"/>
                </a:solidFill>
              </a:defRPr>
            </a:lvl1pPr>
          </a:lstStyle>
          <a:p>
            <a:pPr lvl="0"/>
            <a:r>
              <a:rPr lang="zh-CN" altLang="en-US"/>
              <a:t>一、力学中的功</a:t>
            </a:r>
            <a:endParaRPr lang="zh-CN" altLang="en-US"/>
          </a:p>
        </p:txBody>
      </p:sp>
      <p:sp>
        <p:nvSpPr>
          <p:cNvPr id="3" name="文本占位符 2"/>
          <p:cNvSpPr>
            <a:spLocks noGrp="1"/>
          </p:cNvSpPr>
          <p:nvPr>
            <p:ph type="body" sz="quarter" idx="10" hasCustomPrompt="1"/>
            <p:custDataLst>
              <p:tags r:id="rId3"/>
            </p:custDataLst>
          </p:nvPr>
        </p:nvSpPr>
        <p:spPr>
          <a:xfrm>
            <a:off x="276774" y="511632"/>
            <a:ext cx="2492990" cy="714491"/>
          </a:xfrm>
          <a:prstGeom prst="rect">
            <a:avLst/>
          </a:prstGeom>
        </p:spPr>
        <p:txBody>
          <a:bodyPr wrap="square">
            <a:spAutoFit/>
          </a:bodyPr>
          <a:lstStyle>
            <a:lvl1pPr marL="0" indent="0">
              <a:lnSpc>
                <a:spcPct val="150000"/>
              </a:lnSpc>
              <a:buNone/>
              <a:defRPr sz="3000" b="1">
                <a:latin typeface="+mn-ea"/>
                <a:ea typeface="+mn-ea"/>
              </a:defRPr>
            </a:lvl1pPr>
          </a:lstStyle>
          <a:p>
            <a:pPr lvl="0"/>
            <a:r>
              <a:rPr lang="zh-CN" altLang="en-US"/>
              <a:t>在此输入正文</a:t>
            </a:r>
            <a:endParaRPr lang="zh-CN" altLang="en-US"/>
          </a:p>
        </p:txBody>
      </p:sp>
      <p:sp>
        <p:nvSpPr>
          <p:cNvPr id="6" name="文本占位符 5"/>
          <p:cNvSpPr>
            <a:spLocks noGrp="1"/>
          </p:cNvSpPr>
          <p:nvPr>
            <p:ph type="body" sz="quarter" idx="11" hasCustomPrompt="1"/>
            <p:custDataLst>
              <p:tags r:id="rId4"/>
            </p:custDataLst>
          </p:nvPr>
        </p:nvSpPr>
        <p:spPr>
          <a:xfrm>
            <a:off x="298449" y="1109662"/>
            <a:ext cx="3275256" cy="676660"/>
          </a:xfrm>
          <a:prstGeom prst="rect">
            <a:avLst/>
          </a:prstGeom>
        </p:spPr>
        <p:txBody>
          <a:bodyPr wrap="square">
            <a:spAutoFit/>
          </a:bodyPr>
          <a:lstStyle>
            <a:lvl1pPr marL="0" indent="0">
              <a:lnSpc>
                <a:spcPct val="150000"/>
              </a:lnSpc>
              <a:buNone/>
              <a:defRPr sz="3000" b="1">
                <a:latin typeface="楷体" panose="02010609060101010101" charset="-122"/>
                <a:ea typeface="楷体" panose="02010609060101010101" charset="-122"/>
              </a:defRPr>
            </a:lvl1pPr>
          </a:lstStyle>
          <a:p>
            <a:pPr lvl="0"/>
            <a:r>
              <a:rPr lang="zh-CN" altLang="en-US"/>
              <a:t>在此输入正文说明</a:t>
            </a:r>
            <a:endParaRPr lang="zh-CN" altLang="en-US"/>
          </a:p>
        </p:txBody>
      </p:sp>
    </p:spTree>
  </p:cSld>
  <p:clrMapOvr>
    <a:overrideClrMapping bg1="lt1" tx1="dk1" bg2="lt2" tx2="dk2" accent1="accent1" accent2="accent2" accent3="accent3" accent4="accent4" accent5="accent5" accent6="accent6" hlink="hlink" folHlink="folHlink"/>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二.知识点二">
    <p:spTree>
      <p:nvGrpSpPr>
        <p:cNvPr id="1" name=""/>
        <p:cNvGrpSpPr/>
        <p:nvPr>
          <p:custDataLst>
            <p:tags r:id="rId1"/>
          </p:custDataLst>
        </p:nvPr>
      </p:nvGrpSpPr>
      <p:grpSpPr>
        <a:xfrm>
          <a:off x="0" y="0"/>
          <a:ext cx="0" cy="0"/>
        </a:xfrm>
      </p:grpSpPr>
      <p:sp>
        <p:nvSpPr>
          <p:cNvPr id="4" name="文本框 3"/>
          <p:cNvSpPr txBox="1"/>
          <p:nvPr userDrawn="1">
            <p:custDataLst>
              <p:tags r:id="rId2"/>
            </p:custDataLst>
          </p:nvPr>
        </p:nvSpPr>
        <p:spPr>
          <a:xfrm>
            <a:off x="582379" y="95800"/>
            <a:ext cx="4684296" cy="58477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zh-CN"/>
            </a:defPPr>
            <a:lvl1pPr>
              <a:defRPr sz="3200" b="1">
                <a:solidFill>
                  <a:schemeClr val="bg1"/>
                </a:solidFill>
              </a:defRPr>
            </a:lvl1pPr>
          </a:lstStyle>
          <a:p>
            <a:pPr lvl="0"/>
            <a:r>
              <a:rPr lang="zh-CN" altLang="en-US"/>
              <a:t>二、做功的两个必要因素</a:t>
            </a:r>
            <a:endParaRPr lang="zh-CN" altLang="en-US"/>
          </a:p>
        </p:txBody>
      </p:sp>
      <p:sp>
        <p:nvSpPr>
          <p:cNvPr id="14" name="Text Box 56"/>
          <p:cNvSpPr txBox="1">
            <a:spLocks noChangeArrowheads="1"/>
          </p:cNvSpPr>
          <p:nvPr userDrawn="1">
            <p:custDataLst>
              <p:tags r:id="rId3"/>
            </p:custDataLst>
          </p:nvPr>
        </p:nvSpPr>
        <p:spPr bwMode="auto">
          <a:xfrm>
            <a:off x="734146" y="1951227"/>
            <a:ext cx="62339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spcBef>
                <a:spcPct val="50000"/>
              </a:spcBef>
              <a:defRPr kumimoji="1" sz="2800" b="1">
                <a:latin typeface="+mn-ea"/>
                <a:cs typeface="Times New Roman" panose="02020603050405020304" pitchFamily="18" charset="0"/>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r>
              <a:rPr lang="en-US" altLang="zh-CN">
                <a:latin typeface="Times New Roman" panose="02020603050405020304" pitchFamily="18" charset="0"/>
              </a:rPr>
              <a:t>(</a:t>
            </a:r>
            <a:r>
              <a:rPr lang="zh-CN" altLang="en-US">
                <a:latin typeface="Times New Roman" panose="02020603050405020304" pitchFamily="18" charset="0"/>
              </a:rPr>
              <a:t>力的作用点在</a:t>
            </a:r>
            <a:r>
              <a:rPr lang="zh-CN" altLang="en-US">
                <a:solidFill>
                  <a:srgbClr val="FF0000"/>
                </a:solidFill>
                <a:latin typeface="Times New Roman" panose="02020603050405020304" pitchFamily="18" charset="0"/>
              </a:rPr>
              <a:t>力的方向</a:t>
            </a:r>
            <a:r>
              <a:rPr lang="zh-CN" altLang="en-US">
                <a:latin typeface="Times New Roman" panose="02020603050405020304" pitchFamily="18" charset="0"/>
              </a:rPr>
              <a:t>上移动的距离</a:t>
            </a:r>
            <a:r>
              <a:rPr lang="en-US" altLang="zh-CN">
                <a:latin typeface="Times New Roman" panose="02020603050405020304" pitchFamily="18" charset="0"/>
              </a:rPr>
              <a:t>)</a:t>
            </a:r>
            <a:endParaRPr lang="zh-CN" altLang="en-US">
              <a:latin typeface="Times New Roman" panose="02020603050405020304" pitchFamily="18" charset="0"/>
            </a:endParaRPr>
          </a:p>
        </p:txBody>
      </p:sp>
      <p:grpSp>
        <p:nvGrpSpPr>
          <p:cNvPr id="15" name="组合 14"/>
          <p:cNvGrpSpPr/>
          <p:nvPr userDrawn="1">
            <p:custDataLst>
              <p:tags r:id="rId4"/>
            </p:custDataLst>
          </p:nvPr>
        </p:nvGrpSpPr>
        <p:grpSpPr>
          <a:xfrm>
            <a:off x="462466" y="720609"/>
            <a:ext cx="3852863" cy="519113"/>
            <a:chOff x="527115" y="866345"/>
            <a:chExt cx="3852863" cy="519113"/>
          </a:xfrm>
        </p:grpSpPr>
        <p:sp>
          <p:nvSpPr>
            <p:cNvPr id="16" name="Text Box 55"/>
            <p:cNvSpPr txBox="1">
              <a:spLocks noChangeArrowheads="1"/>
            </p:cNvSpPr>
            <p:nvPr>
              <p:custDataLst>
                <p:tags r:id="rId5"/>
              </p:custDataLst>
            </p:nvPr>
          </p:nvSpPr>
          <p:spPr bwMode="auto">
            <a:xfrm>
              <a:off x="527115" y="866345"/>
              <a:ext cx="3852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spcBef>
                  <a:spcPct val="50000"/>
                </a:spcBef>
              </a:pPr>
              <a:r>
                <a:rPr kumimoji="1" lang="en-US" altLang="zh-CN" sz="2800" b="1">
                  <a:latin typeface="Times New Roman" panose="02020603050405020304" pitchFamily="18" charset="0"/>
                  <a:ea typeface="+mn-ea"/>
                  <a:cs typeface="Times New Roman" panose="02020603050405020304" pitchFamily="18" charset="0"/>
                </a:rPr>
                <a:t>1.</a:t>
              </a:r>
              <a:r>
                <a:rPr kumimoji="1" lang="zh-CN" altLang="en-US" sz="2800" b="1">
                  <a:latin typeface="Times New Roman" panose="02020603050405020304" pitchFamily="18" charset="0"/>
                  <a:ea typeface="+mn-ea"/>
                  <a:cs typeface="Times New Roman" panose="02020603050405020304" pitchFamily="18" charset="0"/>
                </a:rPr>
                <a:t>作用在物体上的力</a:t>
              </a:r>
              <a:endParaRPr kumimoji="1" lang="zh-CN" altLang="en-US" sz="2800" b="1">
                <a:latin typeface="Times New Roman" panose="02020603050405020304" pitchFamily="18" charset="0"/>
                <a:ea typeface="+mn-ea"/>
                <a:cs typeface="Times New Roman" panose="02020603050405020304" pitchFamily="18" charset="0"/>
              </a:endParaRPr>
            </a:p>
          </p:txBody>
        </p:sp>
        <p:graphicFrame>
          <p:nvGraphicFramePr>
            <p:cNvPr id="17" name="对象 16"/>
            <p:cNvGraphicFramePr>
              <a:graphicFrameLocks noChangeAspect="1"/>
            </p:cNvGraphicFramePr>
            <p:nvPr>
              <p:custDataLst>
                <p:tags r:id="rId6"/>
              </p:custDataLst>
            </p:nvPr>
          </p:nvGraphicFramePr>
          <p:xfrm>
            <a:off x="3703305" y="950789"/>
            <a:ext cx="424950" cy="396744"/>
          </p:xfrm>
          <a:graphic>
            <a:graphicData uri="http://schemas.openxmlformats.org/presentationml/2006/ole">
              <mc:AlternateContent>
                <mc:Choice xmlns:v="urn:schemas-microsoft-com:vml" Requires="v">
                  <p:oleObj spid="_x0000_s1038" name="Equation" r:id="rId7" imgW="3962400" imgH="3962400" progId="Equation.DSMT4">
                    <p:embed/>
                  </p:oleObj>
                </mc:Choice>
                <mc:Fallback>
                  <p:oleObj name="Equation" r:id="rId7" imgW="3962400" imgH="3962400" progId="Equation.DSMT4">
                    <p:embed/>
                    <p:pic>
                      <p:nvPicPr>
                        <p:cNvPr id="0" name="OLE substitute image"/>
                        <p:cNvPicPr/>
                        <p:nvPr/>
                      </p:nvPicPr>
                      <p:blipFill>
                        <a:blip r:embed="rId8"/>
                        <a:stretch>
                          <a:fillRect/>
                        </a:stretch>
                      </p:blipFill>
                      <p:spPr>
                        <a:xfrm>
                          <a:off x="3703305" y="950789"/>
                          <a:ext cx="424950" cy="396744"/>
                        </a:xfrm>
                        <a:prstGeom prst="rect">
                          <a:avLst/>
                        </a:prstGeom>
                        <a:noFill/>
                      </p:spPr>
                    </p:pic>
                  </p:oleObj>
                </mc:Fallback>
              </mc:AlternateContent>
            </a:graphicData>
          </a:graphic>
        </p:graphicFrame>
      </p:grpSp>
      <p:grpSp>
        <p:nvGrpSpPr>
          <p:cNvPr id="18" name="组合 17"/>
          <p:cNvGrpSpPr/>
          <p:nvPr userDrawn="1">
            <p:custDataLst>
              <p:tags r:id="rId9"/>
            </p:custDataLst>
          </p:nvPr>
        </p:nvGrpSpPr>
        <p:grpSpPr>
          <a:xfrm>
            <a:off x="462466" y="1315901"/>
            <a:ext cx="5543550" cy="523220"/>
            <a:chOff x="462466" y="1511422"/>
            <a:chExt cx="5543550" cy="523220"/>
          </a:xfrm>
        </p:grpSpPr>
        <p:sp>
          <p:nvSpPr>
            <p:cNvPr id="19" name="Text Box 56"/>
            <p:cNvSpPr txBox="1">
              <a:spLocks noChangeArrowheads="1"/>
            </p:cNvSpPr>
            <p:nvPr>
              <p:custDataLst>
                <p:tags r:id="rId10"/>
              </p:custDataLst>
            </p:nvPr>
          </p:nvSpPr>
          <p:spPr bwMode="auto">
            <a:xfrm>
              <a:off x="462466" y="1511422"/>
              <a:ext cx="5543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spcBef>
                  <a:spcPct val="50000"/>
                </a:spcBef>
                <a:defRPr kumimoji="1" sz="2800" b="1">
                  <a:latin typeface="+mn-ea"/>
                  <a:cs typeface="Times New Roman" panose="02020603050405020304" pitchFamily="18" charset="0"/>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r>
                <a:rPr lang="en-US" altLang="zh-CN">
                  <a:latin typeface="Times New Roman" panose="02020603050405020304" pitchFamily="18" charset="0"/>
                </a:rPr>
                <a:t>2.</a:t>
              </a:r>
              <a:r>
                <a:rPr lang="zh-CN" altLang="en-US">
                  <a:latin typeface="Times New Roman" panose="02020603050405020304" pitchFamily="18" charset="0"/>
                </a:rPr>
                <a:t>物体在力的方向上移动的距离</a:t>
              </a:r>
              <a:endParaRPr lang="zh-CN" altLang="en-US">
                <a:latin typeface="Times New Roman" panose="02020603050405020304" pitchFamily="18" charset="0"/>
              </a:endParaRPr>
            </a:p>
          </p:txBody>
        </p:sp>
        <p:graphicFrame>
          <p:nvGraphicFramePr>
            <p:cNvPr id="20" name="对象 19"/>
            <p:cNvGraphicFramePr>
              <a:graphicFrameLocks noChangeAspect="1"/>
            </p:cNvGraphicFramePr>
            <p:nvPr>
              <p:custDataLst>
                <p:tags r:id="rId11"/>
              </p:custDataLst>
            </p:nvPr>
          </p:nvGraphicFramePr>
          <p:xfrm>
            <a:off x="5458451" y="1622622"/>
            <a:ext cx="331025" cy="412020"/>
          </p:xfrm>
          <a:graphic>
            <a:graphicData uri="http://schemas.openxmlformats.org/presentationml/2006/ole">
              <mc:AlternateContent>
                <mc:Choice xmlns:v="urn:schemas-microsoft-com:vml" Requires="v">
                  <p:oleObj spid="_x0000_s1039" name="Equation" r:id="rId12" imgW="2743200" imgH="3352800" progId="Equation.DSMT4">
                    <p:embed/>
                  </p:oleObj>
                </mc:Choice>
                <mc:Fallback>
                  <p:oleObj name="Equation" r:id="rId12" imgW="2743200" imgH="3352800" progId="Equation.DSMT4">
                    <p:embed/>
                    <p:pic>
                      <p:nvPicPr>
                        <p:cNvPr id="0" name="OLE substitute image"/>
                        <p:cNvPicPr/>
                        <p:nvPr/>
                      </p:nvPicPr>
                      <p:blipFill>
                        <a:blip r:embed="rId13"/>
                        <a:stretch>
                          <a:fillRect/>
                        </a:stretch>
                      </p:blipFill>
                      <p:spPr>
                        <a:xfrm>
                          <a:off x="5458451" y="1622622"/>
                          <a:ext cx="331025" cy="412020"/>
                        </a:xfrm>
                        <a:prstGeom prst="rect">
                          <a:avLst/>
                        </a:prstGeom>
                        <a:noFill/>
                      </p:spPr>
                    </p:pic>
                  </p:oleObj>
                </mc:Fallback>
              </mc:AlternateContent>
            </a:graphicData>
          </a:graphic>
        </p:graphicFrame>
      </p:grpSp>
    </p:spTree>
  </p:cSld>
  <p:clrMapOvr>
    <a:overrideClrMapping bg1="lt1" tx1="dk1" bg2="lt2" tx2="dk2" accent1="accent1" accent2="accent2" accent3="accent3" accent4="accent4" accent5="accent5" accent6="accent6" hlink="hlink" folHlink="folHlink"/>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三.知识点三">
    <p:spTree>
      <p:nvGrpSpPr>
        <p:cNvPr id="1" name=""/>
        <p:cNvGrpSpPr/>
        <p:nvPr>
          <p:custDataLst>
            <p:tags r:id="rId1"/>
          </p:custDataLst>
        </p:nvPr>
      </p:nvGrpSpPr>
      <p:grpSpPr>
        <a:xfrm>
          <a:off x="0" y="0"/>
          <a:ext cx="0" cy="0"/>
        </a:xfrm>
      </p:grpSpPr>
      <p:sp>
        <p:nvSpPr>
          <p:cNvPr id="4" name="文本框 3"/>
          <p:cNvSpPr txBox="1"/>
          <p:nvPr userDrawn="1">
            <p:custDataLst>
              <p:tags r:id="rId2"/>
            </p:custDataLst>
          </p:nvPr>
        </p:nvSpPr>
        <p:spPr>
          <a:xfrm>
            <a:off x="562268" y="81264"/>
            <a:ext cx="4414991" cy="58477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zh-CN"/>
            </a:defPPr>
            <a:lvl1pPr>
              <a:defRPr sz="3200" b="1">
                <a:solidFill>
                  <a:schemeClr val="bg1"/>
                </a:solidFill>
              </a:defRPr>
            </a:lvl1pPr>
          </a:lstStyle>
          <a:p>
            <a:pPr lvl="0"/>
            <a:r>
              <a:rPr lang="zh-CN" altLang="en-US"/>
              <a:t>三、三种不做功的情形</a:t>
            </a:r>
            <a:endParaRPr lang="zh-CN" altLang="en-US"/>
          </a:p>
        </p:txBody>
      </p:sp>
    </p:spTree>
  </p:cSld>
  <p:clrMapOvr>
    <a:overrideClrMapping bg1="lt1" tx1="dk1" bg2="lt2" tx2="dk2" accent1="accent1" accent2="accent2" accent3="accent3" accent4="accent4" accent5="accent5" accent6="accent6" hlink="hlink" folHlink="folHlink"/>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四.知识点四">
    <p:spTree>
      <p:nvGrpSpPr>
        <p:cNvPr id="1" name=""/>
        <p:cNvGrpSpPr/>
        <p:nvPr>
          <p:custDataLst>
            <p:tags r:id="rId1"/>
          </p:custDataLst>
        </p:nvPr>
      </p:nvGrpSpPr>
      <p:grpSpPr>
        <a:xfrm>
          <a:off x="0" y="0"/>
          <a:ext cx="0" cy="0"/>
        </a:xfrm>
      </p:grpSpPr>
      <p:sp>
        <p:nvSpPr>
          <p:cNvPr id="4" name="文本框 3"/>
          <p:cNvSpPr txBox="1"/>
          <p:nvPr userDrawn="1">
            <p:custDataLst>
              <p:tags r:id="rId2"/>
            </p:custDataLst>
          </p:nvPr>
        </p:nvSpPr>
        <p:spPr>
          <a:xfrm>
            <a:off x="612638" y="141982"/>
            <a:ext cx="2646878" cy="58477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zh-CN"/>
            </a:defPPr>
            <a:lvl1pPr>
              <a:defRPr sz="3200" b="1">
                <a:solidFill>
                  <a:schemeClr val="bg1"/>
                </a:solidFill>
              </a:defRPr>
            </a:lvl1pPr>
          </a:lstStyle>
          <a:p>
            <a:pPr lvl="0"/>
            <a:r>
              <a:rPr lang="zh-CN" altLang="en-US"/>
              <a:t>四、功的计算</a:t>
            </a:r>
            <a:endParaRPr lang="zh-CN" altLang="en-US"/>
          </a:p>
        </p:txBody>
      </p:sp>
      <p:sp>
        <p:nvSpPr>
          <p:cNvPr id="8" name="文本占位符 2"/>
          <p:cNvSpPr>
            <a:spLocks noGrp="1"/>
          </p:cNvSpPr>
          <p:nvPr>
            <p:ph type="body" sz="quarter" idx="10" hasCustomPrompt="1"/>
            <p:custDataLst>
              <p:tags r:id="rId3"/>
            </p:custDataLst>
          </p:nvPr>
        </p:nvSpPr>
        <p:spPr>
          <a:xfrm>
            <a:off x="276774" y="511632"/>
            <a:ext cx="2492990" cy="714491"/>
          </a:xfrm>
          <a:prstGeom prst="rect">
            <a:avLst/>
          </a:prstGeom>
        </p:spPr>
        <p:txBody>
          <a:bodyPr wrap="square">
            <a:spAutoFit/>
          </a:bodyPr>
          <a:lstStyle>
            <a:lvl1pPr marL="0" indent="0">
              <a:lnSpc>
                <a:spcPct val="150000"/>
              </a:lnSpc>
              <a:buNone/>
              <a:defRPr sz="3000" b="1">
                <a:latin typeface="+mn-ea"/>
                <a:ea typeface="+mn-ea"/>
              </a:defRPr>
            </a:lvl1pPr>
          </a:lstStyle>
          <a:p>
            <a:pPr lvl="0"/>
            <a:r>
              <a:rPr lang="zh-CN" altLang="en-US"/>
              <a:t>在此输入正文</a:t>
            </a:r>
            <a:endParaRPr lang="zh-CN" altLang="en-US"/>
          </a:p>
        </p:txBody>
      </p:sp>
      <p:sp>
        <p:nvSpPr>
          <p:cNvPr id="9" name="文本占位符 5"/>
          <p:cNvSpPr>
            <a:spLocks noGrp="1"/>
          </p:cNvSpPr>
          <p:nvPr>
            <p:ph type="body" sz="quarter" idx="11" hasCustomPrompt="1"/>
            <p:custDataLst>
              <p:tags r:id="rId4"/>
            </p:custDataLst>
          </p:nvPr>
        </p:nvSpPr>
        <p:spPr>
          <a:xfrm>
            <a:off x="298449" y="1109662"/>
            <a:ext cx="3275256" cy="676660"/>
          </a:xfrm>
          <a:prstGeom prst="rect">
            <a:avLst/>
          </a:prstGeom>
        </p:spPr>
        <p:txBody>
          <a:bodyPr wrap="square">
            <a:spAutoFit/>
          </a:bodyPr>
          <a:lstStyle>
            <a:lvl1pPr marL="0" indent="0">
              <a:lnSpc>
                <a:spcPct val="150000"/>
              </a:lnSpc>
              <a:buNone/>
              <a:defRPr sz="3000" b="1">
                <a:latin typeface="楷体" panose="02010609060101010101" charset="-122"/>
                <a:ea typeface="楷体" panose="02010609060101010101" charset="-122"/>
              </a:defRPr>
            </a:lvl1pPr>
          </a:lstStyle>
          <a:p>
            <a:pPr lvl="0"/>
            <a:r>
              <a:rPr lang="zh-CN" altLang="en-US"/>
              <a:t>在此输入正文说明</a:t>
            </a:r>
            <a:endParaRPr lang="zh-CN" altLang="en-US"/>
          </a:p>
        </p:txBody>
      </p:sp>
    </p:spTree>
  </p:cSld>
  <p:clrMapOvr>
    <a:overrideClrMapping bg1="lt1" tx1="dk1" bg2="lt2" tx2="dk2" accent1="accent1" accent2="accent2" accent3="accent3" accent4="accent4" accent5="accent5" accent6="accent6" hlink="hlink" folHlink="folHlink"/>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例题">
    <p:spTree>
      <p:nvGrpSpPr>
        <p:cNvPr id="1" name=""/>
        <p:cNvGrpSpPr/>
        <p:nvPr>
          <p:custDataLst>
            <p:tags r:id="rId1"/>
          </p:custDataLst>
        </p:nvPr>
      </p:nvGrpSpPr>
      <p:grpSpPr>
        <a:xfrm>
          <a:off x="0" y="0"/>
          <a:ext cx="0" cy="0"/>
        </a:xfrm>
      </p:grpSpPr>
      <p:sp>
        <p:nvSpPr>
          <p:cNvPr id="14" name="文本占位符 2"/>
          <p:cNvSpPr>
            <a:spLocks noGrp="1"/>
          </p:cNvSpPr>
          <p:nvPr>
            <p:ph type="body" sz="quarter" idx="10" hasCustomPrompt="1"/>
            <p:custDataLst>
              <p:tags r:id="rId2"/>
            </p:custDataLst>
          </p:nvPr>
        </p:nvSpPr>
        <p:spPr>
          <a:xfrm>
            <a:off x="276774" y="511632"/>
            <a:ext cx="2492990" cy="714491"/>
          </a:xfrm>
          <a:prstGeom prst="rect">
            <a:avLst/>
          </a:prstGeom>
        </p:spPr>
        <p:txBody>
          <a:bodyPr wrap="square">
            <a:spAutoFit/>
          </a:bodyPr>
          <a:lstStyle>
            <a:lvl1pPr marL="0" indent="0">
              <a:lnSpc>
                <a:spcPct val="150000"/>
              </a:lnSpc>
              <a:buNone/>
              <a:defRPr sz="3000" b="1">
                <a:latin typeface="+mn-ea"/>
                <a:ea typeface="+mn-ea"/>
              </a:defRPr>
            </a:lvl1pPr>
          </a:lstStyle>
          <a:p>
            <a:pPr lvl="0"/>
            <a:r>
              <a:rPr lang="zh-CN" altLang="en-US"/>
              <a:t>在此输入正文</a:t>
            </a:r>
            <a:endParaRPr lang="zh-CN" altLang="en-US"/>
          </a:p>
        </p:txBody>
      </p:sp>
      <p:sp>
        <p:nvSpPr>
          <p:cNvPr id="15" name="文本占位符 5"/>
          <p:cNvSpPr>
            <a:spLocks noGrp="1"/>
          </p:cNvSpPr>
          <p:nvPr>
            <p:ph type="body" sz="quarter" idx="11" hasCustomPrompt="1"/>
            <p:custDataLst>
              <p:tags r:id="rId3"/>
            </p:custDataLst>
          </p:nvPr>
        </p:nvSpPr>
        <p:spPr>
          <a:xfrm>
            <a:off x="298449" y="1109662"/>
            <a:ext cx="3275256" cy="676660"/>
          </a:xfrm>
          <a:prstGeom prst="rect">
            <a:avLst/>
          </a:prstGeom>
        </p:spPr>
        <p:txBody>
          <a:bodyPr wrap="square">
            <a:spAutoFit/>
          </a:bodyPr>
          <a:lstStyle>
            <a:lvl1pPr marL="0" indent="0">
              <a:lnSpc>
                <a:spcPct val="150000"/>
              </a:lnSpc>
              <a:buNone/>
              <a:defRPr sz="3000" b="1">
                <a:latin typeface="楷体" panose="02010609060101010101" charset="-122"/>
                <a:ea typeface="楷体" panose="02010609060101010101" charset="-122"/>
              </a:defRPr>
            </a:lvl1pPr>
          </a:lstStyle>
          <a:p>
            <a:pPr lvl="0"/>
            <a:r>
              <a:rPr lang="zh-CN" altLang="en-US"/>
              <a:t>在此输入正文说明</a:t>
            </a:r>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课堂小结">
    <p:spTree>
      <p:nvGrpSpPr>
        <p:cNvPr id="1" name=""/>
        <p:cNvGrpSpPr/>
        <p:nvPr>
          <p:custDataLst>
            <p:tags r:id="rId1"/>
          </p:custDataLst>
        </p:nvPr>
      </p:nvGrpSpPr>
      <p:grpSpPr>
        <a:xfrm>
          <a:off x="0" y="0"/>
          <a:ext cx="0" cy="0"/>
        </a:xfrm>
      </p:grpSpPr>
      <p:sp>
        <p:nvSpPr>
          <p:cNvPr id="10" name="文本框 9"/>
          <p:cNvSpPr txBox="1"/>
          <p:nvPr userDrawn="1">
            <p:custDataLst>
              <p:tags r:id="rId2"/>
            </p:custDataLst>
          </p:nvPr>
        </p:nvSpPr>
        <p:spPr>
          <a:xfrm>
            <a:off x="582379" y="95800"/>
            <a:ext cx="1826141" cy="58477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zh-CN"/>
            </a:defPPr>
            <a:lvl1pPr>
              <a:defRPr sz="3200" b="1">
                <a:solidFill>
                  <a:schemeClr val="bg1"/>
                </a:solidFill>
              </a:defRPr>
            </a:lvl1pPr>
          </a:lstStyle>
          <a:p>
            <a:pPr lvl="0"/>
            <a:r>
              <a:rPr lang="zh-CN" altLang="en-US"/>
              <a:t>课堂小结</a:t>
            </a:r>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内容#df=78d6e940e">
    <p:spTree>
      <p:nvGrpSpPr>
        <p:cNvPr id="1" name=""/>
        <p:cNvGrpSpPr/>
        <p:nvPr>
          <p:custDataLst>
            <p:tags r:id="rId1"/>
          </p:custDataLst>
        </p:nvPr>
      </p:nvGrpSpPr>
      <p:grpSpPr>
        <a:xfrm>
          <a:off x="0" y="0"/>
          <a:ext cx="0" cy="0"/>
        </a:xfrm>
      </p:grpSpPr>
      <p:pic>
        <p:nvPicPr>
          <p:cNvPr id="2" name="MasterShapeName" descr="preencoded.png"/>
          <p:cNvPicPr>
            <a:picLocks noChangeAspect="1"/>
          </p:cNvPicPr>
          <p:nvPr>
            <p:custDataLst>
              <p:tags r:id="rId3"/>
            </p:custDataLst>
          </p:nvPr>
        </p:nvPicPr>
        <p:blipFill>
          <a:blip r:embed="rId2"/>
          <a:stretch>
            <a:fillRect/>
          </a:stretch>
        </p:blipFill>
        <p:spPr>
          <a:xfrm>
            <a:off x="0" y="0"/>
            <a:ext cx="12192000" cy="6864096"/>
          </a:xfrm>
          <a:prstGeom prst="rect">
            <a:avLst/>
          </a:prstGeom>
        </p:spPr>
      </p:pic>
      <p:sp>
        <p:nvSpPr>
          <p:cNvPr id="3" name="MasterShapeName"/>
          <p:cNvSpPr/>
          <p:nvPr>
            <p:custDataLst>
              <p:tags r:id="rId4"/>
            </p:custDataLst>
          </p:nvPr>
        </p:nvSpPr>
        <p:spPr>
          <a:xfrm>
            <a:off x="865632" y="12192"/>
            <a:ext cx="2438400" cy="524256"/>
          </a:xfrm>
          <a:prstGeom prst="rect">
            <a:avLst/>
          </a:prstGeom>
          <a:noFill/>
        </p:spPr>
        <p:txBody>
          <a:bodyPr wrap="square" lIns="0" tIns="0" rIns="0" bIns="0" rtlCol="0" anchor="ctr"/>
          <a:lstStyle/>
          <a:p>
            <a:pPr algn="l">
              <a:lnSpc>
                <a:spcPct val="100000"/>
              </a:lnSpc>
            </a:pPr>
            <a:r>
              <a:rPr lang="en-US" sz="2665" b="1" i="0">
                <a:solidFill>
                  <a:srgbClr val="93CDDD"/>
                </a:solidFill>
                <a:latin typeface="宋体" panose="02010600030101010101" pitchFamily="2" charset="-122"/>
                <a:ea typeface="宋体" panose="02010600030101010101" pitchFamily="2" charset="-122"/>
                <a:cs typeface="宋体" panose="02010600030101010101" pitchFamily="34" charset="-120"/>
              </a:rPr>
              <a:t>基础题</a:t>
            </a:r>
            <a:endParaRPr lang="en-US" sz="2665"/>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内容#df=023f5820f">
    <p:spTree>
      <p:nvGrpSpPr>
        <p:cNvPr id="1" name=""/>
        <p:cNvGrpSpPr/>
        <p:nvPr>
          <p:custDataLst>
            <p:tags r:id="rId1"/>
          </p:custDataLst>
        </p:nvPr>
      </p:nvGrpSpPr>
      <p:grpSpPr>
        <a:xfrm>
          <a:off x="0" y="0"/>
          <a:ext cx="0" cy="0"/>
        </a:xfrm>
      </p:grpSpPr>
      <p:pic>
        <p:nvPicPr>
          <p:cNvPr id="2" name="MasterShapeName" descr="preencoded.png"/>
          <p:cNvPicPr>
            <a:picLocks noChangeAspect="1"/>
          </p:cNvPicPr>
          <p:nvPr>
            <p:custDataLst>
              <p:tags r:id="rId3"/>
            </p:custDataLst>
          </p:nvPr>
        </p:nvPicPr>
        <p:blipFill>
          <a:blip r:embed="rId2"/>
          <a:stretch>
            <a:fillRect/>
          </a:stretch>
        </p:blipFill>
        <p:spPr>
          <a:xfrm>
            <a:off x="0" y="0"/>
            <a:ext cx="12192000" cy="6864096"/>
          </a:xfrm>
          <a:prstGeom prst="rect">
            <a:avLst/>
          </a:prstGeom>
        </p:spPr>
      </p:pic>
      <p:sp>
        <p:nvSpPr>
          <p:cNvPr id="3" name="MasterShapeName"/>
          <p:cNvSpPr/>
          <p:nvPr>
            <p:custDataLst>
              <p:tags r:id="rId4"/>
            </p:custDataLst>
          </p:nvPr>
        </p:nvSpPr>
        <p:spPr>
          <a:xfrm>
            <a:off x="865632" y="12192"/>
            <a:ext cx="2438400" cy="524256"/>
          </a:xfrm>
          <a:prstGeom prst="rect">
            <a:avLst/>
          </a:prstGeom>
          <a:noFill/>
        </p:spPr>
        <p:txBody>
          <a:bodyPr wrap="square" lIns="0" tIns="0" rIns="0" bIns="0" rtlCol="0" anchor="ctr"/>
          <a:lstStyle/>
          <a:p>
            <a:pPr algn="l">
              <a:lnSpc>
                <a:spcPct val="100000"/>
              </a:lnSpc>
            </a:pPr>
            <a:r>
              <a:rPr lang="en-US" sz="2665" b="1" i="0">
                <a:solidFill>
                  <a:srgbClr val="93CDDD"/>
                </a:solidFill>
                <a:latin typeface="宋体" panose="02010600030101010101" pitchFamily="2" charset="-122"/>
                <a:ea typeface="宋体" panose="02010600030101010101" pitchFamily="2" charset="-122"/>
                <a:cs typeface="宋体" panose="02010600030101010101" pitchFamily="34" charset="-120"/>
              </a:rPr>
              <a:t>综合应用题</a:t>
            </a:r>
            <a:endParaRPr lang="en-US" sz="2665"/>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1_空白">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sp>
        <p:nvSpPr>
          <p:cNvPr id="5"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3" name="文本框 18"/>
          <p:cNvSpPr txBox="1"/>
          <p:nvPr userDrawn="1">
            <p:custDataLst>
              <p:tags r:id="rId3"/>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探究新知</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内容">
    <p:spTree>
      <p:nvGrpSpPr>
        <p:cNvPr id="1" name=""/>
        <p:cNvGrpSpPr/>
        <p:nvPr>
          <p:custDataLst>
            <p:tags r:id="rId1"/>
          </p:custDataLst>
        </p:nvPr>
      </p:nvGrpSpPr>
      <p:grpSpPr>
        <a:xfrm>
          <a:off x="0" y="0"/>
          <a:ext cx="0" cy="0"/>
        </a:xfrm>
      </p:grpSpPr>
      <p:sp>
        <p:nvSpPr>
          <p:cNvPr id="7" name="文本框 18"/>
          <p:cNvSpPr txBox="1"/>
          <p:nvPr userDrawn="1">
            <p:custDataLst>
              <p:tags r:id="rId2"/>
            </p:custDataLst>
          </p:nvPr>
        </p:nvSpPr>
        <p:spPr>
          <a:xfrm>
            <a:off x="645723" y="-69939"/>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巩固练习</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表格">
    <p:spTree>
      <p:nvGrpSpPr>
        <p:cNvPr id="1" name=""/>
        <p:cNvGrpSpPr/>
        <p:nvPr>
          <p:custDataLst>
            <p:tags r:id="rId1"/>
          </p:custDataLst>
        </p:nvPr>
      </p:nvGrpSpPr>
      <p:grpSpPr>
        <a:xfrm>
          <a:off x="0" y="0"/>
          <a:ext cx="0" cy="0"/>
        </a:xfrm>
      </p:grpSpPr>
      <p:sp>
        <p:nvSpPr>
          <p:cNvPr id="7" name="文本框 18"/>
          <p:cNvSpPr txBox="1"/>
          <p:nvPr userDrawn="1">
            <p:custDataLst>
              <p:tags r:id="rId2"/>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课堂检测</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内页">
    <p:bg>
      <p:bgPr>
        <a:solidFill>
          <a:schemeClr val="bg1"/>
        </a:solidFill>
        <a:effectLst/>
      </p:bgPr>
    </p:bg>
    <p:spTree>
      <p:nvGrpSpPr>
        <p:cNvPr id="1" name=""/>
        <p:cNvGrpSpPr/>
        <p:nvPr>
          <p:custDataLst>
            <p:tags r:id="rId1"/>
          </p:custDataLst>
        </p:nvPr>
      </p:nvGrpSpPr>
      <p:grpSpPr>
        <a:xfrm>
          <a:off x="0" y="0"/>
          <a:ext cx="0" cy="0"/>
        </a:xfrm>
      </p:grpSpPr>
      <p:sp>
        <p:nvSpPr>
          <p:cNvPr id="5" name="文本框 18"/>
          <p:cNvSpPr txBox="1"/>
          <p:nvPr userDrawn="1">
            <p:custDataLst>
              <p:tags r:id="rId2"/>
            </p:custDataLst>
          </p:nvPr>
        </p:nvSpPr>
        <p:spPr>
          <a:xfrm>
            <a:off x="645723" y="-16932"/>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Segoe Print" panose="02000600000000000000" charset="0"/>
                <a:ea typeface="Segoe Print" panose="02000600000000000000" charset="0"/>
              </a:rPr>
              <a:t>课堂小结</a:t>
            </a:r>
            <a:endParaRPr lang="zh-CN" altLang="en-US" sz="3335" b="1">
              <a:solidFill>
                <a:prstClr val="black"/>
              </a:solidFill>
              <a:latin typeface="Segoe Print" panose="02000600000000000000" charset="0"/>
              <a:ea typeface="Segoe Print" panose="02000600000000000000" charset="0"/>
            </a:endParaRPr>
          </a:p>
        </p:txBody>
      </p:sp>
    </p:spTree>
  </p:cSld>
  <p:clrMapOvr>
    <a:masterClrMapping/>
  </p:clrMapOvr>
  <p:transition spd="slow">
    <p:random/>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4"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3" name="文本框 18"/>
          <p:cNvSpPr txBox="1"/>
          <p:nvPr userDrawn="1">
            <p:custDataLst>
              <p:tags r:id="rId3"/>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导入新知</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advTm="0">
    <p:fade/>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标题和内容">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新课导入">
    <p:spTree>
      <p:nvGrpSpPr>
        <p:cNvPr id="1" name=""/>
        <p:cNvGrpSpPr/>
        <p:nvPr>
          <p:custDataLst>
            <p:tags r:id="rId1"/>
          </p:custDataLst>
        </p:nvPr>
      </p:nvGrpSpPr>
      <p:grpSpPr>
        <a:xfrm>
          <a:off x="0" y="0"/>
          <a:ext cx="0" cy="0"/>
        </a:xfrm>
      </p:grpSpPr>
      <p:sp>
        <p:nvSpPr>
          <p:cNvPr id="5" name="圆角矩形 4"/>
          <p:cNvSpPr/>
          <p:nvPr userDrawn="1">
            <p:custDataLst>
              <p:tags r:id="rId2"/>
            </p:custDataLst>
          </p:nvPr>
        </p:nvSpPr>
        <p:spPr>
          <a:xfrm>
            <a:off x="-46145" y="191735"/>
            <a:ext cx="2640374" cy="67842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6" name="TextBox 7"/>
          <p:cNvSpPr txBox="1">
            <a:spLocks noChangeArrowheads="1"/>
          </p:cNvSpPr>
          <p:nvPr userDrawn="1">
            <p:custDataLst>
              <p:tags r:id="rId3"/>
            </p:custDataLst>
          </p:nvPr>
        </p:nvSpPr>
        <p:spPr bwMode="auto">
          <a:xfrm>
            <a:off x="-169516" y="202096"/>
            <a:ext cx="2887115"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zh-CN" altLang="en-US" sz="3200" b="1" smtClean="0">
                <a:solidFill>
                  <a:schemeClr val="bg1"/>
                </a:solidFill>
                <a:latin typeface="黑体" panose="02010609060101010101" pitchFamily="49" charset="-122"/>
                <a:ea typeface="黑体" panose="02010609060101010101" pitchFamily="49" charset="-122"/>
              </a:rPr>
              <a:t>新课导入</a:t>
            </a:r>
            <a:endParaRPr lang="zh-CN" altLang="en-US" sz="3200" b="1" smtClean="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heme" Target="../theme/theme1.xml" /><Relationship Id="rId2" Type="http://schemas.openxmlformats.org/officeDocument/2006/relationships/tags" Target="../tags/tag2.xml" /><Relationship Id="rId3" Type="http://schemas.openxmlformats.org/officeDocument/2006/relationships/image" Target="file:///D:\qq&#25991;&#20214;\712321467\Image\C2C\Image2\%7b75232B38-A165-1FB7-499C-2E1C792CACB5%7d.png" TargetMode="External" /><Relationship Id="rId4" Type="http://schemas.openxmlformats.org/officeDocument/2006/relationships/image" Target="../media/image1.png"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image" Target="../media/image2.jpeg" /><Relationship Id="rId9" Type="http://schemas.openxmlformats.org/officeDocument/2006/relationships/tags" Target="../tags/tag6.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slideLayout" Target="../slideLayouts/slideLayout11.xml" /><Relationship Id="rId11" Type="http://schemas.openxmlformats.org/officeDocument/2006/relationships/slideLayout" Target="../slideLayouts/slideLayout12.xml" /><Relationship Id="rId12" Type="http://schemas.openxmlformats.org/officeDocument/2006/relationships/slideLayout" Target="../slideLayouts/slideLayout13.xml" /><Relationship Id="rId13" Type="http://schemas.openxmlformats.org/officeDocument/2006/relationships/slideLayout" Target="../slideLayouts/slideLayout14.xml" /><Relationship Id="rId14" Type="http://schemas.openxmlformats.org/officeDocument/2006/relationships/slideLayout" Target="../slideLayouts/slideLayout15.xml" /><Relationship Id="rId15" Type="http://schemas.openxmlformats.org/officeDocument/2006/relationships/slideLayout" Target="../slideLayouts/slideLayout16.xml" /><Relationship Id="rId16" Type="http://schemas.openxmlformats.org/officeDocument/2006/relationships/slideLayout" Target="../slideLayouts/slideLayout17.xml" /><Relationship Id="rId17" Type="http://schemas.openxmlformats.org/officeDocument/2006/relationships/slideLayout" Target="../slideLayouts/slideLayout18.xml" /><Relationship Id="rId18" Type="http://schemas.openxmlformats.org/officeDocument/2006/relationships/tags" Target="../tags/tag57.xml" /><Relationship Id="rId19" Type="http://schemas.openxmlformats.org/officeDocument/2006/relationships/image" Target="file:///D:\qq&#25991;&#20214;\712321467\Image\C2C\Image2\%7b75232B38-A165-1FB7-499C-2E1C792CACB5%7d.png" TargetMode="External" /><Relationship Id="rId2" Type="http://schemas.openxmlformats.org/officeDocument/2006/relationships/slideLayout" Target="../slideLayouts/slideLayout3.xml" /><Relationship Id="rId20" Type="http://schemas.openxmlformats.org/officeDocument/2006/relationships/image" Target="../media/image1.png" /><Relationship Id="rId21" Type="http://schemas.openxmlformats.org/officeDocument/2006/relationships/tags" Target="../tags/tag58.xml" /><Relationship Id="rId22" Type="http://schemas.openxmlformats.org/officeDocument/2006/relationships/tags" Target="../tags/tag59.xml" /><Relationship Id="rId23" Type="http://schemas.openxmlformats.org/officeDocument/2006/relationships/tags" Target="../tags/tag60.xml" /><Relationship Id="rId24" Type="http://schemas.openxmlformats.org/officeDocument/2006/relationships/image" Target="../media/image2.jpeg" /><Relationship Id="rId25" Type="http://schemas.openxmlformats.org/officeDocument/2006/relationships/tags" Target="../tags/tag61.xml" /><Relationship Id="rId26" Type="http://schemas.openxmlformats.org/officeDocument/2006/relationships/theme" Target="../theme/theme2.xml" /><Relationship Id="rId3" Type="http://schemas.openxmlformats.org/officeDocument/2006/relationships/slideLayout" Target="../slideLayouts/slideLayout4.xml" /><Relationship Id="rId4" Type="http://schemas.openxmlformats.org/officeDocument/2006/relationships/slideLayout" Target="../slideLayouts/slideLayout5.xml" /><Relationship Id="rId5" Type="http://schemas.openxmlformats.org/officeDocument/2006/relationships/slideLayout" Target="../slideLayouts/slideLayout6.xml" /><Relationship Id="rId6" Type="http://schemas.openxmlformats.org/officeDocument/2006/relationships/slideLayout" Target="../slideLayouts/slideLayout7.xml" /><Relationship Id="rId7" Type="http://schemas.openxmlformats.org/officeDocument/2006/relationships/slideLayout" Target="../slideLayouts/slideLayout8.xml" /><Relationship Id="rId8" Type="http://schemas.openxmlformats.org/officeDocument/2006/relationships/slideLayout" Target="../slideLayouts/slideLayout9.xml" /><Relationship Id="rId9" Type="http://schemas.openxmlformats.org/officeDocument/2006/relationships/slideLayout" Target="../slideLayouts/slideLayout10.xml" /></Relationships>
</file>

<file path=ppt/slideMasters/_rels/slideMaster3.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image" Target="file:///D:\qq&#25991;&#20214;\712321467\Image\C2C\Image2\%7b75232B38-A165-1FB7-499C-2E1C792CACB5%7d.png" TargetMode="External" /><Relationship Id="rId3" Type="http://schemas.openxmlformats.org/officeDocument/2006/relationships/image" Target="../media/image1.png"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tags" Target="../tags/tag65.xml" /><Relationship Id="rId7" Type="http://schemas.openxmlformats.org/officeDocument/2006/relationships/image" Target="../media/image2.jpeg" /><Relationship Id="rId8" Type="http://schemas.openxmlformats.org/officeDocument/2006/relationships/tags" Target="../tags/tag66.xml" /><Relationship Id="rId9"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8">
            <a:lum/>
          </a:blip>
          <a:stretch>
            <a:fillRect/>
          </a:stretch>
        </a:blipFill>
        <a:effectLst/>
      </p:bgPr>
    </p:bg>
    <p:spTree>
      <p:nvGrpSpPr>
        <p:cNvPr id="1" name=""/>
        <p:cNvGrpSpPr/>
        <p:nvPr>
          <p:custDataLst>
            <p:tags r:id="rId2"/>
          </p:custDataLst>
        </p:nvPr>
      </p:nvGrpSpPr>
      <p:grpSpPr>
        <a:xfrm>
          <a:off x="0" y="0"/>
          <a:ext cx="0" cy="0"/>
        </a:xfrm>
      </p:grpSpPr>
      <p:pic>
        <p:nvPicPr>
          <p:cNvPr id="2" name="图片 1073743875" descr="学科网 zxxk.com"/>
          <p:cNvPicPr>
            <a:picLocks noChangeAspect="1"/>
          </p:cNvPicPr>
          <p:nvPr>
            <p:custDataLst>
              <p:tags r:id="rId5"/>
            </p:custDataLst>
          </p:nvPr>
        </p:nvPicPr>
        <p:blipFill>
          <a:blip r:embed="rId4" r:link="rId3"/>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6"/>
            </p:custDataLst>
          </p:nvPr>
        </p:nvPicPr>
        <p:blipFill>
          <a:blip r:embed="rId4" r:link="rId3"/>
          <a:stretch>
            <a:fillRect/>
          </a:stretch>
        </p:blipFill>
        <p:spPr>
          <a:xfrm>
            <a:off x="838200" y="365125"/>
            <a:ext cx="9525" cy="9525"/>
          </a:xfrm>
          <a:prstGeom prst="rect">
            <a:avLst/>
          </a:prstGeom>
          <a:noFill/>
          <a:ln>
            <a:noFill/>
            <a:miter lim="800000"/>
          </a:ln>
        </p:spPr>
      </p:pic>
      <p:pic>
        <p:nvPicPr>
          <p:cNvPr id="4" name="图片 1073743875" descr="学科网 zxxk.com" title=""/>
          <p:cNvPicPr>
            <a:picLocks noChangeAspect="1"/>
          </p:cNvPicPr>
          <p:nvPr>
            <p:custDataLst>
              <p:tags r:id="rId7"/>
            </p:custDataLst>
          </p:nvPr>
        </p:nvPicPr>
        <p:blipFill>
          <a:blip r:embed="rId4" r:link="rId3"/>
          <a:stretch>
            <a:fillRect/>
          </a:stretch>
        </p:blipFill>
        <p:spPr>
          <a:xfrm>
            <a:off x="838200" y="365125"/>
            <a:ext cx="9525" cy="9525"/>
          </a:xfrm>
          <a:prstGeom prst="rect">
            <a:avLst/>
          </a:prstGeom>
          <a:noFill/>
          <a:ln>
            <a:noFill/>
            <a:miter lim="800000"/>
          </a:ln>
        </p:spPr>
      </p:pic>
    </p:spTree>
    <p:custDataLst>
      <p:tags r:id="rId9"/>
    </p:custDataLst>
  </p:cSld>
  <p:clrMap bg1="lt1" tx1="dk1" bg2="lt2" tx2="dk2" accent1="accent1" accent2="accent2" accent3="accent3" accent4="accent4" accent5="accent5" accent6="accent6" hlink="hlink" folHlink="folHlink"/>
  <p:sldLayoutIdLst>
    <p:sldLayoutId id="2147483649" r:id="rId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24">
            <a:lum/>
          </a:blip>
          <a:stretch>
            <a:fillRect/>
          </a:stretch>
        </a:blipFill>
        <a:effectLst/>
      </p:bgPr>
    </p:bg>
    <p:spTree>
      <p:nvGrpSpPr>
        <p:cNvPr id="1" name=""/>
        <p:cNvGrpSpPr/>
        <p:nvPr>
          <p:custDataLst>
            <p:tags r:id="rId18"/>
          </p:custDataLst>
        </p:nvPr>
      </p:nvGrpSpPr>
      <p:grpSpPr>
        <a:xfrm>
          <a:off x="0" y="0"/>
          <a:ext cx="0" cy="0"/>
        </a:xfrm>
      </p:grpSpPr>
      <p:pic>
        <p:nvPicPr>
          <p:cNvPr id="2" name="图片 1073743875" descr="学科网 zxxk.com"/>
          <p:cNvPicPr>
            <a:picLocks noChangeAspect="1"/>
          </p:cNvPicPr>
          <p:nvPr>
            <p:custDataLst>
              <p:tags r:id="rId21"/>
            </p:custDataLst>
          </p:nvPr>
        </p:nvPicPr>
        <p:blipFill>
          <a:blip r:embed="rId20" r:link="rId19"/>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22"/>
            </p:custDataLst>
          </p:nvPr>
        </p:nvPicPr>
        <p:blipFill>
          <a:blip r:embed="rId20" r:link="rId19"/>
          <a:stretch>
            <a:fillRect/>
          </a:stretch>
        </p:blipFill>
        <p:spPr>
          <a:xfrm>
            <a:off x="838200" y="365125"/>
            <a:ext cx="9525" cy="9525"/>
          </a:xfrm>
          <a:prstGeom prst="rect">
            <a:avLst/>
          </a:prstGeom>
          <a:noFill/>
          <a:ln>
            <a:noFill/>
            <a:miter lim="800000"/>
          </a:ln>
        </p:spPr>
      </p:pic>
      <p:pic>
        <p:nvPicPr>
          <p:cNvPr id="4" name="图片 1073743875" descr="学科网 zxxk.com" title=""/>
          <p:cNvPicPr>
            <a:picLocks noChangeAspect="1"/>
          </p:cNvPicPr>
          <p:nvPr>
            <p:custDataLst>
              <p:tags r:id="rId23"/>
            </p:custDataLst>
          </p:nvPr>
        </p:nvPicPr>
        <p:blipFill>
          <a:blip r:embed="rId20" r:link="rId19"/>
          <a:stretch>
            <a:fillRect/>
          </a:stretch>
        </p:blipFill>
        <p:spPr>
          <a:xfrm>
            <a:off x="838200" y="365125"/>
            <a:ext cx="9525" cy="9525"/>
          </a:xfrm>
          <a:prstGeom prst="rect">
            <a:avLst/>
          </a:prstGeom>
          <a:noFill/>
          <a:ln>
            <a:noFill/>
            <a:miter lim="800000"/>
          </a:ln>
        </p:spPr>
      </p:pic>
    </p:spTree>
    <p:custDataLst>
      <p:tags r:id="rId25"/>
    </p:custData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7">
            <a:lum/>
          </a:blip>
          <a:stretch>
            <a:fillRect/>
          </a:stretch>
        </a:blipFill>
        <a:effectLst/>
      </p:bgPr>
    </p:bg>
    <p:spTree>
      <p:nvGrpSpPr>
        <p:cNvPr id="1" name=""/>
        <p:cNvGrpSpPr/>
        <p:nvPr>
          <p:custDataLst>
            <p:tags r:id="rId1"/>
          </p:custDataLst>
        </p:nvPr>
      </p:nvGrpSpPr>
      <p:grpSpPr>
        <a:xfrm>
          <a:off x="0" y="0"/>
          <a:ext cx="0" cy="0"/>
        </a:xfrm>
      </p:grpSpPr>
      <p:pic>
        <p:nvPicPr>
          <p:cNvPr id="2" name="图片 1073743875" descr="学科网 zxxk.com"/>
          <p:cNvPicPr>
            <a:picLocks noChangeAspect="1"/>
          </p:cNvPicPr>
          <p:nvPr>
            <p:custDataLst>
              <p:tags r:id="rId4"/>
            </p:custDataLst>
          </p:nvPr>
        </p:nvPicPr>
        <p:blipFill>
          <a:blip r:embed="rId3" r:link="rId2"/>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5"/>
            </p:custDataLst>
          </p:nvPr>
        </p:nvPicPr>
        <p:blipFill>
          <a:blip r:embed="rId3" r:link="rId2"/>
          <a:stretch>
            <a:fillRect/>
          </a:stretch>
        </p:blipFill>
        <p:spPr>
          <a:xfrm>
            <a:off x="838200" y="365125"/>
            <a:ext cx="9525" cy="9525"/>
          </a:xfrm>
          <a:prstGeom prst="rect">
            <a:avLst/>
          </a:prstGeom>
          <a:noFill/>
          <a:ln>
            <a:noFill/>
            <a:miter lim="800000"/>
          </a:ln>
        </p:spPr>
      </p:pic>
      <p:pic>
        <p:nvPicPr>
          <p:cNvPr id="4" name="图片 1073743875" descr="学科网 zxxk.com" title=""/>
          <p:cNvPicPr>
            <a:picLocks noChangeAspect="1"/>
          </p:cNvPicPr>
          <p:nvPr>
            <p:custDataLst>
              <p:tags r:id="rId6"/>
            </p:custDataLst>
          </p:nvPr>
        </p:nvPicPr>
        <p:blipFill>
          <a:blip r:embed="rId3" r:link="rId2"/>
          <a:stretch>
            <a:fillRect/>
          </a:stretch>
        </p:blipFill>
        <p:spPr>
          <a:xfrm>
            <a:off x="838200" y="365125"/>
            <a:ext cx="9525" cy="9525"/>
          </a:xfrm>
          <a:prstGeom prst="rect">
            <a:avLst/>
          </a:prstGeom>
          <a:noFill/>
          <a:ln>
            <a:noFill/>
            <a:miter lim="800000"/>
          </a:ln>
        </p:spPr>
      </p:pic>
    </p:spTree>
    <p:custDataLst>
      <p:tags r:id="rId8"/>
    </p:custDataLst>
  </p:cSld>
  <p:clrMap bg1="lt1" tx1="dk1" bg2="lt2" tx2="dk2" accent1="accent1" accent2="accent2" accent3="accent3" accent4="accent4" accent5="accent5" accent6="accent6" hlink="hlink" folHlink="folHlink"/>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83.xml" /><Relationship Id="rId11" Type="http://schemas.openxmlformats.org/officeDocument/2006/relationships/image" Target="../media/image7.png" /><Relationship Id="rId12" Type="http://schemas.openxmlformats.org/officeDocument/2006/relationships/tags" Target="../tags/tag84.xml" /><Relationship Id="rId13" Type="http://schemas.openxmlformats.org/officeDocument/2006/relationships/tags" Target="../tags/tag85.xml" /><Relationship Id="rId14" Type="http://schemas.openxmlformats.org/officeDocument/2006/relationships/image" Target="../media/image8.png" /><Relationship Id="rId15" Type="http://schemas.openxmlformats.org/officeDocument/2006/relationships/tags" Target="../tags/tag86.xml" /><Relationship Id="rId16" Type="http://schemas.openxmlformats.org/officeDocument/2006/relationships/image" Target="../media/image9.jpeg" /><Relationship Id="rId17" Type="http://schemas.openxmlformats.org/officeDocument/2006/relationships/audio" Target="../media/chimes1.wav" /><Relationship Id="rId2" Type="http://schemas.openxmlformats.org/officeDocument/2006/relationships/notesSlide" Target="../notesSlides/notesSlide1.xml" /><Relationship Id="rId3" Type="http://schemas.openxmlformats.org/officeDocument/2006/relationships/tags" Target="../tags/tag77.xml" /><Relationship Id="rId4" Type="http://schemas.openxmlformats.org/officeDocument/2006/relationships/tags" Target="../tags/tag78.xml" /><Relationship Id="rId5" Type="http://schemas.openxmlformats.org/officeDocument/2006/relationships/tags" Target="../tags/tag79.xml" /><Relationship Id="rId6" Type="http://schemas.openxmlformats.org/officeDocument/2006/relationships/tags" Target="../tags/tag80.xml" /><Relationship Id="rId7" Type="http://schemas.openxmlformats.org/officeDocument/2006/relationships/tags" Target="../tags/tag81.xml" /><Relationship Id="rId8" Type="http://schemas.openxmlformats.org/officeDocument/2006/relationships/tags" Target="../tags/tag82.xml" /><Relationship Id="rId9" Type="http://schemas.openxmlformats.org/officeDocument/2006/relationships/image" Target="../media/image6.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1.xml" /><Relationship Id="rId10" Type="http://schemas.openxmlformats.org/officeDocument/2006/relationships/tags" Target="../tags/tag275.xml" /><Relationship Id="rId11" Type="http://schemas.openxmlformats.org/officeDocument/2006/relationships/tags" Target="../tags/tag276.xml" /><Relationship Id="rId12" Type="http://schemas.openxmlformats.org/officeDocument/2006/relationships/tags" Target="../tags/tag277.xml" /><Relationship Id="rId13" Type="http://schemas.openxmlformats.org/officeDocument/2006/relationships/tags" Target="../tags/tag278.xml" /><Relationship Id="rId14" Type="http://schemas.openxmlformats.org/officeDocument/2006/relationships/tags" Target="../tags/tag279.xml" /><Relationship Id="rId15" Type="http://schemas.openxmlformats.org/officeDocument/2006/relationships/tags" Target="../tags/tag280.xml" /><Relationship Id="rId16" Type="http://schemas.openxmlformats.org/officeDocument/2006/relationships/tags" Target="../tags/tag281.xml" /><Relationship Id="rId17" Type="http://schemas.openxmlformats.org/officeDocument/2006/relationships/tags" Target="../tags/tag282.xml" /><Relationship Id="rId18" Type="http://schemas.openxmlformats.org/officeDocument/2006/relationships/image" Target="../media/image36.jpeg" /><Relationship Id="rId19" Type="http://schemas.openxmlformats.org/officeDocument/2006/relationships/tags" Target="../tags/tag283.xml" /><Relationship Id="rId2" Type="http://schemas.openxmlformats.org/officeDocument/2006/relationships/tags" Target="../tags/tag267.xml" /><Relationship Id="rId20" Type="http://schemas.openxmlformats.org/officeDocument/2006/relationships/tags" Target="../tags/tag284.xml" /><Relationship Id="rId21" Type="http://schemas.openxmlformats.org/officeDocument/2006/relationships/tags" Target="../tags/tag285.xml" /><Relationship Id="rId22" Type="http://schemas.openxmlformats.org/officeDocument/2006/relationships/tags" Target="../tags/tag286.xml" /><Relationship Id="rId23" Type="http://schemas.openxmlformats.org/officeDocument/2006/relationships/tags" Target="../tags/tag287.xml" /><Relationship Id="rId24" Type="http://schemas.openxmlformats.org/officeDocument/2006/relationships/tags" Target="../tags/tag288.xml" /><Relationship Id="rId25" Type="http://schemas.openxmlformats.org/officeDocument/2006/relationships/tags" Target="../tags/tag289.xml" /><Relationship Id="rId3" Type="http://schemas.openxmlformats.org/officeDocument/2006/relationships/tags" Target="../tags/tag268.xml" /><Relationship Id="rId4" Type="http://schemas.openxmlformats.org/officeDocument/2006/relationships/tags" Target="../tags/tag269.xml" /><Relationship Id="rId5" Type="http://schemas.openxmlformats.org/officeDocument/2006/relationships/tags" Target="../tags/tag270.xml" /><Relationship Id="rId6" Type="http://schemas.openxmlformats.org/officeDocument/2006/relationships/tags" Target="../tags/tag271.xml" /><Relationship Id="rId7" Type="http://schemas.openxmlformats.org/officeDocument/2006/relationships/tags" Target="../tags/tag272.xml" /><Relationship Id="rId8" Type="http://schemas.openxmlformats.org/officeDocument/2006/relationships/tags" Target="../tags/tag273.xml" /><Relationship Id="rId9" Type="http://schemas.openxmlformats.org/officeDocument/2006/relationships/tags" Target="../tags/tag274.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298.xml" /><Relationship Id="rId11" Type="http://schemas.openxmlformats.org/officeDocument/2006/relationships/tags" Target="../tags/tag299.xml" /><Relationship Id="rId12" Type="http://schemas.openxmlformats.org/officeDocument/2006/relationships/tags" Target="../tags/tag300.xml" /><Relationship Id="rId13" Type="http://schemas.openxmlformats.org/officeDocument/2006/relationships/tags" Target="../tags/tag301.xml" /><Relationship Id="rId14" Type="http://schemas.openxmlformats.org/officeDocument/2006/relationships/tags" Target="../tags/tag302.xml" /><Relationship Id="rId15" Type="http://schemas.openxmlformats.org/officeDocument/2006/relationships/tags" Target="../tags/tag303.xml" /><Relationship Id="rId16" Type="http://schemas.openxmlformats.org/officeDocument/2006/relationships/tags" Target="../tags/tag304.xml" /><Relationship Id="rId17" Type="http://schemas.openxmlformats.org/officeDocument/2006/relationships/tags" Target="../tags/tag305.xml" /><Relationship Id="rId18" Type="http://schemas.openxmlformats.org/officeDocument/2006/relationships/tags" Target="../tags/tag306.xml" /><Relationship Id="rId19" Type="http://schemas.openxmlformats.org/officeDocument/2006/relationships/tags" Target="../tags/tag307.xml" /><Relationship Id="rId2" Type="http://schemas.openxmlformats.org/officeDocument/2006/relationships/tags" Target="../tags/tag290.xml" /><Relationship Id="rId20" Type="http://schemas.openxmlformats.org/officeDocument/2006/relationships/tags" Target="../tags/tag308.xml" /><Relationship Id="rId21" Type="http://schemas.openxmlformats.org/officeDocument/2006/relationships/tags" Target="../tags/tag309.xml" /><Relationship Id="rId22" Type="http://schemas.openxmlformats.org/officeDocument/2006/relationships/tags" Target="../tags/tag310.xml" /><Relationship Id="rId23" Type="http://schemas.openxmlformats.org/officeDocument/2006/relationships/tags" Target="../tags/tag311.xml" /><Relationship Id="rId24" Type="http://schemas.openxmlformats.org/officeDocument/2006/relationships/tags" Target="../tags/tag312.xml" /><Relationship Id="rId25" Type="http://schemas.openxmlformats.org/officeDocument/2006/relationships/tags" Target="../tags/tag313.xml" /><Relationship Id="rId26" Type="http://schemas.openxmlformats.org/officeDocument/2006/relationships/tags" Target="../tags/tag314.xml" /><Relationship Id="rId27" Type="http://schemas.openxmlformats.org/officeDocument/2006/relationships/tags" Target="../tags/tag315.xml" /><Relationship Id="rId28" Type="http://schemas.openxmlformats.org/officeDocument/2006/relationships/tags" Target="../tags/tag316.xml" /><Relationship Id="rId29" Type="http://schemas.openxmlformats.org/officeDocument/2006/relationships/tags" Target="../tags/tag317.xml" /><Relationship Id="rId3" Type="http://schemas.openxmlformats.org/officeDocument/2006/relationships/tags" Target="../tags/tag291.xml" /><Relationship Id="rId30" Type="http://schemas.openxmlformats.org/officeDocument/2006/relationships/tags" Target="../tags/tag318.xml" /><Relationship Id="rId31" Type="http://schemas.openxmlformats.org/officeDocument/2006/relationships/tags" Target="../tags/tag319.xml" /><Relationship Id="rId32" Type="http://schemas.openxmlformats.org/officeDocument/2006/relationships/tags" Target="../tags/tag320.xml" /><Relationship Id="rId33" Type="http://schemas.openxmlformats.org/officeDocument/2006/relationships/tags" Target="../tags/tag321.xml" /><Relationship Id="rId34" Type="http://schemas.openxmlformats.org/officeDocument/2006/relationships/tags" Target="../tags/tag322.xml" /><Relationship Id="rId35" Type="http://schemas.openxmlformats.org/officeDocument/2006/relationships/tags" Target="../tags/tag323.xml" /><Relationship Id="rId36" Type="http://schemas.openxmlformats.org/officeDocument/2006/relationships/tags" Target="../tags/tag324.xml" /><Relationship Id="rId37" Type="http://schemas.openxmlformats.org/officeDocument/2006/relationships/tags" Target="../tags/tag325.xml" /><Relationship Id="rId38" Type="http://schemas.openxmlformats.org/officeDocument/2006/relationships/tags" Target="../tags/tag326.xml" /><Relationship Id="rId39" Type="http://schemas.openxmlformats.org/officeDocument/2006/relationships/tags" Target="../tags/tag327.xml" /><Relationship Id="rId4" Type="http://schemas.openxmlformats.org/officeDocument/2006/relationships/tags" Target="../tags/tag292.xml" /><Relationship Id="rId40" Type="http://schemas.openxmlformats.org/officeDocument/2006/relationships/tags" Target="../tags/tag328.xml" /><Relationship Id="rId41" Type="http://schemas.openxmlformats.org/officeDocument/2006/relationships/tags" Target="../tags/tag329.xml" /><Relationship Id="rId42" Type="http://schemas.openxmlformats.org/officeDocument/2006/relationships/tags" Target="../tags/tag330.xml" /><Relationship Id="rId43" Type="http://schemas.openxmlformats.org/officeDocument/2006/relationships/tags" Target="../tags/tag331.xml" /><Relationship Id="rId44" Type="http://schemas.openxmlformats.org/officeDocument/2006/relationships/tags" Target="../tags/tag332.xml" /><Relationship Id="rId45" Type="http://schemas.openxmlformats.org/officeDocument/2006/relationships/image" Target="../media/image37.jpeg" /><Relationship Id="rId46" Type="http://schemas.openxmlformats.org/officeDocument/2006/relationships/tags" Target="../tags/tag333.xml" /><Relationship Id="rId47" Type="http://schemas.openxmlformats.org/officeDocument/2006/relationships/tags" Target="../tags/tag334.xml" /><Relationship Id="rId48" Type="http://schemas.openxmlformats.org/officeDocument/2006/relationships/tags" Target="../tags/tag335.xml" /><Relationship Id="rId49" Type="http://schemas.openxmlformats.org/officeDocument/2006/relationships/tags" Target="../tags/tag336.xml" /><Relationship Id="rId5" Type="http://schemas.openxmlformats.org/officeDocument/2006/relationships/tags" Target="../tags/tag293.xml" /><Relationship Id="rId50" Type="http://schemas.openxmlformats.org/officeDocument/2006/relationships/tags" Target="../tags/tag337.xml" /><Relationship Id="rId51" Type="http://schemas.openxmlformats.org/officeDocument/2006/relationships/tags" Target="../tags/tag338.xml" /><Relationship Id="rId52" Type="http://schemas.openxmlformats.org/officeDocument/2006/relationships/tags" Target="../tags/tag339.xml" /><Relationship Id="rId53" Type="http://schemas.openxmlformats.org/officeDocument/2006/relationships/oleObject" Target="../embeddings/oleObject12.bin" TargetMode="Internal" /><Relationship Id="rId54" Type="http://schemas.openxmlformats.org/officeDocument/2006/relationships/image" Target="../media/image38.wmf" /><Relationship Id="rId55" Type="http://schemas.openxmlformats.org/officeDocument/2006/relationships/tags" Target="../tags/tag340.xml" /><Relationship Id="rId56" Type="http://schemas.openxmlformats.org/officeDocument/2006/relationships/tags" Target="../tags/tag341.xml" /><Relationship Id="rId57" Type="http://schemas.openxmlformats.org/officeDocument/2006/relationships/tags" Target="../tags/tag342.xml" /><Relationship Id="rId58" Type="http://schemas.openxmlformats.org/officeDocument/2006/relationships/oleObject" Target="../embeddings/oleObject13.bin" TargetMode="Internal" /><Relationship Id="rId59" Type="http://schemas.openxmlformats.org/officeDocument/2006/relationships/image" Target="../media/image39.wmf" /><Relationship Id="rId6" Type="http://schemas.openxmlformats.org/officeDocument/2006/relationships/tags" Target="../tags/tag294.xml" /><Relationship Id="rId60" Type="http://schemas.openxmlformats.org/officeDocument/2006/relationships/tags" Target="../tags/tag343.xml" /><Relationship Id="rId61" Type="http://schemas.openxmlformats.org/officeDocument/2006/relationships/tags" Target="../tags/tag344.xml" /><Relationship Id="rId62" Type="http://schemas.openxmlformats.org/officeDocument/2006/relationships/vmlDrawing" Target="../drawings/vmlDrawing3.vml" /><Relationship Id="rId7" Type="http://schemas.openxmlformats.org/officeDocument/2006/relationships/tags" Target="../tags/tag295.xml" /><Relationship Id="rId8" Type="http://schemas.openxmlformats.org/officeDocument/2006/relationships/tags" Target="../tags/tag296.xml" /><Relationship Id="rId9" Type="http://schemas.openxmlformats.org/officeDocument/2006/relationships/tags" Target="../tags/tag297.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353.xml" /><Relationship Id="rId11" Type="http://schemas.openxmlformats.org/officeDocument/2006/relationships/tags" Target="../tags/tag354.xml" /><Relationship Id="rId12" Type="http://schemas.openxmlformats.org/officeDocument/2006/relationships/tags" Target="../tags/tag355.xml" /><Relationship Id="rId13" Type="http://schemas.openxmlformats.org/officeDocument/2006/relationships/tags" Target="../tags/tag356.xml" /><Relationship Id="rId14" Type="http://schemas.openxmlformats.org/officeDocument/2006/relationships/tags" Target="../tags/tag357.xml" /><Relationship Id="rId15" Type="http://schemas.openxmlformats.org/officeDocument/2006/relationships/tags" Target="../tags/tag358.xml" /><Relationship Id="rId16" Type="http://schemas.openxmlformats.org/officeDocument/2006/relationships/tags" Target="../tags/tag359.xml" /><Relationship Id="rId17" Type="http://schemas.openxmlformats.org/officeDocument/2006/relationships/tags" Target="../tags/tag360.xml" /><Relationship Id="rId18" Type="http://schemas.openxmlformats.org/officeDocument/2006/relationships/tags" Target="../tags/tag361.xml" /><Relationship Id="rId19" Type="http://schemas.openxmlformats.org/officeDocument/2006/relationships/tags" Target="../tags/tag362.xml" /><Relationship Id="rId2" Type="http://schemas.openxmlformats.org/officeDocument/2006/relationships/tags" Target="../tags/tag345.xml" /><Relationship Id="rId20" Type="http://schemas.openxmlformats.org/officeDocument/2006/relationships/tags" Target="../tags/tag363.xml" /><Relationship Id="rId21" Type="http://schemas.openxmlformats.org/officeDocument/2006/relationships/tags" Target="../tags/tag364.xml" /><Relationship Id="rId22" Type="http://schemas.openxmlformats.org/officeDocument/2006/relationships/tags" Target="../tags/tag365.xml" /><Relationship Id="rId23" Type="http://schemas.openxmlformats.org/officeDocument/2006/relationships/tags" Target="../tags/tag366.xml" /><Relationship Id="rId24" Type="http://schemas.openxmlformats.org/officeDocument/2006/relationships/tags" Target="../tags/tag367.xml" /><Relationship Id="rId25" Type="http://schemas.openxmlformats.org/officeDocument/2006/relationships/tags" Target="../tags/tag368.xml" /><Relationship Id="rId26" Type="http://schemas.openxmlformats.org/officeDocument/2006/relationships/tags" Target="../tags/tag369.xml" /><Relationship Id="rId27" Type="http://schemas.openxmlformats.org/officeDocument/2006/relationships/tags" Target="../tags/tag370.xml" /><Relationship Id="rId28" Type="http://schemas.openxmlformats.org/officeDocument/2006/relationships/tags" Target="../tags/tag371.xml" /><Relationship Id="rId29" Type="http://schemas.openxmlformats.org/officeDocument/2006/relationships/tags" Target="../tags/tag372.xml" /><Relationship Id="rId3" Type="http://schemas.openxmlformats.org/officeDocument/2006/relationships/tags" Target="../tags/tag346.xml" /><Relationship Id="rId30" Type="http://schemas.openxmlformats.org/officeDocument/2006/relationships/tags" Target="../tags/tag373.xml" /><Relationship Id="rId31" Type="http://schemas.openxmlformats.org/officeDocument/2006/relationships/tags" Target="../tags/tag374.xml" /><Relationship Id="rId32" Type="http://schemas.openxmlformats.org/officeDocument/2006/relationships/tags" Target="../tags/tag375.xml" /><Relationship Id="rId33" Type="http://schemas.openxmlformats.org/officeDocument/2006/relationships/tags" Target="../tags/tag376.xml" /><Relationship Id="rId34" Type="http://schemas.openxmlformats.org/officeDocument/2006/relationships/tags" Target="../tags/tag377.xml" /><Relationship Id="rId35" Type="http://schemas.openxmlformats.org/officeDocument/2006/relationships/tags" Target="../tags/tag378.xml" /><Relationship Id="rId36" Type="http://schemas.openxmlformats.org/officeDocument/2006/relationships/tags" Target="../tags/tag379.xml" /><Relationship Id="rId37" Type="http://schemas.openxmlformats.org/officeDocument/2006/relationships/tags" Target="../tags/tag380.xml" /><Relationship Id="rId38" Type="http://schemas.openxmlformats.org/officeDocument/2006/relationships/tags" Target="../tags/tag381.xml" /><Relationship Id="rId39" Type="http://schemas.openxmlformats.org/officeDocument/2006/relationships/tags" Target="../tags/tag382.xml" /><Relationship Id="rId4" Type="http://schemas.openxmlformats.org/officeDocument/2006/relationships/tags" Target="../tags/tag347.xml" /><Relationship Id="rId40" Type="http://schemas.openxmlformats.org/officeDocument/2006/relationships/tags" Target="../tags/tag383.xml" /><Relationship Id="rId41" Type="http://schemas.openxmlformats.org/officeDocument/2006/relationships/tags" Target="../tags/tag384.xml" /><Relationship Id="rId42" Type="http://schemas.openxmlformats.org/officeDocument/2006/relationships/tags" Target="../tags/tag385.xml" /><Relationship Id="rId43" Type="http://schemas.openxmlformats.org/officeDocument/2006/relationships/tags" Target="../tags/tag386.xml" /><Relationship Id="rId44" Type="http://schemas.openxmlformats.org/officeDocument/2006/relationships/tags" Target="../tags/tag387.xml" /><Relationship Id="rId45" Type="http://schemas.openxmlformats.org/officeDocument/2006/relationships/tags" Target="../tags/tag388.xml" /><Relationship Id="rId46" Type="http://schemas.openxmlformats.org/officeDocument/2006/relationships/tags" Target="../tags/tag389.xml" /><Relationship Id="rId47" Type="http://schemas.openxmlformats.org/officeDocument/2006/relationships/tags" Target="../tags/tag390.xml" /><Relationship Id="rId48" Type="http://schemas.openxmlformats.org/officeDocument/2006/relationships/tags" Target="../tags/tag391.xml" /><Relationship Id="rId49" Type="http://schemas.openxmlformats.org/officeDocument/2006/relationships/tags" Target="../tags/tag392.xml" /><Relationship Id="rId5" Type="http://schemas.openxmlformats.org/officeDocument/2006/relationships/tags" Target="../tags/tag348.xml" /><Relationship Id="rId50" Type="http://schemas.openxmlformats.org/officeDocument/2006/relationships/tags" Target="../tags/tag393.xml" /><Relationship Id="rId51" Type="http://schemas.openxmlformats.org/officeDocument/2006/relationships/tags" Target="../tags/tag394.xml" /><Relationship Id="rId52" Type="http://schemas.openxmlformats.org/officeDocument/2006/relationships/tags" Target="../tags/tag395.xml" /><Relationship Id="rId53" Type="http://schemas.openxmlformats.org/officeDocument/2006/relationships/tags" Target="../tags/tag396.xml" /><Relationship Id="rId54" Type="http://schemas.openxmlformats.org/officeDocument/2006/relationships/tags" Target="../tags/tag397.xml" /><Relationship Id="rId55" Type="http://schemas.openxmlformats.org/officeDocument/2006/relationships/tags" Target="../tags/tag398.xml" /><Relationship Id="rId56" Type="http://schemas.openxmlformats.org/officeDocument/2006/relationships/tags" Target="../tags/tag399.xml" /><Relationship Id="rId57" Type="http://schemas.openxmlformats.org/officeDocument/2006/relationships/tags" Target="../tags/tag400.xml" /><Relationship Id="rId58" Type="http://schemas.openxmlformats.org/officeDocument/2006/relationships/tags" Target="../tags/tag401.xml" /><Relationship Id="rId59" Type="http://schemas.openxmlformats.org/officeDocument/2006/relationships/tags" Target="../tags/tag402.xml" /><Relationship Id="rId6" Type="http://schemas.openxmlformats.org/officeDocument/2006/relationships/tags" Target="../tags/tag349.xml" /><Relationship Id="rId60" Type="http://schemas.openxmlformats.org/officeDocument/2006/relationships/tags" Target="../tags/tag403.xml" /><Relationship Id="rId61" Type="http://schemas.openxmlformats.org/officeDocument/2006/relationships/tags" Target="../tags/tag404.xml" /><Relationship Id="rId62" Type="http://schemas.openxmlformats.org/officeDocument/2006/relationships/tags" Target="../tags/tag405.xml" /><Relationship Id="rId63" Type="http://schemas.openxmlformats.org/officeDocument/2006/relationships/tags" Target="../tags/tag406.xml" /><Relationship Id="rId64" Type="http://schemas.openxmlformats.org/officeDocument/2006/relationships/tags" Target="../tags/tag407.xml" /><Relationship Id="rId65" Type="http://schemas.openxmlformats.org/officeDocument/2006/relationships/tags" Target="../tags/tag408.xml" /><Relationship Id="rId66" Type="http://schemas.openxmlformats.org/officeDocument/2006/relationships/tags" Target="../tags/tag409.xml" /><Relationship Id="rId67" Type="http://schemas.openxmlformats.org/officeDocument/2006/relationships/tags" Target="../tags/tag410.xml" /><Relationship Id="rId68" Type="http://schemas.openxmlformats.org/officeDocument/2006/relationships/tags" Target="../tags/tag411.xml" /><Relationship Id="rId69" Type="http://schemas.openxmlformats.org/officeDocument/2006/relationships/tags" Target="../tags/tag412.xml" /><Relationship Id="rId7" Type="http://schemas.openxmlformats.org/officeDocument/2006/relationships/tags" Target="../tags/tag350.xml" /><Relationship Id="rId70" Type="http://schemas.openxmlformats.org/officeDocument/2006/relationships/tags" Target="../tags/tag413.xml" /><Relationship Id="rId71" Type="http://schemas.openxmlformats.org/officeDocument/2006/relationships/tags" Target="../tags/tag414.xml" /><Relationship Id="rId72" Type="http://schemas.openxmlformats.org/officeDocument/2006/relationships/tags" Target="../tags/tag415.xml" /><Relationship Id="rId73" Type="http://schemas.openxmlformats.org/officeDocument/2006/relationships/tags" Target="../tags/tag416.xml" /><Relationship Id="rId74" Type="http://schemas.openxmlformats.org/officeDocument/2006/relationships/tags" Target="../tags/tag417.xml" /><Relationship Id="rId75" Type="http://schemas.openxmlformats.org/officeDocument/2006/relationships/tags" Target="../tags/tag418.xml" /><Relationship Id="rId76" Type="http://schemas.openxmlformats.org/officeDocument/2006/relationships/tags" Target="../tags/tag419.xml" /><Relationship Id="rId77" Type="http://schemas.openxmlformats.org/officeDocument/2006/relationships/tags" Target="../tags/tag420.xml" /><Relationship Id="rId78" Type="http://schemas.openxmlformats.org/officeDocument/2006/relationships/tags" Target="../tags/tag421.xml" /><Relationship Id="rId79" Type="http://schemas.openxmlformats.org/officeDocument/2006/relationships/tags" Target="../tags/tag422.xml" /><Relationship Id="rId8" Type="http://schemas.openxmlformats.org/officeDocument/2006/relationships/tags" Target="../tags/tag351.xml" /><Relationship Id="rId80" Type="http://schemas.openxmlformats.org/officeDocument/2006/relationships/tags" Target="../tags/tag423.xml" /><Relationship Id="rId81" Type="http://schemas.openxmlformats.org/officeDocument/2006/relationships/oleObject" Target="../embeddings/oleObject14.bin" TargetMode="Internal" /><Relationship Id="rId82" Type="http://schemas.openxmlformats.org/officeDocument/2006/relationships/image" Target="../media/image39.wmf" /><Relationship Id="rId83" Type="http://schemas.openxmlformats.org/officeDocument/2006/relationships/tags" Target="../tags/tag424.xml" /><Relationship Id="rId84" Type="http://schemas.openxmlformats.org/officeDocument/2006/relationships/tags" Target="../tags/tag425.xml" /><Relationship Id="rId85" Type="http://schemas.openxmlformats.org/officeDocument/2006/relationships/tags" Target="../tags/tag426.xml" /><Relationship Id="rId86" Type="http://schemas.openxmlformats.org/officeDocument/2006/relationships/tags" Target="../tags/tag427.xml" /><Relationship Id="rId87" Type="http://schemas.openxmlformats.org/officeDocument/2006/relationships/tags" Target="../tags/tag428.xml" /><Relationship Id="rId88" Type="http://schemas.openxmlformats.org/officeDocument/2006/relationships/oleObject" Target="../embeddings/oleObject15.bin" TargetMode="Internal" /><Relationship Id="rId89" Type="http://schemas.openxmlformats.org/officeDocument/2006/relationships/tags" Target="../tags/tag429.xml" /><Relationship Id="rId9" Type="http://schemas.openxmlformats.org/officeDocument/2006/relationships/tags" Target="../tags/tag352.xml" /><Relationship Id="rId90" Type="http://schemas.openxmlformats.org/officeDocument/2006/relationships/tags" Target="../tags/tag430.xml" /><Relationship Id="rId91" Type="http://schemas.openxmlformats.org/officeDocument/2006/relationships/tags" Target="../tags/tag431.xml" /><Relationship Id="rId92" Type="http://schemas.openxmlformats.org/officeDocument/2006/relationships/tags" Target="../tags/tag432.xml" /><Relationship Id="rId93" Type="http://schemas.openxmlformats.org/officeDocument/2006/relationships/tags" Target="../tags/tag433.xml" /><Relationship Id="rId94" Type="http://schemas.openxmlformats.org/officeDocument/2006/relationships/tags" Target="../tags/tag434.xml" /><Relationship Id="rId95" Type="http://schemas.openxmlformats.org/officeDocument/2006/relationships/tags" Target="../tags/tag435.xml" /><Relationship Id="rId96" Type="http://schemas.openxmlformats.org/officeDocument/2006/relationships/oleObject" Target="../embeddings/oleObject16.bin" TargetMode="Internal" /><Relationship Id="rId97" Type="http://schemas.openxmlformats.org/officeDocument/2006/relationships/image" Target="../media/image38.wmf" /><Relationship Id="rId98" Type="http://schemas.openxmlformats.org/officeDocument/2006/relationships/tags" Target="../tags/tag436.xml" /><Relationship Id="rId99" Type="http://schemas.openxmlformats.org/officeDocument/2006/relationships/vmlDrawing" Target="../drawings/vmlDrawing4.v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446.xml" /><Relationship Id="rId11" Type="http://schemas.openxmlformats.org/officeDocument/2006/relationships/tags" Target="../tags/tag447.xml" /><Relationship Id="rId12" Type="http://schemas.openxmlformats.org/officeDocument/2006/relationships/tags" Target="../tags/tag448.xml" /><Relationship Id="rId13" Type="http://schemas.openxmlformats.org/officeDocument/2006/relationships/tags" Target="../tags/tag449.xml" /><Relationship Id="rId14" Type="http://schemas.openxmlformats.org/officeDocument/2006/relationships/tags" Target="../tags/tag450.xml" /><Relationship Id="rId15" Type="http://schemas.openxmlformats.org/officeDocument/2006/relationships/tags" Target="../tags/tag451.xml" /><Relationship Id="rId16" Type="http://schemas.openxmlformats.org/officeDocument/2006/relationships/tags" Target="../tags/tag452.xml" /><Relationship Id="rId17" Type="http://schemas.openxmlformats.org/officeDocument/2006/relationships/oleObject" Target="../embeddings/oleObject17.bin" TargetMode="Internal" /><Relationship Id="rId18" Type="http://schemas.openxmlformats.org/officeDocument/2006/relationships/image" Target="../media/image42.wmf" /><Relationship Id="rId19" Type="http://schemas.openxmlformats.org/officeDocument/2006/relationships/tags" Target="../tags/tag453.xml" /><Relationship Id="rId2" Type="http://schemas.openxmlformats.org/officeDocument/2006/relationships/notesSlide" Target="../notesSlides/notesSlide3.xml" /><Relationship Id="rId20" Type="http://schemas.openxmlformats.org/officeDocument/2006/relationships/tags" Target="../tags/tag454.xml" /><Relationship Id="rId21" Type="http://schemas.openxmlformats.org/officeDocument/2006/relationships/tags" Target="../tags/tag455.xml" /><Relationship Id="rId22" Type="http://schemas.openxmlformats.org/officeDocument/2006/relationships/oleObject" Target="../embeddings/oleObject18.bin" TargetMode="Internal" /><Relationship Id="rId23" Type="http://schemas.openxmlformats.org/officeDocument/2006/relationships/image" Target="../media/image43.wmf" /><Relationship Id="rId24" Type="http://schemas.openxmlformats.org/officeDocument/2006/relationships/tags" Target="../tags/tag456.xml" /><Relationship Id="rId25" Type="http://schemas.openxmlformats.org/officeDocument/2006/relationships/vmlDrawing" Target="../drawings/vmlDrawing5.vml" /><Relationship Id="rId3" Type="http://schemas.openxmlformats.org/officeDocument/2006/relationships/tags" Target="../tags/tag441.xml" /><Relationship Id="rId4" Type="http://schemas.openxmlformats.org/officeDocument/2006/relationships/tags" Target="../tags/tag442.xml" /><Relationship Id="rId5" Type="http://schemas.openxmlformats.org/officeDocument/2006/relationships/image" Target="../media/image40.png" /><Relationship Id="rId6" Type="http://schemas.openxmlformats.org/officeDocument/2006/relationships/tags" Target="../tags/tag443.xml" /><Relationship Id="rId7" Type="http://schemas.openxmlformats.org/officeDocument/2006/relationships/tags" Target="../tags/tag444.xml" /><Relationship Id="rId8" Type="http://schemas.openxmlformats.org/officeDocument/2006/relationships/image" Target="../media/image41.png" /><Relationship Id="rId9" Type="http://schemas.openxmlformats.org/officeDocument/2006/relationships/tags" Target="../tags/tag445.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465.xml" /><Relationship Id="rId11" Type="http://schemas.openxmlformats.org/officeDocument/2006/relationships/tags" Target="../tags/tag466.xml" /><Relationship Id="rId12" Type="http://schemas.openxmlformats.org/officeDocument/2006/relationships/image" Target="../media/image44.png" /><Relationship Id="rId13" Type="http://schemas.openxmlformats.org/officeDocument/2006/relationships/tags" Target="../tags/tag467.xml" /><Relationship Id="rId14" Type="http://schemas.openxmlformats.org/officeDocument/2006/relationships/tags" Target="../tags/tag468.xml" /><Relationship Id="rId15" Type="http://schemas.openxmlformats.org/officeDocument/2006/relationships/tags" Target="../tags/tag469.xml" /><Relationship Id="rId16" Type="http://schemas.openxmlformats.org/officeDocument/2006/relationships/image" Target="../media/image45.png" /><Relationship Id="rId17" Type="http://schemas.openxmlformats.org/officeDocument/2006/relationships/tags" Target="../tags/tag470.xml" /><Relationship Id="rId18" Type="http://schemas.openxmlformats.org/officeDocument/2006/relationships/tags" Target="../tags/tag471.xml" /><Relationship Id="rId19" Type="http://schemas.openxmlformats.org/officeDocument/2006/relationships/tags" Target="../tags/tag472.xml" /><Relationship Id="rId2" Type="http://schemas.openxmlformats.org/officeDocument/2006/relationships/tags" Target="../tags/tag457.xml" /><Relationship Id="rId20" Type="http://schemas.openxmlformats.org/officeDocument/2006/relationships/image" Target="../media/image46.jpeg" /><Relationship Id="rId21" Type="http://schemas.openxmlformats.org/officeDocument/2006/relationships/tags" Target="../tags/tag473.xml" /><Relationship Id="rId22" Type="http://schemas.openxmlformats.org/officeDocument/2006/relationships/tags" Target="../tags/tag474.xml" /><Relationship Id="rId23" Type="http://schemas.openxmlformats.org/officeDocument/2006/relationships/tags" Target="../tags/tag475.xml" /><Relationship Id="rId24" Type="http://schemas.openxmlformats.org/officeDocument/2006/relationships/oleObject" Target="../embeddings/oleObject19.bin" TargetMode="Internal" /><Relationship Id="rId25" Type="http://schemas.openxmlformats.org/officeDocument/2006/relationships/image" Target="../media/image47.wmf" /><Relationship Id="rId26" Type="http://schemas.openxmlformats.org/officeDocument/2006/relationships/vmlDrawing" Target="../drawings/vmlDrawing6.vml" /><Relationship Id="rId3" Type="http://schemas.openxmlformats.org/officeDocument/2006/relationships/tags" Target="../tags/tag458.xml" /><Relationship Id="rId4" Type="http://schemas.openxmlformats.org/officeDocument/2006/relationships/tags" Target="../tags/tag459.xml" /><Relationship Id="rId5" Type="http://schemas.openxmlformats.org/officeDocument/2006/relationships/tags" Target="../tags/tag460.xml" /><Relationship Id="rId6" Type="http://schemas.openxmlformats.org/officeDocument/2006/relationships/tags" Target="../tags/tag461.xml" /><Relationship Id="rId7" Type="http://schemas.openxmlformats.org/officeDocument/2006/relationships/tags" Target="../tags/tag462.xml" /><Relationship Id="rId8" Type="http://schemas.openxmlformats.org/officeDocument/2006/relationships/tags" Target="../tags/tag463.xml" /><Relationship Id="rId9" Type="http://schemas.openxmlformats.org/officeDocument/2006/relationships/tags" Target="../tags/tag46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484.xml" /><Relationship Id="rId11" Type="http://schemas.openxmlformats.org/officeDocument/2006/relationships/tags" Target="../tags/tag485.xml" /><Relationship Id="rId12" Type="http://schemas.openxmlformats.org/officeDocument/2006/relationships/image" Target="../media/image48.jpeg" /><Relationship Id="rId13" Type="http://schemas.openxmlformats.org/officeDocument/2006/relationships/tags" Target="../tags/tag486.xml" /><Relationship Id="rId14" Type="http://schemas.openxmlformats.org/officeDocument/2006/relationships/tags" Target="../tags/tag487.xml" /><Relationship Id="rId15" Type="http://schemas.openxmlformats.org/officeDocument/2006/relationships/tags" Target="../tags/tag488.xml" /><Relationship Id="rId16" Type="http://schemas.openxmlformats.org/officeDocument/2006/relationships/tags" Target="../tags/tag489.xml" /><Relationship Id="rId17" Type="http://schemas.openxmlformats.org/officeDocument/2006/relationships/oleObject" Target="../embeddings/oleObject20.bin" TargetMode="Internal" /><Relationship Id="rId18" Type="http://schemas.openxmlformats.org/officeDocument/2006/relationships/image" Target="../media/image47.wmf" /><Relationship Id="rId19" Type="http://schemas.openxmlformats.org/officeDocument/2006/relationships/vmlDrawing" Target="../drawings/vmlDrawing7.vml" /><Relationship Id="rId2" Type="http://schemas.openxmlformats.org/officeDocument/2006/relationships/tags" Target="../tags/tag476.xml" /><Relationship Id="rId3" Type="http://schemas.openxmlformats.org/officeDocument/2006/relationships/tags" Target="../tags/tag477.xml" /><Relationship Id="rId4" Type="http://schemas.openxmlformats.org/officeDocument/2006/relationships/tags" Target="../tags/tag478.xml" /><Relationship Id="rId5" Type="http://schemas.openxmlformats.org/officeDocument/2006/relationships/tags" Target="../tags/tag479.xml" /><Relationship Id="rId6" Type="http://schemas.openxmlformats.org/officeDocument/2006/relationships/tags" Target="../tags/tag480.xml" /><Relationship Id="rId7" Type="http://schemas.openxmlformats.org/officeDocument/2006/relationships/tags" Target="../tags/tag481.xml" /><Relationship Id="rId8" Type="http://schemas.openxmlformats.org/officeDocument/2006/relationships/tags" Target="../tags/tag482.xml" /><Relationship Id="rId9" Type="http://schemas.openxmlformats.org/officeDocument/2006/relationships/tags" Target="../tags/tag483.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496.xml" /><Relationship Id="rId11" Type="http://schemas.openxmlformats.org/officeDocument/2006/relationships/tags" Target="../tags/tag497.xml" /><Relationship Id="rId12" Type="http://schemas.openxmlformats.org/officeDocument/2006/relationships/tags" Target="../tags/tag498.xml" /><Relationship Id="rId13" Type="http://schemas.openxmlformats.org/officeDocument/2006/relationships/tags" Target="../tags/tag499.xml" /><Relationship Id="rId14" Type="http://schemas.openxmlformats.org/officeDocument/2006/relationships/tags" Target="../tags/tag500.xml" /><Relationship Id="rId15" Type="http://schemas.openxmlformats.org/officeDocument/2006/relationships/tags" Target="../tags/tag501.xml" /><Relationship Id="rId16" Type="http://schemas.openxmlformats.org/officeDocument/2006/relationships/tags" Target="../tags/tag502.xml" /><Relationship Id="rId17" Type="http://schemas.openxmlformats.org/officeDocument/2006/relationships/tags" Target="../tags/tag503.xml" /><Relationship Id="rId18" Type="http://schemas.openxmlformats.org/officeDocument/2006/relationships/tags" Target="../tags/tag504.xml" /><Relationship Id="rId19" Type="http://schemas.openxmlformats.org/officeDocument/2006/relationships/tags" Target="../tags/tag505.xml" /><Relationship Id="rId2" Type="http://schemas.openxmlformats.org/officeDocument/2006/relationships/tags" Target="../tags/tag490.xml" /><Relationship Id="rId20" Type="http://schemas.openxmlformats.org/officeDocument/2006/relationships/tags" Target="../tags/tag506.xml" /><Relationship Id="rId21" Type="http://schemas.openxmlformats.org/officeDocument/2006/relationships/tags" Target="../tags/tag507.xml" /><Relationship Id="rId22" Type="http://schemas.openxmlformats.org/officeDocument/2006/relationships/tags" Target="../tags/tag508.xml" /><Relationship Id="rId23" Type="http://schemas.openxmlformats.org/officeDocument/2006/relationships/tags" Target="../tags/tag509.xml" /><Relationship Id="rId24" Type="http://schemas.openxmlformats.org/officeDocument/2006/relationships/oleObject" Target="../embeddings/oleObject21.bin" TargetMode="Internal" /><Relationship Id="rId25" Type="http://schemas.openxmlformats.org/officeDocument/2006/relationships/image" Target="../media/image47.wmf" /><Relationship Id="rId26" Type="http://schemas.openxmlformats.org/officeDocument/2006/relationships/vmlDrawing" Target="../drawings/vmlDrawing8.vml" /><Relationship Id="rId3" Type="http://schemas.openxmlformats.org/officeDocument/2006/relationships/tags" Target="../tags/tag491.xml" /><Relationship Id="rId4" Type="http://schemas.openxmlformats.org/officeDocument/2006/relationships/image" Target="../media/image49.png" /><Relationship Id="rId5" Type="http://schemas.openxmlformats.org/officeDocument/2006/relationships/tags" Target="../tags/tag492.xml" /><Relationship Id="rId6" Type="http://schemas.openxmlformats.org/officeDocument/2006/relationships/image" Target="../media/image50.png" /><Relationship Id="rId7" Type="http://schemas.openxmlformats.org/officeDocument/2006/relationships/tags" Target="../tags/tag493.xml" /><Relationship Id="rId8" Type="http://schemas.openxmlformats.org/officeDocument/2006/relationships/tags" Target="../tags/tag494.xml" /><Relationship Id="rId9" Type="http://schemas.openxmlformats.org/officeDocument/2006/relationships/tags" Target="../tags/tag495.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518.xml" /><Relationship Id="rId11" Type="http://schemas.openxmlformats.org/officeDocument/2006/relationships/image" Target="../media/image51.png" /><Relationship Id="rId12" Type="http://schemas.openxmlformats.org/officeDocument/2006/relationships/tags" Target="../tags/tag519.xml" /><Relationship Id="rId13" Type="http://schemas.openxmlformats.org/officeDocument/2006/relationships/tags" Target="../tags/tag520.xml" /><Relationship Id="rId14" Type="http://schemas.openxmlformats.org/officeDocument/2006/relationships/tags" Target="../tags/tag521.xml" /><Relationship Id="rId15" Type="http://schemas.openxmlformats.org/officeDocument/2006/relationships/tags" Target="../tags/tag522.xml" /><Relationship Id="rId16" Type="http://schemas.openxmlformats.org/officeDocument/2006/relationships/tags" Target="../tags/tag523.xml" /><Relationship Id="rId17" Type="http://schemas.openxmlformats.org/officeDocument/2006/relationships/tags" Target="../tags/tag524.xml" /><Relationship Id="rId18" Type="http://schemas.openxmlformats.org/officeDocument/2006/relationships/oleObject" Target="../embeddings/oleObject22.bin" TargetMode="Internal" /><Relationship Id="rId19" Type="http://schemas.openxmlformats.org/officeDocument/2006/relationships/image" Target="../media/image47.wmf" /><Relationship Id="rId2" Type="http://schemas.openxmlformats.org/officeDocument/2006/relationships/tags" Target="../tags/tag510.xml" /><Relationship Id="rId20" Type="http://schemas.openxmlformats.org/officeDocument/2006/relationships/vmlDrawing" Target="../drawings/vmlDrawing9.vml" /><Relationship Id="rId3" Type="http://schemas.openxmlformats.org/officeDocument/2006/relationships/tags" Target="../tags/tag511.xml" /><Relationship Id="rId4" Type="http://schemas.openxmlformats.org/officeDocument/2006/relationships/tags" Target="../tags/tag512.xml" /><Relationship Id="rId5" Type="http://schemas.openxmlformats.org/officeDocument/2006/relationships/tags" Target="../tags/tag513.xml" /><Relationship Id="rId6" Type="http://schemas.openxmlformats.org/officeDocument/2006/relationships/tags" Target="../tags/tag514.xml" /><Relationship Id="rId7" Type="http://schemas.openxmlformats.org/officeDocument/2006/relationships/tags" Target="../tags/tag515.xml" /><Relationship Id="rId8" Type="http://schemas.openxmlformats.org/officeDocument/2006/relationships/tags" Target="../tags/tag516.xml" /><Relationship Id="rId9" Type="http://schemas.openxmlformats.org/officeDocument/2006/relationships/tags" Target="../tags/tag5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530.xml" /><Relationship Id="rId11" Type="http://schemas.openxmlformats.org/officeDocument/2006/relationships/tags" Target="../tags/tag531.xml" /><Relationship Id="rId12" Type="http://schemas.openxmlformats.org/officeDocument/2006/relationships/tags" Target="../tags/tag532.xml" /><Relationship Id="rId13" Type="http://schemas.openxmlformats.org/officeDocument/2006/relationships/tags" Target="../tags/tag533.xml" /><Relationship Id="rId14" Type="http://schemas.openxmlformats.org/officeDocument/2006/relationships/oleObject" Target="../embeddings/oleObject24.bin" TargetMode="Internal" /><Relationship Id="rId15" Type="http://schemas.openxmlformats.org/officeDocument/2006/relationships/tags" Target="../tags/tag534.xml" /><Relationship Id="rId16" Type="http://schemas.openxmlformats.org/officeDocument/2006/relationships/tags" Target="../tags/tag535.xml" /><Relationship Id="rId17" Type="http://schemas.openxmlformats.org/officeDocument/2006/relationships/tags" Target="../tags/tag536.xml" /><Relationship Id="rId18" Type="http://schemas.openxmlformats.org/officeDocument/2006/relationships/tags" Target="../tags/tag537.xml" /><Relationship Id="rId19" Type="http://schemas.openxmlformats.org/officeDocument/2006/relationships/tags" Target="../tags/tag538.xml" /><Relationship Id="rId2" Type="http://schemas.openxmlformats.org/officeDocument/2006/relationships/tags" Target="../tags/tag525.xml" /><Relationship Id="rId20" Type="http://schemas.openxmlformats.org/officeDocument/2006/relationships/tags" Target="../tags/tag539.xml" /><Relationship Id="rId21" Type="http://schemas.openxmlformats.org/officeDocument/2006/relationships/tags" Target="../tags/tag540.xml" /><Relationship Id="rId22" Type="http://schemas.openxmlformats.org/officeDocument/2006/relationships/tags" Target="../tags/tag541.xml" /><Relationship Id="rId23" Type="http://schemas.openxmlformats.org/officeDocument/2006/relationships/tags" Target="../tags/tag542.xml" /><Relationship Id="rId24" Type="http://schemas.openxmlformats.org/officeDocument/2006/relationships/tags" Target="../tags/tag543.xml" /><Relationship Id="rId25" Type="http://schemas.openxmlformats.org/officeDocument/2006/relationships/tags" Target="../tags/tag544.xml" /><Relationship Id="rId26" Type="http://schemas.openxmlformats.org/officeDocument/2006/relationships/tags" Target="../tags/tag545.xml" /><Relationship Id="rId27" Type="http://schemas.openxmlformats.org/officeDocument/2006/relationships/tags" Target="../tags/tag546.xml" /><Relationship Id="rId28" Type="http://schemas.openxmlformats.org/officeDocument/2006/relationships/tags" Target="../tags/tag547.xml" /><Relationship Id="rId29" Type="http://schemas.openxmlformats.org/officeDocument/2006/relationships/tags" Target="../tags/tag548.xml" /><Relationship Id="rId3" Type="http://schemas.openxmlformats.org/officeDocument/2006/relationships/tags" Target="../tags/tag526.xml" /><Relationship Id="rId30" Type="http://schemas.openxmlformats.org/officeDocument/2006/relationships/tags" Target="../tags/tag549.xml" /><Relationship Id="rId31" Type="http://schemas.openxmlformats.org/officeDocument/2006/relationships/oleObject" Target="../embeddings/oleObject25.bin" TargetMode="Internal" /><Relationship Id="rId32" Type="http://schemas.openxmlformats.org/officeDocument/2006/relationships/image" Target="../media/image47.wmf" /><Relationship Id="rId33" Type="http://schemas.openxmlformats.org/officeDocument/2006/relationships/tags" Target="../tags/tag550.xml" /><Relationship Id="rId34" Type="http://schemas.openxmlformats.org/officeDocument/2006/relationships/vmlDrawing" Target="../drawings/vmlDrawing10.vml" /><Relationship Id="rId4" Type="http://schemas.openxmlformats.org/officeDocument/2006/relationships/image" Target="../media/image52.jpeg" /><Relationship Id="rId5" Type="http://schemas.openxmlformats.org/officeDocument/2006/relationships/tags" Target="../tags/tag527.xml" /><Relationship Id="rId6" Type="http://schemas.openxmlformats.org/officeDocument/2006/relationships/tags" Target="../tags/tag528.xml" /><Relationship Id="rId7" Type="http://schemas.openxmlformats.org/officeDocument/2006/relationships/tags" Target="../tags/tag529.xml" /><Relationship Id="rId8" Type="http://schemas.openxmlformats.org/officeDocument/2006/relationships/oleObject" Target="../embeddings/oleObject23.bin" TargetMode="Internal" /><Relationship Id="rId9" Type="http://schemas.openxmlformats.org/officeDocument/2006/relationships/image" Target="../media/image18.wmf"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562.xml" /><Relationship Id="rId11" Type="http://schemas.openxmlformats.org/officeDocument/2006/relationships/tags" Target="../tags/tag563.xml" /><Relationship Id="rId12" Type="http://schemas.openxmlformats.org/officeDocument/2006/relationships/tags" Target="../tags/tag564.xml" /><Relationship Id="rId13" Type="http://schemas.openxmlformats.org/officeDocument/2006/relationships/tags" Target="../tags/tag565.xml" /><Relationship Id="rId14" Type="http://schemas.openxmlformats.org/officeDocument/2006/relationships/tags" Target="../tags/tag566.xml" /><Relationship Id="rId15" Type="http://schemas.openxmlformats.org/officeDocument/2006/relationships/oleObject" Target="../embeddings/oleObject26.bin" TargetMode="Internal" /><Relationship Id="rId16" Type="http://schemas.openxmlformats.org/officeDocument/2006/relationships/image" Target="../media/image53.wmf" /><Relationship Id="rId17" Type="http://schemas.openxmlformats.org/officeDocument/2006/relationships/tags" Target="../tags/tag567.xml" /><Relationship Id="rId18" Type="http://schemas.openxmlformats.org/officeDocument/2006/relationships/tags" Target="../tags/tag568.xml" /><Relationship Id="rId19" Type="http://schemas.openxmlformats.org/officeDocument/2006/relationships/oleObject" Target="../embeddings/oleObject27.bin" TargetMode="Internal" /><Relationship Id="rId2" Type="http://schemas.openxmlformats.org/officeDocument/2006/relationships/notesSlide" Target="../notesSlides/notesSlide4.xml" /><Relationship Id="rId20" Type="http://schemas.openxmlformats.org/officeDocument/2006/relationships/image" Target="../media/image54.wmf" /><Relationship Id="rId21" Type="http://schemas.openxmlformats.org/officeDocument/2006/relationships/tags" Target="../tags/tag569.xml" /><Relationship Id="rId22" Type="http://schemas.openxmlformats.org/officeDocument/2006/relationships/tags" Target="../tags/tag570.xml" /><Relationship Id="rId23" Type="http://schemas.openxmlformats.org/officeDocument/2006/relationships/oleObject" Target="../embeddings/oleObject28.bin" TargetMode="Internal" /><Relationship Id="rId24" Type="http://schemas.openxmlformats.org/officeDocument/2006/relationships/image" Target="../media/image55.wmf" /><Relationship Id="rId25" Type="http://schemas.openxmlformats.org/officeDocument/2006/relationships/tags" Target="../tags/tag571.xml" /><Relationship Id="rId26" Type="http://schemas.openxmlformats.org/officeDocument/2006/relationships/oleObject" Target="../embeddings/oleObject29.bin" TargetMode="Internal" /><Relationship Id="rId27" Type="http://schemas.openxmlformats.org/officeDocument/2006/relationships/image" Target="../media/image56.wmf" /><Relationship Id="rId28" Type="http://schemas.openxmlformats.org/officeDocument/2006/relationships/tags" Target="../tags/tag572.xml" /><Relationship Id="rId29" Type="http://schemas.openxmlformats.org/officeDocument/2006/relationships/oleObject" Target="../embeddings/oleObject30.bin" TargetMode="Internal" /><Relationship Id="rId3" Type="http://schemas.openxmlformats.org/officeDocument/2006/relationships/tags" Target="../tags/tag555.xml" /><Relationship Id="rId30" Type="http://schemas.openxmlformats.org/officeDocument/2006/relationships/image" Target="../media/image57.wmf" /><Relationship Id="rId31" Type="http://schemas.openxmlformats.org/officeDocument/2006/relationships/tags" Target="../tags/tag573.xml" /><Relationship Id="rId32" Type="http://schemas.openxmlformats.org/officeDocument/2006/relationships/tags" Target="../tags/tag574.xml" /><Relationship Id="rId33" Type="http://schemas.openxmlformats.org/officeDocument/2006/relationships/oleObject" Target="../embeddings/oleObject31.bin" TargetMode="Internal" /><Relationship Id="rId34" Type="http://schemas.openxmlformats.org/officeDocument/2006/relationships/image" Target="../media/image58.wmf" /><Relationship Id="rId35" Type="http://schemas.openxmlformats.org/officeDocument/2006/relationships/tags" Target="../tags/tag575.xml" /><Relationship Id="rId36" Type="http://schemas.openxmlformats.org/officeDocument/2006/relationships/tags" Target="../tags/tag576.xml" /><Relationship Id="rId37" Type="http://schemas.openxmlformats.org/officeDocument/2006/relationships/tags" Target="../tags/tag577.xml" /><Relationship Id="rId38" Type="http://schemas.openxmlformats.org/officeDocument/2006/relationships/tags" Target="../tags/tag578.xml" /><Relationship Id="rId39" Type="http://schemas.openxmlformats.org/officeDocument/2006/relationships/oleObject" Target="../embeddings/oleObject32.bin" TargetMode="Internal" /><Relationship Id="rId4" Type="http://schemas.openxmlformats.org/officeDocument/2006/relationships/tags" Target="../tags/tag556.xml" /><Relationship Id="rId40" Type="http://schemas.openxmlformats.org/officeDocument/2006/relationships/image" Target="../media/image59.wmf" /><Relationship Id="rId41" Type="http://schemas.openxmlformats.org/officeDocument/2006/relationships/tags" Target="../tags/tag579.xml" /><Relationship Id="rId42" Type="http://schemas.openxmlformats.org/officeDocument/2006/relationships/tags" Target="../tags/tag580.xml" /><Relationship Id="rId43" Type="http://schemas.openxmlformats.org/officeDocument/2006/relationships/tags" Target="../tags/tag581.xml" /><Relationship Id="rId44" Type="http://schemas.openxmlformats.org/officeDocument/2006/relationships/tags" Target="../tags/tag582.xml" /><Relationship Id="rId45" Type="http://schemas.openxmlformats.org/officeDocument/2006/relationships/tags" Target="../tags/tag583.xml" /><Relationship Id="rId46" Type="http://schemas.openxmlformats.org/officeDocument/2006/relationships/oleObject" Target="../embeddings/oleObject33.bin" TargetMode="Internal" /><Relationship Id="rId47" Type="http://schemas.openxmlformats.org/officeDocument/2006/relationships/image" Target="../media/image60.wmf" /><Relationship Id="rId48" Type="http://schemas.openxmlformats.org/officeDocument/2006/relationships/vmlDrawing" Target="../drawings/vmlDrawing11.vml" /><Relationship Id="rId5" Type="http://schemas.openxmlformats.org/officeDocument/2006/relationships/tags" Target="../tags/tag557.xml" /><Relationship Id="rId6" Type="http://schemas.openxmlformats.org/officeDocument/2006/relationships/tags" Target="../tags/tag558.xml" /><Relationship Id="rId7" Type="http://schemas.openxmlformats.org/officeDocument/2006/relationships/tags" Target="../tags/tag559.xml" /><Relationship Id="rId8" Type="http://schemas.openxmlformats.org/officeDocument/2006/relationships/tags" Target="../tags/tag560.xml" /><Relationship Id="rId9" Type="http://schemas.openxmlformats.org/officeDocument/2006/relationships/tags" Target="../tags/tag561.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png" /><Relationship Id="rId11" Type="http://schemas.openxmlformats.org/officeDocument/2006/relationships/tags" Target="../tags/tag94.xml" /><Relationship Id="rId12" Type="http://schemas.openxmlformats.org/officeDocument/2006/relationships/tags" Target="../tags/tag95.xml" /><Relationship Id="rId13" Type="http://schemas.openxmlformats.org/officeDocument/2006/relationships/audio" Target="../media/chimes1.wav" /><Relationship Id="rId2" Type="http://schemas.openxmlformats.org/officeDocument/2006/relationships/tags" Target="../tags/tag87.xml" /><Relationship Id="rId3" Type="http://schemas.openxmlformats.org/officeDocument/2006/relationships/tags" Target="../tags/tag88.xml" /><Relationship Id="rId4" Type="http://schemas.openxmlformats.org/officeDocument/2006/relationships/image" Target="../media/image10.gif" /><Relationship Id="rId5" Type="http://schemas.openxmlformats.org/officeDocument/2006/relationships/tags" Target="../tags/tag89.xml" /><Relationship Id="rId6" Type="http://schemas.openxmlformats.org/officeDocument/2006/relationships/tags" Target="../tags/tag90.xml" /><Relationship Id="rId7" Type="http://schemas.openxmlformats.org/officeDocument/2006/relationships/tags" Target="../tags/tag91.xml" /><Relationship Id="rId8" Type="http://schemas.openxmlformats.org/officeDocument/2006/relationships/tags" Target="../tags/tag92.xml" /><Relationship Id="rId9" Type="http://schemas.openxmlformats.org/officeDocument/2006/relationships/tags" Target="../tags/tag9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592.xml" /><Relationship Id="rId11" Type="http://schemas.openxmlformats.org/officeDocument/2006/relationships/tags" Target="../tags/tag593.xml" /><Relationship Id="rId12" Type="http://schemas.openxmlformats.org/officeDocument/2006/relationships/tags" Target="../tags/tag594.xml" /><Relationship Id="rId13" Type="http://schemas.openxmlformats.org/officeDocument/2006/relationships/tags" Target="../tags/tag595.xml" /><Relationship Id="rId14" Type="http://schemas.openxmlformats.org/officeDocument/2006/relationships/tags" Target="../tags/tag596.xml" /><Relationship Id="rId15" Type="http://schemas.openxmlformats.org/officeDocument/2006/relationships/tags" Target="../tags/tag597.xml" /><Relationship Id="rId16" Type="http://schemas.openxmlformats.org/officeDocument/2006/relationships/tags" Target="../tags/tag598.xml" /><Relationship Id="rId17" Type="http://schemas.openxmlformats.org/officeDocument/2006/relationships/tags" Target="../tags/tag599.xml" /><Relationship Id="rId18" Type="http://schemas.openxmlformats.org/officeDocument/2006/relationships/tags" Target="../tags/tag600.xml" /><Relationship Id="rId19" Type="http://schemas.openxmlformats.org/officeDocument/2006/relationships/image" Target="../media/image61.png" /><Relationship Id="rId2" Type="http://schemas.openxmlformats.org/officeDocument/2006/relationships/tags" Target="../tags/tag584.xml" /><Relationship Id="rId20" Type="http://schemas.openxmlformats.org/officeDocument/2006/relationships/tags" Target="../tags/tag601.xml" /><Relationship Id="rId3" Type="http://schemas.openxmlformats.org/officeDocument/2006/relationships/tags" Target="../tags/tag585.xml" /><Relationship Id="rId4" Type="http://schemas.openxmlformats.org/officeDocument/2006/relationships/tags" Target="../tags/tag586.xml" /><Relationship Id="rId5" Type="http://schemas.openxmlformats.org/officeDocument/2006/relationships/tags" Target="../tags/tag587.xml" /><Relationship Id="rId6" Type="http://schemas.openxmlformats.org/officeDocument/2006/relationships/tags" Target="../tags/tag588.xml" /><Relationship Id="rId7" Type="http://schemas.openxmlformats.org/officeDocument/2006/relationships/tags" Target="../tags/tag589.xml" /><Relationship Id="rId8" Type="http://schemas.openxmlformats.org/officeDocument/2006/relationships/tags" Target="../tags/tag590.xml" /><Relationship Id="rId9" Type="http://schemas.openxmlformats.org/officeDocument/2006/relationships/tags" Target="../tags/tag591.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oleObject" Target="../embeddings/oleObject35.bin" TargetMode="Internal" /><Relationship Id="rId100" Type="http://schemas.openxmlformats.org/officeDocument/2006/relationships/tags" Target="../tags/tag692.xml" /><Relationship Id="rId101" Type="http://schemas.openxmlformats.org/officeDocument/2006/relationships/tags" Target="../tags/tag693.xml" /><Relationship Id="rId102" Type="http://schemas.openxmlformats.org/officeDocument/2006/relationships/oleObject" Target="../embeddings/oleObject38.bin" TargetMode="Internal" /><Relationship Id="rId103" Type="http://schemas.openxmlformats.org/officeDocument/2006/relationships/image" Target="../media/image66.wmf" /><Relationship Id="rId104" Type="http://schemas.openxmlformats.org/officeDocument/2006/relationships/tags" Target="../tags/tag694.xml" /><Relationship Id="rId105" Type="http://schemas.openxmlformats.org/officeDocument/2006/relationships/tags" Target="../tags/tag695.xml" /><Relationship Id="rId106" Type="http://schemas.openxmlformats.org/officeDocument/2006/relationships/tags" Target="../tags/tag696.xml" /><Relationship Id="rId107" Type="http://schemas.openxmlformats.org/officeDocument/2006/relationships/oleObject" Target="../embeddings/oleObject39.bin" TargetMode="Internal" /><Relationship Id="rId108" Type="http://schemas.openxmlformats.org/officeDocument/2006/relationships/image" Target="../media/image67.wmf" /><Relationship Id="rId109" Type="http://schemas.openxmlformats.org/officeDocument/2006/relationships/tags" Target="../tags/tag697.xml" /><Relationship Id="rId11" Type="http://schemas.openxmlformats.org/officeDocument/2006/relationships/image" Target="../media/image63.wmf" /><Relationship Id="rId110" Type="http://schemas.openxmlformats.org/officeDocument/2006/relationships/oleObject" Target="../embeddings/oleObject40.bin" TargetMode="Internal" /><Relationship Id="rId111" Type="http://schemas.openxmlformats.org/officeDocument/2006/relationships/image" Target="../media/image68.wmf" /><Relationship Id="rId112" Type="http://schemas.openxmlformats.org/officeDocument/2006/relationships/tags" Target="../tags/tag698.xml" /><Relationship Id="rId113" Type="http://schemas.openxmlformats.org/officeDocument/2006/relationships/tags" Target="../tags/tag699.xml" /><Relationship Id="rId114" Type="http://schemas.openxmlformats.org/officeDocument/2006/relationships/oleObject" Target="../embeddings/oleObject41.bin" TargetMode="Internal" /><Relationship Id="rId115" Type="http://schemas.openxmlformats.org/officeDocument/2006/relationships/image" Target="../media/image69.wmf" /><Relationship Id="rId116" Type="http://schemas.openxmlformats.org/officeDocument/2006/relationships/tags" Target="../tags/tag700.xml" /><Relationship Id="rId117" Type="http://schemas.openxmlformats.org/officeDocument/2006/relationships/oleObject" Target="../embeddings/oleObject42.bin" TargetMode="Internal" /><Relationship Id="rId118" Type="http://schemas.openxmlformats.org/officeDocument/2006/relationships/image" Target="../media/image70.wmf" /><Relationship Id="rId119" Type="http://schemas.openxmlformats.org/officeDocument/2006/relationships/tags" Target="../tags/tag701.xml" /><Relationship Id="rId12" Type="http://schemas.openxmlformats.org/officeDocument/2006/relationships/tags" Target="../tags/tag608.xml" /><Relationship Id="rId120" Type="http://schemas.openxmlformats.org/officeDocument/2006/relationships/tags" Target="../tags/tag702.xml" /><Relationship Id="rId121" Type="http://schemas.openxmlformats.org/officeDocument/2006/relationships/tags" Target="../tags/tag703.xml" /><Relationship Id="rId122" Type="http://schemas.openxmlformats.org/officeDocument/2006/relationships/tags" Target="../tags/tag704.xml" /><Relationship Id="rId123" Type="http://schemas.openxmlformats.org/officeDocument/2006/relationships/tags" Target="../tags/tag705.xml" /><Relationship Id="rId124" Type="http://schemas.openxmlformats.org/officeDocument/2006/relationships/tags" Target="../tags/tag706.xml" /><Relationship Id="rId125" Type="http://schemas.openxmlformats.org/officeDocument/2006/relationships/oleObject" Target="../embeddings/oleObject43.bin" TargetMode="Internal" /><Relationship Id="rId126" Type="http://schemas.openxmlformats.org/officeDocument/2006/relationships/tags" Target="../tags/tag707.xml" /><Relationship Id="rId127" Type="http://schemas.openxmlformats.org/officeDocument/2006/relationships/tags" Target="../tags/tag708.xml" /><Relationship Id="rId128" Type="http://schemas.openxmlformats.org/officeDocument/2006/relationships/tags" Target="../tags/tag709.xml" /><Relationship Id="rId129" Type="http://schemas.openxmlformats.org/officeDocument/2006/relationships/tags" Target="../tags/tag710.xml" /><Relationship Id="rId13" Type="http://schemas.openxmlformats.org/officeDocument/2006/relationships/tags" Target="../tags/tag609.xml" /><Relationship Id="rId130" Type="http://schemas.openxmlformats.org/officeDocument/2006/relationships/tags" Target="../tags/tag711.xml" /><Relationship Id="rId131" Type="http://schemas.openxmlformats.org/officeDocument/2006/relationships/tags" Target="../tags/tag712.xml" /><Relationship Id="rId132" Type="http://schemas.openxmlformats.org/officeDocument/2006/relationships/tags" Target="../tags/tag713.xml" /><Relationship Id="rId133" Type="http://schemas.openxmlformats.org/officeDocument/2006/relationships/oleObject" Target="../embeddings/oleObject44.bin" TargetMode="Internal" /><Relationship Id="rId134" Type="http://schemas.openxmlformats.org/officeDocument/2006/relationships/image" Target="../media/image71.wmf" /><Relationship Id="rId135" Type="http://schemas.openxmlformats.org/officeDocument/2006/relationships/tags" Target="../tags/tag714.xml" /><Relationship Id="rId136" Type="http://schemas.openxmlformats.org/officeDocument/2006/relationships/tags" Target="../tags/tag715.xml" /><Relationship Id="rId137" Type="http://schemas.openxmlformats.org/officeDocument/2006/relationships/tags" Target="../tags/tag716.xml" /><Relationship Id="rId138" Type="http://schemas.openxmlformats.org/officeDocument/2006/relationships/tags" Target="../tags/tag717.xml" /><Relationship Id="rId139" Type="http://schemas.openxmlformats.org/officeDocument/2006/relationships/oleObject" Target="../embeddings/oleObject45.bin" TargetMode="Internal" /><Relationship Id="rId14" Type="http://schemas.openxmlformats.org/officeDocument/2006/relationships/tags" Target="../tags/tag610.xml" /><Relationship Id="rId140" Type="http://schemas.openxmlformats.org/officeDocument/2006/relationships/image" Target="../media/image72.wmf" /><Relationship Id="rId141" Type="http://schemas.openxmlformats.org/officeDocument/2006/relationships/tags" Target="../tags/tag718.xml" /><Relationship Id="rId142" Type="http://schemas.openxmlformats.org/officeDocument/2006/relationships/vmlDrawing" Target="../drawings/vmlDrawing12.vml" /><Relationship Id="rId15" Type="http://schemas.openxmlformats.org/officeDocument/2006/relationships/tags" Target="../tags/tag611.xml" /><Relationship Id="rId16" Type="http://schemas.openxmlformats.org/officeDocument/2006/relationships/tags" Target="../tags/tag612.xml" /><Relationship Id="rId17" Type="http://schemas.openxmlformats.org/officeDocument/2006/relationships/tags" Target="../tags/tag613.xml" /><Relationship Id="rId18" Type="http://schemas.openxmlformats.org/officeDocument/2006/relationships/tags" Target="../tags/tag614.xml" /><Relationship Id="rId19" Type="http://schemas.openxmlformats.org/officeDocument/2006/relationships/tags" Target="../tags/tag615.xml" /><Relationship Id="rId2" Type="http://schemas.openxmlformats.org/officeDocument/2006/relationships/tags" Target="../tags/tag602.xml" /><Relationship Id="rId20" Type="http://schemas.openxmlformats.org/officeDocument/2006/relationships/oleObject" Target="../embeddings/oleObject36.bin" TargetMode="Internal" /><Relationship Id="rId21" Type="http://schemas.openxmlformats.org/officeDocument/2006/relationships/image" Target="../media/image64.wmf" /><Relationship Id="rId22" Type="http://schemas.openxmlformats.org/officeDocument/2006/relationships/tags" Target="../tags/tag616.xml" /><Relationship Id="rId23" Type="http://schemas.openxmlformats.org/officeDocument/2006/relationships/tags" Target="../tags/tag617.xml" /><Relationship Id="rId24" Type="http://schemas.openxmlformats.org/officeDocument/2006/relationships/tags" Target="../tags/tag618.xml" /><Relationship Id="rId25" Type="http://schemas.openxmlformats.org/officeDocument/2006/relationships/oleObject" Target="../embeddings/oleObject37.bin" TargetMode="Internal" /><Relationship Id="rId26" Type="http://schemas.openxmlformats.org/officeDocument/2006/relationships/image" Target="../media/image65.wmf" /><Relationship Id="rId27" Type="http://schemas.openxmlformats.org/officeDocument/2006/relationships/tags" Target="../tags/tag619.xml" /><Relationship Id="rId28" Type="http://schemas.openxmlformats.org/officeDocument/2006/relationships/tags" Target="../tags/tag620.xml" /><Relationship Id="rId29" Type="http://schemas.openxmlformats.org/officeDocument/2006/relationships/tags" Target="../tags/tag621.xml" /><Relationship Id="rId3" Type="http://schemas.openxmlformats.org/officeDocument/2006/relationships/tags" Target="../tags/tag603.xml" /><Relationship Id="rId30" Type="http://schemas.openxmlformats.org/officeDocument/2006/relationships/tags" Target="../tags/tag622.xml" /><Relationship Id="rId31" Type="http://schemas.openxmlformats.org/officeDocument/2006/relationships/tags" Target="../tags/tag623.xml" /><Relationship Id="rId32" Type="http://schemas.openxmlformats.org/officeDocument/2006/relationships/tags" Target="../tags/tag624.xml" /><Relationship Id="rId33" Type="http://schemas.openxmlformats.org/officeDocument/2006/relationships/tags" Target="../tags/tag625.xml" /><Relationship Id="rId34" Type="http://schemas.openxmlformats.org/officeDocument/2006/relationships/tags" Target="../tags/tag626.xml" /><Relationship Id="rId35" Type="http://schemas.openxmlformats.org/officeDocument/2006/relationships/tags" Target="../tags/tag627.xml" /><Relationship Id="rId36" Type="http://schemas.openxmlformats.org/officeDocument/2006/relationships/tags" Target="../tags/tag628.xml" /><Relationship Id="rId37" Type="http://schemas.openxmlformats.org/officeDocument/2006/relationships/tags" Target="../tags/tag629.xml" /><Relationship Id="rId38" Type="http://schemas.openxmlformats.org/officeDocument/2006/relationships/tags" Target="../tags/tag630.xml" /><Relationship Id="rId39" Type="http://schemas.openxmlformats.org/officeDocument/2006/relationships/tags" Target="../tags/tag631.xml" /><Relationship Id="rId4" Type="http://schemas.openxmlformats.org/officeDocument/2006/relationships/tags" Target="../tags/tag604.xml" /><Relationship Id="rId40" Type="http://schemas.openxmlformats.org/officeDocument/2006/relationships/tags" Target="../tags/tag632.xml" /><Relationship Id="rId41" Type="http://schemas.openxmlformats.org/officeDocument/2006/relationships/tags" Target="../tags/tag633.xml" /><Relationship Id="rId42" Type="http://schemas.openxmlformats.org/officeDocument/2006/relationships/tags" Target="../tags/tag634.xml" /><Relationship Id="rId43" Type="http://schemas.openxmlformats.org/officeDocument/2006/relationships/tags" Target="../tags/tag635.xml" /><Relationship Id="rId44" Type="http://schemas.openxmlformats.org/officeDocument/2006/relationships/tags" Target="../tags/tag636.xml" /><Relationship Id="rId45" Type="http://schemas.openxmlformats.org/officeDocument/2006/relationships/tags" Target="../tags/tag637.xml" /><Relationship Id="rId46" Type="http://schemas.openxmlformats.org/officeDocument/2006/relationships/tags" Target="../tags/tag638.xml" /><Relationship Id="rId47" Type="http://schemas.openxmlformats.org/officeDocument/2006/relationships/tags" Target="../tags/tag639.xml" /><Relationship Id="rId48" Type="http://schemas.openxmlformats.org/officeDocument/2006/relationships/tags" Target="../tags/tag640.xml" /><Relationship Id="rId49" Type="http://schemas.openxmlformats.org/officeDocument/2006/relationships/tags" Target="../tags/tag641.xml" /><Relationship Id="rId5" Type="http://schemas.openxmlformats.org/officeDocument/2006/relationships/oleObject" Target="../embeddings/oleObject34.bin" TargetMode="Internal" /><Relationship Id="rId50" Type="http://schemas.openxmlformats.org/officeDocument/2006/relationships/tags" Target="../tags/tag642.xml" /><Relationship Id="rId51" Type="http://schemas.openxmlformats.org/officeDocument/2006/relationships/tags" Target="../tags/tag643.xml" /><Relationship Id="rId52" Type="http://schemas.openxmlformats.org/officeDocument/2006/relationships/tags" Target="../tags/tag644.xml" /><Relationship Id="rId53" Type="http://schemas.openxmlformats.org/officeDocument/2006/relationships/tags" Target="../tags/tag645.xml" /><Relationship Id="rId54" Type="http://schemas.openxmlformats.org/officeDocument/2006/relationships/tags" Target="../tags/tag646.xml" /><Relationship Id="rId55" Type="http://schemas.openxmlformats.org/officeDocument/2006/relationships/tags" Target="../tags/tag647.xml" /><Relationship Id="rId56" Type="http://schemas.openxmlformats.org/officeDocument/2006/relationships/tags" Target="../tags/tag648.xml" /><Relationship Id="rId57" Type="http://schemas.openxmlformats.org/officeDocument/2006/relationships/tags" Target="../tags/tag649.xml" /><Relationship Id="rId58" Type="http://schemas.openxmlformats.org/officeDocument/2006/relationships/tags" Target="../tags/tag650.xml" /><Relationship Id="rId59" Type="http://schemas.openxmlformats.org/officeDocument/2006/relationships/tags" Target="../tags/tag651.xml" /><Relationship Id="rId6" Type="http://schemas.openxmlformats.org/officeDocument/2006/relationships/image" Target="../media/image62.wmf" /><Relationship Id="rId60" Type="http://schemas.openxmlformats.org/officeDocument/2006/relationships/tags" Target="../tags/tag652.xml" /><Relationship Id="rId61" Type="http://schemas.openxmlformats.org/officeDocument/2006/relationships/tags" Target="../tags/tag653.xml" /><Relationship Id="rId62" Type="http://schemas.openxmlformats.org/officeDocument/2006/relationships/tags" Target="../tags/tag654.xml" /><Relationship Id="rId63" Type="http://schemas.openxmlformats.org/officeDocument/2006/relationships/tags" Target="../tags/tag655.xml" /><Relationship Id="rId64" Type="http://schemas.openxmlformats.org/officeDocument/2006/relationships/tags" Target="../tags/tag656.xml" /><Relationship Id="rId65" Type="http://schemas.openxmlformats.org/officeDocument/2006/relationships/tags" Target="../tags/tag657.xml" /><Relationship Id="rId66" Type="http://schemas.openxmlformats.org/officeDocument/2006/relationships/tags" Target="../tags/tag658.xml" /><Relationship Id="rId67" Type="http://schemas.openxmlformats.org/officeDocument/2006/relationships/tags" Target="../tags/tag659.xml" /><Relationship Id="rId68" Type="http://schemas.openxmlformats.org/officeDocument/2006/relationships/tags" Target="../tags/tag660.xml" /><Relationship Id="rId69" Type="http://schemas.openxmlformats.org/officeDocument/2006/relationships/tags" Target="../tags/tag661.xml" /><Relationship Id="rId7" Type="http://schemas.openxmlformats.org/officeDocument/2006/relationships/tags" Target="../tags/tag605.xml" /><Relationship Id="rId70" Type="http://schemas.openxmlformats.org/officeDocument/2006/relationships/tags" Target="../tags/tag662.xml" /><Relationship Id="rId71" Type="http://schemas.openxmlformats.org/officeDocument/2006/relationships/tags" Target="../tags/tag663.xml" /><Relationship Id="rId72" Type="http://schemas.openxmlformats.org/officeDocument/2006/relationships/tags" Target="../tags/tag664.xml" /><Relationship Id="rId73" Type="http://schemas.openxmlformats.org/officeDocument/2006/relationships/tags" Target="../tags/tag665.xml" /><Relationship Id="rId74" Type="http://schemas.openxmlformats.org/officeDocument/2006/relationships/tags" Target="../tags/tag666.xml" /><Relationship Id="rId75" Type="http://schemas.openxmlformats.org/officeDocument/2006/relationships/tags" Target="../tags/tag667.xml" /><Relationship Id="rId76" Type="http://schemas.openxmlformats.org/officeDocument/2006/relationships/tags" Target="../tags/tag668.xml" /><Relationship Id="rId77" Type="http://schemas.openxmlformats.org/officeDocument/2006/relationships/tags" Target="../tags/tag669.xml" /><Relationship Id="rId78" Type="http://schemas.openxmlformats.org/officeDocument/2006/relationships/tags" Target="../tags/tag670.xml" /><Relationship Id="rId79" Type="http://schemas.openxmlformats.org/officeDocument/2006/relationships/tags" Target="../tags/tag671.xml" /><Relationship Id="rId8" Type="http://schemas.openxmlformats.org/officeDocument/2006/relationships/tags" Target="../tags/tag606.xml" /><Relationship Id="rId80" Type="http://schemas.openxmlformats.org/officeDocument/2006/relationships/tags" Target="../tags/tag672.xml" /><Relationship Id="rId81" Type="http://schemas.openxmlformats.org/officeDocument/2006/relationships/tags" Target="../tags/tag673.xml" /><Relationship Id="rId82" Type="http://schemas.openxmlformats.org/officeDocument/2006/relationships/tags" Target="../tags/tag674.xml" /><Relationship Id="rId83" Type="http://schemas.openxmlformats.org/officeDocument/2006/relationships/tags" Target="../tags/tag675.xml" /><Relationship Id="rId84" Type="http://schemas.openxmlformats.org/officeDocument/2006/relationships/tags" Target="../tags/tag676.xml" /><Relationship Id="rId85" Type="http://schemas.openxmlformats.org/officeDocument/2006/relationships/tags" Target="../tags/tag677.xml" /><Relationship Id="rId86" Type="http://schemas.openxmlformats.org/officeDocument/2006/relationships/tags" Target="../tags/tag678.xml" /><Relationship Id="rId87" Type="http://schemas.openxmlformats.org/officeDocument/2006/relationships/tags" Target="../tags/tag679.xml" /><Relationship Id="rId88" Type="http://schemas.openxmlformats.org/officeDocument/2006/relationships/tags" Target="../tags/tag680.xml" /><Relationship Id="rId89" Type="http://schemas.openxmlformats.org/officeDocument/2006/relationships/tags" Target="../tags/tag681.xml" /><Relationship Id="rId9" Type="http://schemas.openxmlformats.org/officeDocument/2006/relationships/tags" Target="../tags/tag607.xml" /><Relationship Id="rId90" Type="http://schemas.openxmlformats.org/officeDocument/2006/relationships/tags" Target="../tags/tag682.xml" /><Relationship Id="rId91" Type="http://schemas.openxmlformats.org/officeDocument/2006/relationships/tags" Target="../tags/tag683.xml" /><Relationship Id="rId92" Type="http://schemas.openxmlformats.org/officeDocument/2006/relationships/tags" Target="../tags/tag684.xml" /><Relationship Id="rId93" Type="http://schemas.openxmlformats.org/officeDocument/2006/relationships/tags" Target="../tags/tag685.xml" /><Relationship Id="rId94" Type="http://schemas.openxmlformats.org/officeDocument/2006/relationships/tags" Target="../tags/tag686.xml" /><Relationship Id="rId95" Type="http://schemas.openxmlformats.org/officeDocument/2006/relationships/tags" Target="../tags/tag687.xml" /><Relationship Id="rId96" Type="http://schemas.openxmlformats.org/officeDocument/2006/relationships/tags" Target="../tags/tag688.xml" /><Relationship Id="rId97" Type="http://schemas.openxmlformats.org/officeDocument/2006/relationships/tags" Target="../tags/tag689.xml" /><Relationship Id="rId98" Type="http://schemas.openxmlformats.org/officeDocument/2006/relationships/tags" Target="../tags/tag690.xml" /><Relationship Id="rId99" Type="http://schemas.openxmlformats.org/officeDocument/2006/relationships/tags" Target="../tags/tag69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tags" Target="../tags/tag727.xml" /><Relationship Id="rId11" Type="http://schemas.openxmlformats.org/officeDocument/2006/relationships/tags" Target="../tags/tag728.xml" /><Relationship Id="rId12" Type="http://schemas.openxmlformats.org/officeDocument/2006/relationships/oleObject" Target="../embeddings/oleObject46.bin" TargetMode="Internal" /><Relationship Id="rId13" Type="http://schemas.openxmlformats.org/officeDocument/2006/relationships/image" Target="../media/image53.wmf" /><Relationship Id="rId14" Type="http://schemas.openxmlformats.org/officeDocument/2006/relationships/tags" Target="../tags/tag729.xml" /><Relationship Id="rId15" Type="http://schemas.openxmlformats.org/officeDocument/2006/relationships/tags" Target="../tags/tag730.xml" /><Relationship Id="rId16" Type="http://schemas.openxmlformats.org/officeDocument/2006/relationships/oleObject" Target="../embeddings/oleObject47.bin" TargetMode="Internal" /><Relationship Id="rId17" Type="http://schemas.openxmlformats.org/officeDocument/2006/relationships/image" Target="../media/image54.wmf" /><Relationship Id="rId18" Type="http://schemas.openxmlformats.org/officeDocument/2006/relationships/tags" Target="../tags/tag731.xml" /><Relationship Id="rId19" Type="http://schemas.openxmlformats.org/officeDocument/2006/relationships/tags" Target="../tags/tag732.xml" /><Relationship Id="rId2" Type="http://schemas.openxmlformats.org/officeDocument/2006/relationships/tags" Target="../tags/tag719.xml" /><Relationship Id="rId20" Type="http://schemas.openxmlformats.org/officeDocument/2006/relationships/tags" Target="../tags/tag733.xml" /><Relationship Id="rId21" Type="http://schemas.openxmlformats.org/officeDocument/2006/relationships/tags" Target="../tags/tag734.xml" /><Relationship Id="rId22" Type="http://schemas.openxmlformats.org/officeDocument/2006/relationships/tags" Target="../tags/tag735.xml" /><Relationship Id="rId23" Type="http://schemas.openxmlformats.org/officeDocument/2006/relationships/tags" Target="../tags/tag736.xml" /><Relationship Id="rId24" Type="http://schemas.openxmlformats.org/officeDocument/2006/relationships/oleObject" Target="../embeddings/oleObject48.bin" TargetMode="Internal" /><Relationship Id="rId25" Type="http://schemas.openxmlformats.org/officeDocument/2006/relationships/image" Target="../media/image59.wmf" /><Relationship Id="rId26" Type="http://schemas.openxmlformats.org/officeDocument/2006/relationships/tags" Target="../tags/tag737.xml" /><Relationship Id="rId27" Type="http://schemas.openxmlformats.org/officeDocument/2006/relationships/oleObject" Target="../embeddings/oleObject49.bin" TargetMode="Internal" /><Relationship Id="rId28" Type="http://schemas.openxmlformats.org/officeDocument/2006/relationships/image" Target="../media/image58.wmf" /><Relationship Id="rId29" Type="http://schemas.openxmlformats.org/officeDocument/2006/relationships/tags" Target="../tags/tag738.xml" /><Relationship Id="rId3" Type="http://schemas.openxmlformats.org/officeDocument/2006/relationships/tags" Target="../tags/tag720.xml" /><Relationship Id="rId30" Type="http://schemas.openxmlformats.org/officeDocument/2006/relationships/oleObject" Target="../embeddings/oleObject50.bin" TargetMode="Internal" /><Relationship Id="rId31" Type="http://schemas.openxmlformats.org/officeDocument/2006/relationships/image" Target="../media/image60.wmf" /><Relationship Id="rId32" Type="http://schemas.openxmlformats.org/officeDocument/2006/relationships/tags" Target="../tags/tag739.xml" /><Relationship Id="rId33" Type="http://schemas.openxmlformats.org/officeDocument/2006/relationships/tags" Target="../tags/tag740.xml" /><Relationship Id="rId34" Type="http://schemas.openxmlformats.org/officeDocument/2006/relationships/tags" Target="../tags/tag741.xml" /><Relationship Id="rId35" Type="http://schemas.openxmlformats.org/officeDocument/2006/relationships/tags" Target="../tags/tag742.xml" /><Relationship Id="rId36" Type="http://schemas.openxmlformats.org/officeDocument/2006/relationships/oleObject" Target="../embeddings/oleObject51.bin" TargetMode="Internal" /><Relationship Id="rId37" Type="http://schemas.openxmlformats.org/officeDocument/2006/relationships/image" Target="../media/image73.wmf" /><Relationship Id="rId38" Type="http://schemas.openxmlformats.org/officeDocument/2006/relationships/tags" Target="../tags/tag743.xml" /><Relationship Id="rId39" Type="http://schemas.openxmlformats.org/officeDocument/2006/relationships/tags" Target="../tags/tag744.xml" /><Relationship Id="rId4" Type="http://schemas.openxmlformats.org/officeDocument/2006/relationships/tags" Target="../tags/tag721.xml" /><Relationship Id="rId40" Type="http://schemas.openxmlformats.org/officeDocument/2006/relationships/tags" Target="../tags/tag745.xml" /><Relationship Id="rId41" Type="http://schemas.openxmlformats.org/officeDocument/2006/relationships/tags" Target="../tags/tag746.xml" /><Relationship Id="rId42" Type="http://schemas.openxmlformats.org/officeDocument/2006/relationships/tags" Target="../tags/tag747.xml" /><Relationship Id="rId43" Type="http://schemas.openxmlformats.org/officeDocument/2006/relationships/oleObject" Target="../embeddings/oleObject52.bin" TargetMode="Internal" /><Relationship Id="rId44" Type="http://schemas.openxmlformats.org/officeDocument/2006/relationships/image" Target="../media/image74.wmf" /><Relationship Id="rId45" Type="http://schemas.openxmlformats.org/officeDocument/2006/relationships/tags" Target="../tags/tag748.xml" /><Relationship Id="rId46" Type="http://schemas.openxmlformats.org/officeDocument/2006/relationships/oleObject" Target="../embeddings/oleObject53.bin" TargetMode="Internal" /><Relationship Id="rId47" Type="http://schemas.openxmlformats.org/officeDocument/2006/relationships/image" Target="../media/image75.wmf" /><Relationship Id="rId48" Type="http://schemas.openxmlformats.org/officeDocument/2006/relationships/tags" Target="../tags/tag749.xml" /><Relationship Id="rId49" Type="http://schemas.openxmlformats.org/officeDocument/2006/relationships/oleObject" Target="../embeddings/oleObject54.bin" TargetMode="Internal" /><Relationship Id="rId5" Type="http://schemas.openxmlformats.org/officeDocument/2006/relationships/tags" Target="../tags/tag722.xml" /><Relationship Id="rId50" Type="http://schemas.openxmlformats.org/officeDocument/2006/relationships/image" Target="../media/image76.wmf" /><Relationship Id="rId51" Type="http://schemas.openxmlformats.org/officeDocument/2006/relationships/tags" Target="../tags/tag750.xml" /><Relationship Id="rId52" Type="http://schemas.openxmlformats.org/officeDocument/2006/relationships/oleObject" Target="../embeddings/oleObject55.bin" TargetMode="Internal" /><Relationship Id="rId53" Type="http://schemas.openxmlformats.org/officeDocument/2006/relationships/image" Target="../media/image77.wmf" /><Relationship Id="rId54" Type="http://schemas.openxmlformats.org/officeDocument/2006/relationships/image" Target="../media/image78.png" /><Relationship Id="rId55" Type="http://schemas.openxmlformats.org/officeDocument/2006/relationships/tags" Target="../tags/tag751.xml" /><Relationship Id="rId56" Type="http://schemas.openxmlformats.org/officeDocument/2006/relationships/vmlDrawing" Target="../drawings/vmlDrawing13.vml" /><Relationship Id="rId6" Type="http://schemas.openxmlformats.org/officeDocument/2006/relationships/tags" Target="../tags/tag723.xml" /><Relationship Id="rId7" Type="http://schemas.openxmlformats.org/officeDocument/2006/relationships/tags" Target="../tags/tag724.xml" /><Relationship Id="rId8" Type="http://schemas.openxmlformats.org/officeDocument/2006/relationships/tags" Target="../tags/tag725.xml" /><Relationship Id="rId9" Type="http://schemas.openxmlformats.org/officeDocument/2006/relationships/tags" Target="../tags/tag726.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tags" Target="../tags/tag760.xml" /><Relationship Id="rId11" Type="http://schemas.openxmlformats.org/officeDocument/2006/relationships/tags" Target="../tags/tag761.xml" /><Relationship Id="rId12" Type="http://schemas.openxmlformats.org/officeDocument/2006/relationships/tags" Target="../tags/tag762.xml" /><Relationship Id="rId13" Type="http://schemas.openxmlformats.org/officeDocument/2006/relationships/oleObject" Target="../embeddings/oleObject56.bin" TargetMode="Internal" /><Relationship Id="rId14" Type="http://schemas.openxmlformats.org/officeDocument/2006/relationships/image" Target="../media/image53.wmf" /><Relationship Id="rId15" Type="http://schemas.openxmlformats.org/officeDocument/2006/relationships/tags" Target="../tags/tag763.xml" /><Relationship Id="rId16" Type="http://schemas.openxmlformats.org/officeDocument/2006/relationships/tags" Target="../tags/tag764.xml" /><Relationship Id="rId17" Type="http://schemas.openxmlformats.org/officeDocument/2006/relationships/oleObject" Target="../embeddings/oleObject57.bin" TargetMode="Internal" /><Relationship Id="rId18" Type="http://schemas.openxmlformats.org/officeDocument/2006/relationships/image" Target="../media/image54.wmf" /><Relationship Id="rId19" Type="http://schemas.openxmlformats.org/officeDocument/2006/relationships/tags" Target="../tags/tag765.xml" /><Relationship Id="rId2" Type="http://schemas.openxmlformats.org/officeDocument/2006/relationships/tags" Target="../tags/tag752.xml" /><Relationship Id="rId20" Type="http://schemas.openxmlformats.org/officeDocument/2006/relationships/tags" Target="../tags/tag766.xml" /><Relationship Id="rId21" Type="http://schemas.openxmlformats.org/officeDocument/2006/relationships/tags" Target="../tags/tag767.xml" /><Relationship Id="rId22" Type="http://schemas.openxmlformats.org/officeDocument/2006/relationships/tags" Target="../tags/tag768.xml" /><Relationship Id="rId23" Type="http://schemas.openxmlformats.org/officeDocument/2006/relationships/tags" Target="../tags/tag769.xml" /><Relationship Id="rId24" Type="http://schemas.openxmlformats.org/officeDocument/2006/relationships/tags" Target="../tags/tag770.xml" /><Relationship Id="rId25" Type="http://schemas.openxmlformats.org/officeDocument/2006/relationships/oleObject" Target="../embeddings/oleObject58.bin" TargetMode="Internal" /><Relationship Id="rId26" Type="http://schemas.openxmlformats.org/officeDocument/2006/relationships/image" Target="../media/image59.wmf" /><Relationship Id="rId27" Type="http://schemas.openxmlformats.org/officeDocument/2006/relationships/tags" Target="../tags/tag771.xml" /><Relationship Id="rId28" Type="http://schemas.openxmlformats.org/officeDocument/2006/relationships/oleObject" Target="../embeddings/oleObject59.bin" TargetMode="Internal" /><Relationship Id="rId29" Type="http://schemas.openxmlformats.org/officeDocument/2006/relationships/image" Target="../media/image58.wmf" /><Relationship Id="rId3" Type="http://schemas.openxmlformats.org/officeDocument/2006/relationships/tags" Target="../tags/tag753.xml" /><Relationship Id="rId30" Type="http://schemas.openxmlformats.org/officeDocument/2006/relationships/tags" Target="../tags/tag772.xml" /><Relationship Id="rId31" Type="http://schemas.openxmlformats.org/officeDocument/2006/relationships/oleObject" Target="../embeddings/oleObject60.bin" TargetMode="Internal" /><Relationship Id="rId32" Type="http://schemas.openxmlformats.org/officeDocument/2006/relationships/image" Target="../media/image60.wmf" /><Relationship Id="rId33" Type="http://schemas.openxmlformats.org/officeDocument/2006/relationships/tags" Target="../tags/tag773.xml" /><Relationship Id="rId34" Type="http://schemas.openxmlformats.org/officeDocument/2006/relationships/tags" Target="../tags/tag774.xml" /><Relationship Id="rId35" Type="http://schemas.openxmlformats.org/officeDocument/2006/relationships/tags" Target="../tags/tag775.xml" /><Relationship Id="rId36" Type="http://schemas.openxmlformats.org/officeDocument/2006/relationships/tags" Target="../tags/tag776.xml" /><Relationship Id="rId37" Type="http://schemas.openxmlformats.org/officeDocument/2006/relationships/oleObject" Target="../embeddings/oleObject61.bin" TargetMode="Internal" /><Relationship Id="rId38" Type="http://schemas.openxmlformats.org/officeDocument/2006/relationships/image" Target="../media/image73.wmf" /><Relationship Id="rId39" Type="http://schemas.openxmlformats.org/officeDocument/2006/relationships/tags" Target="../tags/tag777.xml" /><Relationship Id="rId4" Type="http://schemas.openxmlformats.org/officeDocument/2006/relationships/tags" Target="../tags/tag754.xml" /><Relationship Id="rId40" Type="http://schemas.openxmlformats.org/officeDocument/2006/relationships/tags" Target="../tags/tag778.xml" /><Relationship Id="rId41" Type="http://schemas.openxmlformats.org/officeDocument/2006/relationships/tags" Target="../tags/tag779.xml" /><Relationship Id="rId42" Type="http://schemas.openxmlformats.org/officeDocument/2006/relationships/tags" Target="../tags/tag780.xml" /><Relationship Id="rId43" Type="http://schemas.openxmlformats.org/officeDocument/2006/relationships/tags" Target="../tags/tag781.xml" /><Relationship Id="rId44" Type="http://schemas.openxmlformats.org/officeDocument/2006/relationships/oleObject" Target="../embeddings/oleObject62.bin" TargetMode="Internal" /><Relationship Id="rId45" Type="http://schemas.openxmlformats.org/officeDocument/2006/relationships/image" Target="../media/image74.wmf" /><Relationship Id="rId46" Type="http://schemas.openxmlformats.org/officeDocument/2006/relationships/tags" Target="../tags/tag782.xml" /><Relationship Id="rId47" Type="http://schemas.openxmlformats.org/officeDocument/2006/relationships/oleObject" Target="../embeddings/oleObject63.bin" TargetMode="Internal" /><Relationship Id="rId48" Type="http://schemas.openxmlformats.org/officeDocument/2006/relationships/image" Target="../media/image75.wmf" /><Relationship Id="rId49" Type="http://schemas.openxmlformats.org/officeDocument/2006/relationships/tags" Target="../tags/tag783.xml" /><Relationship Id="rId5" Type="http://schemas.openxmlformats.org/officeDocument/2006/relationships/tags" Target="../tags/tag755.xml" /><Relationship Id="rId50" Type="http://schemas.openxmlformats.org/officeDocument/2006/relationships/oleObject" Target="../embeddings/oleObject64.bin" TargetMode="Internal" /><Relationship Id="rId51" Type="http://schemas.openxmlformats.org/officeDocument/2006/relationships/image" Target="../media/image76.wmf" /><Relationship Id="rId52" Type="http://schemas.openxmlformats.org/officeDocument/2006/relationships/tags" Target="../tags/tag784.xml" /><Relationship Id="rId53" Type="http://schemas.openxmlformats.org/officeDocument/2006/relationships/oleObject" Target="../embeddings/oleObject65.bin" TargetMode="Internal" /><Relationship Id="rId54" Type="http://schemas.openxmlformats.org/officeDocument/2006/relationships/image" Target="../media/image77.wmf" /><Relationship Id="rId55" Type="http://schemas.openxmlformats.org/officeDocument/2006/relationships/vmlDrawing" Target="../drawings/vmlDrawing14.vml" /><Relationship Id="rId6" Type="http://schemas.openxmlformats.org/officeDocument/2006/relationships/tags" Target="../tags/tag756.xml" /><Relationship Id="rId7" Type="http://schemas.openxmlformats.org/officeDocument/2006/relationships/tags" Target="../tags/tag757.xml" /><Relationship Id="rId8" Type="http://schemas.openxmlformats.org/officeDocument/2006/relationships/tags" Target="../tags/tag758.xml" /><Relationship Id="rId9" Type="http://schemas.openxmlformats.org/officeDocument/2006/relationships/tags" Target="../tags/tag759.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tags" Target="../tags/tag791.xml" /><Relationship Id="rId100" Type="http://schemas.openxmlformats.org/officeDocument/2006/relationships/tags" Target="../tags/tag873.xml" /><Relationship Id="rId101" Type="http://schemas.openxmlformats.org/officeDocument/2006/relationships/tags" Target="../tags/tag874.xml" /><Relationship Id="rId102" Type="http://schemas.openxmlformats.org/officeDocument/2006/relationships/oleObject" Target="../embeddings/oleObject71.bin" TargetMode="Internal" /><Relationship Id="rId103" Type="http://schemas.openxmlformats.org/officeDocument/2006/relationships/image" Target="../media/image84.wmf" /><Relationship Id="rId104" Type="http://schemas.openxmlformats.org/officeDocument/2006/relationships/vmlDrawing" Target="../drawings/vmlDrawing15.vml" /><Relationship Id="rId11" Type="http://schemas.openxmlformats.org/officeDocument/2006/relationships/tags" Target="../tags/tag792.xml" /><Relationship Id="rId12" Type="http://schemas.openxmlformats.org/officeDocument/2006/relationships/tags" Target="../tags/tag793.xml" /><Relationship Id="rId13" Type="http://schemas.openxmlformats.org/officeDocument/2006/relationships/tags" Target="../tags/tag794.xml" /><Relationship Id="rId14" Type="http://schemas.openxmlformats.org/officeDocument/2006/relationships/tags" Target="../tags/tag795.xml" /><Relationship Id="rId15" Type="http://schemas.openxmlformats.org/officeDocument/2006/relationships/tags" Target="../tags/tag796.xml" /><Relationship Id="rId16" Type="http://schemas.openxmlformats.org/officeDocument/2006/relationships/tags" Target="../tags/tag797.xml" /><Relationship Id="rId17" Type="http://schemas.openxmlformats.org/officeDocument/2006/relationships/tags" Target="../tags/tag798.xml" /><Relationship Id="rId18" Type="http://schemas.openxmlformats.org/officeDocument/2006/relationships/tags" Target="../tags/tag799.xml" /><Relationship Id="rId19" Type="http://schemas.openxmlformats.org/officeDocument/2006/relationships/tags" Target="../tags/tag800.xml" /><Relationship Id="rId2" Type="http://schemas.openxmlformats.org/officeDocument/2006/relationships/tags" Target="../tags/tag785.xml" /><Relationship Id="rId20" Type="http://schemas.openxmlformats.org/officeDocument/2006/relationships/tags" Target="../tags/tag801.xml" /><Relationship Id="rId21" Type="http://schemas.openxmlformats.org/officeDocument/2006/relationships/tags" Target="../tags/tag802.xml" /><Relationship Id="rId22" Type="http://schemas.openxmlformats.org/officeDocument/2006/relationships/tags" Target="../tags/tag803.xml" /><Relationship Id="rId23" Type="http://schemas.openxmlformats.org/officeDocument/2006/relationships/tags" Target="../tags/tag804.xml" /><Relationship Id="rId24" Type="http://schemas.openxmlformats.org/officeDocument/2006/relationships/tags" Target="../tags/tag805.xml" /><Relationship Id="rId25" Type="http://schemas.openxmlformats.org/officeDocument/2006/relationships/tags" Target="../tags/tag806.xml" /><Relationship Id="rId26" Type="http://schemas.openxmlformats.org/officeDocument/2006/relationships/tags" Target="../tags/tag807.xml" /><Relationship Id="rId27" Type="http://schemas.openxmlformats.org/officeDocument/2006/relationships/tags" Target="../tags/tag808.xml" /><Relationship Id="rId28" Type="http://schemas.openxmlformats.org/officeDocument/2006/relationships/tags" Target="../tags/tag809.xml" /><Relationship Id="rId29" Type="http://schemas.openxmlformats.org/officeDocument/2006/relationships/tags" Target="../tags/tag810.xml" /><Relationship Id="rId3" Type="http://schemas.openxmlformats.org/officeDocument/2006/relationships/tags" Target="../tags/tag786.xml" /><Relationship Id="rId30" Type="http://schemas.openxmlformats.org/officeDocument/2006/relationships/tags" Target="../tags/tag811.xml" /><Relationship Id="rId31" Type="http://schemas.openxmlformats.org/officeDocument/2006/relationships/tags" Target="../tags/tag812.xml" /><Relationship Id="rId32" Type="http://schemas.openxmlformats.org/officeDocument/2006/relationships/tags" Target="../tags/tag813.xml" /><Relationship Id="rId33" Type="http://schemas.openxmlformats.org/officeDocument/2006/relationships/tags" Target="../tags/tag814.xml" /><Relationship Id="rId34" Type="http://schemas.openxmlformats.org/officeDocument/2006/relationships/tags" Target="../tags/tag815.xml" /><Relationship Id="rId35" Type="http://schemas.openxmlformats.org/officeDocument/2006/relationships/tags" Target="../tags/tag816.xml" /><Relationship Id="rId36" Type="http://schemas.openxmlformats.org/officeDocument/2006/relationships/tags" Target="../tags/tag817.xml" /><Relationship Id="rId37" Type="http://schemas.openxmlformats.org/officeDocument/2006/relationships/tags" Target="../tags/tag818.xml" /><Relationship Id="rId38" Type="http://schemas.openxmlformats.org/officeDocument/2006/relationships/tags" Target="../tags/tag819.xml" /><Relationship Id="rId39" Type="http://schemas.openxmlformats.org/officeDocument/2006/relationships/tags" Target="../tags/tag820.xml" /><Relationship Id="rId4" Type="http://schemas.openxmlformats.org/officeDocument/2006/relationships/tags" Target="../tags/tag787.xml" /><Relationship Id="rId40" Type="http://schemas.openxmlformats.org/officeDocument/2006/relationships/tags" Target="../tags/tag821.xml" /><Relationship Id="rId41" Type="http://schemas.openxmlformats.org/officeDocument/2006/relationships/tags" Target="../tags/tag822.xml" /><Relationship Id="rId42" Type="http://schemas.openxmlformats.org/officeDocument/2006/relationships/tags" Target="../tags/tag823.xml" /><Relationship Id="rId43" Type="http://schemas.openxmlformats.org/officeDocument/2006/relationships/tags" Target="../tags/tag824.xml" /><Relationship Id="rId44" Type="http://schemas.openxmlformats.org/officeDocument/2006/relationships/tags" Target="../tags/tag825.xml" /><Relationship Id="rId45" Type="http://schemas.openxmlformats.org/officeDocument/2006/relationships/tags" Target="../tags/tag826.xml" /><Relationship Id="rId46" Type="http://schemas.openxmlformats.org/officeDocument/2006/relationships/tags" Target="../tags/tag827.xml" /><Relationship Id="rId47" Type="http://schemas.openxmlformats.org/officeDocument/2006/relationships/tags" Target="../tags/tag828.xml" /><Relationship Id="rId48" Type="http://schemas.openxmlformats.org/officeDocument/2006/relationships/tags" Target="../tags/tag829.xml" /><Relationship Id="rId49" Type="http://schemas.openxmlformats.org/officeDocument/2006/relationships/tags" Target="../tags/tag830.xml" /><Relationship Id="rId5" Type="http://schemas.openxmlformats.org/officeDocument/2006/relationships/tags" Target="../tags/tag788.xml" /><Relationship Id="rId50" Type="http://schemas.openxmlformats.org/officeDocument/2006/relationships/tags" Target="../tags/tag831.xml" /><Relationship Id="rId51" Type="http://schemas.openxmlformats.org/officeDocument/2006/relationships/tags" Target="../tags/tag832.xml" /><Relationship Id="rId52" Type="http://schemas.openxmlformats.org/officeDocument/2006/relationships/tags" Target="../tags/tag833.xml" /><Relationship Id="rId53" Type="http://schemas.openxmlformats.org/officeDocument/2006/relationships/tags" Target="../tags/tag834.xml" /><Relationship Id="rId54" Type="http://schemas.openxmlformats.org/officeDocument/2006/relationships/tags" Target="../tags/tag835.xml" /><Relationship Id="rId55" Type="http://schemas.openxmlformats.org/officeDocument/2006/relationships/tags" Target="../tags/tag836.xml" /><Relationship Id="rId56" Type="http://schemas.openxmlformats.org/officeDocument/2006/relationships/tags" Target="../tags/tag837.xml" /><Relationship Id="rId57" Type="http://schemas.openxmlformats.org/officeDocument/2006/relationships/tags" Target="../tags/tag838.xml" /><Relationship Id="rId58" Type="http://schemas.openxmlformats.org/officeDocument/2006/relationships/tags" Target="../tags/tag839.xml" /><Relationship Id="rId59" Type="http://schemas.openxmlformats.org/officeDocument/2006/relationships/tags" Target="../tags/tag840.xml" /><Relationship Id="rId6" Type="http://schemas.openxmlformats.org/officeDocument/2006/relationships/oleObject" Target="../embeddings/oleObject66.bin" TargetMode="Internal" /><Relationship Id="rId60" Type="http://schemas.openxmlformats.org/officeDocument/2006/relationships/tags" Target="../tags/tag841.xml" /><Relationship Id="rId61" Type="http://schemas.openxmlformats.org/officeDocument/2006/relationships/tags" Target="../tags/tag842.xml" /><Relationship Id="rId62" Type="http://schemas.openxmlformats.org/officeDocument/2006/relationships/tags" Target="../tags/tag843.xml" /><Relationship Id="rId63" Type="http://schemas.openxmlformats.org/officeDocument/2006/relationships/tags" Target="../tags/tag844.xml" /><Relationship Id="rId64" Type="http://schemas.openxmlformats.org/officeDocument/2006/relationships/tags" Target="../tags/tag845.xml" /><Relationship Id="rId65" Type="http://schemas.openxmlformats.org/officeDocument/2006/relationships/tags" Target="../tags/tag846.xml" /><Relationship Id="rId66" Type="http://schemas.openxmlformats.org/officeDocument/2006/relationships/tags" Target="../tags/tag847.xml" /><Relationship Id="rId67" Type="http://schemas.openxmlformats.org/officeDocument/2006/relationships/tags" Target="../tags/tag848.xml" /><Relationship Id="rId68" Type="http://schemas.openxmlformats.org/officeDocument/2006/relationships/tags" Target="../tags/tag849.xml" /><Relationship Id="rId69" Type="http://schemas.openxmlformats.org/officeDocument/2006/relationships/tags" Target="../tags/tag850.xml" /><Relationship Id="rId7" Type="http://schemas.openxmlformats.org/officeDocument/2006/relationships/image" Target="../media/image79.wmf" /><Relationship Id="rId70" Type="http://schemas.openxmlformats.org/officeDocument/2006/relationships/tags" Target="../tags/tag851.xml" /><Relationship Id="rId71" Type="http://schemas.openxmlformats.org/officeDocument/2006/relationships/tags" Target="../tags/tag852.xml" /><Relationship Id="rId72" Type="http://schemas.openxmlformats.org/officeDocument/2006/relationships/tags" Target="../tags/tag853.xml" /><Relationship Id="rId73" Type="http://schemas.openxmlformats.org/officeDocument/2006/relationships/tags" Target="../tags/tag854.xml" /><Relationship Id="rId74" Type="http://schemas.openxmlformats.org/officeDocument/2006/relationships/tags" Target="../tags/tag855.xml" /><Relationship Id="rId75" Type="http://schemas.openxmlformats.org/officeDocument/2006/relationships/tags" Target="../tags/tag856.xml" /><Relationship Id="rId76" Type="http://schemas.openxmlformats.org/officeDocument/2006/relationships/tags" Target="../tags/tag857.xml" /><Relationship Id="rId77" Type="http://schemas.openxmlformats.org/officeDocument/2006/relationships/tags" Target="../tags/tag858.xml" /><Relationship Id="rId78" Type="http://schemas.openxmlformats.org/officeDocument/2006/relationships/tags" Target="../tags/tag859.xml" /><Relationship Id="rId79" Type="http://schemas.openxmlformats.org/officeDocument/2006/relationships/tags" Target="../tags/tag860.xml" /><Relationship Id="rId8" Type="http://schemas.openxmlformats.org/officeDocument/2006/relationships/tags" Target="../tags/tag789.xml" /><Relationship Id="rId80" Type="http://schemas.openxmlformats.org/officeDocument/2006/relationships/tags" Target="../tags/tag861.xml" /><Relationship Id="rId81" Type="http://schemas.openxmlformats.org/officeDocument/2006/relationships/tags" Target="../tags/tag862.xml" /><Relationship Id="rId82" Type="http://schemas.openxmlformats.org/officeDocument/2006/relationships/oleObject" Target="../embeddings/oleObject67.bin" TargetMode="Internal" /><Relationship Id="rId83" Type="http://schemas.openxmlformats.org/officeDocument/2006/relationships/image" Target="../media/image80.wmf" /><Relationship Id="rId84" Type="http://schemas.openxmlformats.org/officeDocument/2006/relationships/tags" Target="../tags/tag863.xml" /><Relationship Id="rId85" Type="http://schemas.openxmlformats.org/officeDocument/2006/relationships/tags" Target="../tags/tag864.xml" /><Relationship Id="rId86" Type="http://schemas.openxmlformats.org/officeDocument/2006/relationships/tags" Target="../tags/tag865.xml" /><Relationship Id="rId87" Type="http://schemas.openxmlformats.org/officeDocument/2006/relationships/tags" Target="../tags/tag866.xml" /><Relationship Id="rId88" Type="http://schemas.openxmlformats.org/officeDocument/2006/relationships/tags" Target="../tags/tag867.xml" /><Relationship Id="rId89" Type="http://schemas.openxmlformats.org/officeDocument/2006/relationships/oleObject" Target="../embeddings/oleObject68.bin" TargetMode="Internal" /><Relationship Id="rId9" Type="http://schemas.openxmlformats.org/officeDocument/2006/relationships/tags" Target="../tags/tag790.xml" /><Relationship Id="rId90" Type="http://schemas.openxmlformats.org/officeDocument/2006/relationships/image" Target="../media/image81.wmf" /><Relationship Id="rId91" Type="http://schemas.openxmlformats.org/officeDocument/2006/relationships/tags" Target="../tags/tag868.xml" /><Relationship Id="rId92" Type="http://schemas.openxmlformats.org/officeDocument/2006/relationships/oleObject" Target="../embeddings/oleObject69.bin" TargetMode="Internal" /><Relationship Id="rId93" Type="http://schemas.openxmlformats.org/officeDocument/2006/relationships/image" Target="../media/image82.wmf" /><Relationship Id="rId94" Type="http://schemas.openxmlformats.org/officeDocument/2006/relationships/tags" Target="../tags/tag869.xml" /><Relationship Id="rId95" Type="http://schemas.openxmlformats.org/officeDocument/2006/relationships/tags" Target="../tags/tag870.xml" /><Relationship Id="rId96" Type="http://schemas.openxmlformats.org/officeDocument/2006/relationships/tags" Target="../tags/tag871.xml" /><Relationship Id="rId97" Type="http://schemas.openxmlformats.org/officeDocument/2006/relationships/tags" Target="../tags/tag872.xml" /><Relationship Id="rId98" Type="http://schemas.openxmlformats.org/officeDocument/2006/relationships/oleObject" Target="../embeddings/oleObject70.bin" TargetMode="Internal" /><Relationship Id="rId99" Type="http://schemas.openxmlformats.org/officeDocument/2006/relationships/image" Target="../media/image83.wmf"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slide" Target="slide2.xml" TargetMode="Internal" /><Relationship Id="rId2" Type="http://schemas.openxmlformats.org/officeDocument/2006/relationships/notesSlide" Target="../notesSlides/notesSlide5.xml" /><Relationship Id="rId3" Type="http://schemas.openxmlformats.org/officeDocument/2006/relationships/tags" Target="../tags/tag879.xml" /><Relationship Id="rId4" Type="http://schemas.openxmlformats.org/officeDocument/2006/relationships/tags" Target="../tags/tag880.xml" /><Relationship Id="rId5" Type="http://schemas.openxmlformats.org/officeDocument/2006/relationships/image" Target="../media/image85.jpeg" /><Relationship Id="rId6" Type="http://schemas.openxmlformats.org/officeDocument/2006/relationships/tags" Target="../tags/tag881.xml" /><Relationship Id="rId7" Type="http://schemas.openxmlformats.org/officeDocument/2006/relationships/tags" Target="../tags/tag882.xml" /><Relationship Id="rId8" Type="http://schemas.openxmlformats.org/officeDocument/2006/relationships/tags" Target="../tags/tag883.xml" /><Relationship Id="rId9" Type="http://schemas.openxmlformats.org/officeDocument/2006/relationships/tags" Target="../tags/tag884.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slide" Target="slide2.xml" TargetMode="Internal" /><Relationship Id="rId2" Type="http://schemas.openxmlformats.org/officeDocument/2006/relationships/notesSlide" Target="../notesSlides/notesSlide6.xml" /><Relationship Id="rId3" Type="http://schemas.openxmlformats.org/officeDocument/2006/relationships/tags" Target="../tags/tag889.xml" /><Relationship Id="rId4" Type="http://schemas.openxmlformats.org/officeDocument/2006/relationships/tags" Target="../tags/tag890.xml" /><Relationship Id="rId5" Type="http://schemas.openxmlformats.org/officeDocument/2006/relationships/image" Target="../media/image86.jpeg" /><Relationship Id="rId6" Type="http://schemas.openxmlformats.org/officeDocument/2006/relationships/tags" Target="../tags/tag891.xml" /><Relationship Id="rId7" Type="http://schemas.openxmlformats.org/officeDocument/2006/relationships/tags" Target="../tags/tag892.xml" /><Relationship Id="rId8" Type="http://schemas.openxmlformats.org/officeDocument/2006/relationships/tags" Target="../tags/tag893.xml" /><Relationship Id="rId9" Type="http://schemas.openxmlformats.org/officeDocument/2006/relationships/tags" Target="../tags/tag894.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04.xml" /><Relationship Id="rId11" Type="http://schemas.openxmlformats.org/officeDocument/2006/relationships/tags" Target="../tags/tag905.xml" /><Relationship Id="rId12" Type="http://schemas.openxmlformats.org/officeDocument/2006/relationships/image" Target="../media/image89.png" /><Relationship Id="rId13" Type="http://schemas.openxmlformats.org/officeDocument/2006/relationships/tags" Target="../tags/tag906.xml" /><Relationship Id="rId14" Type="http://schemas.openxmlformats.org/officeDocument/2006/relationships/tags" Target="../tags/tag907.xml" /><Relationship Id="rId15" Type="http://schemas.openxmlformats.org/officeDocument/2006/relationships/image" Target="../media/image90.png" /><Relationship Id="rId2" Type="http://schemas.openxmlformats.org/officeDocument/2006/relationships/notesSlide" Target="../notesSlides/notesSlide7.xml" /><Relationship Id="rId3" Type="http://schemas.openxmlformats.org/officeDocument/2006/relationships/tags" Target="../tags/tag899.xml" /><Relationship Id="rId4" Type="http://schemas.openxmlformats.org/officeDocument/2006/relationships/image" Target="../media/image87.jpeg" /><Relationship Id="rId5" Type="http://schemas.openxmlformats.org/officeDocument/2006/relationships/tags" Target="../tags/tag900.xml" /><Relationship Id="rId6" Type="http://schemas.openxmlformats.org/officeDocument/2006/relationships/tags" Target="../tags/tag901.xml" /><Relationship Id="rId7" Type="http://schemas.openxmlformats.org/officeDocument/2006/relationships/tags" Target="../tags/tag902.xml" /><Relationship Id="rId8" Type="http://schemas.openxmlformats.org/officeDocument/2006/relationships/image" Target="../media/image88.png" /><Relationship Id="rId9" Type="http://schemas.openxmlformats.org/officeDocument/2006/relationships/tags" Target="../tags/tag903.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tags" Target="../tags/tag912.xml" /><Relationship Id="rId4" Type="http://schemas.openxmlformats.org/officeDocument/2006/relationships/tags" Target="../tags/tag913.xml" /><Relationship Id="rId5" Type="http://schemas.openxmlformats.org/officeDocument/2006/relationships/tags" Target="../tags/tag914.xml" /><Relationship Id="rId6" Type="http://schemas.openxmlformats.org/officeDocument/2006/relationships/tags" Target="../tags/tag915.xml" /><Relationship Id="rId7" Type="http://schemas.openxmlformats.org/officeDocument/2006/relationships/tags" Target="../tags/tag916.xml" /><Relationship Id="rId8" Type="http://schemas.openxmlformats.org/officeDocument/2006/relationships/slide" Target="slide2.xml" TargetMode="Interna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25.xml" /><Relationship Id="rId11" Type="http://schemas.openxmlformats.org/officeDocument/2006/relationships/tags" Target="../tags/tag926.xml" /><Relationship Id="rId12" Type="http://schemas.openxmlformats.org/officeDocument/2006/relationships/tags" Target="../tags/tag927.xml" /><Relationship Id="rId13" Type="http://schemas.openxmlformats.org/officeDocument/2006/relationships/tags" Target="../tags/tag928.xml" /><Relationship Id="rId14" Type="http://schemas.openxmlformats.org/officeDocument/2006/relationships/slide" Target="slide2.xml" TargetMode="Internal" /><Relationship Id="rId2" Type="http://schemas.openxmlformats.org/officeDocument/2006/relationships/notesSlide" Target="../notesSlides/notesSlide9.xml" /><Relationship Id="rId3" Type="http://schemas.openxmlformats.org/officeDocument/2006/relationships/tags" Target="../tags/tag921.xml" /><Relationship Id="rId4" Type="http://schemas.openxmlformats.org/officeDocument/2006/relationships/tags" Target="../tags/tag922.xml" /><Relationship Id="rId5" Type="http://schemas.openxmlformats.org/officeDocument/2006/relationships/tags" Target="../tags/tag923.xml" /><Relationship Id="rId6" Type="http://schemas.openxmlformats.org/officeDocument/2006/relationships/image" Target="../media/image91.png" /><Relationship Id="rId7" Type="http://schemas.openxmlformats.org/officeDocument/2006/relationships/image" Target="../media/image92.jpeg" /><Relationship Id="rId8" Type="http://schemas.openxmlformats.org/officeDocument/2006/relationships/tags" Target="../tags/tag924.xml" /><Relationship Id="rId9" Type="http://schemas.openxmlformats.org/officeDocument/2006/relationships/image" Target="../media/image9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3.xml" /><Relationship Id="rId11" Type="http://schemas.openxmlformats.org/officeDocument/2006/relationships/tags" Target="../tags/tag104.xml" /><Relationship Id="rId12" Type="http://schemas.openxmlformats.org/officeDocument/2006/relationships/tags" Target="../tags/tag105.xml" /><Relationship Id="rId13" Type="http://schemas.openxmlformats.org/officeDocument/2006/relationships/tags" Target="../tags/tag106.xml" /><Relationship Id="rId14" Type="http://schemas.openxmlformats.org/officeDocument/2006/relationships/tags" Target="../tags/tag107.xml" /><Relationship Id="rId15" Type="http://schemas.openxmlformats.org/officeDocument/2006/relationships/tags" Target="../tags/tag108.xml" /><Relationship Id="rId16" Type="http://schemas.openxmlformats.org/officeDocument/2006/relationships/tags" Target="../tags/tag109.xml" /><Relationship Id="rId17" Type="http://schemas.openxmlformats.org/officeDocument/2006/relationships/tags" Target="../tags/tag110.xml" /><Relationship Id="rId18" Type="http://schemas.openxmlformats.org/officeDocument/2006/relationships/tags" Target="../tags/tag111.xml" /><Relationship Id="rId19" Type="http://schemas.openxmlformats.org/officeDocument/2006/relationships/tags" Target="../tags/tag112.xml" /><Relationship Id="rId2" Type="http://schemas.openxmlformats.org/officeDocument/2006/relationships/tags" Target="../tags/tag96.xml" /><Relationship Id="rId20" Type="http://schemas.openxmlformats.org/officeDocument/2006/relationships/tags" Target="../tags/tag113.xml" /><Relationship Id="rId21" Type="http://schemas.openxmlformats.org/officeDocument/2006/relationships/tags" Target="../tags/tag114.xml" /><Relationship Id="rId22" Type="http://schemas.openxmlformats.org/officeDocument/2006/relationships/tags" Target="../tags/tag115.xml" /><Relationship Id="rId23" Type="http://schemas.openxmlformats.org/officeDocument/2006/relationships/tags" Target="../tags/tag116.xml" /><Relationship Id="rId24" Type="http://schemas.openxmlformats.org/officeDocument/2006/relationships/tags" Target="../tags/tag117.xml" /><Relationship Id="rId25" Type="http://schemas.openxmlformats.org/officeDocument/2006/relationships/tags" Target="../tags/tag118.xml" /><Relationship Id="rId26" Type="http://schemas.openxmlformats.org/officeDocument/2006/relationships/tags" Target="../tags/tag119.xml" /><Relationship Id="rId27" Type="http://schemas.openxmlformats.org/officeDocument/2006/relationships/tags" Target="../tags/tag120.xml" /><Relationship Id="rId28" Type="http://schemas.openxmlformats.org/officeDocument/2006/relationships/tags" Target="../tags/tag121.xml" /><Relationship Id="rId29" Type="http://schemas.openxmlformats.org/officeDocument/2006/relationships/tags" Target="../tags/tag122.xml" /><Relationship Id="rId3" Type="http://schemas.openxmlformats.org/officeDocument/2006/relationships/tags" Target="../tags/tag97.xml" /><Relationship Id="rId30" Type="http://schemas.openxmlformats.org/officeDocument/2006/relationships/tags" Target="../tags/tag123.xml" /><Relationship Id="rId31" Type="http://schemas.openxmlformats.org/officeDocument/2006/relationships/tags" Target="../tags/tag124.xml" /><Relationship Id="rId32" Type="http://schemas.openxmlformats.org/officeDocument/2006/relationships/tags" Target="../tags/tag125.xml" /><Relationship Id="rId33" Type="http://schemas.openxmlformats.org/officeDocument/2006/relationships/tags" Target="../tags/tag126.xml" /><Relationship Id="rId34" Type="http://schemas.openxmlformats.org/officeDocument/2006/relationships/tags" Target="../tags/tag127.xml" /><Relationship Id="rId35" Type="http://schemas.openxmlformats.org/officeDocument/2006/relationships/tags" Target="../tags/tag128.xml" /><Relationship Id="rId36" Type="http://schemas.openxmlformats.org/officeDocument/2006/relationships/tags" Target="../tags/tag129.xml" /><Relationship Id="rId37" Type="http://schemas.openxmlformats.org/officeDocument/2006/relationships/tags" Target="../tags/tag130.xml" /><Relationship Id="rId38" Type="http://schemas.openxmlformats.org/officeDocument/2006/relationships/tags" Target="../tags/tag131.xml" /><Relationship Id="rId39" Type="http://schemas.openxmlformats.org/officeDocument/2006/relationships/image" Target="../media/image13.png" /><Relationship Id="rId4" Type="http://schemas.openxmlformats.org/officeDocument/2006/relationships/image" Target="../media/image12.jpeg" /><Relationship Id="rId40" Type="http://schemas.openxmlformats.org/officeDocument/2006/relationships/tags" Target="../tags/tag132.xml" /><Relationship Id="rId41" Type="http://schemas.openxmlformats.org/officeDocument/2006/relationships/image" Target="../media/image14.png" /><Relationship Id="rId42" Type="http://schemas.openxmlformats.org/officeDocument/2006/relationships/tags" Target="../tags/tag133.xml" /><Relationship Id="rId43" Type="http://schemas.openxmlformats.org/officeDocument/2006/relationships/tags" Target="../tags/tag134.xml" /><Relationship Id="rId44" Type="http://schemas.openxmlformats.org/officeDocument/2006/relationships/audio" Target="../media/chimes1.wav" /><Relationship Id="rId5" Type="http://schemas.openxmlformats.org/officeDocument/2006/relationships/tags" Target="../tags/tag98.xml" /><Relationship Id="rId6" Type="http://schemas.openxmlformats.org/officeDocument/2006/relationships/tags" Target="../tags/tag99.xml" /><Relationship Id="rId7" Type="http://schemas.openxmlformats.org/officeDocument/2006/relationships/tags" Target="../tags/tag100.xml" /><Relationship Id="rId8" Type="http://schemas.openxmlformats.org/officeDocument/2006/relationships/tags" Target="../tags/tag101.xml" /><Relationship Id="rId9" Type="http://schemas.openxmlformats.org/officeDocument/2006/relationships/tags" Target="../tags/tag10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38.xml" /><Relationship Id="rId11" Type="http://schemas.openxmlformats.org/officeDocument/2006/relationships/image" Target="../media/image96.png" /><Relationship Id="rId12" Type="http://schemas.openxmlformats.org/officeDocument/2006/relationships/tags" Target="../tags/tag939.xml" /><Relationship Id="rId13" Type="http://schemas.openxmlformats.org/officeDocument/2006/relationships/tags" Target="../tags/tag940.xml" /><Relationship Id="rId14" Type="http://schemas.openxmlformats.org/officeDocument/2006/relationships/image" Target="../media/image97.png" /><Relationship Id="rId15" Type="http://schemas.openxmlformats.org/officeDocument/2006/relationships/tags" Target="../tags/tag941.xml" /><Relationship Id="rId16" Type="http://schemas.openxmlformats.org/officeDocument/2006/relationships/tags" Target="../tags/tag942.xml" /><Relationship Id="rId17" Type="http://schemas.openxmlformats.org/officeDocument/2006/relationships/image" Target="../media/image98.png" /><Relationship Id="rId2" Type="http://schemas.openxmlformats.org/officeDocument/2006/relationships/notesSlide" Target="../notesSlides/notesSlide10.xml" /><Relationship Id="rId3" Type="http://schemas.openxmlformats.org/officeDocument/2006/relationships/tags" Target="../tags/tag933.xml" /><Relationship Id="rId4" Type="http://schemas.openxmlformats.org/officeDocument/2006/relationships/image" Target="../media/image94.jpeg" /><Relationship Id="rId5" Type="http://schemas.openxmlformats.org/officeDocument/2006/relationships/tags" Target="../tags/tag934.xml" /><Relationship Id="rId6" Type="http://schemas.openxmlformats.org/officeDocument/2006/relationships/tags" Target="../tags/tag935.xml" /><Relationship Id="rId7" Type="http://schemas.openxmlformats.org/officeDocument/2006/relationships/image" Target="../media/image95.jpeg" /><Relationship Id="rId8" Type="http://schemas.openxmlformats.org/officeDocument/2006/relationships/tags" Target="../tags/tag936.xml" /><Relationship Id="rId9" Type="http://schemas.openxmlformats.org/officeDocument/2006/relationships/tags" Target="../tags/tag937.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52.xml" /><Relationship Id="rId11" Type="http://schemas.openxmlformats.org/officeDocument/2006/relationships/tags" Target="../tags/tag953.xml" /><Relationship Id="rId12" Type="http://schemas.openxmlformats.org/officeDocument/2006/relationships/slide" Target="slide2.xml" TargetMode="Internal" /><Relationship Id="rId2" Type="http://schemas.openxmlformats.org/officeDocument/2006/relationships/notesSlide" Target="../notesSlides/notesSlide11.xml" /><Relationship Id="rId3" Type="http://schemas.openxmlformats.org/officeDocument/2006/relationships/tags" Target="../tags/tag947.xml" /><Relationship Id="rId4" Type="http://schemas.openxmlformats.org/officeDocument/2006/relationships/tags" Target="../tags/tag948.xml" /><Relationship Id="rId5" Type="http://schemas.openxmlformats.org/officeDocument/2006/relationships/image" Target="../media/image95.jpeg" /><Relationship Id="rId6" Type="http://schemas.openxmlformats.org/officeDocument/2006/relationships/tags" Target="../tags/tag949.xml" /><Relationship Id="rId7" Type="http://schemas.openxmlformats.org/officeDocument/2006/relationships/tags" Target="../tags/tag950.xml" /><Relationship Id="rId8" Type="http://schemas.openxmlformats.org/officeDocument/2006/relationships/image" Target="../media/image99.jpeg" /><Relationship Id="rId9" Type="http://schemas.openxmlformats.org/officeDocument/2006/relationships/tags" Target="../tags/tag95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tags" Target="../tags/tag958.xml" /><Relationship Id="rId4" Type="http://schemas.openxmlformats.org/officeDocument/2006/relationships/image" Target="../media/image100.jpeg" /><Relationship Id="rId5" Type="http://schemas.openxmlformats.org/officeDocument/2006/relationships/tags" Target="../tags/tag959.xml" /><Relationship Id="rId6" Type="http://schemas.openxmlformats.org/officeDocument/2006/relationships/tags" Target="../tags/tag960.xml" /><Relationship Id="rId7" Type="http://schemas.openxmlformats.org/officeDocument/2006/relationships/tags" Target="../tags/tag961.xml" /><Relationship Id="rId8" Type="http://schemas.openxmlformats.org/officeDocument/2006/relationships/tags" Target="../tags/tag962.xml" /><Relationship Id="rId9" Type="http://schemas.openxmlformats.org/officeDocument/2006/relationships/tags" Target="../tags/tag963.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tags" Target="../tags/tag972.xml" /><Relationship Id="rId11" Type="http://schemas.openxmlformats.org/officeDocument/2006/relationships/tags" Target="../tags/tag973.xml" /><Relationship Id="rId12" Type="http://schemas.openxmlformats.org/officeDocument/2006/relationships/tags" Target="../tags/tag974.xml" /><Relationship Id="rId13" Type="http://schemas.openxmlformats.org/officeDocument/2006/relationships/tags" Target="../tags/tag975.xml" /><Relationship Id="rId14" Type="http://schemas.openxmlformats.org/officeDocument/2006/relationships/tags" Target="../tags/tag976.xml" /><Relationship Id="rId15" Type="http://schemas.openxmlformats.org/officeDocument/2006/relationships/tags" Target="../tags/tag977.xml" /><Relationship Id="rId16" Type="http://schemas.openxmlformats.org/officeDocument/2006/relationships/tags" Target="../tags/tag978.xml" /><Relationship Id="rId17" Type="http://schemas.openxmlformats.org/officeDocument/2006/relationships/tags" Target="../tags/tag979.xml" /><Relationship Id="rId18" Type="http://schemas.openxmlformats.org/officeDocument/2006/relationships/tags" Target="../tags/tag980.xml" /><Relationship Id="rId19" Type="http://schemas.openxmlformats.org/officeDocument/2006/relationships/tags" Target="../tags/tag981.xml" /><Relationship Id="rId2" Type="http://schemas.openxmlformats.org/officeDocument/2006/relationships/tags" Target="../tags/tag964.xml" /><Relationship Id="rId20" Type="http://schemas.openxmlformats.org/officeDocument/2006/relationships/tags" Target="../tags/tag982.xml" /><Relationship Id="rId21" Type="http://schemas.openxmlformats.org/officeDocument/2006/relationships/tags" Target="../tags/tag983.xml" /><Relationship Id="rId22" Type="http://schemas.openxmlformats.org/officeDocument/2006/relationships/tags" Target="../tags/tag984.xml" /><Relationship Id="rId23" Type="http://schemas.openxmlformats.org/officeDocument/2006/relationships/tags" Target="../tags/tag985.xml" /><Relationship Id="rId24" Type="http://schemas.openxmlformats.org/officeDocument/2006/relationships/tags" Target="../tags/tag986.xml" /><Relationship Id="rId25" Type="http://schemas.openxmlformats.org/officeDocument/2006/relationships/tags" Target="../tags/tag987.xml" /><Relationship Id="rId26" Type="http://schemas.openxmlformats.org/officeDocument/2006/relationships/tags" Target="../tags/tag988.xml" /><Relationship Id="rId27" Type="http://schemas.openxmlformats.org/officeDocument/2006/relationships/tags" Target="../tags/tag989.xml" /><Relationship Id="rId28" Type="http://schemas.openxmlformats.org/officeDocument/2006/relationships/tags" Target="../tags/tag990.xml" /><Relationship Id="rId29" Type="http://schemas.openxmlformats.org/officeDocument/2006/relationships/tags" Target="../tags/tag991.xml" /><Relationship Id="rId3" Type="http://schemas.openxmlformats.org/officeDocument/2006/relationships/tags" Target="../tags/tag965.xml" /><Relationship Id="rId30" Type="http://schemas.openxmlformats.org/officeDocument/2006/relationships/tags" Target="../tags/tag992.xml" /><Relationship Id="rId31" Type="http://schemas.openxmlformats.org/officeDocument/2006/relationships/tags" Target="../tags/tag993.xml" /><Relationship Id="rId32" Type="http://schemas.openxmlformats.org/officeDocument/2006/relationships/tags" Target="../tags/tag994.xml" /><Relationship Id="rId33" Type="http://schemas.openxmlformats.org/officeDocument/2006/relationships/tags" Target="../tags/tag995.xml" /><Relationship Id="rId34" Type="http://schemas.openxmlformats.org/officeDocument/2006/relationships/tags" Target="../tags/tag996.xml" /><Relationship Id="rId35" Type="http://schemas.openxmlformats.org/officeDocument/2006/relationships/tags" Target="../tags/tag997.xml" /><Relationship Id="rId36" Type="http://schemas.openxmlformats.org/officeDocument/2006/relationships/tags" Target="../tags/tag998.xml" /><Relationship Id="rId37" Type="http://schemas.openxmlformats.org/officeDocument/2006/relationships/tags" Target="../tags/tag999.xml" /><Relationship Id="rId38" Type="http://schemas.openxmlformats.org/officeDocument/2006/relationships/tags" Target="../tags/tag1000.xml" /><Relationship Id="rId39" Type="http://schemas.openxmlformats.org/officeDocument/2006/relationships/tags" Target="../tags/tag1001.xml" /><Relationship Id="rId4" Type="http://schemas.openxmlformats.org/officeDocument/2006/relationships/tags" Target="../tags/tag966.xml" /><Relationship Id="rId40" Type="http://schemas.openxmlformats.org/officeDocument/2006/relationships/tags" Target="../tags/tag1002.xml" /><Relationship Id="rId41" Type="http://schemas.openxmlformats.org/officeDocument/2006/relationships/tags" Target="../tags/tag1003.xml" /><Relationship Id="rId42" Type="http://schemas.openxmlformats.org/officeDocument/2006/relationships/tags" Target="../tags/tag1004.xml" /><Relationship Id="rId43" Type="http://schemas.openxmlformats.org/officeDocument/2006/relationships/tags" Target="../tags/tag1005.xml" /><Relationship Id="rId44" Type="http://schemas.openxmlformats.org/officeDocument/2006/relationships/tags" Target="../tags/tag1006.xml" /><Relationship Id="rId45" Type="http://schemas.openxmlformats.org/officeDocument/2006/relationships/tags" Target="../tags/tag1007.xml" /><Relationship Id="rId46" Type="http://schemas.openxmlformats.org/officeDocument/2006/relationships/tags" Target="../tags/tag1008.xml" /><Relationship Id="rId47" Type="http://schemas.openxmlformats.org/officeDocument/2006/relationships/tags" Target="../tags/tag1009.xml" /><Relationship Id="rId48" Type="http://schemas.openxmlformats.org/officeDocument/2006/relationships/tags" Target="../tags/tag1010.xml" /><Relationship Id="rId5" Type="http://schemas.openxmlformats.org/officeDocument/2006/relationships/tags" Target="../tags/tag967.xml" /><Relationship Id="rId6" Type="http://schemas.openxmlformats.org/officeDocument/2006/relationships/tags" Target="../tags/tag968.xml" /><Relationship Id="rId7" Type="http://schemas.openxmlformats.org/officeDocument/2006/relationships/tags" Target="../tags/tag969.xml" /><Relationship Id="rId8" Type="http://schemas.openxmlformats.org/officeDocument/2006/relationships/tags" Target="../tags/tag970.xml" /><Relationship Id="rId9" Type="http://schemas.openxmlformats.org/officeDocument/2006/relationships/tags" Target="../tags/tag971.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18.xml" /><Relationship Id="rId11" Type="http://schemas.openxmlformats.org/officeDocument/2006/relationships/image" Target="../media/image102.png" /><Relationship Id="rId12" Type="http://schemas.openxmlformats.org/officeDocument/2006/relationships/tags" Target="../tags/tag1019.xml" /><Relationship Id="rId13" Type="http://schemas.openxmlformats.org/officeDocument/2006/relationships/image" Target="../media/image103.png" /><Relationship Id="rId14" Type="http://schemas.openxmlformats.org/officeDocument/2006/relationships/tags" Target="../tags/tag1020.xml" /><Relationship Id="rId15" Type="http://schemas.openxmlformats.org/officeDocument/2006/relationships/image" Target="../media/image104.png" /><Relationship Id="rId16" Type="http://schemas.openxmlformats.org/officeDocument/2006/relationships/tags" Target="../tags/tag1021.xml" /><Relationship Id="rId17" Type="http://schemas.openxmlformats.org/officeDocument/2006/relationships/image" Target="../media/image105.png" /><Relationship Id="rId18" Type="http://schemas.openxmlformats.org/officeDocument/2006/relationships/tags" Target="../tags/tag1022.xml" /><Relationship Id="rId19" Type="http://schemas.openxmlformats.org/officeDocument/2006/relationships/image" Target="../media/image106.png" /><Relationship Id="rId2" Type="http://schemas.openxmlformats.org/officeDocument/2006/relationships/tags" Target="../tags/tag1011.xml" /><Relationship Id="rId20" Type="http://schemas.openxmlformats.org/officeDocument/2006/relationships/tags" Target="../tags/tag1023.xml" /><Relationship Id="rId21" Type="http://schemas.openxmlformats.org/officeDocument/2006/relationships/image" Target="../media/image107.png" /><Relationship Id="rId22" Type="http://schemas.openxmlformats.org/officeDocument/2006/relationships/tags" Target="../tags/tag1024.xml" /><Relationship Id="rId23" Type="http://schemas.openxmlformats.org/officeDocument/2006/relationships/image" Target="../media/image108.png" /><Relationship Id="rId24" Type="http://schemas.openxmlformats.org/officeDocument/2006/relationships/tags" Target="../tags/tag1025.xml" /><Relationship Id="rId25" Type="http://schemas.openxmlformats.org/officeDocument/2006/relationships/image" Target="../media/image109.png" /><Relationship Id="rId26" Type="http://schemas.openxmlformats.org/officeDocument/2006/relationships/tags" Target="../tags/tag1026.xml" /><Relationship Id="rId27" Type="http://schemas.openxmlformats.org/officeDocument/2006/relationships/image" Target="../media/image110.png" /><Relationship Id="rId28" Type="http://schemas.openxmlformats.org/officeDocument/2006/relationships/tags" Target="../tags/tag1027.xml" /><Relationship Id="rId29" Type="http://schemas.openxmlformats.org/officeDocument/2006/relationships/image" Target="../media/image111.png" /><Relationship Id="rId3" Type="http://schemas.openxmlformats.org/officeDocument/2006/relationships/tags" Target="../tags/tag1012.xml" /><Relationship Id="rId30" Type="http://schemas.openxmlformats.org/officeDocument/2006/relationships/tags" Target="../tags/tag1028.xml" /><Relationship Id="rId31" Type="http://schemas.openxmlformats.org/officeDocument/2006/relationships/image" Target="../media/image112.png" /><Relationship Id="rId32" Type="http://schemas.openxmlformats.org/officeDocument/2006/relationships/tags" Target="../tags/tag1029.xml" /><Relationship Id="rId33" Type="http://schemas.openxmlformats.org/officeDocument/2006/relationships/image" Target="../media/image113.png" /><Relationship Id="rId34" Type="http://schemas.openxmlformats.org/officeDocument/2006/relationships/tags" Target="../tags/tag1030.xml" /><Relationship Id="rId35" Type="http://schemas.openxmlformats.org/officeDocument/2006/relationships/image" Target="../media/image114.png" /><Relationship Id="rId36" Type="http://schemas.openxmlformats.org/officeDocument/2006/relationships/tags" Target="../tags/tag1031.xml" /><Relationship Id="rId37" Type="http://schemas.openxmlformats.org/officeDocument/2006/relationships/image" Target="../media/image115.png" /><Relationship Id="rId38" Type="http://schemas.openxmlformats.org/officeDocument/2006/relationships/tags" Target="../tags/tag1032.xml" /><Relationship Id="rId39" Type="http://schemas.openxmlformats.org/officeDocument/2006/relationships/image" Target="../media/image116.png" /><Relationship Id="rId4" Type="http://schemas.openxmlformats.org/officeDocument/2006/relationships/tags" Target="../tags/tag1013.xml" /><Relationship Id="rId40" Type="http://schemas.openxmlformats.org/officeDocument/2006/relationships/tags" Target="../tags/tag1033.xml" /><Relationship Id="rId41" Type="http://schemas.openxmlformats.org/officeDocument/2006/relationships/tags" Target="../tags/tag1034.xml" /><Relationship Id="rId42" Type="http://schemas.openxmlformats.org/officeDocument/2006/relationships/audio" Target="../media/chimes1.wav" /><Relationship Id="rId5" Type="http://schemas.openxmlformats.org/officeDocument/2006/relationships/tags" Target="../tags/tag1014.xml" /><Relationship Id="rId6" Type="http://schemas.openxmlformats.org/officeDocument/2006/relationships/image" Target="../media/image101.png" /><Relationship Id="rId7" Type="http://schemas.openxmlformats.org/officeDocument/2006/relationships/tags" Target="../tags/tag1015.xml" /><Relationship Id="rId8" Type="http://schemas.openxmlformats.org/officeDocument/2006/relationships/tags" Target="../tags/tag1016.xml" /><Relationship Id="rId9" Type="http://schemas.openxmlformats.org/officeDocument/2006/relationships/tags" Target="../tags/tag101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35.xml" /><Relationship Id="rId3" Type="http://schemas.openxmlformats.org/officeDocument/2006/relationships/tags" Target="../tags/tag136.xml" /><Relationship Id="rId4" Type="http://schemas.openxmlformats.org/officeDocument/2006/relationships/image" Target="../media/image15.gif" /><Relationship Id="rId5" Type="http://schemas.openxmlformats.org/officeDocument/2006/relationships/tags" Target="../tags/tag137.xml" /><Relationship Id="rId6" Type="http://schemas.openxmlformats.org/officeDocument/2006/relationships/image" Target="../media/image16.gif" /><Relationship Id="rId7" Type="http://schemas.openxmlformats.org/officeDocument/2006/relationships/tags" Target="../tags/tag13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1.xml" /><Relationship Id="rId10" Type="http://schemas.openxmlformats.org/officeDocument/2006/relationships/image" Target="../media/image17.wmf" /><Relationship Id="rId11" Type="http://schemas.openxmlformats.org/officeDocument/2006/relationships/tags" Target="../tags/tag146.xml" /><Relationship Id="rId12" Type="http://schemas.openxmlformats.org/officeDocument/2006/relationships/tags" Target="../tags/tag147.xml" /><Relationship Id="rId13" Type="http://schemas.openxmlformats.org/officeDocument/2006/relationships/tags" Target="../tags/tag148.xml" /><Relationship Id="rId14" Type="http://schemas.openxmlformats.org/officeDocument/2006/relationships/oleObject" Target="../embeddings/oleObject4.bin" TargetMode="Internal" /><Relationship Id="rId15" Type="http://schemas.openxmlformats.org/officeDocument/2006/relationships/image" Target="../media/image18.wmf" /><Relationship Id="rId16" Type="http://schemas.openxmlformats.org/officeDocument/2006/relationships/tags" Target="../tags/tag149.xml" /><Relationship Id="rId17" Type="http://schemas.openxmlformats.org/officeDocument/2006/relationships/tags" Target="../tags/tag150.xml" /><Relationship Id="rId18" Type="http://schemas.openxmlformats.org/officeDocument/2006/relationships/tags" Target="../tags/tag151.xml" /><Relationship Id="rId19" Type="http://schemas.openxmlformats.org/officeDocument/2006/relationships/oleObject" Target="../embeddings/oleObject5.bin" TargetMode="Internal" /><Relationship Id="rId2" Type="http://schemas.openxmlformats.org/officeDocument/2006/relationships/tags" Target="../tags/tag139.xml" /><Relationship Id="rId20" Type="http://schemas.openxmlformats.org/officeDocument/2006/relationships/image" Target="../media/image19.wmf" /><Relationship Id="rId21" Type="http://schemas.openxmlformats.org/officeDocument/2006/relationships/tags" Target="../tags/tag152.xml" /><Relationship Id="rId22" Type="http://schemas.openxmlformats.org/officeDocument/2006/relationships/tags" Target="../tags/tag153.xml" /><Relationship Id="rId23" Type="http://schemas.openxmlformats.org/officeDocument/2006/relationships/tags" Target="../tags/tag154.xml" /><Relationship Id="rId24" Type="http://schemas.openxmlformats.org/officeDocument/2006/relationships/tags" Target="../tags/tag155.xml" /><Relationship Id="rId25" Type="http://schemas.openxmlformats.org/officeDocument/2006/relationships/tags" Target="../tags/tag156.xml" /><Relationship Id="rId26" Type="http://schemas.openxmlformats.org/officeDocument/2006/relationships/tags" Target="../tags/tag157.xml" /><Relationship Id="rId27" Type="http://schemas.openxmlformats.org/officeDocument/2006/relationships/tags" Target="../tags/tag158.xml" /><Relationship Id="rId28" Type="http://schemas.openxmlformats.org/officeDocument/2006/relationships/tags" Target="../tags/tag159.xml" /><Relationship Id="rId29" Type="http://schemas.openxmlformats.org/officeDocument/2006/relationships/tags" Target="../tags/tag160.xml" /><Relationship Id="rId3" Type="http://schemas.openxmlformats.org/officeDocument/2006/relationships/tags" Target="../tags/tag140.xml" /><Relationship Id="rId30" Type="http://schemas.openxmlformats.org/officeDocument/2006/relationships/tags" Target="../tags/tag161.xml" /><Relationship Id="rId31" Type="http://schemas.openxmlformats.org/officeDocument/2006/relationships/tags" Target="../tags/tag162.xml" /><Relationship Id="rId32" Type="http://schemas.openxmlformats.org/officeDocument/2006/relationships/tags" Target="../tags/tag163.xml" /><Relationship Id="rId33" Type="http://schemas.openxmlformats.org/officeDocument/2006/relationships/tags" Target="../tags/tag164.xml" /><Relationship Id="rId34" Type="http://schemas.openxmlformats.org/officeDocument/2006/relationships/tags" Target="../tags/tag165.xml" /><Relationship Id="rId35" Type="http://schemas.openxmlformats.org/officeDocument/2006/relationships/tags" Target="../tags/tag166.xml" /><Relationship Id="rId36" Type="http://schemas.openxmlformats.org/officeDocument/2006/relationships/tags" Target="../tags/tag167.xml" /><Relationship Id="rId37" Type="http://schemas.openxmlformats.org/officeDocument/2006/relationships/tags" Target="../tags/tag168.xml" /><Relationship Id="rId38" Type="http://schemas.openxmlformats.org/officeDocument/2006/relationships/tags" Target="../tags/tag169.xml" /><Relationship Id="rId39" Type="http://schemas.openxmlformats.org/officeDocument/2006/relationships/tags" Target="../tags/tag170.xml" /><Relationship Id="rId4" Type="http://schemas.openxmlformats.org/officeDocument/2006/relationships/tags" Target="../tags/tag141.xml" /><Relationship Id="rId40" Type="http://schemas.openxmlformats.org/officeDocument/2006/relationships/oleObject" Target="../embeddings/oleObject6.bin" TargetMode="Internal" /><Relationship Id="rId41" Type="http://schemas.openxmlformats.org/officeDocument/2006/relationships/image" Target="../media/image20.wmf" /><Relationship Id="rId42" Type="http://schemas.openxmlformats.org/officeDocument/2006/relationships/tags" Target="../tags/tag171.xml" /><Relationship Id="rId43" Type="http://schemas.openxmlformats.org/officeDocument/2006/relationships/tags" Target="../tags/tag172.xml" /><Relationship Id="rId44" Type="http://schemas.openxmlformats.org/officeDocument/2006/relationships/tags" Target="../tags/tag173.xml" /><Relationship Id="rId45" Type="http://schemas.openxmlformats.org/officeDocument/2006/relationships/tags" Target="../tags/tag174.xml" /><Relationship Id="rId46" Type="http://schemas.openxmlformats.org/officeDocument/2006/relationships/tags" Target="../tags/tag175.xml" /><Relationship Id="rId47" Type="http://schemas.openxmlformats.org/officeDocument/2006/relationships/tags" Target="../tags/tag176.xml" /><Relationship Id="rId48" Type="http://schemas.openxmlformats.org/officeDocument/2006/relationships/oleObject" Target="../embeddings/oleObject7.bin" TargetMode="Internal" /><Relationship Id="rId49" Type="http://schemas.openxmlformats.org/officeDocument/2006/relationships/image" Target="../media/image21.wmf" /><Relationship Id="rId5" Type="http://schemas.openxmlformats.org/officeDocument/2006/relationships/tags" Target="../tags/tag142.xml" /><Relationship Id="rId50" Type="http://schemas.openxmlformats.org/officeDocument/2006/relationships/tags" Target="../tags/tag177.xml" /><Relationship Id="rId51" Type="http://schemas.openxmlformats.org/officeDocument/2006/relationships/tags" Target="../tags/tag178.xml" /><Relationship Id="rId52" Type="http://schemas.openxmlformats.org/officeDocument/2006/relationships/tags" Target="../tags/tag179.xml" /><Relationship Id="rId53" Type="http://schemas.openxmlformats.org/officeDocument/2006/relationships/tags" Target="../tags/tag180.xml" /><Relationship Id="rId54" Type="http://schemas.openxmlformats.org/officeDocument/2006/relationships/oleObject" Target="../embeddings/oleObject8.bin" TargetMode="Internal" /><Relationship Id="rId55" Type="http://schemas.openxmlformats.org/officeDocument/2006/relationships/image" Target="../media/image22.wmf" /><Relationship Id="rId56" Type="http://schemas.openxmlformats.org/officeDocument/2006/relationships/tags" Target="../tags/tag181.xml" /><Relationship Id="rId57" Type="http://schemas.openxmlformats.org/officeDocument/2006/relationships/oleObject" Target="../embeddings/oleObject9.bin" TargetMode="Internal" /><Relationship Id="rId58" Type="http://schemas.openxmlformats.org/officeDocument/2006/relationships/image" Target="../media/image23.wmf" /><Relationship Id="rId59" Type="http://schemas.openxmlformats.org/officeDocument/2006/relationships/tags" Target="../tags/tag182.xml" /><Relationship Id="rId6" Type="http://schemas.openxmlformats.org/officeDocument/2006/relationships/tags" Target="../tags/tag143.xml" /><Relationship Id="rId60" Type="http://schemas.openxmlformats.org/officeDocument/2006/relationships/oleObject" Target="../embeddings/oleObject10.bin" TargetMode="Internal" /><Relationship Id="rId61" Type="http://schemas.openxmlformats.org/officeDocument/2006/relationships/tags" Target="../tags/tag183.xml" /><Relationship Id="rId62" Type="http://schemas.openxmlformats.org/officeDocument/2006/relationships/oleObject" Target="../embeddings/oleObject11.bin" TargetMode="Internal" /><Relationship Id="rId63" Type="http://schemas.openxmlformats.org/officeDocument/2006/relationships/image" Target="../media/image24.wmf" /><Relationship Id="rId64" Type="http://schemas.openxmlformats.org/officeDocument/2006/relationships/vmlDrawing" Target="../drawings/vmlDrawing2.vml" /><Relationship Id="rId7" Type="http://schemas.openxmlformats.org/officeDocument/2006/relationships/tags" Target="../tags/tag144.xml" /><Relationship Id="rId8" Type="http://schemas.openxmlformats.org/officeDocument/2006/relationships/tags" Target="../tags/tag145.xml" /><Relationship Id="rId9" Type="http://schemas.openxmlformats.org/officeDocument/2006/relationships/oleObject" Target="../embeddings/oleObject3.bin" TargetMode="Interna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89.xml" /><Relationship Id="rId11" Type="http://schemas.openxmlformats.org/officeDocument/2006/relationships/tags" Target="../tags/tag190.xml" /><Relationship Id="rId12" Type="http://schemas.openxmlformats.org/officeDocument/2006/relationships/tags" Target="../tags/tag191.xml" /><Relationship Id="rId13" Type="http://schemas.openxmlformats.org/officeDocument/2006/relationships/image" Target="../media/image28.gif" /><Relationship Id="rId14" Type="http://schemas.openxmlformats.org/officeDocument/2006/relationships/tags" Target="../tags/tag192.xml" /><Relationship Id="rId15" Type="http://schemas.openxmlformats.org/officeDocument/2006/relationships/tags" Target="../tags/tag193.xml" /><Relationship Id="rId16" Type="http://schemas.openxmlformats.org/officeDocument/2006/relationships/image" Target="../media/image29.png" /><Relationship Id="rId17" Type="http://schemas.openxmlformats.org/officeDocument/2006/relationships/tags" Target="../tags/tag194.xml" /><Relationship Id="rId18" Type="http://schemas.openxmlformats.org/officeDocument/2006/relationships/tags" Target="../tags/tag195.xml" /><Relationship Id="rId2" Type="http://schemas.openxmlformats.org/officeDocument/2006/relationships/tags" Target="../tags/tag184.xml" /><Relationship Id="rId3" Type="http://schemas.openxmlformats.org/officeDocument/2006/relationships/image" Target="../media/image25.gif" /><Relationship Id="rId4" Type="http://schemas.openxmlformats.org/officeDocument/2006/relationships/tags" Target="../tags/tag185.xml" /><Relationship Id="rId5" Type="http://schemas.openxmlformats.org/officeDocument/2006/relationships/image" Target="../media/image26.gif" /><Relationship Id="rId6" Type="http://schemas.openxmlformats.org/officeDocument/2006/relationships/tags" Target="../tags/tag186.xml" /><Relationship Id="rId7" Type="http://schemas.openxmlformats.org/officeDocument/2006/relationships/image" Target="../media/image27.gif" /><Relationship Id="rId8" Type="http://schemas.openxmlformats.org/officeDocument/2006/relationships/tags" Target="../tags/tag187.xml" /><Relationship Id="rId9" Type="http://schemas.openxmlformats.org/officeDocument/2006/relationships/tags" Target="../tags/tag188.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202.xml" /><Relationship Id="rId11" Type="http://schemas.openxmlformats.org/officeDocument/2006/relationships/tags" Target="../tags/tag203.xml" /><Relationship Id="rId12" Type="http://schemas.openxmlformats.org/officeDocument/2006/relationships/image" Target="../media/image29.png" /><Relationship Id="rId13" Type="http://schemas.openxmlformats.org/officeDocument/2006/relationships/tags" Target="../tags/tag204.xml" /><Relationship Id="rId14" Type="http://schemas.openxmlformats.org/officeDocument/2006/relationships/tags" Target="../tags/tag205.xml" /><Relationship Id="rId2" Type="http://schemas.openxmlformats.org/officeDocument/2006/relationships/tags" Target="../tags/tag196.xml" /><Relationship Id="rId3" Type="http://schemas.openxmlformats.org/officeDocument/2006/relationships/image" Target="../media/image30.gif" /><Relationship Id="rId4" Type="http://schemas.openxmlformats.org/officeDocument/2006/relationships/tags" Target="../tags/tag197.xml" /><Relationship Id="rId5" Type="http://schemas.openxmlformats.org/officeDocument/2006/relationships/image" Target="../media/image31.gif" /><Relationship Id="rId6" Type="http://schemas.openxmlformats.org/officeDocument/2006/relationships/tags" Target="../tags/tag198.xml" /><Relationship Id="rId7" Type="http://schemas.openxmlformats.org/officeDocument/2006/relationships/tags" Target="../tags/tag199.xml" /><Relationship Id="rId8" Type="http://schemas.openxmlformats.org/officeDocument/2006/relationships/tags" Target="../tags/tag200.xml" /><Relationship Id="rId9" Type="http://schemas.openxmlformats.org/officeDocument/2006/relationships/tags" Target="../tags/tag20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1.xml" /><Relationship Id="rId10" Type="http://schemas.openxmlformats.org/officeDocument/2006/relationships/tags" Target="../tags/tag215.xml" /><Relationship Id="rId11" Type="http://schemas.openxmlformats.org/officeDocument/2006/relationships/tags" Target="../tags/tag216.xml" /><Relationship Id="rId12" Type="http://schemas.openxmlformats.org/officeDocument/2006/relationships/tags" Target="../tags/tag217.xml" /><Relationship Id="rId13" Type="http://schemas.openxmlformats.org/officeDocument/2006/relationships/tags" Target="../tags/tag218.xml" /><Relationship Id="rId14" Type="http://schemas.openxmlformats.org/officeDocument/2006/relationships/tags" Target="../tags/tag219.xml" /><Relationship Id="rId15" Type="http://schemas.openxmlformats.org/officeDocument/2006/relationships/tags" Target="../tags/tag220.xml" /><Relationship Id="rId16" Type="http://schemas.openxmlformats.org/officeDocument/2006/relationships/tags" Target="../tags/tag221.xml" /><Relationship Id="rId17" Type="http://schemas.openxmlformats.org/officeDocument/2006/relationships/tags" Target="../tags/tag222.xml" /><Relationship Id="rId18" Type="http://schemas.openxmlformats.org/officeDocument/2006/relationships/image" Target="../media/image34.jpeg" /><Relationship Id="rId19" Type="http://schemas.openxmlformats.org/officeDocument/2006/relationships/tags" Target="../tags/tag223.xml" /><Relationship Id="rId2" Type="http://schemas.openxmlformats.org/officeDocument/2006/relationships/notesSlide" Target="../notesSlides/notesSlide2.xml" /><Relationship Id="rId20" Type="http://schemas.openxmlformats.org/officeDocument/2006/relationships/tags" Target="../tags/tag224.xml" /><Relationship Id="rId21" Type="http://schemas.openxmlformats.org/officeDocument/2006/relationships/tags" Target="../tags/tag225.xml" /><Relationship Id="rId22" Type="http://schemas.openxmlformats.org/officeDocument/2006/relationships/tags" Target="../tags/tag226.xml" /><Relationship Id="rId23" Type="http://schemas.openxmlformats.org/officeDocument/2006/relationships/tags" Target="../tags/tag227.xml" /><Relationship Id="rId24" Type="http://schemas.openxmlformats.org/officeDocument/2006/relationships/tags" Target="../tags/tag228.xml" /><Relationship Id="rId3" Type="http://schemas.openxmlformats.org/officeDocument/2006/relationships/tags" Target="../tags/tag210.xml" /><Relationship Id="rId4" Type="http://schemas.openxmlformats.org/officeDocument/2006/relationships/image" Target="../media/image32.jpeg" /><Relationship Id="rId5" Type="http://schemas.openxmlformats.org/officeDocument/2006/relationships/tags" Target="../tags/tag211.xml" /><Relationship Id="rId6" Type="http://schemas.openxmlformats.org/officeDocument/2006/relationships/image" Target="../media/image33.png" /><Relationship Id="rId7" Type="http://schemas.openxmlformats.org/officeDocument/2006/relationships/tags" Target="../tags/tag212.xml" /><Relationship Id="rId8" Type="http://schemas.openxmlformats.org/officeDocument/2006/relationships/tags" Target="../tags/tag213.xml" /><Relationship Id="rId9" Type="http://schemas.openxmlformats.org/officeDocument/2006/relationships/tags" Target="../tags/tag214.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1.xml" /><Relationship Id="rId10" Type="http://schemas.openxmlformats.org/officeDocument/2006/relationships/tags" Target="../tags/tag237.xml" /><Relationship Id="rId11" Type="http://schemas.openxmlformats.org/officeDocument/2006/relationships/tags" Target="../tags/tag238.xml" /><Relationship Id="rId12" Type="http://schemas.openxmlformats.org/officeDocument/2006/relationships/tags" Target="../tags/tag239.xml" /><Relationship Id="rId13" Type="http://schemas.openxmlformats.org/officeDocument/2006/relationships/tags" Target="../tags/tag240.xml" /><Relationship Id="rId14" Type="http://schemas.openxmlformats.org/officeDocument/2006/relationships/tags" Target="../tags/tag241.xml" /><Relationship Id="rId15" Type="http://schemas.openxmlformats.org/officeDocument/2006/relationships/tags" Target="../tags/tag242.xml" /><Relationship Id="rId16" Type="http://schemas.openxmlformats.org/officeDocument/2006/relationships/tags" Target="../tags/tag243.xml" /><Relationship Id="rId17" Type="http://schemas.openxmlformats.org/officeDocument/2006/relationships/tags" Target="../tags/tag244.xml" /><Relationship Id="rId18" Type="http://schemas.openxmlformats.org/officeDocument/2006/relationships/tags" Target="../tags/tag245.xml" /><Relationship Id="rId19" Type="http://schemas.openxmlformats.org/officeDocument/2006/relationships/tags" Target="../tags/tag246.xml" /><Relationship Id="rId2" Type="http://schemas.openxmlformats.org/officeDocument/2006/relationships/tags" Target="../tags/tag229.xml" /><Relationship Id="rId20" Type="http://schemas.openxmlformats.org/officeDocument/2006/relationships/tags" Target="../tags/tag247.xml" /><Relationship Id="rId21" Type="http://schemas.openxmlformats.org/officeDocument/2006/relationships/tags" Target="../tags/tag248.xml" /><Relationship Id="rId22" Type="http://schemas.openxmlformats.org/officeDocument/2006/relationships/tags" Target="../tags/tag249.xml" /><Relationship Id="rId23" Type="http://schemas.openxmlformats.org/officeDocument/2006/relationships/tags" Target="../tags/tag250.xml" /><Relationship Id="rId24" Type="http://schemas.openxmlformats.org/officeDocument/2006/relationships/tags" Target="../tags/tag251.xml" /><Relationship Id="rId25" Type="http://schemas.openxmlformats.org/officeDocument/2006/relationships/tags" Target="../tags/tag252.xml" /><Relationship Id="rId26" Type="http://schemas.openxmlformats.org/officeDocument/2006/relationships/tags" Target="../tags/tag253.xml" /><Relationship Id="rId27" Type="http://schemas.openxmlformats.org/officeDocument/2006/relationships/tags" Target="../tags/tag254.xml" /><Relationship Id="rId28" Type="http://schemas.openxmlformats.org/officeDocument/2006/relationships/tags" Target="../tags/tag255.xml" /><Relationship Id="rId29" Type="http://schemas.openxmlformats.org/officeDocument/2006/relationships/tags" Target="../tags/tag256.xml" /><Relationship Id="rId3" Type="http://schemas.openxmlformats.org/officeDocument/2006/relationships/tags" Target="../tags/tag230.xml" /><Relationship Id="rId30" Type="http://schemas.openxmlformats.org/officeDocument/2006/relationships/tags" Target="../tags/tag257.xml" /><Relationship Id="rId31" Type="http://schemas.openxmlformats.org/officeDocument/2006/relationships/tags" Target="../tags/tag258.xml" /><Relationship Id="rId32" Type="http://schemas.openxmlformats.org/officeDocument/2006/relationships/tags" Target="../tags/tag259.xml" /><Relationship Id="rId33" Type="http://schemas.openxmlformats.org/officeDocument/2006/relationships/tags" Target="../tags/tag260.xml" /><Relationship Id="rId34" Type="http://schemas.openxmlformats.org/officeDocument/2006/relationships/tags" Target="../tags/tag261.xml" /><Relationship Id="rId35" Type="http://schemas.openxmlformats.org/officeDocument/2006/relationships/tags" Target="../tags/tag262.xml" /><Relationship Id="rId36" Type="http://schemas.openxmlformats.org/officeDocument/2006/relationships/tags" Target="../tags/tag263.xml" /><Relationship Id="rId37" Type="http://schemas.openxmlformats.org/officeDocument/2006/relationships/tags" Target="../tags/tag264.xml" /><Relationship Id="rId38" Type="http://schemas.openxmlformats.org/officeDocument/2006/relationships/tags" Target="../tags/tag265.xml" /><Relationship Id="rId39" Type="http://schemas.openxmlformats.org/officeDocument/2006/relationships/image" Target="../media/image35.jpeg" /><Relationship Id="rId4" Type="http://schemas.openxmlformats.org/officeDocument/2006/relationships/tags" Target="../tags/tag231.xml" /><Relationship Id="rId40" Type="http://schemas.openxmlformats.org/officeDocument/2006/relationships/tags" Target="../tags/tag266.xml" /><Relationship Id="rId5" Type="http://schemas.openxmlformats.org/officeDocument/2006/relationships/tags" Target="../tags/tag232.xml" /><Relationship Id="rId6" Type="http://schemas.openxmlformats.org/officeDocument/2006/relationships/tags" Target="../tags/tag233.xml" /><Relationship Id="rId7" Type="http://schemas.openxmlformats.org/officeDocument/2006/relationships/tags" Target="../tags/tag234.xml" /><Relationship Id="rId8" Type="http://schemas.openxmlformats.org/officeDocument/2006/relationships/tags" Target="../tags/tag235.xml" /><Relationship Id="rId9" Type="http://schemas.openxmlformats.org/officeDocument/2006/relationships/tags" Target="../tags/tag236.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16">
            <a:lum/>
          </a:blip>
          <a:stretch>
            <a:fillRect/>
          </a:stretch>
        </a:blipFill>
        <a:effectLst/>
      </p:bgPr>
    </p:bg>
    <p:spTree>
      <p:nvGrpSpPr>
        <p:cNvPr id="1" name=""/>
        <p:cNvGrpSpPr/>
        <p:nvPr>
          <p:custDataLst>
            <p:tags r:id="rId3"/>
          </p:custDataLst>
        </p:nvPr>
      </p:nvGrpSpPr>
      <p:grpSpPr>
        <a:xfrm>
          <a:off x="0" y="0"/>
          <a:ext cx="0" cy="0"/>
        </a:xfrm>
      </p:grpSpPr>
      <p:grpSp>
        <p:nvGrpSpPr>
          <p:cNvPr id="3" name="组合 2" title=""/>
          <p:cNvGrpSpPr/>
          <p:nvPr>
            <p:custDataLst>
              <p:tags r:id="rId4"/>
            </p:custDataLst>
          </p:nvPr>
        </p:nvGrpSpPr>
        <p:grpSpPr>
          <a:xfrm>
            <a:off x="-1287124" y="124818"/>
            <a:ext cx="11658765" cy="5690462"/>
            <a:chOff x="-1287124" y="124818"/>
            <a:chExt cx="11658765" cy="5690462"/>
          </a:xfrm>
        </p:grpSpPr>
        <p:sp>
          <p:nvSpPr>
            <p:cNvPr id="6" name="圆角矩形​​ 10"/>
            <p:cNvSpPr>
              <a:spLocks noChangeArrowheads="1"/>
            </p:cNvSpPr>
            <p:nvPr>
              <p:custDataLst>
                <p:tags r:id="rId5"/>
              </p:custDataLst>
            </p:nvPr>
          </p:nvSpPr>
          <p:spPr bwMode="auto">
            <a:xfrm>
              <a:off x="5835641" y="1100845"/>
              <a:ext cx="4536000" cy="648000"/>
            </a:xfrm>
            <a:prstGeom prst="roundRect">
              <a:avLst>
                <a:gd name="adj" fmla="val 50000"/>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zh-CN" altLang="en-US" sz="3200" kern="0">
                  <a:solidFill>
                    <a:schemeClr val="tx2">
                      <a:lumMod val="50000"/>
                    </a:schemeClr>
                  </a:solidFill>
                  <a:effectLst>
                    <a:outerShdw blurRad="38100" dist="38100" dir="2700000" algn="tl">
                      <a:srgbClr val="000000">
                        <a:alpha val="43137"/>
                      </a:srgbClr>
                    </a:outerShdw>
                  </a:effectLst>
                  <a:cs typeface="Arial" panose="020b0604020202020204" pitchFamily="34" charset="0"/>
                  <a:sym typeface="Arial"/>
                </a:rPr>
                <a:t>第十一章</a:t>
              </a:r>
              <a:r>
                <a:rPr lang="en-US" altLang="zh-CN" sz="3200" kern="0">
                  <a:solidFill>
                    <a:schemeClr val="tx2">
                      <a:lumMod val="50000"/>
                    </a:schemeClr>
                  </a:solidFill>
                  <a:effectLst>
                    <a:outerShdw blurRad="38100" dist="38100" dir="2700000" algn="tl">
                      <a:srgbClr val="000000">
                        <a:alpha val="43137"/>
                      </a:srgbClr>
                    </a:outerShdw>
                  </a:effectLst>
                  <a:cs typeface="Arial" panose="020b0604020202020204" pitchFamily="34" charset="0"/>
                  <a:sym typeface="Arial"/>
                </a:rPr>
                <a:t> </a:t>
              </a:r>
              <a:r>
                <a:rPr lang="zh-CN" altLang="en-US" sz="3200" kern="0">
                  <a:solidFill>
                    <a:schemeClr val="tx2">
                      <a:lumMod val="50000"/>
                    </a:schemeClr>
                  </a:solidFill>
                  <a:effectLst>
                    <a:outerShdw blurRad="38100" dist="38100" dir="2700000" algn="tl">
                      <a:srgbClr val="000000">
                        <a:alpha val="43137"/>
                      </a:srgbClr>
                    </a:outerShdw>
                  </a:effectLst>
                  <a:cs typeface="Arial" panose="020b0604020202020204" pitchFamily="34" charset="0"/>
                  <a:sym typeface="Arial"/>
                </a:rPr>
                <a:t>功和机械能</a:t>
              </a:r>
              <a:endParaRPr lang="zh-CN" altLang="en-US" sz="3200" kern="0">
                <a:solidFill>
                  <a:schemeClr val="tx2">
                    <a:lumMod val="50000"/>
                  </a:schemeClr>
                </a:solidFill>
                <a:effectLst>
                  <a:outerShdw blurRad="38100" dist="38100" dir="2700000" algn="tl">
                    <a:srgbClr val="000000">
                      <a:alpha val="43137"/>
                    </a:srgbClr>
                  </a:outerShdw>
                </a:effectLst>
                <a:cs typeface="Arial" panose="020b0604020202020204" pitchFamily="34" charset="0"/>
                <a:sym typeface="Arial"/>
              </a:endParaRPr>
            </a:p>
          </p:txBody>
        </p:sp>
        <p:sp>
          <p:nvSpPr>
            <p:cNvPr id="8" name="文本框 7"/>
            <p:cNvSpPr txBox="1"/>
            <p:nvPr>
              <p:custDataLst>
                <p:tags r:id="rId6"/>
              </p:custDataLst>
            </p:nvPr>
          </p:nvSpPr>
          <p:spPr>
            <a:xfrm>
              <a:off x="-1287124" y="124818"/>
              <a:ext cx="6096000" cy="400110"/>
            </a:xfrm>
            <a:prstGeom prst="rect">
              <a:avLst/>
            </a:prstGeom>
            <a:noFill/>
          </p:spPr>
          <p:txBody>
            <a:bodyPr wrap="square">
              <a:spAutoFit/>
            </a:bodyPr>
            <a:lstStyle/>
            <a:p>
              <a:pPr algn="ctr"/>
              <a:r>
                <a:rPr lang="en-US" altLang="zh-CN" sz="2000">
                  <a:solidFill>
                    <a:srgbClr val="FFFF00"/>
                  </a:solidFill>
                  <a:effectLst>
                    <a:outerShdw blurRad="38100" dist="38100" dir="2700000" algn="tl">
                      <a:srgbClr val="000000">
                        <a:alpha val="43137"/>
                      </a:srgbClr>
                    </a:outerShdw>
                  </a:effectLst>
                  <a:cs typeface="+mn-ea"/>
                  <a:sym typeface="+mn-lt"/>
                </a:rPr>
                <a:t>2024</a:t>
              </a:r>
              <a:r>
                <a:rPr lang="zh-CN" altLang="en-US" sz="2000">
                  <a:solidFill>
                    <a:srgbClr val="FFFF00"/>
                  </a:solidFill>
                  <a:effectLst>
                    <a:outerShdw blurRad="38100" dist="38100" dir="2700000" algn="tl">
                      <a:srgbClr val="000000">
                        <a:alpha val="43137"/>
                      </a:srgbClr>
                    </a:outerShdw>
                  </a:effectLst>
                  <a:cs typeface="+mn-ea"/>
                  <a:sym typeface="+mn-lt"/>
                </a:rPr>
                <a:t>人教版物理八年级下册</a:t>
              </a:r>
              <a:endParaRPr lang="zh-CN" altLang="en-US" sz="2000">
                <a:solidFill>
                  <a:srgbClr val="FFFF00"/>
                </a:solidFill>
                <a:effectLst>
                  <a:outerShdw blurRad="38100" dist="38100" dir="2700000" algn="tl">
                    <a:srgbClr val="000000">
                      <a:alpha val="43137"/>
                    </a:srgbClr>
                  </a:outerShdw>
                </a:effectLst>
                <a:cs typeface="+mn-ea"/>
                <a:sym typeface="+mn-lt"/>
              </a:endParaRPr>
            </a:p>
          </p:txBody>
        </p:sp>
        <p:grpSp>
          <p:nvGrpSpPr>
            <p:cNvPr id="9" name="组合 8"/>
            <p:cNvGrpSpPr/>
            <p:nvPr>
              <p:custDataLst>
                <p:tags r:id="rId7"/>
              </p:custDataLst>
            </p:nvPr>
          </p:nvGrpSpPr>
          <p:grpSpPr>
            <a:xfrm>
              <a:off x="-88308" y="421271"/>
              <a:ext cx="10325384" cy="5394009"/>
              <a:chOff x="-88308" y="421271"/>
              <a:chExt cx="10325384" cy="5394009"/>
            </a:xfrm>
          </p:grpSpPr>
          <p:sp>
            <p:nvSpPr>
              <p:cNvPr id="19" name="TextBox 8"/>
              <p:cNvSpPr txBox="1"/>
              <p:nvPr>
                <p:custDataLst>
                  <p:tags r:id="rId8"/>
                </p:custDataLst>
              </p:nvPr>
            </p:nvSpPr>
            <p:spPr>
              <a:xfrm>
                <a:off x="6021553" y="3357228"/>
                <a:ext cx="4215523" cy="1384970"/>
              </a:xfrm>
              <a:prstGeom prst="rect">
                <a:avLst/>
              </a:prstGeom>
              <a:noFill/>
            </p:spPr>
            <p:txBody>
              <a:bodyPr wrap="square" lIns="91416" tIns="45708" rIns="91416" bIns="45708" rtlCol="0">
                <a:spAutoFit/>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black">
                        <a:lumMod val="65000"/>
                        <a:lumOff val="35000"/>
                      </a:prstClr>
                    </a:solidFill>
                    <a:effectLst/>
                    <a:uLnTx/>
                    <a:uFillTx/>
                    <a:latin typeface="Arial"/>
                    <a:ea typeface="微软雅黑"/>
                    <a:cs typeface="Arial"/>
                    <a:sym typeface="Arial"/>
                  </a:rPr>
                  <a:t>授课教师：</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a:solidFill>
                      <a:prstClr val="black">
                        <a:lumMod val="65000"/>
                        <a:lumOff val="35000"/>
                      </a:prstClr>
                    </a:solidFill>
                    <a:latin typeface="Arial"/>
                    <a:ea typeface="微软雅黑"/>
                    <a:cs typeface="Arial"/>
                    <a:sym typeface="Arial"/>
                  </a:rPr>
                  <a:t> 班      级</a:t>
                </a:r>
                <a:r>
                  <a:rPr lang="zh-CN" altLang="en-US" sz="2800">
                    <a:solidFill>
                      <a:schemeClr val="tx1">
                        <a:lumMod val="65000"/>
                        <a:lumOff val="35000"/>
                      </a:schemeClr>
                    </a:solidFill>
                    <a:latin typeface="Arial"/>
                    <a:ea typeface="微软雅黑"/>
                    <a:cs typeface="Arial"/>
                    <a:sym typeface="Arial"/>
                  </a:rPr>
                  <a:t>：</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a:solidFill>
                      <a:schemeClr val="tx1">
                        <a:lumMod val="65000"/>
                        <a:lumOff val="35000"/>
                      </a:schemeClr>
                    </a:solidFill>
                    <a:latin typeface="Arial"/>
                    <a:ea typeface="微软雅黑"/>
                    <a:cs typeface="Arial"/>
                    <a:sym typeface="Arial"/>
                  </a:rPr>
                  <a:t> 时      间：</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zh-CN" altLang="en-US" sz="2800" b="0" i="0" u="none" strike="noStrike" kern="1200" cap="none" spc="0" normalizeH="0" baseline="0" noProof="0">
                  <a:ln>
                    <a:noFill/>
                  </a:ln>
                  <a:solidFill>
                    <a:schemeClr val="tx1">
                      <a:lumMod val="65000"/>
                      <a:lumOff val="35000"/>
                    </a:schemeClr>
                  </a:solidFill>
                  <a:effectLst/>
                  <a:uLnTx/>
                  <a:uFillTx/>
                  <a:latin typeface="Arial"/>
                  <a:ea typeface="微软雅黑"/>
                  <a:cs typeface="Arial"/>
                  <a:sym typeface="Arial"/>
                </a:endParaRPr>
              </a:p>
            </p:txBody>
          </p:sp>
          <p:pic>
            <p:nvPicPr>
              <p:cNvPr id="20" name="图片 19"/>
              <p:cNvPicPr>
                <a:picLocks noChangeAspect="1"/>
              </p:cNvPicPr>
              <p:nvPr>
                <p:custDataLst>
                  <p:tags r:id="rId10"/>
                </p:custDataLst>
              </p:nvPr>
            </p:nvPicPr>
            <p:blipFill>
              <a:blip r:embed="rId9">
                <a:alphaModFix amt="35000"/>
              </a:blip>
              <a:stretch>
                <a:fillRect/>
              </a:stretch>
            </p:blipFill>
            <p:spPr>
              <a:xfrm rot="21011104">
                <a:off x="2931774" y="3640664"/>
                <a:ext cx="1535614" cy="2174616"/>
              </a:xfrm>
              <a:prstGeom prst="rect">
                <a:avLst/>
              </a:prstGeom>
              <a:ln>
                <a:noFill/>
              </a:ln>
              <a:effectLst>
                <a:outerShdw blurRad="190500" algn="tl" rotWithShape="0">
                  <a:srgbClr val="000000">
                    <a:alpha val="70000"/>
                  </a:srgbClr>
                </a:outerShdw>
              </a:effectLst>
            </p:spPr>
          </p:pic>
          <p:pic>
            <p:nvPicPr>
              <p:cNvPr id="21" name="图片 20"/>
              <p:cNvPicPr>
                <a:picLocks noChangeAspect="1"/>
              </p:cNvPicPr>
              <p:nvPr>
                <p:custDataLst>
                  <p:tags r:id="rId12"/>
                </p:custDataLst>
              </p:nvPr>
            </p:nvPicPr>
            <p:blipFill>
              <a:blip r:embed="rId11"/>
              <a:stretch>
                <a:fillRect/>
              </a:stretch>
            </p:blipFill>
            <p:spPr>
              <a:xfrm>
                <a:off x="-88308" y="421271"/>
                <a:ext cx="2174616" cy="2174616"/>
              </a:xfrm>
              <a:prstGeom prst="rect">
                <a:avLst/>
              </a:prstGeom>
            </p:spPr>
          </p:pic>
        </p:grpSp>
      </p:grpSp>
      <p:sp>
        <p:nvSpPr>
          <p:cNvPr id="2" name="AutoShape 5" title=""/>
          <p:cNvSpPr>
            <a:spLocks noChangeArrowheads="1"/>
          </p:cNvSpPr>
          <p:nvPr>
            <p:custDataLst>
              <p:tags r:id="rId13"/>
            </p:custDataLst>
          </p:nvPr>
        </p:nvSpPr>
        <p:spPr bwMode="gray">
          <a:xfrm>
            <a:off x="5496912" y="1793226"/>
            <a:ext cx="5133948" cy="1134501"/>
          </a:xfrm>
          <a:custGeom>
            <a:gdLst>
              <a:gd name="connsiteX0" fmla="*/ 0 w 5133948"/>
              <a:gd name="connsiteY0" fmla="*/ 189087 h 1134501"/>
              <a:gd name="connsiteX1" fmla="*/ 189087 w 5133948"/>
              <a:gd name="connsiteY1" fmla="*/ 0 h 1134501"/>
              <a:gd name="connsiteX2" fmla="*/ 4944861 w 5133948"/>
              <a:gd name="connsiteY2" fmla="*/ 0 h 1134501"/>
              <a:gd name="connsiteX3" fmla="*/ 5133948 w 5133948"/>
              <a:gd name="connsiteY3" fmla="*/ 189087 h 1134501"/>
              <a:gd name="connsiteX4" fmla="*/ 5133948 w 5133948"/>
              <a:gd name="connsiteY4" fmla="*/ 945414 h 1134501"/>
              <a:gd name="connsiteX5" fmla="*/ 4944861 w 5133948"/>
              <a:gd name="connsiteY5" fmla="*/ 1134501 h 1134501"/>
              <a:gd name="connsiteX6" fmla="*/ 189087 w 5133948"/>
              <a:gd name="connsiteY6" fmla="*/ 1134501 h 1134501"/>
              <a:gd name="connsiteX7" fmla="*/ 0 w 5133948"/>
              <a:gd name="connsiteY7" fmla="*/ 945414 h 1134501"/>
              <a:gd name="connsiteX8" fmla="*/ 0 w 5133948"/>
              <a:gd name="connsiteY8" fmla="*/ 189087 h 1134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3948" h="1134501" fill="none" extrusionOk="0">
                <a:moveTo>
                  <a:pt x="0" y="189087"/>
                </a:moveTo>
                <a:cubicBezTo>
                  <a:pt x="3689" y="74372"/>
                  <a:pt x="84887" y="-6175"/>
                  <a:pt x="189087" y="0"/>
                </a:cubicBezTo>
                <a:cubicBezTo>
                  <a:pt x="1248000" y="-20655"/>
                  <a:pt x="3861378" y="-111687"/>
                  <a:pt x="4944861" y="0"/>
                </a:cubicBezTo>
                <a:cubicBezTo>
                  <a:pt x="5044231" y="17976"/>
                  <a:pt x="5137553" y="68778"/>
                  <a:pt x="5133948" y="189087"/>
                </a:cubicBezTo>
                <a:cubicBezTo>
                  <a:pt x="5146387" y="351140"/>
                  <a:pt x="5088127" y="760952"/>
                  <a:pt x="5133948" y="945414"/>
                </a:cubicBezTo>
                <a:cubicBezTo>
                  <a:pt x="5136851" y="1058106"/>
                  <a:pt x="5044624" y="1141213"/>
                  <a:pt x="4944861" y="1134501"/>
                </a:cubicBezTo>
                <a:cubicBezTo>
                  <a:pt x="4089172" y="1056676"/>
                  <a:pt x="1491340" y="1216779"/>
                  <a:pt x="189087" y="1134501"/>
                </a:cubicBezTo>
                <a:cubicBezTo>
                  <a:pt x="94698" y="1126656"/>
                  <a:pt x="-14431" y="1041665"/>
                  <a:pt x="0" y="945414"/>
                </a:cubicBezTo>
                <a:cubicBezTo>
                  <a:pt x="-33811" y="727352"/>
                  <a:pt x="-33253" y="414801"/>
                  <a:pt x="0" y="189087"/>
                </a:cubicBezTo>
                <a:close/>
              </a:path>
              <a:path w="5133948" h="1134501" stroke="0" extrusionOk="0">
                <a:moveTo>
                  <a:pt x="0" y="189087"/>
                </a:moveTo>
                <a:cubicBezTo>
                  <a:pt x="1979" y="86138"/>
                  <a:pt x="79715" y="-13761"/>
                  <a:pt x="189087" y="0"/>
                </a:cubicBezTo>
                <a:cubicBezTo>
                  <a:pt x="2556993" y="-83864"/>
                  <a:pt x="2612947" y="-109232"/>
                  <a:pt x="4944861" y="0"/>
                </a:cubicBezTo>
                <a:cubicBezTo>
                  <a:pt x="5051168" y="-4308"/>
                  <a:pt x="5131009" y="102147"/>
                  <a:pt x="5133948" y="189087"/>
                </a:cubicBezTo>
                <a:cubicBezTo>
                  <a:pt x="5101833" y="483226"/>
                  <a:pt x="5146102" y="635116"/>
                  <a:pt x="5133948" y="945414"/>
                </a:cubicBezTo>
                <a:cubicBezTo>
                  <a:pt x="5140424" y="1062026"/>
                  <a:pt x="5065713" y="1125499"/>
                  <a:pt x="4944861" y="1134501"/>
                </a:cubicBezTo>
                <a:cubicBezTo>
                  <a:pt x="4143252" y="1058495"/>
                  <a:pt x="1636545" y="1280291"/>
                  <a:pt x="189087" y="1134501"/>
                </a:cubicBezTo>
                <a:cubicBezTo>
                  <a:pt x="80170" y="1130257"/>
                  <a:pt x="14984" y="1059049"/>
                  <a:pt x="0" y="945414"/>
                </a:cubicBezTo>
                <a:cubicBezTo>
                  <a:pt x="-35272" y="629408"/>
                  <a:pt x="-8774" y="492653"/>
                  <a:pt x="0" y="189087"/>
                </a:cubicBezTo>
                <a:close/>
              </a:path>
            </a:pathLst>
          </a:custGeom>
          <a:ln w="57150">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lIns="98745" tIns="49372" rIns="98745" bIns="49372" anchor="ctr"/>
          <a:lstStyle>
            <a:lvl1pPr defTabSz="987425" eaLnBrk="0" hangingPunct="0">
              <a:defRPr>
                <a:solidFill>
                  <a:schemeClr val="tx1"/>
                </a:solidFill>
                <a:latin typeface="Arial" panose="020b0604020202020204" pitchFamily="34" charset="0"/>
                <a:ea typeface="宋体" panose="02010600030101010101" pitchFamily="2" charset="-122"/>
              </a:defRPr>
            </a:lvl1pPr>
            <a:lvl2pPr marL="803275" indent="-309880" defTabSz="987425" eaLnBrk="0" hangingPunct="0">
              <a:defRPr>
                <a:solidFill>
                  <a:schemeClr val="tx1"/>
                </a:solidFill>
                <a:latin typeface="Arial" panose="020b0604020202020204" pitchFamily="34" charset="0"/>
                <a:ea typeface="宋体" panose="02010600030101010101" pitchFamily="2" charset="-122"/>
              </a:defRPr>
            </a:lvl2pPr>
            <a:lvl3pPr marL="1235075" indent="-247650" defTabSz="987425" eaLnBrk="0" hangingPunct="0">
              <a:defRPr>
                <a:solidFill>
                  <a:schemeClr val="tx1"/>
                </a:solidFill>
                <a:latin typeface="Arial" panose="020b0604020202020204" pitchFamily="34" charset="0"/>
                <a:ea typeface="宋体" panose="02010600030101010101" pitchFamily="2" charset="-122"/>
              </a:defRPr>
            </a:lvl3pPr>
            <a:lvl4pPr marL="1729105" indent="-247650" defTabSz="987425" eaLnBrk="0" hangingPunct="0">
              <a:defRPr>
                <a:solidFill>
                  <a:schemeClr val="tx1"/>
                </a:solidFill>
                <a:latin typeface="Arial" panose="020b0604020202020204" pitchFamily="34" charset="0"/>
                <a:ea typeface="宋体" panose="02010600030101010101" pitchFamily="2" charset="-122"/>
              </a:defRPr>
            </a:lvl4pPr>
            <a:lvl5pPr marL="2222500" indent="-247650" defTabSz="987425" eaLnBrk="0" hangingPunct="0">
              <a:defRPr>
                <a:solidFill>
                  <a:schemeClr val="tx1"/>
                </a:solidFill>
                <a:latin typeface="Arial" panose="020b0604020202020204" pitchFamily="34" charset="0"/>
                <a:ea typeface="宋体" panose="02010600030101010101" pitchFamily="2" charset="-122"/>
              </a:defRPr>
            </a:lvl5pPr>
            <a:lvl6pPr marL="26797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369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941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513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rPr>
              <a:t>11.1 </a:t>
            </a:r>
            <a:r>
              <a:rPr lang="zh-CN" altLang="en-US"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rPr>
              <a:t>功</a:t>
            </a:r>
            <a:endParaRPr lang="zh-CN" altLang="en-US"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endParaRPr>
          </a:p>
        </p:txBody>
      </p:sp>
      <p:pic>
        <p:nvPicPr>
          <p:cNvPr id="4" name="图片 3" title=""/>
          <p:cNvPicPr>
            <a:picLocks noChangeAspect="1"/>
          </p:cNvPicPr>
          <p:nvPr>
            <p:custDataLst>
              <p:tags r:id="rId15"/>
            </p:custDataLst>
          </p:nvPr>
        </p:nvPicPr>
        <p:blipFill>
          <a:blip r:embed="rId14"/>
          <a:stretch>
            <a:fillRect/>
          </a:stretch>
        </p:blipFill>
        <p:spPr>
          <a:xfrm>
            <a:off x="9095644" y="1796453"/>
            <a:ext cx="3429514" cy="45529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sndAc>
      <p:stSnd>
        <p:snd r:embed="rId17"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7906" name="Group 18" title=""/>
          <p:cNvGrpSpPr/>
          <p:nvPr>
            <p:custDataLst>
              <p:tags r:id="rId3"/>
            </p:custDataLst>
          </p:nvPr>
        </p:nvGrpSpPr>
        <p:grpSpPr>
          <a:xfrm>
            <a:off x="9377280" y="3715638"/>
            <a:ext cx="503238" cy="2441935"/>
            <a:chOff x="5103" y="1593"/>
            <a:chExt cx="317" cy="2019"/>
          </a:xfrm>
        </p:grpSpPr>
        <p:sp>
          <p:nvSpPr>
            <p:cNvPr id="37898" name="Line 10"/>
            <p:cNvSpPr>
              <a:spLocks noChangeShapeType="1"/>
            </p:cNvSpPr>
            <p:nvPr>
              <p:custDataLst>
                <p:tags r:id="rId4"/>
              </p:custDataLst>
            </p:nvPr>
          </p:nvSpPr>
          <p:spPr bwMode="auto">
            <a:xfrm>
              <a:off x="5125" y="3612"/>
              <a:ext cx="295" cy="0"/>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7899" name="Line 11"/>
            <p:cNvSpPr>
              <a:spLocks noChangeShapeType="1"/>
            </p:cNvSpPr>
            <p:nvPr>
              <p:custDataLst>
                <p:tags r:id="rId5"/>
              </p:custDataLst>
            </p:nvPr>
          </p:nvSpPr>
          <p:spPr bwMode="auto">
            <a:xfrm>
              <a:off x="5103" y="1593"/>
              <a:ext cx="295" cy="0"/>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7900" name="Line 12"/>
            <p:cNvSpPr>
              <a:spLocks noChangeShapeType="1"/>
            </p:cNvSpPr>
            <p:nvPr>
              <p:custDataLst>
                <p:tags r:id="rId6"/>
              </p:custDataLst>
            </p:nvPr>
          </p:nvSpPr>
          <p:spPr bwMode="auto">
            <a:xfrm flipH="1" flipV="1">
              <a:off x="5239" y="1616"/>
              <a:ext cx="0" cy="1950"/>
            </a:xfrm>
            <a:prstGeom prst="line">
              <a:avLst/>
            </a:prstGeom>
            <a:noFill/>
            <a:ln w="28575">
              <a:solidFill>
                <a:srgbClr val="CC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7901" name="Text Box 13"/>
            <p:cNvSpPr txBox="1">
              <a:spLocks noChangeArrowheads="1"/>
            </p:cNvSpPr>
            <p:nvPr>
              <p:custDataLst>
                <p:tags r:id="rId7"/>
              </p:custDataLst>
            </p:nvPr>
          </p:nvSpPr>
          <p:spPr bwMode="auto">
            <a:xfrm>
              <a:off x="5125" y="2273"/>
              <a:ext cx="295" cy="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s</a:t>
              </a:r>
              <a:endParaRPr lang="en-US" altLang="zh-CN" sz="2800" b="1" i="1">
                <a:solidFill>
                  <a:srgbClr val="CC0000"/>
                </a:solidFill>
                <a:latin typeface="Times New Roman" panose="02020603050405020304" pitchFamily="18" charset="0"/>
              </a:endParaRPr>
            </a:p>
          </p:txBody>
        </p:sp>
      </p:grpSp>
      <p:grpSp>
        <p:nvGrpSpPr>
          <p:cNvPr id="37908" name="Group 20" title=""/>
          <p:cNvGrpSpPr/>
          <p:nvPr>
            <p:custDataLst>
              <p:tags r:id="rId8"/>
            </p:custDataLst>
          </p:nvPr>
        </p:nvGrpSpPr>
        <p:grpSpPr>
          <a:xfrm>
            <a:off x="8188243" y="4529112"/>
            <a:ext cx="1116012" cy="1943100"/>
            <a:chOff x="4354" y="2591"/>
            <a:chExt cx="703" cy="1224"/>
          </a:xfrm>
        </p:grpSpPr>
        <p:sp>
          <p:nvSpPr>
            <p:cNvPr id="37893" name="Rectangle 5"/>
            <p:cNvSpPr>
              <a:spLocks noChangeArrowheads="1"/>
            </p:cNvSpPr>
            <p:nvPr>
              <p:custDataLst>
                <p:tags r:id="rId9"/>
              </p:custDataLst>
            </p:nvPr>
          </p:nvSpPr>
          <p:spPr bwMode="auto">
            <a:xfrm>
              <a:off x="4354" y="3430"/>
              <a:ext cx="703" cy="385"/>
            </a:xfrm>
            <a:prstGeom prst="rect">
              <a:avLst/>
            </a:prstGeom>
            <a:solidFill>
              <a:srgbClr val="FCD6B6"/>
            </a:solidFill>
            <a:ln w="19050">
              <a:solidFill>
                <a:schemeClr val="accent2"/>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a:p>
          </p:txBody>
        </p:sp>
        <p:sp>
          <p:nvSpPr>
            <p:cNvPr id="37896" name="Line 8"/>
            <p:cNvSpPr>
              <a:spLocks noChangeShapeType="1"/>
            </p:cNvSpPr>
            <p:nvPr>
              <p:custDataLst>
                <p:tags r:id="rId10"/>
              </p:custDataLst>
            </p:nvPr>
          </p:nvSpPr>
          <p:spPr bwMode="auto">
            <a:xfrm flipH="1" flipV="1">
              <a:off x="4717" y="2954"/>
              <a:ext cx="0" cy="658"/>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7902" name="Text Box 14"/>
            <p:cNvSpPr txBox="1">
              <a:spLocks noChangeArrowheads="1"/>
            </p:cNvSpPr>
            <p:nvPr>
              <p:custDataLst>
                <p:tags r:id="rId11"/>
              </p:custDataLst>
            </p:nvPr>
          </p:nvSpPr>
          <p:spPr bwMode="auto">
            <a:xfrm>
              <a:off x="4581" y="2591"/>
              <a:ext cx="295"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F</a:t>
              </a:r>
              <a:endParaRPr lang="en-US" altLang="zh-CN" sz="2800" b="1" i="1">
                <a:solidFill>
                  <a:srgbClr val="CC0000"/>
                </a:solidFill>
                <a:latin typeface="Times New Roman" panose="02020603050405020304" pitchFamily="18" charset="0"/>
              </a:endParaRPr>
            </a:p>
          </p:txBody>
        </p:sp>
      </p:grpSp>
      <p:grpSp>
        <p:nvGrpSpPr>
          <p:cNvPr id="37909" name="Group 21" title=""/>
          <p:cNvGrpSpPr/>
          <p:nvPr>
            <p:custDataLst>
              <p:tags r:id="rId12"/>
            </p:custDataLst>
          </p:nvPr>
        </p:nvGrpSpPr>
        <p:grpSpPr>
          <a:xfrm>
            <a:off x="8188243" y="2122102"/>
            <a:ext cx="1116012" cy="1908175"/>
            <a:chOff x="4354" y="595"/>
            <a:chExt cx="703" cy="1202"/>
          </a:xfrm>
        </p:grpSpPr>
        <p:sp>
          <p:nvSpPr>
            <p:cNvPr id="37894" name="Rectangle 6"/>
            <p:cNvSpPr>
              <a:spLocks noChangeArrowheads="1"/>
            </p:cNvSpPr>
            <p:nvPr>
              <p:custDataLst>
                <p:tags r:id="rId13"/>
              </p:custDataLst>
            </p:nvPr>
          </p:nvSpPr>
          <p:spPr bwMode="auto">
            <a:xfrm>
              <a:off x="4354" y="1412"/>
              <a:ext cx="703" cy="385"/>
            </a:xfrm>
            <a:prstGeom prst="rect">
              <a:avLst/>
            </a:prstGeom>
            <a:solidFill>
              <a:srgbClr val="FCD6B6"/>
            </a:solidFill>
            <a:ln w="19050">
              <a:solidFill>
                <a:schemeClr val="accent2"/>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a:p>
          </p:txBody>
        </p:sp>
        <p:grpSp>
          <p:nvGrpSpPr>
            <p:cNvPr id="37904" name="Group 16"/>
            <p:cNvGrpSpPr/>
            <p:nvPr>
              <p:custDataLst>
                <p:tags r:id="rId14"/>
              </p:custDataLst>
            </p:nvPr>
          </p:nvGrpSpPr>
          <p:grpSpPr>
            <a:xfrm>
              <a:off x="4581" y="595"/>
              <a:ext cx="295" cy="998"/>
              <a:chOff x="4581" y="595"/>
              <a:chExt cx="295" cy="998"/>
            </a:xfrm>
          </p:grpSpPr>
          <p:sp>
            <p:nvSpPr>
              <p:cNvPr id="37897" name="Line 9"/>
              <p:cNvSpPr>
                <a:spLocks noChangeShapeType="1"/>
              </p:cNvSpPr>
              <p:nvPr>
                <p:custDataLst>
                  <p:tags r:id="rId15"/>
                </p:custDataLst>
              </p:nvPr>
            </p:nvSpPr>
            <p:spPr bwMode="auto">
              <a:xfrm flipH="1" flipV="1">
                <a:off x="4717" y="935"/>
                <a:ext cx="0" cy="658"/>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7903" name="Text Box 15"/>
              <p:cNvSpPr txBox="1">
                <a:spLocks noChangeArrowheads="1"/>
              </p:cNvSpPr>
              <p:nvPr>
                <p:custDataLst>
                  <p:tags r:id="rId16"/>
                </p:custDataLst>
              </p:nvPr>
            </p:nvSpPr>
            <p:spPr bwMode="auto">
              <a:xfrm>
                <a:off x="4581" y="595"/>
                <a:ext cx="295"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F</a:t>
                </a:r>
                <a:endParaRPr lang="en-US" altLang="zh-CN" sz="2800" b="1" i="1">
                  <a:solidFill>
                    <a:srgbClr val="CC0000"/>
                  </a:solidFill>
                  <a:latin typeface="Times New Roman" panose="02020603050405020304" pitchFamily="18" charset="0"/>
                </a:endParaRPr>
              </a:p>
            </p:txBody>
          </p:sp>
        </p:grpSp>
      </p:grpSp>
      <p:grpSp>
        <p:nvGrpSpPr>
          <p:cNvPr id="3" name="组合 2" title=""/>
          <p:cNvGrpSpPr/>
          <p:nvPr>
            <p:custDataLst>
              <p:tags r:id="rId17"/>
            </p:custDataLst>
          </p:nvPr>
        </p:nvGrpSpPr>
        <p:grpSpPr>
          <a:xfrm>
            <a:off x="1358306" y="2007556"/>
            <a:ext cx="3564836" cy="4043732"/>
            <a:chOff x="1232558" y="752288"/>
            <a:chExt cx="3564836" cy="4929864"/>
          </a:xfrm>
        </p:grpSpPr>
        <p:pic>
          <p:nvPicPr>
            <p:cNvPr id="11266" name="Picture 2" descr="查看源图像"/>
            <p:cNvPicPr>
              <a:picLocks noChangeAspect="1" noChangeArrowheads="1"/>
            </p:cNvPicPr>
            <p:nvPr>
              <p:custDataLst>
                <p:tags r:id="rId19"/>
              </p:custDataLst>
            </p:nvPr>
          </p:nvPicPr>
          <p:blipFill>
            <a:blip r:embed="rId18">
              <a:extLst>
                <a:ext uri="{28A0092B-C50C-407E-A947-70E740481C1C}">
                  <a14:useLocalDpi xmlns:a14="http://schemas.microsoft.com/office/drawing/2010/main" val="0"/>
                </a:ext>
              </a:extLst>
            </a:blip>
            <a:srcRect l="13425" t="-435" r="18591" b="13251"/>
            <a:stretch>
              <a:fillRect/>
            </a:stretch>
          </p:blipFill>
          <p:spPr bwMode="auto">
            <a:xfrm flipH="1">
              <a:off x="1232558" y="752288"/>
              <a:ext cx="3564836" cy="4285887"/>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custDataLst>
                <p:tags r:id="rId20"/>
              </p:custDataLst>
            </p:nvPr>
          </p:nvSpPr>
          <p:spPr>
            <a:xfrm>
              <a:off x="1570510" y="5128154"/>
              <a:ext cx="2888932"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起重机吊起货物</a:t>
              </a:r>
              <a:endParaRPr lang="zh-CN" altLang="en-US" sz="3000" b="1">
                <a:solidFill>
                  <a:schemeClr val="accent6">
                    <a:lumMod val="50000"/>
                  </a:schemeClr>
                </a:solidFill>
                <a:latin typeface="楷体" panose="02010609060101010101" charset="-122"/>
                <a:ea typeface="楷体" panose="02010609060101010101" charset="-122"/>
              </a:endParaRPr>
            </a:p>
          </p:txBody>
        </p:sp>
      </p:grpSp>
      <p:sp>
        <p:nvSpPr>
          <p:cNvPr id="23" name="TextBox 8" title=""/>
          <p:cNvSpPr>
            <a:spLocks noChangeArrowheads="1"/>
          </p:cNvSpPr>
          <p:nvPr>
            <p:custDataLst>
              <p:tags r:id="rId21"/>
            </p:custDataLst>
          </p:nvPr>
        </p:nvSpPr>
        <p:spPr bwMode="auto">
          <a:xfrm>
            <a:off x="261518" y="806712"/>
            <a:ext cx="11732214" cy="1124132"/>
          </a:xfrm>
          <a:prstGeom prst="roundRect">
            <a:avLst>
              <a:gd name="adj" fmla="val 7949"/>
            </a:avLst>
          </a:prstGeom>
          <a:noFill/>
          <a:ln w="25400" algn="ctr">
            <a:noFill/>
            <a:round/>
          </a:ln>
        </p:spPr>
        <p:txBody>
          <a:bodyPr wrap="square" lIns="18000" tIns="0" rIns="18000" bIns="0">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20000"/>
              </a:lnSpc>
            </a:pPr>
            <a:r>
              <a:rPr kumimoji="1" lang="zh-CN" altLang="en-US" sz="3000" b="1">
                <a:solidFill>
                  <a:srgbClr val="0D0D0D"/>
                </a:solidFill>
                <a:latin typeface="+mn-ea"/>
                <a:ea typeface="+mn-ea"/>
              </a:rPr>
              <a:t>       </a:t>
            </a:r>
            <a:r>
              <a:rPr kumimoji="1" lang="zh-CN" altLang="en-US" sz="3000" b="1">
                <a:solidFill>
                  <a:srgbClr val="0D0D0D"/>
                </a:solidFill>
                <a:latin typeface="Times New Roman" panose="02020603050405020304" pitchFamily="18" charset="0"/>
                <a:cs typeface="Times New Roman" panose="02020603050405020304" pitchFamily="18" charset="0"/>
              </a:rPr>
              <a:t>如果一个力作用在物体上，物体在这个力的方向上移动了一段距离，这个力对物体做了功。</a:t>
            </a:r>
            <a:endParaRPr kumimoji="1" lang="zh-CN" altLang="en-US" sz="3000" b="1">
              <a:solidFill>
                <a:srgbClr val="0D0D0D"/>
              </a:solidFill>
              <a:latin typeface="Times New Roman" panose="02020603050405020304" pitchFamily="18" charset="0"/>
              <a:cs typeface="Times New Roman" panose="02020603050405020304" pitchFamily="18" charset="0"/>
            </a:endParaRPr>
          </a:p>
        </p:txBody>
      </p:sp>
      <p:sp>
        <p:nvSpPr>
          <p:cNvPr id="24" name="Text Box 24" title=""/>
          <p:cNvSpPr txBox="1">
            <a:spLocks noChangeArrowheads="1"/>
          </p:cNvSpPr>
          <p:nvPr>
            <p:custDataLst>
              <p:tags r:id="rId22"/>
            </p:custDataLst>
          </p:nvPr>
        </p:nvSpPr>
        <p:spPr bwMode="auto">
          <a:xfrm>
            <a:off x="7379289" y="1554196"/>
            <a:ext cx="3275256" cy="553998"/>
          </a:xfrm>
          <a:prstGeom prst="rect">
            <a:avLst/>
          </a:prstGeom>
          <a:noFill/>
        </p:spPr>
        <p:txBody>
          <a:bodyPr wrap="none" rtlCol="0">
            <a:spAutoFit/>
          </a:bodyPr>
          <a:lstStyle>
            <a:defPPr>
              <a:defRPr lang="zh-CN"/>
            </a:defPPr>
            <a:lvl1pPr>
              <a:defRPr sz="3000" b="1">
                <a:solidFill>
                  <a:schemeClr val="accent6">
                    <a:lumMod val="50000"/>
                  </a:schemeClr>
                </a:solidFill>
                <a:latin typeface="楷体" panose="02010609060101010101" charset="-122"/>
                <a:ea typeface="楷体" panose="02010609060101010101" charset="-122"/>
              </a:defRPr>
            </a:lvl1pPr>
          </a:lstStyle>
          <a:p>
            <a:r>
              <a:rPr lang="zh-CN" altLang="en-US"/>
              <a:t>拉力对货物做了功</a:t>
            </a:r>
            <a:endParaRPr lang="en-US" altLang="zh-CN"/>
          </a:p>
        </p:txBody>
      </p:sp>
      <p:grpSp>
        <p:nvGrpSpPr>
          <p:cNvPr id="22" name="组合 21" title=""/>
          <p:cNvGrpSpPr/>
          <p:nvPr>
            <p:custDataLst>
              <p:tags r:id="rId23"/>
            </p:custDataLst>
          </p:nvPr>
        </p:nvGrpSpPr>
        <p:grpSpPr>
          <a:xfrm>
            <a:off x="5660696" y="4030278"/>
            <a:ext cx="981039" cy="685413"/>
            <a:chOff x="5229212" y="3096362"/>
            <a:chExt cx="981039" cy="685413"/>
          </a:xfrm>
        </p:grpSpPr>
        <p:sp>
          <p:nvSpPr>
            <p:cNvPr id="25" name="箭头: 右 24"/>
            <p:cNvSpPr/>
            <p:nvPr>
              <p:custDataLst>
                <p:tags r:id="rId24"/>
              </p:custDataLst>
            </p:nvPr>
          </p:nvSpPr>
          <p:spPr>
            <a:xfrm>
              <a:off x="5255603" y="3555303"/>
              <a:ext cx="954648" cy="226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25"/>
              </p:custDataLst>
            </p:nvPr>
          </p:nvSpPr>
          <p:spPr>
            <a:xfrm>
              <a:off x="5229212" y="3096362"/>
              <a:ext cx="957313"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模型</a:t>
              </a:r>
              <a:endParaRPr lang="zh-CN" altLang="en-US" sz="3000" b="1">
                <a:solidFill>
                  <a:schemeClr val="accent6">
                    <a:lumMod val="50000"/>
                  </a:schemeClr>
                </a:solidFill>
                <a:latin typeface="楷体" panose="02010609060101010101" charset="-122"/>
                <a:ea typeface="楷体" panose="02010609060101010101"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90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790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790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8987" name="Group 75" title=""/>
          <p:cNvGrpSpPr/>
          <p:nvPr>
            <p:custDataLst>
              <p:tags r:id="rId3"/>
            </p:custDataLst>
          </p:nvPr>
        </p:nvGrpSpPr>
        <p:grpSpPr>
          <a:xfrm>
            <a:off x="5457535" y="2806665"/>
            <a:ext cx="1096962" cy="2932112"/>
            <a:chOff x="4241" y="2296"/>
            <a:chExt cx="691" cy="1847"/>
          </a:xfrm>
        </p:grpSpPr>
        <p:grpSp>
          <p:nvGrpSpPr>
            <p:cNvPr id="38940" name="Group 28"/>
            <p:cNvGrpSpPr/>
            <p:nvPr>
              <p:custDataLst>
                <p:tags r:id="rId4"/>
              </p:custDataLst>
            </p:nvPr>
          </p:nvGrpSpPr>
          <p:grpSpPr>
            <a:xfrm>
              <a:off x="4716" y="2908"/>
              <a:ext cx="216" cy="1090"/>
              <a:chOff x="5103" y="1593"/>
              <a:chExt cx="317" cy="2019"/>
            </a:xfrm>
          </p:grpSpPr>
          <p:sp>
            <p:nvSpPr>
              <p:cNvPr id="38941" name="Line 29"/>
              <p:cNvSpPr>
                <a:spLocks noChangeShapeType="1"/>
              </p:cNvSpPr>
              <p:nvPr>
                <p:custDataLst>
                  <p:tags r:id="rId5"/>
                </p:custDataLst>
              </p:nvPr>
            </p:nvSpPr>
            <p:spPr bwMode="auto">
              <a:xfrm>
                <a:off x="5125" y="3612"/>
                <a:ext cx="295" cy="0"/>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42" name="Line 30"/>
              <p:cNvSpPr>
                <a:spLocks noChangeShapeType="1"/>
              </p:cNvSpPr>
              <p:nvPr>
                <p:custDataLst>
                  <p:tags r:id="rId6"/>
                </p:custDataLst>
              </p:nvPr>
            </p:nvSpPr>
            <p:spPr bwMode="auto">
              <a:xfrm>
                <a:off x="5103" y="1593"/>
                <a:ext cx="295" cy="0"/>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43" name="Line 31"/>
              <p:cNvSpPr>
                <a:spLocks noChangeShapeType="1"/>
              </p:cNvSpPr>
              <p:nvPr>
                <p:custDataLst>
                  <p:tags r:id="rId7"/>
                </p:custDataLst>
              </p:nvPr>
            </p:nvSpPr>
            <p:spPr bwMode="auto">
              <a:xfrm flipH="1" flipV="1">
                <a:off x="5239" y="1616"/>
                <a:ext cx="0" cy="1950"/>
              </a:xfrm>
              <a:prstGeom prst="line">
                <a:avLst/>
              </a:prstGeom>
              <a:noFill/>
              <a:ln w="28575">
                <a:solidFill>
                  <a:srgbClr val="CC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44" name="Text Box 32"/>
              <p:cNvSpPr txBox="1">
                <a:spLocks noChangeArrowheads="1"/>
              </p:cNvSpPr>
              <p:nvPr>
                <p:custDataLst>
                  <p:tags r:id="rId8"/>
                </p:custDataLst>
              </p:nvPr>
            </p:nvSpPr>
            <p:spPr bwMode="auto">
              <a:xfrm>
                <a:off x="5124" y="2275"/>
                <a:ext cx="296" cy="6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cs typeface="Times New Roman" panose="02020603050405020304" pitchFamily="18" charset="0"/>
                  </a:rPr>
                  <a:t>s</a:t>
                </a:r>
                <a:endParaRPr lang="en-US" altLang="zh-CN" sz="2800" b="1" i="1">
                  <a:solidFill>
                    <a:srgbClr val="CC0000"/>
                  </a:solidFill>
                  <a:latin typeface="Times New Roman" panose="02020603050405020304" pitchFamily="18" charset="0"/>
                  <a:cs typeface="Times New Roman" panose="02020603050405020304" pitchFamily="18" charset="0"/>
                </a:endParaRPr>
              </a:p>
            </p:txBody>
          </p:sp>
        </p:grpSp>
        <p:sp>
          <p:nvSpPr>
            <p:cNvPr id="38946" name="Rectangle 34"/>
            <p:cNvSpPr>
              <a:spLocks noChangeArrowheads="1"/>
            </p:cNvSpPr>
            <p:nvPr>
              <p:custDataLst>
                <p:tags r:id="rId9"/>
              </p:custDataLst>
            </p:nvPr>
          </p:nvSpPr>
          <p:spPr bwMode="auto">
            <a:xfrm>
              <a:off x="4241" y="3884"/>
              <a:ext cx="455" cy="259"/>
            </a:xfrm>
            <a:prstGeom prst="rect">
              <a:avLst/>
            </a:prstGeom>
            <a:solidFill>
              <a:srgbClr val="FCD6B6"/>
            </a:solidFill>
            <a:ln w="19050">
              <a:solidFill>
                <a:schemeClr val="accent2"/>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38947" name="Line 35"/>
            <p:cNvSpPr>
              <a:spLocks noChangeShapeType="1"/>
            </p:cNvSpPr>
            <p:nvPr>
              <p:custDataLst>
                <p:tags r:id="rId10"/>
              </p:custDataLst>
            </p:nvPr>
          </p:nvSpPr>
          <p:spPr bwMode="auto">
            <a:xfrm flipH="1" flipV="1">
              <a:off x="4476" y="3561"/>
              <a:ext cx="0" cy="442"/>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48" name="Text Box 36"/>
            <p:cNvSpPr txBox="1">
              <a:spLocks noChangeArrowheads="1"/>
            </p:cNvSpPr>
            <p:nvPr>
              <p:custDataLst>
                <p:tags r:id="rId11"/>
              </p:custDataLst>
            </p:nvPr>
          </p:nvSpPr>
          <p:spPr bwMode="auto">
            <a:xfrm>
              <a:off x="4241" y="3362"/>
              <a:ext cx="190" cy="3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cs typeface="Times New Roman" panose="02020603050405020304" pitchFamily="18" charset="0"/>
                </a:rPr>
                <a:t>F</a:t>
              </a:r>
              <a:endParaRPr lang="en-US" altLang="zh-CN" sz="2800" b="1" i="1">
                <a:solidFill>
                  <a:srgbClr val="CC0000"/>
                </a:solidFill>
                <a:latin typeface="Times New Roman" panose="02020603050405020304" pitchFamily="18" charset="0"/>
                <a:cs typeface="Times New Roman" panose="02020603050405020304" pitchFamily="18" charset="0"/>
              </a:endParaRPr>
            </a:p>
          </p:txBody>
        </p:sp>
        <p:sp>
          <p:nvSpPr>
            <p:cNvPr id="38950" name="Rectangle 38"/>
            <p:cNvSpPr>
              <a:spLocks noChangeArrowheads="1"/>
            </p:cNvSpPr>
            <p:nvPr>
              <p:custDataLst>
                <p:tags r:id="rId12"/>
              </p:custDataLst>
            </p:nvPr>
          </p:nvSpPr>
          <p:spPr bwMode="auto">
            <a:xfrm>
              <a:off x="4241" y="2776"/>
              <a:ext cx="455" cy="258"/>
            </a:xfrm>
            <a:prstGeom prst="rect">
              <a:avLst/>
            </a:prstGeom>
            <a:solidFill>
              <a:srgbClr val="FCD6B6"/>
            </a:solidFill>
            <a:ln w="19050">
              <a:solidFill>
                <a:schemeClr val="accent2"/>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38952" name="Line 40"/>
            <p:cNvSpPr>
              <a:spLocks noChangeShapeType="1"/>
            </p:cNvSpPr>
            <p:nvPr>
              <p:custDataLst>
                <p:tags r:id="rId13"/>
              </p:custDataLst>
            </p:nvPr>
          </p:nvSpPr>
          <p:spPr bwMode="auto">
            <a:xfrm flipH="1" flipV="1">
              <a:off x="4476" y="2456"/>
              <a:ext cx="0" cy="441"/>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53" name="Text Box 41"/>
            <p:cNvSpPr txBox="1">
              <a:spLocks noChangeArrowheads="1"/>
            </p:cNvSpPr>
            <p:nvPr>
              <p:custDataLst>
                <p:tags r:id="rId14"/>
              </p:custDataLst>
            </p:nvPr>
          </p:nvSpPr>
          <p:spPr bwMode="auto">
            <a:xfrm>
              <a:off x="4241" y="2296"/>
              <a:ext cx="191" cy="3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cs typeface="Times New Roman" panose="02020603050405020304" pitchFamily="18" charset="0"/>
                </a:rPr>
                <a:t>F</a:t>
              </a:r>
              <a:endParaRPr lang="en-US" altLang="zh-CN" sz="2800" b="1" i="1">
                <a:solidFill>
                  <a:srgbClr val="CC0000"/>
                </a:solidFill>
                <a:latin typeface="Times New Roman" panose="02020603050405020304" pitchFamily="18" charset="0"/>
                <a:cs typeface="Times New Roman" panose="02020603050405020304" pitchFamily="18" charset="0"/>
              </a:endParaRPr>
            </a:p>
          </p:txBody>
        </p:sp>
      </p:grpSp>
      <p:grpSp>
        <p:nvGrpSpPr>
          <p:cNvPr id="38984" name="Group 72" title=""/>
          <p:cNvGrpSpPr/>
          <p:nvPr>
            <p:custDataLst>
              <p:tags r:id="rId15"/>
            </p:custDataLst>
          </p:nvPr>
        </p:nvGrpSpPr>
        <p:grpSpPr>
          <a:xfrm>
            <a:off x="494805" y="3359671"/>
            <a:ext cx="3673475" cy="1560513"/>
            <a:chOff x="2699" y="2591"/>
            <a:chExt cx="2835" cy="1087"/>
          </a:xfrm>
        </p:grpSpPr>
        <p:grpSp>
          <p:nvGrpSpPr>
            <p:cNvPr id="38955" name="Group 43"/>
            <p:cNvGrpSpPr/>
            <p:nvPr>
              <p:custDataLst>
                <p:tags r:id="rId16"/>
              </p:custDataLst>
            </p:nvPr>
          </p:nvGrpSpPr>
          <p:grpSpPr>
            <a:xfrm>
              <a:off x="4241" y="2636"/>
              <a:ext cx="1179" cy="658"/>
              <a:chOff x="4241" y="2636"/>
              <a:chExt cx="1179" cy="658"/>
            </a:xfrm>
          </p:grpSpPr>
          <p:grpSp>
            <p:nvGrpSpPr>
              <p:cNvPr id="38956" name="Group 44"/>
              <p:cNvGrpSpPr/>
              <p:nvPr>
                <p:custDataLst>
                  <p:tags r:id="rId17"/>
                </p:custDataLst>
              </p:nvPr>
            </p:nvGrpSpPr>
            <p:grpSpPr>
              <a:xfrm>
                <a:off x="4241" y="2795"/>
                <a:ext cx="726" cy="499"/>
                <a:chOff x="2335" y="2251"/>
                <a:chExt cx="726" cy="499"/>
              </a:xfrm>
            </p:grpSpPr>
            <p:sp>
              <p:nvSpPr>
                <p:cNvPr id="38957" name="Rectangle 22"/>
                <p:cNvSpPr>
                  <a:spLocks noChangeArrowheads="1"/>
                </p:cNvSpPr>
                <p:nvPr>
                  <p:custDataLst>
                    <p:tags r:id="rId18"/>
                  </p:custDataLst>
                </p:nvPr>
              </p:nvSpPr>
              <p:spPr bwMode="auto">
                <a:xfrm>
                  <a:off x="2335" y="2251"/>
                  <a:ext cx="726" cy="408"/>
                </a:xfrm>
                <a:prstGeom prst="rect">
                  <a:avLst/>
                </a:prstGeom>
                <a:solidFill>
                  <a:srgbClr val="FCD6B6"/>
                </a:solidFill>
                <a:ln w="19050">
                  <a:solidFill>
                    <a:srgbClr val="5F5F5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grpSp>
              <p:nvGrpSpPr>
                <p:cNvPr id="38958" name="Group 23"/>
                <p:cNvGrpSpPr/>
                <p:nvPr>
                  <p:custDataLst>
                    <p:tags r:id="rId19"/>
                  </p:custDataLst>
                </p:nvPr>
              </p:nvGrpSpPr>
              <p:grpSpPr>
                <a:xfrm>
                  <a:off x="2789" y="2568"/>
                  <a:ext cx="182" cy="182"/>
                  <a:chOff x="3446" y="1683"/>
                  <a:chExt cx="182" cy="182"/>
                </a:xfrm>
              </p:grpSpPr>
              <p:sp>
                <p:nvSpPr>
                  <p:cNvPr id="38959" name="Oval 24"/>
                  <p:cNvSpPr>
                    <a:spLocks noChangeArrowheads="1"/>
                  </p:cNvSpPr>
                  <p:nvPr>
                    <p:custDataLst>
                      <p:tags r:id="rId20"/>
                    </p:custDataLst>
                  </p:nvPr>
                </p:nvSpPr>
                <p:spPr bwMode="auto">
                  <a:xfrm>
                    <a:off x="3446" y="1683"/>
                    <a:ext cx="182" cy="182"/>
                  </a:xfrm>
                  <a:prstGeom prst="ellipse">
                    <a:avLst/>
                  </a:prstGeom>
                  <a:gradFill rotWithShape="1">
                    <a:gsLst>
                      <a:gs pos="0">
                        <a:schemeClr val="bg1"/>
                      </a:gs>
                      <a:gs pos="100000">
                        <a:schemeClr val="bg1">
                          <a:gamma/>
                          <a:shade val="46275"/>
                          <a:invGamma/>
                        </a:schemeClr>
                      </a:gs>
                    </a:gsLst>
                    <a:path path="shape">
                      <a:fillToRect l="50000" t="50000" r="50000" b="50000"/>
                    </a:path>
                  </a:gra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sp>
                <p:nvSpPr>
                  <p:cNvPr id="38960" name="Oval 25"/>
                  <p:cNvSpPr>
                    <a:spLocks noChangeArrowheads="1"/>
                  </p:cNvSpPr>
                  <p:nvPr>
                    <p:custDataLst>
                      <p:tags r:id="rId21"/>
                    </p:custDataLst>
                  </p:nvPr>
                </p:nvSpPr>
                <p:spPr bwMode="auto">
                  <a:xfrm flipH="1">
                    <a:off x="3515" y="1752"/>
                    <a:ext cx="45" cy="46"/>
                  </a:xfrm>
                  <a:prstGeom prst="ellipse">
                    <a:avLst/>
                  </a:prstGeom>
                  <a:solidFill>
                    <a:srgbClr val="000808"/>
                  </a:soli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grpSp>
            <p:grpSp>
              <p:nvGrpSpPr>
                <p:cNvPr id="38961" name="Group 26"/>
                <p:cNvGrpSpPr/>
                <p:nvPr>
                  <p:custDataLst>
                    <p:tags r:id="rId22"/>
                  </p:custDataLst>
                </p:nvPr>
              </p:nvGrpSpPr>
              <p:grpSpPr>
                <a:xfrm>
                  <a:off x="2426" y="2568"/>
                  <a:ext cx="182" cy="182"/>
                  <a:chOff x="3446" y="1683"/>
                  <a:chExt cx="182" cy="182"/>
                </a:xfrm>
              </p:grpSpPr>
              <p:sp>
                <p:nvSpPr>
                  <p:cNvPr id="38962" name="Oval 27"/>
                  <p:cNvSpPr>
                    <a:spLocks noChangeArrowheads="1"/>
                  </p:cNvSpPr>
                  <p:nvPr>
                    <p:custDataLst>
                      <p:tags r:id="rId23"/>
                    </p:custDataLst>
                  </p:nvPr>
                </p:nvSpPr>
                <p:spPr bwMode="auto">
                  <a:xfrm>
                    <a:off x="3446" y="1683"/>
                    <a:ext cx="182" cy="182"/>
                  </a:xfrm>
                  <a:prstGeom prst="ellipse">
                    <a:avLst/>
                  </a:prstGeom>
                  <a:gradFill rotWithShape="1">
                    <a:gsLst>
                      <a:gs pos="0">
                        <a:schemeClr val="bg1"/>
                      </a:gs>
                      <a:gs pos="100000">
                        <a:schemeClr val="bg1">
                          <a:gamma/>
                          <a:shade val="46275"/>
                          <a:invGamma/>
                        </a:schemeClr>
                      </a:gs>
                    </a:gsLst>
                    <a:path path="shape">
                      <a:fillToRect l="50000" t="50000" r="50000" b="50000"/>
                    </a:path>
                  </a:gra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sp>
                <p:nvSpPr>
                  <p:cNvPr id="38963" name="Oval 28"/>
                  <p:cNvSpPr>
                    <a:spLocks noChangeArrowheads="1"/>
                  </p:cNvSpPr>
                  <p:nvPr>
                    <p:custDataLst>
                      <p:tags r:id="rId24"/>
                    </p:custDataLst>
                  </p:nvPr>
                </p:nvSpPr>
                <p:spPr bwMode="auto">
                  <a:xfrm flipH="1">
                    <a:off x="3515" y="1752"/>
                    <a:ext cx="45" cy="46"/>
                  </a:xfrm>
                  <a:prstGeom prst="ellipse">
                    <a:avLst/>
                  </a:prstGeom>
                  <a:solidFill>
                    <a:srgbClr val="000808"/>
                  </a:soli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grpSp>
          </p:grpSp>
          <p:sp>
            <p:nvSpPr>
              <p:cNvPr id="38964" name="Line 52"/>
              <p:cNvSpPr>
                <a:spLocks noChangeShapeType="1"/>
              </p:cNvSpPr>
              <p:nvPr>
                <p:custDataLst>
                  <p:tags r:id="rId25"/>
                </p:custDataLst>
              </p:nvPr>
            </p:nvSpPr>
            <p:spPr bwMode="auto">
              <a:xfrm rot="5400000" flipH="1" flipV="1">
                <a:off x="4955" y="2670"/>
                <a:ext cx="0" cy="658"/>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65" name="Text Box 53"/>
              <p:cNvSpPr txBox="1">
                <a:spLocks noChangeArrowheads="1"/>
              </p:cNvSpPr>
              <p:nvPr>
                <p:custDataLst>
                  <p:tags r:id="rId26"/>
                </p:custDataLst>
              </p:nvPr>
            </p:nvSpPr>
            <p:spPr bwMode="auto">
              <a:xfrm>
                <a:off x="5125" y="2636"/>
                <a:ext cx="295" cy="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cs typeface="Times New Roman" panose="02020603050405020304" pitchFamily="18" charset="0"/>
                  </a:rPr>
                  <a:t>F</a:t>
                </a:r>
                <a:endParaRPr lang="en-US" altLang="zh-CN" sz="2800" b="1" i="1">
                  <a:solidFill>
                    <a:srgbClr val="CC0000"/>
                  </a:solidFill>
                  <a:latin typeface="Times New Roman" panose="02020603050405020304" pitchFamily="18" charset="0"/>
                  <a:cs typeface="Times New Roman" panose="02020603050405020304" pitchFamily="18" charset="0"/>
                </a:endParaRPr>
              </a:p>
            </p:txBody>
          </p:sp>
        </p:grpSp>
        <p:grpSp>
          <p:nvGrpSpPr>
            <p:cNvPr id="38966" name="Group 54"/>
            <p:cNvGrpSpPr/>
            <p:nvPr>
              <p:custDataLst>
                <p:tags r:id="rId27"/>
              </p:custDataLst>
            </p:nvPr>
          </p:nvGrpSpPr>
          <p:grpSpPr>
            <a:xfrm>
              <a:off x="2699" y="2795"/>
              <a:ext cx="2835" cy="499"/>
              <a:chOff x="2699" y="2795"/>
              <a:chExt cx="2835" cy="499"/>
            </a:xfrm>
          </p:grpSpPr>
          <p:grpSp>
            <p:nvGrpSpPr>
              <p:cNvPr id="38967" name="Group 55"/>
              <p:cNvGrpSpPr/>
              <p:nvPr>
                <p:custDataLst>
                  <p:tags r:id="rId28"/>
                </p:custDataLst>
              </p:nvPr>
            </p:nvGrpSpPr>
            <p:grpSpPr>
              <a:xfrm>
                <a:off x="2880" y="2795"/>
                <a:ext cx="726" cy="499"/>
                <a:chOff x="2335" y="2251"/>
                <a:chExt cx="726" cy="499"/>
              </a:xfrm>
            </p:grpSpPr>
            <p:sp>
              <p:nvSpPr>
                <p:cNvPr id="38968" name="Rectangle 22"/>
                <p:cNvSpPr>
                  <a:spLocks noChangeArrowheads="1"/>
                </p:cNvSpPr>
                <p:nvPr>
                  <p:custDataLst>
                    <p:tags r:id="rId29"/>
                  </p:custDataLst>
                </p:nvPr>
              </p:nvSpPr>
              <p:spPr bwMode="auto">
                <a:xfrm>
                  <a:off x="2335" y="2251"/>
                  <a:ext cx="726" cy="408"/>
                </a:xfrm>
                <a:prstGeom prst="rect">
                  <a:avLst/>
                </a:prstGeom>
                <a:solidFill>
                  <a:srgbClr val="FCD6B6"/>
                </a:solidFill>
                <a:ln w="19050">
                  <a:solidFill>
                    <a:srgbClr val="5F5F5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grpSp>
              <p:nvGrpSpPr>
                <p:cNvPr id="38969" name="Group 23"/>
                <p:cNvGrpSpPr/>
                <p:nvPr>
                  <p:custDataLst>
                    <p:tags r:id="rId30"/>
                  </p:custDataLst>
                </p:nvPr>
              </p:nvGrpSpPr>
              <p:grpSpPr>
                <a:xfrm>
                  <a:off x="2789" y="2568"/>
                  <a:ext cx="182" cy="182"/>
                  <a:chOff x="3446" y="1683"/>
                  <a:chExt cx="182" cy="182"/>
                </a:xfrm>
              </p:grpSpPr>
              <p:sp>
                <p:nvSpPr>
                  <p:cNvPr id="38970" name="Oval 24"/>
                  <p:cNvSpPr>
                    <a:spLocks noChangeArrowheads="1"/>
                  </p:cNvSpPr>
                  <p:nvPr>
                    <p:custDataLst>
                      <p:tags r:id="rId31"/>
                    </p:custDataLst>
                  </p:nvPr>
                </p:nvSpPr>
                <p:spPr bwMode="auto">
                  <a:xfrm>
                    <a:off x="3446" y="1683"/>
                    <a:ext cx="182" cy="182"/>
                  </a:xfrm>
                  <a:prstGeom prst="ellipse">
                    <a:avLst/>
                  </a:prstGeom>
                  <a:gradFill rotWithShape="1">
                    <a:gsLst>
                      <a:gs pos="0">
                        <a:schemeClr val="bg1"/>
                      </a:gs>
                      <a:gs pos="100000">
                        <a:schemeClr val="bg1">
                          <a:gamma/>
                          <a:shade val="46275"/>
                          <a:invGamma/>
                        </a:schemeClr>
                      </a:gs>
                    </a:gsLst>
                    <a:path path="shape">
                      <a:fillToRect l="50000" t="50000" r="50000" b="50000"/>
                    </a:path>
                  </a:gra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sp>
                <p:nvSpPr>
                  <p:cNvPr id="38971" name="Oval 25"/>
                  <p:cNvSpPr>
                    <a:spLocks noChangeArrowheads="1"/>
                  </p:cNvSpPr>
                  <p:nvPr>
                    <p:custDataLst>
                      <p:tags r:id="rId32"/>
                    </p:custDataLst>
                  </p:nvPr>
                </p:nvSpPr>
                <p:spPr bwMode="auto">
                  <a:xfrm flipH="1">
                    <a:off x="3515" y="1752"/>
                    <a:ext cx="45" cy="46"/>
                  </a:xfrm>
                  <a:prstGeom prst="ellipse">
                    <a:avLst/>
                  </a:prstGeom>
                  <a:solidFill>
                    <a:srgbClr val="000808"/>
                  </a:solidFill>
                  <a:ln w="19050">
                    <a:solidFill>
                      <a:srgbClr val="000808"/>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grpSp>
            <p:grpSp>
              <p:nvGrpSpPr>
                <p:cNvPr id="38972" name="Group 26"/>
                <p:cNvGrpSpPr/>
                <p:nvPr>
                  <p:custDataLst>
                    <p:tags r:id="rId33"/>
                  </p:custDataLst>
                </p:nvPr>
              </p:nvGrpSpPr>
              <p:grpSpPr>
                <a:xfrm>
                  <a:off x="2426" y="2568"/>
                  <a:ext cx="182" cy="182"/>
                  <a:chOff x="3446" y="1683"/>
                  <a:chExt cx="182" cy="182"/>
                </a:xfrm>
              </p:grpSpPr>
              <p:sp>
                <p:nvSpPr>
                  <p:cNvPr id="38973" name="Oval 27"/>
                  <p:cNvSpPr>
                    <a:spLocks noChangeArrowheads="1"/>
                  </p:cNvSpPr>
                  <p:nvPr>
                    <p:custDataLst>
                      <p:tags r:id="rId34"/>
                    </p:custDataLst>
                  </p:nvPr>
                </p:nvSpPr>
                <p:spPr bwMode="auto">
                  <a:xfrm>
                    <a:off x="3446" y="1683"/>
                    <a:ext cx="182" cy="182"/>
                  </a:xfrm>
                  <a:prstGeom prst="ellipse">
                    <a:avLst/>
                  </a:prstGeom>
                  <a:gradFill rotWithShape="1">
                    <a:gsLst>
                      <a:gs pos="0">
                        <a:schemeClr val="bg1"/>
                      </a:gs>
                      <a:gs pos="100000">
                        <a:schemeClr val="bg1">
                          <a:gamma/>
                          <a:shade val="46275"/>
                          <a:invGamma/>
                        </a:schemeClr>
                      </a:gs>
                    </a:gsLst>
                    <a:path path="shape">
                      <a:fillToRect l="50000" t="50000" r="50000" b="50000"/>
                    </a:path>
                  </a:gra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sp>
                <p:nvSpPr>
                  <p:cNvPr id="38974" name="Oval 28"/>
                  <p:cNvSpPr>
                    <a:spLocks noChangeArrowheads="1"/>
                  </p:cNvSpPr>
                  <p:nvPr>
                    <p:custDataLst>
                      <p:tags r:id="rId35"/>
                    </p:custDataLst>
                  </p:nvPr>
                </p:nvSpPr>
                <p:spPr bwMode="auto">
                  <a:xfrm flipH="1">
                    <a:off x="3515" y="1752"/>
                    <a:ext cx="45" cy="46"/>
                  </a:xfrm>
                  <a:prstGeom prst="ellipse">
                    <a:avLst/>
                  </a:prstGeom>
                  <a:solidFill>
                    <a:srgbClr val="000808"/>
                  </a:solidFill>
                  <a:ln w="19050">
                    <a:solidFill>
                      <a:srgbClr val="000808"/>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cs typeface="Times New Roman" panose="02020603050405020304" pitchFamily="18" charset="0"/>
                    </a:endParaRPr>
                  </a:p>
                </p:txBody>
              </p:sp>
            </p:grpSp>
          </p:grpSp>
          <p:sp>
            <p:nvSpPr>
              <p:cNvPr id="38975" name="Line 63"/>
              <p:cNvSpPr>
                <a:spLocks noChangeShapeType="1"/>
              </p:cNvSpPr>
              <p:nvPr>
                <p:custDataLst>
                  <p:tags r:id="rId36"/>
                </p:custDataLst>
              </p:nvPr>
            </p:nvSpPr>
            <p:spPr bwMode="auto">
              <a:xfrm>
                <a:off x="2699" y="3294"/>
                <a:ext cx="2835" cy="0"/>
              </a:xfrm>
              <a:prstGeom prst="line">
                <a:avLst/>
              </a:prstGeom>
              <a:noFill/>
              <a:ln w="3810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grpSp>
        <p:grpSp>
          <p:nvGrpSpPr>
            <p:cNvPr id="38976" name="Group 64"/>
            <p:cNvGrpSpPr/>
            <p:nvPr>
              <p:custDataLst>
                <p:tags r:id="rId37"/>
              </p:custDataLst>
            </p:nvPr>
          </p:nvGrpSpPr>
          <p:grpSpPr>
            <a:xfrm>
              <a:off x="3266" y="3317"/>
              <a:ext cx="1360" cy="361"/>
              <a:chOff x="3266" y="3317"/>
              <a:chExt cx="1360" cy="361"/>
            </a:xfrm>
          </p:grpSpPr>
          <p:sp>
            <p:nvSpPr>
              <p:cNvPr id="38977" name="Line 65"/>
              <p:cNvSpPr>
                <a:spLocks noChangeShapeType="1"/>
              </p:cNvSpPr>
              <p:nvPr>
                <p:custDataLst>
                  <p:tags r:id="rId38"/>
                </p:custDataLst>
              </p:nvPr>
            </p:nvSpPr>
            <p:spPr bwMode="auto">
              <a:xfrm flipH="1">
                <a:off x="3266" y="3339"/>
                <a:ext cx="0" cy="295"/>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78" name="Line 66"/>
              <p:cNvSpPr>
                <a:spLocks noChangeShapeType="1"/>
              </p:cNvSpPr>
              <p:nvPr>
                <p:custDataLst>
                  <p:tags r:id="rId39"/>
                </p:custDataLst>
              </p:nvPr>
            </p:nvSpPr>
            <p:spPr bwMode="auto">
              <a:xfrm flipH="1">
                <a:off x="4626" y="3317"/>
                <a:ext cx="0" cy="272"/>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79" name="Line 67"/>
              <p:cNvSpPr>
                <a:spLocks noChangeShapeType="1"/>
              </p:cNvSpPr>
              <p:nvPr>
                <p:custDataLst>
                  <p:tags r:id="rId40"/>
                </p:custDataLst>
              </p:nvPr>
            </p:nvSpPr>
            <p:spPr bwMode="auto">
              <a:xfrm>
                <a:off x="3288" y="3498"/>
                <a:ext cx="1338" cy="0"/>
              </a:xfrm>
              <a:prstGeom prst="line">
                <a:avLst/>
              </a:prstGeom>
              <a:noFill/>
              <a:ln w="28575">
                <a:solidFill>
                  <a:srgbClr val="CC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80" name="Text Box 68"/>
              <p:cNvSpPr txBox="1">
                <a:spLocks noChangeArrowheads="1"/>
              </p:cNvSpPr>
              <p:nvPr>
                <p:custDataLst>
                  <p:tags r:id="rId41"/>
                </p:custDataLst>
              </p:nvPr>
            </p:nvSpPr>
            <p:spPr bwMode="auto">
              <a:xfrm>
                <a:off x="3810" y="3317"/>
                <a:ext cx="295" cy="3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cs typeface="Times New Roman" panose="02020603050405020304" pitchFamily="18" charset="0"/>
                  </a:rPr>
                  <a:t>s</a:t>
                </a:r>
                <a:endParaRPr lang="en-US" altLang="zh-CN" sz="2800" b="1" i="1">
                  <a:solidFill>
                    <a:srgbClr val="CC0000"/>
                  </a:solidFill>
                  <a:latin typeface="Times New Roman" panose="02020603050405020304" pitchFamily="18" charset="0"/>
                  <a:cs typeface="Times New Roman" panose="02020603050405020304" pitchFamily="18" charset="0"/>
                </a:endParaRPr>
              </a:p>
            </p:txBody>
          </p:sp>
        </p:grpSp>
        <p:grpSp>
          <p:nvGrpSpPr>
            <p:cNvPr id="38981" name="Group 69"/>
            <p:cNvGrpSpPr/>
            <p:nvPr>
              <p:custDataLst>
                <p:tags r:id="rId42"/>
              </p:custDataLst>
            </p:nvPr>
          </p:nvGrpSpPr>
          <p:grpSpPr>
            <a:xfrm>
              <a:off x="3266" y="2591"/>
              <a:ext cx="680" cy="385"/>
              <a:chOff x="3266" y="2591"/>
              <a:chExt cx="680" cy="385"/>
            </a:xfrm>
          </p:grpSpPr>
          <p:sp>
            <p:nvSpPr>
              <p:cNvPr id="38982" name="Line 70"/>
              <p:cNvSpPr>
                <a:spLocks noChangeShapeType="1"/>
              </p:cNvSpPr>
              <p:nvPr>
                <p:custDataLst>
                  <p:tags r:id="rId43"/>
                </p:custDataLst>
              </p:nvPr>
            </p:nvSpPr>
            <p:spPr bwMode="auto">
              <a:xfrm rot="5400000" flipH="1" flipV="1">
                <a:off x="3595" y="2647"/>
                <a:ext cx="0" cy="658"/>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38983" name="Text Box 71"/>
              <p:cNvSpPr txBox="1">
                <a:spLocks noChangeArrowheads="1"/>
              </p:cNvSpPr>
              <p:nvPr>
                <p:custDataLst>
                  <p:tags r:id="rId44"/>
                </p:custDataLst>
              </p:nvPr>
            </p:nvSpPr>
            <p:spPr bwMode="auto">
              <a:xfrm>
                <a:off x="3651" y="2591"/>
                <a:ext cx="295" cy="362"/>
              </a:xfrm>
              <a:prstGeom prst="rect">
                <a:avLst/>
              </a:prstGeom>
              <a:solidFill>
                <a:schemeClr val="bg1"/>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cs typeface="Times New Roman" panose="02020603050405020304" pitchFamily="18" charset="0"/>
                  </a:rPr>
                  <a:t>F</a:t>
                </a:r>
                <a:endParaRPr lang="en-US" altLang="zh-CN" sz="2800" b="1" i="1">
                  <a:solidFill>
                    <a:srgbClr val="CC0000"/>
                  </a:solidFill>
                  <a:latin typeface="Times New Roman" panose="02020603050405020304" pitchFamily="18" charset="0"/>
                  <a:cs typeface="Times New Roman" panose="02020603050405020304" pitchFamily="18" charset="0"/>
                </a:endParaRPr>
              </a:p>
            </p:txBody>
          </p:sp>
        </p:grpSp>
      </p:grpSp>
      <p:pic>
        <p:nvPicPr>
          <p:cNvPr id="69" name="Picture 22" title=""/>
          <p:cNvPicPr>
            <a:picLocks noChangeAspect="1" noChangeArrowheads="1"/>
          </p:cNvPicPr>
          <p:nvPr>
            <p:custDataLst>
              <p:tags r:id="rId46"/>
            </p:custDataLst>
          </p:nvPr>
        </p:nvPicPr>
        <p:blipFill>
          <a:blip r:embed="rId45">
            <a:extLst>
              <a:ext uri="{28A0092B-C50C-407E-A947-70E740481C1C}">
                <a14:useLocalDpi xmlns:a14="http://schemas.microsoft.com/office/drawing/2010/main" val="0"/>
              </a:ext>
            </a:extLst>
          </a:blip>
          <a:stretch>
            <a:fillRect/>
          </a:stretch>
        </p:blipFill>
        <p:spPr bwMode="auto">
          <a:xfrm>
            <a:off x="8385823" y="1638265"/>
            <a:ext cx="2825750" cy="3689350"/>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pic>
      <p:grpSp>
        <p:nvGrpSpPr>
          <p:cNvPr id="70" name="组合 69" title=""/>
          <p:cNvGrpSpPr/>
          <p:nvPr>
            <p:custDataLst>
              <p:tags r:id="rId47"/>
            </p:custDataLst>
          </p:nvPr>
        </p:nvGrpSpPr>
        <p:grpSpPr>
          <a:xfrm>
            <a:off x="8195247" y="2067191"/>
            <a:ext cx="2443525" cy="2925841"/>
            <a:chOff x="7772457" y="1351205"/>
            <a:chExt cx="2443525" cy="2925841"/>
          </a:xfrm>
        </p:grpSpPr>
        <p:cxnSp>
          <p:nvCxnSpPr>
            <p:cNvPr id="71" name="直接连接符 70"/>
            <p:cNvCxnSpPr/>
            <p:nvPr>
              <p:custDataLst>
                <p:tags r:id="rId48"/>
              </p:custDataLst>
            </p:nvPr>
          </p:nvCxnSpPr>
          <p:spPr>
            <a:xfrm>
              <a:off x="7772457" y="1378302"/>
              <a:ext cx="226825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2" name="直接连接符 71"/>
            <p:cNvCxnSpPr/>
            <p:nvPr>
              <p:custDataLst>
                <p:tags r:id="rId49"/>
              </p:custDataLst>
            </p:nvPr>
          </p:nvCxnSpPr>
          <p:spPr>
            <a:xfrm>
              <a:off x="7947730" y="4277046"/>
              <a:ext cx="226825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3" name="直接连接符 72"/>
            <p:cNvCxnSpPr/>
            <p:nvPr>
              <p:custDataLst>
                <p:tags r:id="rId50"/>
              </p:custDataLst>
            </p:nvPr>
          </p:nvCxnSpPr>
          <p:spPr>
            <a:xfrm flipH="1" flipV="1">
              <a:off x="9081856" y="1351205"/>
              <a:ext cx="0" cy="1130369"/>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51"/>
              </p:custDataLst>
            </p:nvPr>
          </p:nvCxnSpPr>
          <p:spPr>
            <a:xfrm>
              <a:off x="9090733" y="3101020"/>
              <a:ext cx="8878" cy="1176026"/>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75" name="对象 74"/>
            <p:cNvGraphicFramePr>
              <a:graphicFrameLocks noChangeAspect="1"/>
            </p:cNvGraphicFramePr>
            <p:nvPr>
              <p:custDataLst>
                <p:tags r:id="rId52"/>
              </p:custDataLst>
            </p:nvPr>
          </p:nvGraphicFramePr>
          <p:xfrm>
            <a:off x="8906583" y="2481574"/>
            <a:ext cx="368300" cy="523875"/>
          </p:xfrm>
          <a:graphic>
            <a:graphicData uri="http://schemas.openxmlformats.org/presentationml/2006/ole">
              <mc:AlternateContent>
                <mc:Choice xmlns:v="urn:schemas-microsoft-com:vml" Requires="v">
                  <p:oleObj spid="_x0000_s1049" name="Equation" r:id="rId53" imgW="3048000" imgH="4267200" progId="Equation.DSMT4">
                    <p:embed/>
                  </p:oleObj>
                </mc:Choice>
                <mc:Fallback>
                  <p:oleObj name="Equation" r:id="rId53" imgW="3048000" imgH="4267200" progId="Equation.DSMT4">
                    <p:embed/>
                    <p:pic>
                      <p:nvPicPr>
                        <p:cNvPr id="0" name="OLE substitute image"/>
                        <p:cNvPicPr/>
                        <p:nvPr/>
                      </p:nvPicPr>
                      <p:blipFill>
                        <a:blip r:embed="rId54"/>
                        <a:stretch>
                          <a:fillRect/>
                        </a:stretch>
                      </p:blipFill>
                      <p:spPr>
                        <a:xfrm>
                          <a:off x="8906583" y="2481574"/>
                          <a:ext cx="368300" cy="523875"/>
                        </a:xfrm>
                        <a:prstGeom prst="rect">
                          <a:avLst/>
                        </a:prstGeom>
                        <a:noFill/>
                      </p:spPr>
                    </p:pic>
                  </p:oleObj>
                </mc:Fallback>
              </mc:AlternateContent>
            </a:graphicData>
          </a:graphic>
        </p:graphicFrame>
      </p:grpSp>
      <p:grpSp>
        <p:nvGrpSpPr>
          <p:cNvPr id="76" name="组合 75" title=""/>
          <p:cNvGrpSpPr/>
          <p:nvPr>
            <p:custDataLst>
              <p:tags r:id="rId55"/>
            </p:custDataLst>
          </p:nvPr>
        </p:nvGrpSpPr>
        <p:grpSpPr>
          <a:xfrm>
            <a:off x="8811044" y="3461268"/>
            <a:ext cx="449367" cy="1268957"/>
            <a:chOff x="8650244" y="3101020"/>
            <a:chExt cx="449367" cy="1268957"/>
          </a:xfrm>
        </p:grpSpPr>
        <p:cxnSp>
          <p:nvCxnSpPr>
            <p:cNvPr id="77" name="直接连接符 76"/>
            <p:cNvCxnSpPr/>
            <p:nvPr>
              <p:custDataLst>
                <p:tags r:id="rId56"/>
              </p:custDataLst>
            </p:nvPr>
          </p:nvCxnSpPr>
          <p:spPr>
            <a:xfrm>
              <a:off x="9090733" y="3101020"/>
              <a:ext cx="8878" cy="1176026"/>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78" name="对象 77"/>
            <p:cNvGraphicFramePr>
              <a:graphicFrameLocks noChangeAspect="1"/>
            </p:cNvGraphicFramePr>
            <p:nvPr>
              <p:custDataLst>
                <p:tags r:id="rId57"/>
              </p:custDataLst>
            </p:nvPr>
          </p:nvGraphicFramePr>
          <p:xfrm>
            <a:off x="8650244" y="3941430"/>
            <a:ext cx="392185" cy="428547"/>
          </p:xfrm>
          <a:graphic>
            <a:graphicData uri="http://schemas.openxmlformats.org/presentationml/2006/ole">
              <mc:AlternateContent>
                <mc:Choice xmlns:v="urn:schemas-microsoft-com:vml" Requires="v">
                  <p:oleObj spid="_x0000_s1050" name="Equation" r:id="rId58" imgW="3962400" imgH="4267200" progId="Equation.DSMT4">
                    <p:embed/>
                  </p:oleObj>
                </mc:Choice>
                <mc:Fallback>
                  <p:oleObj name="Equation" r:id="rId58" imgW="3962400" imgH="4267200" progId="Equation.DSMT4">
                    <p:embed/>
                    <p:pic>
                      <p:nvPicPr>
                        <p:cNvPr id="0" name="OLE substitute image"/>
                        <p:cNvPicPr/>
                        <p:nvPr/>
                      </p:nvPicPr>
                      <p:blipFill>
                        <a:blip r:embed="rId59"/>
                        <a:stretch>
                          <a:fillRect/>
                        </a:stretch>
                      </p:blipFill>
                      <p:spPr>
                        <a:xfrm>
                          <a:off x="8650244" y="3941430"/>
                          <a:ext cx="392185" cy="428547"/>
                        </a:xfrm>
                        <a:prstGeom prst="rect">
                          <a:avLst/>
                        </a:prstGeom>
                        <a:noFill/>
                      </p:spPr>
                    </p:pic>
                  </p:oleObj>
                </mc:Fallback>
              </mc:AlternateContent>
            </a:graphicData>
          </a:graphic>
        </p:graphicFrame>
      </p:grpSp>
      <p:sp>
        <p:nvSpPr>
          <p:cNvPr id="2" name="文本框 1" title=""/>
          <p:cNvSpPr txBox="1"/>
          <p:nvPr>
            <p:custDataLst>
              <p:tags r:id="rId60"/>
            </p:custDataLst>
          </p:nvPr>
        </p:nvSpPr>
        <p:spPr>
          <a:xfrm>
            <a:off x="9003220" y="5352253"/>
            <a:ext cx="2116285" cy="553998"/>
          </a:xfrm>
          <a:prstGeom prst="rect">
            <a:avLst/>
          </a:prstGeom>
          <a:noFill/>
        </p:spPr>
        <p:txBody>
          <a:bodyPr wrap="none" rtlCol="0">
            <a:spAutoFit/>
          </a:bodyPr>
          <a:lstStyle/>
          <a:p>
            <a:pPr algn="l"/>
            <a:r>
              <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恒力、曲线</a:t>
            </a:r>
            <a:endPar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sp>
        <p:nvSpPr>
          <p:cNvPr id="79" name="文本框 78" title=""/>
          <p:cNvSpPr txBox="1"/>
          <p:nvPr>
            <p:custDataLst>
              <p:tags r:id="rId61"/>
            </p:custDataLst>
          </p:nvPr>
        </p:nvSpPr>
        <p:spPr>
          <a:xfrm>
            <a:off x="2011294" y="5318927"/>
            <a:ext cx="2116285" cy="553998"/>
          </a:xfrm>
          <a:prstGeom prst="rect">
            <a:avLst/>
          </a:prstGeom>
          <a:noFill/>
        </p:spPr>
        <p:txBody>
          <a:bodyPr wrap="none" rtlCol="0">
            <a:spAutoFit/>
          </a:bodyPr>
          <a:lstStyle/>
          <a:p>
            <a:pPr algn="l"/>
            <a:r>
              <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恒力、直线</a:t>
            </a:r>
            <a:endPar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up)">
                                      <p:cBhvr>
                                        <p:cTn id="17" dur="500"/>
                                        <p:tgtEl>
                                          <p:spTgt spid="7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arn(outHorizontal)">
                                      <p:cBhvr>
                                        <p:cTn id="22" dur="500"/>
                                        <p:tgtEl>
                                          <p:spTgt spid="70"/>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9"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6" name="Text Box 3" title=""/>
          <p:cNvSpPr txBox="1">
            <a:spLocks noChangeArrowheads="1"/>
          </p:cNvSpPr>
          <p:nvPr>
            <p:custDataLst>
              <p:tags r:id="rId3"/>
            </p:custDataLst>
          </p:nvPr>
        </p:nvSpPr>
        <p:spPr bwMode="auto">
          <a:xfrm>
            <a:off x="764491" y="2600807"/>
            <a:ext cx="9718944" cy="59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20000"/>
              </a:lnSpc>
            </a:pPr>
            <a:r>
              <a:rPr kumimoji="1" lang="zh-CN" altLang="en-US" sz="3000" b="1">
                <a:solidFill>
                  <a:srgbClr val="002060"/>
                </a:solidFill>
                <a:latin typeface="Times New Roman" panose="02020603050405020304" pitchFamily="18" charset="0"/>
                <a:ea typeface="楷体" panose="02010609060101010101" charset="-122"/>
                <a:cs typeface="Times New Roman" panose="02020603050405020304" pitchFamily="18" charset="0"/>
              </a:rPr>
              <a:t>一长方体物体从立放变成平放的过程中，重力做功了吗？</a:t>
            </a:r>
            <a:endParaRPr kumimoji="1" lang="zh-CN" altLang="en-US" sz="3000" b="1">
              <a:solidFill>
                <a:srgbClr val="002060"/>
              </a:solidFill>
              <a:latin typeface="Times New Roman" panose="02020603050405020304" pitchFamily="18" charset="0"/>
              <a:ea typeface="楷体" panose="02010609060101010101" charset="-122"/>
              <a:cs typeface="Times New Roman" panose="02020603050405020304" pitchFamily="18" charset="0"/>
            </a:endParaRPr>
          </a:p>
        </p:txBody>
      </p:sp>
      <p:grpSp>
        <p:nvGrpSpPr>
          <p:cNvPr id="3" name="组合 2" title=""/>
          <p:cNvGrpSpPr/>
          <p:nvPr>
            <p:custDataLst>
              <p:tags r:id="rId4"/>
            </p:custDataLst>
          </p:nvPr>
        </p:nvGrpSpPr>
        <p:grpSpPr>
          <a:xfrm>
            <a:off x="1528266" y="3771548"/>
            <a:ext cx="4261210" cy="1849287"/>
            <a:chOff x="1528266" y="3771548"/>
            <a:chExt cx="4261210" cy="1849287"/>
          </a:xfrm>
        </p:grpSpPr>
        <p:grpSp>
          <p:nvGrpSpPr>
            <p:cNvPr id="53" name="组合 52"/>
            <p:cNvGrpSpPr/>
            <p:nvPr>
              <p:custDataLst>
                <p:tags r:id="rId5"/>
              </p:custDataLst>
            </p:nvPr>
          </p:nvGrpSpPr>
          <p:grpSpPr>
            <a:xfrm>
              <a:off x="1528266" y="5530825"/>
              <a:ext cx="3690410" cy="90010"/>
              <a:chOff x="1806074" y="2571750"/>
              <a:chExt cx="3690410" cy="90010"/>
            </a:xfrm>
          </p:grpSpPr>
          <p:cxnSp>
            <p:nvCxnSpPr>
              <p:cNvPr id="54" name="直接连接符 53"/>
              <p:cNvCxnSpPr/>
              <p:nvPr>
                <p:custDataLst>
                  <p:tags r:id="rId6"/>
                </p:custDataLst>
              </p:nvPr>
            </p:nvCxnSpPr>
            <p:spPr>
              <a:xfrm flipH="1">
                <a:off x="183066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7"/>
                </p:custDataLst>
              </p:nvPr>
            </p:nvCxnSpPr>
            <p:spPr>
              <a:xfrm flipH="1">
                <a:off x="194317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8"/>
                </p:custDataLst>
              </p:nvPr>
            </p:nvCxnSpPr>
            <p:spPr>
              <a:xfrm flipH="1">
                <a:off x="205569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custDataLst>
                  <p:tags r:id="rId9"/>
                </p:custDataLst>
              </p:nvPr>
            </p:nvCxnSpPr>
            <p:spPr>
              <a:xfrm flipH="1">
                <a:off x="216820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10"/>
                </p:custDataLst>
              </p:nvPr>
            </p:nvCxnSpPr>
            <p:spPr>
              <a:xfrm flipH="1">
                <a:off x="227674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custDataLst>
                  <p:tags r:id="rId11"/>
                </p:custDataLst>
              </p:nvPr>
            </p:nvCxnSpPr>
            <p:spPr>
              <a:xfrm flipH="1">
                <a:off x="238925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12"/>
                </p:custDataLst>
              </p:nvPr>
            </p:nvCxnSpPr>
            <p:spPr>
              <a:xfrm flipH="1">
                <a:off x="250177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13"/>
                </p:custDataLst>
              </p:nvPr>
            </p:nvCxnSpPr>
            <p:spPr>
              <a:xfrm flipH="1">
                <a:off x="261428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14"/>
                </p:custDataLst>
              </p:nvPr>
            </p:nvCxnSpPr>
            <p:spPr>
              <a:xfrm flipH="1">
                <a:off x="273075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15"/>
                </p:custDataLst>
              </p:nvPr>
            </p:nvCxnSpPr>
            <p:spPr>
              <a:xfrm flipH="1">
                <a:off x="284327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16"/>
                </p:custDataLst>
              </p:nvPr>
            </p:nvCxnSpPr>
            <p:spPr>
              <a:xfrm flipH="1">
                <a:off x="295578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custDataLst>
                  <p:tags r:id="rId17"/>
                </p:custDataLst>
              </p:nvPr>
            </p:nvCxnSpPr>
            <p:spPr>
              <a:xfrm flipH="1">
                <a:off x="306829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custDataLst>
                  <p:tags r:id="rId18"/>
                </p:custDataLst>
              </p:nvPr>
            </p:nvCxnSpPr>
            <p:spPr>
              <a:xfrm flipH="1">
                <a:off x="317683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19"/>
                </p:custDataLst>
              </p:nvPr>
            </p:nvCxnSpPr>
            <p:spPr>
              <a:xfrm flipH="1">
                <a:off x="328935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20"/>
                </p:custDataLst>
              </p:nvPr>
            </p:nvCxnSpPr>
            <p:spPr>
              <a:xfrm flipH="1">
                <a:off x="340186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custDataLst>
                  <p:tags r:id="rId21"/>
                </p:custDataLst>
              </p:nvPr>
            </p:nvCxnSpPr>
            <p:spPr>
              <a:xfrm flipH="1">
                <a:off x="351438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22"/>
                </p:custDataLst>
              </p:nvPr>
            </p:nvCxnSpPr>
            <p:spPr>
              <a:xfrm flipH="1">
                <a:off x="360139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23"/>
                </p:custDataLst>
              </p:nvPr>
            </p:nvCxnSpPr>
            <p:spPr>
              <a:xfrm flipH="1">
                <a:off x="369837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24"/>
                </p:custDataLst>
              </p:nvPr>
            </p:nvCxnSpPr>
            <p:spPr>
              <a:xfrm flipH="1">
                <a:off x="381088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25"/>
                </p:custDataLst>
              </p:nvPr>
            </p:nvCxnSpPr>
            <p:spPr>
              <a:xfrm flipH="1">
                <a:off x="392340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26"/>
                </p:custDataLst>
              </p:nvPr>
            </p:nvCxnSpPr>
            <p:spPr>
              <a:xfrm flipH="1">
                <a:off x="403194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custDataLst>
                  <p:tags r:id="rId27"/>
                </p:custDataLst>
              </p:nvPr>
            </p:nvCxnSpPr>
            <p:spPr>
              <a:xfrm flipH="1">
                <a:off x="414445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28"/>
                </p:custDataLst>
              </p:nvPr>
            </p:nvCxnSpPr>
            <p:spPr>
              <a:xfrm flipH="1">
                <a:off x="425696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29"/>
                </p:custDataLst>
              </p:nvPr>
            </p:nvCxnSpPr>
            <p:spPr>
              <a:xfrm flipH="1">
                <a:off x="436948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30"/>
                </p:custDataLst>
              </p:nvPr>
            </p:nvCxnSpPr>
            <p:spPr>
              <a:xfrm flipH="1">
                <a:off x="448595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31"/>
                </p:custDataLst>
              </p:nvPr>
            </p:nvCxnSpPr>
            <p:spPr>
              <a:xfrm flipH="1">
                <a:off x="459846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custDataLst>
                  <p:tags r:id="rId32"/>
                </p:custDataLst>
              </p:nvPr>
            </p:nvCxnSpPr>
            <p:spPr>
              <a:xfrm flipH="1">
                <a:off x="471098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33"/>
                </p:custDataLst>
              </p:nvPr>
            </p:nvCxnSpPr>
            <p:spPr>
              <a:xfrm flipH="1">
                <a:off x="482349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custDataLst>
                  <p:tags r:id="rId34"/>
                </p:custDataLst>
              </p:nvPr>
            </p:nvCxnSpPr>
            <p:spPr>
              <a:xfrm flipH="1">
                <a:off x="493203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35"/>
                </p:custDataLst>
              </p:nvPr>
            </p:nvCxnSpPr>
            <p:spPr>
              <a:xfrm flipH="1">
                <a:off x="504454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custDataLst>
                  <p:tags r:id="rId36"/>
                </p:custDataLst>
              </p:nvPr>
            </p:nvCxnSpPr>
            <p:spPr>
              <a:xfrm flipH="1">
                <a:off x="515706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custDataLst>
                  <p:tags r:id="rId37"/>
                </p:custDataLst>
              </p:nvPr>
            </p:nvCxnSpPr>
            <p:spPr>
              <a:xfrm flipH="1">
                <a:off x="526957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38"/>
                </p:custDataLst>
              </p:nvPr>
            </p:nvCxnSpPr>
            <p:spPr>
              <a:xfrm>
                <a:off x="1806074" y="2571750"/>
                <a:ext cx="369041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7" name="矩形 86"/>
            <p:cNvSpPr/>
            <p:nvPr>
              <p:custDataLst>
                <p:tags r:id="rId39"/>
              </p:custDataLst>
            </p:nvPr>
          </p:nvSpPr>
          <p:spPr>
            <a:xfrm rot="16200000">
              <a:off x="2320754" y="4308362"/>
              <a:ext cx="1755195"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40"/>
              </p:custDataLst>
            </p:nvPr>
          </p:nvSpPr>
          <p:spPr>
            <a:xfrm>
              <a:off x="3673191" y="3802018"/>
              <a:ext cx="2116285" cy="553998"/>
            </a:xfrm>
            <a:prstGeom prst="rect">
              <a:avLst/>
            </a:prstGeom>
            <a:noFill/>
          </p:spPr>
          <p:txBody>
            <a:bodyPr wrap="none" rtlCol="0">
              <a:spAutoFit/>
            </a:bodyPr>
            <a:lstStyle/>
            <a:p>
              <a:pPr algn="l"/>
              <a:r>
                <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甲（立放）</a:t>
              </a:r>
              <a:endPar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grpSp>
      <p:grpSp>
        <p:nvGrpSpPr>
          <p:cNvPr id="5" name="组合 4" title=""/>
          <p:cNvGrpSpPr/>
          <p:nvPr>
            <p:custDataLst>
              <p:tags r:id="rId41"/>
            </p:custDataLst>
          </p:nvPr>
        </p:nvGrpSpPr>
        <p:grpSpPr>
          <a:xfrm>
            <a:off x="6113928" y="4079017"/>
            <a:ext cx="3690410" cy="1537738"/>
            <a:chOff x="6113928" y="4079017"/>
            <a:chExt cx="3690410" cy="1537738"/>
          </a:xfrm>
        </p:grpSpPr>
        <p:grpSp>
          <p:nvGrpSpPr>
            <p:cNvPr id="88" name="组合 87"/>
            <p:cNvGrpSpPr/>
            <p:nvPr>
              <p:custDataLst>
                <p:tags r:id="rId42"/>
              </p:custDataLst>
            </p:nvPr>
          </p:nvGrpSpPr>
          <p:grpSpPr>
            <a:xfrm>
              <a:off x="6113928" y="5526745"/>
              <a:ext cx="3690410" cy="90010"/>
              <a:chOff x="1806074" y="2571750"/>
              <a:chExt cx="3690410" cy="90010"/>
            </a:xfrm>
          </p:grpSpPr>
          <p:cxnSp>
            <p:nvCxnSpPr>
              <p:cNvPr id="89" name="直接连接符 88"/>
              <p:cNvCxnSpPr/>
              <p:nvPr>
                <p:custDataLst>
                  <p:tags r:id="rId43"/>
                </p:custDataLst>
              </p:nvPr>
            </p:nvCxnSpPr>
            <p:spPr>
              <a:xfrm flipH="1">
                <a:off x="183066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custDataLst>
                  <p:tags r:id="rId44"/>
                </p:custDataLst>
              </p:nvPr>
            </p:nvCxnSpPr>
            <p:spPr>
              <a:xfrm flipH="1">
                <a:off x="194317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custDataLst>
                  <p:tags r:id="rId45"/>
                </p:custDataLst>
              </p:nvPr>
            </p:nvCxnSpPr>
            <p:spPr>
              <a:xfrm flipH="1">
                <a:off x="205569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custDataLst>
                  <p:tags r:id="rId46"/>
                </p:custDataLst>
              </p:nvPr>
            </p:nvCxnSpPr>
            <p:spPr>
              <a:xfrm flipH="1">
                <a:off x="216820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custDataLst>
                  <p:tags r:id="rId47"/>
                </p:custDataLst>
              </p:nvPr>
            </p:nvCxnSpPr>
            <p:spPr>
              <a:xfrm flipH="1">
                <a:off x="227674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custDataLst>
                  <p:tags r:id="rId48"/>
                </p:custDataLst>
              </p:nvPr>
            </p:nvCxnSpPr>
            <p:spPr>
              <a:xfrm flipH="1">
                <a:off x="238925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custDataLst>
                  <p:tags r:id="rId49"/>
                </p:custDataLst>
              </p:nvPr>
            </p:nvCxnSpPr>
            <p:spPr>
              <a:xfrm flipH="1">
                <a:off x="250177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custDataLst>
                  <p:tags r:id="rId50"/>
                </p:custDataLst>
              </p:nvPr>
            </p:nvCxnSpPr>
            <p:spPr>
              <a:xfrm flipH="1">
                <a:off x="261428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custDataLst>
                  <p:tags r:id="rId51"/>
                </p:custDataLst>
              </p:nvPr>
            </p:nvCxnSpPr>
            <p:spPr>
              <a:xfrm flipH="1">
                <a:off x="273075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custDataLst>
                  <p:tags r:id="rId52"/>
                </p:custDataLst>
              </p:nvPr>
            </p:nvCxnSpPr>
            <p:spPr>
              <a:xfrm flipH="1">
                <a:off x="284327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custDataLst>
                  <p:tags r:id="rId53"/>
                </p:custDataLst>
              </p:nvPr>
            </p:nvCxnSpPr>
            <p:spPr>
              <a:xfrm flipH="1">
                <a:off x="295578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custDataLst>
                  <p:tags r:id="rId54"/>
                </p:custDataLst>
              </p:nvPr>
            </p:nvCxnSpPr>
            <p:spPr>
              <a:xfrm flipH="1">
                <a:off x="306829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custDataLst>
                  <p:tags r:id="rId55"/>
                </p:custDataLst>
              </p:nvPr>
            </p:nvCxnSpPr>
            <p:spPr>
              <a:xfrm flipH="1">
                <a:off x="317683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custDataLst>
                  <p:tags r:id="rId56"/>
                </p:custDataLst>
              </p:nvPr>
            </p:nvCxnSpPr>
            <p:spPr>
              <a:xfrm flipH="1">
                <a:off x="328935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custDataLst>
                  <p:tags r:id="rId57"/>
                </p:custDataLst>
              </p:nvPr>
            </p:nvCxnSpPr>
            <p:spPr>
              <a:xfrm flipH="1">
                <a:off x="340186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custDataLst>
                  <p:tags r:id="rId58"/>
                </p:custDataLst>
              </p:nvPr>
            </p:nvCxnSpPr>
            <p:spPr>
              <a:xfrm flipH="1">
                <a:off x="351438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custDataLst>
                  <p:tags r:id="rId59"/>
                </p:custDataLst>
              </p:nvPr>
            </p:nvCxnSpPr>
            <p:spPr>
              <a:xfrm flipH="1">
                <a:off x="360139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custDataLst>
                  <p:tags r:id="rId60"/>
                </p:custDataLst>
              </p:nvPr>
            </p:nvCxnSpPr>
            <p:spPr>
              <a:xfrm flipH="1">
                <a:off x="369837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custDataLst>
                  <p:tags r:id="rId61"/>
                </p:custDataLst>
              </p:nvPr>
            </p:nvCxnSpPr>
            <p:spPr>
              <a:xfrm flipH="1">
                <a:off x="381088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custDataLst>
                  <p:tags r:id="rId62"/>
                </p:custDataLst>
              </p:nvPr>
            </p:nvCxnSpPr>
            <p:spPr>
              <a:xfrm flipH="1">
                <a:off x="392340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custDataLst>
                  <p:tags r:id="rId63"/>
                </p:custDataLst>
              </p:nvPr>
            </p:nvCxnSpPr>
            <p:spPr>
              <a:xfrm flipH="1">
                <a:off x="403194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custDataLst>
                  <p:tags r:id="rId64"/>
                </p:custDataLst>
              </p:nvPr>
            </p:nvCxnSpPr>
            <p:spPr>
              <a:xfrm flipH="1">
                <a:off x="414445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custDataLst>
                  <p:tags r:id="rId65"/>
                </p:custDataLst>
              </p:nvPr>
            </p:nvCxnSpPr>
            <p:spPr>
              <a:xfrm flipH="1">
                <a:off x="425696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custDataLst>
                  <p:tags r:id="rId66"/>
                </p:custDataLst>
              </p:nvPr>
            </p:nvCxnSpPr>
            <p:spPr>
              <a:xfrm flipH="1">
                <a:off x="436948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custDataLst>
                  <p:tags r:id="rId67"/>
                </p:custDataLst>
              </p:nvPr>
            </p:nvCxnSpPr>
            <p:spPr>
              <a:xfrm flipH="1">
                <a:off x="448595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custDataLst>
                  <p:tags r:id="rId68"/>
                </p:custDataLst>
              </p:nvPr>
            </p:nvCxnSpPr>
            <p:spPr>
              <a:xfrm flipH="1">
                <a:off x="459846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custDataLst>
                  <p:tags r:id="rId69"/>
                </p:custDataLst>
              </p:nvPr>
            </p:nvCxnSpPr>
            <p:spPr>
              <a:xfrm flipH="1">
                <a:off x="471098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custDataLst>
                  <p:tags r:id="rId70"/>
                </p:custDataLst>
              </p:nvPr>
            </p:nvCxnSpPr>
            <p:spPr>
              <a:xfrm flipH="1">
                <a:off x="482349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custDataLst>
                  <p:tags r:id="rId71"/>
                </p:custDataLst>
              </p:nvPr>
            </p:nvCxnSpPr>
            <p:spPr>
              <a:xfrm flipH="1">
                <a:off x="493203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custDataLst>
                  <p:tags r:id="rId72"/>
                </p:custDataLst>
              </p:nvPr>
            </p:nvCxnSpPr>
            <p:spPr>
              <a:xfrm flipH="1">
                <a:off x="504454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custDataLst>
                  <p:tags r:id="rId73"/>
                </p:custDataLst>
              </p:nvPr>
            </p:nvCxnSpPr>
            <p:spPr>
              <a:xfrm flipH="1">
                <a:off x="515706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custDataLst>
                  <p:tags r:id="rId74"/>
                </p:custDataLst>
              </p:nvPr>
            </p:nvCxnSpPr>
            <p:spPr>
              <a:xfrm flipH="1">
                <a:off x="526957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custDataLst>
                  <p:tags r:id="rId75"/>
                </p:custDataLst>
              </p:nvPr>
            </p:nvCxnSpPr>
            <p:spPr>
              <a:xfrm>
                <a:off x="1806074" y="2571750"/>
                <a:ext cx="369041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2" name="矩形 121"/>
            <p:cNvSpPr/>
            <p:nvPr>
              <p:custDataLst>
                <p:tags r:id="rId76"/>
              </p:custDataLst>
            </p:nvPr>
          </p:nvSpPr>
          <p:spPr>
            <a:xfrm>
              <a:off x="7262953" y="4845176"/>
              <a:ext cx="1755195"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sp>
          <p:nvSpPr>
            <p:cNvPr id="125" name="文本框 124"/>
            <p:cNvSpPr txBox="1"/>
            <p:nvPr>
              <p:custDataLst>
                <p:tags r:id="rId77"/>
              </p:custDataLst>
            </p:nvPr>
          </p:nvSpPr>
          <p:spPr>
            <a:xfrm>
              <a:off x="7159836" y="4079017"/>
              <a:ext cx="2116285" cy="553998"/>
            </a:xfrm>
            <a:prstGeom prst="rect">
              <a:avLst/>
            </a:prstGeom>
            <a:noFill/>
          </p:spPr>
          <p:txBody>
            <a:bodyPr wrap="none" rtlCol="0">
              <a:spAutoFit/>
            </a:bodyPr>
            <a:lstStyle/>
            <a:p>
              <a:pPr algn="l"/>
              <a:r>
                <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乙（平放）</a:t>
              </a:r>
              <a:endPar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grpSp>
      <p:grpSp>
        <p:nvGrpSpPr>
          <p:cNvPr id="126" name="组合 125" title=""/>
          <p:cNvGrpSpPr/>
          <p:nvPr>
            <p:custDataLst>
              <p:tags r:id="rId78"/>
            </p:custDataLst>
          </p:nvPr>
        </p:nvGrpSpPr>
        <p:grpSpPr>
          <a:xfrm>
            <a:off x="3017732" y="4692502"/>
            <a:ext cx="392185" cy="1278144"/>
            <a:chOff x="8831040" y="3290956"/>
            <a:chExt cx="392185" cy="1278144"/>
          </a:xfrm>
        </p:grpSpPr>
        <p:cxnSp>
          <p:nvCxnSpPr>
            <p:cNvPr id="127" name="直接连接符 126"/>
            <p:cNvCxnSpPr>
              <a:endCxn id="87" idx="1"/>
            </p:cNvCxnSpPr>
            <p:nvPr>
              <p:custDataLst>
                <p:tags r:id="rId79"/>
              </p:custDataLst>
            </p:nvPr>
          </p:nvCxnSpPr>
          <p:spPr>
            <a:xfrm>
              <a:off x="8991211" y="3290956"/>
              <a:ext cx="829" cy="834242"/>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128" name="对象 127"/>
            <p:cNvGraphicFramePr>
              <a:graphicFrameLocks noChangeAspect="1"/>
            </p:cNvGraphicFramePr>
            <p:nvPr>
              <p:custDataLst>
                <p:tags r:id="rId80"/>
              </p:custDataLst>
            </p:nvPr>
          </p:nvGraphicFramePr>
          <p:xfrm>
            <a:off x="8831040" y="4140553"/>
            <a:ext cx="392185" cy="428547"/>
          </p:xfrm>
          <a:graphic>
            <a:graphicData uri="http://schemas.openxmlformats.org/presentationml/2006/ole">
              <mc:AlternateContent>
                <mc:Choice xmlns:v="urn:schemas-microsoft-com:vml" Requires="v">
                  <p:oleObj spid="_x0000_s1051" name="Equation" r:id="rId81" imgW="3962400" imgH="4267200" progId="Equation.DSMT4">
                    <p:embed/>
                  </p:oleObj>
                </mc:Choice>
                <mc:Fallback>
                  <p:oleObj name="Equation" r:id="rId81" imgW="3962400" imgH="4267200" progId="Equation.DSMT4">
                    <p:embed/>
                    <p:pic>
                      <p:nvPicPr>
                        <p:cNvPr id="0" name="OLE substitute image"/>
                        <p:cNvPicPr/>
                        <p:nvPr/>
                      </p:nvPicPr>
                      <p:blipFill>
                        <a:blip r:embed="rId82"/>
                        <a:stretch>
                          <a:fillRect/>
                        </a:stretch>
                      </p:blipFill>
                      <p:spPr>
                        <a:xfrm>
                          <a:off x="8831040" y="4140553"/>
                          <a:ext cx="392185" cy="428547"/>
                        </a:xfrm>
                        <a:prstGeom prst="rect">
                          <a:avLst/>
                        </a:prstGeom>
                        <a:noFill/>
                      </p:spPr>
                    </p:pic>
                  </p:oleObj>
                </mc:Fallback>
              </mc:AlternateContent>
            </a:graphicData>
          </a:graphic>
        </p:graphicFrame>
      </p:grpSp>
      <p:sp>
        <p:nvSpPr>
          <p:cNvPr id="123" name="椭圆 122" title=""/>
          <p:cNvSpPr/>
          <p:nvPr>
            <p:custDataLst>
              <p:tags r:id="rId83"/>
            </p:custDataLst>
          </p:nvPr>
        </p:nvSpPr>
        <p:spPr>
          <a:xfrm rot="5400000">
            <a:off x="3113965" y="4608117"/>
            <a:ext cx="168771" cy="168771"/>
          </a:xfrm>
          <a:prstGeom prst="ellipse">
            <a:avLst/>
          </a:prstGeom>
          <a:solidFill>
            <a:srgbClr val="00206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6" name="组合 5" title=""/>
          <p:cNvGrpSpPr/>
          <p:nvPr>
            <p:custDataLst>
              <p:tags r:id="rId84"/>
            </p:custDataLst>
          </p:nvPr>
        </p:nvGrpSpPr>
        <p:grpSpPr>
          <a:xfrm>
            <a:off x="8025304" y="5153651"/>
            <a:ext cx="392185" cy="1349839"/>
            <a:chOff x="8025304" y="5153651"/>
            <a:chExt cx="392185" cy="1349839"/>
          </a:xfrm>
        </p:grpSpPr>
        <p:grpSp>
          <p:nvGrpSpPr>
            <p:cNvPr id="130" name="组合 129"/>
            <p:cNvGrpSpPr/>
            <p:nvPr>
              <p:custDataLst>
                <p:tags r:id="rId85"/>
              </p:custDataLst>
            </p:nvPr>
          </p:nvGrpSpPr>
          <p:grpSpPr>
            <a:xfrm>
              <a:off x="8025304" y="5296154"/>
              <a:ext cx="392185" cy="1207336"/>
              <a:chOff x="8920058" y="3101020"/>
              <a:chExt cx="392185" cy="1207336"/>
            </a:xfrm>
          </p:grpSpPr>
          <p:cxnSp>
            <p:nvCxnSpPr>
              <p:cNvPr id="131" name="直接连接符 130"/>
              <p:cNvCxnSpPr/>
              <p:nvPr>
                <p:custDataLst>
                  <p:tags r:id="rId86"/>
                </p:custDataLst>
              </p:nvPr>
            </p:nvCxnSpPr>
            <p:spPr>
              <a:xfrm>
                <a:off x="9090733" y="3101020"/>
                <a:ext cx="829" cy="834242"/>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132" name="对象 131"/>
              <p:cNvGraphicFramePr>
                <a:graphicFrameLocks noChangeAspect="1"/>
              </p:cNvGraphicFramePr>
              <p:nvPr>
                <p:custDataLst>
                  <p:tags r:id="rId87"/>
                </p:custDataLst>
              </p:nvPr>
            </p:nvGraphicFramePr>
            <p:xfrm>
              <a:off x="8920058" y="3879809"/>
              <a:ext cx="392185" cy="428547"/>
            </p:xfrm>
            <a:graphic>
              <a:graphicData uri="http://schemas.openxmlformats.org/presentationml/2006/ole">
                <mc:AlternateContent>
                  <mc:Choice xmlns:v="urn:schemas-microsoft-com:vml" Requires="v">
                    <p:oleObj spid="_x0000_s1052" name="Equation" r:id="rId88" imgW="3962400" imgH="4267200" progId="Equation.DSMT4">
                      <p:embed/>
                    </p:oleObj>
                  </mc:Choice>
                  <mc:Fallback>
                    <p:oleObj name="Equation" r:id="rId88" imgW="3962400" imgH="4267200" progId="Equation.DSMT4">
                      <p:embed/>
                      <p:pic>
                        <p:nvPicPr>
                          <p:cNvPr id="0" name="OLE substitute image"/>
                          <p:cNvPicPr/>
                          <p:nvPr/>
                        </p:nvPicPr>
                        <p:blipFill>
                          <a:blip r:embed="rId82"/>
                          <a:stretch>
                            <a:fillRect/>
                          </a:stretch>
                        </p:blipFill>
                        <p:spPr>
                          <a:xfrm>
                            <a:off x="8920058" y="3879809"/>
                            <a:ext cx="392185" cy="428547"/>
                          </a:xfrm>
                          <a:prstGeom prst="rect">
                            <a:avLst/>
                          </a:prstGeom>
                          <a:noFill/>
                        </p:spPr>
                      </p:pic>
                    </p:oleObj>
                  </mc:Fallback>
                </mc:AlternateContent>
              </a:graphicData>
            </a:graphic>
          </p:graphicFrame>
        </p:grpSp>
        <p:sp>
          <p:nvSpPr>
            <p:cNvPr id="124" name="椭圆 123"/>
            <p:cNvSpPr/>
            <p:nvPr>
              <p:custDataLst>
                <p:tags r:id="rId89"/>
              </p:custDataLst>
            </p:nvPr>
          </p:nvSpPr>
          <p:spPr>
            <a:xfrm rot="5400000">
              <a:off x="8108318" y="5153651"/>
              <a:ext cx="168771" cy="168771"/>
            </a:xfrm>
            <a:prstGeom prst="ellipse">
              <a:avLst/>
            </a:prstGeom>
            <a:solidFill>
              <a:srgbClr val="00206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cxnSp>
        <p:nvCxnSpPr>
          <p:cNvPr id="134" name="直接连接符 133" title=""/>
          <p:cNvCxnSpPr/>
          <p:nvPr>
            <p:custDataLst>
              <p:tags r:id="rId90"/>
            </p:custDataLst>
          </p:nvPr>
        </p:nvCxnSpPr>
        <p:spPr>
          <a:xfrm>
            <a:off x="3124059" y="4695238"/>
            <a:ext cx="6680279" cy="0"/>
          </a:xfrm>
          <a:prstGeom prst="line">
            <a:avLst/>
          </a:prstGeom>
          <a:ln>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135" name="直接连接符 134" title=""/>
          <p:cNvCxnSpPr/>
          <p:nvPr>
            <p:custDataLst>
              <p:tags r:id="rId91"/>
            </p:custDataLst>
          </p:nvPr>
        </p:nvCxnSpPr>
        <p:spPr>
          <a:xfrm>
            <a:off x="3177903" y="5238036"/>
            <a:ext cx="6739653" cy="0"/>
          </a:xfrm>
          <a:prstGeom prst="line">
            <a:avLst/>
          </a:prstGeom>
          <a:ln>
            <a:solidFill>
              <a:srgbClr val="0070C0"/>
            </a:solidFill>
          </a:ln>
        </p:spPr>
        <p:style>
          <a:lnRef idx="3">
            <a:schemeClr val="accent2"/>
          </a:lnRef>
          <a:fillRef idx="0">
            <a:schemeClr val="accent2"/>
          </a:fillRef>
          <a:effectRef idx="2">
            <a:schemeClr val="accent2"/>
          </a:effectRef>
          <a:fontRef idx="minor">
            <a:schemeClr val="tx1"/>
          </a:fontRef>
        </p:style>
      </p:cxnSp>
      <p:grpSp>
        <p:nvGrpSpPr>
          <p:cNvPr id="2" name="组合 1" title=""/>
          <p:cNvGrpSpPr/>
          <p:nvPr>
            <p:custDataLst>
              <p:tags r:id="rId92"/>
            </p:custDataLst>
          </p:nvPr>
        </p:nvGrpSpPr>
        <p:grpSpPr>
          <a:xfrm>
            <a:off x="5789476" y="3994951"/>
            <a:ext cx="368300" cy="1975695"/>
            <a:chOff x="5789476" y="3994951"/>
            <a:chExt cx="368300" cy="1975695"/>
          </a:xfrm>
        </p:grpSpPr>
        <p:cxnSp>
          <p:nvCxnSpPr>
            <p:cNvPr id="136" name="直接连接符 135"/>
            <p:cNvCxnSpPr/>
            <p:nvPr>
              <p:custDataLst>
                <p:tags r:id="rId93"/>
              </p:custDataLst>
            </p:nvPr>
          </p:nvCxnSpPr>
          <p:spPr>
            <a:xfrm flipH="1" flipV="1">
              <a:off x="5911907" y="5238036"/>
              <a:ext cx="0" cy="732610"/>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custDataLst>
                <p:tags r:id="rId94"/>
              </p:custDataLst>
            </p:nvPr>
          </p:nvCxnSpPr>
          <p:spPr>
            <a:xfrm flipH="1">
              <a:off x="5911907" y="3994951"/>
              <a:ext cx="0" cy="701108"/>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138" name="对象 137"/>
            <p:cNvGraphicFramePr>
              <a:graphicFrameLocks noChangeAspect="1"/>
            </p:cNvGraphicFramePr>
            <p:nvPr>
              <p:custDataLst>
                <p:tags r:id="rId95"/>
              </p:custDataLst>
            </p:nvPr>
          </p:nvGraphicFramePr>
          <p:xfrm>
            <a:off x="5789476" y="4741924"/>
            <a:ext cx="368300" cy="523875"/>
          </p:xfrm>
          <a:graphic>
            <a:graphicData uri="http://schemas.openxmlformats.org/presentationml/2006/ole">
              <mc:AlternateContent>
                <mc:Choice xmlns:v="urn:schemas-microsoft-com:vml" Requires="v">
                  <p:oleObj spid="_x0000_s1053" name="Equation" r:id="rId96" imgW="3048000" imgH="4267200" progId="Equation.DSMT4">
                    <p:embed/>
                  </p:oleObj>
                </mc:Choice>
                <mc:Fallback>
                  <p:oleObj name="Equation" r:id="rId96" imgW="3048000" imgH="4267200" progId="Equation.DSMT4">
                    <p:embed/>
                    <p:pic>
                      <p:nvPicPr>
                        <p:cNvPr id="0" name="OLE substitute image"/>
                        <p:cNvPicPr/>
                        <p:nvPr/>
                      </p:nvPicPr>
                      <p:blipFill>
                        <a:blip r:embed="rId97"/>
                        <a:stretch>
                          <a:fillRect/>
                        </a:stretch>
                      </p:blipFill>
                      <p:spPr>
                        <a:xfrm>
                          <a:off x="5789476" y="4741924"/>
                          <a:ext cx="368300" cy="523875"/>
                        </a:xfrm>
                        <a:prstGeom prst="rect">
                          <a:avLst/>
                        </a:prstGeom>
                        <a:noFill/>
                      </p:spPr>
                    </p:pic>
                  </p:oleObj>
                </mc:Fallback>
              </mc:AlternateContent>
            </a:graphicData>
          </a:graphic>
        </p:graphicFrame>
      </p:grpSp>
      <p:sp>
        <p:nvSpPr>
          <p:cNvPr id="133" name="文本框 132" title=""/>
          <p:cNvSpPr txBox="1"/>
          <p:nvPr>
            <p:custDataLst>
              <p:tags r:id="rId98"/>
            </p:custDataLst>
          </p:nvPr>
        </p:nvSpPr>
        <p:spPr>
          <a:xfrm>
            <a:off x="6000102" y="3292826"/>
            <a:ext cx="2116285" cy="553998"/>
          </a:xfrm>
          <a:prstGeom prst="rect">
            <a:avLst/>
          </a:prstGeom>
          <a:noFill/>
        </p:spPr>
        <p:txBody>
          <a:bodyPr wrap="none" rtlCol="0">
            <a:spAutoFit/>
          </a:bodyPr>
          <a:lstStyle/>
          <a:p>
            <a:pPr algn="l"/>
            <a:r>
              <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恒力、曲线</a:t>
            </a:r>
            <a:endPar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wipe(up)">
                                      <p:cBhvr>
                                        <p:cTn id="12" dur="500"/>
                                        <p:tgtEl>
                                          <p:spTgt spid="12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wipe(left)">
                                      <p:cBhvr>
                                        <p:cTn id="22" dur="500"/>
                                        <p:tgtEl>
                                          <p:spTgt spid="134"/>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wipe(right)">
                                      <p:cBhvr>
                                        <p:cTn id="27" dur="500"/>
                                        <p:tgtEl>
                                          <p:spTgt spid="13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6" presetClass="entr" presetSubtype="2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Horizontal)">
                                      <p:cBhvr>
                                        <p:cTn id="32" dur="500"/>
                                        <p:tgtEl>
                                          <p:spTgt spid="2"/>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wipe(down)">
                                      <p:cBhvr>
                                        <p:cTn id="37"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grpSp>
        <p:nvGrpSpPr>
          <p:cNvPr id="3" name="组合 2" title=""/>
          <p:cNvGrpSpPr/>
          <p:nvPr>
            <p:custDataLst>
              <p:tags r:id="rId4"/>
            </p:custDataLst>
          </p:nvPr>
        </p:nvGrpSpPr>
        <p:grpSpPr>
          <a:xfrm>
            <a:off x="4919156" y="3429000"/>
            <a:ext cx="5613887" cy="3170237"/>
            <a:chOff x="4839257" y="2953660"/>
            <a:chExt cx="5613887" cy="3170237"/>
          </a:xfrm>
        </p:grpSpPr>
        <p:pic>
          <p:nvPicPr>
            <p:cNvPr id="60429" name="Picture 13"/>
            <p:cNvPicPr>
              <a:picLocks noChangeAspect="1" noChangeArrowheads="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bwMode="auto">
            <a:xfrm>
              <a:off x="6563769" y="2953660"/>
              <a:ext cx="3889375" cy="3170237"/>
            </a:xfrm>
            <a:prstGeom prst="rect">
              <a:avLst/>
            </a:prstGeom>
            <a:noFill/>
            <a:ln w="19050">
              <a:solidFill>
                <a:srgbClr val="3399FF"/>
              </a:solidFill>
              <a:miter lim="800000"/>
            </a:ln>
            <a:extLst>
              <a:ext uri="{909E8E84-426E-40DD-AFC4-6F175D3DCCD1}">
                <a14:hiddenFill xmlns:a14="http://schemas.microsoft.com/office/drawing/2010/main">
                  <a:solidFill>
                    <a:srgbClr val="FFFFFF"/>
                  </a:solidFill>
                </a14:hiddenFill>
              </a:ext>
            </a:extLst>
          </p:spPr>
        </p:pic>
        <p:sp>
          <p:nvSpPr>
            <p:cNvPr id="11" name="箭头: 右 10"/>
            <p:cNvSpPr/>
            <p:nvPr>
              <p:custDataLst>
                <p:tags r:id="rId7"/>
              </p:custDataLst>
            </p:nvPr>
          </p:nvSpPr>
          <p:spPr>
            <a:xfrm>
              <a:off x="4839257" y="4281361"/>
              <a:ext cx="1331651" cy="351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60431" name="Picture 15" title=""/>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744870" y="3435350"/>
            <a:ext cx="3781425" cy="3163887"/>
          </a:xfrm>
          <a:prstGeom prst="rect">
            <a:avLst/>
          </a:prstGeom>
          <a:noFill/>
          <a:ln w="19050">
            <a:solidFill>
              <a:srgbClr val="3399FF"/>
            </a:solidFill>
            <a:miter lim="800000"/>
          </a:ln>
          <a:extLst>
            <a:ext uri="{909E8E84-426E-40DD-AFC4-6F175D3DCCD1}">
              <a14:hiddenFill xmlns:a14="http://schemas.microsoft.com/office/drawing/2010/main">
                <a:solidFill>
                  <a:srgbClr val="FFFFFF"/>
                </a:solidFill>
              </a14:hiddenFill>
            </a:ext>
          </a:extLst>
        </p:spPr>
      </p:pic>
      <p:sp>
        <p:nvSpPr>
          <p:cNvPr id="2" name="Rectangle 4" title=""/>
          <p:cNvSpPr>
            <a:spLocks noChangeArrowheads="1"/>
          </p:cNvSpPr>
          <p:nvPr>
            <p:custDataLst>
              <p:tags r:id="rId10"/>
            </p:custDataLst>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45720" rIns="91440" bIns="45720" numCol="1" anchor="ctr" anchorCtr="0" compatLnSpc="1">
            <a:spAutoFit/>
          </a:bodyPr>
          <a:lstStyle/>
          <a:p>
            <a:endParaRPr lang="zh-CN" altLang="en-US">
              <a:latin typeface="Times New Roman" panose="02020603050405020304" pitchFamily="18" charset="0"/>
              <a:cs typeface="Times New Roman" panose="02020603050405020304" pitchFamily="18" charset="0"/>
            </a:endParaRPr>
          </a:p>
        </p:txBody>
      </p:sp>
      <p:sp>
        <p:nvSpPr>
          <p:cNvPr id="4" name="Rectangle 6" title=""/>
          <p:cNvSpPr>
            <a:spLocks noChangeArrowheads="1"/>
          </p:cNvSpPr>
          <p:nvPr>
            <p:custDataLst>
              <p:tags r:id="rId11"/>
            </p:custDataLst>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45720" rIns="91440" bIns="45720" numCol="1" anchor="ctr" anchorCtr="0" compatLnSpc="1">
            <a:spAutoFit/>
          </a:bodyPr>
          <a:lstStyle/>
          <a:p>
            <a:endParaRPr lang="zh-CN" altLang="en-US">
              <a:latin typeface="Times New Roman" panose="02020603050405020304" pitchFamily="18" charset="0"/>
              <a:cs typeface="Times New Roman" panose="02020603050405020304" pitchFamily="18" charset="0"/>
            </a:endParaRPr>
          </a:p>
        </p:txBody>
      </p:sp>
      <p:sp>
        <p:nvSpPr>
          <p:cNvPr id="6" name="Rectangle 8" title=""/>
          <p:cNvSpPr>
            <a:spLocks noChangeArrowheads="1"/>
          </p:cNvSpPr>
          <p:nvPr>
            <p:custDataLst>
              <p:tags r:id="rId12"/>
            </p:custDataLst>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45720" rIns="91440" bIns="45720" numCol="1" anchor="ctr" anchorCtr="0" compatLnSpc="1">
            <a:spAutoFit/>
          </a:bodyPr>
          <a:lstStyle/>
          <a:p>
            <a:endParaRPr lang="zh-CN" altLang="en-US">
              <a:latin typeface="Times New Roman" panose="02020603050405020304" pitchFamily="18" charset="0"/>
              <a:cs typeface="Times New Roman" panose="02020603050405020304" pitchFamily="18" charset="0"/>
            </a:endParaRPr>
          </a:p>
        </p:txBody>
      </p:sp>
      <p:sp>
        <p:nvSpPr>
          <p:cNvPr id="8" name="Rectangle 10" title=""/>
          <p:cNvSpPr>
            <a:spLocks noChangeArrowheads="1"/>
          </p:cNvSpPr>
          <p:nvPr>
            <p:custDataLst>
              <p:tags r:id="rId13"/>
            </p:custDataLst>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45720" rIns="91440" bIns="45720" numCol="1" anchor="ctr" anchorCtr="0" compatLnSpc="1">
            <a:spAutoFit/>
          </a:bodyPr>
          <a:lstStyle/>
          <a:p>
            <a:endParaRPr lang="zh-CN" altLang="en-US">
              <a:latin typeface="Times New Roman" panose="02020603050405020304" pitchFamily="18" charset="0"/>
              <a:cs typeface="Times New Roman" panose="02020603050405020304" pitchFamily="18" charset="0"/>
            </a:endParaRPr>
          </a:p>
        </p:txBody>
      </p:sp>
      <p:grpSp>
        <p:nvGrpSpPr>
          <p:cNvPr id="28" name="组合 27" title=""/>
          <p:cNvGrpSpPr/>
          <p:nvPr>
            <p:custDataLst>
              <p:tags r:id="rId14"/>
            </p:custDataLst>
          </p:nvPr>
        </p:nvGrpSpPr>
        <p:grpSpPr>
          <a:xfrm>
            <a:off x="1648486" y="4534112"/>
            <a:ext cx="1490816" cy="691426"/>
            <a:chOff x="9090733" y="2409594"/>
            <a:chExt cx="1490816" cy="691426"/>
          </a:xfrm>
        </p:grpSpPr>
        <p:cxnSp>
          <p:nvCxnSpPr>
            <p:cNvPr id="29" name="直接连接符 28"/>
            <p:cNvCxnSpPr/>
            <p:nvPr>
              <p:custDataLst>
                <p:tags r:id="rId15"/>
              </p:custDataLst>
            </p:nvPr>
          </p:nvCxnSpPr>
          <p:spPr>
            <a:xfrm flipV="1">
              <a:off x="9090733" y="2615462"/>
              <a:ext cx="1062191" cy="485558"/>
            </a:xfrm>
            <a:prstGeom prst="line">
              <a:avLst/>
            </a:prstGeom>
            <a:ln w="57150">
              <a:solidFill>
                <a:schemeClr val="bg1"/>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30" name="对象 29"/>
            <p:cNvGraphicFramePr>
              <a:graphicFrameLocks noChangeAspect="1"/>
            </p:cNvGraphicFramePr>
            <p:nvPr>
              <p:custDataLst>
                <p:tags r:id="rId16"/>
              </p:custDataLst>
            </p:nvPr>
          </p:nvGraphicFramePr>
          <p:xfrm>
            <a:off x="10187849" y="2409594"/>
            <a:ext cx="393700" cy="398463"/>
          </p:xfrm>
          <a:graphic>
            <a:graphicData uri="http://schemas.openxmlformats.org/presentationml/2006/ole">
              <mc:AlternateContent>
                <mc:Choice xmlns:v="urn:schemas-microsoft-com:vml" Requires="v">
                  <p:oleObj spid="_x0000_s1054" name="Equation" r:id="rId17" imgW="3962400" imgH="3962400" progId="Equation.DSMT4">
                    <p:embed/>
                  </p:oleObj>
                </mc:Choice>
                <mc:Fallback>
                  <p:oleObj name="Equation" r:id="rId17" imgW="3962400" imgH="3962400" progId="Equation.DSMT4">
                    <p:embed/>
                    <p:pic>
                      <p:nvPicPr>
                        <p:cNvPr id="0" name="OLE substitute image"/>
                        <p:cNvPicPr/>
                        <p:nvPr/>
                      </p:nvPicPr>
                      <p:blipFill>
                        <a:blip r:embed="rId18"/>
                        <a:stretch>
                          <a:fillRect/>
                        </a:stretch>
                      </p:blipFill>
                      <p:spPr>
                        <a:xfrm>
                          <a:off x="10187849" y="2409594"/>
                          <a:ext cx="393700" cy="398463"/>
                        </a:xfrm>
                        <a:prstGeom prst="rect">
                          <a:avLst/>
                        </a:prstGeom>
                        <a:noFill/>
                      </p:spPr>
                    </p:pic>
                  </p:oleObj>
                </mc:Fallback>
              </mc:AlternateContent>
            </a:graphicData>
          </a:graphic>
        </p:graphicFrame>
      </p:grpSp>
      <p:grpSp>
        <p:nvGrpSpPr>
          <p:cNvPr id="31" name="组合 30" title=""/>
          <p:cNvGrpSpPr/>
          <p:nvPr>
            <p:custDataLst>
              <p:tags r:id="rId19"/>
            </p:custDataLst>
          </p:nvPr>
        </p:nvGrpSpPr>
        <p:grpSpPr>
          <a:xfrm>
            <a:off x="7703058" y="2956914"/>
            <a:ext cx="1546378" cy="735315"/>
            <a:chOff x="9090733" y="2365705"/>
            <a:chExt cx="1546378" cy="735315"/>
          </a:xfrm>
        </p:grpSpPr>
        <p:cxnSp>
          <p:nvCxnSpPr>
            <p:cNvPr id="32" name="直接连接符 31"/>
            <p:cNvCxnSpPr/>
            <p:nvPr>
              <p:custDataLst>
                <p:tags r:id="rId20"/>
              </p:custDataLst>
            </p:nvPr>
          </p:nvCxnSpPr>
          <p:spPr>
            <a:xfrm flipV="1">
              <a:off x="9090733" y="2615462"/>
              <a:ext cx="1062191" cy="485558"/>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33" name="对象 32"/>
            <p:cNvGraphicFramePr>
              <a:graphicFrameLocks noChangeAspect="1"/>
            </p:cNvGraphicFramePr>
            <p:nvPr>
              <p:custDataLst>
                <p:tags r:id="rId21"/>
              </p:custDataLst>
            </p:nvPr>
          </p:nvGraphicFramePr>
          <p:xfrm>
            <a:off x="10152924" y="2365705"/>
            <a:ext cx="484187" cy="398462"/>
          </p:xfrm>
          <a:graphic>
            <a:graphicData uri="http://schemas.openxmlformats.org/presentationml/2006/ole">
              <mc:AlternateContent>
                <mc:Choice xmlns:v="urn:schemas-microsoft-com:vml" Requires="v">
                  <p:oleObj spid="_x0000_s1055" name="Equation" r:id="rId22" imgW="4876800" imgH="3962400" progId="Equation.DSMT4">
                    <p:embed/>
                  </p:oleObj>
                </mc:Choice>
                <mc:Fallback>
                  <p:oleObj name="Equation" r:id="rId22" imgW="4876800" imgH="3962400" progId="Equation.DSMT4">
                    <p:embed/>
                    <p:pic>
                      <p:nvPicPr>
                        <p:cNvPr id="0" name="OLE substitute image"/>
                        <p:cNvPicPr/>
                        <p:nvPr/>
                      </p:nvPicPr>
                      <p:blipFill>
                        <a:blip r:embed="rId23"/>
                        <a:stretch>
                          <a:fillRect/>
                        </a:stretch>
                      </p:blipFill>
                      <p:spPr>
                        <a:xfrm>
                          <a:off x="10152924" y="2365705"/>
                          <a:ext cx="484187" cy="398462"/>
                        </a:xfrm>
                        <a:prstGeom prst="rect">
                          <a:avLst/>
                        </a:prstGeom>
                        <a:noFill/>
                      </p:spPr>
                    </p:pic>
                  </p:oleObj>
                </mc:Fallback>
              </mc:AlternateContent>
            </a:graphicData>
          </a:graphic>
        </p:graphicFrame>
      </p:grpSp>
      <p:sp>
        <p:nvSpPr>
          <p:cNvPr id="34" name="文本框 33" title=""/>
          <p:cNvSpPr txBox="1"/>
          <p:nvPr>
            <p:custDataLst>
              <p:tags r:id="rId24"/>
            </p:custDataLst>
          </p:nvPr>
        </p:nvSpPr>
        <p:spPr>
          <a:xfrm>
            <a:off x="4526295" y="2699685"/>
            <a:ext cx="2116285" cy="553998"/>
          </a:xfrm>
          <a:prstGeom prst="rect">
            <a:avLst/>
          </a:prstGeom>
          <a:noFill/>
        </p:spPr>
        <p:txBody>
          <a:bodyPr wrap="none" rtlCol="0">
            <a:spAutoFit/>
          </a:bodyPr>
          <a:lstStyle/>
          <a:p>
            <a:pPr algn="l"/>
            <a:r>
              <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变力、曲线</a:t>
            </a:r>
            <a:endParaRPr lang="zh-CN" altLang="en-US" sz="3000" b="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9953" name="Group 17" title=""/>
          <p:cNvGrpSpPr/>
          <p:nvPr>
            <p:custDataLst>
              <p:tags r:id="rId3"/>
            </p:custDataLst>
          </p:nvPr>
        </p:nvGrpSpPr>
        <p:grpSpPr>
          <a:xfrm>
            <a:off x="2101674" y="1730880"/>
            <a:ext cx="1439862" cy="562769"/>
            <a:chOff x="2109" y="2908"/>
            <a:chExt cx="907" cy="635"/>
          </a:xfrm>
        </p:grpSpPr>
        <p:sp>
          <p:nvSpPr>
            <p:cNvPr id="19477" name="AutoShape 21"/>
            <p:cNvSpPr/>
            <p:nvPr>
              <p:custDataLst>
                <p:tags r:id="rId4"/>
              </p:custDataLst>
            </p:nvPr>
          </p:nvSpPr>
          <p:spPr bwMode="auto">
            <a:xfrm flipH="1">
              <a:off x="2109" y="2908"/>
              <a:ext cx="136" cy="635"/>
            </a:xfrm>
            <a:prstGeom prst="leftBrace">
              <a:avLst>
                <a:gd name="adj1" fmla="val 38909"/>
                <a:gd name="adj2" fmla="val 50000"/>
              </a:avLst>
            </a:prstGeom>
            <a:noFill/>
            <a:ln w="38100">
              <a:solidFill>
                <a:srgbClr val="CC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3000" b="1">
                <a:latin typeface="Times New Roman" panose="02020603050405020304" pitchFamily="18" charset="0"/>
              </a:endParaRPr>
            </a:p>
          </p:txBody>
        </p:sp>
        <p:sp>
          <p:nvSpPr>
            <p:cNvPr id="19480" name="Line 24"/>
            <p:cNvSpPr>
              <a:spLocks noChangeShapeType="1"/>
            </p:cNvSpPr>
            <p:nvPr>
              <p:custDataLst>
                <p:tags r:id="rId5"/>
              </p:custDataLst>
            </p:nvPr>
          </p:nvSpPr>
          <p:spPr bwMode="auto">
            <a:xfrm>
              <a:off x="2381" y="3226"/>
              <a:ext cx="635" cy="0"/>
            </a:xfrm>
            <a:prstGeom prst="line">
              <a:avLst/>
            </a:prstGeom>
            <a:noFill/>
            <a:ln w="53975">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sz="3000"/>
            </a:p>
          </p:txBody>
        </p:sp>
      </p:grpSp>
      <p:sp>
        <p:nvSpPr>
          <p:cNvPr id="19481" name="Text Box 25" title=""/>
          <p:cNvSpPr txBox="1">
            <a:spLocks noChangeArrowheads="1"/>
          </p:cNvSpPr>
          <p:nvPr>
            <p:custDataLst>
              <p:tags r:id="rId6"/>
            </p:custDataLst>
          </p:nvPr>
        </p:nvSpPr>
        <p:spPr bwMode="auto">
          <a:xfrm>
            <a:off x="4885090" y="1747106"/>
            <a:ext cx="1729961" cy="553998"/>
          </a:xfrm>
          <a:prstGeom prst="rect">
            <a:avLst/>
          </a:prstGeom>
          <a:noFill/>
        </p:spPr>
        <p:txBody>
          <a:bodyPr wrap="none" rtlCol="0">
            <a:spAutoFit/>
          </a:bodyPr>
          <a:lstStyle>
            <a:defPPr>
              <a:defRPr lang="zh-CN"/>
            </a:defPPr>
            <a:lvl1pPr>
              <a:defRPr sz="3000" b="1">
                <a:solidFill>
                  <a:srgbClr val="FF0000"/>
                </a:solidFill>
                <a:latin typeface="楷体" panose="02010609060101010101" charset="-122"/>
                <a:ea typeface="楷体" panose="02010609060101010101" charset="-122"/>
              </a:defRPr>
            </a:lvl1pPr>
          </a:lstStyle>
          <a:p>
            <a:r>
              <a:rPr lang="zh-CN" altLang="en-US"/>
              <a:t>没有做功</a:t>
            </a:r>
            <a:endParaRPr lang="zh-CN" altLang="en-US"/>
          </a:p>
        </p:txBody>
      </p:sp>
      <p:sp>
        <p:nvSpPr>
          <p:cNvPr id="39948" name="Text Box 12" title=""/>
          <p:cNvSpPr txBox="1">
            <a:spLocks noChangeArrowheads="1"/>
          </p:cNvSpPr>
          <p:nvPr>
            <p:custDataLst>
              <p:tags r:id="rId7"/>
            </p:custDataLst>
          </p:nvPr>
        </p:nvSpPr>
        <p:spPr bwMode="auto">
          <a:xfrm>
            <a:off x="1206764" y="1986844"/>
            <a:ext cx="1117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3000" b="1" i="1">
                <a:latin typeface="Times New Roman" panose="02020603050405020304" pitchFamily="18" charset="0"/>
              </a:rPr>
              <a:t>s</a:t>
            </a:r>
            <a:r>
              <a:rPr lang="zh-CN" altLang="en-US" sz="3000" b="1">
                <a:latin typeface="Times New Roman" panose="02020603050405020304" pitchFamily="18" charset="0"/>
              </a:rPr>
              <a:t>＝</a:t>
            </a:r>
            <a:r>
              <a:rPr lang="en-US" altLang="zh-CN" sz="3000" b="1">
                <a:latin typeface="Times New Roman" panose="02020603050405020304" pitchFamily="18" charset="0"/>
              </a:rPr>
              <a:t>0</a:t>
            </a:r>
            <a:endParaRPr lang="en-US" altLang="zh-CN" sz="3000" b="1">
              <a:latin typeface="Times New Roman" panose="02020603050405020304" pitchFamily="18" charset="0"/>
            </a:endParaRPr>
          </a:p>
        </p:txBody>
      </p:sp>
      <p:sp>
        <p:nvSpPr>
          <p:cNvPr id="39949" name="Text Box 13" title=""/>
          <p:cNvSpPr txBox="1">
            <a:spLocks noChangeArrowheads="1"/>
          </p:cNvSpPr>
          <p:nvPr>
            <p:custDataLst>
              <p:tags r:id="rId8"/>
            </p:custDataLst>
          </p:nvPr>
        </p:nvSpPr>
        <p:spPr bwMode="auto">
          <a:xfrm>
            <a:off x="1181673" y="1514981"/>
            <a:ext cx="1079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pPr>
            <a:r>
              <a:rPr lang="en-US" altLang="zh-CN" sz="3000" b="1" i="1">
                <a:latin typeface="Times New Roman" panose="02020603050405020304" pitchFamily="18" charset="0"/>
              </a:rPr>
              <a:t>F</a:t>
            </a:r>
            <a:r>
              <a:rPr lang="en-US" altLang="zh-CN" sz="3000" b="1">
                <a:latin typeface="Times New Roman" panose="02020603050405020304" pitchFamily="18" charset="0"/>
              </a:rPr>
              <a:t>≠0</a:t>
            </a:r>
            <a:endParaRPr lang="en-US" altLang="zh-CN" sz="3000" b="1">
              <a:latin typeface="Times New Roman" panose="02020603050405020304" pitchFamily="18" charset="0"/>
            </a:endParaRPr>
          </a:p>
        </p:txBody>
      </p:sp>
      <p:sp>
        <p:nvSpPr>
          <p:cNvPr id="3" name="矩形 2" title=""/>
          <p:cNvSpPr/>
          <p:nvPr>
            <p:custDataLst>
              <p:tags r:id="rId9"/>
            </p:custDataLst>
          </p:nvPr>
        </p:nvSpPr>
        <p:spPr>
          <a:xfrm>
            <a:off x="430523" y="880192"/>
            <a:ext cx="10519127" cy="646331"/>
          </a:xfrm>
          <a:prstGeom prst="rect">
            <a:avLst/>
          </a:prstGeom>
        </p:spPr>
        <p:txBody>
          <a:bodyPr wrap="square">
            <a:spAutoFit/>
          </a:bodyPr>
          <a:lstStyle/>
          <a:p>
            <a:pPr lvl="0">
              <a:lnSpc>
                <a:spcPct val="120000"/>
              </a:lnSpc>
            </a:pPr>
            <a:r>
              <a:rPr kumimoji="1" lang="en-US" altLang="zh-CN"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1.</a:t>
            </a:r>
            <a:r>
              <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有力，但是在</a:t>
            </a:r>
            <a:r>
              <a:rPr kumimoji="1" lang="zh-CN" altLang="en-US" sz="3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力的方向上</a:t>
            </a:r>
            <a:r>
              <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通过的距离为零。</a:t>
            </a:r>
            <a:endPar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title=""/>
          <p:cNvSpPr txBox="1"/>
          <p:nvPr>
            <p:custDataLst>
              <p:tags r:id="rId10"/>
            </p:custDataLst>
          </p:nvPr>
        </p:nvSpPr>
        <p:spPr>
          <a:xfrm>
            <a:off x="7765349" y="907122"/>
            <a:ext cx="3275256" cy="553998"/>
          </a:xfrm>
          <a:prstGeom prst="rect">
            <a:avLst/>
          </a:prstGeom>
          <a:noFill/>
        </p:spPr>
        <p:txBody>
          <a:bodyPr wrap="none" rtlCol="0">
            <a:spAutoFit/>
          </a:bodyPr>
          <a:lstStyle/>
          <a:p>
            <a:pPr algn="l"/>
            <a:r>
              <a:rPr lang="zh-CN" altLang="en-US" sz="3000" b="1">
                <a:solidFill>
                  <a:srgbClr val="FF0000"/>
                </a:solidFill>
                <a:latin typeface="楷体" panose="02010609060101010101" charset="-122"/>
                <a:ea typeface="楷体" panose="02010609060101010101" charset="-122"/>
              </a:rPr>
              <a:t>（无距离不做功）</a:t>
            </a:r>
            <a:endParaRPr lang="zh-CN" altLang="en-US" sz="3000" b="1">
              <a:solidFill>
                <a:srgbClr val="FF0000"/>
              </a:solidFill>
              <a:latin typeface="楷体" panose="02010609060101010101" charset="-122"/>
              <a:ea typeface="楷体" panose="02010609060101010101" charset="-122"/>
            </a:endParaRPr>
          </a:p>
        </p:txBody>
      </p:sp>
      <p:grpSp>
        <p:nvGrpSpPr>
          <p:cNvPr id="7" name="组合 6" title=""/>
          <p:cNvGrpSpPr/>
          <p:nvPr>
            <p:custDataLst>
              <p:tags r:id="rId11"/>
            </p:custDataLst>
          </p:nvPr>
        </p:nvGrpSpPr>
        <p:grpSpPr>
          <a:xfrm>
            <a:off x="1074487" y="2765512"/>
            <a:ext cx="2048501" cy="3435006"/>
            <a:chOff x="1074487" y="2765512"/>
            <a:chExt cx="2048501" cy="3435006"/>
          </a:xfrm>
        </p:grpSpPr>
        <p:pic>
          <p:nvPicPr>
            <p:cNvPr id="11" name="Picture 21"/>
            <p:cNvPicPr>
              <a:picLocks noChangeAspect="1" noChangeArrowheads="1"/>
            </p:cNvPicPr>
            <p:nvPr>
              <p:custDataLst>
                <p:tags r:id="rId13"/>
              </p:custDataLst>
            </p:nvPr>
          </p:nvPicPr>
          <p:blipFill>
            <a:blip r:embed="rId12">
              <a:extLst>
                <a:ext uri="{28A0092B-C50C-407E-A947-70E740481C1C}">
                  <a14:useLocalDpi xmlns:a14="http://schemas.microsoft.com/office/drawing/2010/main" val="0"/>
                </a:ext>
              </a:extLst>
            </a:blip>
            <a:stretch>
              <a:fillRect/>
            </a:stretch>
          </p:blipFill>
          <p:spPr bwMode="auto">
            <a:xfrm>
              <a:off x="1074487" y="2765512"/>
              <a:ext cx="2048501" cy="2686144"/>
            </a:xfrm>
            <a:prstGeom prst="rect">
              <a:avLst/>
            </a:prstGeom>
            <a:noFill/>
            <a:ln w="28575">
              <a:solidFill>
                <a:srgbClr val="3399FF"/>
              </a:solidFill>
              <a:miter lim="800000"/>
            </a:ln>
            <a:extLst>
              <a:ext uri="{909E8E84-426E-40DD-AFC4-6F175D3DCCD1}">
                <a14:hiddenFill xmlns:a14="http://schemas.microsoft.com/office/drawing/2010/main">
                  <a:solidFill>
                    <a:srgbClr val="FFFFFF"/>
                  </a:solidFill>
                </a14:hiddenFill>
              </a:ext>
            </a:extLst>
          </p:spPr>
        </p:pic>
        <p:sp>
          <p:nvSpPr>
            <p:cNvPr id="5" name="文本框 4"/>
            <p:cNvSpPr txBox="1"/>
            <p:nvPr>
              <p:custDataLst>
                <p:tags r:id="rId14"/>
              </p:custDataLst>
            </p:nvPr>
          </p:nvSpPr>
          <p:spPr>
            <a:xfrm>
              <a:off x="1222448" y="5646520"/>
              <a:ext cx="1729961"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拉而不动</a:t>
              </a:r>
              <a:endParaRPr lang="zh-CN" altLang="en-US" sz="3000" b="1">
                <a:solidFill>
                  <a:schemeClr val="accent6">
                    <a:lumMod val="50000"/>
                  </a:schemeClr>
                </a:solidFill>
                <a:latin typeface="楷体" panose="02010609060101010101" charset="-122"/>
                <a:ea typeface="楷体" panose="02010609060101010101" charset="-122"/>
              </a:endParaRPr>
            </a:p>
          </p:txBody>
        </p:sp>
      </p:grpSp>
      <p:grpSp>
        <p:nvGrpSpPr>
          <p:cNvPr id="8" name="组合 7" title=""/>
          <p:cNvGrpSpPr/>
          <p:nvPr>
            <p:custDataLst>
              <p:tags r:id="rId15"/>
            </p:custDataLst>
          </p:nvPr>
        </p:nvGrpSpPr>
        <p:grpSpPr>
          <a:xfrm>
            <a:off x="4854141" y="2765512"/>
            <a:ext cx="2250625" cy="3440929"/>
            <a:chOff x="4854141" y="2765512"/>
            <a:chExt cx="2250625" cy="3440929"/>
          </a:xfrm>
        </p:grpSpPr>
        <p:pic>
          <p:nvPicPr>
            <p:cNvPr id="12" name="Picture 23"/>
            <p:cNvPicPr>
              <a:picLocks noChangeAspect="1" noChangeArrowheads="1"/>
            </p:cNvPicPr>
            <p:nvPr>
              <p:custDataLst>
                <p:tags r:id="rId17"/>
              </p:custDataLst>
            </p:nvPr>
          </p:nvPicPr>
          <p:blipFill>
            <a:blip r:embed="rId16">
              <a:extLst>
                <a:ext uri="{28A0092B-C50C-407E-A947-70E740481C1C}">
                  <a14:useLocalDpi xmlns:a14="http://schemas.microsoft.com/office/drawing/2010/main" val="0"/>
                </a:ext>
              </a:extLst>
            </a:blip>
            <a:srcRect l="-1271" t="7049" r="1271" b="13353"/>
            <a:stretch>
              <a:fillRect/>
            </a:stretch>
          </p:blipFill>
          <p:spPr bwMode="auto">
            <a:xfrm>
              <a:off x="4854141" y="2765512"/>
              <a:ext cx="2250625" cy="2855719"/>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pic>
        <p:sp>
          <p:nvSpPr>
            <p:cNvPr id="15" name="文本框 14"/>
            <p:cNvSpPr txBox="1"/>
            <p:nvPr>
              <p:custDataLst>
                <p:tags r:id="rId18"/>
              </p:custDataLst>
            </p:nvPr>
          </p:nvSpPr>
          <p:spPr>
            <a:xfrm>
              <a:off x="5231019" y="5652443"/>
              <a:ext cx="1729961"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攀而不动</a:t>
              </a:r>
              <a:endParaRPr lang="zh-CN" altLang="en-US" sz="3000" b="1">
                <a:solidFill>
                  <a:schemeClr val="accent6">
                    <a:lumMod val="50000"/>
                  </a:schemeClr>
                </a:solidFill>
                <a:latin typeface="楷体" panose="02010609060101010101" charset="-122"/>
                <a:ea typeface="楷体" panose="02010609060101010101" charset="-122"/>
              </a:endParaRPr>
            </a:p>
          </p:txBody>
        </p:sp>
      </p:grpSp>
      <p:grpSp>
        <p:nvGrpSpPr>
          <p:cNvPr id="9" name="组合 8" title=""/>
          <p:cNvGrpSpPr/>
          <p:nvPr>
            <p:custDataLst>
              <p:tags r:id="rId19"/>
            </p:custDataLst>
          </p:nvPr>
        </p:nvGrpSpPr>
        <p:grpSpPr>
          <a:xfrm>
            <a:off x="8619388" y="2914119"/>
            <a:ext cx="2723431" cy="3245372"/>
            <a:chOff x="8619388" y="2914119"/>
            <a:chExt cx="2723431" cy="3245372"/>
          </a:xfrm>
        </p:grpSpPr>
        <p:pic>
          <p:nvPicPr>
            <p:cNvPr id="39946" name="Picture 10" descr="推石头没有推动"/>
            <p:cNvPicPr>
              <a:picLocks noChangeAspect="1" noChangeArrowheads="1"/>
            </p:cNvPicPr>
            <p:nvPr>
              <p:custDataLst>
                <p:tags r:id="rId21"/>
              </p:custDataLst>
            </p:nvPr>
          </p:nvPicPr>
          <p:blipFill>
            <a:blip r:embed="rId20">
              <a:extLst>
                <a:ext uri="{28A0092B-C50C-407E-A947-70E740481C1C}">
                  <a14:useLocalDpi xmlns:a14="http://schemas.microsoft.com/office/drawing/2010/main" val="0"/>
                </a:ext>
              </a:extLst>
            </a:blip>
            <a:srcRect r="7783"/>
            <a:stretch>
              <a:fillRect/>
            </a:stretch>
          </p:blipFill>
          <p:spPr bwMode="auto">
            <a:xfrm>
              <a:off x="8619388" y="2914119"/>
              <a:ext cx="2723431" cy="2527031"/>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pic>
        <p:sp>
          <p:nvSpPr>
            <p:cNvPr id="16" name="文本框 15"/>
            <p:cNvSpPr txBox="1"/>
            <p:nvPr>
              <p:custDataLst>
                <p:tags r:id="rId22"/>
              </p:custDataLst>
            </p:nvPr>
          </p:nvSpPr>
          <p:spPr>
            <a:xfrm>
              <a:off x="9116122" y="5605493"/>
              <a:ext cx="1729961"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推而不动</a:t>
              </a:r>
              <a:endParaRPr lang="zh-CN" altLang="en-US" sz="3000" b="1">
                <a:solidFill>
                  <a:schemeClr val="accent6">
                    <a:lumMod val="50000"/>
                  </a:schemeClr>
                </a:solidFill>
                <a:latin typeface="楷体" panose="02010609060101010101" charset="-122"/>
                <a:ea typeface="楷体" panose="02010609060101010101" charset="-122"/>
              </a:endParaRPr>
            </a:p>
          </p:txBody>
        </p:sp>
      </p:grpSp>
      <p:graphicFrame>
        <p:nvGraphicFramePr>
          <p:cNvPr id="19" name="对象 18" title=""/>
          <p:cNvGraphicFramePr>
            <a:graphicFrameLocks noChangeAspect="1"/>
          </p:cNvGraphicFramePr>
          <p:nvPr>
            <p:custDataLst>
              <p:tags r:id="rId23"/>
            </p:custDataLst>
          </p:nvPr>
        </p:nvGraphicFramePr>
        <p:xfrm>
          <a:off x="3697750" y="1763026"/>
          <a:ext cx="1082675" cy="498475"/>
        </p:xfrm>
        <a:graphic>
          <a:graphicData uri="http://schemas.openxmlformats.org/presentationml/2006/ole">
            <mc:AlternateContent>
              <mc:Choice xmlns:v="urn:schemas-microsoft-com:vml" Requires="v">
                <p:oleObj spid="_x0000_s1056" name="Equation" r:id="rId24" imgW="9144000" imgH="4267200" progId="Equation.DSMT4">
                  <p:embed/>
                </p:oleObj>
              </mc:Choice>
              <mc:Fallback>
                <p:oleObj name="Equation" r:id="rId24" imgW="9144000" imgH="4267200" progId="Equation.DSMT4">
                  <p:embed/>
                  <p:pic>
                    <p:nvPicPr>
                      <p:cNvPr id="0" name="OLE substitute image"/>
                      <p:cNvPicPr/>
                      <p:nvPr/>
                    </p:nvPicPr>
                    <p:blipFill>
                      <a:blip r:embed="rId25"/>
                      <a:stretch>
                        <a:fillRect/>
                      </a:stretch>
                    </p:blipFill>
                    <p:spPr>
                      <a:xfrm>
                        <a:off x="3697750" y="1763026"/>
                        <a:ext cx="1082675" cy="498475"/>
                      </a:xfrm>
                      <a:prstGeom prst="rect">
                        <a:avLst/>
                      </a:prstGeom>
                      <a:no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948"/>
                                        </p:tgtEl>
                                        <p:attrNameLst>
                                          <p:attrName>style.visibility</p:attrName>
                                        </p:attrNameLst>
                                      </p:cBhvr>
                                      <p:to>
                                        <p:strVal val="visible"/>
                                      </p:to>
                                    </p:set>
                                  </p:childTnLst>
                                </p:cTn>
                              </p:par>
                            </p:childTnLst>
                          </p:cTn>
                        </p:par>
                        <p:par>
                          <p:cTn id="29" fill="hold" nodeType="afterGroup">
                            <p:stCondLst>
                              <p:cond delay="1"/>
                            </p:stCondLst>
                            <p:childTnLst>
                              <p:par>
                                <p:cTn id="30" presetID="1" presetClass="entr" presetSubtype="0" fill="hold" nodeType="afterEffect">
                                  <p:stCondLst>
                                    <p:cond delay="0"/>
                                  </p:stCondLst>
                                  <p:childTnLst>
                                    <p:set>
                                      <p:cBhvr>
                                        <p:cTn id="31" dur="1" fill="hold">
                                          <p:stCondLst>
                                            <p:cond delay="0"/>
                                          </p:stCondLst>
                                        </p:cTn>
                                        <p:tgtEl>
                                          <p:spTgt spid="3995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nodeType="afterGroup">
                            <p:stCondLst>
                              <p:cond delay="500"/>
                            </p:stCondLst>
                            <p:childTnLst>
                              <p:par>
                                <p:cTn id="38" presetID="5" presetClass="entr" presetSubtype="10" fill="hold" grpId="0" nodeType="afterEffect">
                                  <p:stCondLst>
                                    <p:cond delay="0"/>
                                  </p:stCondLst>
                                  <p:childTnLst>
                                    <p:set>
                                      <p:cBhvr>
                                        <p:cTn id="39" dur="1" fill="hold">
                                          <p:stCondLst>
                                            <p:cond delay="0"/>
                                          </p:stCondLst>
                                        </p:cTn>
                                        <p:tgtEl>
                                          <p:spTgt spid="19481"/>
                                        </p:tgtEl>
                                        <p:attrNameLst>
                                          <p:attrName>style.visibility</p:attrName>
                                        </p:attrNameLst>
                                      </p:cBhvr>
                                      <p:to>
                                        <p:strVal val="visible"/>
                                      </p:to>
                                    </p:set>
                                    <p:animEffect transition="in" filter="checkerboard(across)">
                                      <p:cBhvr>
                                        <p:cTn id="40" dur="500"/>
                                        <p:tgtEl>
                                          <p:spTgt spid="19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1" grpId="0"/>
      <p:bldP spid="39948" grpId="0" animBg="1"/>
      <p:bldP spid="39949" grpId="0" animBg="1"/>
      <p:bldP spid="3" grpId="0"/>
      <p:bldP spid="2"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6" name="组合 5" title=""/>
          <p:cNvGrpSpPr/>
          <p:nvPr>
            <p:custDataLst>
              <p:tags r:id="rId3"/>
            </p:custDataLst>
          </p:nvPr>
        </p:nvGrpSpPr>
        <p:grpSpPr>
          <a:xfrm>
            <a:off x="3348747" y="1539484"/>
            <a:ext cx="1276349" cy="900113"/>
            <a:chOff x="3348747" y="1539484"/>
            <a:chExt cx="1276349" cy="900113"/>
          </a:xfrm>
        </p:grpSpPr>
        <p:sp>
          <p:nvSpPr>
            <p:cNvPr id="21511" name="AutoShape 7"/>
            <p:cNvSpPr/>
            <p:nvPr>
              <p:custDataLst>
                <p:tags r:id="rId4"/>
              </p:custDataLst>
            </p:nvPr>
          </p:nvSpPr>
          <p:spPr bwMode="auto">
            <a:xfrm flipH="1">
              <a:off x="3348747" y="1539484"/>
              <a:ext cx="144462" cy="900113"/>
            </a:xfrm>
            <a:prstGeom prst="leftBrace">
              <a:avLst>
                <a:gd name="adj1" fmla="val 51923"/>
                <a:gd name="adj2" fmla="val 50000"/>
              </a:avLst>
            </a:prstGeom>
            <a:noFill/>
            <a:ln w="28575">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3000" b="1">
                <a:latin typeface="Times New Roman" panose="02020603050405020304" pitchFamily="18" charset="0"/>
                <a:cs typeface="Times New Roman" panose="02020603050405020304" pitchFamily="18" charset="0"/>
              </a:endParaRPr>
            </a:p>
          </p:txBody>
        </p:sp>
        <p:sp>
          <p:nvSpPr>
            <p:cNvPr id="21514" name="Line 10"/>
            <p:cNvSpPr>
              <a:spLocks noChangeShapeType="1"/>
            </p:cNvSpPr>
            <p:nvPr>
              <p:custDataLst>
                <p:tags r:id="rId5"/>
              </p:custDataLst>
            </p:nvPr>
          </p:nvSpPr>
          <p:spPr bwMode="auto">
            <a:xfrm>
              <a:off x="3617034" y="1989539"/>
              <a:ext cx="1008062" cy="0"/>
            </a:xfrm>
            <a:prstGeom prst="line">
              <a:avLst/>
            </a:prstGeom>
            <a:noFill/>
            <a:ln w="53975">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sz="3000">
                <a:latin typeface="Times New Roman" panose="02020603050405020304" pitchFamily="18" charset="0"/>
                <a:cs typeface="Times New Roman" panose="02020603050405020304" pitchFamily="18" charset="0"/>
              </a:endParaRPr>
            </a:p>
          </p:txBody>
        </p:sp>
      </p:grpSp>
      <p:sp>
        <p:nvSpPr>
          <p:cNvPr id="21515" name="Text Box 11" title=""/>
          <p:cNvSpPr txBox="1">
            <a:spLocks noChangeArrowheads="1"/>
          </p:cNvSpPr>
          <p:nvPr>
            <p:custDataLst>
              <p:tags r:id="rId6"/>
            </p:custDataLst>
          </p:nvPr>
        </p:nvSpPr>
        <p:spPr bwMode="auto">
          <a:xfrm>
            <a:off x="6096000" y="1712540"/>
            <a:ext cx="193002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spcBef>
                <a:spcPct val="50000"/>
              </a:spcBef>
            </a:pPr>
            <a:r>
              <a:rPr kumimoji="1" lang="zh-CN" altLang="en-US" sz="3000" b="1">
                <a:solidFill>
                  <a:srgbClr val="000808"/>
                </a:solidFill>
                <a:latin typeface="Times New Roman" panose="02020603050405020304" pitchFamily="18" charset="0"/>
                <a:ea typeface="楷体" panose="02010609060101010101" charset="-122"/>
                <a:cs typeface="Times New Roman" panose="02020603050405020304" pitchFamily="18" charset="0"/>
              </a:rPr>
              <a:t>没有做功</a:t>
            </a:r>
            <a:endParaRPr kumimoji="1" lang="zh-CN" altLang="en-US" sz="3000" b="1">
              <a:solidFill>
                <a:srgbClr val="FF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43050" name="Text Box 42" title=""/>
          <p:cNvSpPr txBox="1">
            <a:spLocks noChangeArrowheads="1"/>
          </p:cNvSpPr>
          <p:nvPr>
            <p:custDataLst>
              <p:tags r:id="rId7"/>
            </p:custDataLst>
          </p:nvPr>
        </p:nvSpPr>
        <p:spPr bwMode="auto">
          <a:xfrm>
            <a:off x="2301791" y="1920484"/>
            <a:ext cx="1117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3000" b="1" i="1">
                <a:latin typeface="Times New Roman" panose="02020603050405020304" pitchFamily="18" charset="0"/>
                <a:cs typeface="Times New Roman" panose="02020603050405020304" pitchFamily="18" charset="0"/>
              </a:rPr>
              <a:t>s </a:t>
            </a:r>
            <a:r>
              <a:rPr lang="en-US" altLang="zh-CN" sz="3000" b="1">
                <a:latin typeface="Times New Roman" panose="02020603050405020304" pitchFamily="18" charset="0"/>
                <a:cs typeface="Times New Roman" panose="02020603050405020304" pitchFamily="18" charset="0"/>
              </a:rPr>
              <a:t>≠ 0</a:t>
            </a:r>
            <a:endParaRPr lang="en-US" altLang="zh-CN" sz="3000" b="1">
              <a:latin typeface="Times New Roman" panose="02020603050405020304" pitchFamily="18" charset="0"/>
              <a:cs typeface="Times New Roman" panose="02020603050405020304" pitchFamily="18" charset="0"/>
            </a:endParaRPr>
          </a:p>
        </p:txBody>
      </p:sp>
      <p:sp>
        <p:nvSpPr>
          <p:cNvPr id="43051" name="Text Box 43" title=""/>
          <p:cNvSpPr txBox="1">
            <a:spLocks noChangeArrowheads="1"/>
          </p:cNvSpPr>
          <p:nvPr>
            <p:custDataLst>
              <p:tags r:id="rId8"/>
            </p:custDataLst>
          </p:nvPr>
        </p:nvSpPr>
        <p:spPr bwMode="auto">
          <a:xfrm>
            <a:off x="2244130" y="1467285"/>
            <a:ext cx="1117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3000" b="1" i="1">
                <a:latin typeface="Times New Roman" panose="02020603050405020304" pitchFamily="18" charset="0"/>
                <a:cs typeface="Times New Roman" panose="02020603050405020304" pitchFamily="18" charset="0"/>
              </a:rPr>
              <a:t>F </a:t>
            </a:r>
            <a:r>
              <a:rPr lang="en-US" altLang="zh-CN" sz="3000" b="1">
                <a:latin typeface="Times New Roman" panose="02020603050405020304" pitchFamily="18" charset="0"/>
                <a:cs typeface="Times New Roman" panose="02020603050405020304" pitchFamily="18" charset="0"/>
              </a:rPr>
              <a:t>= 0</a:t>
            </a:r>
            <a:endParaRPr lang="en-US" altLang="zh-CN" sz="3000" b="1">
              <a:latin typeface="Times New Roman" panose="02020603050405020304" pitchFamily="18" charset="0"/>
              <a:cs typeface="Times New Roman" panose="02020603050405020304" pitchFamily="18" charset="0"/>
            </a:endParaRPr>
          </a:p>
        </p:txBody>
      </p:sp>
      <p:sp>
        <p:nvSpPr>
          <p:cNvPr id="2" name="矩形 1" title=""/>
          <p:cNvSpPr/>
          <p:nvPr>
            <p:custDataLst>
              <p:tags r:id="rId9"/>
            </p:custDataLst>
          </p:nvPr>
        </p:nvSpPr>
        <p:spPr>
          <a:xfrm>
            <a:off x="485966" y="772733"/>
            <a:ext cx="7828978" cy="646331"/>
          </a:xfrm>
          <a:prstGeom prst="rect">
            <a:avLst/>
          </a:prstGeom>
        </p:spPr>
        <p:txBody>
          <a:bodyPr wrap="square">
            <a:spAutoFit/>
          </a:bodyPr>
          <a:lstStyle/>
          <a:p>
            <a:pPr lvl="0">
              <a:lnSpc>
                <a:spcPct val="120000"/>
              </a:lnSpc>
            </a:pPr>
            <a:r>
              <a:rPr kumimoji="1" lang="en-US" altLang="zh-CN"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2.</a:t>
            </a:r>
            <a:r>
              <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有距离，但是</a:t>
            </a:r>
            <a:r>
              <a:rPr kumimoji="1" lang="zh-CN" altLang="en-US" sz="3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在距离同方向上</a:t>
            </a:r>
            <a:r>
              <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没有作用力</a:t>
            </a:r>
            <a:r>
              <a:rPr lang="zh-CN" altLang="en-US" sz="3000"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3000"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5" name="组合 4" title=""/>
          <p:cNvGrpSpPr/>
          <p:nvPr>
            <p:custDataLst>
              <p:tags r:id="rId10"/>
            </p:custDataLst>
          </p:nvPr>
        </p:nvGrpSpPr>
        <p:grpSpPr>
          <a:xfrm>
            <a:off x="1285059" y="3336808"/>
            <a:ext cx="10486393" cy="2667000"/>
            <a:chOff x="1285059" y="3336808"/>
            <a:chExt cx="10486393" cy="2667000"/>
          </a:xfrm>
        </p:grpSpPr>
        <p:sp>
          <p:nvSpPr>
            <p:cNvPr id="4" name="TextBox 3"/>
            <p:cNvSpPr txBox="1">
              <a:spLocks noChangeArrowheads="1"/>
            </p:cNvSpPr>
            <p:nvPr>
              <p:custDataLst>
                <p:tags r:id="rId11"/>
              </p:custDataLst>
            </p:nvPr>
          </p:nvSpPr>
          <p:spPr bwMode="auto">
            <a:xfrm>
              <a:off x="5679281" y="3667501"/>
              <a:ext cx="609217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pPr>
                <a:lnSpc>
                  <a:spcPct val="150000"/>
                </a:lnSpc>
              </a:pPr>
              <a:r>
                <a:rPr lang="zh-CN" altLang="en-US">
                  <a:latin typeface="Times New Roman" panose="02020603050405020304" pitchFamily="18" charset="0"/>
                  <a:ea typeface="宋体" panose="02010600030101010101" pitchFamily="2" charset="-122"/>
                  <a:cs typeface="Times New Roman" panose="02020603050405020304" pitchFamily="18" charset="0"/>
                </a:rPr>
                <a:t>冰壶在平滑的冰面上滑行的过程中，人做功了吗？</a:t>
              </a:r>
              <a:r>
                <a:rPr lang="en-US" altLang="zh-CN">
                  <a:latin typeface="Times New Roman" panose="02020603050405020304" pitchFamily="18" charset="0"/>
                  <a:ea typeface="宋体" panose="02010600030101010101" pitchFamily="2" charset="-122"/>
                  <a:cs typeface="Times New Roman" panose="02020603050405020304" pitchFamily="18" charset="0"/>
                </a:rPr>
                <a:t>____________</a:t>
              </a:r>
              <a:r>
                <a:rPr lang="zh-CN" altLang="en-US">
                  <a:latin typeface="Times New Roman" panose="02020603050405020304" pitchFamily="18" charset="0"/>
                  <a:ea typeface="宋体" panose="02010600030101010101" pitchFamily="2" charset="-122"/>
                  <a:cs typeface="Times New Roman" panose="02020603050405020304" pitchFamily="18" charset="0"/>
                </a:rPr>
                <a:t>。</a:t>
              </a:r>
              <a:endParaRPr lang="en-US" altLang="zh-CN">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098" name="Picture 2" descr="冰壶运动的图片 的图像结果"/>
            <p:cNvPicPr>
              <a:picLocks noChangeAspect="1" noChangeArrowheads="1"/>
            </p:cNvPicPr>
            <p:nvPr>
              <p:custDataLst>
                <p:tags r:id="rId13"/>
              </p:custDataLst>
            </p:nvPr>
          </p:nvPicPr>
          <p:blipFill>
            <a:blip r:embed="rId12">
              <a:extLst>
                <a:ext uri="{28A0092B-C50C-407E-A947-70E740481C1C}">
                  <a14:useLocalDpi xmlns:a14="http://schemas.microsoft.com/office/drawing/2010/main" val="0"/>
                </a:ext>
              </a:extLst>
            </a:blip>
            <a:stretch>
              <a:fillRect/>
            </a:stretch>
          </p:blipFill>
          <p:spPr bwMode="auto">
            <a:xfrm>
              <a:off x="1285059" y="3336808"/>
              <a:ext cx="4038600" cy="2667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框 2" title=""/>
          <p:cNvSpPr txBox="1"/>
          <p:nvPr>
            <p:custDataLst>
              <p:tags r:id="rId14"/>
            </p:custDataLst>
          </p:nvPr>
        </p:nvSpPr>
        <p:spPr>
          <a:xfrm>
            <a:off x="7847150" y="876848"/>
            <a:ext cx="3084499" cy="553998"/>
          </a:xfrm>
          <a:prstGeom prst="rect">
            <a:avLst/>
          </a:prstGeom>
          <a:noFill/>
        </p:spPr>
        <p:txBody>
          <a:bodyPr wrap="none" rtlCol="0">
            <a:spAutoFit/>
          </a:bodyPr>
          <a:lstStyle/>
          <a:p>
            <a:pPr algn="l"/>
            <a:r>
              <a:rPr lang="zh-CN" altLang="en-US" sz="3000" b="1">
                <a:solidFill>
                  <a:srgbClr val="FF0000"/>
                </a:solidFill>
                <a:latin typeface="Times New Roman" panose="02020603050405020304" pitchFamily="18" charset="0"/>
                <a:ea typeface="楷体" panose="02010609060101010101" charset="-122"/>
                <a:cs typeface="Times New Roman" panose="02020603050405020304" pitchFamily="18" charset="0"/>
              </a:rPr>
              <a:t>（无力不做功） </a:t>
            </a:r>
            <a:endParaRPr lang="zh-CN" altLang="en-US" sz="3000" b="1">
              <a:solidFill>
                <a:srgbClr val="FF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11" name="TextBox 3" title=""/>
          <p:cNvSpPr txBox="1">
            <a:spLocks noChangeArrowheads="1"/>
          </p:cNvSpPr>
          <p:nvPr>
            <p:custDataLst>
              <p:tags r:id="rId15"/>
            </p:custDataLst>
          </p:nvPr>
        </p:nvSpPr>
        <p:spPr bwMode="auto">
          <a:xfrm>
            <a:off x="8031622" y="4259491"/>
            <a:ext cx="2039727" cy="69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pPr>
              <a:lnSpc>
                <a:spcPct val="150000"/>
              </a:lnSpc>
            </a:pPr>
            <a:r>
              <a:rPr lang="zh-CN" altLang="en-US">
                <a:solidFill>
                  <a:srgbClr val="FF0000"/>
                </a:solidFill>
                <a:latin typeface="Times New Roman" panose="02020603050405020304" pitchFamily="18" charset="0"/>
                <a:cs typeface="Times New Roman" panose="02020603050405020304" pitchFamily="18" charset="0"/>
              </a:rPr>
              <a:t>没有做功</a:t>
            </a:r>
            <a:endParaRPr lang="en-US" altLang="zh-CN">
              <a:solidFill>
                <a:srgbClr val="FF0000"/>
              </a:solidFill>
              <a:latin typeface="Times New Roman" panose="02020603050405020304" pitchFamily="18" charset="0"/>
              <a:cs typeface="Times New Roman" panose="02020603050405020304" pitchFamily="18" charset="0"/>
            </a:endParaRPr>
          </a:p>
        </p:txBody>
      </p:sp>
      <p:graphicFrame>
        <p:nvGraphicFramePr>
          <p:cNvPr id="13" name="对象 12" title=""/>
          <p:cNvGraphicFramePr>
            <a:graphicFrameLocks noChangeAspect="1"/>
          </p:cNvGraphicFramePr>
          <p:nvPr>
            <p:custDataLst>
              <p:tags r:id="rId16"/>
            </p:custDataLst>
          </p:nvPr>
        </p:nvGraphicFramePr>
        <p:xfrm>
          <a:off x="4748921" y="1719496"/>
          <a:ext cx="1082675" cy="498475"/>
        </p:xfrm>
        <a:graphic>
          <a:graphicData uri="http://schemas.openxmlformats.org/presentationml/2006/ole">
            <mc:AlternateContent>
              <mc:Choice xmlns:v="urn:schemas-microsoft-com:vml" Requires="v">
                <p:oleObj spid="_x0000_s1057" name="Equation" r:id="rId17" imgW="9144000" imgH="4267200" progId="Equation.DSMT4">
                  <p:embed/>
                </p:oleObj>
              </mc:Choice>
              <mc:Fallback>
                <p:oleObj name="Equation" r:id="rId17" imgW="9144000" imgH="4267200" progId="Equation.DSMT4">
                  <p:embed/>
                  <p:pic>
                    <p:nvPicPr>
                      <p:cNvPr id="0" name="OLE substitute image"/>
                      <p:cNvPicPr/>
                      <p:nvPr/>
                    </p:nvPicPr>
                    <p:blipFill>
                      <a:blip r:embed="rId18"/>
                      <a:stretch>
                        <a:fillRect/>
                      </a:stretch>
                    </p:blipFill>
                    <p:spPr>
                      <a:xfrm>
                        <a:off x="4748921" y="1719496"/>
                        <a:ext cx="1082675" cy="498475"/>
                      </a:xfrm>
                      <a:prstGeom prst="rect">
                        <a:avLst/>
                      </a:prstGeom>
                      <a:no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305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3050"/>
                                        </p:tgtEl>
                                        <p:attrNameLst>
                                          <p:attrName>style.visibility</p:attrName>
                                        </p:attrNameLst>
                                      </p:cBhvr>
                                      <p:to>
                                        <p:strVal val="visible"/>
                                      </p:to>
                                    </p:set>
                                  </p:childTnLst>
                                </p:cTn>
                              </p:par>
                            </p:childTnLst>
                          </p:cTn>
                        </p:par>
                        <p:par>
                          <p:cTn id="24" fill="hold" nodeType="afterGroup">
                            <p:stCondLst>
                              <p:cond delay="1"/>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nodeType="afterGroup">
                            <p:stCondLst>
                              <p:cond delay="500"/>
                            </p:stCondLst>
                            <p:childTnLst>
                              <p:par>
                                <p:cTn id="34" presetID="5" presetClass="entr" presetSubtype="10" fill="hold" grpId="0" nodeType="afterEffect">
                                  <p:stCondLst>
                                    <p:cond delay="0"/>
                                  </p:stCondLst>
                                  <p:childTnLst>
                                    <p:set>
                                      <p:cBhvr>
                                        <p:cTn id="35" dur="1" fill="hold">
                                          <p:stCondLst>
                                            <p:cond delay="0"/>
                                          </p:stCondLst>
                                        </p:cTn>
                                        <p:tgtEl>
                                          <p:spTgt spid="21515"/>
                                        </p:tgtEl>
                                        <p:attrNameLst>
                                          <p:attrName>style.visibility</p:attrName>
                                        </p:attrNameLst>
                                      </p:cBhvr>
                                      <p:to>
                                        <p:strVal val="visible"/>
                                      </p:to>
                                    </p:set>
                                    <p:animEffect transition="in" filter="checkerboard(across)">
                                      <p:cBhvr>
                                        <p:cTn id="36"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p:bldP spid="43050" grpId="0" animBg="1"/>
      <p:bldP spid="43051" grpId="0" animBg="1"/>
      <p:bldP spid="2" grpId="0"/>
      <p:bldP spid="3" grpId="0"/>
      <p:bldP spid="11"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9398" name="Text Box 6" title=""/>
          <p:cNvSpPr txBox="1">
            <a:spLocks noChangeArrowheads="1"/>
          </p:cNvSpPr>
          <p:nvPr>
            <p:custDataLst>
              <p:tags r:id="rId3"/>
            </p:custDataLst>
          </p:nvPr>
        </p:nvSpPr>
        <p:spPr bwMode="auto">
          <a:xfrm>
            <a:off x="4085457" y="2633372"/>
            <a:ext cx="5937335" cy="59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lnSpc>
                <a:spcPct val="120000"/>
              </a:lnSpc>
            </a:pPr>
            <a:r>
              <a:rPr kumimoji="1" lang="zh-CN" altLang="en-US" sz="3000" b="1">
                <a:latin typeface="Times New Roman" panose="02020603050405020304" pitchFamily="18" charset="0"/>
                <a:ea typeface="宋体" panose="02010600030101010101" pitchFamily="2" charset="-122"/>
                <a:cs typeface="Times New Roman" panose="02020603050405020304" pitchFamily="18" charset="0"/>
              </a:rPr>
              <a:t>以下过程中，人对球做了功了吗？</a:t>
            </a:r>
            <a:endParaRPr kumimoji="1"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9404" name="Picture 12"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1342885" y="2882805"/>
            <a:ext cx="2189463" cy="1564022"/>
          </a:xfrm>
          <a:prstGeom prst="rect">
            <a:avLst/>
          </a:prstGeom>
          <a:noFill/>
          <a:ln w="19050">
            <a:solidFill>
              <a:srgbClr val="0066CC"/>
            </a:solidFill>
            <a:miter lim="800000"/>
          </a:ln>
          <a:extLst>
            <a:ext uri="{909E8E84-426E-40DD-AFC4-6F175D3DCCD1}">
              <a14:hiddenFill xmlns:a14="http://schemas.microsoft.com/office/drawing/2010/main">
                <a:solidFill>
                  <a:srgbClr val="FFFFFF"/>
                </a:solidFill>
              </a14:hiddenFill>
            </a:ext>
          </a:extLst>
        </p:spPr>
      </p:pic>
      <p:pic>
        <p:nvPicPr>
          <p:cNvPr id="59405" name="Picture 13"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1370219" y="4705612"/>
            <a:ext cx="2162129" cy="1564022"/>
          </a:xfrm>
          <a:prstGeom prst="rect">
            <a:avLst/>
          </a:prstGeom>
          <a:noFill/>
          <a:ln w="28575">
            <a:solidFill>
              <a:srgbClr val="0066CC"/>
            </a:solidFill>
            <a:miter lim="800000"/>
          </a:ln>
          <a:extLst>
            <a:ext uri="{909E8E84-426E-40DD-AFC4-6F175D3DCCD1}">
              <a14:hiddenFill xmlns:a14="http://schemas.microsoft.com/office/drawing/2010/main">
                <a:solidFill>
                  <a:srgbClr val="FFFFFF"/>
                </a:solidFill>
              </a14:hiddenFill>
            </a:ext>
          </a:extLst>
        </p:spPr>
      </p:pic>
      <p:sp>
        <p:nvSpPr>
          <p:cNvPr id="12" name="Text Box 6" title=""/>
          <p:cNvSpPr txBox="1">
            <a:spLocks noChangeArrowheads="1"/>
          </p:cNvSpPr>
          <p:nvPr>
            <p:custDataLst>
              <p:tags r:id="rId8"/>
            </p:custDataLst>
          </p:nvPr>
        </p:nvSpPr>
        <p:spPr bwMode="auto">
          <a:xfrm>
            <a:off x="4121065" y="3360799"/>
            <a:ext cx="7407320" cy="69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lnSpc>
                <a:spcPct val="150000"/>
              </a:lnSpc>
            </a:pPr>
            <a:r>
              <a:rPr kumimoji="1" lang="en-US" altLang="zh-CN" sz="3000" b="1">
                <a:latin typeface="Times New Roman" panose="02020603050405020304" pitchFamily="18" charset="0"/>
                <a:ea typeface="宋体" panose="02010600030101010101" pitchFamily="2" charset="-122"/>
                <a:cs typeface="Times New Roman" panose="02020603050405020304" pitchFamily="18" charset="0"/>
              </a:rPr>
              <a:t>(1)</a:t>
            </a:r>
            <a:r>
              <a:rPr kumimoji="1" lang="zh-CN" altLang="en-US" sz="3000" b="1">
                <a:latin typeface="Times New Roman" panose="02020603050405020304" pitchFamily="18" charset="0"/>
                <a:ea typeface="宋体" panose="02010600030101010101" pitchFamily="2" charset="-122"/>
                <a:cs typeface="Times New Roman" panose="02020603050405020304" pitchFamily="18" charset="0"/>
              </a:rPr>
              <a:t>球在空中飞行的过程中</a:t>
            </a:r>
            <a:r>
              <a:rPr kumimoji="1" lang="en-US" altLang="zh-CN" sz="3000" b="1">
                <a:latin typeface="Times New Roman" panose="02020603050405020304" pitchFamily="18" charset="0"/>
                <a:ea typeface="宋体" panose="02010600030101010101" pitchFamily="2" charset="-122"/>
                <a:cs typeface="Times New Roman" panose="02020603050405020304" pitchFamily="18" charset="0"/>
              </a:rPr>
              <a:t>_________;</a:t>
            </a:r>
            <a:endParaRPr kumimoji="1" lang="en-US" altLang="zh-CN"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Text Box 6" title=""/>
          <p:cNvSpPr txBox="1">
            <a:spLocks noChangeArrowheads="1"/>
          </p:cNvSpPr>
          <p:nvPr>
            <p:custDataLst>
              <p:tags r:id="rId9"/>
            </p:custDataLst>
          </p:nvPr>
        </p:nvSpPr>
        <p:spPr bwMode="auto">
          <a:xfrm>
            <a:off x="4128407" y="5297184"/>
            <a:ext cx="7677770" cy="69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lnSpc>
                <a:spcPct val="150000"/>
              </a:lnSpc>
            </a:pPr>
            <a:r>
              <a:rPr kumimoji="1" lang="en-US" altLang="zh-CN" sz="3000" b="1">
                <a:latin typeface="Times New Roman" panose="02020603050405020304" pitchFamily="18" charset="0"/>
                <a:ea typeface="宋体" panose="02010600030101010101" pitchFamily="2" charset="-122"/>
                <a:cs typeface="Times New Roman" panose="02020603050405020304" pitchFamily="18" charset="0"/>
              </a:rPr>
              <a:t>(3)</a:t>
            </a:r>
            <a:r>
              <a:rPr kumimoji="1" lang="zh-CN" altLang="en-US" sz="3000" b="1">
                <a:latin typeface="Times New Roman" panose="02020603050405020304" pitchFamily="18" charset="0"/>
                <a:ea typeface="宋体" panose="02010600030101010101" pitchFamily="2" charset="-122"/>
                <a:cs typeface="Times New Roman" panose="02020603050405020304" pitchFamily="18" charset="0"/>
              </a:rPr>
              <a:t>球没离开脚的过程中</a:t>
            </a:r>
            <a:r>
              <a:rPr kumimoji="1" lang="en-US" altLang="zh-CN" sz="3000" b="1">
                <a:latin typeface="Times New Roman" panose="02020603050405020304" pitchFamily="18" charset="0"/>
                <a:ea typeface="宋体" panose="02010600030101010101" pitchFamily="2" charset="-122"/>
                <a:cs typeface="Times New Roman" panose="02020603050405020304" pitchFamily="18" charset="0"/>
              </a:rPr>
              <a:t>__________;</a:t>
            </a:r>
            <a:endParaRPr kumimoji="1"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Text Box 6" title=""/>
          <p:cNvSpPr txBox="1">
            <a:spLocks noChangeArrowheads="1"/>
          </p:cNvSpPr>
          <p:nvPr>
            <p:custDataLst>
              <p:tags r:id="rId10"/>
            </p:custDataLst>
          </p:nvPr>
        </p:nvSpPr>
        <p:spPr bwMode="auto">
          <a:xfrm>
            <a:off x="4105632" y="4348320"/>
            <a:ext cx="6915411" cy="69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lnSpc>
                <a:spcPct val="150000"/>
              </a:lnSpc>
            </a:pPr>
            <a:r>
              <a:rPr kumimoji="1" lang="en-US" altLang="zh-CN" sz="3000" b="1">
                <a:latin typeface="Times New Roman" panose="02020603050405020304" pitchFamily="18" charset="0"/>
                <a:ea typeface="宋体" panose="02010600030101010101" pitchFamily="2" charset="-122"/>
                <a:cs typeface="Times New Roman" panose="02020603050405020304" pitchFamily="18" charset="0"/>
              </a:rPr>
              <a:t>(2)</a:t>
            </a:r>
            <a:r>
              <a:rPr kumimoji="1" lang="zh-CN" altLang="en-US" sz="3000" b="1">
                <a:latin typeface="Times New Roman" panose="02020603050405020304" pitchFamily="18" charset="0"/>
                <a:ea typeface="宋体" panose="02010600030101010101" pitchFamily="2" charset="-122"/>
                <a:cs typeface="Times New Roman" panose="02020603050405020304" pitchFamily="18" charset="0"/>
              </a:rPr>
              <a:t>球在地面上滚动过程中</a:t>
            </a:r>
            <a:r>
              <a:rPr kumimoji="1" lang="en-US" altLang="zh-CN" sz="3000" b="1">
                <a:latin typeface="Times New Roman" panose="02020603050405020304" pitchFamily="18" charset="0"/>
                <a:ea typeface="宋体" panose="02010600030101010101" pitchFamily="2" charset="-122"/>
                <a:cs typeface="Times New Roman" panose="02020603050405020304" pitchFamily="18" charset="0"/>
              </a:rPr>
              <a:t>_________;</a:t>
            </a:r>
            <a:endParaRPr kumimoji="1" lang="en-US" altLang="zh-CN"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TextBox 3" title=""/>
          <p:cNvSpPr txBox="1">
            <a:spLocks noChangeArrowheads="1"/>
          </p:cNvSpPr>
          <p:nvPr>
            <p:custDataLst>
              <p:tags r:id="rId11"/>
            </p:custDataLst>
          </p:nvPr>
        </p:nvSpPr>
        <p:spPr bwMode="auto">
          <a:xfrm>
            <a:off x="8402585" y="3326486"/>
            <a:ext cx="203972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pPr>
              <a:lnSpc>
                <a:spcPct val="150000"/>
              </a:lnSpc>
            </a:pPr>
            <a:r>
              <a:rPr lang="zh-CN" altLang="en-US">
                <a:solidFill>
                  <a:srgbClr val="FF0000"/>
                </a:solidFill>
                <a:latin typeface="Times New Roman" panose="02020603050405020304" pitchFamily="18" charset="0"/>
                <a:ea typeface="宋体" panose="02010600030101010101" pitchFamily="2" charset="-122"/>
                <a:cs typeface="Times New Roman" panose="02020603050405020304" pitchFamily="18" charset="0"/>
              </a:rPr>
              <a:t>没有做功</a:t>
            </a:r>
            <a:endParaRPr lang="en-US" altLang="zh-CN">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TextBox 3" title=""/>
          <p:cNvSpPr txBox="1">
            <a:spLocks noChangeArrowheads="1"/>
          </p:cNvSpPr>
          <p:nvPr>
            <p:custDataLst>
              <p:tags r:id="rId12"/>
            </p:custDataLst>
          </p:nvPr>
        </p:nvSpPr>
        <p:spPr bwMode="auto">
          <a:xfrm>
            <a:off x="8424197" y="4310199"/>
            <a:ext cx="203972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pPr>
              <a:lnSpc>
                <a:spcPct val="150000"/>
              </a:lnSpc>
            </a:pPr>
            <a:r>
              <a:rPr lang="zh-CN" altLang="en-US">
                <a:solidFill>
                  <a:srgbClr val="FF0000"/>
                </a:solidFill>
                <a:latin typeface="Times New Roman" panose="02020603050405020304" pitchFamily="18" charset="0"/>
                <a:ea typeface="宋体" panose="02010600030101010101" pitchFamily="2" charset="-122"/>
                <a:cs typeface="Times New Roman" panose="02020603050405020304" pitchFamily="18" charset="0"/>
              </a:rPr>
              <a:t>没有做功</a:t>
            </a:r>
            <a:endParaRPr lang="en-US" altLang="zh-CN">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TextBox 3" title=""/>
          <p:cNvSpPr txBox="1">
            <a:spLocks noChangeArrowheads="1"/>
          </p:cNvSpPr>
          <p:nvPr>
            <p:custDataLst>
              <p:tags r:id="rId13"/>
            </p:custDataLst>
          </p:nvPr>
        </p:nvSpPr>
        <p:spPr bwMode="auto">
          <a:xfrm>
            <a:off x="8576204" y="5259063"/>
            <a:ext cx="125070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pPr>
              <a:lnSpc>
                <a:spcPct val="150000"/>
              </a:lnSpc>
            </a:pPr>
            <a:r>
              <a:rPr lang="zh-CN" altLang="en-US">
                <a:solidFill>
                  <a:srgbClr val="FF0000"/>
                </a:solidFill>
                <a:latin typeface="Times New Roman" panose="02020603050405020304" pitchFamily="18" charset="0"/>
                <a:ea typeface="宋体" panose="02010600030101010101" pitchFamily="2" charset="-122"/>
                <a:cs typeface="Times New Roman" panose="02020603050405020304" pitchFamily="18" charset="0"/>
              </a:rPr>
              <a:t>做功</a:t>
            </a:r>
            <a:endParaRPr lang="en-US" altLang="zh-CN">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1" name="组合 10" title=""/>
          <p:cNvGrpSpPr/>
          <p:nvPr>
            <p:custDataLst>
              <p:tags r:id="rId14"/>
            </p:custDataLst>
          </p:nvPr>
        </p:nvGrpSpPr>
        <p:grpSpPr>
          <a:xfrm>
            <a:off x="485966" y="772733"/>
            <a:ext cx="10445683" cy="1701749"/>
            <a:chOff x="485966" y="772733"/>
            <a:chExt cx="10445683" cy="1701749"/>
          </a:xfrm>
        </p:grpSpPr>
        <p:grpSp>
          <p:nvGrpSpPr>
            <p:cNvPr id="2" name="组合 1"/>
            <p:cNvGrpSpPr/>
            <p:nvPr>
              <p:custDataLst>
                <p:tags r:id="rId15"/>
              </p:custDataLst>
            </p:nvPr>
          </p:nvGrpSpPr>
          <p:grpSpPr>
            <a:xfrm>
              <a:off x="3348747" y="1539484"/>
              <a:ext cx="1276349" cy="900113"/>
              <a:chOff x="3348747" y="1539484"/>
              <a:chExt cx="1276349" cy="900113"/>
            </a:xfrm>
          </p:grpSpPr>
          <p:sp>
            <p:nvSpPr>
              <p:cNvPr id="3" name="AutoShape 7"/>
              <p:cNvSpPr/>
              <p:nvPr>
                <p:custDataLst>
                  <p:tags r:id="rId16"/>
                </p:custDataLst>
              </p:nvPr>
            </p:nvSpPr>
            <p:spPr bwMode="auto">
              <a:xfrm flipH="1">
                <a:off x="3348747" y="1539484"/>
                <a:ext cx="144462" cy="900113"/>
              </a:xfrm>
              <a:prstGeom prst="leftBrace">
                <a:avLst>
                  <a:gd name="adj1" fmla="val 51923"/>
                  <a:gd name="adj2" fmla="val 50000"/>
                </a:avLst>
              </a:prstGeom>
              <a:noFill/>
              <a:ln w="28575">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3000" b="1">
                  <a:latin typeface="Times New Roman" panose="02020603050405020304" pitchFamily="18" charset="0"/>
                  <a:cs typeface="Times New Roman" panose="02020603050405020304" pitchFamily="18" charset="0"/>
                </a:endParaRPr>
              </a:p>
            </p:txBody>
          </p:sp>
          <p:sp>
            <p:nvSpPr>
              <p:cNvPr id="4" name="Line 10"/>
              <p:cNvSpPr>
                <a:spLocks noChangeShapeType="1"/>
              </p:cNvSpPr>
              <p:nvPr>
                <p:custDataLst>
                  <p:tags r:id="rId17"/>
                </p:custDataLst>
              </p:nvPr>
            </p:nvSpPr>
            <p:spPr bwMode="auto">
              <a:xfrm>
                <a:off x="3617034" y="1989539"/>
                <a:ext cx="1008062" cy="0"/>
              </a:xfrm>
              <a:prstGeom prst="line">
                <a:avLst/>
              </a:prstGeom>
              <a:noFill/>
              <a:ln w="53975">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sz="3000">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5" name="Text Box 11"/>
            <p:cNvSpPr txBox="1">
              <a:spLocks noChangeArrowheads="1"/>
            </p:cNvSpPr>
            <p:nvPr>
              <p:custDataLst>
                <p:tags r:id="rId18"/>
              </p:custDataLst>
            </p:nvPr>
          </p:nvSpPr>
          <p:spPr bwMode="auto">
            <a:xfrm>
              <a:off x="6096001" y="1712540"/>
              <a:ext cx="22189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spcBef>
                  <a:spcPct val="50000"/>
                </a:spcBef>
              </a:pPr>
              <a:r>
                <a:rPr kumimoji="1" lang="zh-CN" altLang="en-US" sz="3000" b="1">
                  <a:solidFill>
                    <a:srgbClr val="000808"/>
                  </a:solidFill>
                  <a:latin typeface="Times New Roman" panose="02020603050405020304" pitchFamily="18" charset="0"/>
                  <a:cs typeface="Times New Roman" panose="02020603050405020304" pitchFamily="18" charset="0"/>
                </a:rPr>
                <a:t>没有做功</a:t>
              </a:r>
              <a:endParaRPr kumimoji="1" lang="zh-CN" altLang="en-US" sz="3000" b="1">
                <a:solidFill>
                  <a:srgbClr val="FF0000"/>
                </a:solidFill>
                <a:latin typeface="Times New Roman" panose="02020603050405020304" pitchFamily="18" charset="0"/>
                <a:cs typeface="Times New Roman" panose="02020603050405020304" pitchFamily="18" charset="0"/>
              </a:endParaRPr>
            </a:p>
          </p:txBody>
        </p:sp>
        <p:sp>
          <p:nvSpPr>
            <p:cNvPr id="6" name="Text Box 42"/>
            <p:cNvSpPr txBox="1">
              <a:spLocks noChangeArrowheads="1"/>
            </p:cNvSpPr>
            <p:nvPr>
              <p:custDataLst>
                <p:tags r:id="rId19"/>
              </p:custDataLst>
            </p:nvPr>
          </p:nvSpPr>
          <p:spPr bwMode="auto">
            <a:xfrm>
              <a:off x="2301791" y="1920484"/>
              <a:ext cx="1117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s </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 0</a:t>
              </a:r>
              <a:endParaRPr lang="en-US" altLang="zh-CN"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Text Box 43"/>
            <p:cNvSpPr txBox="1">
              <a:spLocks noChangeArrowheads="1"/>
            </p:cNvSpPr>
            <p:nvPr>
              <p:custDataLst>
                <p:tags r:id="rId20"/>
              </p:custDataLst>
            </p:nvPr>
          </p:nvSpPr>
          <p:spPr bwMode="auto">
            <a:xfrm>
              <a:off x="2244130" y="1467285"/>
              <a:ext cx="1117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F </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 0</a:t>
              </a:r>
              <a:endParaRPr lang="en-US" altLang="zh-CN"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custDataLst>
                <p:tags r:id="rId21"/>
              </p:custDataLst>
            </p:nvPr>
          </p:nvSpPr>
          <p:spPr>
            <a:xfrm>
              <a:off x="485966" y="772733"/>
              <a:ext cx="7828978" cy="646331"/>
            </a:xfrm>
            <a:prstGeom prst="rect">
              <a:avLst/>
            </a:prstGeom>
          </p:spPr>
          <p:txBody>
            <a:bodyPr wrap="square">
              <a:spAutoFit/>
            </a:bodyPr>
            <a:lstStyle/>
            <a:p>
              <a:pPr lvl="0">
                <a:lnSpc>
                  <a:spcPct val="120000"/>
                </a:lnSpc>
              </a:pPr>
              <a:r>
                <a:rPr kumimoji="1" lang="en-US" altLang="zh-CN"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2.</a:t>
              </a:r>
              <a:r>
                <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有距离，但是</a:t>
              </a:r>
              <a:r>
                <a:rPr kumimoji="1" lang="zh-CN" altLang="en-US" sz="3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在距离同方向上</a:t>
              </a:r>
              <a:r>
                <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没有作用力</a:t>
              </a:r>
              <a:r>
                <a:rPr lang="zh-CN" altLang="en-US" sz="3000"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3000"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custDataLst>
                <p:tags r:id="rId22"/>
              </p:custDataLst>
            </p:nvPr>
          </p:nvSpPr>
          <p:spPr>
            <a:xfrm>
              <a:off x="7847150" y="876848"/>
              <a:ext cx="3084499" cy="553998"/>
            </a:xfrm>
            <a:prstGeom prst="rect">
              <a:avLst/>
            </a:prstGeom>
            <a:noFill/>
          </p:spPr>
          <p:txBody>
            <a:bodyPr wrap="none" rtlCol="0">
              <a:spAutoFit/>
            </a:bodyPr>
            <a:lstStyle/>
            <a:p>
              <a:pPr algn="l"/>
              <a:r>
                <a:rPr lang="zh-CN" altLang="en-US" sz="3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（无力不做功） </a:t>
              </a:r>
              <a:endParaRPr lang="zh-CN" altLang="en-US" sz="3000" b="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0" name="对象 9"/>
            <p:cNvGraphicFramePr>
              <a:graphicFrameLocks noChangeAspect="1"/>
            </p:cNvGraphicFramePr>
            <p:nvPr>
              <p:custDataLst>
                <p:tags r:id="rId23"/>
              </p:custDataLst>
            </p:nvPr>
          </p:nvGraphicFramePr>
          <p:xfrm>
            <a:off x="4748921" y="1719496"/>
            <a:ext cx="1082675" cy="498475"/>
          </p:xfrm>
          <a:graphic>
            <a:graphicData uri="http://schemas.openxmlformats.org/presentationml/2006/ole">
              <mc:AlternateContent>
                <mc:Choice xmlns:v="urn:schemas-microsoft-com:vml" Requires="v">
                  <p:oleObj spid="_x0000_s1058" name="Equation" r:id="rId24" imgW="9144000" imgH="4267200" progId="Equation.DSMT4">
                    <p:embed/>
                  </p:oleObj>
                </mc:Choice>
                <mc:Fallback>
                  <p:oleObj name="Equation" r:id="rId24" imgW="9144000" imgH="4267200" progId="Equation.DSMT4">
                    <p:embed/>
                    <p:pic>
                      <p:nvPicPr>
                        <p:cNvPr id="0" name="OLE substitute image"/>
                        <p:cNvPicPr/>
                        <p:nvPr/>
                      </p:nvPicPr>
                      <p:blipFill>
                        <a:blip r:embed="rId25"/>
                        <a:stretch>
                          <a:fillRect/>
                        </a:stretch>
                      </p:blipFill>
                      <p:spPr>
                        <a:xfrm>
                          <a:off x="4748921" y="1719496"/>
                          <a:ext cx="1082675" cy="498475"/>
                        </a:xfrm>
                        <a:prstGeom prst="rect">
                          <a:avLst/>
                        </a:prstGeom>
                        <a:noFill/>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7141" name="Text Box 37" title=""/>
          <p:cNvSpPr txBox="1">
            <a:spLocks noChangeArrowheads="1"/>
          </p:cNvSpPr>
          <p:nvPr>
            <p:custDataLst>
              <p:tags r:id="rId3"/>
            </p:custDataLst>
          </p:nvPr>
        </p:nvSpPr>
        <p:spPr bwMode="auto">
          <a:xfrm>
            <a:off x="1234956" y="2044799"/>
            <a:ext cx="1260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latin typeface="Times New Roman" panose="02020603050405020304" pitchFamily="18" charset="0"/>
              </a:rPr>
              <a:t>F</a:t>
            </a:r>
            <a:r>
              <a:rPr lang="en-US" altLang="zh-CN" sz="2800" b="1"/>
              <a:t>≠</a:t>
            </a:r>
            <a:r>
              <a:rPr lang="en-US" altLang="zh-CN" sz="2800" b="1" i="1"/>
              <a:t> </a:t>
            </a:r>
            <a:r>
              <a:rPr lang="en-US" altLang="zh-CN" sz="2800" b="1">
                <a:latin typeface="Times New Roman" panose="02020603050405020304" pitchFamily="18" charset="0"/>
              </a:rPr>
              <a:t>0</a:t>
            </a:r>
            <a:endParaRPr lang="en-US" altLang="zh-CN" sz="2800" b="1">
              <a:latin typeface="Times New Roman" panose="02020603050405020304" pitchFamily="18" charset="0"/>
            </a:endParaRPr>
          </a:p>
        </p:txBody>
      </p:sp>
      <p:grpSp>
        <p:nvGrpSpPr>
          <p:cNvPr id="6" name="组合 5" title=""/>
          <p:cNvGrpSpPr/>
          <p:nvPr>
            <p:custDataLst>
              <p:tags r:id="rId4"/>
            </p:custDataLst>
          </p:nvPr>
        </p:nvGrpSpPr>
        <p:grpSpPr>
          <a:xfrm>
            <a:off x="2298737" y="2144253"/>
            <a:ext cx="1204755" cy="705408"/>
            <a:chOff x="2298737" y="2144253"/>
            <a:chExt cx="1204755" cy="705408"/>
          </a:xfrm>
        </p:grpSpPr>
        <p:sp>
          <p:nvSpPr>
            <p:cNvPr id="46096" name="AutoShape 16"/>
            <p:cNvSpPr/>
            <p:nvPr>
              <p:custDataLst>
                <p:tags r:id="rId5"/>
              </p:custDataLst>
            </p:nvPr>
          </p:nvSpPr>
          <p:spPr bwMode="auto">
            <a:xfrm flipH="1">
              <a:off x="2298737" y="2144253"/>
              <a:ext cx="144462" cy="705408"/>
            </a:xfrm>
            <a:prstGeom prst="leftBrace">
              <a:avLst>
                <a:gd name="adj1" fmla="val 91392"/>
                <a:gd name="adj2" fmla="val 50000"/>
              </a:avLst>
            </a:prstGeom>
            <a:noFill/>
            <a:ln w="28575">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46099" name="Line 19"/>
            <p:cNvSpPr>
              <a:spLocks noChangeShapeType="1"/>
            </p:cNvSpPr>
            <p:nvPr>
              <p:custDataLst>
                <p:tags r:id="rId6"/>
              </p:custDataLst>
            </p:nvPr>
          </p:nvSpPr>
          <p:spPr bwMode="auto">
            <a:xfrm>
              <a:off x="2495430" y="2512832"/>
              <a:ext cx="1008062" cy="0"/>
            </a:xfrm>
            <a:prstGeom prst="line">
              <a:avLst/>
            </a:prstGeom>
            <a:noFill/>
            <a:ln w="53975">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grpSp>
      <p:sp>
        <p:nvSpPr>
          <p:cNvPr id="46100" name="Text Box 20" title=""/>
          <p:cNvSpPr txBox="1">
            <a:spLocks noChangeArrowheads="1"/>
          </p:cNvSpPr>
          <p:nvPr>
            <p:custDataLst>
              <p:tags r:id="rId7"/>
            </p:custDataLst>
          </p:nvPr>
        </p:nvSpPr>
        <p:spPr bwMode="auto">
          <a:xfrm>
            <a:off x="4697607" y="2185331"/>
            <a:ext cx="417671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spcBef>
                <a:spcPct val="50000"/>
              </a:spcBef>
            </a:pPr>
            <a:r>
              <a:rPr kumimoji="1" lang="zh-CN" altLang="en-US" sz="3000" b="1">
                <a:latin typeface="Times New Roman" panose="02020603050405020304" pitchFamily="18" charset="0"/>
                <a:cs typeface="Times New Roman" panose="02020603050405020304" pitchFamily="18" charset="0"/>
              </a:rPr>
              <a:t>没有做功（劳而无功）</a:t>
            </a:r>
            <a:endParaRPr kumimoji="1" lang="zh-CN" altLang="en-US" sz="3000" b="1">
              <a:latin typeface="Times New Roman" panose="02020603050405020304" pitchFamily="18" charset="0"/>
              <a:cs typeface="Times New Roman" panose="02020603050405020304" pitchFamily="18" charset="0"/>
            </a:endParaRPr>
          </a:p>
        </p:txBody>
      </p:sp>
      <p:sp>
        <p:nvSpPr>
          <p:cNvPr id="47131" name="Line 27" title=""/>
          <p:cNvSpPr>
            <a:spLocks noChangeShapeType="1"/>
          </p:cNvSpPr>
          <p:nvPr>
            <p:custDataLst>
              <p:tags r:id="rId8"/>
            </p:custDataLst>
          </p:nvPr>
        </p:nvSpPr>
        <p:spPr bwMode="auto">
          <a:xfrm>
            <a:off x="814159" y="1172160"/>
            <a:ext cx="4464050" cy="0"/>
          </a:xfrm>
          <a:prstGeom prst="line">
            <a:avLst/>
          </a:prstGeom>
          <a:noFill/>
          <a:ln w="2857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4" name="TextBox 3" title=""/>
          <p:cNvSpPr txBox="1">
            <a:spLocks noChangeArrowheads="1"/>
          </p:cNvSpPr>
          <p:nvPr>
            <p:custDataLst>
              <p:tags r:id="rId9"/>
            </p:custDataLst>
          </p:nvPr>
        </p:nvSpPr>
        <p:spPr bwMode="auto">
          <a:xfrm>
            <a:off x="6785963" y="3750461"/>
            <a:ext cx="4696132" cy="208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lnSpc>
                <a:spcPct val="150000"/>
              </a:lnSpc>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r>
              <a:rPr lang="zh-CN" altLang="en-US">
                <a:solidFill>
                  <a:schemeClr val="tx1"/>
                </a:solidFill>
                <a:latin typeface="Times New Roman" panose="02020603050405020304" pitchFamily="18" charset="0"/>
                <a:ea typeface="宋体" panose="02010600030101010101" pitchFamily="2" charset="-122"/>
                <a:cs typeface="Times New Roman" panose="02020603050405020304" pitchFamily="18" charset="0"/>
              </a:rPr>
              <a:t> 提着箱子在水平路上走的过程中，拉力做功了吗？</a:t>
            </a:r>
            <a:r>
              <a:rPr lang="en-US" altLang="zh-CN">
                <a:solidFill>
                  <a:schemeClr val="tx1"/>
                </a:solidFill>
                <a:latin typeface="Times New Roman" panose="02020603050405020304" pitchFamily="18" charset="0"/>
                <a:ea typeface="宋体" panose="02010600030101010101" pitchFamily="2" charset="-122"/>
                <a:cs typeface="Times New Roman" panose="02020603050405020304" pitchFamily="18" charset="0"/>
              </a:rPr>
              <a:t>___________</a:t>
            </a:r>
            <a:r>
              <a:rPr lang="zh-CN" altLang="en-US">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142" name="Text Box 38" title=""/>
          <p:cNvSpPr txBox="1">
            <a:spLocks noChangeArrowheads="1"/>
          </p:cNvSpPr>
          <p:nvPr>
            <p:custDataLst>
              <p:tags r:id="rId10"/>
            </p:custDataLst>
          </p:nvPr>
        </p:nvSpPr>
        <p:spPr bwMode="auto">
          <a:xfrm>
            <a:off x="1349412" y="2479773"/>
            <a:ext cx="1260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latin typeface="Times New Roman" panose="02020603050405020304" pitchFamily="18" charset="0"/>
                <a:cs typeface="Times New Roman" panose="02020603050405020304" pitchFamily="18" charset="0"/>
              </a:rPr>
              <a:t>s</a:t>
            </a:r>
            <a:r>
              <a:rPr lang="en-US" altLang="zh-CN" sz="2800" b="1"/>
              <a:t>=</a:t>
            </a:r>
            <a:r>
              <a:rPr lang="en-US" altLang="zh-CN" sz="2800" b="1" i="1"/>
              <a:t> </a:t>
            </a:r>
            <a:r>
              <a:rPr lang="en-US" altLang="zh-CN" sz="2800" b="1">
                <a:latin typeface="Times New Roman" panose="02020603050405020304" pitchFamily="18" charset="0"/>
              </a:rPr>
              <a:t>0</a:t>
            </a:r>
            <a:endParaRPr lang="en-US" altLang="zh-CN" sz="2800" b="1">
              <a:latin typeface="Times New Roman" panose="02020603050405020304" pitchFamily="18" charset="0"/>
            </a:endParaRPr>
          </a:p>
        </p:txBody>
      </p:sp>
      <p:pic>
        <p:nvPicPr>
          <p:cNvPr id="47144" name="Picture 40" title=""/>
          <p:cNvPicPr>
            <a:picLocks noChangeAspect="1" noChangeArrowheads="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bwMode="auto">
          <a:xfrm>
            <a:off x="1311418" y="3264654"/>
            <a:ext cx="5093240" cy="306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矩形 2" title=""/>
          <p:cNvSpPr/>
          <p:nvPr>
            <p:custDataLst>
              <p:tags r:id="rId13"/>
            </p:custDataLst>
          </p:nvPr>
        </p:nvSpPr>
        <p:spPr>
          <a:xfrm>
            <a:off x="166074" y="685366"/>
            <a:ext cx="8967955" cy="593304"/>
          </a:xfrm>
          <a:prstGeom prst="rect">
            <a:avLst/>
          </a:prstGeom>
        </p:spPr>
        <p:txBody>
          <a:bodyPr wrap="square">
            <a:spAutoFit/>
          </a:bodyPr>
          <a:lstStyle/>
          <a:p>
            <a:pPr lvl="0">
              <a:lnSpc>
                <a:spcPct val="120000"/>
              </a:lnSpc>
            </a:pPr>
            <a:r>
              <a:rPr kumimoji="1" lang="en-US" altLang="zh-CN" sz="3000" b="1">
                <a:latin typeface="Times New Roman" panose="02020603050405020304" pitchFamily="18" charset="0"/>
                <a:ea typeface="宋体" panose="02010600030101010101" pitchFamily="2" charset="-122"/>
                <a:cs typeface="Times New Roman" panose="02020603050405020304" pitchFamily="18" charset="0"/>
              </a:rPr>
              <a:t>3.</a:t>
            </a:r>
            <a:r>
              <a:rPr kumimoji="1" lang="zh-CN" altLang="en-US" sz="3000" b="1">
                <a:latin typeface="Times New Roman" panose="02020603050405020304" pitchFamily="18" charset="0"/>
                <a:ea typeface="宋体" panose="02010600030101010101" pitchFamily="2" charset="-122"/>
                <a:cs typeface="Times New Roman" panose="02020603050405020304" pitchFamily="18" charset="0"/>
              </a:rPr>
              <a:t>有力，也有距离，但是力和距离方向是相互垂直的。</a:t>
            </a:r>
            <a:endParaRPr kumimoji="1"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title=""/>
          <p:cNvSpPr txBox="1"/>
          <p:nvPr>
            <p:custDataLst>
              <p:tags r:id="rId14"/>
            </p:custDataLst>
          </p:nvPr>
        </p:nvSpPr>
        <p:spPr>
          <a:xfrm>
            <a:off x="1349412" y="1381956"/>
            <a:ext cx="4823756" cy="553998"/>
          </a:xfrm>
          <a:prstGeom prst="rect">
            <a:avLst/>
          </a:prstGeom>
          <a:noFill/>
        </p:spPr>
        <p:txBody>
          <a:bodyPr wrap="none" rtlCol="0">
            <a:spAutoFit/>
          </a:bodyPr>
          <a:lstStyle/>
          <a:p>
            <a:pPr algn="l"/>
            <a:r>
              <a:rPr lang="zh-CN" altLang="en-US" sz="3000" b="1">
                <a:solidFill>
                  <a:schemeClr val="accent6">
                    <a:lumMod val="50000"/>
                  </a:schemeClr>
                </a:solidFill>
                <a:latin typeface="Times New Roman" panose="02020603050405020304" pitchFamily="18" charset="0"/>
                <a:ea typeface="宋体" panose="02010600030101010101" pitchFamily="2" charset="-122"/>
                <a:cs typeface="Times New Roman" panose="02020603050405020304" pitchFamily="18" charset="0"/>
              </a:rPr>
              <a:t>（在力的方向上没有距离）</a:t>
            </a:r>
            <a:endParaRPr lang="zh-CN" altLang="en-US" sz="3000" b="1">
              <a:solidFill>
                <a:schemeClr val="accent6">
                  <a:lumMod val="50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TextBox 3" title=""/>
          <p:cNvSpPr txBox="1">
            <a:spLocks noChangeArrowheads="1"/>
          </p:cNvSpPr>
          <p:nvPr>
            <p:custDataLst>
              <p:tags r:id="rId15"/>
            </p:custDataLst>
          </p:nvPr>
        </p:nvSpPr>
        <p:spPr bwMode="auto">
          <a:xfrm>
            <a:off x="7094302" y="4958903"/>
            <a:ext cx="2039727" cy="67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pPr>
              <a:lnSpc>
                <a:spcPct val="150000"/>
              </a:lnSpc>
            </a:pPr>
            <a:r>
              <a:rPr lang="zh-CN" altLang="en-US">
                <a:solidFill>
                  <a:srgbClr val="FF0000"/>
                </a:solidFill>
              </a:rPr>
              <a:t>没有做功</a:t>
            </a:r>
            <a:endParaRPr lang="en-US" altLang="zh-CN">
              <a:solidFill>
                <a:srgbClr val="FF0000"/>
              </a:solidFill>
            </a:endParaRPr>
          </a:p>
        </p:txBody>
      </p:sp>
      <p:sp>
        <p:nvSpPr>
          <p:cNvPr id="5" name="任意多边形: 形状 4" title=""/>
          <p:cNvSpPr/>
          <p:nvPr>
            <p:custDataLst>
              <p:tags r:id="rId16"/>
            </p:custDataLst>
          </p:nvPr>
        </p:nvSpPr>
        <p:spPr>
          <a:xfrm>
            <a:off x="4650051" y="5059528"/>
            <a:ext cx="435006" cy="413437"/>
          </a:xfrm>
          <a:custGeom>
            <a:gdLst>
              <a:gd name="connsiteX0" fmla="*/ 736847 w 736847"/>
              <a:gd name="connsiteY0" fmla="*/ 0 h 736846"/>
              <a:gd name="connsiteX1" fmla="*/ 0 w 736847"/>
              <a:gd name="connsiteY1" fmla="*/ 0 h 736846"/>
              <a:gd name="connsiteX2" fmla="*/ 8878 w 736847"/>
              <a:gd name="connsiteY2" fmla="*/ 736846 h 736846"/>
            </a:gdLst>
            <a:cxnLst>
              <a:cxn ang="0">
                <a:pos x="connsiteX0" y="connsiteY0"/>
              </a:cxn>
              <a:cxn ang="0">
                <a:pos x="connsiteX1" y="connsiteY1"/>
              </a:cxn>
              <a:cxn ang="0">
                <a:pos x="connsiteX2" y="connsiteY2"/>
              </a:cxn>
            </a:cxnLst>
            <a:rect l="l" t="t" r="r" b="b"/>
            <a:pathLst>
              <a:path w="736847" h="736846">
                <a:moveTo>
                  <a:pt x="736847" y="0"/>
                </a:moveTo>
                <a:lnTo>
                  <a:pt x="0" y="0"/>
                </a:lnTo>
                <a:lnTo>
                  <a:pt x="8878" y="736846"/>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5" name="对象 14" title=""/>
          <p:cNvGraphicFramePr>
            <a:graphicFrameLocks noChangeAspect="1"/>
          </p:cNvGraphicFramePr>
          <p:nvPr>
            <p:custDataLst>
              <p:tags r:id="rId17"/>
            </p:custDataLst>
          </p:nvPr>
        </p:nvGraphicFramePr>
        <p:xfrm>
          <a:off x="3689546" y="2185331"/>
          <a:ext cx="1082675" cy="498475"/>
        </p:xfrm>
        <a:graphic>
          <a:graphicData uri="http://schemas.openxmlformats.org/presentationml/2006/ole">
            <mc:AlternateContent>
              <mc:Choice xmlns:v="urn:schemas-microsoft-com:vml" Requires="v">
                <p:oleObj spid="_x0000_s1059" name="Equation" r:id="rId18" imgW="9144000" imgH="4267200" progId="Equation.DSMT4">
                  <p:embed/>
                </p:oleObj>
              </mc:Choice>
              <mc:Fallback>
                <p:oleObj name="Equation" r:id="rId18" imgW="9144000" imgH="4267200" progId="Equation.DSMT4">
                  <p:embed/>
                  <p:pic>
                    <p:nvPicPr>
                      <p:cNvPr id="0" name="OLE substitute image"/>
                      <p:cNvPicPr/>
                      <p:nvPr/>
                    </p:nvPicPr>
                    <p:blipFill>
                      <a:blip r:embed="rId19"/>
                      <a:stretch>
                        <a:fillRect/>
                      </a:stretch>
                    </p:blipFill>
                    <p:spPr>
                      <a:xfrm>
                        <a:off x="3689546" y="2185331"/>
                        <a:ext cx="1082675" cy="498475"/>
                      </a:xfrm>
                      <a:prstGeom prst="rect">
                        <a:avLst/>
                      </a:prstGeom>
                      <a:no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714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142"/>
                                        </p:tgtEl>
                                        <p:attrNameLst>
                                          <p:attrName>style.visibility</p:attrName>
                                        </p:attrNameLst>
                                      </p:cBhvr>
                                      <p:to>
                                        <p:strVal val="visible"/>
                                      </p:to>
                                    </p:set>
                                  </p:childTnLst>
                                </p:cTn>
                              </p:par>
                            </p:childTnLst>
                          </p:cTn>
                        </p:par>
                        <p:par>
                          <p:cTn id="24" fill="hold" nodeType="afterGroup">
                            <p:stCondLst>
                              <p:cond delay="1"/>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1" grpId="0" animBg="1"/>
      <p:bldP spid="46100" grpId="0" animBg="1"/>
      <p:bldP spid="47142" grpId="0" animBg="1"/>
      <p:bldP spid="3" grpId="0"/>
      <p:bldP spid="2" grpId="0"/>
      <p:bldP spid="13"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 name="组合 1" title=""/>
          <p:cNvGrpSpPr/>
          <p:nvPr>
            <p:custDataLst>
              <p:tags r:id="rId3"/>
            </p:custDataLst>
          </p:nvPr>
        </p:nvGrpSpPr>
        <p:grpSpPr>
          <a:xfrm>
            <a:off x="358715" y="3198258"/>
            <a:ext cx="2493962" cy="3183763"/>
            <a:chOff x="254540" y="3198258"/>
            <a:chExt cx="2493962" cy="3183763"/>
          </a:xfrm>
        </p:grpSpPr>
        <p:pic>
          <p:nvPicPr>
            <p:cNvPr id="63509" name="Picture 21" descr="11308342_985137"/>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254540" y="3645171"/>
              <a:ext cx="2493962" cy="2736850"/>
            </a:xfrm>
            <a:prstGeom prst="rect">
              <a:avLst/>
            </a:prstGeom>
            <a:noFill/>
            <a:extLst>
              <a:ext uri="{909E8E84-426E-40DD-AFC4-6F175D3DCCD1}">
                <a14:hiddenFill xmlns:a14="http://schemas.microsoft.com/office/drawing/2010/main">
                  <a:solidFill>
                    <a:srgbClr val="FFFFFF"/>
                  </a:solidFill>
                </a14:hiddenFill>
              </a:ext>
            </a:extLst>
          </p:spPr>
        </p:pic>
        <p:sp>
          <p:nvSpPr>
            <p:cNvPr id="63520" name="Line 32"/>
            <p:cNvSpPr>
              <a:spLocks noChangeShapeType="1"/>
            </p:cNvSpPr>
            <p:nvPr>
              <p:custDataLst>
                <p:tags r:id="rId6"/>
              </p:custDataLst>
            </p:nvPr>
          </p:nvSpPr>
          <p:spPr bwMode="auto">
            <a:xfrm flipH="1" flipV="1">
              <a:off x="1397479" y="3387316"/>
              <a:ext cx="0" cy="1081088"/>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graphicFrame>
          <p:nvGraphicFramePr>
            <p:cNvPr id="25" name="对象 24"/>
            <p:cNvGraphicFramePr>
              <a:graphicFrameLocks noChangeAspect="1"/>
            </p:cNvGraphicFramePr>
            <p:nvPr>
              <p:custDataLst>
                <p:tags r:id="rId7"/>
              </p:custDataLst>
            </p:nvPr>
          </p:nvGraphicFramePr>
          <p:xfrm>
            <a:off x="1586591" y="3198258"/>
            <a:ext cx="596900" cy="639762"/>
          </p:xfrm>
          <a:graphic>
            <a:graphicData uri="http://schemas.openxmlformats.org/presentationml/2006/ole">
              <mc:AlternateContent>
                <mc:Choice xmlns:v="urn:schemas-microsoft-com:vml" Requires="v">
                  <p:oleObj spid="_x0000_s1060" name="Equation" r:id="rId8" imgW="5486400" imgH="5791200" progId="Equation.DSMT4">
                    <p:embed/>
                  </p:oleObj>
                </mc:Choice>
                <mc:Fallback>
                  <p:oleObj name="Equation" r:id="rId8" imgW="5486400" imgH="5791200" progId="Equation.DSMT4">
                    <p:embed/>
                    <p:pic>
                      <p:nvPicPr>
                        <p:cNvPr id="0" name="OLE substitute image"/>
                        <p:cNvPicPr/>
                        <p:nvPr/>
                      </p:nvPicPr>
                      <p:blipFill>
                        <a:blip r:embed="rId9"/>
                        <a:stretch>
                          <a:fillRect/>
                        </a:stretch>
                      </p:blipFill>
                      <p:spPr>
                        <a:xfrm>
                          <a:off x="1586591" y="3198258"/>
                          <a:ext cx="596900" cy="639762"/>
                        </a:xfrm>
                        <a:prstGeom prst="rect">
                          <a:avLst/>
                        </a:prstGeom>
                        <a:noFill/>
                      </p:spPr>
                    </p:pic>
                  </p:oleObj>
                </mc:Fallback>
              </mc:AlternateContent>
            </a:graphicData>
          </a:graphic>
        </p:graphicFrame>
      </p:grpSp>
      <p:grpSp>
        <p:nvGrpSpPr>
          <p:cNvPr id="26" name="组合 25" title=""/>
          <p:cNvGrpSpPr/>
          <p:nvPr>
            <p:custDataLst>
              <p:tags r:id="rId10"/>
            </p:custDataLst>
          </p:nvPr>
        </p:nvGrpSpPr>
        <p:grpSpPr>
          <a:xfrm>
            <a:off x="356826" y="3199699"/>
            <a:ext cx="2493962" cy="3183763"/>
            <a:chOff x="254540" y="3198258"/>
            <a:chExt cx="2493962" cy="3183763"/>
          </a:xfrm>
        </p:grpSpPr>
        <p:pic>
          <p:nvPicPr>
            <p:cNvPr id="27" name="Picture 21" descr="11308342_985137"/>
            <p:cNvPicPr>
              <a:picLocks noChangeAspect="1" noChangeArrowheads="1"/>
            </p:cNvPicPr>
            <p:nvPr>
              <p:custDataLst>
                <p:tags r:id="rId11"/>
              </p:custDataLst>
            </p:nvPr>
          </p:nvPicPr>
          <p:blipFill>
            <a:blip r:embed="rId4">
              <a:extLst>
                <a:ext uri="{28A0092B-C50C-407E-A947-70E740481C1C}">
                  <a14:useLocalDpi xmlns:a14="http://schemas.microsoft.com/office/drawing/2010/main" val="0"/>
                </a:ext>
              </a:extLst>
            </a:blip>
            <a:stretch>
              <a:fillRect/>
            </a:stretch>
          </p:blipFill>
          <p:spPr bwMode="auto">
            <a:xfrm>
              <a:off x="254540" y="3645171"/>
              <a:ext cx="2493962" cy="2736850"/>
            </a:xfrm>
            <a:prstGeom prst="rect">
              <a:avLst/>
            </a:prstGeom>
            <a:noFill/>
            <a:extLst>
              <a:ext uri="{909E8E84-426E-40DD-AFC4-6F175D3DCCD1}">
                <a14:hiddenFill xmlns:a14="http://schemas.microsoft.com/office/drawing/2010/main">
                  <a:solidFill>
                    <a:srgbClr val="FFFFFF"/>
                  </a:solidFill>
                </a14:hiddenFill>
              </a:ext>
            </a:extLst>
          </p:spPr>
        </p:pic>
        <p:sp>
          <p:nvSpPr>
            <p:cNvPr id="28" name="Line 32"/>
            <p:cNvSpPr>
              <a:spLocks noChangeShapeType="1"/>
            </p:cNvSpPr>
            <p:nvPr>
              <p:custDataLst>
                <p:tags r:id="rId12"/>
              </p:custDataLst>
            </p:nvPr>
          </p:nvSpPr>
          <p:spPr bwMode="auto">
            <a:xfrm flipH="1" flipV="1">
              <a:off x="1397479" y="3387316"/>
              <a:ext cx="0" cy="1081088"/>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graphicFrame>
          <p:nvGraphicFramePr>
            <p:cNvPr id="29" name="对象 28"/>
            <p:cNvGraphicFramePr>
              <a:graphicFrameLocks noChangeAspect="1"/>
            </p:cNvGraphicFramePr>
            <p:nvPr>
              <p:custDataLst>
                <p:tags r:id="rId13"/>
              </p:custDataLst>
            </p:nvPr>
          </p:nvGraphicFramePr>
          <p:xfrm>
            <a:off x="1586591" y="3198258"/>
            <a:ext cx="596900" cy="639762"/>
          </p:xfrm>
          <a:graphic>
            <a:graphicData uri="http://schemas.openxmlformats.org/presentationml/2006/ole">
              <mc:AlternateContent>
                <mc:Choice xmlns:v="urn:schemas-microsoft-com:vml" Requires="v">
                  <p:oleObj spid="_x0000_s1061" name="Equation" r:id="rId14" imgW="5486400" imgH="5791200" progId="Equation.DSMT4">
                    <p:embed/>
                  </p:oleObj>
                </mc:Choice>
                <mc:Fallback>
                  <p:oleObj name="Equation" r:id="rId14" imgW="5486400" imgH="5791200" progId="Equation.DSMT4">
                    <p:embed/>
                    <p:pic>
                      <p:nvPicPr>
                        <p:cNvPr id="0" name="OLE substitute image"/>
                        <p:cNvPicPr/>
                        <p:nvPr/>
                      </p:nvPicPr>
                      <p:blipFill>
                        <a:blip r:embed="rId9"/>
                        <a:stretch>
                          <a:fillRect/>
                        </a:stretch>
                      </p:blipFill>
                      <p:spPr>
                        <a:xfrm>
                          <a:off x="1586591" y="3198258"/>
                          <a:ext cx="596900" cy="639762"/>
                        </a:xfrm>
                        <a:prstGeom prst="rect">
                          <a:avLst/>
                        </a:prstGeom>
                        <a:noFill/>
                      </p:spPr>
                    </p:pic>
                  </p:oleObj>
                </mc:Fallback>
              </mc:AlternateContent>
            </a:graphicData>
          </a:graphic>
        </p:graphicFrame>
      </p:grpSp>
      <p:sp>
        <p:nvSpPr>
          <p:cNvPr id="63515" name="Line 27" title=""/>
          <p:cNvSpPr>
            <a:spLocks noChangeShapeType="1"/>
          </p:cNvSpPr>
          <p:nvPr>
            <p:custDataLst>
              <p:tags r:id="rId15"/>
            </p:custDataLst>
          </p:nvPr>
        </p:nvSpPr>
        <p:spPr bwMode="auto">
          <a:xfrm>
            <a:off x="381541" y="6206521"/>
            <a:ext cx="7308850" cy="0"/>
          </a:xfrm>
          <a:prstGeom prst="line">
            <a:avLst/>
          </a:prstGeom>
          <a:noFill/>
          <a:ln w="57150">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grpSp>
        <p:nvGrpSpPr>
          <p:cNvPr id="63534" name="Group 46" title=""/>
          <p:cNvGrpSpPr/>
          <p:nvPr>
            <p:custDataLst>
              <p:tags r:id="rId16"/>
            </p:custDataLst>
          </p:nvPr>
        </p:nvGrpSpPr>
        <p:grpSpPr>
          <a:xfrm>
            <a:off x="1478503" y="4941887"/>
            <a:ext cx="5186363" cy="519113"/>
            <a:chOff x="1224" y="3294"/>
            <a:chExt cx="3267" cy="327"/>
          </a:xfrm>
        </p:grpSpPr>
        <p:sp>
          <p:nvSpPr>
            <p:cNvPr id="63528" name="Line 40"/>
            <p:cNvSpPr>
              <a:spLocks noChangeShapeType="1"/>
            </p:cNvSpPr>
            <p:nvPr>
              <p:custDataLst>
                <p:tags r:id="rId17"/>
              </p:custDataLst>
            </p:nvPr>
          </p:nvSpPr>
          <p:spPr bwMode="auto">
            <a:xfrm flipV="1">
              <a:off x="1224" y="3498"/>
              <a:ext cx="3169" cy="5"/>
            </a:xfrm>
            <a:prstGeom prst="line">
              <a:avLst/>
            </a:prstGeom>
            <a:noFill/>
            <a:ln w="28575">
              <a:solidFill>
                <a:srgbClr val="CC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63529" name="Line 41"/>
            <p:cNvSpPr>
              <a:spLocks noChangeShapeType="1"/>
            </p:cNvSpPr>
            <p:nvPr>
              <p:custDataLst>
                <p:tags r:id="rId18"/>
              </p:custDataLst>
            </p:nvPr>
          </p:nvSpPr>
          <p:spPr bwMode="auto">
            <a:xfrm>
              <a:off x="1224" y="3339"/>
              <a:ext cx="1" cy="250"/>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63530" name="Line 42"/>
            <p:cNvSpPr>
              <a:spLocks noChangeShapeType="1"/>
            </p:cNvSpPr>
            <p:nvPr>
              <p:custDataLst>
                <p:tags r:id="rId19"/>
              </p:custDataLst>
            </p:nvPr>
          </p:nvSpPr>
          <p:spPr bwMode="auto">
            <a:xfrm>
              <a:off x="4490" y="3339"/>
              <a:ext cx="1" cy="250"/>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63531" name="Text Box 43"/>
            <p:cNvSpPr txBox="1">
              <a:spLocks noChangeArrowheads="1"/>
            </p:cNvSpPr>
            <p:nvPr>
              <p:custDataLst>
                <p:tags r:id="rId20"/>
              </p:custDataLst>
            </p:nvPr>
          </p:nvSpPr>
          <p:spPr bwMode="auto">
            <a:xfrm>
              <a:off x="2835" y="3294"/>
              <a:ext cx="250"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s</a:t>
              </a:r>
              <a:endParaRPr lang="en-US" altLang="zh-CN" sz="2800" b="1" i="1">
                <a:solidFill>
                  <a:srgbClr val="CC0000"/>
                </a:solidFill>
                <a:latin typeface="Times New Roman" panose="02020603050405020304" pitchFamily="18" charset="0"/>
              </a:endParaRPr>
            </a:p>
          </p:txBody>
        </p:sp>
      </p:grpSp>
      <p:sp>
        <p:nvSpPr>
          <p:cNvPr id="22" name="TextBox 21" title=""/>
          <p:cNvSpPr txBox="1"/>
          <p:nvPr>
            <p:custDataLst>
              <p:tags r:id="rId21"/>
            </p:custDataLst>
          </p:nvPr>
        </p:nvSpPr>
        <p:spPr>
          <a:xfrm>
            <a:off x="8249856" y="3139788"/>
            <a:ext cx="3687604"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lnSpc>
                <a:spcPct val="150000"/>
              </a:lnSpc>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r>
              <a:rPr lang="zh-CN" altLang="en-US">
                <a:latin typeface="Times New Roman" panose="02020603050405020304" pitchFamily="18" charset="0"/>
                <a:ea typeface="宋体" panose="02010600030101010101" pitchFamily="2" charset="-122"/>
                <a:cs typeface="Times New Roman" panose="02020603050405020304" pitchFamily="18" charset="0"/>
              </a:rPr>
              <a:t>小孩背着书包在水平路面上行走的过程中，支持力做功了吗？</a:t>
            </a:r>
            <a:endParaRPr lang="en-US" altLang="zh-CN">
              <a:latin typeface="Times New Roman" panose="02020603050405020304" pitchFamily="18" charset="0"/>
              <a:ea typeface="宋体" panose="02010600030101010101" pitchFamily="2" charset="-122"/>
              <a:cs typeface="Times New Roman" panose="02020603050405020304" pitchFamily="18" charset="0"/>
            </a:endParaRPr>
          </a:p>
          <a:p>
            <a:r>
              <a:rPr lang="en-US" altLang="zh-CN">
                <a:latin typeface="Times New Roman" panose="02020603050405020304" pitchFamily="18" charset="0"/>
                <a:ea typeface="宋体" panose="02010600030101010101" pitchFamily="2" charset="-122"/>
                <a:cs typeface="Times New Roman" panose="02020603050405020304" pitchFamily="18" charset="0"/>
              </a:rPr>
              <a:t>_____________</a:t>
            </a:r>
            <a:r>
              <a:rPr lang="zh-CN" altLang="en-US">
                <a:latin typeface="Times New Roman" panose="02020603050405020304" pitchFamily="18" charset="0"/>
                <a:ea typeface="宋体" panose="02010600030101010101" pitchFamily="2" charset="-122"/>
                <a:cs typeface="Times New Roman" panose="02020603050405020304" pitchFamily="18" charset="0"/>
              </a:rPr>
              <a:t>。</a:t>
            </a: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TextBox 3" title=""/>
          <p:cNvSpPr txBox="1">
            <a:spLocks noChangeArrowheads="1"/>
          </p:cNvSpPr>
          <p:nvPr>
            <p:custDataLst>
              <p:tags r:id="rId22"/>
            </p:custDataLst>
          </p:nvPr>
        </p:nvSpPr>
        <p:spPr bwMode="auto">
          <a:xfrm>
            <a:off x="8781060" y="5387975"/>
            <a:ext cx="2039727" cy="67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spcBef>
                <a:spcPct val="50000"/>
              </a:spcBef>
              <a:defRPr kumimoji="1" sz="3000" b="1">
                <a:solidFill>
                  <a:srgbClr val="000808"/>
                </a:solidFill>
                <a:latin typeface="楷体" panose="02010609060101010101" charset="-122"/>
                <a:ea typeface="楷体" panose="02010609060101010101" charset="-122"/>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pPr>
              <a:lnSpc>
                <a:spcPct val="150000"/>
              </a:lnSpc>
            </a:pPr>
            <a:r>
              <a:rPr lang="zh-CN" altLang="en-US">
                <a:solidFill>
                  <a:srgbClr val="FF0000"/>
                </a:solidFill>
              </a:rPr>
              <a:t>没有做功</a:t>
            </a:r>
            <a:endParaRPr lang="en-US" altLang="zh-CN">
              <a:solidFill>
                <a:srgbClr val="FF0000"/>
              </a:solidFill>
            </a:endParaRPr>
          </a:p>
        </p:txBody>
      </p:sp>
      <p:sp>
        <p:nvSpPr>
          <p:cNvPr id="19" name="Line 27" title=""/>
          <p:cNvSpPr>
            <a:spLocks noChangeShapeType="1"/>
          </p:cNvSpPr>
          <p:nvPr>
            <p:custDataLst>
              <p:tags r:id="rId23"/>
            </p:custDataLst>
          </p:nvPr>
        </p:nvSpPr>
        <p:spPr bwMode="auto">
          <a:xfrm>
            <a:off x="814159" y="1172160"/>
            <a:ext cx="4464050" cy="0"/>
          </a:xfrm>
          <a:prstGeom prst="line">
            <a:avLst/>
          </a:prstGeom>
          <a:noFill/>
          <a:ln w="2857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23" name="矩形 22" title=""/>
          <p:cNvSpPr/>
          <p:nvPr>
            <p:custDataLst>
              <p:tags r:id="rId24"/>
            </p:custDataLst>
          </p:nvPr>
        </p:nvSpPr>
        <p:spPr>
          <a:xfrm>
            <a:off x="166074" y="685366"/>
            <a:ext cx="8967955" cy="646331"/>
          </a:xfrm>
          <a:prstGeom prst="rect">
            <a:avLst/>
          </a:prstGeom>
        </p:spPr>
        <p:txBody>
          <a:bodyPr wrap="square">
            <a:spAutoFit/>
          </a:bodyPr>
          <a:lstStyle/>
          <a:p>
            <a:pPr lvl="0">
              <a:lnSpc>
                <a:spcPct val="120000"/>
              </a:lnSpc>
            </a:pPr>
            <a:r>
              <a:rPr kumimoji="1" lang="en-US" altLang="zh-CN"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3.</a:t>
            </a:r>
            <a:r>
              <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有力，也有距离，但是力和距离方向是相互垂直的。</a:t>
            </a:r>
            <a:endPar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AutoShape 16" title=""/>
          <p:cNvSpPr/>
          <p:nvPr>
            <p:custDataLst>
              <p:tags r:id="rId25"/>
            </p:custDataLst>
          </p:nvPr>
        </p:nvSpPr>
        <p:spPr bwMode="auto">
          <a:xfrm flipH="1">
            <a:off x="2298737" y="2144253"/>
            <a:ext cx="144462" cy="705408"/>
          </a:xfrm>
          <a:prstGeom prst="leftBrace">
            <a:avLst>
              <a:gd name="adj1" fmla="val 91392"/>
              <a:gd name="adj2" fmla="val 50000"/>
            </a:avLst>
          </a:prstGeom>
          <a:noFill/>
          <a:ln w="28575">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2" name="Line 19" title=""/>
          <p:cNvSpPr>
            <a:spLocks noChangeShapeType="1"/>
          </p:cNvSpPr>
          <p:nvPr>
            <p:custDataLst>
              <p:tags r:id="rId26"/>
            </p:custDataLst>
          </p:nvPr>
        </p:nvSpPr>
        <p:spPr bwMode="auto">
          <a:xfrm>
            <a:off x="2495430" y="2512832"/>
            <a:ext cx="1008062" cy="0"/>
          </a:xfrm>
          <a:prstGeom prst="line">
            <a:avLst/>
          </a:prstGeom>
          <a:noFill/>
          <a:ln w="53975">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3" name="Text Box 20" title=""/>
          <p:cNvSpPr txBox="1">
            <a:spLocks noChangeArrowheads="1"/>
          </p:cNvSpPr>
          <p:nvPr>
            <p:custDataLst>
              <p:tags r:id="rId27"/>
            </p:custDataLst>
          </p:nvPr>
        </p:nvSpPr>
        <p:spPr bwMode="auto">
          <a:xfrm>
            <a:off x="4697607" y="2185331"/>
            <a:ext cx="417671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spcBef>
                <a:spcPct val="50000"/>
              </a:spcBef>
            </a:pPr>
            <a:r>
              <a:rPr kumimoji="1" lang="zh-CN" altLang="en-US" sz="3000" b="1">
                <a:latin typeface="Times New Roman" panose="02020603050405020304" pitchFamily="18" charset="0"/>
                <a:cs typeface="Times New Roman" panose="02020603050405020304" pitchFamily="18" charset="0"/>
              </a:rPr>
              <a:t>没有做功（劳而无功）</a:t>
            </a:r>
            <a:endParaRPr kumimoji="1" lang="zh-CN" altLang="en-US" sz="3000" b="1">
              <a:latin typeface="Times New Roman" panose="02020603050405020304" pitchFamily="18" charset="0"/>
              <a:cs typeface="Times New Roman" panose="02020603050405020304" pitchFamily="18" charset="0"/>
            </a:endParaRPr>
          </a:p>
        </p:txBody>
      </p:sp>
      <p:sp>
        <p:nvSpPr>
          <p:cNvPr id="34" name="Text Box 37" title=""/>
          <p:cNvSpPr txBox="1">
            <a:spLocks noChangeArrowheads="1"/>
          </p:cNvSpPr>
          <p:nvPr>
            <p:custDataLst>
              <p:tags r:id="rId28"/>
            </p:custDataLst>
          </p:nvPr>
        </p:nvSpPr>
        <p:spPr bwMode="auto">
          <a:xfrm>
            <a:off x="1234956" y="2044799"/>
            <a:ext cx="1260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latin typeface="Times New Roman" panose="02020603050405020304" pitchFamily="18" charset="0"/>
              </a:rPr>
              <a:t>F</a:t>
            </a:r>
            <a:r>
              <a:rPr lang="en-US" altLang="zh-CN" sz="2800" b="1" i="1"/>
              <a:t>≠ </a:t>
            </a:r>
            <a:r>
              <a:rPr lang="en-US" altLang="zh-CN" sz="2800" b="1">
                <a:latin typeface="Times New Roman" panose="02020603050405020304" pitchFamily="18" charset="0"/>
              </a:rPr>
              <a:t>0</a:t>
            </a:r>
            <a:endParaRPr lang="en-US" altLang="zh-CN" sz="2800" b="1">
              <a:latin typeface="Times New Roman" panose="02020603050405020304" pitchFamily="18" charset="0"/>
            </a:endParaRPr>
          </a:p>
        </p:txBody>
      </p:sp>
      <p:sp>
        <p:nvSpPr>
          <p:cNvPr id="35" name="Text Box 38" title=""/>
          <p:cNvSpPr txBox="1">
            <a:spLocks noChangeArrowheads="1"/>
          </p:cNvSpPr>
          <p:nvPr>
            <p:custDataLst>
              <p:tags r:id="rId29"/>
            </p:custDataLst>
          </p:nvPr>
        </p:nvSpPr>
        <p:spPr bwMode="auto">
          <a:xfrm>
            <a:off x="1349412" y="2479773"/>
            <a:ext cx="1260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latin typeface="Times New Roman" panose="02020603050405020304" pitchFamily="18" charset="0"/>
              </a:rPr>
              <a:t>s</a:t>
            </a:r>
            <a:r>
              <a:rPr lang="en-US" altLang="zh-CN" sz="2800" b="1" i="1"/>
              <a:t>≠ </a:t>
            </a:r>
            <a:r>
              <a:rPr lang="en-US" altLang="zh-CN" sz="2800" b="1">
                <a:latin typeface="Times New Roman" panose="02020603050405020304" pitchFamily="18" charset="0"/>
              </a:rPr>
              <a:t>0</a:t>
            </a:r>
            <a:endParaRPr lang="en-US" altLang="zh-CN" sz="2800" b="1">
              <a:latin typeface="Times New Roman" panose="02020603050405020304" pitchFamily="18" charset="0"/>
            </a:endParaRPr>
          </a:p>
        </p:txBody>
      </p:sp>
      <p:graphicFrame>
        <p:nvGraphicFramePr>
          <p:cNvPr id="36" name="对象 35" title=""/>
          <p:cNvGraphicFramePr>
            <a:graphicFrameLocks noChangeAspect="1"/>
          </p:cNvGraphicFramePr>
          <p:nvPr>
            <p:custDataLst>
              <p:tags r:id="rId30"/>
            </p:custDataLst>
          </p:nvPr>
        </p:nvGraphicFramePr>
        <p:xfrm>
          <a:off x="3559212" y="2249174"/>
          <a:ext cx="1082675" cy="498475"/>
        </p:xfrm>
        <a:graphic>
          <a:graphicData uri="http://schemas.openxmlformats.org/presentationml/2006/ole">
            <mc:AlternateContent>
              <mc:Choice xmlns:v="urn:schemas-microsoft-com:vml" Requires="v">
                <p:oleObj spid="_x0000_s1062" name="Equation" r:id="rId31" imgW="9144000" imgH="4267200" progId="Equation.DSMT4">
                  <p:embed/>
                </p:oleObj>
              </mc:Choice>
              <mc:Fallback>
                <p:oleObj name="Equation" r:id="rId31" imgW="9144000" imgH="4267200" progId="Equation.DSMT4">
                  <p:embed/>
                  <p:pic>
                    <p:nvPicPr>
                      <p:cNvPr id="0" name="OLE substitute image"/>
                      <p:cNvPicPr/>
                      <p:nvPr/>
                    </p:nvPicPr>
                    <p:blipFill>
                      <a:blip r:embed="rId32"/>
                      <a:stretch>
                        <a:fillRect/>
                      </a:stretch>
                    </p:blipFill>
                    <p:spPr>
                      <a:xfrm>
                        <a:off x="3559212" y="2249174"/>
                        <a:ext cx="1082675" cy="498475"/>
                      </a:xfrm>
                      <a:prstGeom prst="rect">
                        <a:avLst/>
                      </a:prstGeom>
                      <a:noFill/>
                    </p:spPr>
                  </p:pic>
                </p:oleObj>
              </mc:Fallback>
            </mc:AlternateContent>
          </a:graphicData>
        </a:graphic>
      </p:graphicFrame>
      <p:sp>
        <p:nvSpPr>
          <p:cNvPr id="30" name="文本框 29" title=""/>
          <p:cNvSpPr txBox="1"/>
          <p:nvPr>
            <p:custDataLst>
              <p:tags r:id="rId33"/>
            </p:custDataLst>
          </p:nvPr>
        </p:nvSpPr>
        <p:spPr>
          <a:xfrm>
            <a:off x="1349412" y="1381956"/>
            <a:ext cx="4823756"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（在力的方向上没有距离）</a:t>
            </a:r>
            <a:endParaRPr lang="zh-CN" altLang="en-US" sz="3000" b="1">
              <a:solidFill>
                <a:schemeClr val="accent6">
                  <a:lumMod val="50000"/>
                </a:schemeClr>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6.25E-07 3.7037E-07 L 0.42813 -0.00857" pathEditMode="relative" rAng="0" ptsTypes="AA">
                                      <p:cBhvr>
                                        <p:cTn id="6" dur="2000" fill="hold"/>
                                        <p:tgtEl>
                                          <p:spTgt spid="2"/>
                                        </p:tgtEl>
                                        <p:attrNameLst>
                                          <p:attrName>ppt_x</p:attrName>
                                          <p:attrName>ppt_y</p:attrName>
                                        </p:attrNameLst>
                                      </p:cBhvr>
                                      <p:rCtr x="21406" y="-440"/>
                                    </p:animMotion>
                                  </p:childTnLst>
                                </p:cTn>
                              </p:par>
                              <p:par>
                                <p:cTn id="7" presetID="22" presetClass="entr" presetSubtype="8" fill="hold" nodeType="withEffect">
                                  <p:stCondLst>
                                    <p:cond delay="0"/>
                                  </p:stCondLst>
                                  <p:childTnLst>
                                    <p:set>
                                      <p:cBhvr>
                                        <p:cTn id="8" dur="1" fill="hold">
                                          <p:stCondLst>
                                            <p:cond delay="0"/>
                                          </p:stCondLst>
                                        </p:cTn>
                                        <p:tgtEl>
                                          <p:spTgt spid="63534"/>
                                        </p:tgtEl>
                                        <p:attrNameLst>
                                          <p:attrName>style.visibility</p:attrName>
                                        </p:attrNameLst>
                                      </p:cBhvr>
                                      <p:to>
                                        <p:strVal val="visible"/>
                                      </p:to>
                                    </p:set>
                                    <p:animEffect transition="in" filter="wipe(left)">
                                      <p:cBhvr>
                                        <p:cTn id="9" dur="2200"/>
                                        <p:tgtEl>
                                          <p:spTgt spid="63534"/>
                                        </p:tgtEl>
                                      </p:cBhvr>
                                    </p:animEffect>
                                  </p:childTnLst>
                                </p:cTn>
                              </p:par>
                              <p:par>
                                <p:cTn id="10" presetID="1" presetClass="entr" presetSubtype="0" fill="hold" nodeType="withEffect">
                                  <p:stCondLst>
                                    <p:cond delay="80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9" name="TextBox 8" title=""/>
          <p:cNvSpPr>
            <a:spLocks noChangeArrowheads="1"/>
          </p:cNvSpPr>
          <p:nvPr>
            <p:custDataLst>
              <p:tags r:id="rId4"/>
            </p:custDataLst>
          </p:nvPr>
        </p:nvSpPr>
        <p:spPr bwMode="auto">
          <a:xfrm>
            <a:off x="805595" y="1200102"/>
            <a:ext cx="3250501" cy="580787"/>
          </a:xfrm>
          <a:prstGeom prst="roundRect">
            <a:avLst>
              <a:gd name="adj" fmla="val 7949"/>
            </a:avLst>
          </a:prstGeom>
          <a:noFill/>
          <a:ln w="25400" algn="ctr">
            <a:noFill/>
            <a:round/>
          </a:ln>
        </p:spPr>
        <p:txBody>
          <a:bodyPr wrap="square" lIns="18000" tIns="0" rIns="18000" bIns="0">
            <a:spAutoFit/>
          </a:bodyPr>
          <a:lstStyle>
            <a:lvl1pPr marL="539750" indent="-539750" eaLnBrk="0" hangingPunct="0">
              <a:defRPr>
                <a:solidFill>
                  <a:schemeClr val="tx1"/>
                </a:solidFill>
                <a:latin typeface="Arial"/>
                <a:ea typeface="宋体" panose="02010600030101010101" pitchFamily="2" charset="-122"/>
              </a:defRPr>
            </a:lvl1pPr>
            <a:lvl2pPr marL="1179830" indent="-285750" eaLnBrk="0" hangingPunct="0">
              <a:defRPr>
                <a:solidFill>
                  <a:schemeClr val="tx1"/>
                </a:solidFill>
                <a:latin typeface="Arial"/>
                <a:ea typeface="宋体" panose="02010600030101010101" pitchFamily="2" charset="-122"/>
              </a:defRPr>
            </a:lvl2pPr>
            <a:lvl3pPr marL="1587500" indent="-228600" eaLnBrk="0" hangingPunct="0">
              <a:defRPr>
                <a:solidFill>
                  <a:schemeClr val="tx1"/>
                </a:solidFill>
                <a:latin typeface="Arial"/>
                <a:ea typeface="宋体" panose="02010600030101010101" pitchFamily="2" charset="-122"/>
              </a:defRPr>
            </a:lvl3pPr>
            <a:lvl4pPr marL="1995805" indent="-228600" eaLnBrk="0" hangingPunct="0">
              <a:defRPr>
                <a:solidFill>
                  <a:schemeClr val="tx1"/>
                </a:solidFill>
                <a:latin typeface="Arial"/>
                <a:ea typeface="宋体" panose="02010600030101010101" pitchFamily="2" charset="-122"/>
              </a:defRPr>
            </a:lvl4pPr>
            <a:lvl5pPr marL="2403475" indent="-228600" eaLnBrk="0" hangingPunct="0">
              <a:defRPr>
                <a:solidFill>
                  <a:schemeClr val="tx1"/>
                </a:solidFill>
                <a:latin typeface="Arial"/>
                <a:ea typeface="宋体" panose="02010600030101010101" pitchFamily="2" charset="-122"/>
              </a:defRPr>
            </a:lvl5pPr>
            <a:lvl6pPr marL="2860675" indent="-228600" eaLnBrk="0" fontAlgn="base" hangingPunct="0">
              <a:spcBef>
                <a:spcPct val="0"/>
              </a:spcBef>
              <a:spcAft>
                <a:spcPct val="0"/>
              </a:spcAft>
              <a:defRPr>
                <a:solidFill>
                  <a:schemeClr val="tx1"/>
                </a:solidFill>
                <a:latin typeface="Arial"/>
                <a:ea typeface="宋体" panose="02010600030101010101" pitchFamily="2" charset="-122"/>
              </a:defRPr>
            </a:lvl6pPr>
            <a:lvl7pPr marL="3317875" indent="-228600" eaLnBrk="0" fontAlgn="base" hangingPunct="0">
              <a:spcBef>
                <a:spcPct val="0"/>
              </a:spcBef>
              <a:spcAft>
                <a:spcPct val="0"/>
              </a:spcAft>
              <a:defRPr>
                <a:solidFill>
                  <a:schemeClr val="tx1"/>
                </a:solidFill>
                <a:latin typeface="Arial"/>
                <a:ea typeface="宋体" panose="02010600030101010101" pitchFamily="2" charset="-122"/>
              </a:defRPr>
            </a:lvl7pPr>
            <a:lvl8pPr marL="3775075" indent="-228600" eaLnBrk="0" fontAlgn="base" hangingPunct="0">
              <a:spcBef>
                <a:spcPct val="0"/>
              </a:spcBef>
              <a:spcAft>
                <a:spcPct val="0"/>
              </a:spcAft>
              <a:defRPr>
                <a:solidFill>
                  <a:schemeClr val="tx1"/>
                </a:solidFill>
                <a:latin typeface="Arial"/>
                <a:ea typeface="宋体" panose="02010600030101010101" pitchFamily="2" charset="-122"/>
              </a:defRPr>
            </a:lvl8pPr>
            <a:lvl9pPr marL="4232275"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20000"/>
              </a:lnSpc>
            </a:pPr>
            <a:r>
              <a:rPr kumimoji="1" lang="en-US" altLang="zh-CN" sz="3000" b="1">
                <a:solidFill>
                  <a:srgbClr val="000808"/>
                </a:solidFill>
                <a:latin typeface="Times New Roman" panose="02020603050405020304" pitchFamily="18" charset="0"/>
                <a:cs typeface="Times New Roman" panose="02020603050405020304" pitchFamily="18" charset="0"/>
              </a:rPr>
              <a:t>1.</a:t>
            </a:r>
            <a:r>
              <a:rPr kumimoji="1" lang="zh-CN" altLang="en-US" sz="3000" b="1">
                <a:solidFill>
                  <a:srgbClr val="000808"/>
                </a:solidFill>
                <a:latin typeface="Times New Roman" panose="02020603050405020304" pitchFamily="18" charset="0"/>
                <a:cs typeface="Times New Roman" panose="02020603050405020304" pitchFamily="18" charset="0"/>
              </a:rPr>
              <a:t>无距离</a:t>
            </a:r>
            <a:r>
              <a:rPr kumimoji="1" lang="en-US" altLang="zh-CN" sz="3000" b="1">
                <a:solidFill>
                  <a:srgbClr val="000808"/>
                </a:solidFill>
                <a:latin typeface="Times New Roman" panose="02020603050405020304" pitchFamily="18" charset="0"/>
                <a:cs typeface="Times New Roman" panose="02020603050405020304" pitchFamily="18" charset="0"/>
              </a:rPr>
              <a:t>;</a:t>
            </a:r>
            <a:endParaRPr kumimoji="1" lang="zh-CN" altLang="en-US" sz="3000" b="1">
              <a:solidFill>
                <a:srgbClr val="000808"/>
              </a:solidFill>
              <a:latin typeface="Times New Roman" panose="02020603050405020304" pitchFamily="18" charset="0"/>
              <a:cs typeface="Times New Roman" panose="02020603050405020304" pitchFamily="18" charset="0"/>
            </a:endParaRPr>
          </a:p>
        </p:txBody>
      </p:sp>
      <p:sp>
        <p:nvSpPr>
          <p:cNvPr id="8" name="文本框 7" title=""/>
          <p:cNvSpPr txBox="1"/>
          <p:nvPr>
            <p:custDataLst>
              <p:tags r:id="rId5"/>
            </p:custDataLst>
          </p:nvPr>
        </p:nvSpPr>
        <p:spPr>
          <a:xfrm>
            <a:off x="3255147" y="1180719"/>
            <a:ext cx="2840853" cy="646331"/>
          </a:xfrm>
          <a:prstGeom prst="rect">
            <a:avLst/>
          </a:prstGeom>
          <a:noFill/>
        </p:spPr>
        <p:txBody>
          <a:bodyPr wrap="square">
            <a:spAutoFit/>
          </a:bodyPr>
          <a:lstStyle/>
          <a:p>
            <a:pPr eaLnBrk="1" hangingPunct="1">
              <a:lnSpc>
                <a:spcPct val="120000"/>
              </a:lnSpc>
            </a:pPr>
            <a:r>
              <a:rPr kumimoji="1" lang="en-US" altLang="zh-CN"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3000" b="1">
                <a:latin typeface="Times New Roman" panose="02020603050405020304" pitchFamily="18" charset="0"/>
                <a:ea typeface="宋体" panose="02010600030101010101" pitchFamily="2" charset="-122"/>
                <a:cs typeface="Times New Roman" panose="02020603050405020304" pitchFamily="18" charset="0"/>
              </a:rPr>
              <a:t> 无力</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title=""/>
          <p:cNvSpPr txBox="1"/>
          <p:nvPr>
            <p:custDataLst>
              <p:tags r:id="rId6"/>
            </p:custDataLst>
          </p:nvPr>
        </p:nvSpPr>
        <p:spPr>
          <a:xfrm>
            <a:off x="5196199" y="1097646"/>
            <a:ext cx="4463845" cy="784830"/>
          </a:xfrm>
          <a:prstGeom prst="rect">
            <a:avLst/>
          </a:prstGeom>
          <a:noFill/>
        </p:spPr>
        <p:txBody>
          <a:bodyPr wrap="square">
            <a:spAutoFit/>
          </a:bodyPr>
          <a:lstStyle/>
          <a:p>
            <a:pPr eaLnBrk="1" hangingPunct="1">
              <a:lnSpc>
                <a:spcPct val="150000"/>
              </a:lnSpc>
            </a:pPr>
            <a:r>
              <a:rPr kumimoji="1" lang="en-US" altLang="zh-CN"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3.</a:t>
            </a:r>
            <a:r>
              <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 力和距离的方向垂直。</a:t>
            </a:r>
            <a:endParaRPr kumimoji="1" lang="zh-CN" altLang="en-US" sz="3000" b="1">
              <a:solidFill>
                <a:srgbClr val="000808"/>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35" name="组合 34" title=""/>
          <p:cNvGrpSpPr/>
          <p:nvPr>
            <p:custDataLst>
              <p:tags r:id="rId7"/>
            </p:custDataLst>
          </p:nvPr>
        </p:nvGrpSpPr>
        <p:grpSpPr>
          <a:xfrm>
            <a:off x="1044930" y="3231275"/>
            <a:ext cx="10577391" cy="2292595"/>
            <a:chOff x="504385" y="3231275"/>
            <a:chExt cx="10577391" cy="2292595"/>
          </a:xfrm>
        </p:grpSpPr>
        <p:grpSp>
          <p:nvGrpSpPr>
            <p:cNvPr id="3" name="组合 2"/>
            <p:cNvGrpSpPr/>
            <p:nvPr>
              <p:custDataLst>
                <p:tags r:id="rId8"/>
              </p:custDataLst>
            </p:nvPr>
          </p:nvGrpSpPr>
          <p:grpSpPr>
            <a:xfrm>
              <a:off x="504385" y="3231275"/>
              <a:ext cx="10577391" cy="2292595"/>
              <a:chOff x="504385" y="3231275"/>
              <a:chExt cx="10577391" cy="2292595"/>
            </a:xfrm>
          </p:grpSpPr>
          <p:sp>
            <p:nvSpPr>
              <p:cNvPr id="7" name="任意多边形: 形状 6"/>
              <p:cNvSpPr/>
              <p:nvPr>
                <p:custDataLst>
                  <p:tags r:id="rId9"/>
                </p:custDataLst>
              </p:nvPr>
            </p:nvSpPr>
            <p:spPr>
              <a:xfrm>
                <a:off x="504385" y="4058964"/>
                <a:ext cx="4357396" cy="1464906"/>
              </a:xfrm>
              <a:custGeom>
                <a:gdLst>
                  <a:gd name="connsiteX0" fmla="*/ 0 w 4357396"/>
                  <a:gd name="connsiteY0" fmla="*/ 1464906 h 1464906"/>
                  <a:gd name="connsiteX1" fmla="*/ 4357396 w 4357396"/>
                  <a:gd name="connsiteY1" fmla="*/ 0 h 1464906"/>
                  <a:gd name="connsiteX2" fmla="*/ 4357396 w 4357396"/>
                  <a:gd name="connsiteY2" fmla="*/ 1446244 h 1464906"/>
                  <a:gd name="connsiteX3" fmla="*/ 0 w 4357396"/>
                  <a:gd name="connsiteY3" fmla="*/ 1464906 h 1464906"/>
                </a:gdLst>
                <a:cxnLst>
                  <a:cxn ang="0">
                    <a:pos x="connsiteX0" y="connsiteY0"/>
                  </a:cxn>
                  <a:cxn ang="0">
                    <a:pos x="connsiteX1" y="connsiteY1"/>
                  </a:cxn>
                  <a:cxn ang="0">
                    <a:pos x="connsiteX2" y="connsiteY2"/>
                  </a:cxn>
                  <a:cxn ang="0">
                    <a:pos x="connsiteX3" y="connsiteY3"/>
                  </a:cxn>
                </a:cxnLst>
                <a:rect l="l" t="t" r="r" b="b"/>
                <a:pathLst>
                  <a:path w="4357396" h="1464906">
                    <a:moveTo>
                      <a:pt x="0" y="1464906"/>
                    </a:moveTo>
                    <a:lnTo>
                      <a:pt x="4357396" y="0"/>
                    </a:lnTo>
                    <a:lnTo>
                      <a:pt x="4357396" y="1446244"/>
                    </a:lnTo>
                    <a:lnTo>
                      <a:pt x="0" y="1464906"/>
                    </a:lnTo>
                    <a:close/>
                  </a:path>
                </a:pathLst>
              </a:cu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4" name="Rectangle 38"/>
              <p:cNvSpPr>
                <a:spLocks noChangeArrowheads="1"/>
              </p:cNvSpPr>
              <p:nvPr>
                <p:custDataLst>
                  <p:tags r:id="rId10"/>
                </p:custDataLst>
              </p:nvPr>
            </p:nvSpPr>
            <p:spPr bwMode="auto">
              <a:xfrm>
                <a:off x="5700477" y="3231275"/>
                <a:ext cx="5381299"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lnSpc>
                    <a:spcPct val="150000"/>
                  </a:lnSpc>
                </a:pPr>
                <a:r>
                  <a:rPr kumimoji="1" lang="zh-CN" altLang="en-US" sz="3000" b="1">
                    <a:solidFill>
                      <a:srgbClr val="0D0D0D"/>
                    </a:solidFill>
                    <a:latin typeface="宋体" panose="02010600030101010101" pitchFamily="2" charset="-122"/>
                    <a:ea typeface="宋体" panose="02010600030101010101" pitchFamily="2" charset="-122"/>
                    <a:cs typeface="Times New Roman" panose="02020603050405020304" pitchFamily="18" charset="0"/>
                  </a:rPr>
                  <a:t>物体在推力作用下沿斜面向上移动</a:t>
                </a:r>
                <a:r>
                  <a:rPr kumimoji="1" lang="en-US" altLang="zh-CN" sz="3000" b="1" i="1">
                    <a:solidFill>
                      <a:srgbClr val="0D0D0D"/>
                    </a:solidFill>
                    <a:latin typeface="宋体" panose="02010600030101010101" pitchFamily="2" charset="-122"/>
                    <a:ea typeface="宋体" panose="02010600030101010101" pitchFamily="2" charset="-122"/>
                    <a:cs typeface="Times New Roman" panose="02020603050405020304" pitchFamily="18" charset="0"/>
                  </a:rPr>
                  <a:t>s</a:t>
                </a:r>
                <a:r>
                  <a:rPr kumimoji="1" lang="zh-CN" altLang="en-US" sz="3000" b="1">
                    <a:solidFill>
                      <a:srgbClr val="0D0D0D"/>
                    </a:solidFill>
                    <a:latin typeface="宋体" panose="02010600030101010101" pitchFamily="2" charset="-122"/>
                    <a:ea typeface="宋体" panose="02010600030101010101" pitchFamily="2" charset="-122"/>
                    <a:cs typeface="Times New Roman" panose="02020603050405020304" pitchFamily="18" charset="0"/>
                  </a:rPr>
                  <a:t>的过程中，做了功的力有</a:t>
                </a:r>
                <a:r>
                  <a:rPr kumimoji="1" lang="en-US" altLang="zh-CN" sz="3000" b="1">
                    <a:solidFill>
                      <a:srgbClr val="0D0D0D"/>
                    </a:solidFill>
                    <a:latin typeface="宋体" panose="02010600030101010101" pitchFamily="2" charset="-122"/>
                    <a:ea typeface="宋体" panose="02010600030101010101" pitchFamily="2" charset="-122"/>
                    <a:cs typeface="Times New Roman" panose="02020603050405020304" pitchFamily="18" charset="0"/>
                  </a:rPr>
                  <a:t>________________</a:t>
                </a:r>
                <a:r>
                  <a:rPr kumimoji="1" lang="zh-CN" altLang="en-US" sz="3000" b="1">
                    <a:solidFill>
                      <a:srgbClr val="0D0D0D"/>
                    </a:solidFill>
                    <a:latin typeface="宋体" panose="02010600030101010101" pitchFamily="2" charset="-122"/>
                    <a:ea typeface="宋体" panose="02010600030101010101" pitchFamily="2" charset="-122"/>
                    <a:cs typeface="Times New Roman" panose="02020603050405020304" pitchFamily="18" charset="0"/>
                  </a:rPr>
                  <a:t>。</a:t>
                </a:r>
                <a:endParaRPr kumimoji="1" lang="zh-CN" altLang="en-US" sz="3000" b="1">
                  <a:solidFill>
                    <a:srgbClr val="0D0D0D"/>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5" name="矩形 4"/>
            <p:cNvSpPr/>
            <p:nvPr>
              <p:custDataLst>
                <p:tags r:id="rId11"/>
              </p:custDataLst>
            </p:nvPr>
          </p:nvSpPr>
          <p:spPr>
            <a:xfrm rot="20473406">
              <a:off x="1598316" y="4167289"/>
              <a:ext cx="1755195"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grpSp>
      <p:grpSp>
        <p:nvGrpSpPr>
          <p:cNvPr id="11" name="组合 10" title=""/>
          <p:cNvGrpSpPr/>
          <p:nvPr>
            <p:custDataLst>
              <p:tags r:id="rId12"/>
            </p:custDataLst>
          </p:nvPr>
        </p:nvGrpSpPr>
        <p:grpSpPr>
          <a:xfrm>
            <a:off x="3015511" y="4476656"/>
            <a:ext cx="660792" cy="1764370"/>
            <a:chOff x="4418375" y="3308243"/>
            <a:chExt cx="660792" cy="1764370"/>
          </a:xfrm>
        </p:grpSpPr>
        <p:cxnSp>
          <p:nvCxnSpPr>
            <p:cNvPr id="12" name="直接箭头连接符 11"/>
            <p:cNvCxnSpPr/>
            <p:nvPr>
              <p:custDataLst>
                <p:tags r:id="rId13"/>
              </p:custDataLst>
            </p:nvPr>
          </p:nvCxnSpPr>
          <p:spPr>
            <a:xfrm flipH="1">
              <a:off x="4524604" y="3308243"/>
              <a:ext cx="0" cy="1232521"/>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13" name="对象 12"/>
            <p:cNvGraphicFramePr>
              <a:graphicFrameLocks noChangeAspect="1"/>
            </p:cNvGraphicFramePr>
            <p:nvPr>
              <p:custDataLst>
                <p:tags r:id="rId14"/>
              </p:custDataLst>
            </p:nvPr>
          </p:nvGraphicFramePr>
          <p:xfrm>
            <a:off x="4418375" y="4403472"/>
            <a:ext cx="660792" cy="669141"/>
          </p:xfrm>
          <a:graphic>
            <a:graphicData uri="http://schemas.openxmlformats.org/presentationml/2006/ole">
              <mc:AlternateContent>
                <mc:Choice xmlns:v="urn:schemas-microsoft-com:vml" Requires="v">
                  <p:oleObj spid="_x0000_s1063" name="Equation" r:id="rId15" imgW="5791200" imgH="5791200" progId="Equation.DSMT4">
                    <p:embed/>
                  </p:oleObj>
                </mc:Choice>
                <mc:Fallback>
                  <p:oleObj name="Equation" r:id="rId15" imgW="5791200" imgH="5791200" progId="Equation.DSMT4">
                    <p:embed/>
                    <p:pic>
                      <p:nvPicPr>
                        <p:cNvPr id="0" name="OLE substitute image"/>
                        <p:cNvPicPr/>
                        <p:nvPr/>
                      </p:nvPicPr>
                      <p:blipFill>
                        <a:blip r:embed="rId16"/>
                        <a:stretch>
                          <a:fillRect/>
                        </a:stretch>
                      </p:blipFill>
                      <p:spPr>
                        <a:xfrm>
                          <a:off x="4418375" y="4403472"/>
                          <a:ext cx="660792" cy="669141"/>
                        </a:xfrm>
                        <a:prstGeom prst="rect">
                          <a:avLst/>
                        </a:prstGeom>
                        <a:noFill/>
                      </p:spPr>
                    </p:pic>
                  </p:oleObj>
                </mc:Fallback>
              </mc:AlternateContent>
            </a:graphicData>
          </a:graphic>
        </p:graphicFrame>
      </p:grpSp>
      <p:grpSp>
        <p:nvGrpSpPr>
          <p:cNvPr id="14" name="组合 13" title=""/>
          <p:cNvGrpSpPr/>
          <p:nvPr>
            <p:custDataLst>
              <p:tags r:id="rId17"/>
            </p:custDataLst>
          </p:nvPr>
        </p:nvGrpSpPr>
        <p:grpSpPr>
          <a:xfrm>
            <a:off x="2604432" y="2961412"/>
            <a:ext cx="628650" cy="1460688"/>
            <a:chOff x="-1375625" y="3161851"/>
            <a:chExt cx="628650" cy="1460688"/>
          </a:xfrm>
        </p:grpSpPr>
        <p:graphicFrame>
          <p:nvGraphicFramePr>
            <p:cNvPr id="15" name="对象 14"/>
            <p:cNvGraphicFramePr>
              <a:graphicFrameLocks noChangeAspect="1"/>
            </p:cNvGraphicFramePr>
            <p:nvPr>
              <p:custDataLst>
                <p:tags r:id="rId18"/>
              </p:custDataLst>
            </p:nvPr>
          </p:nvGraphicFramePr>
          <p:xfrm>
            <a:off x="-1375625" y="3161851"/>
            <a:ext cx="628650" cy="669925"/>
          </p:xfrm>
          <a:graphic>
            <a:graphicData uri="http://schemas.openxmlformats.org/presentationml/2006/ole">
              <mc:AlternateContent>
                <mc:Choice xmlns:v="urn:schemas-microsoft-com:vml" Requires="v">
                  <p:oleObj spid="_x0000_s1064" name="Equation" r:id="rId19" imgW="5486400" imgH="5791200" progId="Equation.DSMT4">
                    <p:embed/>
                  </p:oleObj>
                </mc:Choice>
                <mc:Fallback>
                  <p:oleObj name="Equation" r:id="rId19" imgW="5486400" imgH="5791200" progId="Equation.DSMT4">
                    <p:embed/>
                    <p:pic>
                      <p:nvPicPr>
                        <p:cNvPr id="0" name="OLE substitute image"/>
                        <p:cNvPicPr/>
                        <p:nvPr/>
                      </p:nvPicPr>
                      <p:blipFill>
                        <a:blip r:embed="rId20"/>
                        <a:stretch>
                          <a:fillRect/>
                        </a:stretch>
                      </p:blipFill>
                      <p:spPr>
                        <a:xfrm>
                          <a:off x="-1375625" y="3161851"/>
                          <a:ext cx="628650" cy="669925"/>
                        </a:xfrm>
                        <a:prstGeom prst="rect">
                          <a:avLst/>
                        </a:prstGeom>
                        <a:noFill/>
                      </p:spPr>
                    </p:pic>
                  </p:oleObj>
                </mc:Fallback>
              </mc:AlternateContent>
            </a:graphicData>
          </a:graphic>
        </p:graphicFrame>
        <p:cxnSp>
          <p:nvCxnSpPr>
            <p:cNvPr id="16" name="直接箭头连接符 15"/>
            <p:cNvCxnSpPr/>
            <p:nvPr>
              <p:custDataLst>
                <p:tags r:id="rId21"/>
              </p:custDataLst>
            </p:nvPr>
          </p:nvCxnSpPr>
          <p:spPr>
            <a:xfrm flipH="1" flipV="1">
              <a:off x="-1300196" y="3590262"/>
              <a:ext cx="430529" cy="1032277"/>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pSp>
      <p:graphicFrame>
        <p:nvGraphicFramePr>
          <p:cNvPr id="25" name="对象 24" title=""/>
          <p:cNvGraphicFramePr>
            <a:graphicFrameLocks noChangeAspect="1"/>
          </p:cNvGraphicFramePr>
          <p:nvPr>
            <p:custDataLst>
              <p:tags r:id="rId22"/>
            </p:custDataLst>
          </p:nvPr>
        </p:nvGraphicFramePr>
        <p:xfrm>
          <a:off x="6546677" y="4571064"/>
          <a:ext cx="625475" cy="635000"/>
        </p:xfrm>
        <a:graphic>
          <a:graphicData uri="http://schemas.openxmlformats.org/presentationml/2006/ole">
            <mc:AlternateContent>
              <mc:Choice xmlns:v="urn:schemas-microsoft-com:vml" Requires="v">
                <p:oleObj spid="_x0000_s1065" name="Equation" r:id="rId23" imgW="5486400" imgH="5486400" progId="Equation.DSMT4">
                  <p:embed/>
                </p:oleObj>
              </mc:Choice>
              <mc:Fallback>
                <p:oleObj name="Equation" r:id="rId23" imgW="5486400" imgH="5486400" progId="Equation.DSMT4">
                  <p:embed/>
                  <p:pic>
                    <p:nvPicPr>
                      <p:cNvPr id="0" name="OLE substitute image"/>
                      <p:cNvPicPr/>
                      <p:nvPr/>
                    </p:nvPicPr>
                    <p:blipFill>
                      <a:blip r:embed="rId24"/>
                      <a:stretch>
                        <a:fillRect/>
                      </a:stretch>
                    </p:blipFill>
                    <p:spPr>
                      <a:xfrm>
                        <a:off x="6546677" y="4571064"/>
                        <a:ext cx="625475" cy="635000"/>
                      </a:xfrm>
                      <a:prstGeom prst="rect">
                        <a:avLst/>
                      </a:prstGeom>
                      <a:noFill/>
                    </p:spPr>
                  </p:pic>
                </p:oleObj>
              </mc:Fallback>
            </mc:AlternateContent>
          </a:graphicData>
        </a:graphic>
      </p:graphicFrame>
      <p:graphicFrame>
        <p:nvGraphicFramePr>
          <p:cNvPr id="26" name="对象 25" title=""/>
          <p:cNvGraphicFramePr>
            <a:graphicFrameLocks noChangeAspect="1"/>
          </p:cNvGraphicFramePr>
          <p:nvPr>
            <p:custDataLst>
              <p:tags r:id="rId25"/>
            </p:custDataLst>
          </p:nvPr>
        </p:nvGraphicFramePr>
        <p:xfrm>
          <a:off x="7516014" y="4536923"/>
          <a:ext cx="592138" cy="635000"/>
        </p:xfrm>
        <a:graphic>
          <a:graphicData uri="http://schemas.openxmlformats.org/presentationml/2006/ole">
            <mc:AlternateContent>
              <mc:Choice xmlns:v="urn:schemas-microsoft-com:vml" Requires="v">
                <p:oleObj spid="_x0000_s1066" name="Equation" r:id="rId26" imgW="5181600" imgH="5486400" progId="Equation.DSMT4">
                  <p:embed/>
                </p:oleObj>
              </mc:Choice>
              <mc:Fallback>
                <p:oleObj name="Equation" r:id="rId26" imgW="5181600" imgH="5486400" progId="Equation.DSMT4">
                  <p:embed/>
                  <p:pic>
                    <p:nvPicPr>
                      <p:cNvPr id="0" name="OLE substitute image"/>
                      <p:cNvPicPr/>
                      <p:nvPr/>
                    </p:nvPicPr>
                    <p:blipFill>
                      <a:blip r:embed="rId27"/>
                      <a:stretch>
                        <a:fillRect/>
                      </a:stretch>
                    </p:blipFill>
                    <p:spPr>
                      <a:xfrm>
                        <a:off x="7516014" y="4536923"/>
                        <a:ext cx="592138" cy="635000"/>
                      </a:xfrm>
                      <a:prstGeom prst="rect">
                        <a:avLst/>
                      </a:prstGeom>
                      <a:noFill/>
                    </p:spPr>
                  </p:pic>
                </p:oleObj>
              </mc:Fallback>
            </mc:AlternateContent>
          </a:graphicData>
        </a:graphic>
      </p:graphicFrame>
      <p:graphicFrame>
        <p:nvGraphicFramePr>
          <p:cNvPr id="27" name="对象 26" title=""/>
          <p:cNvGraphicFramePr>
            <a:graphicFrameLocks noChangeAspect="1"/>
          </p:cNvGraphicFramePr>
          <p:nvPr>
            <p:custDataLst>
              <p:tags r:id="rId28"/>
            </p:custDataLst>
          </p:nvPr>
        </p:nvGraphicFramePr>
        <p:xfrm>
          <a:off x="8521108" y="4610257"/>
          <a:ext cx="660792" cy="669141"/>
        </p:xfrm>
        <a:graphic>
          <a:graphicData uri="http://schemas.openxmlformats.org/presentationml/2006/ole">
            <mc:AlternateContent>
              <mc:Choice xmlns:v="urn:schemas-microsoft-com:vml" Requires="v">
                <p:oleObj spid="_x0000_s1067" name="Equation" r:id="rId29" imgW="5791200" imgH="5791200" progId="Equation.DSMT4">
                  <p:embed/>
                </p:oleObj>
              </mc:Choice>
              <mc:Fallback>
                <p:oleObj name="Equation" r:id="rId29" imgW="5791200" imgH="5791200" progId="Equation.DSMT4">
                  <p:embed/>
                  <p:pic>
                    <p:nvPicPr>
                      <p:cNvPr id="0" name="OLE substitute image"/>
                      <p:cNvPicPr/>
                      <p:nvPr/>
                    </p:nvPicPr>
                    <p:blipFill>
                      <a:blip r:embed="rId30"/>
                      <a:stretch>
                        <a:fillRect/>
                      </a:stretch>
                    </p:blipFill>
                    <p:spPr>
                      <a:xfrm>
                        <a:off x="8521108" y="4610257"/>
                        <a:ext cx="660792" cy="669141"/>
                      </a:xfrm>
                      <a:prstGeom prst="rect">
                        <a:avLst/>
                      </a:prstGeom>
                      <a:noFill/>
                    </p:spPr>
                  </p:pic>
                </p:oleObj>
              </mc:Fallback>
            </mc:AlternateContent>
          </a:graphicData>
        </a:graphic>
      </p:graphicFrame>
      <p:grpSp>
        <p:nvGrpSpPr>
          <p:cNvPr id="31" name="组合 30" title=""/>
          <p:cNvGrpSpPr/>
          <p:nvPr>
            <p:custDataLst>
              <p:tags r:id="rId31"/>
            </p:custDataLst>
          </p:nvPr>
        </p:nvGrpSpPr>
        <p:grpSpPr>
          <a:xfrm>
            <a:off x="1344916" y="4483448"/>
            <a:ext cx="1734873" cy="652048"/>
            <a:chOff x="673237" y="4457252"/>
            <a:chExt cx="1734873" cy="652048"/>
          </a:xfrm>
        </p:grpSpPr>
        <p:graphicFrame>
          <p:nvGraphicFramePr>
            <p:cNvPr id="22" name="对象 21"/>
            <p:cNvGraphicFramePr>
              <a:graphicFrameLocks noChangeAspect="1"/>
            </p:cNvGraphicFramePr>
            <p:nvPr>
              <p:custDataLst>
                <p:tags r:id="rId32"/>
              </p:custDataLst>
            </p:nvPr>
          </p:nvGraphicFramePr>
          <p:xfrm>
            <a:off x="673237" y="4474300"/>
            <a:ext cx="592138" cy="635000"/>
          </p:xfrm>
          <a:graphic>
            <a:graphicData uri="http://schemas.openxmlformats.org/presentationml/2006/ole">
              <mc:AlternateContent>
                <mc:Choice xmlns:v="urn:schemas-microsoft-com:vml" Requires="v">
                  <p:oleObj spid="_x0000_s1068" name="Equation" r:id="rId33" imgW="5181600" imgH="5486400" progId="Equation.DSMT4">
                    <p:embed/>
                  </p:oleObj>
                </mc:Choice>
                <mc:Fallback>
                  <p:oleObj name="Equation" r:id="rId33" imgW="5181600" imgH="5486400" progId="Equation.DSMT4">
                    <p:embed/>
                    <p:pic>
                      <p:nvPicPr>
                        <p:cNvPr id="0" name="OLE substitute image"/>
                        <p:cNvPicPr/>
                        <p:nvPr/>
                      </p:nvPicPr>
                      <p:blipFill>
                        <a:blip r:embed="rId34"/>
                        <a:stretch>
                          <a:fillRect/>
                        </a:stretch>
                      </p:blipFill>
                      <p:spPr>
                        <a:xfrm>
                          <a:off x="673237" y="4474300"/>
                          <a:ext cx="592138" cy="635000"/>
                        </a:xfrm>
                        <a:prstGeom prst="rect">
                          <a:avLst/>
                        </a:prstGeom>
                        <a:noFill/>
                      </p:spPr>
                    </p:pic>
                  </p:oleObj>
                </mc:Fallback>
              </mc:AlternateContent>
            </a:graphicData>
          </a:graphic>
        </p:graphicFrame>
        <p:cxnSp>
          <p:nvCxnSpPr>
            <p:cNvPr id="29" name="直接箭头连接符 28"/>
            <p:cNvCxnSpPr/>
            <p:nvPr>
              <p:custDataLst>
                <p:tags r:id="rId35"/>
              </p:custDataLst>
            </p:nvPr>
          </p:nvCxnSpPr>
          <p:spPr>
            <a:xfrm flipH="1">
              <a:off x="1110224" y="4457252"/>
              <a:ext cx="1297886" cy="503319"/>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pSp>
      <p:grpSp>
        <p:nvGrpSpPr>
          <p:cNvPr id="36" name="组合 35" title=""/>
          <p:cNvGrpSpPr/>
          <p:nvPr>
            <p:custDataLst>
              <p:tags r:id="rId36"/>
            </p:custDataLst>
          </p:nvPr>
        </p:nvGrpSpPr>
        <p:grpSpPr>
          <a:xfrm>
            <a:off x="3038955" y="3171510"/>
            <a:ext cx="2469982" cy="1341517"/>
            <a:chOff x="2498410" y="3171510"/>
            <a:chExt cx="2469982" cy="1341517"/>
          </a:xfrm>
        </p:grpSpPr>
        <p:grpSp>
          <p:nvGrpSpPr>
            <p:cNvPr id="4" name="组合 3"/>
            <p:cNvGrpSpPr/>
            <p:nvPr>
              <p:custDataLst>
                <p:tags r:id="rId37"/>
              </p:custDataLst>
            </p:nvPr>
          </p:nvGrpSpPr>
          <p:grpSpPr>
            <a:xfrm>
              <a:off x="2628222" y="3171510"/>
              <a:ext cx="2340170" cy="1272415"/>
              <a:chOff x="2628222" y="3171510"/>
              <a:chExt cx="2340170" cy="1272415"/>
            </a:xfrm>
          </p:grpSpPr>
          <p:graphicFrame>
            <p:nvGraphicFramePr>
              <p:cNvPr id="21" name="对象 20"/>
              <p:cNvGraphicFramePr>
                <a:graphicFrameLocks noChangeAspect="1"/>
              </p:cNvGraphicFramePr>
              <p:nvPr>
                <p:custDataLst>
                  <p:tags r:id="rId38"/>
                </p:custDataLst>
              </p:nvPr>
            </p:nvGraphicFramePr>
            <p:xfrm>
              <a:off x="4342917" y="3171510"/>
              <a:ext cx="625475" cy="635000"/>
            </p:xfrm>
            <a:graphic>
              <a:graphicData uri="http://schemas.openxmlformats.org/presentationml/2006/ole">
                <mc:AlternateContent>
                  <mc:Choice xmlns:v="urn:schemas-microsoft-com:vml" Requires="v">
                    <p:oleObj spid="_x0000_s1069" name="Equation" r:id="rId39" imgW="5486400" imgH="5486400" progId="Equation.DSMT4">
                      <p:embed/>
                    </p:oleObj>
                  </mc:Choice>
                  <mc:Fallback>
                    <p:oleObj name="Equation" r:id="rId39" imgW="5486400" imgH="5486400" progId="Equation.DSMT4">
                      <p:embed/>
                      <p:pic>
                        <p:nvPicPr>
                          <p:cNvPr id="0" name="OLE substitute image"/>
                          <p:cNvPicPr/>
                          <p:nvPr/>
                        </p:nvPicPr>
                        <p:blipFill>
                          <a:blip r:embed="rId40"/>
                          <a:stretch>
                            <a:fillRect/>
                          </a:stretch>
                        </p:blipFill>
                        <p:spPr>
                          <a:xfrm>
                            <a:off x="4342917" y="3171510"/>
                            <a:ext cx="625475" cy="635000"/>
                          </a:xfrm>
                          <a:prstGeom prst="rect">
                            <a:avLst/>
                          </a:prstGeom>
                          <a:noFill/>
                        </p:spPr>
                      </p:pic>
                    </p:oleObj>
                  </mc:Fallback>
                </mc:AlternateContent>
              </a:graphicData>
            </a:graphic>
          </p:graphicFrame>
          <p:cxnSp>
            <p:nvCxnSpPr>
              <p:cNvPr id="28" name="直接箭头连接符 27"/>
              <p:cNvCxnSpPr/>
              <p:nvPr>
                <p:custDataLst>
                  <p:tags r:id="rId41"/>
                </p:custDataLst>
              </p:nvPr>
            </p:nvCxnSpPr>
            <p:spPr>
              <a:xfrm flipV="1">
                <a:off x="2628222" y="3657305"/>
                <a:ext cx="2012724" cy="786620"/>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pSp>
        <p:sp>
          <p:nvSpPr>
            <p:cNvPr id="30" name="椭圆 29"/>
            <p:cNvSpPr/>
            <p:nvPr>
              <p:custDataLst>
                <p:tags r:id="rId42"/>
              </p:custDataLst>
            </p:nvPr>
          </p:nvSpPr>
          <p:spPr>
            <a:xfrm rot="9591606">
              <a:off x="2498410" y="4344256"/>
              <a:ext cx="168771" cy="168771"/>
            </a:xfrm>
            <a:prstGeom prst="ellipse">
              <a:avLst/>
            </a:prstGeom>
            <a:solidFill>
              <a:srgbClr val="00206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4" name="组合 33" title=""/>
          <p:cNvGrpSpPr/>
          <p:nvPr>
            <p:custDataLst>
              <p:tags r:id="rId43"/>
            </p:custDataLst>
          </p:nvPr>
        </p:nvGrpSpPr>
        <p:grpSpPr>
          <a:xfrm>
            <a:off x="618550" y="3336062"/>
            <a:ext cx="1738598" cy="1301601"/>
            <a:chOff x="78005" y="3336062"/>
            <a:chExt cx="1738598" cy="1301601"/>
          </a:xfrm>
        </p:grpSpPr>
        <p:cxnSp>
          <p:nvCxnSpPr>
            <p:cNvPr id="32" name="直接箭头连接符 31"/>
            <p:cNvCxnSpPr/>
            <p:nvPr>
              <p:custDataLst>
                <p:tags r:id="rId44"/>
              </p:custDataLst>
            </p:nvPr>
          </p:nvCxnSpPr>
          <p:spPr>
            <a:xfrm flipV="1">
              <a:off x="78005" y="3997616"/>
              <a:ext cx="1738598" cy="640047"/>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33" name="对象 32"/>
            <p:cNvGraphicFramePr>
              <a:graphicFrameLocks noChangeAspect="1"/>
            </p:cNvGraphicFramePr>
            <p:nvPr>
              <p:custDataLst>
                <p:tags r:id="rId45"/>
              </p:custDataLst>
            </p:nvPr>
          </p:nvGraphicFramePr>
          <p:xfrm>
            <a:off x="1259025" y="3336062"/>
            <a:ext cx="417512" cy="493713"/>
          </p:xfrm>
          <a:graphic>
            <a:graphicData uri="http://schemas.openxmlformats.org/presentationml/2006/ole">
              <mc:AlternateContent>
                <mc:Choice xmlns:v="urn:schemas-microsoft-com:vml" Requires="v">
                  <p:oleObj spid="_x0000_s1070" name="Equation" r:id="rId46" imgW="3657600" imgH="4267200" progId="Equation.DSMT4">
                    <p:embed/>
                  </p:oleObj>
                </mc:Choice>
                <mc:Fallback>
                  <p:oleObj name="Equation" r:id="rId46" imgW="3657600" imgH="4267200" progId="Equation.DSMT4">
                    <p:embed/>
                    <p:pic>
                      <p:nvPicPr>
                        <p:cNvPr id="0" name="OLE substitute image"/>
                        <p:cNvPicPr/>
                        <p:nvPr/>
                      </p:nvPicPr>
                      <p:blipFill>
                        <a:blip r:embed="rId47"/>
                        <a:stretch>
                          <a:fillRect/>
                        </a:stretch>
                      </p:blipFill>
                      <p:spPr>
                        <a:xfrm>
                          <a:off x="1259025" y="3336062"/>
                          <a:ext cx="417512" cy="493713"/>
                        </a:xfrm>
                        <a:prstGeom prst="rect">
                          <a:avLst/>
                        </a:prstGeom>
                        <a:noFill/>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500"/>
                                        <p:tgtEl>
                                          <p:spTgt spid="31"/>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nodeType="clickPar">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nodeType="clickPar">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1" name="组合 10" title=""/>
          <p:cNvGrpSpPr/>
          <p:nvPr>
            <p:custDataLst>
              <p:tags r:id="rId3"/>
            </p:custDataLst>
          </p:nvPr>
        </p:nvGrpSpPr>
        <p:grpSpPr>
          <a:xfrm>
            <a:off x="538142" y="448878"/>
            <a:ext cx="11091745" cy="860129"/>
            <a:chOff x="538142" y="518451"/>
            <a:chExt cx="11091745" cy="860129"/>
          </a:xfrm>
        </p:grpSpPr>
        <p:pic>
          <p:nvPicPr>
            <p:cNvPr id="4" name="图片 50184"/>
            <p:cNvPicPr>
              <a:picLocks noChangeAspect="1" noChangeArrowheads="1"/>
            </p:cNvPicPr>
            <p:nvPr>
              <p:custDataLst>
                <p:tags r:id="rId5"/>
              </p:custDataLst>
            </p:nvPr>
          </p:nvPicPr>
          <p:blipFill>
            <a:blip r:embed="rId4"/>
            <a:stretch>
              <a:fillRect/>
            </a:stretch>
          </p:blipFill>
          <p:spPr bwMode="auto">
            <a:xfrm>
              <a:off x="2365663" y="518451"/>
              <a:ext cx="2145103" cy="58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0184"/>
            <p:cNvPicPr>
              <a:picLocks noChangeAspect="1" noChangeArrowheads="1"/>
            </p:cNvPicPr>
            <p:nvPr>
              <p:custDataLst>
                <p:tags r:id="rId6"/>
              </p:custDataLst>
            </p:nvPr>
          </p:nvPicPr>
          <p:blipFill>
            <a:blip r:embed="rId4"/>
            <a:stretch>
              <a:fillRect/>
            </a:stretch>
          </p:blipFill>
          <p:spPr bwMode="auto">
            <a:xfrm flipH="1">
              <a:off x="7215156" y="520076"/>
              <a:ext cx="2258354" cy="58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custDataLst>
                <p:tags r:id="rId7"/>
              </p:custDataLst>
            </p:nvPr>
          </p:nvCxnSpPr>
          <p:spPr>
            <a:xfrm>
              <a:off x="538142" y="1083989"/>
              <a:ext cx="103691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圆角 3"/>
            <p:cNvSpPr/>
            <p:nvPr>
              <p:custDataLst>
                <p:tags r:id="rId8"/>
              </p:custDataLst>
            </p:nvPr>
          </p:nvSpPr>
          <p:spPr>
            <a:xfrm>
              <a:off x="4512366" y="755020"/>
              <a:ext cx="2713384" cy="623560"/>
            </a:xfrm>
            <a:prstGeom prst="roundRect">
              <a:avLst>
                <a:gd name="adj" fmla="val 50000"/>
              </a:avLst>
            </a:prstGeom>
            <a:solidFill>
              <a:srgbClr val="8DC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0" name="文本框 9"/>
            <p:cNvSpPr txBox="1"/>
            <p:nvPr>
              <p:custDataLst>
                <p:tags r:id="rId9"/>
              </p:custDataLst>
            </p:nvPr>
          </p:nvSpPr>
          <p:spPr>
            <a:xfrm>
              <a:off x="4934869" y="756386"/>
              <a:ext cx="6695018"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200" normalizeH="0" baseline="0" noProof="0">
                  <a:ln>
                    <a:noFill/>
                  </a:ln>
                  <a:solidFill>
                    <a:srgbClr val="FFFF00"/>
                  </a:solidFill>
                  <a:effectLst>
                    <a:outerShdw blurRad="38100" dist="38100" dir="2700000" algn="tl">
                      <a:srgbClr val="000000">
                        <a:alpha val="43137"/>
                      </a:srgbClr>
                    </a:outerShdw>
                  </a:effectLst>
                  <a:uLnTx/>
                  <a:uFillTx/>
                  <a:latin typeface="华光行楷_CNKI" panose="02000500000000000000" charset="-122"/>
                  <a:ea typeface="华光行楷_CNKI" panose="02000500000000000000" charset="-122"/>
                  <a:cs typeface="Arial"/>
                  <a:sym typeface="+mn-ea"/>
                </a:rPr>
                <a:t>学习目标</a:t>
              </a:r>
              <a:endParaRPr kumimoji="0" lang="zh-CN" altLang="en-US" sz="3200" b="1" i="0" u="none" strike="noStrike" kern="1200" cap="none" spc="200" normalizeH="0" baseline="0" noProof="0">
                <a:ln>
                  <a:noFill/>
                </a:ln>
                <a:solidFill>
                  <a:srgbClr val="FFFF00"/>
                </a:solidFill>
                <a:effectLst>
                  <a:outerShdw blurRad="38100" dist="38100" dir="2700000" algn="tl">
                    <a:srgbClr val="000000">
                      <a:alpha val="43137"/>
                    </a:srgbClr>
                  </a:outerShdw>
                </a:effectLst>
                <a:uLnTx/>
                <a:uFillTx/>
                <a:latin typeface="华光行楷_CNKI" panose="02000500000000000000" charset="-122"/>
                <a:ea typeface="华光行楷_CNKI" panose="02000500000000000000" charset="-122"/>
                <a:cs typeface="Arial"/>
                <a:sym typeface="+mn-ea"/>
              </a:endParaRPr>
            </a:p>
          </p:txBody>
        </p:sp>
      </p:grpSp>
      <p:pic>
        <p:nvPicPr>
          <p:cNvPr id="12" name="Picture 4" title=""/>
          <p:cNvPicPr>
            <a:picLocks noChangeAspect="1" noChangeArrowheads="1"/>
          </p:cNvPicPr>
          <p:nvPr>
            <p:custDataLst>
              <p:tags r:id="rId11"/>
            </p:custDataLst>
          </p:nvPr>
        </p:nvPicPr>
        <p:blipFill>
          <a:blip r:embed="rId10"/>
          <a:stretch>
            <a:fillRect/>
          </a:stretch>
        </p:blipFill>
        <p:spPr bwMode="auto">
          <a:xfrm>
            <a:off x="-1217335" y="2941983"/>
            <a:ext cx="4433374" cy="4785306"/>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title=""/>
          <p:cNvSpPr txBox="1"/>
          <p:nvPr>
            <p:custDataLst>
              <p:tags r:id="rId12"/>
            </p:custDataLst>
          </p:nvPr>
        </p:nvSpPr>
        <p:spPr>
          <a:xfrm>
            <a:off x="2042492" y="1589468"/>
            <a:ext cx="8343900" cy="4030980"/>
          </a:xfrm>
          <a:prstGeom prst="rect">
            <a:avLst/>
          </a:prstGeom>
          <a:noFill/>
          <a:ln>
            <a:noFill/>
          </a:ln>
          <a:effectLst>
            <a:innerShdw blurRad="63500" dist="50800" dir="16200000">
              <a:prstClr val="black">
                <a:alpha val="50000"/>
              </a:prstClr>
            </a:innerShdw>
          </a:effectLst>
        </p:spPr>
        <p:style>
          <a:lnRef idx="0">
            <a:scrgbClr r="0" g="0" b="0"/>
          </a:lnRef>
          <a:fillRef idx="0">
            <a:scrgbClr r="0" g="0" b="0"/>
          </a:fillRef>
          <a:effectRef idx="0">
            <a:scrgbClr r="0" g="0" b="0"/>
          </a:effectRef>
          <a:fontRef idx="minor">
            <a:schemeClr val="accent4"/>
          </a:fontRef>
        </p:style>
        <p:txBody>
          <a:bodyPr wrap="square">
            <a:spAutoFit/>
          </a:bodyPr>
          <a:lstStyle/>
          <a:p>
            <a:r>
              <a:rPr lang="en-US" altLang="zh-CN" sz="3200">
                <a:solidFill>
                  <a:srgbClr val="00B050"/>
                </a:solidFill>
                <a:latin typeface="+mj-ea"/>
                <a:ea typeface="+mj-ea"/>
              </a:rPr>
              <a:t>1. </a:t>
            </a:r>
            <a:r>
              <a:rPr lang="zh-CN" altLang="en-US" sz="3200">
                <a:solidFill>
                  <a:srgbClr val="00B050"/>
                </a:solidFill>
                <a:latin typeface="+mj-ea"/>
                <a:ea typeface="+mj-ea"/>
              </a:rPr>
              <a:t>结合实例理解机械能和功的概念，理解做功的两个必要因素；能用生活、生产中的实例，解释功的含义；会利用</a:t>
            </a:r>
            <a:r>
              <a:rPr lang="en-US" altLang="zh-CN" sz="3200">
                <a:solidFill>
                  <a:srgbClr val="00B050"/>
                </a:solidFill>
                <a:latin typeface="+mj-ea"/>
                <a:ea typeface="+mj-ea"/>
              </a:rPr>
              <a:t>W=Fs</a:t>
            </a:r>
            <a:r>
              <a:rPr lang="zh-CN" altLang="en-US" sz="3200">
                <a:solidFill>
                  <a:srgbClr val="00B050"/>
                </a:solidFill>
                <a:latin typeface="+mj-ea"/>
                <a:ea typeface="+mj-ea"/>
              </a:rPr>
              <a:t>及其变形公式进行简单的计算。</a:t>
            </a:r>
            <a:endParaRPr lang="zh-CN" altLang="en-US" sz="3200">
              <a:solidFill>
                <a:srgbClr val="00B050"/>
              </a:solidFill>
              <a:latin typeface="+mj-ea"/>
              <a:ea typeface="+mj-ea"/>
            </a:endParaRPr>
          </a:p>
          <a:p>
            <a:r>
              <a:rPr lang="en-US" altLang="zh-CN" sz="3200">
                <a:solidFill>
                  <a:srgbClr val="00B050"/>
                </a:solidFill>
                <a:latin typeface="+mj-ea"/>
                <a:ea typeface="+mj-ea"/>
              </a:rPr>
              <a:t>2.  </a:t>
            </a:r>
            <a:r>
              <a:rPr lang="zh-CN" altLang="en-US" sz="3200">
                <a:solidFill>
                  <a:srgbClr val="00B050"/>
                </a:solidFill>
                <a:latin typeface="+mj-ea"/>
                <a:ea typeface="+mj-ea"/>
              </a:rPr>
              <a:t>通过思考和讨论，判断在什么情况下力对物体做了功，在什么情况下没有做功；学会从物理现象中归纳简单的物理规律。</a:t>
            </a:r>
            <a:endParaRPr lang="zh-CN" altLang="en-US" sz="3200">
              <a:solidFill>
                <a:srgbClr val="00B050"/>
              </a:solidFill>
              <a:latin typeface="+mj-ea"/>
              <a:ea typeface="+mj-ea"/>
            </a:endParaRPr>
          </a:p>
          <a:p>
            <a:endParaRPr lang="zh-CN" altLang="en-US" sz="3200">
              <a:solidFill>
                <a:srgbClr val="00B050"/>
              </a:solidFill>
              <a:latin typeface="+mj-ea"/>
              <a:ea typeface="+mj-ea"/>
            </a:endParaRPr>
          </a:p>
        </p:txBody>
      </p:sp>
    </p:spTree>
  </p:cSld>
  <p:clrMapOvr>
    <a:masterClrMapping/>
  </p:clrMapOvr>
  <p:transition spd="slow">
    <p:push dir="u"/>
    <p:sndAc>
      <p:stSnd>
        <p:snd r:embed="rId1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5" name="组合 18" title=""/>
          <p:cNvGrpSpPr/>
          <p:nvPr>
            <p:custDataLst>
              <p:tags r:id="rId3"/>
            </p:custDataLst>
          </p:nvPr>
        </p:nvGrpSpPr>
        <p:grpSpPr>
          <a:xfrm>
            <a:off x="3450591" y="734448"/>
            <a:ext cx="1983740" cy="553721"/>
            <a:chOff x="2004695" y="686607"/>
            <a:chExt cx="1983740" cy="555157"/>
          </a:xfrm>
        </p:grpSpPr>
        <p:sp>
          <p:nvSpPr>
            <p:cNvPr id="16" name="圆角矩形 15"/>
            <p:cNvSpPr/>
            <p:nvPr>
              <p:custDataLst>
                <p:tags r:id="rId4"/>
              </p:custDataLst>
            </p:nvPr>
          </p:nvSpPr>
          <p:spPr>
            <a:xfrm>
              <a:off x="2005542" y="686607"/>
              <a:ext cx="1893147" cy="555157"/>
            </a:xfrm>
            <a:prstGeom prst="roundRect">
              <a:avLst/>
            </a:prstGeom>
            <a:solidFill>
              <a:srgbClr val="F07474">
                <a:lumMod val="75000"/>
              </a:srgbClr>
            </a:solidFill>
            <a:ln w="25400" cap="flat" cmpd="sng" algn="ctr">
              <a:noFill/>
              <a:prstDash val="solid"/>
            </a:ln>
            <a:effectLst/>
          </p:spPr>
          <p:txBody>
            <a:bodyPr anchor="ctr"/>
            <a:lstStyle/>
            <a:p>
              <a:pPr algn="ctr" eaLnBrk="0" fontAlgn="auto" hangingPunct="0">
                <a:spcBef>
                  <a:spcPct val="0"/>
                </a:spcBef>
                <a:spcAft>
                  <a:spcPct val="0"/>
                </a:spcAft>
                <a:defRPr/>
              </a:pPr>
              <a:endParaRPr kumimoji="1" lang="zh-CN" altLang="en-US" sz="135"/>
            </a:p>
          </p:txBody>
        </p:sp>
        <p:sp>
          <p:nvSpPr>
            <p:cNvPr id="17" name="矩形 1"/>
            <p:cNvSpPr>
              <a:spLocks noChangeArrowheads="1"/>
            </p:cNvSpPr>
            <p:nvPr>
              <p:custDataLst>
                <p:tags r:id="rId5"/>
              </p:custDataLst>
            </p:nvPr>
          </p:nvSpPr>
          <p:spPr bwMode="auto">
            <a:xfrm>
              <a:off x="2004695" y="740934"/>
              <a:ext cx="1983740" cy="486399"/>
            </a:xfrm>
            <a:prstGeom prst="rect">
              <a:avLst/>
            </a:prstGeom>
            <a:noFill/>
            <a:ln w="9525">
              <a:noFill/>
              <a:miter lim="800000"/>
            </a:ln>
          </p:spPr>
          <p:txBody>
            <a:bodyPr wrap="square">
              <a:spAutoFit/>
            </a:bodyPr>
            <a:lstStyle/>
            <a:p>
              <a:pPr algn="ctr">
                <a:lnSpc>
                  <a:spcPct val="80000"/>
                </a:lnSpc>
              </a:pPr>
              <a:r>
                <a:rPr lang="zh-CN" altLang="en-US" sz="3200">
                  <a:solidFill>
                    <a:sysClr val="window" lastClr="FFFFFF"/>
                  </a:solidFill>
                  <a:latin typeface="Times New Roman" panose="02020603050405020304" pitchFamily="18" charset="0"/>
                  <a:ea typeface="黑体" panose="02010609060101010101" pitchFamily="49" charset="-122"/>
                </a:rPr>
                <a:t>知识点 </a:t>
              </a:r>
              <a:r>
                <a:rPr lang="en-US" altLang="zh-CN" sz="3200" b="1">
                  <a:solidFill>
                    <a:sysClr val="window" lastClr="FFFFFF"/>
                  </a:solidFill>
                  <a:latin typeface="Times New Roman" panose="02020603050405020304" pitchFamily="18" charset="0"/>
                  <a:ea typeface="黑体" panose="02010609060101010101" pitchFamily="49" charset="-122"/>
                </a:rPr>
                <a:t>2</a:t>
              </a:r>
              <a:endParaRPr lang="zh-CN" altLang="en-US" sz="3200" b="1">
                <a:solidFill>
                  <a:sysClr val="window" lastClr="FFFFFF"/>
                </a:solidFill>
                <a:latin typeface="Times New Roman" panose="02020603050405020304" pitchFamily="18" charset="0"/>
                <a:ea typeface="黑体" panose="02010609060101010101" pitchFamily="49" charset="-122"/>
              </a:endParaRPr>
            </a:p>
          </p:txBody>
        </p:sp>
      </p:grpSp>
      <p:sp>
        <p:nvSpPr>
          <p:cNvPr id="18" name="矩形 4" title=""/>
          <p:cNvSpPr>
            <a:spLocks noChangeArrowheads="1"/>
          </p:cNvSpPr>
          <p:nvPr>
            <p:custDataLst>
              <p:tags r:id="rId6"/>
            </p:custDataLst>
          </p:nvPr>
        </p:nvSpPr>
        <p:spPr bwMode="auto">
          <a:xfrm>
            <a:off x="5708227" y="738293"/>
            <a:ext cx="2001520" cy="583565"/>
          </a:xfrm>
          <a:prstGeom prst="rect">
            <a:avLst/>
          </a:prstGeom>
          <a:noFill/>
          <a:ln w="9525">
            <a:noFill/>
            <a:miter lim="800000"/>
          </a:ln>
        </p:spPr>
        <p:txBody>
          <a:bodyPr wrap="square">
            <a:spAutoFit/>
          </a:bodyPr>
          <a:lstStyle/>
          <a:p>
            <a:pPr>
              <a:defRPr/>
            </a:pPr>
            <a:r>
              <a:rPr lang="zh-CN" altLang="en-US" sz="3200" b="1">
                <a:latin typeface="Times New Roman" panose="02020603050405020304" pitchFamily="18" charset="0"/>
                <a:ea typeface="黑体" panose="02010609060101010101" pitchFamily="49" charset="-122"/>
              </a:rPr>
              <a:t>功的计算</a:t>
            </a:r>
            <a:endParaRPr lang="zh-CN" altLang="en-US" sz="3200" b="1">
              <a:latin typeface="Times New Roman" panose="02020603050405020304" pitchFamily="18" charset="0"/>
              <a:ea typeface="黑体" panose="02010609060101010101" pitchFamily="49" charset="-122"/>
            </a:endParaRPr>
          </a:p>
        </p:txBody>
      </p:sp>
      <p:sp>
        <p:nvSpPr>
          <p:cNvPr id="5" name="文本框 4" title=""/>
          <p:cNvSpPr txBox="1"/>
          <p:nvPr>
            <p:custDataLst>
              <p:tags r:id="rId7"/>
            </p:custDataLst>
          </p:nvPr>
        </p:nvSpPr>
        <p:spPr>
          <a:xfrm>
            <a:off x="166793" y="1523577"/>
            <a:ext cx="11928687" cy="1863090"/>
          </a:xfrm>
          <a:prstGeom prst="rect">
            <a:avLst/>
          </a:prstGeom>
          <a:solidFill>
            <a:schemeClr val="bg1"/>
          </a:solidFill>
        </p:spPr>
        <p:txBody>
          <a:bodyPr wrap="square" rtlCol="0">
            <a:spAutoFit/>
          </a:bodyPr>
          <a:lstStyle/>
          <a:p>
            <a:pPr>
              <a:lnSpc>
                <a:spcPct val="120000"/>
              </a:lnSpc>
            </a:pPr>
            <a:r>
              <a:rPr lang="zh-CN" altLang="en-US" sz="3200" b="1">
                <a:latin typeface="宋体" panose="02010600030101010101" pitchFamily="2" charset="-122"/>
                <a:ea typeface="宋体" panose="02010600030101010101" pitchFamily="2" charset="-122"/>
              </a:rPr>
              <a:t>    作用在物体上的力越大、物体在力的方向上移动的距离越大，力所做的功也就越多。</a:t>
            </a:r>
            <a:endParaRPr lang="zh-CN" altLang="en-US" sz="3200" b="1">
              <a:latin typeface="宋体" panose="02010600030101010101" pitchFamily="2" charset="-122"/>
              <a:ea typeface="宋体" panose="02010600030101010101" pitchFamily="2" charset="-122"/>
            </a:endParaRPr>
          </a:p>
          <a:p>
            <a:pPr>
              <a:lnSpc>
                <a:spcPct val="120000"/>
              </a:lnSpc>
            </a:pPr>
            <a:r>
              <a:rPr lang="zh-CN" altLang="en-US" sz="3200" b="1">
                <a:latin typeface="宋体" panose="02010600030101010101" pitchFamily="2" charset="-122"/>
                <a:ea typeface="宋体" panose="02010600030101010101" pitchFamily="2" charset="-122"/>
              </a:rPr>
              <a:t>    力学中，</a:t>
            </a:r>
            <a:r>
              <a:rPr lang="zh-CN" altLang="en-US" sz="3200" b="1">
                <a:solidFill>
                  <a:srgbClr val="0000FF"/>
                </a:solidFill>
                <a:latin typeface="宋体" panose="02010600030101010101" pitchFamily="2" charset="-122"/>
                <a:ea typeface="宋体" panose="02010600030101010101" pitchFamily="2" charset="-122"/>
              </a:rPr>
              <a:t>功</a:t>
            </a:r>
            <a:r>
              <a:rPr lang="zh-CN" altLang="en-US" sz="3200" b="1">
                <a:latin typeface="宋体" panose="02010600030101010101" pitchFamily="2" charset="-122"/>
                <a:ea typeface="宋体" panose="02010600030101010101" pitchFamily="2" charset="-122"/>
              </a:rPr>
              <a:t>等于</a:t>
            </a:r>
            <a:r>
              <a:rPr lang="zh-CN" altLang="en-US" sz="3200" b="1">
                <a:solidFill>
                  <a:srgbClr val="0000FF"/>
                </a:solidFill>
                <a:latin typeface="宋体" panose="02010600030101010101" pitchFamily="2" charset="-122"/>
                <a:ea typeface="宋体" panose="02010600030101010101" pitchFamily="2" charset="-122"/>
              </a:rPr>
              <a:t>力与物体在力的方向上移动的距离的乘积</a:t>
            </a:r>
            <a:r>
              <a:rPr lang="zh-CN" altLang="en-US" sz="3200" b="1">
                <a:latin typeface="宋体" panose="02010600030101010101" pitchFamily="2" charset="-122"/>
                <a:ea typeface="宋体" panose="02010600030101010101" pitchFamily="2" charset="-122"/>
              </a:rPr>
              <a:t>。</a:t>
            </a:r>
            <a:endParaRPr lang="zh-CN" altLang="en-US" sz="3200" b="1">
              <a:latin typeface="宋体" panose="02010600030101010101" pitchFamily="2" charset="-122"/>
              <a:ea typeface="宋体" panose="02010600030101010101" pitchFamily="2" charset="-122"/>
            </a:endParaRPr>
          </a:p>
        </p:txBody>
      </p:sp>
      <p:sp>
        <p:nvSpPr>
          <p:cNvPr id="6" name="Text Box 5" title=""/>
          <p:cNvSpPr txBox="1"/>
          <p:nvPr>
            <p:custDataLst>
              <p:tags r:id="rId8"/>
            </p:custDataLst>
          </p:nvPr>
        </p:nvSpPr>
        <p:spPr>
          <a:xfrm>
            <a:off x="7791027" y="3314659"/>
            <a:ext cx="3793067" cy="583565"/>
          </a:xfrm>
          <a:prstGeom prst="rect">
            <a:avLst/>
          </a:prstGeom>
          <a:noFill/>
          <a:ln w="9525">
            <a:noFill/>
          </a:ln>
        </p:spPr>
        <p:txBody>
          <a:bodyPr>
            <a:spAutoFit/>
          </a:bodyPr>
          <a:lstStyle/>
          <a:p>
            <a:pPr>
              <a:spcBef>
                <a:spcPct val="50000"/>
              </a:spcBef>
            </a:pPr>
            <a:r>
              <a:rPr lang="zh-CN" altLang="en-US" sz="3200" b="1">
                <a:solidFill>
                  <a:srgbClr val="CC0000"/>
                </a:solidFill>
                <a:latin typeface="Times New Roman" panose="02020603050405020304" pitchFamily="18" charset="0"/>
                <a:ea typeface="宋体" panose="02010600030101010101" pitchFamily="2" charset="-122"/>
                <a:cs typeface="Times New Roman" panose="02020603050405020304" pitchFamily="18" charset="0"/>
              </a:rPr>
              <a:t>功＝力</a:t>
            </a:r>
            <a:r>
              <a:rPr lang="en-US" altLang="zh-CN" sz="3200" b="1">
                <a:solidFill>
                  <a:srgbClr val="CC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3200" b="1">
                <a:solidFill>
                  <a:srgbClr val="CC0000"/>
                </a:solidFill>
                <a:latin typeface="Times New Roman" panose="02020603050405020304" pitchFamily="18" charset="0"/>
                <a:ea typeface="宋体" panose="02010600030101010101" pitchFamily="2" charset="-122"/>
                <a:cs typeface="Times New Roman" panose="02020603050405020304" pitchFamily="18" charset="0"/>
              </a:rPr>
              <a:t>距离 </a:t>
            </a:r>
            <a:endParaRPr lang="zh-CN" altLang="en-US" sz="3200" b="1">
              <a:solidFill>
                <a:srgbClr val="CC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172" name="TextBox 2" title=""/>
          <p:cNvSpPr/>
          <p:nvPr>
            <p:custDataLst>
              <p:tags r:id="rId9"/>
            </p:custDataLst>
          </p:nvPr>
        </p:nvSpPr>
        <p:spPr>
          <a:xfrm>
            <a:off x="5849197" y="3414607"/>
            <a:ext cx="1640417" cy="650107"/>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r>
              <a:rPr lang="zh-CN" altLang="en-US" sz="3200" b="1">
                <a:latin typeface="Times New Roman" panose="02020603050405020304" pitchFamily="18" charset="0"/>
                <a:ea typeface="宋体" panose="02010600030101010101" pitchFamily="2" charset="-122"/>
                <a:cs typeface="Times New Roman" panose="02020603050405020304" pitchFamily="18" charset="0"/>
              </a:rPr>
              <a:t>公  式</a:t>
            </a:r>
            <a:endParaRPr lang="zh-CN" altLang="en-US" sz="32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50185" name="Line 15" title=""/>
          <p:cNvSpPr/>
          <p:nvPr>
            <p:custDataLst>
              <p:tags r:id="rId10"/>
            </p:custDataLst>
          </p:nvPr>
        </p:nvSpPr>
        <p:spPr>
          <a:xfrm flipH="1">
            <a:off x="9377468" y="4540037"/>
            <a:ext cx="99483" cy="670984"/>
          </a:xfrm>
          <a:prstGeom prst="line">
            <a:avLst/>
          </a:prstGeom>
          <a:ln w="28575" cap="flat" cmpd="sng">
            <a:solidFill>
              <a:srgbClr val="CC0000"/>
            </a:solidFill>
            <a:prstDash val="solid"/>
            <a:headEnd type="none" w="med" len="med"/>
            <a:tailEnd type="triangle" w="med" len="med"/>
          </a:ln>
        </p:spPr>
        <p:txBody>
          <a:bodyPr/>
          <a:lstStyle/>
          <a:p/>
        </p:txBody>
      </p:sp>
      <p:sp>
        <p:nvSpPr>
          <p:cNvPr id="50186" name="Text Box 16" title=""/>
          <p:cNvSpPr txBox="1"/>
          <p:nvPr>
            <p:custDataLst>
              <p:tags r:id="rId11"/>
            </p:custDataLst>
          </p:nvPr>
        </p:nvSpPr>
        <p:spPr>
          <a:xfrm>
            <a:off x="8564033" y="5181600"/>
            <a:ext cx="1726353" cy="618490"/>
          </a:xfrm>
          <a:prstGeom prst="rect">
            <a:avLst/>
          </a:prstGeom>
          <a:noFill/>
          <a:ln w="9525">
            <a:noFill/>
          </a:ln>
        </p:spPr>
        <p:txBody>
          <a:bodyPr wrap="square" lIns="0" tIns="14400" rIns="0" bIns="14400">
            <a:spAutoFit/>
          </a:bodyPr>
          <a:lstStyle/>
          <a:p>
            <a:pPr>
              <a:lnSpc>
                <a:spcPct val="120000"/>
              </a:lnSpc>
            </a:pPr>
            <a:r>
              <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牛（</a:t>
            </a:r>
            <a:r>
              <a:rPr lang="en-US" altLang="zh-CN"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N</a:t>
            </a:r>
            <a:r>
              <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0187" name="Line 17" title=""/>
          <p:cNvSpPr/>
          <p:nvPr>
            <p:custDataLst>
              <p:tags r:id="rId12"/>
            </p:custDataLst>
          </p:nvPr>
        </p:nvSpPr>
        <p:spPr>
          <a:xfrm>
            <a:off x="10290387" y="4533203"/>
            <a:ext cx="480483" cy="814917"/>
          </a:xfrm>
          <a:prstGeom prst="line">
            <a:avLst/>
          </a:prstGeom>
          <a:ln w="28575" cap="flat" cmpd="sng">
            <a:solidFill>
              <a:srgbClr val="CC0000"/>
            </a:solidFill>
            <a:prstDash val="solid"/>
            <a:headEnd type="none" w="med" len="med"/>
            <a:tailEnd type="triangle" w="med" len="med"/>
          </a:ln>
        </p:spPr>
        <p:txBody>
          <a:bodyPr/>
          <a:lstStyle/>
          <a:p/>
        </p:txBody>
      </p:sp>
      <p:sp>
        <p:nvSpPr>
          <p:cNvPr id="50188" name="Text Box 18" title=""/>
          <p:cNvSpPr txBox="1"/>
          <p:nvPr>
            <p:custDataLst>
              <p:tags r:id="rId13"/>
            </p:custDataLst>
          </p:nvPr>
        </p:nvSpPr>
        <p:spPr>
          <a:xfrm>
            <a:off x="10038080" y="5259493"/>
            <a:ext cx="1872827" cy="541020"/>
          </a:xfrm>
          <a:prstGeom prst="rect">
            <a:avLst/>
          </a:prstGeom>
          <a:noFill/>
          <a:ln w="9525">
            <a:noFill/>
          </a:ln>
        </p:spPr>
        <p:txBody>
          <a:bodyPr wrap="square" lIns="24000" tIns="0" rIns="24000" bIns="0">
            <a:spAutoFit/>
          </a:bodyPr>
          <a:lstStyle/>
          <a:p>
            <a:pPr>
              <a:lnSpc>
                <a:spcPct val="110000"/>
              </a:lnSpc>
            </a:pPr>
            <a:r>
              <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  米（</a:t>
            </a:r>
            <a:r>
              <a:rPr lang="en-US" altLang="zh-CN"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m</a:t>
            </a:r>
            <a:r>
              <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0189" name="Text Box 20" title=""/>
          <p:cNvSpPr txBox="1"/>
          <p:nvPr>
            <p:custDataLst>
              <p:tags r:id="rId14"/>
            </p:custDataLst>
          </p:nvPr>
        </p:nvSpPr>
        <p:spPr>
          <a:xfrm>
            <a:off x="6608871" y="5155353"/>
            <a:ext cx="1727200" cy="618490"/>
          </a:xfrm>
          <a:prstGeom prst="rect">
            <a:avLst/>
          </a:prstGeom>
          <a:noFill/>
          <a:ln w="9525">
            <a:noFill/>
          </a:ln>
        </p:spPr>
        <p:txBody>
          <a:bodyPr wrap="square" lIns="24000" tIns="14400" rIns="24000" bIns="14400">
            <a:spAutoFit/>
          </a:bodyPr>
          <a:lstStyle/>
          <a:p>
            <a:pPr>
              <a:lnSpc>
                <a:spcPct val="120000"/>
              </a:lnSpc>
            </a:pPr>
            <a:r>
              <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焦耳（</a:t>
            </a:r>
            <a:r>
              <a:rPr lang="en-US" altLang="zh-CN"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J</a:t>
            </a:r>
            <a:r>
              <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3200" b="1">
              <a:solidFill>
                <a:schemeClr val="tx2"/>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0190" name="Line 22" title=""/>
          <p:cNvSpPr/>
          <p:nvPr>
            <p:custDataLst>
              <p:tags r:id="rId15"/>
            </p:custDataLst>
          </p:nvPr>
        </p:nvSpPr>
        <p:spPr>
          <a:xfrm flipH="1">
            <a:off x="7590777" y="4542332"/>
            <a:ext cx="974071" cy="746973"/>
          </a:xfrm>
          <a:prstGeom prst="line">
            <a:avLst/>
          </a:prstGeom>
          <a:ln w="28575" cap="flat" cmpd="sng">
            <a:solidFill>
              <a:srgbClr val="CC0000"/>
            </a:solidFill>
            <a:prstDash val="solid"/>
            <a:headEnd type="none" w="med" len="med"/>
            <a:tailEnd type="triangle" w="med" len="med"/>
          </a:ln>
        </p:spPr>
        <p:txBody>
          <a:bodyPr/>
          <a:lstStyle/>
          <a:p/>
        </p:txBody>
      </p:sp>
      <p:sp>
        <p:nvSpPr>
          <p:cNvPr id="22" name="Text Box 24" title=""/>
          <p:cNvSpPr txBox="1"/>
          <p:nvPr>
            <p:custDataLst>
              <p:tags r:id="rId16"/>
            </p:custDataLst>
          </p:nvPr>
        </p:nvSpPr>
        <p:spPr>
          <a:xfrm>
            <a:off x="7652173" y="6036733"/>
            <a:ext cx="3885353" cy="583565"/>
          </a:xfrm>
          <a:prstGeom prst="rect">
            <a:avLst/>
          </a:prstGeom>
          <a:noFill/>
          <a:ln w="9525">
            <a:noFill/>
          </a:ln>
        </p:spPr>
        <p:txBody>
          <a:bodyPr wrap="square">
            <a:spAutoFit/>
          </a:bodyPr>
          <a:lstStyle/>
          <a:p>
            <a:pPr>
              <a:spcBef>
                <a:spcPct val="50000"/>
              </a:spcBef>
            </a:pPr>
            <a:r>
              <a:rPr lang="zh-CN" altLang="en-US" sz="3200" b="1">
                <a:solidFill>
                  <a:srgbClr val="000808"/>
                </a:solidFill>
                <a:latin typeface="Times New Roman" panose="02020603050405020304" pitchFamily="18" charset="0"/>
                <a:ea typeface="宋体" panose="02010600030101010101" pitchFamily="2" charset="-122"/>
                <a:cs typeface="Times New Roman" panose="02020603050405020304" pitchFamily="18" charset="0"/>
              </a:rPr>
              <a:t>即：</a:t>
            </a:r>
            <a:r>
              <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1 J</a:t>
            </a:r>
            <a:r>
              <a:rPr lang="zh-CN" altLang="en-US"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1 N · m</a:t>
            </a:r>
            <a:endPar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0195" name="文本框 50194" title=""/>
          <p:cNvSpPr txBox="1"/>
          <p:nvPr>
            <p:custDataLst>
              <p:tags r:id="rId17"/>
            </p:custDataLst>
          </p:nvPr>
        </p:nvSpPr>
        <p:spPr>
          <a:xfrm>
            <a:off x="8108115" y="3928492"/>
            <a:ext cx="2209800" cy="583565"/>
          </a:xfrm>
          <a:prstGeom prst="rect">
            <a:avLst/>
          </a:prstGeom>
          <a:noFill/>
          <a:ln w="28575" cap="flat" cmpd="sng">
            <a:solidFill>
              <a:srgbClr val="CC0000"/>
            </a:solidFill>
            <a:prstDash val="solid"/>
            <a:miter/>
            <a:headEnd type="none" w="med" len="med"/>
            <a:tailEnd type="none" w="med" len="med"/>
          </a:ln>
        </p:spPr>
        <p:txBody>
          <a:bodyPr>
            <a:spAutoFit/>
          </a:bodyPr>
          <a:lstStyle/>
          <a:p>
            <a:pPr>
              <a:spcBef>
                <a:spcPct val="50000"/>
              </a:spcBef>
            </a:pPr>
            <a:r>
              <a:rPr lang="en-US" altLang="zh-CN" sz="3200" b="1" i="1">
                <a:latin typeface="Times New Roman" panose="02020603050405020304" pitchFamily="18" charset="0"/>
              </a:rPr>
              <a:t>  </a:t>
            </a:r>
            <a:r>
              <a:rPr lang="en-US" altLang="zh-CN" sz="3200" b="1" i="1">
                <a:solidFill>
                  <a:srgbClr val="CC0000"/>
                </a:solidFill>
                <a:latin typeface="Times New Roman" panose="02020603050405020304" pitchFamily="18" charset="0"/>
              </a:rPr>
              <a:t>W  </a:t>
            </a:r>
            <a:r>
              <a:rPr lang="en-US" altLang="zh-CN" sz="3200" b="1">
                <a:solidFill>
                  <a:srgbClr val="CC0000"/>
                </a:solidFill>
                <a:latin typeface="Times New Roman" panose="02020603050405020304" pitchFamily="18" charset="0"/>
              </a:rPr>
              <a:t>=  </a:t>
            </a:r>
            <a:r>
              <a:rPr lang="en-US" altLang="zh-CN" sz="3200" b="1" i="1">
                <a:solidFill>
                  <a:srgbClr val="CC0000"/>
                </a:solidFill>
                <a:latin typeface="Times New Roman" panose="02020603050405020304" pitchFamily="18" charset="0"/>
              </a:rPr>
              <a:t>F s</a:t>
            </a:r>
            <a:endParaRPr lang="en-US" altLang="zh-CN" sz="3200" b="1" i="1">
              <a:solidFill>
                <a:srgbClr val="CC0000"/>
              </a:solidFill>
              <a:latin typeface="Times New Roman" panose="02020603050405020304" pitchFamily="18" charset="0"/>
            </a:endParaRPr>
          </a:p>
        </p:txBody>
      </p:sp>
      <p:sp>
        <p:nvSpPr>
          <p:cNvPr id="7" name="圆角矩形标注 6" title=""/>
          <p:cNvSpPr/>
          <p:nvPr>
            <p:custDataLst>
              <p:tags r:id="rId18"/>
            </p:custDataLst>
          </p:nvPr>
        </p:nvSpPr>
        <p:spPr>
          <a:xfrm>
            <a:off x="236220" y="4096173"/>
            <a:ext cx="5472007" cy="2336800"/>
          </a:xfrm>
          <a:prstGeom prst="wedgeRoundRectCallout">
            <a:avLst>
              <a:gd name="adj1" fmla="val 95984"/>
              <a:gd name="adj2" fmla="val 3496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3735" b="1">
                <a:solidFill>
                  <a:srgbClr val="000808"/>
                </a:solidFill>
                <a:latin typeface="Times New Roman" panose="02020603050405020304" pitchFamily="18" charset="0"/>
                <a:ea typeface="宋体" panose="02010600030101010101" pitchFamily="2" charset="-122"/>
                <a:cs typeface="Times New Roman" panose="02020603050405020304" pitchFamily="18" charset="0"/>
                <a:sym typeface="+mn-ea"/>
              </a:rPr>
              <a:t>意义：</a:t>
            </a:r>
            <a:r>
              <a:rPr lang="en-US" altLang="zh-CN" sz="3735" b="1">
                <a:solidFill>
                  <a:srgbClr val="000808"/>
                </a:solidFill>
                <a:latin typeface="Times New Roman" panose="02020603050405020304" pitchFamily="18" charset="0"/>
                <a:ea typeface="宋体" panose="02010600030101010101" pitchFamily="2" charset="-122"/>
                <a:cs typeface="Times New Roman" panose="02020603050405020304" pitchFamily="18" charset="0"/>
                <a:sym typeface="+mn-ea"/>
              </a:rPr>
              <a:t>1 N</a:t>
            </a:r>
            <a:r>
              <a:rPr lang="zh-CN" altLang="en-US" sz="3735" b="1">
                <a:solidFill>
                  <a:srgbClr val="000808"/>
                </a:solidFill>
                <a:latin typeface="Times New Roman" panose="02020603050405020304" pitchFamily="18" charset="0"/>
                <a:ea typeface="宋体" panose="02010600030101010101" pitchFamily="2" charset="-122"/>
                <a:cs typeface="Times New Roman" panose="02020603050405020304" pitchFamily="18" charset="0"/>
                <a:sym typeface="+mn-ea"/>
              </a:rPr>
              <a:t>的力使物体在力的方向上通过</a:t>
            </a:r>
            <a:r>
              <a:rPr lang="en-US" altLang="zh-CN" sz="3735" b="1">
                <a:solidFill>
                  <a:srgbClr val="000808"/>
                </a:solidFill>
                <a:latin typeface="Times New Roman" panose="02020603050405020304" pitchFamily="18" charset="0"/>
                <a:ea typeface="宋体" panose="02010600030101010101" pitchFamily="2" charset="-122"/>
                <a:cs typeface="Times New Roman" panose="02020603050405020304" pitchFamily="18" charset="0"/>
                <a:sym typeface="+mn-ea"/>
              </a:rPr>
              <a:t>1 m</a:t>
            </a:r>
            <a:r>
              <a:rPr lang="zh-CN" altLang="en-US" sz="3735" b="1">
                <a:solidFill>
                  <a:srgbClr val="000808"/>
                </a:solidFill>
                <a:latin typeface="Times New Roman" panose="02020603050405020304" pitchFamily="18" charset="0"/>
                <a:ea typeface="宋体" panose="02010600030101010101" pitchFamily="2" charset="-122"/>
                <a:cs typeface="Times New Roman" panose="02020603050405020304" pitchFamily="18" charset="0"/>
                <a:sym typeface="+mn-ea"/>
              </a:rPr>
              <a:t>的距离时所做的功为</a:t>
            </a:r>
            <a:r>
              <a:rPr lang="en-US" altLang="zh-CN" sz="3735" b="1">
                <a:solidFill>
                  <a:srgbClr val="000808"/>
                </a:solidFill>
                <a:latin typeface="Times New Roman" panose="02020603050405020304" pitchFamily="18" charset="0"/>
                <a:ea typeface="宋体" panose="02010600030101010101" pitchFamily="2" charset="-122"/>
                <a:cs typeface="Times New Roman" panose="02020603050405020304" pitchFamily="18" charset="0"/>
                <a:sym typeface="+mn-ea"/>
              </a:rPr>
              <a:t>1 J</a:t>
            </a:r>
            <a:r>
              <a:rPr lang="zh-CN" altLang="en-US" sz="3735" b="1">
                <a:solidFill>
                  <a:srgbClr val="000808"/>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2400"/>
          </a:p>
        </p:txBody>
      </p:sp>
      <p:pic>
        <p:nvPicPr>
          <p:cNvPr id="2" name="Picture 2"/>
          <p:cNvPicPr>
            <a:picLocks noChangeAspect="1"/>
          </p:cNvPicPr>
          <p:nvPr>
            <p:custDataLst>
              <p:tags r:id="rId20"/>
            </p:custDataLst>
          </p:nvPr>
        </p:nvPicPr>
        <p:blipFill>
          <a:blip r:embed="rId19"/>
          <a:stretch>
            <a:fillRect/>
          </a:stretch>
        </p:blipFill>
        <p:spPr>
          <a:xfrm flipH="1">
            <a:off x="12319000" y="11188700"/>
            <a:ext cx="0" cy="0"/>
          </a:xfrm>
          <a:prstGeom prst="rect">
            <a:avLst/>
          </a:prstGeom>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4"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cBhvr>
                                    </p:anim>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cBhvr>
                                    </p:anim>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172"/>
                                        </p:tgtEl>
                                        <p:attrNameLst>
                                          <p:attrName>style.visibility</p:attrName>
                                        </p:attrNameLst>
                                      </p:cBhvr>
                                      <p:to>
                                        <p:strVal val="visible"/>
                                      </p:to>
                                    </p:set>
                                  </p:childTnLst>
                                </p:cTn>
                              </p:par>
                            </p:childTnLst>
                          </p:cTn>
                        </p:par>
                        <p:par>
                          <p:cTn id="17" fill="hold" nodeType="afterGroup">
                            <p:stCondLst>
                              <p:cond delay="1"/>
                            </p:stCondLst>
                            <p:childTnLst>
                              <p:par>
                                <p:cTn id="18" presetID="31" presetClass="entr" presetSubtype="0" fill="hold" grpId="0" nodeType="afterEffect">
                                  <p:stCondLst>
                                    <p:cond delay="0"/>
                                  </p:stCondLst>
                                  <p:iterate type="lt">
                                    <p:tmPct val="5000"/>
                                  </p:iterate>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195"/>
                                        </p:tgtEl>
                                        <p:attrNameLst>
                                          <p:attrName>style.visibility</p:attrName>
                                        </p:attrNameLst>
                                      </p:cBhvr>
                                      <p:to>
                                        <p:strVal val="visible"/>
                                      </p:to>
                                    </p:se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0185"/>
                                        </p:tgtEl>
                                        <p:attrNameLst>
                                          <p:attrName>style.visibility</p:attrName>
                                        </p:attrNameLst>
                                      </p:cBhvr>
                                      <p:to>
                                        <p:strVal val="visible"/>
                                      </p:to>
                                    </p:set>
                                    <p:animEffect transition="in" filter="wipe(up)">
                                      <p:cBhvr>
                                        <p:cTn id="32" dur="500"/>
                                        <p:tgtEl>
                                          <p:spTgt spid="50185"/>
                                        </p:tgtEl>
                                      </p:cBhvr>
                                    </p:animEffect>
                                  </p:childTnLst>
                                </p:cTn>
                              </p:par>
                            </p:childTnLst>
                          </p:cTn>
                        </p:par>
                        <p:par>
                          <p:cTn id="33" fill="hold" nodeType="afterGroup">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50186"/>
                                        </p:tgtEl>
                                        <p:attrNameLst>
                                          <p:attrName>style.visibility</p:attrName>
                                        </p:attrNameLst>
                                      </p:cBhvr>
                                      <p:to>
                                        <p:strVal val="visible"/>
                                      </p:to>
                                    </p:set>
                                    <p:animEffect transition="in" filter="wipe(up)">
                                      <p:cBhvr>
                                        <p:cTn id="36" dur="500"/>
                                        <p:tgtEl>
                                          <p:spTgt spid="50186"/>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0187"/>
                                        </p:tgtEl>
                                        <p:attrNameLst>
                                          <p:attrName>style.visibility</p:attrName>
                                        </p:attrNameLst>
                                      </p:cBhvr>
                                      <p:to>
                                        <p:strVal val="visible"/>
                                      </p:to>
                                    </p:set>
                                    <p:animEffect transition="in" filter="wipe(up)">
                                      <p:cBhvr>
                                        <p:cTn id="41" dur="500"/>
                                        <p:tgtEl>
                                          <p:spTgt spid="50187"/>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50188"/>
                                        </p:tgtEl>
                                        <p:attrNameLst>
                                          <p:attrName>style.visibility</p:attrName>
                                        </p:attrNameLst>
                                      </p:cBhvr>
                                      <p:to>
                                        <p:strVal val="visible"/>
                                      </p:to>
                                    </p:set>
                                    <p:animEffect transition="in" filter="wipe(up)">
                                      <p:cBhvr>
                                        <p:cTn id="45" dur="500"/>
                                        <p:tgtEl>
                                          <p:spTgt spid="50188"/>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0189"/>
                                        </p:tgtEl>
                                        <p:attrNameLst>
                                          <p:attrName>style.visibility</p:attrName>
                                        </p:attrNameLst>
                                      </p:cBhvr>
                                      <p:to>
                                        <p:strVal val="visible"/>
                                      </p:to>
                                    </p:se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0190"/>
                                        </p:tgtEl>
                                        <p:attrNameLst>
                                          <p:attrName>style.visibility</p:attrName>
                                        </p:attrNameLst>
                                      </p:cBhvr>
                                      <p:to>
                                        <p:strVal val="visible"/>
                                      </p:to>
                                    </p:set>
                                    <p:animEffect transition="in" filter="wipe(down)">
                                      <p:cBhvr>
                                        <p:cTn id="54" dur="500"/>
                                        <p:tgtEl>
                                          <p:spTgt spid="50190"/>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31" presetClass="entr" presetSubtype="0" fill="hold" nodeType="clickEffect">
                                  <p:stCondLst>
                                    <p:cond delay="0"/>
                                  </p:stCondLst>
                                  <p:iterate type="lt">
                                    <p:tmPct val="5000"/>
                                  </p:iterate>
                                  <p:childTnLst>
                                    <p:set>
                                      <p:cBhvr>
                                        <p:cTn id="58" dur="1" fill="hold">
                                          <p:stCondLst>
                                            <p:cond delay="0"/>
                                          </p:stCondLst>
                                        </p:cTn>
                                        <p:tgtEl>
                                          <p:spTgt spid="22">
                                            <p:txEl>
                                              <p:pRg st="0" end="0"/>
                                            </p:txEl>
                                          </p:spTgt>
                                        </p:tgtEl>
                                        <p:attrNameLst>
                                          <p:attrName>style.visibility</p:attrName>
                                        </p:attrNameLst>
                                      </p:cBhvr>
                                      <p:to>
                                        <p:strVal val="visible"/>
                                      </p:to>
                                    </p:set>
                                    <p:anim calcmode="lin" valueType="num">
                                      <p:cBhvr>
                                        <p:cTn id="5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2">
                                            <p:txEl>
                                              <p:pRg st="0" end="0"/>
                                            </p:txEl>
                                          </p:spTgt>
                                        </p:tgtEl>
                                        <p:attrNameLst>
                                          <p:attrName>style.rotation</p:attrName>
                                        </p:attrNameLst>
                                      </p:cBhvr>
                                      <p:tavLst>
                                        <p:tav tm="0">
                                          <p:val>
                                            <p:fltVal val="90"/>
                                          </p:val>
                                        </p:tav>
                                        <p:tav tm="100000">
                                          <p:val>
                                            <p:fltVal val="0"/>
                                          </p:val>
                                        </p:tav>
                                      </p:tavLst>
                                    </p:anim>
                                    <p:animEffect transition="in" filter="fade">
                                      <p:cBhvr>
                                        <p:cTn id="62" dur="1000"/>
                                        <p:tgtEl>
                                          <p:spTgt spid="22">
                                            <p:txEl>
                                              <p:pRg st="0" end="0"/>
                                            </p:txEl>
                                          </p:spTgt>
                                        </p:tgtEl>
                                      </p:cBhvr>
                                    </p:animEffect>
                                  </p:childTnLst>
                                </p:cTn>
                              </p:par>
                            </p:childTnLst>
                          </p:cTn>
                        </p:par>
                      </p:childTnLst>
                    </p:cTn>
                  </p:par>
                  <p:par>
                    <p:cTn id="63" fill="hold" nodeType="clickPar">
                      <p:stCondLst>
                        <p:cond delay="indefinite"/>
                        <p:cond evt="onBegin" delay="0">
                          <p:tn val="62"/>
                        </p:cond>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to="" calcmode="lin" valueType="num">
                                      <p:cBhvr>
                                        <p:cTn id="6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9172" grpId="0" animBg="1"/>
      <p:bldP spid="50186" grpId="0"/>
      <p:bldP spid="50188" grpId="0"/>
      <p:bldP spid="50189" grpId="0"/>
      <p:bldP spid="50195" grpId="0" animBg="1"/>
      <p:bldP spid="7"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12" name="组合 111" title=""/>
          <p:cNvGrpSpPr/>
          <p:nvPr>
            <p:custDataLst>
              <p:tags r:id="rId3"/>
            </p:custDataLst>
          </p:nvPr>
        </p:nvGrpSpPr>
        <p:grpSpPr>
          <a:xfrm>
            <a:off x="8671229" y="3068896"/>
            <a:ext cx="2557995" cy="690922"/>
            <a:chOff x="4895041" y="5608520"/>
            <a:chExt cx="2557995" cy="690922"/>
          </a:xfrm>
        </p:grpSpPr>
        <p:graphicFrame>
          <p:nvGraphicFramePr>
            <p:cNvPr id="113" name="对象 112"/>
            <p:cNvGraphicFramePr>
              <a:graphicFrameLocks noChangeAspect="1"/>
            </p:cNvGraphicFramePr>
            <p:nvPr>
              <p:custDataLst>
                <p:tags r:id="rId4"/>
              </p:custDataLst>
            </p:nvPr>
          </p:nvGraphicFramePr>
          <p:xfrm>
            <a:off x="4895041" y="5657036"/>
            <a:ext cx="869138" cy="642406"/>
          </p:xfrm>
          <a:graphic>
            <a:graphicData uri="http://schemas.openxmlformats.org/presentationml/2006/ole">
              <mc:AlternateContent>
                <mc:Choice xmlns:v="urn:schemas-microsoft-com:vml" Requires="v">
                  <p:oleObj spid="_x0000_s1071" name="Equation" r:id="rId5" imgW="7315200" imgH="5486400" progId="Equation.DSMT4">
                    <p:embed/>
                  </p:oleObj>
                </mc:Choice>
                <mc:Fallback>
                  <p:oleObj name="Equation" r:id="rId5" imgW="7315200" imgH="5486400" progId="Equation.DSMT4">
                    <p:embed/>
                    <p:pic>
                      <p:nvPicPr>
                        <p:cNvPr id="0" name="OLE substitute image"/>
                        <p:cNvPicPr/>
                        <p:nvPr/>
                      </p:nvPicPr>
                      <p:blipFill>
                        <a:blip r:embed="rId6"/>
                        <a:stretch>
                          <a:fillRect/>
                        </a:stretch>
                      </p:blipFill>
                      <p:spPr>
                        <a:xfrm>
                          <a:off x="4895041" y="5657036"/>
                          <a:ext cx="869138" cy="642406"/>
                        </a:xfrm>
                        <a:prstGeom prst="rect">
                          <a:avLst/>
                        </a:prstGeom>
                        <a:noFill/>
                      </p:spPr>
                    </p:pic>
                  </p:oleObj>
                </mc:Fallback>
              </mc:AlternateContent>
            </a:graphicData>
          </a:graphic>
        </p:graphicFrame>
        <p:sp>
          <p:nvSpPr>
            <p:cNvPr id="114" name="文本框 113"/>
            <p:cNvSpPr txBox="1"/>
            <p:nvPr>
              <p:custDataLst>
                <p:tags r:id="rId7"/>
              </p:custDataLst>
            </p:nvPr>
          </p:nvSpPr>
          <p:spPr>
            <a:xfrm>
              <a:off x="5716663" y="5608520"/>
              <a:ext cx="1736373" cy="553998"/>
            </a:xfrm>
            <a:prstGeom prst="rect">
              <a:avLst/>
            </a:prstGeom>
            <a:noFill/>
          </p:spPr>
          <p:txBody>
            <a:bodyPr wrap="none" rtlCol="0">
              <a:spAutoFit/>
            </a:bodyPr>
            <a:lstStyle/>
            <a:p>
              <a:pPr algn="l"/>
              <a:r>
                <a:rPr lang="en-US" altLang="zh-CN" sz="3000" b="1">
                  <a:solidFill>
                    <a:schemeClr val="accent6">
                      <a:lumMod val="50000"/>
                    </a:schemeClr>
                  </a:solidFill>
                  <a:latin typeface="楷体" panose="02010609060101010101" charset="-122"/>
                  <a:ea typeface="楷体" panose="02010609060101010101" charset="-122"/>
                </a:rPr>
                <a:t>=_______</a:t>
              </a:r>
              <a:endParaRPr lang="zh-CN" altLang="en-US" sz="3000" b="1">
                <a:solidFill>
                  <a:schemeClr val="accent6">
                    <a:lumMod val="50000"/>
                  </a:schemeClr>
                </a:solidFill>
                <a:latin typeface="楷体" panose="02010609060101010101" charset="-122"/>
                <a:ea typeface="楷体" panose="02010609060101010101" charset="-122"/>
              </a:endParaRPr>
            </a:p>
          </p:txBody>
        </p:sp>
      </p:grpSp>
      <p:grpSp>
        <p:nvGrpSpPr>
          <p:cNvPr id="10" name="组合 9" title=""/>
          <p:cNvGrpSpPr/>
          <p:nvPr>
            <p:custDataLst>
              <p:tags r:id="rId8"/>
            </p:custDataLst>
          </p:nvPr>
        </p:nvGrpSpPr>
        <p:grpSpPr>
          <a:xfrm>
            <a:off x="4781578" y="5267007"/>
            <a:ext cx="5961157" cy="683026"/>
            <a:chOff x="4983219" y="5544006"/>
            <a:chExt cx="5961157" cy="683026"/>
          </a:xfrm>
        </p:grpSpPr>
        <p:graphicFrame>
          <p:nvGraphicFramePr>
            <p:cNvPr id="106" name="对象 105"/>
            <p:cNvGraphicFramePr>
              <a:graphicFrameLocks noChangeAspect="1"/>
            </p:cNvGraphicFramePr>
            <p:nvPr>
              <p:custDataLst>
                <p:tags r:id="rId9"/>
              </p:custDataLst>
            </p:nvPr>
          </p:nvGraphicFramePr>
          <p:xfrm>
            <a:off x="4983219" y="5544006"/>
            <a:ext cx="704578" cy="683026"/>
          </p:xfrm>
          <a:graphic>
            <a:graphicData uri="http://schemas.openxmlformats.org/presentationml/2006/ole">
              <mc:AlternateContent>
                <mc:Choice xmlns:v="urn:schemas-microsoft-com:vml" Requires="v">
                  <p:oleObj spid="_x0000_s1072" name="Equation" r:id="rId10" imgW="6705600" imgH="5486400" progId="Equation.DSMT4">
                    <p:embed/>
                  </p:oleObj>
                </mc:Choice>
                <mc:Fallback>
                  <p:oleObj name="Equation" r:id="rId10" imgW="6705600" imgH="5486400" progId="Equation.DSMT4">
                    <p:embed/>
                    <p:pic>
                      <p:nvPicPr>
                        <p:cNvPr id="0" name="OLE substitute image"/>
                        <p:cNvPicPr/>
                        <p:nvPr/>
                      </p:nvPicPr>
                      <p:blipFill>
                        <a:blip r:embed="rId11"/>
                        <a:stretch>
                          <a:fillRect/>
                        </a:stretch>
                      </p:blipFill>
                      <p:spPr>
                        <a:xfrm>
                          <a:off x="4983219" y="5544006"/>
                          <a:ext cx="704578" cy="683026"/>
                        </a:xfrm>
                        <a:prstGeom prst="rect">
                          <a:avLst/>
                        </a:prstGeom>
                        <a:noFill/>
                      </p:spPr>
                    </p:pic>
                  </p:oleObj>
                </mc:Fallback>
              </mc:AlternateContent>
            </a:graphicData>
          </a:graphic>
        </p:graphicFrame>
        <p:sp>
          <p:nvSpPr>
            <p:cNvPr id="9" name="文本框 8"/>
            <p:cNvSpPr txBox="1"/>
            <p:nvPr>
              <p:custDataLst>
                <p:tags r:id="rId12"/>
              </p:custDataLst>
            </p:nvPr>
          </p:nvSpPr>
          <p:spPr>
            <a:xfrm>
              <a:off x="5716663" y="5608520"/>
              <a:ext cx="5227713" cy="553998"/>
            </a:xfrm>
            <a:prstGeom prst="rect">
              <a:avLst/>
            </a:prstGeom>
            <a:noFill/>
          </p:spPr>
          <p:txBody>
            <a:bodyPr wrap="none" rtlCol="0">
              <a:spAutoFit/>
            </a:bodyPr>
            <a:lstStyle/>
            <a:p>
              <a:pPr algn="l"/>
              <a:r>
                <a:rPr lang="en-US" altLang="zh-CN" sz="3000" b="1">
                  <a:solidFill>
                    <a:schemeClr val="accent6">
                      <a:lumMod val="50000"/>
                    </a:schemeClr>
                  </a:solidFill>
                  <a:latin typeface="楷体" panose="02010609060101010101" charset="-122"/>
                  <a:ea typeface="楷体" panose="02010609060101010101" charset="-122"/>
                </a:rPr>
                <a:t>=____________=____________</a:t>
              </a:r>
              <a:endParaRPr lang="zh-CN" altLang="en-US" sz="3000" b="1">
                <a:solidFill>
                  <a:schemeClr val="accent6">
                    <a:lumMod val="50000"/>
                  </a:schemeClr>
                </a:solidFill>
                <a:latin typeface="楷体" panose="02010609060101010101" charset="-122"/>
                <a:ea typeface="楷体" panose="02010609060101010101" charset="-122"/>
              </a:endParaRPr>
            </a:p>
          </p:txBody>
        </p:sp>
      </p:grpSp>
      <p:sp>
        <p:nvSpPr>
          <p:cNvPr id="2" name="Text Box 27" title=""/>
          <p:cNvSpPr txBox="1">
            <a:spLocks noChangeArrowheads="1"/>
          </p:cNvSpPr>
          <p:nvPr>
            <p:custDataLst>
              <p:tags r:id="rId13"/>
            </p:custDataLst>
          </p:nvPr>
        </p:nvSpPr>
        <p:spPr bwMode="auto">
          <a:xfrm>
            <a:off x="134075" y="1293354"/>
            <a:ext cx="4752053" cy="59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20000"/>
              </a:lnSpc>
            </a:pPr>
            <a:r>
              <a:rPr kumimoji="1" lang="zh-CN" altLang="en-US" sz="3000" b="1">
                <a:latin typeface="Times New Roman" panose="02020603050405020304" pitchFamily="18" charset="0"/>
                <a:cs typeface="Times New Roman" panose="02020603050405020304" pitchFamily="18" charset="0"/>
              </a:rPr>
              <a:t>（</a:t>
            </a:r>
            <a:r>
              <a:rPr kumimoji="1" lang="en-US" altLang="zh-CN" sz="3000" b="1">
                <a:latin typeface="Times New Roman" panose="02020603050405020304" pitchFamily="18" charset="0"/>
                <a:cs typeface="Times New Roman" panose="02020603050405020304" pitchFamily="18" charset="0"/>
              </a:rPr>
              <a:t>1</a:t>
            </a:r>
            <a:r>
              <a:rPr kumimoji="1" lang="zh-CN" altLang="en-US" sz="3000" b="1">
                <a:latin typeface="Times New Roman" panose="02020603050405020304" pitchFamily="18" charset="0"/>
                <a:cs typeface="Times New Roman" panose="02020603050405020304" pitchFamily="18" charset="0"/>
              </a:rPr>
              <a:t>）单位统一为国际单位</a:t>
            </a:r>
            <a:endParaRPr kumimoji="1" lang="zh-CN" altLang="en-US" sz="3000" b="1">
              <a:latin typeface="Times New Roman" panose="02020603050405020304" pitchFamily="18" charset="0"/>
              <a:cs typeface="Times New Roman" panose="02020603050405020304" pitchFamily="18" charset="0"/>
            </a:endParaRPr>
          </a:p>
        </p:txBody>
      </p:sp>
      <p:sp>
        <p:nvSpPr>
          <p:cNvPr id="15" name="Text Box 27" title=""/>
          <p:cNvSpPr txBox="1">
            <a:spLocks noChangeArrowheads="1"/>
          </p:cNvSpPr>
          <p:nvPr>
            <p:custDataLst>
              <p:tags r:id="rId14"/>
            </p:custDataLst>
          </p:nvPr>
        </p:nvSpPr>
        <p:spPr bwMode="auto">
          <a:xfrm>
            <a:off x="124488" y="2102160"/>
            <a:ext cx="2677504" cy="59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lnSpc>
                <a:spcPct val="120000"/>
              </a:lnSpc>
              <a:defRPr kumimoji="1" sz="3000" b="1">
                <a:solidFill>
                  <a:srgbClr val="000808"/>
                </a:solidFill>
                <a:latin typeface="Times New Roman" panose="02020603050405020304" pitchFamily="18" charset="0"/>
                <a:ea typeface="楷体" panose="02010609060101010101" charset="-122"/>
                <a:cs typeface="Times New Roman" panose="02020603050405020304" pitchFamily="18" charset="0"/>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r>
              <a:rPr lang="zh-CN" altLang="en-US">
                <a:solidFill>
                  <a:schemeClr val="tx1"/>
                </a:solidFill>
                <a:ea typeface="宋体" panose="02010600030101010101" pitchFamily="2" charset="-122"/>
              </a:rPr>
              <a:t>（</a:t>
            </a:r>
            <a:r>
              <a:rPr lang="en-US" altLang="zh-CN">
                <a:solidFill>
                  <a:schemeClr val="tx1"/>
                </a:solidFill>
                <a:ea typeface="宋体" panose="02010600030101010101" pitchFamily="2" charset="-122"/>
              </a:rPr>
              <a:t>2</a:t>
            </a:r>
            <a:r>
              <a:rPr lang="zh-CN" altLang="en-US">
                <a:solidFill>
                  <a:schemeClr val="tx1"/>
                </a:solidFill>
                <a:ea typeface="宋体" panose="02010600030101010101" pitchFamily="2" charset="-122"/>
              </a:rPr>
              <a:t>）对应性：</a:t>
            </a:r>
            <a:endParaRPr lang="zh-CN" altLang="en-US">
              <a:solidFill>
                <a:schemeClr val="tx1"/>
              </a:solidFill>
              <a:ea typeface="宋体" panose="02010600030101010101" pitchFamily="2" charset="-122"/>
            </a:endParaRPr>
          </a:p>
        </p:txBody>
      </p:sp>
      <p:sp>
        <p:nvSpPr>
          <p:cNvPr id="23" name="Text Box 27" title=""/>
          <p:cNvSpPr txBox="1">
            <a:spLocks noChangeArrowheads="1"/>
          </p:cNvSpPr>
          <p:nvPr>
            <p:custDataLst>
              <p:tags r:id="rId15"/>
            </p:custDataLst>
          </p:nvPr>
        </p:nvSpPr>
        <p:spPr bwMode="auto">
          <a:xfrm>
            <a:off x="2607816" y="2119299"/>
            <a:ext cx="9459696" cy="59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defPPr>
              <a:defRPr lang="zh-CN"/>
            </a:defPPr>
            <a:lvl1pPr>
              <a:lnSpc>
                <a:spcPct val="120000"/>
              </a:lnSpc>
              <a:defRPr kumimoji="1" sz="3000" b="1">
                <a:solidFill>
                  <a:srgbClr val="000808"/>
                </a:solidFill>
                <a:latin typeface="Times New Roman" panose="02020603050405020304" pitchFamily="18" charset="0"/>
                <a:ea typeface="楷体" panose="02010609060101010101" charset="-122"/>
                <a:cs typeface="Times New Roman" panose="02020603050405020304" pitchFamily="18" charset="0"/>
              </a:defRPr>
            </a:lvl1pPr>
            <a:lvl2pPr marL="742950" indent="-285750" eaLnBrk="0" hangingPunct="0">
              <a:defRPr>
                <a:latin typeface="Arial"/>
                <a:ea typeface="宋体" panose="02010600030101010101" pitchFamily="2" charset="-122"/>
              </a:defRPr>
            </a:lvl2pPr>
            <a:lvl3pPr marL="1143000" indent="-228600" eaLnBrk="0" hangingPunct="0">
              <a:defRPr>
                <a:latin typeface="Arial"/>
                <a:ea typeface="宋体" panose="02010600030101010101" pitchFamily="2" charset="-122"/>
              </a:defRPr>
            </a:lvl3pPr>
            <a:lvl4pPr marL="1600200" indent="-228600" eaLnBrk="0" hangingPunct="0">
              <a:defRPr>
                <a:latin typeface="Arial"/>
                <a:ea typeface="宋体" panose="02010600030101010101" pitchFamily="2" charset="-122"/>
              </a:defRPr>
            </a:lvl4pPr>
            <a:lvl5pPr marL="2057400" indent="-228600" eaLnBrk="0" hangingPunct="0">
              <a:defRPr>
                <a:latin typeface="Arial"/>
                <a:ea typeface="宋体" panose="02010600030101010101" pitchFamily="2" charset="-122"/>
              </a:defRPr>
            </a:lvl5pPr>
            <a:lvl6pPr marL="2514600" indent="-228600" eaLnBrk="0" fontAlgn="base" hangingPunct="0">
              <a:spcBef>
                <a:spcPct val="0"/>
              </a:spcBef>
              <a:spcAft>
                <a:spcPct val="0"/>
              </a:spcAft>
              <a:defRPr>
                <a:latin typeface="Arial"/>
                <a:ea typeface="宋体" panose="02010600030101010101" pitchFamily="2" charset="-122"/>
              </a:defRPr>
            </a:lvl6pPr>
            <a:lvl7pPr marL="2971800" indent="-228600" eaLnBrk="0" fontAlgn="base" hangingPunct="0">
              <a:spcBef>
                <a:spcPct val="0"/>
              </a:spcBef>
              <a:spcAft>
                <a:spcPct val="0"/>
              </a:spcAft>
              <a:defRPr>
                <a:latin typeface="Arial"/>
                <a:ea typeface="宋体" panose="02010600030101010101" pitchFamily="2" charset="-122"/>
              </a:defRPr>
            </a:lvl7pPr>
            <a:lvl8pPr marL="3429000" indent="-228600" eaLnBrk="0" fontAlgn="base" hangingPunct="0">
              <a:spcBef>
                <a:spcPct val="0"/>
              </a:spcBef>
              <a:spcAft>
                <a:spcPct val="0"/>
              </a:spcAft>
              <a:defRPr>
                <a:latin typeface="Arial"/>
                <a:ea typeface="宋体" panose="02010600030101010101" pitchFamily="2" charset="-122"/>
              </a:defRPr>
            </a:lvl8pPr>
            <a:lvl9pPr marL="3886200" indent="-228600" eaLnBrk="0" fontAlgn="base" hangingPunct="0">
              <a:spcBef>
                <a:spcPct val="0"/>
              </a:spcBef>
              <a:spcAft>
                <a:spcPct val="0"/>
              </a:spcAft>
              <a:defRPr>
                <a:latin typeface="Arial"/>
                <a:ea typeface="宋体" panose="02010600030101010101" pitchFamily="2" charset="-122"/>
              </a:defRPr>
            </a:lvl9pPr>
          </a:lstStyle>
          <a:p>
            <a:r>
              <a:rPr lang="en-US" altLang="zh-CN">
                <a:solidFill>
                  <a:schemeClr val="tx1"/>
                </a:solidFill>
                <a:ea typeface="宋体" panose="02010600030101010101" pitchFamily="2" charset="-122"/>
              </a:rPr>
              <a:t> </a:t>
            </a:r>
            <a:r>
              <a:rPr lang="en-US" altLang="zh-CN" i="1">
                <a:solidFill>
                  <a:schemeClr val="tx1"/>
                </a:solidFill>
                <a:ea typeface="宋体" panose="02010600030101010101" pitchFamily="2" charset="-122"/>
              </a:rPr>
              <a:t>W</a:t>
            </a:r>
            <a:r>
              <a:rPr lang="zh-CN" altLang="en-US">
                <a:solidFill>
                  <a:schemeClr val="tx1"/>
                </a:solidFill>
                <a:ea typeface="宋体" panose="02010600030101010101" pitchFamily="2" charset="-122"/>
              </a:rPr>
              <a:t>、</a:t>
            </a:r>
            <a:r>
              <a:rPr lang="en-US" altLang="zh-CN" i="1">
                <a:solidFill>
                  <a:schemeClr val="tx1"/>
                </a:solidFill>
                <a:ea typeface="宋体" panose="02010600030101010101" pitchFamily="2" charset="-122"/>
              </a:rPr>
              <a:t>F</a:t>
            </a:r>
            <a:r>
              <a:rPr lang="zh-CN" altLang="en-US">
                <a:solidFill>
                  <a:schemeClr val="tx1"/>
                </a:solidFill>
                <a:ea typeface="宋体" panose="02010600030101010101" pitchFamily="2" charset="-122"/>
              </a:rPr>
              <a:t>、</a:t>
            </a:r>
            <a:r>
              <a:rPr lang="en-US" altLang="zh-CN" i="1">
                <a:solidFill>
                  <a:schemeClr val="tx1"/>
                </a:solidFill>
                <a:ea typeface="宋体" panose="02010600030101010101" pitchFamily="2" charset="-122"/>
              </a:rPr>
              <a:t>s</a:t>
            </a:r>
            <a:r>
              <a:rPr lang="zh-CN" altLang="en-US">
                <a:solidFill>
                  <a:schemeClr val="tx1"/>
                </a:solidFill>
                <a:ea typeface="宋体" panose="02010600030101010101" pitchFamily="2" charset="-122"/>
              </a:rPr>
              <a:t>是对应于同一个力的同一做功过程的物理量。</a:t>
            </a:r>
            <a:endParaRPr lang="zh-CN" altLang="en-US">
              <a:solidFill>
                <a:schemeClr val="tx1"/>
              </a:solidFill>
              <a:ea typeface="宋体" panose="02010600030101010101" pitchFamily="2" charset="-122"/>
            </a:endParaRPr>
          </a:p>
        </p:txBody>
      </p:sp>
      <p:sp>
        <p:nvSpPr>
          <p:cNvPr id="3" name="Rectangle 2" title=""/>
          <p:cNvSpPr>
            <a:spLocks noChangeArrowheads="1"/>
          </p:cNvSpPr>
          <p:nvPr>
            <p:custDataLst>
              <p:tags r:id="rId16"/>
            </p:custDataLst>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110" name="组合 109" title=""/>
          <p:cNvGrpSpPr/>
          <p:nvPr>
            <p:custDataLst>
              <p:tags r:id="rId17"/>
            </p:custDataLst>
          </p:nvPr>
        </p:nvGrpSpPr>
        <p:grpSpPr>
          <a:xfrm>
            <a:off x="1778275" y="3990087"/>
            <a:ext cx="2128467" cy="635000"/>
            <a:chOff x="3271795" y="3997813"/>
            <a:chExt cx="2128467" cy="635000"/>
          </a:xfrm>
        </p:grpSpPr>
        <p:cxnSp>
          <p:nvCxnSpPr>
            <p:cNvPr id="95" name="直接箭头连接符 94"/>
            <p:cNvCxnSpPr/>
            <p:nvPr>
              <p:custDataLst>
                <p:tags r:id="rId18"/>
              </p:custDataLst>
            </p:nvPr>
          </p:nvCxnSpPr>
          <p:spPr>
            <a:xfrm>
              <a:off x="3271795" y="4023530"/>
              <a:ext cx="2128467" cy="0"/>
            </a:xfrm>
            <a:prstGeom prst="straightConnector1">
              <a:avLst/>
            </a:prstGeom>
            <a:ln w="4762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aphicFrame>
          <p:nvGraphicFramePr>
            <p:cNvPr id="100" name="对象 99"/>
            <p:cNvGraphicFramePr>
              <a:graphicFrameLocks noChangeAspect="1"/>
            </p:cNvGraphicFramePr>
            <p:nvPr>
              <p:custDataLst>
                <p:tags r:id="rId19"/>
              </p:custDataLst>
            </p:nvPr>
          </p:nvGraphicFramePr>
          <p:xfrm>
            <a:off x="4230227" y="3997813"/>
            <a:ext cx="415925" cy="635000"/>
          </p:xfrm>
          <a:graphic>
            <a:graphicData uri="http://schemas.openxmlformats.org/presentationml/2006/ole">
              <mc:AlternateContent>
                <mc:Choice xmlns:v="urn:schemas-microsoft-com:vml" Requires="v">
                  <p:oleObj spid="_x0000_s1073" name="Equation" r:id="rId20" imgW="3657600" imgH="5486400" progId="Equation.DSMT4">
                    <p:embed/>
                  </p:oleObj>
                </mc:Choice>
                <mc:Fallback>
                  <p:oleObj name="Equation" r:id="rId20" imgW="3657600" imgH="5486400" progId="Equation.DSMT4">
                    <p:embed/>
                    <p:pic>
                      <p:nvPicPr>
                        <p:cNvPr id="0" name="OLE substitute image"/>
                        <p:cNvPicPr/>
                        <p:nvPr/>
                      </p:nvPicPr>
                      <p:blipFill>
                        <a:blip r:embed="rId21"/>
                        <a:stretch>
                          <a:fillRect/>
                        </a:stretch>
                      </p:blipFill>
                      <p:spPr>
                        <a:xfrm>
                          <a:off x="4230227" y="3997813"/>
                          <a:ext cx="415925" cy="635000"/>
                        </a:xfrm>
                        <a:prstGeom prst="rect">
                          <a:avLst/>
                        </a:prstGeom>
                        <a:noFill/>
                      </p:spPr>
                    </p:pic>
                  </p:oleObj>
                </mc:Fallback>
              </mc:AlternateContent>
            </a:graphicData>
          </a:graphic>
        </p:graphicFrame>
      </p:grpSp>
      <p:grpSp>
        <p:nvGrpSpPr>
          <p:cNvPr id="111" name="组合 110" title=""/>
          <p:cNvGrpSpPr/>
          <p:nvPr>
            <p:custDataLst>
              <p:tags r:id="rId22"/>
            </p:custDataLst>
          </p:nvPr>
        </p:nvGrpSpPr>
        <p:grpSpPr>
          <a:xfrm>
            <a:off x="3904836" y="3999612"/>
            <a:ext cx="3306033" cy="635000"/>
            <a:chOff x="5398356" y="4007338"/>
            <a:chExt cx="3306033" cy="635000"/>
          </a:xfrm>
        </p:grpSpPr>
        <p:cxnSp>
          <p:nvCxnSpPr>
            <p:cNvPr id="96" name="直接箭头连接符 95"/>
            <p:cNvCxnSpPr/>
            <p:nvPr>
              <p:custDataLst>
                <p:tags r:id="rId23"/>
              </p:custDataLst>
            </p:nvPr>
          </p:nvCxnSpPr>
          <p:spPr>
            <a:xfrm>
              <a:off x="5398356" y="4023530"/>
              <a:ext cx="3306033" cy="0"/>
            </a:xfrm>
            <a:prstGeom prst="straightConnector1">
              <a:avLst/>
            </a:prstGeom>
            <a:ln w="4762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aphicFrame>
          <p:nvGraphicFramePr>
            <p:cNvPr id="101" name="对象 100"/>
            <p:cNvGraphicFramePr>
              <a:graphicFrameLocks noChangeAspect="1"/>
            </p:cNvGraphicFramePr>
            <p:nvPr>
              <p:custDataLst>
                <p:tags r:id="rId24"/>
              </p:custDataLst>
            </p:nvPr>
          </p:nvGraphicFramePr>
          <p:xfrm>
            <a:off x="6948027" y="4007338"/>
            <a:ext cx="450850" cy="635000"/>
          </p:xfrm>
          <a:graphic>
            <a:graphicData uri="http://schemas.openxmlformats.org/presentationml/2006/ole">
              <mc:AlternateContent>
                <mc:Choice xmlns:v="urn:schemas-microsoft-com:vml" Requires="v">
                  <p:oleObj spid="_x0000_s1074" name="Equation" r:id="rId25" imgW="3962400" imgH="5486400" progId="Equation.DSMT4">
                    <p:embed/>
                  </p:oleObj>
                </mc:Choice>
                <mc:Fallback>
                  <p:oleObj name="Equation" r:id="rId25" imgW="3962400" imgH="5486400" progId="Equation.DSMT4">
                    <p:embed/>
                    <p:pic>
                      <p:nvPicPr>
                        <p:cNvPr id="0" name="OLE substitute image"/>
                        <p:cNvPicPr/>
                        <p:nvPr/>
                      </p:nvPicPr>
                      <p:blipFill>
                        <a:blip r:embed="rId26"/>
                        <a:stretch>
                          <a:fillRect/>
                        </a:stretch>
                      </p:blipFill>
                      <p:spPr>
                        <a:xfrm>
                          <a:off x="6948027" y="4007338"/>
                          <a:ext cx="450850" cy="635000"/>
                        </a:xfrm>
                        <a:prstGeom prst="rect">
                          <a:avLst/>
                        </a:prstGeom>
                        <a:noFill/>
                      </p:spPr>
                    </p:pic>
                  </p:oleObj>
                </mc:Fallback>
              </mc:AlternateContent>
            </a:graphicData>
          </a:graphic>
        </p:graphicFrame>
      </p:grpSp>
      <p:grpSp>
        <p:nvGrpSpPr>
          <p:cNvPr id="119" name="组合 118" title=""/>
          <p:cNvGrpSpPr/>
          <p:nvPr>
            <p:custDataLst>
              <p:tags r:id="rId27"/>
            </p:custDataLst>
          </p:nvPr>
        </p:nvGrpSpPr>
        <p:grpSpPr>
          <a:xfrm>
            <a:off x="616678" y="2799273"/>
            <a:ext cx="7586445" cy="2128010"/>
            <a:chOff x="616678" y="2799273"/>
            <a:chExt cx="7586445" cy="2128010"/>
          </a:xfrm>
        </p:grpSpPr>
        <p:grpSp>
          <p:nvGrpSpPr>
            <p:cNvPr id="18" name="组合 17"/>
            <p:cNvGrpSpPr/>
            <p:nvPr>
              <p:custDataLst>
                <p:tags r:id="rId28"/>
              </p:custDataLst>
            </p:nvPr>
          </p:nvGrpSpPr>
          <p:grpSpPr>
            <a:xfrm>
              <a:off x="1001836" y="3789590"/>
              <a:ext cx="7201287" cy="95113"/>
              <a:chOff x="1725879" y="2204566"/>
              <a:chExt cx="7201287" cy="95113"/>
            </a:xfrm>
          </p:grpSpPr>
          <p:grpSp>
            <p:nvGrpSpPr>
              <p:cNvPr id="19" name="组合 18"/>
              <p:cNvGrpSpPr/>
              <p:nvPr>
                <p:custDataLst>
                  <p:tags r:id="rId29"/>
                </p:custDataLst>
              </p:nvPr>
            </p:nvGrpSpPr>
            <p:grpSpPr>
              <a:xfrm>
                <a:off x="1725879" y="2204566"/>
                <a:ext cx="7201287" cy="90010"/>
                <a:chOff x="1806074" y="2571750"/>
                <a:chExt cx="7201287" cy="90010"/>
              </a:xfrm>
            </p:grpSpPr>
            <p:cxnSp>
              <p:nvCxnSpPr>
                <p:cNvPr id="54" name="直接连接符 53"/>
                <p:cNvCxnSpPr/>
                <p:nvPr>
                  <p:custDataLst>
                    <p:tags r:id="rId30"/>
                  </p:custDataLst>
                </p:nvPr>
              </p:nvCxnSpPr>
              <p:spPr>
                <a:xfrm flipH="1">
                  <a:off x="183066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31"/>
                  </p:custDataLst>
                </p:nvPr>
              </p:nvCxnSpPr>
              <p:spPr>
                <a:xfrm flipH="1">
                  <a:off x="194317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32"/>
                  </p:custDataLst>
                </p:nvPr>
              </p:nvCxnSpPr>
              <p:spPr>
                <a:xfrm flipH="1">
                  <a:off x="205569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custDataLst>
                    <p:tags r:id="rId33"/>
                  </p:custDataLst>
                </p:nvPr>
              </p:nvCxnSpPr>
              <p:spPr>
                <a:xfrm flipH="1">
                  <a:off x="216820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34"/>
                  </p:custDataLst>
                </p:nvPr>
              </p:nvCxnSpPr>
              <p:spPr>
                <a:xfrm flipH="1">
                  <a:off x="227674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custDataLst>
                    <p:tags r:id="rId35"/>
                  </p:custDataLst>
                </p:nvPr>
              </p:nvCxnSpPr>
              <p:spPr>
                <a:xfrm flipH="1">
                  <a:off x="238925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36"/>
                  </p:custDataLst>
                </p:nvPr>
              </p:nvCxnSpPr>
              <p:spPr>
                <a:xfrm flipH="1">
                  <a:off x="250177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37"/>
                  </p:custDataLst>
                </p:nvPr>
              </p:nvCxnSpPr>
              <p:spPr>
                <a:xfrm flipH="1">
                  <a:off x="261428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38"/>
                  </p:custDataLst>
                </p:nvPr>
              </p:nvCxnSpPr>
              <p:spPr>
                <a:xfrm flipH="1">
                  <a:off x="273075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39"/>
                  </p:custDataLst>
                </p:nvPr>
              </p:nvCxnSpPr>
              <p:spPr>
                <a:xfrm flipH="1">
                  <a:off x="284327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40"/>
                  </p:custDataLst>
                </p:nvPr>
              </p:nvCxnSpPr>
              <p:spPr>
                <a:xfrm flipH="1">
                  <a:off x="295578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custDataLst>
                    <p:tags r:id="rId41"/>
                  </p:custDataLst>
                </p:nvPr>
              </p:nvCxnSpPr>
              <p:spPr>
                <a:xfrm flipH="1">
                  <a:off x="306829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custDataLst>
                    <p:tags r:id="rId42"/>
                  </p:custDataLst>
                </p:nvPr>
              </p:nvCxnSpPr>
              <p:spPr>
                <a:xfrm flipH="1">
                  <a:off x="317683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43"/>
                  </p:custDataLst>
                </p:nvPr>
              </p:nvCxnSpPr>
              <p:spPr>
                <a:xfrm flipH="1">
                  <a:off x="328935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4"/>
                  </p:custDataLst>
                </p:nvPr>
              </p:nvCxnSpPr>
              <p:spPr>
                <a:xfrm flipH="1">
                  <a:off x="340186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custDataLst>
                    <p:tags r:id="rId45"/>
                  </p:custDataLst>
                </p:nvPr>
              </p:nvCxnSpPr>
              <p:spPr>
                <a:xfrm flipH="1">
                  <a:off x="351438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46"/>
                  </p:custDataLst>
                </p:nvPr>
              </p:nvCxnSpPr>
              <p:spPr>
                <a:xfrm flipH="1">
                  <a:off x="360139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47"/>
                  </p:custDataLst>
                </p:nvPr>
              </p:nvCxnSpPr>
              <p:spPr>
                <a:xfrm flipH="1">
                  <a:off x="369837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48"/>
                  </p:custDataLst>
                </p:nvPr>
              </p:nvCxnSpPr>
              <p:spPr>
                <a:xfrm flipH="1">
                  <a:off x="381088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49"/>
                  </p:custDataLst>
                </p:nvPr>
              </p:nvCxnSpPr>
              <p:spPr>
                <a:xfrm flipH="1">
                  <a:off x="392340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50"/>
                  </p:custDataLst>
                </p:nvPr>
              </p:nvCxnSpPr>
              <p:spPr>
                <a:xfrm flipH="1">
                  <a:off x="403194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custDataLst>
                    <p:tags r:id="rId51"/>
                  </p:custDataLst>
                </p:nvPr>
              </p:nvCxnSpPr>
              <p:spPr>
                <a:xfrm flipH="1">
                  <a:off x="414445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52"/>
                  </p:custDataLst>
                </p:nvPr>
              </p:nvCxnSpPr>
              <p:spPr>
                <a:xfrm flipH="1">
                  <a:off x="425696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53"/>
                  </p:custDataLst>
                </p:nvPr>
              </p:nvCxnSpPr>
              <p:spPr>
                <a:xfrm flipH="1">
                  <a:off x="436948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54"/>
                  </p:custDataLst>
                </p:nvPr>
              </p:nvCxnSpPr>
              <p:spPr>
                <a:xfrm flipH="1">
                  <a:off x="448595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55"/>
                  </p:custDataLst>
                </p:nvPr>
              </p:nvCxnSpPr>
              <p:spPr>
                <a:xfrm flipH="1">
                  <a:off x="459846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custDataLst>
                    <p:tags r:id="rId56"/>
                  </p:custDataLst>
                </p:nvPr>
              </p:nvCxnSpPr>
              <p:spPr>
                <a:xfrm flipH="1">
                  <a:off x="471098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57"/>
                  </p:custDataLst>
                </p:nvPr>
              </p:nvCxnSpPr>
              <p:spPr>
                <a:xfrm flipH="1">
                  <a:off x="482349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custDataLst>
                    <p:tags r:id="rId58"/>
                  </p:custDataLst>
                </p:nvPr>
              </p:nvCxnSpPr>
              <p:spPr>
                <a:xfrm flipH="1">
                  <a:off x="493203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59"/>
                  </p:custDataLst>
                </p:nvPr>
              </p:nvCxnSpPr>
              <p:spPr>
                <a:xfrm flipH="1">
                  <a:off x="504454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custDataLst>
                    <p:tags r:id="rId60"/>
                  </p:custDataLst>
                </p:nvPr>
              </p:nvCxnSpPr>
              <p:spPr>
                <a:xfrm flipH="1">
                  <a:off x="515706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custDataLst>
                    <p:tags r:id="rId61"/>
                  </p:custDataLst>
                </p:nvPr>
              </p:nvCxnSpPr>
              <p:spPr>
                <a:xfrm flipH="1">
                  <a:off x="526957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62"/>
                  </p:custDataLst>
                </p:nvPr>
              </p:nvCxnSpPr>
              <p:spPr>
                <a:xfrm>
                  <a:off x="1806074" y="2571750"/>
                  <a:ext cx="7201287"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custDataLst>
                  <p:tags r:id="rId63"/>
                </p:custDataLst>
              </p:nvPr>
            </p:nvGrpSpPr>
            <p:grpSpPr>
              <a:xfrm>
                <a:off x="5299314" y="2209669"/>
                <a:ext cx="3551427" cy="90010"/>
                <a:chOff x="1830663" y="2571750"/>
                <a:chExt cx="3551427" cy="90010"/>
              </a:xfrm>
            </p:grpSpPr>
            <p:cxnSp>
              <p:nvCxnSpPr>
                <p:cNvPr id="21" name="直接连接符 20"/>
                <p:cNvCxnSpPr/>
                <p:nvPr>
                  <p:custDataLst>
                    <p:tags r:id="rId64"/>
                  </p:custDataLst>
                </p:nvPr>
              </p:nvCxnSpPr>
              <p:spPr>
                <a:xfrm flipH="1">
                  <a:off x="183066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65"/>
                  </p:custDataLst>
                </p:nvPr>
              </p:nvCxnSpPr>
              <p:spPr>
                <a:xfrm flipH="1">
                  <a:off x="194317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66"/>
                  </p:custDataLst>
                </p:nvPr>
              </p:nvCxnSpPr>
              <p:spPr>
                <a:xfrm flipH="1">
                  <a:off x="205569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67"/>
                  </p:custDataLst>
                </p:nvPr>
              </p:nvCxnSpPr>
              <p:spPr>
                <a:xfrm flipH="1">
                  <a:off x="216820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68"/>
                  </p:custDataLst>
                </p:nvPr>
              </p:nvCxnSpPr>
              <p:spPr>
                <a:xfrm flipH="1">
                  <a:off x="227674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69"/>
                  </p:custDataLst>
                </p:nvPr>
              </p:nvCxnSpPr>
              <p:spPr>
                <a:xfrm flipH="1">
                  <a:off x="238925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70"/>
                  </p:custDataLst>
                </p:nvPr>
              </p:nvCxnSpPr>
              <p:spPr>
                <a:xfrm flipH="1">
                  <a:off x="250177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71"/>
                  </p:custDataLst>
                </p:nvPr>
              </p:nvCxnSpPr>
              <p:spPr>
                <a:xfrm flipH="1">
                  <a:off x="261428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72"/>
                  </p:custDataLst>
                </p:nvPr>
              </p:nvCxnSpPr>
              <p:spPr>
                <a:xfrm flipH="1">
                  <a:off x="273075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73"/>
                  </p:custDataLst>
                </p:nvPr>
              </p:nvCxnSpPr>
              <p:spPr>
                <a:xfrm flipH="1">
                  <a:off x="284327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74"/>
                  </p:custDataLst>
                </p:nvPr>
              </p:nvCxnSpPr>
              <p:spPr>
                <a:xfrm flipH="1">
                  <a:off x="295578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75"/>
                  </p:custDataLst>
                </p:nvPr>
              </p:nvCxnSpPr>
              <p:spPr>
                <a:xfrm flipH="1">
                  <a:off x="306829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76"/>
                  </p:custDataLst>
                </p:nvPr>
              </p:nvCxnSpPr>
              <p:spPr>
                <a:xfrm flipH="1">
                  <a:off x="317683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custDataLst>
                    <p:tags r:id="rId77"/>
                  </p:custDataLst>
                </p:nvPr>
              </p:nvCxnSpPr>
              <p:spPr>
                <a:xfrm flipH="1">
                  <a:off x="328935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78"/>
                  </p:custDataLst>
                </p:nvPr>
              </p:nvCxnSpPr>
              <p:spPr>
                <a:xfrm flipH="1">
                  <a:off x="340186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79"/>
                  </p:custDataLst>
                </p:nvPr>
              </p:nvCxnSpPr>
              <p:spPr>
                <a:xfrm flipH="1">
                  <a:off x="351438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80"/>
                  </p:custDataLst>
                </p:nvPr>
              </p:nvCxnSpPr>
              <p:spPr>
                <a:xfrm flipH="1">
                  <a:off x="360139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81"/>
                  </p:custDataLst>
                </p:nvPr>
              </p:nvCxnSpPr>
              <p:spPr>
                <a:xfrm flipH="1">
                  <a:off x="369837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82"/>
                  </p:custDataLst>
                </p:nvPr>
              </p:nvCxnSpPr>
              <p:spPr>
                <a:xfrm flipH="1">
                  <a:off x="381088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83"/>
                  </p:custDataLst>
                </p:nvPr>
              </p:nvCxnSpPr>
              <p:spPr>
                <a:xfrm flipH="1">
                  <a:off x="392340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84"/>
                  </p:custDataLst>
                </p:nvPr>
              </p:nvCxnSpPr>
              <p:spPr>
                <a:xfrm flipH="1">
                  <a:off x="403194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custDataLst>
                    <p:tags r:id="rId85"/>
                  </p:custDataLst>
                </p:nvPr>
              </p:nvCxnSpPr>
              <p:spPr>
                <a:xfrm flipH="1">
                  <a:off x="414445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86"/>
                  </p:custDataLst>
                </p:nvPr>
              </p:nvCxnSpPr>
              <p:spPr>
                <a:xfrm flipH="1">
                  <a:off x="425696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custDataLst>
                    <p:tags r:id="rId87"/>
                  </p:custDataLst>
                </p:nvPr>
              </p:nvCxnSpPr>
              <p:spPr>
                <a:xfrm flipH="1">
                  <a:off x="436948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88"/>
                  </p:custDataLst>
                </p:nvPr>
              </p:nvCxnSpPr>
              <p:spPr>
                <a:xfrm flipH="1">
                  <a:off x="448595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custDataLst>
                    <p:tags r:id="rId89"/>
                  </p:custDataLst>
                </p:nvPr>
              </p:nvCxnSpPr>
              <p:spPr>
                <a:xfrm flipH="1">
                  <a:off x="459846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custDataLst>
                    <p:tags r:id="rId90"/>
                  </p:custDataLst>
                </p:nvPr>
              </p:nvCxnSpPr>
              <p:spPr>
                <a:xfrm flipH="1">
                  <a:off x="471098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91"/>
                  </p:custDataLst>
                </p:nvPr>
              </p:nvCxnSpPr>
              <p:spPr>
                <a:xfrm flipH="1">
                  <a:off x="482349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92"/>
                  </p:custDataLst>
                </p:nvPr>
              </p:nvCxnSpPr>
              <p:spPr>
                <a:xfrm flipH="1">
                  <a:off x="493203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93"/>
                  </p:custDataLst>
                </p:nvPr>
              </p:nvCxnSpPr>
              <p:spPr>
                <a:xfrm flipH="1">
                  <a:off x="504454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94"/>
                  </p:custDataLst>
                </p:nvPr>
              </p:nvCxnSpPr>
              <p:spPr>
                <a:xfrm flipH="1">
                  <a:off x="515706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95"/>
                  </p:custDataLst>
                </p:nvPr>
              </p:nvCxnSpPr>
              <p:spPr>
                <a:xfrm flipH="1">
                  <a:off x="526957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4" name="组合 13"/>
            <p:cNvGrpSpPr/>
            <p:nvPr>
              <p:custDataLst>
                <p:tags r:id="rId96"/>
              </p:custDataLst>
            </p:nvPr>
          </p:nvGrpSpPr>
          <p:grpSpPr>
            <a:xfrm>
              <a:off x="616678" y="2799273"/>
              <a:ext cx="1980951" cy="2128010"/>
              <a:chOff x="2110198" y="2806999"/>
              <a:chExt cx="1980951" cy="2128010"/>
            </a:xfrm>
          </p:grpSpPr>
          <p:grpSp>
            <p:nvGrpSpPr>
              <p:cNvPr id="13" name="组合 12"/>
              <p:cNvGrpSpPr/>
              <p:nvPr>
                <p:custDataLst>
                  <p:tags r:id="rId97"/>
                </p:custDataLst>
              </p:nvPr>
            </p:nvGrpSpPr>
            <p:grpSpPr>
              <a:xfrm>
                <a:off x="2110198" y="2806999"/>
                <a:ext cx="1980951" cy="1650507"/>
                <a:chOff x="2110198" y="2806999"/>
                <a:chExt cx="1980951" cy="1650507"/>
              </a:xfrm>
            </p:grpSpPr>
            <p:grpSp>
              <p:nvGrpSpPr>
                <p:cNvPr id="4" name="组合 3"/>
                <p:cNvGrpSpPr/>
                <p:nvPr>
                  <p:custDataLst>
                    <p:tags r:id="rId98"/>
                  </p:custDataLst>
                </p:nvPr>
              </p:nvGrpSpPr>
              <p:grpSpPr>
                <a:xfrm>
                  <a:off x="2110198" y="2806999"/>
                  <a:ext cx="1980951" cy="981343"/>
                  <a:chOff x="2110198" y="2806999"/>
                  <a:chExt cx="1980951" cy="981343"/>
                </a:xfrm>
              </p:grpSpPr>
              <p:sp>
                <p:nvSpPr>
                  <p:cNvPr id="17" name="矩形 16"/>
                  <p:cNvSpPr/>
                  <p:nvPr>
                    <p:custDataLst>
                      <p:tags r:id="rId99"/>
                    </p:custDataLst>
                  </p:nvPr>
                </p:nvSpPr>
                <p:spPr>
                  <a:xfrm>
                    <a:off x="3269809" y="3106774"/>
                    <a:ext cx="821340"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cxnSp>
                <p:nvCxnSpPr>
                  <p:cNvPr id="87" name="直接箭头连接符 86"/>
                  <p:cNvCxnSpPr/>
                  <p:nvPr>
                    <p:custDataLst>
                      <p:tags r:id="rId100"/>
                    </p:custDataLst>
                  </p:nvPr>
                </p:nvCxnSpPr>
                <p:spPr>
                  <a:xfrm flipV="1">
                    <a:off x="2110198" y="3483888"/>
                    <a:ext cx="1157035" cy="12412"/>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88" name="对象 87"/>
                  <p:cNvGraphicFramePr>
                    <a:graphicFrameLocks noChangeAspect="1"/>
                  </p:cNvGraphicFramePr>
                  <p:nvPr>
                    <p:custDataLst>
                      <p:tags r:id="rId101"/>
                    </p:custDataLst>
                  </p:nvPr>
                </p:nvGraphicFramePr>
                <p:xfrm>
                  <a:off x="2123759" y="2806999"/>
                  <a:ext cx="485775" cy="635000"/>
                </p:xfrm>
                <a:graphic>
                  <a:graphicData uri="http://schemas.openxmlformats.org/presentationml/2006/ole">
                    <mc:AlternateContent>
                      <mc:Choice xmlns:v="urn:schemas-microsoft-com:vml" Requires="v">
                        <p:oleObj spid="_x0000_s1075" name="Equation" r:id="rId102" imgW="4267200" imgH="5486400" progId="Equation.DSMT4">
                          <p:embed/>
                        </p:oleObj>
                      </mc:Choice>
                      <mc:Fallback>
                        <p:oleObj name="Equation" r:id="rId102" imgW="4267200" imgH="5486400" progId="Equation.DSMT4">
                          <p:embed/>
                          <p:pic>
                            <p:nvPicPr>
                              <p:cNvPr id="0" name="OLE substitute image"/>
                              <p:cNvPicPr/>
                              <p:nvPr/>
                            </p:nvPicPr>
                            <p:blipFill>
                              <a:blip r:embed="rId103"/>
                              <a:stretch>
                                <a:fillRect/>
                              </a:stretch>
                            </p:blipFill>
                            <p:spPr>
                              <a:xfrm>
                                <a:off x="2123759" y="2806999"/>
                                <a:ext cx="485775" cy="635000"/>
                              </a:xfrm>
                              <a:prstGeom prst="rect">
                                <a:avLst/>
                              </a:prstGeom>
                              <a:noFill/>
                            </p:spPr>
                          </p:pic>
                        </p:oleObj>
                      </mc:Fallback>
                    </mc:AlternateContent>
                  </a:graphicData>
                </a:graphic>
              </p:graphicFrame>
            </p:grpSp>
            <p:cxnSp>
              <p:nvCxnSpPr>
                <p:cNvPr id="98" name="直接连接符 97"/>
                <p:cNvCxnSpPr/>
                <p:nvPr>
                  <p:custDataLst>
                    <p:tags r:id="rId104"/>
                  </p:custDataLst>
                </p:nvPr>
              </p:nvCxnSpPr>
              <p:spPr>
                <a:xfrm flipH="1">
                  <a:off x="3269809" y="3699448"/>
                  <a:ext cx="395" cy="758058"/>
                </a:xfrm>
                <a:prstGeom prst="line">
                  <a:avLst/>
                </a:prstGeom>
                <a:ln w="22225">
                  <a:solidFill>
                    <a:schemeClr val="tx1"/>
                  </a:solidFill>
                  <a:headEnd type="none" w="lg" len="med"/>
                  <a:tailEnd type="none" w="med" len="lg"/>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custDataLst>
                  <p:tags r:id="rId105"/>
                </p:custDataLst>
              </p:nvPr>
            </p:nvSpPr>
            <p:spPr>
              <a:xfrm>
                <a:off x="2966027" y="4381011"/>
                <a:ext cx="441146" cy="553998"/>
              </a:xfrm>
              <a:prstGeom prst="rect">
                <a:avLst/>
              </a:prstGeom>
              <a:noFill/>
            </p:spPr>
            <p:txBody>
              <a:bodyPr wrap="none" rtlCol="0">
                <a:spAutoFit/>
              </a:bodyPr>
              <a:lstStyle/>
              <a:p>
                <a:pPr algn="l"/>
                <a:r>
                  <a:rPr lang="en-US" altLang="zh-CN" sz="3000" b="1" i="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A</a:t>
                </a:r>
                <a:endParaRPr lang="zh-CN" altLang="en-US" sz="3000" b="1" i="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grpSp>
      </p:grpSp>
      <p:graphicFrame>
        <p:nvGraphicFramePr>
          <p:cNvPr id="103" name="对象 102" title=""/>
          <p:cNvGraphicFramePr>
            <a:graphicFrameLocks noChangeAspect="1"/>
          </p:cNvGraphicFramePr>
          <p:nvPr>
            <p:custDataLst>
              <p:tags r:id="rId106"/>
            </p:custDataLst>
          </p:nvPr>
        </p:nvGraphicFramePr>
        <p:xfrm>
          <a:off x="10038507" y="2829402"/>
          <a:ext cx="956392" cy="739316"/>
        </p:xfrm>
        <a:graphic>
          <a:graphicData uri="http://schemas.openxmlformats.org/presentationml/2006/ole">
            <mc:AlternateContent>
              <mc:Choice xmlns:v="urn:schemas-microsoft-com:vml" Requires="v">
                <p:oleObj spid="_x0000_s1076" name="Equation" r:id="rId107" imgW="7010400" imgH="5486400" progId="Equation.DSMT4">
                  <p:embed/>
                </p:oleObj>
              </mc:Choice>
              <mc:Fallback>
                <p:oleObj name="Equation" r:id="rId107" imgW="7010400" imgH="5486400" progId="Equation.DSMT4">
                  <p:embed/>
                  <p:pic>
                    <p:nvPicPr>
                      <p:cNvPr id="0" name="OLE substitute image"/>
                      <p:cNvPicPr/>
                      <p:nvPr/>
                    </p:nvPicPr>
                    <p:blipFill>
                      <a:blip r:embed="rId108"/>
                      <a:stretch>
                        <a:fillRect/>
                      </a:stretch>
                    </p:blipFill>
                    <p:spPr>
                      <a:xfrm>
                        <a:off x="10038507" y="2829402"/>
                        <a:ext cx="956392" cy="739316"/>
                      </a:xfrm>
                      <a:prstGeom prst="rect">
                        <a:avLst/>
                      </a:prstGeom>
                      <a:noFill/>
                    </p:spPr>
                  </p:pic>
                </p:oleObj>
              </mc:Fallback>
            </mc:AlternateContent>
          </a:graphicData>
        </a:graphic>
      </p:graphicFrame>
      <p:graphicFrame>
        <p:nvGraphicFramePr>
          <p:cNvPr id="104" name="对象 103" title=""/>
          <p:cNvGraphicFramePr>
            <a:graphicFrameLocks noChangeAspect="1"/>
          </p:cNvGraphicFramePr>
          <p:nvPr>
            <p:custDataLst>
              <p:tags r:id="rId109"/>
            </p:custDataLst>
          </p:nvPr>
        </p:nvGraphicFramePr>
        <p:xfrm>
          <a:off x="9968727" y="3883010"/>
          <a:ext cx="975932" cy="721854"/>
        </p:xfrm>
        <a:graphic>
          <a:graphicData uri="http://schemas.openxmlformats.org/presentationml/2006/ole">
            <mc:AlternateContent>
              <mc:Choice xmlns:v="urn:schemas-microsoft-com:vml" Requires="v">
                <p:oleObj spid="_x0000_s1077" name="Equation" r:id="rId110" imgW="7315200" imgH="5486400" progId="Equation.DSMT4">
                  <p:embed/>
                </p:oleObj>
              </mc:Choice>
              <mc:Fallback>
                <p:oleObj name="Equation" r:id="rId110" imgW="7315200" imgH="5486400" progId="Equation.DSMT4">
                  <p:embed/>
                  <p:pic>
                    <p:nvPicPr>
                      <p:cNvPr id="0" name="OLE substitute image"/>
                      <p:cNvPicPr/>
                      <p:nvPr/>
                    </p:nvPicPr>
                    <p:blipFill>
                      <a:blip r:embed="rId111"/>
                      <a:stretch>
                        <a:fillRect/>
                      </a:stretch>
                    </p:blipFill>
                    <p:spPr>
                      <a:xfrm>
                        <a:off x="9968727" y="3883010"/>
                        <a:ext cx="975932" cy="721854"/>
                      </a:xfrm>
                      <a:prstGeom prst="rect">
                        <a:avLst/>
                      </a:prstGeom>
                      <a:noFill/>
                    </p:spPr>
                  </p:pic>
                </p:oleObj>
              </mc:Fallback>
            </mc:AlternateContent>
          </a:graphicData>
        </a:graphic>
      </p:graphicFrame>
      <p:sp>
        <p:nvSpPr>
          <p:cNvPr id="7" name="文本框 6" title=""/>
          <p:cNvSpPr txBox="1"/>
          <p:nvPr>
            <p:custDataLst>
              <p:tags r:id="rId112"/>
            </p:custDataLst>
          </p:nvPr>
        </p:nvSpPr>
        <p:spPr>
          <a:xfrm>
            <a:off x="842318" y="5287647"/>
            <a:ext cx="4047903"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整个过程中所做的功：</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07" name="对象 106" title=""/>
          <p:cNvGraphicFramePr>
            <a:graphicFrameLocks noChangeAspect="1"/>
          </p:cNvGraphicFramePr>
          <p:nvPr>
            <p:custDataLst>
              <p:tags r:id="rId113"/>
            </p:custDataLst>
          </p:nvPr>
        </p:nvGraphicFramePr>
        <p:xfrm>
          <a:off x="6098203" y="5223972"/>
          <a:ext cx="1690953" cy="620921"/>
        </p:xfrm>
        <a:graphic>
          <a:graphicData uri="http://schemas.openxmlformats.org/presentationml/2006/ole">
            <mc:AlternateContent>
              <mc:Choice xmlns:v="urn:schemas-microsoft-com:vml" Requires="v">
                <p:oleObj spid="_x0000_s1078" name="Equation" r:id="rId114" imgW="17068800" imgH="5486400" progId="Equation.DSMT4">
                  <p:embed/>
                </p:oleObj>
              </mc:Choice>
              <mc:Fallback>
                <p:oleObj name="Equation" r:id="rId114" imgW="17068800" imgH="5486400" progId="Equation.DSMT4">
                  <p:embed/>
                  <p:pic>
                    <p:nvPicPr>
                      <p:cNvPr id="0" name="OLE substitute image"/>
                      <p:cNvPicPr/>
                      <p:nvPr/>
                    </p:nvPicPr>
                    <p:blipFill>
                      <a:blip r:embed="rId115"/>
                      <a:stretch>
                        <a:fillRect/>
                      </a:stretch>
                    </p:blipFill>
                    <p:spPr>
                      <a:xfrm>
                        <a:off x="6098203" y="5223972"/>
                        <a:ext cx="1690953" cy="620921"/>
                      </a:xfrm>
                      <a:prstGeom prst="rect">
                        <a:avLst/>
                      </a:prstGeom>
                      <a:noFill/>
                    </p:spPr>
                  </p:pic>
                </p:oleObj>
              </mc:Fallback>
            </mc:AlternateContent>
          </a:graphicData>
        </a:graphic>
      </p:graphicFrame>
      <p:graphicFrame>
        <p:nvGraphicFramePr>
          <p:cNvPr id="108" name="对象 107" title=""/>
          <p:cNvGraphicFramePr>
            <a:graphicFrameLocks noChangeAspect="1"/>
          </p:cNvGraphicFramePr>
          <p:nvPr>
            <p:custDataLst>
              <p:tags r:id="rId116"/>
            </p:custDataLst>
          </p:nvPr>
        </p:nvGraphicFramePr>
        <p:xfrm>
          <a:off x="8573172" y="5075589"/>
          <a:ext cx="1934390" cy="692517"/>
        </p:xfrm>
        <a:graphic>
          <a:graphicData uri="http://schemas.openxmlformats.org/presentationml/2006/ole">
            <mc:AlternateContent>
              <mc:Choice xmlns:v="urn:schemas-microsoft-com:vml" Requires="v">
                <p:oleObj spid="_x0000_s1079" name="Equation" r:id="rId117" imgW="16764000" imgH="5486400" progId="Equation.DSMT4">
                  <p:embed/>
                </p:oleObj>
              </mc:Choice>
              <mc:Fallback>
                <p:oleObj name="Equation" r:id="rId117" imgW="16764000" imgH="5486400" progId="Equation.DSMT4">
                  <p:embed/>
                  <p:pic>
                    <p:nvPicPr>
                      <p:cNvPr id="0" name="OLE substitute image"/>
                      <p:cNvPicPr/>
                      <p:nvPr/>
                    </p:nvPicPr>
                    <p:blipFill>
                      <a:blip r:embed="rId118"/>
                      <a:stretch>
                        <a:fillRect/>
                      </a:stretch>
                    </p:blipFill>
                    <p:spPr>
                      <a:xfrm>
                        <a:off x="8573172" y="5075589"/>
                        <a:ext cx="1934390" cy="692517"/>
                      </a:xfrm>
                      <a:prstGeom prst="rect">
                        <a:avLst/>
                      </a:prstGeom>
                      <a:noFill/>
                    </p:spPr>
                  </p:pic>
                </p:oleObj>
              </mc:Fallback>
            </mc:AlternateContent>
          </a:graphicData>
        </a:graphic>
      </p:graphicFrame>
      <p:sp>
        <p:nvSpPr>
          <p:cNvPr id="11" name="文本框 10" title=""/>
          <p:cNvSpPr txBox="1"/>
          <p:nvPr>
            <p:custDataLst>
              <p:tags r:id="rId119"/>
            </p:custDataLst>
          </p:nvPr>
        </p:nvSpPr>
        <p:spPr>
          <a:xfrm>
            <a:off x="379523" y="746248"/>
            <a:ext cx="2978701" cy="553998"/>
          </a:xfrm>
          <a:prstGeom prst="rect">
            <a:avLst/>
          </a:prstGeom>
          <a:noFill/>
        </p:spPr>
        <p:txBody>
          <a:bodyPr wrap="none" rtlCol="0">
            <a:spAutoFit/>
          </a:bodyPr>
          <a:lstStyle/>
          <a:p>
            <a:pPr algn="l"/>
            <a:r>
              <a:rPr lang="en-US" altLang="zh-CN" sz="3000" b="1">
                <a:latin typeface="Times New Roman" panose="02020603050405020304" pitchFamily="18" charset="0"/>
                <a:ea typeface="宋体" panose="02010600030101010101" pitchFamily="2" charset="-122"/>
                <a:cs typeface="Times New Roman" panose="02020603050405020304" pitchFamily="18" charset="0"/>
              </a:rPr>
              <a:t>4.</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Fs</a:t>
            </a:r>
            <a:r>
              <a:rPr lang="zh-CN" altLang="en-US" sz="3000" b="1">
                <a:latin typeface="Times New Roman" panose="02020603050405020304" pitchFamily="18" charset="0"/>
                <a:ea typeface="宋体" panose="02010600030101010101" pitchFamily="2" charset="-122"/>
                <a:cs typeface="Times New Roman" panose="02020603050405020304" pitchFamily="18" charset="0"/>
              </a:rPr>
              <a:t>的说明。</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6" name="组合 15" title=""/>
          <p:cNvGrpSpPr/>
          <p:nvPr>
            <p:custDataLst>
              <p:tags r:id="rId120"/>
            </p:custDataLst>
          </p:nvPr>
        </p:nvGrpSpPr>
        <p:grpSpPr>
          <a:xfrm>
            <a:off x="2710143" y="2854288"/>
            <a:ext cx="1981210" cy="2101078"/>
            <a:chOff x="4203663" y="2862014"/>
            <a:chExt cx="1981210" cy="2101078"/>
          </a:xfrm>
        </p:grpSpPr>
        <p:grpSp>
          <p:nvGrpSpPr>
            <p:cNvPr id="5" name="组合 4"/>
            <p:cNvGrpSpPr/>
            <p:nvPr>
              <p:custDataLst>
                <p:tags r:id="rId121"/>
              </p:custDataLst>
            </p:nvPr>
          </p:nvGrpSpPr>
          <p:grpSpPr>
            <a:xfrm>
              <a:off x="4203663" y="2862014"/>
              <a:ext cx="1981210" cy="917702"/>
              <a:chOff x="4203663" y="2862014"/>
              <a:chExt cx="1981210" cy="917702"/>
            </a:xfrm>
          </p:grpSpPr>
          <p:sp>
            <p:nvSpPr>
              <p:cNvPr id="89" name="矩形 88"/>
              <p:cNvSpPr/>
              <p:nvPr>
                <p:custDataLst>
                  <p:tags r:id="rId122"/>
                </p:custDataLst>
              </p:nvPr>
            </p:nvSpPr>
            <p:spPr>
              <a:xfrm>
                <a:off x="5363533" y="3098148"/>
                <a:ext cx="821340"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cxnSp>
            <p:nvCxnSpPr>
              <p:cNvPr id="90" name="直接箭头连接符 89"/>
              <p:cNvCxnSpPr/>
              <p:nvPr>
                <p:custDataLst>
                  <p:tags r:id="rId123"/>
                </p:custDataLst>
              </p:nvPr>
            </p:nvCxnSpPr>
            <p:spPr>
              <a:xfrm flipV="1">
                <a:off x="4203663" y="3514096"/>
                <a:ext cx="1157035" cy="12412"/>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91" name="对象 90"/>
              <p:cNvGraphicFramePr>
                <a:graphicFrameLocks noChangeAspect="1"/>
              </p:cNvGraphicFramePr>
              <p:nvPr>
                <p:custDataLst>
                  <p:tags r:id="rId124"/>
                </p:custDataLst>
              </p:nvPr>
            </p:nvGraphicFramePr>
            <p:xfrm>
              <a:off x="4681813" y="2862014"/>
              <a:ext cx="485775" cy="635000"/>
            </p:xfrm>
            <a:graphic>
              <a:graphicData uri="http://schemas.openxmlformats.org/presentationml/2006/ole">
                <mc:AlternateContent>
                  <mc:Choice xmlns:v="urn:schemas-microsoft-com:vml" Requires="v">
                    <p:oleObj spid="_x0000_s1080" name="Equation" r:id="rId125" imgW="4267200" imgH="5486400" progId="Equation.DSMT4">
                      <p:embed/>
                    </p:oleObj>
                  </mc:Choice>
                  <mc:Fallback>
                    <p:oleObj name="Equation" r:id="rId125" imgW="4267200" imgH="5486400" progId="Equation.DSMT4">
                      <p:embed/>
                      <p:pic>
                        <p:nvPicPr>
                          <p:cNvPr id="0" name="OLE substitute image"/>
                          <p:cNvPicPr/>
                          <p:nvPr/>
                        </p:nvPicPr>
                        <p:blipFill>
                          <a:blip r:embed="rId103"/>
                          <a:stretch>
                            <a:fillRect/>
                          </a:stretch>
                        </p:blipFill>
                        <p:spPr>
                          <a:xfrm>
                            <a:off x="4681813" y="2862014"/>
                            <a:ext cx="485775" cy="635000"/>
                          </a:xfrm>
                          <a:prstGeom prst="rect">
                            <a:avLst/>
                          </a:prstGeom>
                          <a:noFill/>
                        </p:spPr>
                      </p:pic>
                    </p:oleObj>
                  </mc:Fallback>
                </mc:AlternateContent>
              </a:graphicData>
            </a:graphic>
          </p:graphicFrame>
        </p:grpSp>
        <p:cxnSp>
          <p:nvCxnSpPr>
            <p:cNvPr id="97" name="直接连接符 96"/>
            <p:cNvCxnSpPr/>
            <p:nvPr>
              <p:custDataLst>
                <p:tags r:id="rId126"/>
              </p:custDataLst>
            </p:nvPr>
          </p:nvCxnSpPr>
          <p:spPr>
            <a:xfrm flipH="1">
              <a:off x="5386380" y="3788342"/>
              <a:ext cx="5065" cy="758057"/>
            </a:xfrm>
            <a:prstGeom prst="line">
              <a:avLst/>
            </a:prstGeom>
            <a:ln w="22225">
              <a:solidFill>
                <a:schemeClr val="tx1"/>
              </a:solidFill>
              <a:headEnd type="none" w="lg" len="med"/>
              <a:tailEnd type="none" w="med" len="lg"/>
            </a:ln>
          </p:spPr>
          <p:style>
            <a:lnRef idx="1">
              <a:schemeClr val="accent1"/>
            </a:lnRef>
            <a:fillRef idx="0">
              <a:schemeClr val="accent1"/>
            </a:fillRef>
            <a:effectRef idx="0">
              <a:schemeClr val="accent1"/>
            </a:effectRef>
            <a:fontRef idx="minor">
              <a:schemeClr val="tx1"/>
            </a:fontRef>
          </p:style>
        </p:cxnSp>
        <p:sp>
          <p:nvSpPr>
            <p:cNvPr id="105" name="文本框 104"/>
            <p:cNvSpPr txBox="1"/>
            <p:nvPr>
              <p:custDataLst>
                <p:tags r:id="rId127"/>
              </p:custDataLst>
            </p:nvPr>
          </p:nvSpPr>
          <p:spPr>
            <a:xfrm>
              <a:off x="5186140" y="4409094"/>
              <a:ext cx="441146" cy="553998"/>
            </a:xfrm>
            <a:prstGeom prst="rect">
              <a:avLst/>
            </a:prstGeom>
            <a:noFill/>
          </p:spPr>
          <p:txBody>
            <a:bodyPr wrap="none" rtlCol="0">
              <a:spAutoFit/>
            </a:bodyPr>
            <a:lstStyle/>
            <a:p>
              <a:pPr algn="l"/>
              <a:r>
                <a:rPr lang="en-US" altLang="zh-CN" sz="3000" b="1" i="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B</a:t>
              </a:r>
              <a:endParaRPr lang="zh-CN" altLang="en-US" sz="3000" b="1" i="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grpSp>
      <p:grpSp>
        <p:nvGrpSpPr>
          <p:cNvPr id="102" name="组合 101" title=""/>
          <p:cNvGrpSpPr/>
          <p:nvPr>
            <p:custDataLst>
              <p:tags r:id="rId128"/>
            </p:custDataLst>
          </p:nvPr>
        </p:nvGrpSpPr>
        <p:grpSpPr>
          <a:xfrm>
            <a:off x="6303308" y="2806024"/>
            <a:ext cx="1739684" cy="2118596"/>
            <a:chOff x="7796828" y="2813750"/>
            <a:chExt cx="1739684" cy="2118596"/>
          </a:xfrm>
        </p:grpSpPr>
        <p:grpSp>
          <p:nvGrpSpPr>
            <p:cNvPr id="8" name="组合 7"/>
            <p:cNvGrpSpPr/>
            <p:nvPr>
              <p:custDataLst>
                <p:tags r:id="rId129"/>
              </p:custDataLst>
            </p:nvPr>
          </p:nvGrpSpPr>
          <p:grpSpPr>
            <a:xfrm>
              <a:off x="7796828" y="2813750"/>
              <a:ext cx="1739684" cy="974592"/>
              <a:chOff x="7796828" y="2813750"/>
              <a:chExt cx="1739684" cy="974592"/>
            </a:xfrm>
          </p:grpSpPr>
          <p:sp>
            <p:nvSpPr>
              <p:cNvPr id="92" name="矩形 91"/>
              <p:cNvSpPr/>
              <p:nvPr>
                <p:custDataLst>
                  <p:tags r:id="rId130"/>
                </p:custDataLst>
              </p:nvPr>
            </p:nvSpPr>
            <p:spPr>
              <a:xfrm>
                <a:off x="8715172" y="3106774"/>
                <a:ext cx="821340"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cxnSp>
            <p:nvCxnSpPr>
              <p:cNvPr id="93" name="直接箭头连接符 92"/>
              <p:cNvCxnSpPr/>
              <p:nvPr>
                <p:custDataLst>
                  <p:tags r:id="rId131"/>
                </p:custDataLst>
              </p:nvPr>
            </p:nvCxnSpPr>
            <p:spPr>
              <a:xfrm flipV="1">
                <a:off x="7839521" y="3483888"/>
                <a:ext cx="873075" cy="9366"/>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94" name="对象 93"/>
              <p:cNvGraphicFramePr>
                <a:graphicFrameLocks noChangeAspect="1"/>
              </p:cNvGraphicFramePr>
              <p:nvPr>
                <p:custDataLst>
                  <p:tags r:id="rId132"/>
                </p:custDataLst>
              </p:nvPr>
            </p:nvGraphicFramePr>
            <p:xfrm>
              <a:off x="7796828" y="2813750"/>
              <a:ext cx="519112" cy="635000"/>
            </p:xfrm>
            <a:graphic>
              <a:graphicData uri="http://schemas.openxmlformats.org/presentationml/2006/ole">
                <mc:AlternateContent>
                  <mc:Choice xmlns:v="urn:schemas-microsoft-com:vml" Requires="v">
                    <p:oleObj spid="_x0000_s1081" name="Equation" r:id="rId133" imgW="4572000" imgH="5486400" progId="Equation.DSMT4">
                      <p:embed/>
                    </p:oleObj>
                  </mc:Choice>
                  <mc:Fallback>
                    <p:oleObj name="Equation" r:id="rId133" imgW="4572000" imgH="5486400" progId="Equation.DSMT4">
                      <p:embed/>
                      <p:pic>
                        <p:nvPicPr>
                          <p:cNvPr id="0" name="OLE substitute image"/>
                          <p:cNvPicPr/>
                          <p:nvPr/>
                        </p:nvPicPr>
                        <p:blipFill>
                          <a:blip r:embed="rId134"/>
                          <a:stretch>
                            <a:fillRect/>
                          </a:stretch>
                        </p:blipFill>
                        <p:spPr>
                          <a:xfrm>
                            <a:off x="7796828" y="2813750"/>
                            <a:ext cx="519112" cy="635000"/>
                          </a:xfrm>
                          <a:prstGeom prst="rect">
                            <a:avLst/>
                          </a:prstGeom>
                          <a:noFill/>
                        </p:spPr>
                      </p:pic>
                    </p:oleObj>
                  </mc:Fallback>
                </mc:AlternateContent>
              </a:graphicData>
            </a:graphic>
          </p:graphicFrame>
        </p:grpSp>
        <p:cxnSp>
          <p:nvCxnSpPr>
            <p:cNvPr id="99" name="直接连接符 98"/>
            <p:cNvCxnSpPr/>
            <p:nvPr>
              <p:custDataLst>
                <p:tags r:id="rId135"/>
              </p:custDataLst>
            </p:nvPr>
          </p:nvCxnSpPr>
          <p:spPr>
            <a:xfrm flipH="1">
              <a:off x="8712596" y="3779716"/>
              <a:ext cx="0" cy="745445"/>
            </a:xfrm>
            <a:prstGeom prst="line">
              <a:avLst/>
            </a:prstGeom>
            <a:ln w="22225">
              <a:solidFill>
                <a:schemeClr val="tx1"/>
              </a:solidFill>
              <a:headEnd type="none" w="lg" len="med"/>
              <a:tailEnd type="none" w="med" len="lg"/>
            </a:ln>
          </p:spPr>
          <p:style>
            <a:lnRef idx="1">
              <a:schemeClr val="accent1"/>
            </a:lnRef>
            <a:fillRef idx="0">
              <a:schemeClr val="accent1"/>
            </a:fillRef>
            <a:effectRef idx="0">
              <a:schemeClr val="accent1"/>
            </a:effectRef>
            <a:fontRef idx="minor">
              <a:schemeClr val="tx1"/>
            </a:fontRef>
          </p:style>
        </p:cxnSp>
        <p:sp>
          <p:nvSpPr>
            <p:cNvPr id="109" name="文本框 108"/>
            <p:cNvSpPr txBox="1"/>
            <p:nvPr>
              <p:custDataLst>
                <p:tags r:id="rId136"/>
              </p:custDataLst>
            </p:nvPr>
          </p:nvSpPr>
          <p:spPr>
            <a:xfrm>
              <a:off x="8514313" y="4378348"/>
              <a:ext cx="441146" cy="553998"/>
            </a:xfrm>
            <a:prstGeom prst="rect">
              <a:avLst/>
            </a:prstGeom>
            <a:noFill/>
          </p:spPr>
          <p:txBody>
            <a:bodyPr wrap="none" rtlCol="0">
              <a:spAutoFit/>
            </a:bodyPr>
            <a:lstStyle/>
            <a:p>
              <a:pPr algn="l"/>
              <a:r>
                <a:rPr lang="en-US" altLang="zh-CN" sz="3000" b="1" i="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rPr>
                <a:t>C</a:t>
              </a:r>
              <a:endParaRPr lang="zh-CN" altLang="en-US" sz="3000" b="1" i="1">
                <a:solidFill>
                  <a:schemeClr val="accent6">
                    <a:lumMod val="50000"/>
                  </a:schemeClr>
                </a:solidFill>
                <a:latin typeface="Times New Roman" panose="02020603050405020304" pitchFamily="18" charset="0"/>
                <a:ea typeface="楷体" panose="02010609060101010101" charset="-122"/>
                <a:cs typeface="Times New Roman" panose="02020603050405020304" pitchFamily="18" charset="0"/>
              </a:endParaRPr>
            </a:p>
          </p:txBody>
        </p:sp>
      </p:grpSp>
      <p:grpSp>
        <p:nvGrpSpPr>
          <p:cNvPr id="116" name="组合 115" title=""/>
          <p:cNvGrpSpPr/>
          <p:nvPr>
            <p:custDataLst>
              <p:tags r:id="rId137"/>
            </p:custDataLst>
          </p:nvPr>
        </p:nvGrpSpPr>
        <p:grpSpPr>
          <a:xfrm>
            <a:off x="8768730" y="4152652"/>
            <a:ext cx="2557995" cy="690922"/>
            <a:chOff x="4895041" y="5608520"/>
            <a:chExt cx="2557995" cy="690922"/>
          </a:xfrm>
        </p:grpSpPr>
        <p:graphicFrame>
          <p:nvGraphicFramePr>
            <p:cNvPr id="117" name="对象 116"/>
            <p:cNvGraphicFramePr>
              <a:graphicFrameLocks noChangeAspect="1"/>
            </p:cNvGraphicFramePr>
            <p:nvPr>
              <p:custDataLst>
                <p:tags r:id="rId138"/>
              </p:custDataLst>
            </p:nvPr>
          </p:nvGraphicFramePr>
          <p:xfrm>
            <a:off x="4895041" y="5657036"/>
            <a:ext cx="869138" cy="642406"/>
          </p:xfrm>
          <a:graphic>
            <a:graphicData uri="http://schemas.openxmlformats.org/presentationml/2006/ole">
              <mc:AlternateContent>
                <mc:Choice xmlns:v="urn:schemas-microsoft-com:vml" Requires="v">
                  <p:oleObj spid="_x0000_s1082" name="Equation" r:id="rId139" imgW="7315200" imgH="5486400" progId="Equation.DSMT4">
                    <p:embed/>
                  </p:oleObj>
                </mc:Choice>
                <mc:Fallback>
                  <p:oleObj name="Equation" r:id="rId139" imgW="7315200" imgH="5486400" progId="Equation.DSMT4">
                    <p:embed/>
                    <p:pic>
                      <p:nvPicPr>
                        <p:cNvPr id="0" name="OLE substitute image"/>
                        <p:cNvPicPr/>
                        <p:nvPr/>
                      </p:nvPicPr>
                      <p:blipFill>
                        <a:blip r:embed="rId140"/>
                        <a:stretch>
                          <a:fillRect/>
                        </a:stretch>
                      </p:blipFill>
                      <p:spPr>
                        <a:xfrm>
                          <a:off x="4895041" y="5657036"/>
                          <a:ext cx="869138" cy="642406"/>
                        </a:xfrm>
                        <a:prstGeom prst="rect">
                          <a:avLst/>
                        </a:prstGeom>
                        <a:noFill/>
                      </p:spPr>
                    </p:pic>
                  </p:oleObj>
                </mc:Fallback>
              </mc:AlternateContent>
            </a:graphicData>
          </a:graphic>
        </p:graphicFrame>
        <p:sp>
          <p:nvSpPr>
            <p:cNvPr id="118" name="文本框 117"/>
            <p:cNvSpPr txBox="1"/>
            <p:nvPr>
              <p:custDataLst>
                <p:tags r:id="rId141"/>
              </p:custDataLst>
            </p:nvPr>
          </p:nvSpPr>
          <p:spPr>
            <a:xfrm>
              <a:off x="5716663" y="5608520"/>
              <a:ext cx="1736373" cy="553998"/>
            </a:xfrm>
            <a:prstGeom prst="rect">
              <a:avLst/>
            </a:prstGeom>
            <a:noFill/>
          </p:spPr>
          <p:txBody>
            <a:bodyPr wrap="none" rtlCol="0">
              <a:spAutoFit/>
            </a:bodyPr>
            <a:lstStyle/>
            <a:p>
              <a:pPr algn="l"/>
              <a:r>
                <a:rPr lang="en-US" altLang="zh-CN" sz="3000" b="1">
                  <a:solidFill>
                    <a:schemeClr val="accent6">
                      <a:lumMod val="50000"/>
                    </a:schemeClr>
                  </a:solidFill>
                  <a:latin typeface="楷体" panose="02010609060101010101" charset="-122"/>
                  <a:ea typeface="楷体" panose="02010609060101010101" charset="-122"/>
                </a:rPr>
                <a:t>=_______</a:t>
              </a:r>
              <a:endParaRPr lang="zh-CN" altLang="en-US" sz="3000" b="1">
                <a:solidFill>
                  <a:schemeClr val="accent6">
                    <a:lumMod val="50000"/>
                  </a:schemeClr>
                </a:solidFill>
                <a:latin typeface="楷体" panose="02010609060101010101" charset="-122"/>
                <a:ea typeface="楷体" panose="02010609060101010101"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left)">
                                      <p:cBhvr>
                                        <p:cTn id="34" dur="500"/>
                                        <p:tgtEl>
                                          <p:spTgt spid="102"/>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barn(inVertical)">
                                      <p:cBhvr>
                                        <p:cTn id="39" dur="500"/>
                                        <p:tgtEl>
                                          <p:spTgt spid="111"/>
                                        </p:tgtEl>
                                      </p:cBhvr>
                                    </p:animEffect>
                                  </p:childTnLst>
                                </p:cTn>
                              </p:par>
                            </p:childTnLst>
                          </p:cTn>
                        </p:par>
                      </p:childTnLst>
                    </p:cTn>
                  </p:par>
                  <p:par>
                    <p:cTn id="40" fill="hold" nodeType="clickPar">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2"/>
                                        </p:tgtEl>
                                        <p:attrNameLst>
                                          <p:attrName>style.visibility</p:attrName>
                                        </p:attrNameLst>
                                      </p:cBhvr>
                                      <p:to>
                                        <p:strVal val="visible"/>
                                      </p:to>
                                    </p:set>
                                    <p:animEffect transition="in" filter="fade">
                                      <p:cBhvr>
                                        <p:cTn id="44" dur="500"/>
                                        <p:tgtEl>
                                          <p:spTgt spid="112"/>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500"/>
                                        <p:tgtEl>
                                          <p:spTgt spid="103"/>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childTnLst>
                                </p:cTn>
                              </p:par>
                            </p:childTnLst>
                          </p:cTn>
                        </p:par>
                      </p:childTnLst>
                    </p:cTn>
                  </p:par>
                  <p:par>
                    <p:cTn id="55" fill="hold" nodeType="clickPar">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fade">
                                      <p:cBhvr>
                                        <p:cTn id="59" dur="500"/>
                                        <p:tgtEl>
                                          <p:spTgt spid="104"/>
                                        </p:tgtEl>
                                      </p:cBhvr>
                                    </p:animEffect>
                                  </p:childTnLst>
                                </p:cTn>
                              </p:par>
                            </p:childTnLst>
                          </p:cTn>
                        </p:par>
                      </p:childTnLst>
                    </p:cTn>
                  </p:par>
                  <p:par>
                    <p:cTn id="60" fill="hold" nodeType="clickPar">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par>
                          <p:cTn id="65" fill="hold" nodeType="afterGroup">
                            <p:stCondLst>
                              <p:cond delay="500"/>
                            </p:stCondLst>
                            <p:childTnLst>
                              <p:par>
                                <p:cTn id="66" presetID="10" presetClass="entr" presetSubtype="0"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nodeType="clickPar">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fade">
                                      <p:cBhvr>
                                        <p:cTn id="73" dur="500"/>
                                        <p:tgtEl>
                                          <p:spTgt spid="107"/>
                                        </p:tgtEl>
                                      </p:cBhvr>
                                    </p:animEffect>
                                  </p:childTnLst>
                                </p:cTn>
                              </p:par>
                            </p:childTnLst>
                          </p:cTn>
                        </p:par>
                      </p:childTnLst>
                    </p:cTn>
                  </p:par>
                  <p:par>
                    <p:cTn id="74" fill="hold" nodeType="clickPar">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8"/>
                                        </p:tgtEl>
                                        <p:attrNameLst>
                                          <p:attrName>style.visibility</p:attrName>
                                        </p:attrNameLst>
                                      </p:cBhvr>
                                      <p:to>
                                        <p:strVal val="visible"/>
                                      </p:to>
                                    </p:set>
                                    <p:animEffect transition="in" filter="fade">
                                      <p:cBhvr>
                                        <p:cTn id="7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3" grpId="0" animBg="1"/>
      <p:bldP spid="7"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Rectangle 2" title=""/>
          <p:cNvSpPr>
            <a:spLocks noChangeArrowheads="1"/>
          </p:cNvSpPr>
          <p:nvPr>
            <p:custDataLst>
              <p:tags r:id="rId3"/>
            </p:custDataLst>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Text Box 27" title=""/>
          <p:cNvSpPr txBox="1">
            <a:spLocks noChangeArrowheads="1"/>
          </p:cNvSpPr>
          <p:nvPr>
            <p:custDataLst>
              <p:tags r:id="rId4"/>
            </p:custDataLst>
          </p:nvPr>
        </p:nvSpPr>
        <p:spPr bwMode="auto">
          <a:xfrm>
            <a:off x="182087" y="1397081"/>
            <a:ext cx="1182782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pPr>
            <a:r>
              <a:rPr kumimoji="1" lang="zh-CN" altLang="en-US" sz="3000" b="1">
                <a:latin typeface="Times New Roman" panose="02020603050405020304" pitchFamily="18" charset="0"/>
                <a:cs typeface="Times New Roman" panose="02020603050405020304" pitchFamily="18" charset="0"/>
              </a:rPr>
              <a:t>（</a:t>
            </a:r>
            <a:r>
              <a:rPr kumimoji="1" lang="en-US" altLang="zh-CN" sz="3000" b="1">
                <a:latin typeface="Times New Roman" panose="02020603050405020304" pitchFamily="18" charset="0"/>
                <a:cs typeface="Times New Roman" panose="02020603050405020304" pitchFamily="18" charset="0"/>
              </a:rPr>
              <a:t>3</a:t>
            </a:r>
            <a:r>
              <a:rPr kumimoji="1" lang="zh-CN" altLang="en-US" sz="3000" b="1">
                <a:latin typeface="Times New Roman" panose="02020603050405020304" pitchFamily="18" charset="0"/>
                <a:cs typeface="Times New Roman" panose="02020603050405020304" pitchFamily="18" charset="0"/>
              </a:rPr>
              <a:t>）功只与 </a:t>
            </a:r>
            <a:r>
              <a:rPr kumimoji="1" lang="en-US" altLang="zh-CN" sz="3000" b="1" i="1">
                <a:solidFill>
                  <a:srgbClr val="FF0000"/>
                </a:solidFill>
                <a:latin typeface="Times New Roman" panose="02020603050405020304" pitchFamily="18" charset="0"/>
                <a:cs typeface="Times New Roman" panose="02020603050405020304" pitchFamily="18" charset="0"/>
              </a:rPr>
              <a:t>F </a:t>
            </a:r>
            <a:r>
              <a:rPr kumimoji="1" lang="zh-CN" altLang="en-US" sz="3000" b="1">
                <a:latin typeface="Times New Roman" panose="02020603050405020304" pitchFamily="18" charset="0"/>
                <a:cs typeface="Times New Roman" panose="02020603050405020304" pitchFamily="18" charset="0"/>
              </a:rPr>
              <a:t>和 </a:t>
            </a:r>
            <a:r>
              <a:rPr kumimoji="1" lang="en-US" altLang="zh-CN" sz="3000" b="1" i="1">
                <a:solidFill>
                  <a:srgbClr val="FF0000"/>
                </a:solidFill>
                <a:latin typeface="Times New Roman" panose="02020603050405020304" pitchFamily="18" charset="0"/>
                <a:cs typeface="Times New Roman" panose="02020603050405020304" pitchFamily="18" charset="0"/>
              </a:rPr>
              <a:t>s</a:t>
            </a:r>
            <a:r>
              <a:rPr kumimoji="1" lang="en-US" altLang="zh-CN" sz="3000" b="1">
                <a:solidFill>
                  <a:srgbClr val="FF0000"/>
                </a:solidFill>
                <a:latin typeface="Times New Roman" panose="02020603050405020304" pitchFamily="18" charset="0"/>
                <a:cs typeface="Times New Roman" panose="02020603050405020304" pitchFamily="18" charset="0"/>
              </a:rPr>
              <a:t> </a:t>
            </a:r>
            <a:r>
              <a:rPr kumimoji="1" lang="zh-CN" altLang="en-US" sz="3000" b="1">
                <a:latin typeface="Times New Roman" panose="02020603050405020304" pitchFamily="18" charset="0"/>
                <a:cs typeface="Times New Roman" panose="02020603050405020304" pitchFamily="18" charset="0"/>
              </a:rPr>
              <a:t>有关，与其它力做功情况和物体的运动情况无关。</a:t>
            </a:r>
            <a:endParaRPr kumimoji="1" lang="zh-CN" altLang="en-US" sz="3000" b="1">
              <a:latin typeface="Times New Roman" panose="02020603050405020304" pitchFamily="18" charset="0"/>
              <a:cs typeface="Times New Roman" panose="02020603050405020304" pitchFamily="18" charset="0"/>
            </a:endParaRPr>
          </a:p>
        </p:txBody>
      </p:sp>
      <p:sp>
        <p:nvSpPr>
          <p:cNvPr id="14" name="文本框 13" title=""/>
          <p:cNvSpPr txBox="1"/>
          <p:nvPr>
            <p:custDataLst>
              <p:tags r:id="rId5"/>
            </p:custDataLst>
          </p:nvPr>
        </p:nvSpPr>
        <p:spPr>
          <a:xfrm>
            <a:off x="379523" y="746248"/>
            <a:ext cx="2978701" cy="553998"/>
          </a:xfrm>
          <a:prstGeom prst="rect">
            <a:avLst/>
          </a:prstGeom>
          <a:noFill/>
        </p:spPr>
        <p:txBody>
          <a:bodyPr wrap="none" rtlCol="0">
            <a:spAutoFit/>
          </a:bodyPr>
          <a:lstStyle/>
          <a:p>
            <a:pPr algn="l"/>
            <a:r>
              <a:rPr lang="en-US" altLang="zh-CN" sz="3000" b="1">
                <a:latin typeface="Times New Roman" panose="02020603050405020304" pitchFamily="18" charset="0"/>
                <a:ea typeface="宋体" panose="02010600030101010101" pitchFamily="2" charset="-122"/>
                <a:cs typeface="Times New Roman" panose="02020603050405020304" pitchFamily="18" charset="0"/>
              </a:rPr>
              <a:t>4.</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Fs</a:t>
            </a:r>
            <a:r>
              <a:rPr lang="zh-CN" altLang="en-US" sz="3000" b="1">
                <a:latin typeface="Times New Roman" panose="02020603050405020304" pitchFamily="18" charset="0"/>
                <a:ea typeface="宋体" panose="02010600030101010101" pitchFamily="2" charset="-122"/>
                <a:cs typeface="Times New Roman" panose="02020603050405020304" pitchFamily="18" charset="0"/>
              </a:rPr>
              <a:t>的说明。</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 name="组合 1" title=""/>
          <p:cNvGrpSpPr/>
          <p:nvPr>
            <p:custDataLst>
              <p:tags r:id="rId6"/>
            </p:custDataLst>
          </p:nvPr>
        </p:nvGrpSpPr>
        <p:grpSpPr>
          <a:xfrm>
            <a:off x="585677" y="3061285"/>
            <a:ext cx="5238033" cy="3231599"/>
            <a:chOff x="585677" y="3061285"/>
            <a:chExt cx="5238033" cy="3231599"/>
          </a:xfrm>
        </p:grpSpPr>
        <p:sp>
          <p:nvSpPr>
            <p:cNvPr id="21" name="矩形 20"/>
            <p:cNvSpPr/>
            <p:nvPr>
              <p:custDataLst>
                <p:tags r:id="rId7"/>
              </p:custDataLst>
            </p:nvPr>
          </p:nvSpPr>
          <p:spPr>
            <a:xfrm rot="20473406">
              <a:off x="2006535" y="4174483"/>
              <a:ext cx="1755195"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sp>
          <p:nvSpPr>
            <p:cNvPr id="24" name="任意多边形: 形状 23"/>
            <p:cNvSpPr/>
            <p:nvPr>
              <p:custDataLst>
                <p:tags r:id="rId8"/>
              </p:custDataLst>
            </p:nvPr>
          </p:nvSpPr>
          <p:spPr>
            <a:xfrm>
              <a:off x="705435" y="4158837"/>
              <a:ext cx="4357396" cy="1464906"/>
            </a:xfrm>
            <a:custGeom>
              <a:gdLst>
                <a:gd name="connsiteX0" fmla="*/ 0 w 4357396"/>
                <a:gd name="connsiteY0" fmla="*/ 1464906 h 1464906"/>
                <a:gd name="connsiteX1" fmla="*/ 4357396 w 4357396"/>
                <a:gd name="connsiteY1" fmla="*/ 0 h 1464906"/>
                <a:gd name="connsiteX2" fmla="*/ 4357396 w 4357396"/>
                <a:gd name="connsiteY2" fmla="*/ 1446244 h 1464906"/>
                <a:gd name="connsiteX3" fmla="*/ 0 w 4357396"/>
                <a:gd name="connsiteY3" fmla="*/ 1464906 h 1464906"/>
              </a:gdLst>
              <a:cxnLst>
                <a:cxn ang="0">
                  <a:pos x="connsiteX0" y="connsiteY0"/>
                </a:cxn>
                <a:cxn ang="0">
                  <a:pos x="connsiteX1" y="connsiteY1"/>
                </a:cxn>
                <a:cxn ang="0">
                  <a:pos x="connsiteX2" y="connsiteY2"/>
                </a:cxn>
                <a:cxn ang="0">
                  <a:pos x="connsiteX3" y="connsiteY3"/>
                </a:cxn>
              </a:cxnLst>
              <a:rect l="l" t="t" r="r" b="b"/>
              <a:pathLst>
                <a:path w="4357396" h="1464906">
                  <a:moveTo>
                    <a:pt x="0" y="1464906"/>
                  </a:moveTo>
                  <a:lnTo>
                    <a:pt x="4357396" y="0"/>
                  </a:lnTo>
                  <a:lnTo>
                    <a:pt x="4357396" y="1446244"/>
                  </a:lnTo>
                  <a:lnTo>
                    <a:pt x="0" y="1464906"/>
                  </a:lnTo>
                  <a:close/>
                </a:path>
              </a:pathLst>
            </a:cu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custDataLst>
                <p:tags r:id="rId9"/>
              </p:custDataLst>
            </p:nvPr>
          </p:nvGrpSpPr>
          <p:grpSpPr>
            <a:xfrm>
              <a:off x="2676016" y="4528514"/>
              <a:ext cx="660792" cy="1764370"/>
              <a:chOff x="4418375" y="3308243"/>
              <a:chExt cx="660792" cy="1764370"/>
            </a:xfrm>
          </p:grpSpPr>
          <p:cxnSp>
            <p:nvCxnSpPr>
              <p:cNvPr id="26" name="直接箭头连接符 25"/>
              <p:cNvCxnSpPr/>
              <p:nvPr>
                <p:custDataLst>
                  <p:tags r:id="rId10"/>
                </p:custDataLst>
              </p:nvPr>
            </p:nvCxnSpPr>
            <p:spPr>
              <a:xfrm flipH="1">
                <a:off x="4524604" y="3308243"/>
                <a:ext cx="0" cy="1232521"/>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27" name="对象 26"/>
              <p:cNvGraphicFramePr>
                <a:graphicFrameLocks noChangeAspect="1"/>
              </p:cNvGraphicFramePr>
              <p:nvPr>
                <p:custDataLst>
                  <p:tags r:id="rId11"/>
                </p:custDataLst>
              </p:nvPr>
            </p:nvGraphicFramePr>
            <p:xfrm>
              <a:off x="4418375" y="4403472"/>
              <a:ext cx="660792" cy="669141"/>
            </p:xfrm>
            <a:graphic>
              <a:graphicData uri="http://schemas.openxmlformats.org/presentationml/2006/ole">
                <mc:AlternateContent>
                  <mc:Choice xmlns:v="urn:schemas-microsoft-com:vml" Requires="v">
                    <p:oleObj spid="_x0000_s1083" name="Equation" r:id="rId12" imgW="5791200" imgH="5791200" progId="Equation.DSMT4">
                      <p:embed/>
                    </p:oleObj>
                  </mc:Choice>
                  <mc:Fallback>
                    <p:oleObj name="Equation" r:id="rId12" imgW="5791200" imgH="5791200" progId="Equation.DSMT4">
                      <p:embed/>
                      <p:pic>
                        <p:nvPicPr>
                          <p:cNvPr id="0" name="OLE substitute image"/>
                          <p:cNvPicPr/>
                          <p:nvPr/>
                        </p:nvPicPr>
                        <p:blipFill>
                          <a:blip r:embed="rId13"/>
                          <a:stretch>
                            <a:fillRect/>
                          </a:stretch>
                        </p:blipFill>
                        <p:spPr>
                          <a:xfrm>
                            <a:off x="4418375" y="4403472"/>
                            <a:ext cx="660792" cy="669141"/>
                          </a:xfrm>
                          <a:prstGeom prst="rect">
                            <a:avLst/>
                          </a:prstGeom>
                          <a:noFill/>
                        </p:spPr>
                      </p:pic>
                    </p:oleObj>
                  </mc:Fallback>
                </mc:AlternateContent>
              </a:graphicData>
            </a:graphic>
          </p:graphicFrame>
        </p:grpSp>
        <p:grpSp>
          <p:nvGrpSpPr>
            <p:cNvPr id="28" name="组合 27"/>
            <p:cNvGrpSpPr/>
            <p:nvPr>
              <p:custDataLst>
                <p:tags r:id="rId14"/>
              </p:custDataLst>
            </p:nvPr>
          </p:nvGrpSpPr>
          <p:grpSpPr>
            <a:xfrm>
              <a:off x="2264937" y="3061285"/>
              <a:ext cx="628650" cy="1460688"/>
              <a:chOff x="-1375625" y="3161851"/>
              <a:chExt cx="628650" cy="1460688"/>
            </a:xfrm>
          </p:grpSpPr>
          <p:graphicFrame>
            <p:nvGraphicFramePr>
              <p:cNvPr id="29" name="对象 28"/>
              <p:cNvGraphicFramePr>
                <a:graphicFrameLocks noChangeAspect="1"/>
              </p:cNvGraphicFramePr>
              <p:nvPr>
                <p:custDataLst>
                  <p:tags r:id="rId15"/>
                </p:custDataLst>
              </p:nvPr>
            </p:nvGraphicFramePr>
            <p:xfrm>
              <a:off x="-1375625" y="3161851"/>
              <a:ext cx="628650" cy="669925"/>
            </p:xfrm>
            <a:graphic>
              <a:graphicData uri="http://schemas.openxmlformats.org/presentationml/2006/ole">
                <mc:AlternateContent>
                  <mc:Choice xmlns:v="urn:schemas-microsoft-com:vml" Requires="v">
                    <p:oleObj spid="_x0000_s1084" name="Equation" r:id="rId16" imgW="5486400" imgH="5791200" progId="Equation.DSMT4">
                      <p:embed/>
                    </p:oleObj>
                  </mc:Choice>
                  <mc:Fallback>
                    <p:oleObj name="Equation" r:id="rId16" imgW="5486400" imgH="5791200" progId="Equation.DSMT4">
                      <p:embed/>
                      <p:pic>
                        <p:nvPicPr>
                          <p:cNvPr id="0" name="OLE substitute image"/>
                          <p:cNvPicPr/>
                          <p:nvPr/>
                        </p:nvPicPr>
                        <p:blipFill>
                          <a:blip r:embed="rId17"/>
                          <a:stretch>
                            <a:fillRect/>
                          </a:stretch>
                        </p:blipFill>
                        <p:spPr>
                          <a:xfrm>
                            <a:off x="-1375625" y="3161851"/>
                            <a:ext cx="628650" cy="669925"/>
                          </a:xfrm>
                          <a:prstGeom prst="rect">
                            <a:avLst/>
                          </a:prstGeom>
                          <a:noFill/>
                        </p:spPr>
                      </p:pic>
                    </p:oleObj>
                  </mc:Fallback>
                </mc:AlternateContent>
              </a:graphicData>
            </a:graphic>
          </p:graphicFrame>
          <p:cxnSp>
            <p:nvCxnSpPr>
              <p:cNvPr id="30" name="直接箭头连接符 29"/>
              <p:cNvCxnSpPr/>
              <p:nvPr>
                <p:custDataLst>
                  <p:tags r:id="rId18"/>
                </p:custDataLst>
              </p:nvPr>
            </p:nvCxnSpPr>
            <p:spPr>
              <a:xfrm flipH="1" flipV="1">
                <a:off x="-1300196" y="3590262"/>
                <a:ext cx="430529" cy="1032277"/>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custDataLst>
                <p:tags r:id="rId19"/>
              </p:custDataLst>
            </p:nvPr>
          </p:nvGrpSpPr>
          <p:grpSpPr>
            <a:xfrm rot="4191606">
              <a:off x="2762110" y="2652271"/>
              <a:ext cx="786620" cy="3431468"/>
              <a:chOff x="6677128" y="1224760"/>
              <a:chExt cx="786620" cy="3431468"/>
            </a:xfrm>
          </p:grpSpPr>
          <p:cxnSp>
            <p:nvCxnSpPr>
              <p:cNvPr id="32" name="直接箭头连接符 31"/>
              <p:cNvCxnSpPr/>
              <p:nvPr>
                <p:custDataLst>
                  <p:tags r:id="rId20"/>
                </p:custDataLst>
              </p:nvPr>
            </p:nvCxnSpPr>
            <p:spPr>
              <a:xfrm rot="17408394" flipH="1">
                <a:off x="6457083" y="3755625"/>
                <a:ext cx="1297886" cy="503319"/>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custDataLst>
                  <p:tags r:id="rId21"/>
                </p:custDataLst>
              </p:nvPr>
            </p:nvCxnSpPr>
            <p:spPr>
              <a:xfrm rot="17408394" flipV="1">
                <a:off x="6064076" y="1837812"/>
                <a:ext cx="2012724" cy="786620"/>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sp>
            <p:nvSpPr>
              <p:cNvPr id="34" name="椭圆 33"/>
              <p:cNvSpPr/>
              <p:nvPr>
                <p:custDataLst>
                  <p:tags r:id="rId22"/>
                </p:custDataLst>
              </p:nvPr>
            </p:nvSpPr>
            <p:spPr>
              <a:xfrm rot="5400000">
                <a:off x="7008809" y="3260229"/>
                <a:ext cx="168771" cy="168771"/>
              </a:xfrm>
              <a:prstGeom prst="ellipse">
                <a:avLst/>
              </a:prstGeom>
              <a:solidFill>
                <a:srgbClr val="00206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grpSp>
        <p:graphicFrame>
          <p:nvGraphicFramePr>
            <p:cNvPr id="35" name="对象 34"/>
            <p:cNvGraphicFramePr>
              <a:graphicFrameLocks noChangeAspect="1"/>
            </p:cNvGraphicFramePr>
            <p:nvPr>
              <p:custDataLst>
                <p:tags r:id="rId23"/>
              </p:custDataLst>
            </p:nvPr>
          </p:nvGraphicFramePr>
          <p:xfrm>
            <a:off x="4889075" y="3450223"/>
            <a:ext cx="625475" cy="635000"/>
          </p:xfrm>
          <a:graphic>
            <a:graphicData uri="http://schemas.openxmlformats.org/presentationml/2006/ole">
              <mc:AlternateContent>
                <mc:Choice xmlns:v="urn:schemas-microsoft-com:vml" Requires="v">
                  <p:oleObj spid="_x0000_s1085" name="Equation" r:id="rId24" imgW="5486400" imgH="5486400" progId="Equation.DSMT4">
                    <p:embed/>
                  </p:oleObj>
                </mc:Choice>
                <mc:Fallback>
                  <p:oleObj name="Equation" r:id="rId24" imgW="5486400" imgH="5486400" progId="Equation.DSMT4">
                    <p:embed/>
                    <p:pic>
                      <p:nvPicPr>
                        <p:cNvPr id="0" name="OLE substitute image"/>
                        <p:cNvPicPr/>
                        <p:nvPr/>
                      </p:nvPicPr>
                      <p:blipFill>
                        <a:blip r:embed="rId25"/>
                        <a:stretch>
                          <a:fillRect/>
                        </a:stretch>
                      </p:blipFill>
                      <p:spPr>
                        <a:xfrm>
                          <a:off x="4889075" y="3450223"/>
                          <a:ext cx="625475" cy="635000"/>
                        </a:xfrm>
                        <a:prstGeom prst="rect">
                          <a:avLst/>
                        </a:prstGeom>
                        <a:noFill/>
                      </p:spPr>
                    </p:pic>
                  </p:oleObj>
                </mc:Fallback>
              </mc:AlternateContent>
            </a:graphicData>
          </a:graphic>
        </p:graphicFrame>
        <p:graphicFrame>
          <p:nvGraphicFramePr>
            <p:cNvPr id="36" name="对象 35"/>
            <p:cNvGraphicFramePr>
              <a:graphicFrameLocks noChangeAspect="1"/>
            </p:cNvGraphicFramePr>
            <p:nvPr>
              <p:custDataLst>
                <p:tags r:id="rId26"/>
              </p:custDataLst>
            </p:nvPr>
          </p:nvGraphicFramePr>
          <p:xfrm>
            <a:off x="874287" y="4574173"/>
            <a:ext cx="592138" cy="635000"/>
          </p:xfrm>
          <a:graphic>
            <a:graphicData uri="http://schemas.openxmlformats.org/presentationml/2006/ole">
              <mc:AlternateContent>
                <mc:Choice xmlns:v="urn:schemas-microsoft-com:vml" Requires="v">
                  <p:oleObj spid="_x0000_s1086" name="Equation" r:id="rId27" imgW="5181600" imgH="5486400" progId="Equation.DSMT4">
                    <p:embed/>
                  </p:oleObj>
                </mc:Choice>
                <mc:Fallback>
                  <p:oleObj name="Equation" r:id="rId27" imgW="5181600" imgH="5486400" progId="Equation.DSMT4">
                    <p:embed/>
                    <p:pic>
                      <p:nvPicPr>
                        <p:cNvPr id="0" name="OLE substitute image"/>
                        <p:cNvPicPr/>
                        <p:nvPr/>
                      </p:nvPicPr>
                      <p:blipFill>
                        <a:blip r:embed="rId28"/>
                        <a:stretch>
                          <a:fillRect/>
                        </a:stretch>
                      </p:blipFill>
                      <p:spPr>
                        <a:xfrm>
                          <a:off x="874287" y="4574173"/>
                          <a:ext cx="592138" cy="635000"/>
                        </a:xfrm>
                        <a:prstGeom prst="rect">
                          <a:avLst/>
                        </a:prstGeom>
                        <a:noFill/>
                      </p:spPr>
                    </p:pic>
                  </p:oleObj>
                </mc:Fallback>
              </mc:AlternateContent>
            </a:graphicData>
          </a:graphic>
        </p:graphicFrame>
        <p:graphicFrame>
          <p:nvGraphicFramePr>
            <p:cNvPr id="37" name="对象 36"/>
            <p:cNvGraphicFramePr>
              <a:graphicFrameLocks noChangeAspect="1"/>
            </p:cNvGraphicFramePr>
            <p:nvPr>
              <p:custDataLst>
                <p:tags r:id="rId29"/>
              </p:custDataLst>
            </p:nvPr>
          </p:nvGraphicFramePr>
          <p:xfrm>
            <a:off x="1460075" y="3435935"/>
            <a:ext cx="417512" cy="493713"/>
          </p:xfrm>
          <a:graphic>
            <a:graphicData uri="http://schemas.openxmlformats.org/presentationml/2006/ole">
              <mc:AlternateContent>
                <mc:Choice xmlns:v="urn:schemas-microsoft-com:vml" Requires="v">
                  <p:oleObj spid="_x0000_s1087" name="Equation" r:id="rId30" imgW="3657600" imgH="4267200" progId="Equation.DSMT4">
                    <p:embed/>
                  </p:oleObj>
                </mc:Choice>
                <mc:Fallback>
                  <p:oleObj name="Equation" r:id="rId30" imgW="3657600" imgH="4267200" progId="Equation.DSMT4">
                    <p:embed/>
                    <p:pic>
                      <p:nvPicPr>
                        <p:cNvPr id="0" name="OLE substitute image"/>
                        <p:cNvPicPr/>
                        <p:nvPr/>
                      </p:nvPicPr>
                      <p:blipFill>
                        <a:blip r:embed="rId31"/>
                        <a:stretch>
                          <a:fillRect/>
                        </a:stretch>
                      </p:blipFill>
                      <p:spPr>
                        <a:xfrm>
                          <a:off x="1460075" y="3435935"/>
                          <a:ext cx="417512" cy="493713"/>
                        </a:xfrm>
                        <a:prstGeom prst="rect">
                          <a:avLst/>
                        </a:prstGeom>
                        <a:noFill/>
                      </p:spPr>
                    </p:pic>
                  </p:oleObj>
                </mc:Fallback>
              </mc:AlternateContent>
            </a:graphicData>
          </a:graphic>
        </p:graphicFrame>
        <p:cxnSp>
          <p:nvCxnSpPr>
            <p:cNvPr id="38" name="直接箭头连接符 37"/>
            <p:cNvCxnSpPr/>
            <p:nvPr>
              <p:custDataLst>
                <p:tags r:id="rId32"/>
              </p:custDataLst>
            </p:nvPr>
          </p:nvCxnSpPr>
          <p:spPr>
            <a:xfrm flipV="1">
              <a:off x="585677" y="3910546"/>
              <a:ext cx="1326628" cy="563619"/>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pSp>
          <p:nvGrpSpPr>
            <p:cNvPr id="5" name="组合 4"/>
            <p:cNvGrpSpPr/>
            <p:nvPr>
              <p:custDataLst>
                <p:tags r:id="rId33"/>
              </p:custDataLst>
            </p:nvPr>
          </p:nvGrpSpPr>
          <p:grpSpPr>
            <a:xfrm>
              <a:off x="5301091" y="4217308"/>
              <a:ext cx="522619" cy="1405497"/>
              <a:chOff x="5301091" y="4217308"/>
              <a:chExt cx="522619" cy="1405497"/>
            </a:xfrm>
          </p:grpSpPr>
          <p:cxnSp>
            <p:nvCxnSpPr>
              <p:cNvPr id="22" name="直接箭头连接符 21"/>
              <p:cNvCxnSpPr/>
              <p:nvPr>
                <p:custDataLst>
                  <p:tags r:id="rId34"/>
                </p:custDataLst>
              </p:nvPr>
            </p:nvCxnSpPr>
            <p:spPr>
              <a:xfrm flipH="1" flipV="1">
                <a:off x="5301091" y="4217308"/>
                <a:ext cx="0" cy="1405497"/>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39" name="对象 38"/>
              <p:cNvGraphicFramePr>
                <a:graphicFrameLocks noChangeAspect="1"/>
              </p:cNvGraphicFramePr>
              <p:nvPr>
                <p:custDataLst>
                  <p:tags r:id="rId35"/>
                </p:custDataLst>
              </p:nvPr>
            </p:nvGraphicFramePr>
            <p:xfrm>
              <a:off x="5474460" y="4651061"/>
              <a:ext cx="349250" cy="493713"/>
            </p:xfrm>
            <a:graphic>
              <a:graphicData uri="http://schemas.openxmlformats.org/presentationml/2006/ole">
                <mc:AlternateContent>
                  <mc:Choice xmlns:v="urn:schemas-microsoft-com:vml" Requires="v">
                    <p:oleObj spid="_x0000_s1088" name="Equation" r:id="rId36" imgW="3048000" imgH="4267200" progId="Equation.DSMT4">
                      <p:embed/>
                    </p:oleObj>
                  </mc:Choice>
                  <mc:Fallback>
                    <p:oleObj name="Equation" r:id="rId36" imgW="3048000" imgH="4267200" progId="Equation.DSMT4">
                      <p:embed/>
                      <p:pic>
                        <p:nvPicPr>
                          <p:cNvPr id="0" name="OLE substitute image"/>
                          <p:cNvPicPr/>
                          <p:nvPr/>
                        </p:nvPicPr>
                        <p:blipFill>
                          <a:blip r:embed="rId37"/>
                          <a:stretch>
                            <a:fillRect/>
                          </a:stretch>
                        </p:blipFill>
                        <p:spPr>
                          <a:xfrm>
                            <a:off x="5474460" y="4651061"/>
                            <a:ext cx="349250" cy="493713"/>
                          </a:xfrm>
                          <a:prstGeom prst="rect">
                            <a:avLst/>
                          </a:prstGeom>
                          <a:noFill/>
                        </p:spPr>
                      </p:pic>
                    </p:oleObj>
                  </mc:Fallback>
                </mc:AlternateContent>
              </a:graphicData>
            </a:graphic>
          </p:graphicFrame>
        </p:grpSp>
      </p:grpSp>
      <p:sp>
        <p:nvSpPr>
          <p:cNvPr id="4" name="文本框 3" title=""/>
          <p:cNvSpPr txBox="1"/>
          <p:nvPr>
            <p:custDataLst>
              <p:tags r:id="rId38"/>
            </p:custDataLst>
          </p:nvPr>
        </p:nvSpPr>
        <p:spPr>
          <a:xfrm>
            <a:off x="6279974" y="2996376"/>
            <a:ext cx="4859022"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推力做的功：</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baseline="-25000">
                <a:latin typeface="Times New Roman" panose="02020603050405020304" pitchFamily="18" charset="0"/>
                <a:ea typeface="宋体" panose="02010600030101010101" pitchFamily="2" charset="-122"/>
                <a:cs typeface="Times New Roman" panose="02020603050405020304" pitchFamily="18" charset="0"/>
              </a:rPr>
              <a:t>1</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=________;</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文本框 39" title=""/>
          <p:cNvSpPr txBox="1"/>
          <p:nvPr>
            <p:custDataLst>
              <p:tags r:id="rId39"/>
            </p:custDataLst>
          </p:nvPr>
        </p:nvSpPr>
        <p:spPr>
          <a:xfrm>
            <a:off x="6279974" y="3865297"/>
            <a:ext cx="4862228"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克服阻力做的功：</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baseline="-25000">
                <a:latin typeface="Times New Roman" panose="02020603050405020304" pitchFamily="18" charset="0"/>
                <a:ea typeface="宋体" panose="02010600030101010101" pitchFamily="2" charset="-122"/>
                <a:cs typeface="Times New Roman" panose="02020603050405020304" pitchFamily="18" charset="0"/>
              </a:rPr>
              <a:t>2</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=____;</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 name="文本框 40" title=""/>
          <p:cNvSpPr txBox="1"/>
          <p:nvPr>
            <p:custDataLst>
              <p:tags r:id="rId40"/>
            </p:custDataLst>
          </p:nvPr>
        </p:nvSpPr>
        <p:spPr>
          <a:xfrm>
            <a:off x="6279974" y="4693431"/>
            <a:ext cx="5054589"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克服重力做的功：</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baseline="-25000">
                <a:latin typeface="Times New Roman" panose="02020603050405020304" pitchFamily="18" charset="0"/>
                <a:ea typeface="宋体" panose="02010600030101010101" pitchFamily="2" charset="-122"/>
                <a:cs typeface="Times New Roman" panose="02020603050405020304" pitchFamily="18" charset="0"/>
              </a:rPr>
              <a:t>3</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=_____;</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文本框 41" title=""/>
          <p:cNvSpPr txBox="1"/>
          <p:nvPr>
            <p:custDataLst>
              <p:tags r:id="rId41"/>
            </p:custDataLst>
          </p:nvPr>
        </p:nvSpPr>
        <p:spPr>
          <a:xfrm>
            <a:off x="6344094" y="5476101"/>
            <a:ext cx="5052986"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支持力做的功：</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baseline="-25000">
                <a:latin typeface="Times New Roman" panose="02020603050405020304" pitchFamily="18" charset="0"/>
                <a:ea typeface="宋体" panose="02010600030101010101" pitchFamily="2" charset="-122"/>
                <a:cs typeface="Times New Roman" panose="02020603050405020304" pitchFamily="18" charset="0"/>
              </a:rPr>
              <a:t>4</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=_______;</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43" name="对象 42" title=""/>
          <p:cNvGraphicFramePr>
            <a:graphicFrameLocks noChangeAspect="1"/>
          </p:cNvGraphicFramePr>
          <p:nvPr>
            <p:custDataLst>
              <p:tags r:id="rId42"/>
            </p:custDataLst>
          </p:nvPr>
        </p:nvGraphicFramePr>
        <p:xfrm>
          <a:off x="9652792" y="2918604"/>
          <a:ext cx="728662" cy="539750"/>
        </p:xfrm>
        <a:graphic>
          <a:graphicData uri="http://schemas.openxmlformats.org/presentationml/2006/ole">
            <mc:AlternateContent>
              <mc:Choice xmlns:v="urn:schemas-microsoft-com:vml" Requires="v">
                <p:oleObj spid="_x0000_s1089" name="Equation" r:id="rId43" imgW="7315200" imgH="5486400" progId="Equation.DSMT4">
                  <p:embed/>
                </p:oleObj>
              </mc:Choice>
              <mc:Fallback>
                <p:oleObj name="Equation" r:id="rId43" imgW="7315200" imgH="5486400" progId="Equation.DSMT4">
                  <p:embed/>
                  <p:pic>
                    <p:nvPicPr>
                      <p:cNvPr id="0" name="OLE substitute image"/>
                      <p:cNvPicPr/>
                      <p:nvPr/>
                    </p:nvPicPr>
                    <p:blipFill>
                      <a:blip r:embed="rId44"/>
                      <a:stretch>
                        <a:fillRect/>
                      </a:stretch>
                    </p:blipFill>
                    <p:spPr>
                      <a:xfrm>
                        <a:off x="9652792" y="2918604"/>
                        <a:ext cx="728662" cy="539750"/>
                      </a:xfrm>
                      <a:prstGeom prst="rect">
                        <a:avLst/>
                      </a:prstGeom>
                      <a:noFill/>
                    </p:spPr>
                  </p:pic>
                </p:oleObj>
              </mc:Fallback>
            </mc:AlternateContent>
          </a:graphicData>
        </a:graphic>
      </p:graphicFrame>
      <p:graphicFrame>
        <p:nvGraphicFramePr>
          <p:cNvPr id="44" name="对象 43" title=""/>
          <p:cNvGraphicFramePr>
            <a:graphicFrameLocks noChangeAspect="1"/>
          </p:cNvGraphicFramePr>
          <p:nvPr>
            <p:custDataLst>
              <p:tags r:id="rId45"/>
            </p:custDataLst>
          </p:nvPr>
        </p:nvGraphicFramePr>
        <p:xfrm>
          <a:off x="10169492" y="3853884"/>
          <a:ext cx="698500" cy="539750"/>
        </p:xfrm>
        <a:graphic>
          <a:graphicData uri="http://schemas.openxmlformats.org/presentationml/2006/ole">
            <mc:AlternateContent>
              <mc:Choice xmlns:v="urn:schemas-microsoft-com:vml" Requires="v">
                <p:oleObj spid="_x0000_s1090" name="Equation" r:id="rId46" imgW="7010400" imgH="5486400" progId="Equation.DSMT4">
                  <p:embed/>
                </p:oleObj>
              </mc:Choice>
              <mc:Fallback>
                <p:oleObj name="Equation" r:id="rId46" imgW="7010400" imgH="5486400" progId="Equation.DSMT4">
                  <p:embed/>
                  <p:pic>
                    <p:nvPicPr>
                      <p:cNvPr id="0" name="OLE substitute image"/>
                      <p:cNvPicPr/>
                      <p:nvPr/>
                    </p:nvPicPr>
                    <p:blipFill>
                      <a:blip r:embed="rId47"/>
                      <a:stretch>
                        <a:fillRect/>
                      </a:stretch>
                    </p:blipFill>
                    <p:spPr>
                      <a:xfrm>
                        <a:off x="10169492" y="3853884"/>
                        <a:ext cx="698500" cy="539750"/>
                      </a:xfrm>
                      <a:prstGeom prst="rect">
                        <a:avLst/>
                      </a:prstGeom>
                      <a:noFill/>
                    </p:spPr>
                  </p:pic>
                </p:oleObj>
              </mc:Fallback>
            </mc:AlternateContent>
          </a:graphicData>
        </a:graphic>
      </p:graphicFrame>
      <p:graphicFrame>
        <p:nvGraphicFramePr>
          <p:cNvPr id="45" name="对象 44" title=""/>
          <p:cNvGraphicFramePr>
            <a:graphicFrameLocks noChangeAspect="1"/>
          </p:cNvGraphicFramePr>
          <p:nvPr>
            <p:custDataLst>
              <p:tags r:id="rId48"/>
            </p:custDataLst>
          </p:nvPr>
        </p:nvGraphicFramePr>
        <p:xfrm>
          <a:off x="10280337" y="4697009"/>
          <a:ext cx="788987" cy="569912"/>
        </p:xfrm>
        <a:graphic>
          <a:graphicData uri="http://schemas.openxmlformats.org/presentationml/2006/ole">
            <mc:AlternateContent>
              <mc:Choice xmlns:v="urn:schemas-microsoft-com:vml" Requires="v">
                <p:oleObj spid="_x0000_s1091" name="Equation" r:id="rId49" imgW="7924800" imgH="5791200" progId="Equation.DSMT4">
                  <p:embed/>
                </p:oleObj>
              </mc:Choice>
              <mc:Fallback>
                <p:oleObj name="Equation" r:id="rId49" imgW="7924800" imgH="5791200" progId="Equation.DSMT4">
                  <p:embed/>
                  <p:pic>
                    <p:nvPicPr>
                      <p:cNvPr id="0" name="OLE substitute image"/>
                      <p:cNvPicPr/>
                      <p:nvPr/>
                    </p:nvPicPr>
                    <p:blipFill>
                      <a:blip r:embed="rId50"/>
                      <a:stretch>
                        <a:fillRect/>
                      </a:stretch>
                    </p:blipFill>
                    <p:spPr>
                      <a:xfrm>
                        <a:off x="10280337" y="4697009"/>
                        <a:ext cx="788987" cy="569912"/>
                      </a:xfrm>
                      <a:prstGeom prst="rect">
                        <a:avLst/>
                      </a:prstGeom>
                      <a:noFill/>
                    </p:spPr>
                  </p:pic>
                </p:oleObj>
              </mc:Fallback>
            </mc:AlternateContent>
          </a:graphicData>
        </a:graphic>
      </p:graphicFrame>
      <p:graphicFrame>
        <p:nvGraphicFramePr>
          <p:cNvPr id="46" name="对象 45" title=""/>
          <p:cNvGraphicFramePr>
            <a:graphicFrameLocks noChangeAspect="1"/>
          </p:cNvGraphicFramePr>
          <p:nvPr>
            <p:custDataLst>
              <p:tags r:id="rId51"/>
            </p:custDataLst>
          </p:nvPr>
        </p:nvGraphicFramePr>
        <p:xfrm>
          <a:off x="10341008" y="5502408"/>
          <a:ext cx="304737" cy="420687"/>
        </p:xfrm>
        <a:graphic>
          <a:graphicData uri="http://schemas.openxmlformats.org/presentationml/2006/ole">
            <mc:AlternateContent>
              <mc:Choice xmlns:v="urn:schemas-microsoft-com:vml" Requires="v">
                <p:oleObj spid="_x0000_s1092" name="Equation" r:id="rId52" imgW="3048000" imgH="4267200" progId="Equation.DSMT4">
                  <p:embed/>
                </p:oleObj>
              </mc:Choice>
              <mc:Fallback>
                <p:oleObj name="Equation" r:id="rId52" imgW="3048000" imgH="4267200" progId="Equation.DSMT4">
                  <p:embed/>
                  <p:pic>
                    <p:nvPicPr>
                      <p:cNvPr id="0" name="OLE substitute image"/>
                      <p:cNvPicPr/>
                      <p:nvPr/>
                    </p:nvPicPr>
                    <p:blipFill>
                      <a:blip r:embed="rId53"/>
                      <a:stretch>
                        <a:fillRect/>
                      </a:stretch>
                    </p:blipFill>
                    <p:spPr>
                      <a:xfrm>
                        <a:off x="10341008" y="5502408"/>
                        <a:ext cx="304737" cy="420687"/>
                      </a:xfrm>
                      <a:prstGeom prst="rect">
                        <a:avLst/>
                      </a:prstGeom>
                      <a:noFill/>
                    </p:spPr>
                  </p:pic>
                </p:oleObj>
              </mc:Fallback>
            </mc:AlternateContent>
          </a:graphicData>
        </a:graphic>
      </p:graphicFrame>
      <p:pic>
        <p:nvPicPr>
          <p:cNvPr id="6" name="Picture 6" title=""/>
          <p:cNvPicPr>
            <a:picLocks noChangeAspect="1"/>
          </p:cNvPicPr>
          <p:nvPr>
            <p:custDataLst>
              <p:tags r:id="rId55"/>
            </p:custDataLst>
          </p:nvPr>
        </p:nvPicPr>
        <p:blipFill>
          <a:blip r:embed="rId54"/>
          <a:stretch>
            <a:fillRect/>
          </a:stretch>
        </p:blipFill>
        <p:spPr>
          <a:xfrm flipH="1">
            <a:off x="10782300" y="113030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p:bldP spid="41" grpId="0"/>
      <p:bldP spid="42"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Rectangle 2" title=""/>
          <p:cNvSpPr>
            <a:spLocks noChangeArrowheads="1"/>
          </p:cNvSpPr>
          <p:nvPr>
            <p:custDataLst>
              <p:tags r:id="rId3"/>
            </p:custDataLst>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Text Box 27" title=""/>
          <p:cNvSpPr txBox="1">
            <a:spLocks noChangeArrowheads="1"/>
          </p:cNvSpPr>
          <p:nvPr>
            <p:custDataLst>
              <p:tags r:id="rId4"/>
            </p:custDataLst>
          </p:nvPr>
        </p:nvSpPr>
        <p:spPr bwMode="auto">
          <a:xfrm>
            <a:off x="1239004" y="1913000"/>
            <a:ext cx="752673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pPr>
            <a:r>
              <a:rPr kumimoji="1" lang="zh-CN" altLang="en-US" sz="3000" b="1">
                <a:latin typeface="Times New Roman" panose="02020603050405020304" pitchFamily="18" charset="0"/>
                <a:cs typeface="Times New Roman" panose="02020603050405020304" pitchFamily="18" charset="0"/>
              </a:rPr>
              <a:t>当力和距离</a:t>
            </a:r>
            <a:r>
              <a:rPr kumimoji="1" lang="zh-CN" altLang="en-US" sz="3000" b="1">
                <a:solidFill>
                  <a:srgbClr val="FF0000"/>
                </a:solidFill>
                <a:latin typeface="Times New Roman" panose="02020603050405020304" pitchFamily="18" charset="0"/>
                <a:cs typeface="Times New Roman" panose="02020603050405020304" pitchFamily="18" charset="0"/>
              </a:rPr>
              <a:t>反向</a:t>
            </a:r>
            <a:r>
              <a:rPr kumimoji="1" lang="zh-CN" altLang="en-US" sz="3000" b="1">
                <a:latin typeface="Times New Roman" panose="02020603050405020304" pitchFamily="18" charset="0"/>
                <a:cs typeface="Times New Roman" panose="02020603050405020304" pitchFamily="18" charset="0"/>
              </a:rPr>
              <a:t>时叫克服某个力做功；</a:t>
            </a:r>
            <a:endParaRPr kumimoji="1" lang="en-US" altLang="zh-CN" sz="3000" b="1">
              <a:latin typeface="Times New Roman" panose="02020603050405020304" pitchFamily="18" charset="0"/>
              <a:cs typeface="Times New Roman" panose="02020603050405020304" pitchFamily="18" charset="0"/>
            </a:endParaRPr>
          </a:p>
        </p:txBody>
      </p:sp>
      <p:sp>
        <p:nvSpPr>
          <p:cNvPr id="14" name="文本框 13" title=""/>
          <p:cNvSpPr txBox="1"/>
          <p:nvPr>
            <p:custDataLst>
              <p:tags r:id="rId5"/>
            </p:custDataLst>
          </p:nvPr>
        </p:nvSpPr>
        <p:spPr>
          <a:xfrm>
            <a:off x="379523" y="746248"/>
            <a:ext cx="2978701" cy="553998"/>
          </a:xfrm>
          <a:prstGeom prst="rect">
            <a:avLst/>
          </a:prstGeom>
          <a:noFill/>
        </p:spPr>
        <p:txBody>
          <a:bodyPr wrap="none" rtlCol="0">
            <a:spAutoFit/>
          </a:bodyPr>
          <a:lstStyle/>
          <a:p>
            <a:pPr algn="l"/>
            <a:r>
              <a:rPr lang="en-US" altLang="zh-CN" sz="3000" b="1">
                <a:latin typeface="Times New Roman" panose="02020603050405020304" pitchFamily="18" charset="0"/>
                <a:ea typeface="宋体" panose="02010600030101010101" pitchFamily="2" charset="-122"/>
                <a:cs typeface="Times New Roman" panose="02020603050405020304" pitchFamily="18" charset="0"/>
              </a:rPr>
              <a:t>4.</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Fs</a:t>
            </a:r>
            <a:r>
              <a:rPr lang="zh-CN" altLang="en-US" sz="3000" b="1">
                <a:latin typeface="Times New Roman" panose="02020603050405020304" pitchFamily="18" charset="0"/>
                <a:ea typeface="宋体" panose="02010600030101010101" pitchFamily="2" charset="-122"/>
                <a:cs typeface="Times New Roman" panose="02020603050405020304" pitchFamily="18" charset="0"/>
              </a:rPr>
              <a:t>的说明。</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Text Box 27" title=""/>
          <p:cNvSpPr txBox="1">
            <a:spLocks noChangeArrowheads="1"/>
          </p:cNvSpPr>
          <p:nvPr>
            <p:custDataLst>
              <p:tags r:id="rId6"/>
            </p:custDataLst>
          </p:nvPr>
        </p:nvSpPr>
        <p:spPr bwMode="auto">
          <a:xfrm>
            <a:off x="314994" y="1231794"/>
            <a:ext cx="752673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pPr>
            <a:r>
              <a:rPr kumimoji="1" lang="zh-CN" altLang="en-US" sz="3000" b="1">
                <a:latin typeface="Times New Roman" panose="02020603050405020304" pitchFamily="18" charset="0"/>
                <a:cs typeface="Times New Roman" panose="02020603050405020304" pitchFamily="18" charset="0"/>
              </a:rPr>
              <a:t>（</a:t>
            </a:r>
            <a:r>
              <a:rPr kumimoji="1" lang="en-US" altLang="zh-CN" sz="3000" b="1">
                <a:latin typeface="Times New Roman" panose="02020603050405020304" pitchFamily="18" charset="0"/>
                <a:cs typeface="Times New Roman" panose="02020603050405020304" pitchFamily="18" charset="0"/>
              </a:rPr>
              <a:t>4</a:t>
            </a:r>
            <a:r>
              <a:rPr kumimoji="1" lang="zh-CN" altLang="en-US" sz="3000" b="1">
                <a:latin typeface="Times New Roman" panose="02020603050405020304" pitchFamily="18" charset="0"/>
                <a:cs typeface="Times New Roman" panose="02020603050405020304" pitchFamily="18" charset="0"/>
              </a:rPr>
              <a:t>）当力和距离</a:t>
            </a:r>
            <a:r>
              <a:rPr kumimoji="1" lang="zh-CN" altLang="en-US" sz="3000" b="1">
                <a:solidFill>
                  <a:srgbClr val="FF0000"/>
                </a:solidFill>
                <a:latin typeface="Times New Roman" panose="02020603050405020304" pitchFamily="18" charset="0"/>
                <a:cs typeface="Times New Roman" panose="02020603050405020304" pitchFamily="18" charset="0"/>
              </a:rPr>
              <a:t>同向</a:t>
            </a:r>
            <a:r>
              <a:rPr kumimoji="1" lang="zh-CN" altLang="en-US" sz="3000" b="1">
                <a:latin typeface="Times New Roman" panose="02020603050405020304" pitchFamily="18" charset="0"/>
                <a:cs typeface="Times New Roman" panose="02020603050405020304" pitchFamily="18" charset="0"/>
              </a:rPr>
              <a:t>时叫某个力做功。</a:t>
            </a:r>
            <a:endParaRPr kumimoji="1" lang="zh-CN" altLang="en-US" sz="3000" b="1">
              <a:latin typeface="Times New Roman" panose="02020603050405020304" pitchFamily="18" charset="0"/>
              <a:cs typeface="Times New Roman" panose="02020603050405020304" pitchFamily="18" charset="0"/>
            </a:endParaRPr>
          </a:p>
        </p:txBody>
      </p:sp>
      <p:grpSp>
        <p:nvGrpSpPr>
          <p:cNvPr id="39" name="组合 38" title=""/>
          <p:cNvGrpSpPr/>
          <p:nvPr>
            <p:custDataLst>
              <p:tags r:id="rId7"/>
            </p:custDataLst>
          </p:nvPr>
        </p:nvGrpSpPr>
        <p:grpSpPr>
          <a:xfrm>
            <a:off x="585677" y="3061285"/>
            <a:ext cx="5238033" cy="3231599"/>
            <a:chOff x="585677" y="3061285"/>
            <a:chExt cx="5238033" cy="3231599"/>
          </a:xfrm>
        </p:grpSpPr>
        <p:sp>
          <p:nvSpPr>
            <p:cNvPr id="40" name="矩形 39"/>
            <p:cNvSpPr/>
            <p:nvPr>
              <p:custDataLst>
                <p:tags r:id="rId8"/>
              </p:custDataLst>
            </p:nvPr>
          </p:nvSpPr>
          <p:spPr>
            <a:xfrm rot="20473406">
              <a:off x="2006535" y="4174483"/>
              <a:ext cx="1755195"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sp>
          <p:nvSpPr>
            <p:cNvPr id="41" name="任意多边形: 形状 40"/>
            <p:cNvSpPr/>
            <p:nvPr>
              <p:custDataLst>
                <p:tags r:id="rId9"/>
              </p:custDataLst>
            </p:nvPr>
          </p:nvSpPr>
          <p:spPr>
            <a:xfrm>
              <a:off x="705435" y="4158837"/>
              <a:ext cx="4357396" cy="1464906"/>
            </a:xfrm>
            <a:custGeom>
              <a:gdLst>
                <a:gd name="connsiteX0" fmla="*/ 0 w 4357396"/>
                <a:gd name="connsiteY0" fmla="*/ 1464906 h 1464906"/>
                <a:gd name="connsiteX1" fmla="*/ 4357396 w 4357396"/>
                <a:gd name="connsiteY1" fmla="*/ 0 h 1464906"/>
                <a:gd name="connsiteX2" fmla="*/ 4357396 w 4357396"/>
                <a:gd name="connsiteY2" fmla="*/ 1446244 h 1464906"/>
                <a:gd name="connsiteX3" fmla="*/ 0 w 4357396"/>
                <a:gd name="connsiteY3" fmla="*/ 1464906 h 1464906"/>
              </a:gdLst>
              <a:cxnLst>
                <a:cxn ang="0">
                  <a:pos x="connsiteX0" y="connsiteY0"/>
                </a:cxn>
                <a:cxn ang="0">
                  <a:pos x="connsiteX1" y="connsiteY1"/>
                </a:cxn>
                <a:cxn ang="0">
                  <a:pos x="connsiteX2" y="connsiteY2"/>
                </a:cxn>
                <a:cxn ang="0">
                  <a:pos x="connsiteX3" y="connsiteY3"/>
                </a:cxn>
              </a:cxnLst>
              <a:rect l="l" t="t" r="r" b="b"/>
              <a:pathLst>
                <a:path w="4357396" h="1464906">
                  <a:moveTo>
                    <a:pt x="0" y="1464906"/>
                  </a:moveTo>
                  <a:lnTo>
                    <a:pt x="4357396" y="0"/>
                  </a:lnTo>
                  <a:lnTo>
                    <a:pt x="4357396" y="1446244"/>
                  </a:lnTo>
                  <a:lnTo>
                    <a:pt x="0" y="1464906"/>
                  </a:lnTo>
                  <a:close/>
                </a:path>
              </a:pathLst>
            </a:cu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custDataLst>
                <p:tags r:id="rId10"/>
              </p:custDataLst>
            </p:nvPr>
          </p:nvGrpSpPr>
          <p:grpSpPr>
            <a:xfrm>
              <a:off x="2676016" y="4528514"/>
              <a:ext cx="660792" cy="1764370"/>
              <a:chOff x="4418375" y="3308243"/>
              <a:chExt cx="660792" cy="1764370"/>
            </a:xfrm>
          </p:grpSpPr>
          <p:cxnSp>
            <p:nvCxnSpPr>
              <p:cNvPr id="57" name="直接箭头连接符 56"/>
              <p:cNvCxnSpPr/>
              <p:nvPr>
                <p:custDataLst>
                  <p:tags r:id="rId11"/>
                </p:custDataLst>
              </p:nvPr>
            </p:nvCxnSpPr>
            <p:spPr>
              <a:xfrm flipH="1">
                <a:off x="4524604" y="3308243"/>
                <a:ext cx="0" cy="1232521"/>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58" name="对象 57"/>
              <p:cNvGraphicFramePr>
                <a:graphicFrameLocks noChangeAspect="1"/>
              </p:cNvGraphicFramePr>
              <p:nvPr>
                <p:custDataLst>
                  <p:tags r:id="rId12"/>
                </p:custDataLst>
              </p:nvPr>
            </p:nvGraphicFramePr>
            <p:xfrm>
              <a:off x="4418375" y="4403472"/>
              <a:ext cx="660792" cy="669141"/>
            </p:xfrm>
            <a:graphic>
              <a:graphicData uri="http://schemas.openxmlformats.org/presentationml/2006/ole">
                <mc:AlternateContent>
                  <mc:Choice xmlns:v="urn:schemas-microsoft-com:vml" Requires="v">
                    <p:oleObj spid="_x0000_s1093" name="Equation" r:id="rId13" imgW="5791200" imgH="5791200" progId="Equation.DSMT4">
                      <p:embed/>
                    </p:oleObj>
                  </mc:Choice>
                  <mc:Fallback>
                    <p:oleObj name="Equation" r:id="rId13" imgW="5791200" imgH="5791200" progId="Equation.DSMT4">
                      <p:embed/>
                      <p:pic>
                        <p:nvPicPr>
                          <p:cNvPr id="0" name="OLE substitute image"/>
                          <p:cNvPicPr/>
                          <p:nvPr/>
                        </p:nvPicPr>
                        <p:blipFill>
                          <a:blip r:embed="rId14"/>
                          <a:stretch>
                            <a:fillRect/>
                          </a:stretch>
                        </p:blipFill>
                        <p:spPr>
                          <a:xfrm>
                            <a:off x="4418375" y="4403472"/>
                            <a:ext cx="660792" cy="669141"/>
                          </a:xfrm>
                          <a:prstGeom prst="rect">
                            <a:avLst/>
                          </a:prstGeom>
                          <a:noFill/>
                        </p:spPr>
                      </p:pic>
                    </p:oleObj>
                  </mc:Fallback>
                </mc:AlternateContent>
              </a:graphicData>
            </a:graphic>
          </p:graphicFrame>
        </p:grpSp>
        <p:grpSp>
          <p:nvGrpSpPr>
            <p:cNvPr id="43" name="组合 42"/>
            <p:cNvGrpSpPr/>
            <p:nvPr>
              <p:custDataLst>
                <p:tags r:id="rId15"/>
              </p:custDataLst>
            </p:nvPr>
          </p:nvGrpSpPr>
          <p:grpSpPr>
            <a:xfrm>
              <a:off x="2264937" y="3061285"/>
              <a:ext cx="628650" cy="1460688"/>
              <a:chOff x="-1375625" y="3161851"/>
              <a:chExt cx="628650" cy="1460688"/>
            </a:xfrm>
          </p:grpSpPr>
          <p:graphicFrame>
            <p:nvGraphicFramePr>
              <p:cNvPr id="55" name="对象 54"/>
              <p:cNvGraphicFramePr>
                <a:graphicFrameLocks noChangeAspect="1"/>
              </p:cNvGraphicFramePr>
              <p:nvPr>
                <p:custDataLst>
                  <p:tags r:id="rId16"/>
                </p:custDataLst>
              </p:nvPr>
            </p:nvGraphicFramePr>
            <p:xfrm>
              <a:off x="-1375625" y="3161851"/>
              <a:ext cx="628650" cy="669925"/>
            </p:xfrm>
            <a:graphic>
              <a:graphicData uri="http://schemas.openxmlformats.org/presentationml/2006/ole">
                <mc:AlternateContent>
                  <mc:Choice xmlns:v="urn:schemas-microsoft-com:vml" Requires="v">
                    <p:oleObj spid="_x0000_s1094" name="Equation" r:id="rId17" imgW="5486400" imgH="5791200" progId="Equation.DSMT4">
                      <p:embed/>
                    </p:oleObj>
                  </mc:Choice>
                  <mc:Fallback>
                    <p:oleObj name="Equation" r:id="rId17" imgW="5486400" imgH="5791200" progId="Equation.DSMT4">
                      <p:embed/>
                      <p:pic>
                        <p:nvPicPr>
                          <p:cNvPr id="0" name="OLE substitute image"/>
                          <p:cNvPicPr/>
                          <p:nvPr/>
                        </p:nvPicPr>
                        <p:blipFill>
                          <a:blip r:embed="rId18"/>
                          <a:stretch>
                            <a:fillRect/>
                          </a:stretch>
                        </p:blipFill>
                        <p:spPr>
                          <a:xfrm>
                            <a:off x="-1375625" y="3161851"/>
                            <a:ext cx="628650" cy="669925"/>
                          </a:xfrm>
                          <a:prstGeom prst="rect">
                            <a:avLst/>
                          </a:prstGeom>
                          <a:noFill/>
                        </p:spPr>
                      </p:pic>
                    </p:oleObj>
                  </mc:Fallback>
                </mc:AlternateContent>
              </a:graphicData>
            </a:graphic>
          </p:graphicFrame>
          <p:cxnSp>
            <p:nvCxnSpPr>
              <p:cNvPr id="56" name="直接箭头连接符 55"/>
              <p:cNvCxnSpPr/>
              <p:nvPr>
                <p:custDataLst>
                  <p:tags r:id="rId19"/>
                </p:custDataLst>
              </p:nvPr>
            </p:nvCxnSpPr>
            <p:spPr>
              <a:xfrm flipH="1" flipV="1">
                <a:off x="-1300196" y="3590262"/>
                <a:ext cx="430529" cy="1032277"/>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custDataLst>
                <p:tags r:id="rId20"/>
              </p:custDataLst>
            </p:nvPr>
          </p:nvGrpSpPr>
          <p:grpSpPr>
            <a:xfrm rot="4191606">
              <a:off x="2762110" y="2652271"/>
              <a:ext cx="786620" cy="3431468"/>
              <a:chOff x="6677128" y="1224760"/>
              <a:chExt cx="786620" cy="3431468"/>
            </a:xfrm>
          </p:grpSpPr>
          <p:cxnSp>
            <p:nvCxnSpPr>
              <p:cNvPr id="52" name="直接箭头连接符 51"/>
              <p:cNvCxnSpPr/>
              <p:nvPr>
                <p:custDataLst>
                  <p:tags r:id="rId21"/>
                </p:custDataLst>
              </p:nvPr>
            </p:nvCxnSpPr>
            <p:spPr>
              <a:xfrm rot="17408394" flipH="1">
                <a:off x="6457083" y="3755625"/>
                <a:ext cx="1297886" cy="503319"/>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custDataLst>
                  <p:tags r:id="rId22"/>
                </p:custDataLst>
              </p:nvPr>
            </p:nvCxnSpPr>
            <p:spPr>
              <a:xfrm rot="17408394" flipV="1">
                <a:off x="6064076" y="1837812"/>
                <a:ext cx="2012724" cy="786620"/>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sp>
            <p:nvSpPr>
              <p:cNvPr id="54" name="椭圆 53"/>
              <p:cNvSpPr/>
              <p:nvPr>
                <p:custDataLst>
                  <p:tags r:id="rId23"/>
                </p:custDataLst>
              </p:nvPr>
            </p:nvSpPr>
            <p:spPr>
              <a:xfrm rot="5400000">
                <a:off x="7008809" y="3260229"/>
                <a:ext cx="168771" cy="168771"/>
              </a:xfrm>
              <a:prstGeom prst="ellipse">
                <a:avLst/>
              </a:prstGeom>
              <a:solidFill>
                <a:srgbClr val="00206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grpSp>
        <p:graphicFrame>
          <p:nvGraphicFramePr>
            <p:cNvPr id="45" name="对象 44"/>
            <p:cNvGraphicFramePr>
              <a:graphicFrameLocks noChangeAspect="1"/>
            </p:cNvGraphicFramePr>
            <p:nvPr>
              <p:custDataLst>
                <p:tags r:id="rId24"/>
              </p:custDataLst>
            </p:nvPr>
          </p:nvGraphicFramePr>
          <p:xfrm>
            <a:off x="4889075" y="3450223"/>
            <a:ext cx="625475" cy="635000"/>
          </p:xfrm>
          <a:graphic>
            <a:graphicData uri="http://schemas.openxmlformats.org/presentationml/2006/ole">
              <mc:AlternateContent>
                <mc:Choice xmlns:v="urn:schemas-microsoft-com:vml" Requires="v">
                  <p:oleObj spid="_x0000_s1095" name="Equation" r:id="rId25" imgW="5486400" imgH="5486400" progId="Equation.DSMT4">
                    <p:embed/>
                  </p:oleObj>
                </mc:Choice>
                <mc:Fallback>
                  <p:oleObj name="Equation" r:id="rId25" imgW="5486400" imgH="5486400" progId="Equation.DSMT4">
                    <p:embed/>
                    <p:pic>
                      <p:nvPicPr>
                        <p:cNvPr id="0" name="OLE substitute image"/>
                        <p:cNvPicPr/>
                        <p:nvPr/>
                      </p:nvPicPr>
                      <p:blipFill>
                        <a:blip r:embed="rId26"/>
                        <a:stretch>
                          <a:fillRect/>
                        </a:stretch>
                      </p:blipFill>
                      <p:spPr>
                        <a:xfrm>
                          <a:off x="4889075" y="3450223"/>
                          <a:ext cx="625475" cy="635000"/>
                        </a:xfrm>
                        <a:prstGeom prst="rect">
                          <a:avLst/>
                        </a:prstGeom>
                        <a:noFill/>
                      </p:spPr>
                    </p:pic>
                  </p:oleObj>
                </mc:Fallback>
              </mc:AlternateContent>
            </a:graphicData>
          </a:graphic>
        </p:graphicFrame>
        <p:graphicFrame>
          <p:nvGraphicFramePr>
            <p:cNvPr id="46" name="对象 45"/>
            <p:cNvGraphicFramePr>
              <a:graphicFrameLocks noChangeAspect="1"/>
            </p:cNvGraphicFramePr>
            <p:nvPr>
              <p:custDataLst>
                <p:tags r:id="rId27"/>
              </p:custDataLst>
            </p:nvPr>
          </p:nvGraphicFramePr>
          <p:xfrm>
            <a:off x="874287" y="4574173"/>
            <a:ext cx="592138" cy="635000"/>
          </p:xfrm>
          <a:graphic>
            <a:graphicData uri="http://schemas.openxmlformats.org/presentationml/2006/ole">
              <mc:AlternateContent>
                <mc:Choice xmlns:v="urn:schemas-microsoft-com:vml" Requires="v">
                  <p:oleObj spid="_x0000_s1096" name="Equation" r:id="rId28" imgW="5181600" imgH="5486400" progId="Equation.DSMT4">
                    <p:embed/>
                  </p:oleObj>
                </mc:Choice>
                <mc:Fallback>
                  <p:oleObj name="Equation" r:id="rId28" imgW="5181600" imgH="5486400" progId="Equation.DSMT4">
                    <p:embed/>
                    <p:pic>
                      <p:nvPicPr>
                        <p:cNvPr id="0" name="OLE substitute image"/>
                        <p:cNvPicPr/>
                        <p:nvPr/>
                      </p:nvPicPr>
                      <p:blipFill>
                        <a:blip r:embed="rId29"/>
                        <a:stretch>
                          <a:fillRect/>
                        </a:stretch>
                      </p:blipFill>
                      <p:spPr>
                        <a:xfrm>
                          <a:off x="874287" y="4574173"/>
                          <a:ext cx="592138" cy="635000"/>
                        </a:xfrm>
                        <a:prstGeom prst="rect">
                          <a:avLst/>
                        </a:prstGeom>
                        <a:noFill/>
                      </p:spPr>
                    </p:pic>
                  </p:oleObj>
                </mc:Fallback>
              </mc:AlternateContent>
            </a:graphicData>
          </a:graphic>
        </p:graphicFrame>
        <p:graphicFrame>
          <p:nvGraphicFramePr>
            <p:cNvPr id="47" name="对象 46"/>
            <p:cNvGraphicFramePr>
              <a:graphicFrameLocks noChangeAspect="1"/>
            </p:cNvGraphicFramePr>
            <p:nvPr>
              <p:custDataLst>
                <p:tags r:id="rId30"/>
              </p:custDataLst>
            </p:nvPr>
          </p:nvGraphicFramePr>
          <p:xfrm>
            <a:off x="1460075" y="3435935"/>
            <a:ext cx="417512" cy="493713"/>
          </p:xfrm>
          <a:graphic>
            <a:graphicData uri="http://schemas.openxmlformats.org/presentationml/2006/ole">
              <mc:AlternateContent>
                <mc:Choice xmlns:v="urn:schemas-microsoft-com:vml" Requires="v">
                  <p:oleObj spid="_x0000_s1097" name="Equation" r:id="rId31" imgW="3657600" imgH="4267200" progId="Equation.DSMT4">
                    <p:embed/>
                  </p:oleObj>
                </mc:Choice>
                <mc:Fallback>
                  <p:oleObj name="Equation" r:id="rId31" imgW="3657600" imgH="4267200" progId="Equation.DSMT4">
                    <p:embed/>
                    <p:pic>
                      <p:nvPicPr>
                        <p:cNvPr id="0" name="OLE substitute image"/>
                        <p:cNvPicPr/>
                        <p:nvPr/>
                      </p:nvPicPr>
                      <p:blipFill>
                        <a:blip r:embed="rId32"/>
                        <a:stretch>
                          <a:fillRect/>
                        </a:stretch>
                      </p:blipFill>
                      <p:spPr>
                        <a:xfrm>
                          <a:off x="1460075" y="3435935"/>
                          <a:ext cx="417512" cy="493713"/>
                        </a:xfrm>
                        <a:prstGeom prst="rect">
                          <a:avLst/>
                        </a:prstGeom>
                        <a:noFill/>
                      </p:spPr>
                    </p:pic>
                  </p:oleObj>
                </mc:Fallback>
              </mc:AlternateContent>
            </a:graphicData>
          </a:graphic>
        </p:graphicFrame>
        <p:cxnSp>
          <p:nvCxnSpPr>
            <p:cNvPr id="48" name="直接箭头连接符 47"/>
            <p:cNvCxnSpPr/>
            <p:nvPr>
              <p:custDataLst>
                <p:tags r:id="rId33"/>
              </p:custDataLst>
            </p:nvPr>
          </p:nvCxnSpPr>
          <p:spPr>
            <a:xfrm flipV="1">
              <a:off x="585677" y="3910546"/>
              <a:ext cx="1326628" cy="563619"/>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pSp>
          <p:nvGrpSpPr>
            <p:cNvPr id="49" name="组合 48"/>
            <p:cNvGrpSpPr/>
            <p:nvPr>
              <p:custDataLst>
                <p:tags r:id="rId34"/>
              </p:custDataLst>
            </p:nvPr>
          </p:nvGrpSpPr>
          <p:grpSpPr>
            <a:xfrm>
              <a:off x="5301091" y="4217308"/>
              <a:ext cx="522619" cy="1405497"/>
              <a:chOff x="5301091" y="4217308"/>
              <a:chExt cx="522619" cy="1405497"/>
            </a:xfrm>
          </p:grpSpPr>
          <p:cxnSp>
            <p:nvCxnSpPr>
              <p:cNvPr id="50" name="直接箭头连接符 49"/>
              <p:cNvCxnSpPr/>
              <p:nvPr>
                <p:custDataLst>
                  <p:tags r:id="rId35"/>
                </p:custDataLst>
              </p:nvPr>
            </p:nvCxnSpPr>
            <p:spPr>
              <a:xfrm flipH="1" flipV="1">
                <a:off x="5301091" y="4217308"/>
                <a:ext cx="0" cy="1405497"/>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51" name="对象 50"/>
              <p:cNvGraphicFramePr>
                <a:graphicFrameLocks noChangeAspect="1"/>
              </p:cNvGraphicFramePr>
              <p:nvPr>
                <p:custDataLst>
                  <p:tags r:id="rId36"/>
                </p:custDataLst>
              </p:nvPr>
            </p:nvGraphicFramePr>
            <p:xfrm>
              <a:off x="5474460" y="4651061"/>
              <a:ext cx="349250" cy="493713"/>
            </p:xfrm>
            <a:graphic>
              <a:graphicData uri="http://schemas.openxmlformats.org/presentationml/2006/ole">
                <mc:AlternateContent>
                  <mc:Choice xmlns:v="urn:schemas-microsoft-com:vml" Requires="v">
                    <p:oleObj spid="_x0000_s1098" name="Equation" r:id="rId37" imgW="3048000" imgH="4267200" progId="Equation.DSMT4">
                      <p:embed/>
                    </p:oleObj>
                  </mc:Choice>
                  <mc:Fallback>
                    <p:oleObj name="Equation" r:id="rId37" imgW="3048000" imgH="4267200" progId="Equation.DSMT4">
                      <p:embed/>
                      <p:pic>
                        <p:nvPicPr>
                          <p:cNvPr id="0" name="OLE substitute image"/>
                          <p:cNvPicPr/>
                          <p:nvPr/>
                        </p:nvPicPr>
                        <p:blipFill>
                          <a:blip r:embed="rId38"/>
                          <a:stretch>
                            <a:fillRect/>
                          </a:stretch>
                        </p:blipFill>
                        <p:spPr>
                          <a:xfrm>
                            <a:off x="5474460" y="4651061"/>
                            <a:ext cx="349250" cy="493713"/>
                          </a:xfrm>
                          <a:prstGeom prst="rect">
                            <a:avLst/>
                          </a:prstGeom>
                          <a:noFill/>
                        </p:spPr>
                      </p:pic>
                    </p:oleObj>
                  </mc:Fallback>
                </mc:AlternateContent>
              </a:graphicData>
            </a:graphic>
          </p:graphicFrame>
        </p:grpSp>
      </p:grpSp>
      <p:sp>
        <p:nvSpPr>
          <p:cNvPr id="34" name="文本框 33" title=""/>
          <p:cNvSpPr txBox="1"/>
          <p:nvPr>
            <p:custDataLst>
              <p:tags r:id="rId39"/>
            </p:custDataLst>
          </p:nvPr>
        </p:nvSpPr>
        <p:spPr>
          <a:xfrm>
            <a:off x="6279974" y="2996376"/>
            <a:ext cx="4859022"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推力做的功：</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baseline="-25000">
                <a:latin typeface="Times New Roman" panose="02020603050405020304" pitchFamily="18" charset="0"/>
                <a:ea typeface="宋体" panose="02010600030101010101" pitchFamily="2" charset="-122"/>
                <a:cs typeface="Times New Roman" panose="02020603050405020304" pitchFamily="18" charset="0"/>
              </a:rPr>
              <a:t>1</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=________;</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文本框 34" title=""/>
          <p:cNvSpPr txBox="1"/>
          <p:nvPr>
            <p:custDataLst>
              <p:tags r:id="rId40"/>
            </p:custDataLst>
          </p:nvPr>
        </p:nvSpPr>
        <p:spPr>
          <a:xfrm>
            <a:off x="6279974" y="3865297"/>
            <a:ext cx="4862228"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克服阻力做的功：</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baseline="-25000">
                <a:latin typeface="Times New Roman" panose="02020603050405020304" pitchFamily="18" charset="0"/>
                <a:ea typeface="宋体" panose="02010600030101010101" pitchFamily="2" charset="-122"/>
                <a:cs typeface="Times New Roman" panose="02020603050405020304" pitchFamily="18" charset="0"/>
              </a:rPr>
              <a:t>2</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=____;</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文本框 35" title=""/>
          <p:cNvSpPr txBox="1"/>
          <p:nvPr>
            <p:custDataLst>
              <p:tags r:id="rId41"/>
            </p:custDataLst>
          </p:nvPr>
        </p:nvSpPr>
        <p:spPr>
          <a:xfrm>
            <a:off x="6279974" y="4693431"/>
            <a:ext cx="5054589"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克服重力做的功：</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baseline="-25000">
                <a:latin typeface="Times New Roman" panose="02020603050405020304" pitchFamily="18" charset="0"/>
                <a:ea typeface="宋体" panose="02010600030101010101" pitchFamily="2" charset="-122"/>
                <a:cs typeface="Times New Roman" panose="02020603050405020304" pitchFamily="18" charset="0"/>
              </a:rPr>
              <a:t>3</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=_____;</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文本框 36" title=""/>
          <p:cNvSpPr txBox="1"/>
          <p:nvPr>
            <p:custDataLst>
              <p:tags r:id="rId42"/>
            </p:custDataLst>
          </p:nvPr>
        </p:nvSpPr>
        <p:spPr>
          <a:xfrm>
            <a:off x="6344094" y="5476101"/>
            <a:ext cx="5052986" cy="553998"/>
          </a:xfrm>
          <a:prstGeom prst="rect">
            <a:avLst/>
          </a:prstGeom>
          <a:noFill/>
        </p:spPr>
        <p:txBody>
          <a:bodyPr wrap="none" rtlCol="0">
            <a:spAutoFit/>
          </a:bodyPr>
          <a:lstStyle/>
          <a:p>
            <a:pPr algn="l"/>
            <a:r>
              <a:rPr lang="zh-CN" altLang="en-US" sz="3000" b="1">
                <a:latin typeface="Times New Roman" panose="02020603050405020304" pitchFamily="18" charset="0"/>
                <a:ea typeface="宋体" panose="02010600030101010101" pitchFamily="2" charset="-122"/>
                <a:cs typeface="Times New Roman" panose="02020603050405020304" pitchFamily="18" charset="0"/>
              </a:rPr>
              <a:t>支持力做的功：</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baseline="-25000">
                <a:latin typeface="Times New Roman" panose="02020603050405020304" pitchFamily="18" charset="0"/>
                <a:ea typeface="宋体" panose="02010600030101010101" pitchFamily="2" charset="-122"/>
                <a:cs typeface="Times New Roman" panose="02020603050405020304" pitchFamily="18" charset="0"/>
              </a:rPr>
              <a:t>4</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=_______;</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67" name="对象 66" title=""/>
          <p:cNvGraphicFramePr>
            <a:graphicFrameLocks noChangeAspect="1"/>
          </p:cNvGraphicFramePr>
          <p:nvPr>
            <p:custDataLst>
              <p:tags r:id="rId43"/>
            </p:custDataLst>
          </p:nvPr>
        </p:nvGraphicFramePr>
        <p:xfrm>
          <a:off x="9652792" y="2918604"/>
          <a:ext cx="728662" cy="539750"/>
        </p:xfrm>
        <a:graphic>
          <a:graphicData uri="http://schemas.openxmlformats.org/presentationml/2006/ole">
            <mc:AlternateContent>
              <mc:Choice xmlns:v="urn:schemas-microsoft-com:vml" Requires="v">
                <p:oleObj spid="_x0000_s1099" name="Equation" r:id="rId44" imgW="7315200" imgH="5486400" progId="Equation.DSMT4">
                  <p:embed/>
                </p:oleObj>
              </mc:Choice>
              <mc:Fallback>
                <p:oleObj name="Equation" r:id="rId44" imgW="7315200" imgH="5486400" progId="Equation.DSMT4">
                  <p:embed/>
                  <p:pic>
                    <p:nvPicPr>
                      <p:cNvPr id="0" name="OLE substitute image"/>
                      <p:cNvPicPr/>
                      <p:nvPr/>
                    </p:nvPicPr>
                    <p:blipFill>
                      <a:blip r:embed="rId45"/>
                      <a:stretch>
                        <a:fillRect/>
                      </a:stretch>
                    </p:blipFill>
                    <p:spPr>
                      <a:xfrm>
                        <a:off x="9652792" y="2918604"/>
                        <a:ext cx="728662" cy="539750"/>
                      </a:xfrm>
                      <a:prstGeom prst="rect">
                        <a:avLst/>
                      </a:prstGeom>
                      <a:noFill/>
                    </p:spPr>
                  </p:pic>
                </p:oleObj>
              </mc:Fallback>
            </mc:AlternateContent>
          </a:graphicData>
        </a:graphic>
      </p:graphicFrame>
      <p:graphicFrame>
        <p:nvGraphicFramePr>
          <p:cNvPr id="68" name="对象 67" title=""/>
          <p:cNvGraphicFramePr>
            <a:graphicFrameLocks noChangeAspect="1"/>
          </p:cNvGraphicFramePr>
          <p:nvPr>
            <p:custDataLst>
              <p:tags r:id="rId46"/>
            </p:custDataLst>
          </p:nvPr>
        </p:nvGraphicFramePr>
        <p:xfrm>
          <a:off x="10169492" y="3853884"/>
          <a:ext cx="698500" cy="539750"/>
        </p:xfrm>
        <a:graphic>
          <a:graphicData uri="http://schemas.openxmlformats.org/presentationml/2006/ole">
            <mc:AlternateContent>
              <mc:Choice xmlns:v="urn:schemas-microsoft-com:vml" Requires="v">
                <p:oleObj spid="_x0000_s1100" name="Equation" r:id="rId47" imgW="7010400" imgH="5486400" progId="Equation.DSMT4">
                  <p:embed/>
                </p:oleObj>
              </mc:Choice>
              <mc:Fallback>
                <p:oleObj name="Equation" r:id="rId47" imgW="7010400" imgH="5486400" progId="Equation.DSMT4">
                  <p:embed/>
                  <p:pic>
                    <p:nvPicPr>
                      <p:cNvPr id="0" name="OLE substitute image"/>
                      <p:cNvPicPr/>
                      <p:nvPr/>
                    </p:nvPicPr>
                    <p:blipFill>
                      <a:blip r:embed="rId48"/>
                      <a:stretch>
                        <a:fillRect/>
                      </a:stretch>
                    </p:blipFill>
                    <p:spPr>
                      <a:xfrm>
                        <a:off x="10169492" y="3853884"/>
                        <a:ext cx="698500" cy="539750"/>
                      </a:xfrm>
                      <a:prstGeom prst="rect">
                        <a:avLst/>
                      </a:prstGeom>
                      <a:noFill/>
                    </p:spPr>
                  </p:pic>
                </p:oleObj>
              </mc:Fallback>
            </mc:AlternateContent>
          </a:graphicData>
        </a:graphic>
      </p:graphicFrame>
      <p:graphicFrame>
        <p:nvGraphicFramePr>
          <p:cNvPr id="69" name="对象 68" title=""/>
          <p:cNvGraphicFramePr>
            <a:graphicFrameLocks noChangeAspect="1"/>
          </p:cNvGraphicFramePr>
          <p:nvPr>
            <p:custDataLst>
              <p:tags r:id="rId49"/>
            </p:custDataLst>
          </p:nvPr>
        </p:nvGraphicFramePr>
        <p:xfrm>
          <a:off x="10280337" y="4697009"/>
          <a:ext cx="788987" cy="569912"/>
        </p:xfrm>
        <a:graphic>
          <a:graphicData uri="http://schemas.openxmlformats.org/presentationml/2006/ole">
            <mc:AlternateContent>
              <mc:Choice xmlns:v="urn:schemas-microsoft-com:vml" Requires="v">
                <p:oleObj spid="_x0000_s1101" name="Equation" r:id="rId50" imgW="7924800" imgH="5791200" progId="Equation.DSMT4">
                  <p:embed/>
                </p:oleObj>
              </mc:Choice>
              <mc:Fallback>
                <p:oleObj name="Equation" r:id="rId50" imgW="7924800" imgH="5791200" progId="Equation.DSMT4">
                  <p:embed/>
                  <p:pic>
                    <p:nvPicPr>
                      <p:cNvPr id="0" name="OLE substitute image"/>
                      <p:cNvPicPr/>
                      <p:nvPr/>
                    </p:nvPicPr>
                    <p:blipFill>
                      <a:blip r:embed="rId51"/>
                      <a:stretch>
                        <a:fillRect/>
                      </a:stretch>
                    </p:blipFill>
                    <p:spPr>
                      <a:xfrm>
                        <a:off x="10280337" y="4697009"/>
                        <a:ext cx="788987" cy="569912"/>
                      </a:xfrm>
                      <a:prstGeom prst="rect">
                        <a:avLst/>
                      </a:prstGeom>
                      <a:noFill/>
                    </p:spPr>
                  </p:pic>
                </p:oleObj>
              </mc:Fallback>
            </mc:AlternateContent>
          </a:graphicData>
        </a:graphic>
      </p:graphicFrame>
      <p:graphicFrame>
        <p:nvGraphicFramePr>
          <p:cNvPr id="70" name="对象 69" title=""/>
          <p:cNvGraphicFramePr>
            <a:graphicFrameLocks noChangeAspect="1"/>
          </p:cNvGraphicFramePr>
          <p:nvPr>
            <p:custDataLst>
              <p:tags r:id="rId52"/>
            </p:custDataLst>
          </p:nvPr>
        </p:nvGraphicFramePr>
        <p:xfrm>
          <a:off x="10341008" y="5502408"/>
          <a:ext cx="304737" cy="420687"/>
        </p:xfrm>
        <a:graphic>
          <a:graphicData uri="http://schemas.openxmlformats.org/presentationml/2006/ole">
            <mc:AlternateContent>
              <mc:Choice xmlns:v="urn:schemas-microsoft-com:vml" Requires="v">
                <p:oleObj spid="_x0000_s1102" name="Equation" r:id="rId53" imgW="3048000" imgH="4267200" progId="Equation.DSMT4">
                  <p:embed/>
                </p:oleObj>
              </mc:Choice>
              <mc:Fallback>
                <p:oleObj name="Equation" r:id="rId53" imgW="3048000" imgH="4267200" progId="Equation.DSMT4">
                  <p:embed/>
                  <p:pic>
                    <p:nvPicPr>
                      <p:cNvPr id="0" name="OLE substitute image"/>
                      <p:cNvPicPr/>
                      <p:nvPr/>
                    </p:nvPicPr>
                    <p:blipFill>
                      <a:blip r:embed="rId54"/>
                      <a:stretch>
                        <a:fillRect/>
                      </a:stretch>
                    </p:blipFill>
                    <p:spPr>
                      <a:xfrm>
                        <a:off x="10341008" y="5502408"/>
                        <a:ext cx="304737" cy="420687"/>
                      </a:xfrm>
                      <a:prstGeom prst="rect">
                        <a:avLst/>
                      </a:prstGeom>
                      <a:no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Rectangle 2" title=""/>
          <p:cNvSpPr>
            <a:spLocks noChangeArrowheads="1"/>
          </p:cNvSpPr>
          <p:nvPr>
            <p:custDataLst>
              <p:tags r:id="rId3"/>
            </p:custDataLst>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文本框 13" title=""/>
          <p:cNvSpPr txBox="1"/>
          <p:nvPr>
            <p:custDataLst>
              <p:tags r:id="rId4"/>
            </p:custDataLst>
          </p:nvPr>
        </p:nvSpPr>
        <p:spPr>
          <a:xfrm>
            <a:off x="379523" y="746248"/>
            <a:ext cx="2978701" cy="553998"/>
          </a:xfrm>
          <a:prstGeom prst="rect">
            <a:avLst/>
          </a:prstGeom>
          <a:noFill/>
        </p:spPr>
        <p:txBody>
          <a:bodyPr wrap="none" rtlCol="0">
            <a:spAutoFit/>
          </a:bodyPr>
          <a:lstStyle/>
          <a:p>
            <a:pPr algn="l"/>
            <a:r>
              <a:rPr lang="en-US" altLang="zh-CN" sz="3000" b="1">
                <a:latin typeface="Times New Roman" panose="02020603050405020304" pitchFamily="18" charset="0"/>
                <a:ea typeface="宋体" panose="02010600030101010101" pitchFamily="2" charset="-122"/>
                <a:cs typeface="Times New Roman" panose="02020603050405020304" pitchFamily="18" charset="0"/>
              </a:rPr>
              <a:t>4.</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W</a:t>
            </a:r>
            <a:r>
              <a:rPr lang="en-US" altLang="zh-CN" sz="3000" b="1">
                <a:latin typeface="Times New Roman" panose="02020603050405020304" pitchFamily="18" charset="0"/>
                <a:ea typeface="宋体" panose="02010600030101010101" pitchFamily="2" charset="-122"/>
                <a:cs typeface="Times New Roman" panose="02020603050405020304" pitchFamily="18" charset="0"/>
              </a:rPr>
              <a:t>=</a:t>
            </a:r>
            <a:r>
              <a:rPr lang="en-US" altLang="zh-CN" sz="3000" b="1" i="1">
                <a:latin typeface="Times New Roman" panose="02020603050405020304" pitchFamily="18" charset="0"/>
                <a:ea typeface="宋体" panose="02010600030101010101" pitchFamily="2" charset="-122"/>
                <a:cs typeface="Times New Roman" panose="02020603050405020304" pitchFamily="18" charset="0"/>
              </a:rPr>
              <a:t>Fs</a:t>
            </a:r>
            <a:r>
              <a:rPr lang="zh-CN" altLang="en-US" sz="3000" b="1">
                <a:latin typeface="Times New Roman" panose="02020603050405020304" pitchFamily="18" charset="0"/>
                <a:ea typeface="宋体" panose="02010600030101010101" pitchFamily="2" charset="-122"/>
                <a:cs typeface="Times New Roman" panose="02020603050405020304" pitchFamily="18" charset="0"/>
              </a:rPr>
              <a:t>的说明。</a:t>
            </a:r>
            <a:endParaRPr lang="zh-CN" altLang="en-US" sz="3000" b="1">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34" name="对象 33" title=""/>
          <p:cNvGraphicFramePr>
            <a:graphicFrameLocks noChangeAspect="1"/>
          </p:cNvGraphicFramePr>
          <p:nvPr>
            <p:custDataLst>
              <p:tags r:id="rId5"/>
            </p:custDataLst>
          </p:nvPr>
        </p:nvGraphicFramePr>
        <p:xfrm>
          <a:off x="2504040" y="5199210"/>
          <a:ext cx="941387" cy="392112"/>
        </p:xfrm>
        <a:graphic>
          <a:graphicData uri="http://schemas.openxmlformats.org/presentationml/2006/ole">
            <mc:AlternateContent>
              <mc:Choice xmlns:v="urn:schemas-microsoft-com:vml" Requires="v">
                <p:oleObj spid="_x0000_s1103" name="Equation" r:id="rId6" imgW="9448800" imgH="3962400" progId="Equation.DSMT4">
                  <p:embed/>
                </p:oleObj>
              </mc:Choice>
              <mc:Fallback>
                <p:oleObj name="Equation" r:id="rId6" imgW="9448800" imgH="3962400" progId="Equation.DSMT4">
                  <p:embed/>
                  <p:pic>
                    <p:nvPicPr>
                      <p:cNvPr id="0" name="OLE substitute image"/>
                      <p:cNvPicPr/>
                      <p:nvPr/>
                    </p:nvPicPr>
                    <p:blipFill>
                      <a:blip r:embed="rId7"/>
                      <a:stretch>
                        <a:fillRect/>
                      </a:stretch>
                    </p:blipFill>
                    <p:spPr>
                      <a:xfrm>
                        <a:off x="2504040" y="5199210"/>
                        <a:ext cx="941387" cy="392112"/>
                      </a:xfrm>
                      <a:prstGeom prst="rect">
                        <a:avLst/>
                      </a:prstGeom>
                      <a:noFill/>
                    </p:spPr>
                  </p:pic>
                </p:oleObj>
              </mc:Fallback>
            </mc:AlternateContent>
          </a:graphicData>
        </a:graphic>
      </p:graphicFrame>
      <p:sp>
        <p:nvSpPr>
          <p:cNvPr id="38" name="Text Box 27" title=""/>
          <p:cNvSpPr txBox="1">
            <a:spLocks noChangeArrowheads="1"/>
          </p:cNvSpPr>
          <p:nvPr>
            <p:custDataLst>
              <p:tags r:id="rId8"/>
            </p:custDataLst>
          </p:nvPr>
        </p:nvSpPr>
        <p:spPr bwMode="auto">
          <a:xfrm>
            <a:off x="314993" y="1231794"/>
            <a:ext cx="1149748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pPr>
            <a:r>
              <a:rPr kumimoji="1" lang="zh-CN" altLang="en-US" sz="3000" b="1">
                <a:solidFill>
                  <a:srgbClr val="000808"/>
                </a:solidFill>
                <a:latin typeface="Times New Roman" panose="02020603050405020304" pitchFamily="18" charset="0"/>
                <a:cs typeface="Times New Roman" panose="02020603050405020304" pitchFamily="18" charset="0"/>
              </a:rPr>
              <a:t>（</a:t>
            </a:r>
            <a:r>
              <a:rPr kumimoji="1" lang="en-US" altLang="zh-CN" sz="3000" b="1">
                <a:solidFill>
                  <a:srgbClr val="000808"/>
                </a:solidFill>
                <a:latin typeface="Times New Roman" panose="02020603050405020304" pitchFamily="18" charset="0"/>
                <a:cs typeface="Times New Roman" panose="02020603050405020304" pitchFamily="18" charset="0"/>
              </a:rPr>
              <a:t>5</a:t>
            </a:r>
            <a:r>
              <a:rPr kumimoji="1" lang="zh-CN" altLang="en-US" sz="3000" b="1">
                <a:solidFill>
                  <a:srgbClr val="000808"/>
                </a:solidFill>
                <a:latin typeface="Times New Roman" panose="02020603050405020304" pitchFamily="18" charset="0"/>
                <a:cs typeface="Times New Roman" panose="02020603050405020304" pitchFamily="18" charset="0"/>
              </a:rPr>
              <a:t>）当物体以速度 </a:t>
            </a:r>
            <a:r>
              <a:rPr kumimoji="1" lang="en-US" altLang="zh-CN" sz="3000" b="1" i="1">
                <a:solidFill>
                  <a:srgbClr val="000808"/>
                </a:solidFill>
                <a:latin typeface="Times New Roman" panose="02020603050405020304" pitchFamily="18" charset="0"/>
                <a:cs typeface="Times New Roman" panose="02020603050405020304" pitchFamily="18" charset="0"/>
              </a:rPr>
              <a:t>v </a:t>
            </a:r>
            <a:r>
              <a:rPr kumimoji="1" lang="zh-CN" altLang="en-US" sz="3000" b="1">
                <a:solidFill>
                  <a:srgbClr val="000808"/>
                </a:solidFill>
                <a:latin typeface="Times New Roman" panose="02020603050405020304" pitchFamily="18" charset="0"/>
                <a:cs typeface="Times New Roman" panose="02020603050405020304" pitchFamily="18" charset="0"/>
              </a:rPr>
              <a:t>匀速直线运动时，时间</a:t>
            </a:r>
            <a:r>
              <a:rPr kumimoji="1" lang="en-US" altLang="zh-CN" sz="3000" b="1" i="1">
                <a:solidFill>
                  <a:srgbClr val="000808"/>
                </a:solidFill>
                <a:latin typeface="Times New Roman" panose="02020603050405020304" pitchFamily="18" charset="0"/>
                <a:cs typeface="Times New Roman" panose="02020603050405020304" pitchFamily="18" charset="0"/>
              </a:rPr>
              <a:t>t</a:t>
            </a:r>
            <a:r>
              <a:rPr kumimoji="1" lang="zh-CN" altLang="en-US" sz="3000" b="1">
                <a:solidFill>
                  <a:srgbClr val="000808"/>
                </a:solidFill>
                <a:latin typeface="Times New Roman" panose="02020603050405020304" pitchFamily="18" charset="0"/>
                <a:cs typeface="Times New Roman" panose="02020603050405020304" pitchFamily="18" charset="0"/>
              </a:rPr>
              <a:t>内做的功</a:t>
            </a:r>
            <a:r>
              <a:rPr kumimoji="1" lang="en-US" altLang="zh-CN" sz="3000" b="1" i="1">
                <a:solidFill>
                  <a:srgbClr val="FF0000"/>
                </a:solidFill>
                <a:latin typeface="Times New Roman" panose="02020603050405020304" pitchFamily="18" charset="0"/>
                <a:cs typeface="Times New Roman" panose="02020603050405020304" pitchFamily="18" charset="0"/>
              </a:rPr>
              <a:t>W</a:t>
            </a:r>
            <a:r>
              <a:rPr kumimoji="1" lang="en-US" altLang="zh-CN" sz="3000" b="1">
                <a:solidFill>
                  <a:srgbClr val="FF0000"/>
                </a:solidFill>
                <a:latin typeface="Times New Roman" panose="02020603050405020304" pitchFamily="18" charset="0"/>
                <a:cs typeface="Times New Roman" panose="02020603050405020304" pitchFamily="18" charset="0"/>
              </a:rPr>
              <a:t>=</a:t>
            </a:r>
            <a:r>
              <a:rPr kumimoji="1" lang="en-US" altLang="zh-CN" sz="3000" b="1">
                <a:solidFill>
                  <a:srgbClr val="000808"/>
                </a:solidFill>
                <a:latin typeface="Times New Roman" panose="02020603050405020304" pitchFamily="18" charset="0"/>
                <a:cs typeface="Times New Roman" panose="02020603050405020304" pitchFamily="18" charset="0"/>
              </a:rPr>
              <a:t>______</a:t>
            </a:r>
            <a:r>
              <a:rPr kumimoji="1" lang="zh-CN" altLang="en-US" sz="3000" b="1">
                <a:solidFill>
                  <a:srgbClr val="000808"/>
                </a:solidFill>
                <a:latin typeface="Times New Roman" panose="02020603050405020304" pitchFamily="18" charset="0"/>
                <a:cs typeface="Times New Roman" panose="02020603050405020304" pitchFamily="18" charset="0"/>
              </a:rPr>
              <a:t>。</a:t>
            </a:r>
            <a:endParaRPr kumimoji="1" lang="zh-CN" altLang="en-US" sz="3000" b="1">
              <a:solidFill>
                <a:srgbClr val="000808"/>
              </a:solidFill>
              <a:latin typeface="Times New Roman" panose="02020603050405020304" pitchFamily="18" charset="0"/>
              <a:cs typeface="Times New Roman" panose="02020603050405020304" pitchFamily="18" charset="0"/>
            </a:endParaRPr>
          </a:p>
        </p:txBody>
      </p:sp>
      <p:sp>
        <p:nvSpPr>
          <p:cNvPr id="39" name="矩形 38" title=""/>
          <p:cNvSpPr/>
          <p:nvPr>
            <p:custDataLst>
              <p:tags r:id="rId9"/>
            </p:custDataLst>
          </p:nvPr>
        </p:nvSpPr>
        <p:spPr>
          <a:xfrm>
            <a:off x="3526376" y="3024183"/>
            <a:ext cx="821340"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grpSp>
        <p:nvGrpSpPr>
          <p:cNvPr id="40" name="组合 39" title=""/>
          <p:cNvGrpSpPr/>
          <p:nvPr>
            <p:custDataLst>
              <p:tags r:id="rId10"/>
            </p:custDataLst>
          </p:nvPr>
        </p:nvGrpSpPr>
        <p:grpSpPr>
          <a:xfrm>
            <a:off x="2748932" y="3711909"/>
            <a:ext cx="7201287" cy="95113"/>
            <a:chOff x="1725879" y="2204566"/>
            <a:chExt cx="7201287" cy="95113"/>
          </a:xfrm>
        </p:grpSpPr>
        <p:grpSp>
          <p:nvGrpSpPr>
            <p:cNvPr id="41" name="组合 40"/>
            <p:cNvGrpSpPr/>
            <p:nvPr>
              <p:custDataLst>
                <p:tags r:id="rId11"/>
              </p:custDataLst>
            </p:nvPr>
          </p:nvGrpSpPr>
          <p:grpSpPr>
            <a:xfrm>
              <a:off x="1725879" y="2204566"/>
              <a:ext cx="7201287" cy="90010"/>
              <a:chOff x="1806074" y="2571750"/>
              <a:chExt cx="7201287" cy="90010"/>
            </a:xfrm>
          </p:grpSpPr>
          <p:cxnSp>
            <p:nvCxnSpPr>
              <p:cNvPr id="75" name="直接连接符 74"/>
              <p:cNvCxnSpPr/>
              <p:nvPr>
                <p:custDataLst>
                  <p:tags r:id="rId12"/>
                </p:custDataLst>
              </p:nvPr>
            </p:nvCxnSpPr>
            <p:spPr>
              <a:xfrm flipH="1">
                <a:off x="183066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13"/>
                </p:custDataLst>
              </p:nvPr>
            </p:nvCxnSpPr>
            <p:spPr>
              <a:xfrm flipH="1">
                <a:off x="194317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14"/>
                </p:custDataLst>
              </p:nvPr>
            </p:nvCxnSpPr>
            <p:spPr>
              <a:xfrm flipH="1">
                <a:off x="205569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15"/>
                </p:custDataLst>
              </p:nvPr>
            </p:nvCxnSpPr>
            <p:spPr>
              <a:xfrm flipH="1">
                <a:off x="216820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16"/>
                </p:custDataLst>
              </p:nvPr>
            </p:nvCxnSpPr>
            <p:spPr>
              <a:xfrm flipH="1">
                <a:off x="227674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custDataLst>
                  <p:tags r:id="rId17"/>
                </p:custDataLst>
              </p:nvPr>
            </p:nvCxnSpPr>
            <p:spPr>
              <a:xfrm flipH="1">
                <a:off x="238925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18"/>
                </p:custDataLst>
              </p:nvPr>
            </p:nvCxnSpPr>
            <p:spPr>
              <a:xfrm flipH="1">
                <a:off x="250177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custDataLst>
                  <p:tags r:id="rId19"/>
                </p:custDataLst>
              </p:nvPr>
            </p:nvCxnSpPr>
            <p:spPr>
              <a:xfrm flipH="1">
                <a:off x="261428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20"/>
                </p:custDataLst>
              </p:nvPr>
            </p:nvCxnSpPr>
            <p:spPr>
              <a:xfrm flipH="1">
                <a:off x="273075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custDataLst>
                  <p:tags r:id="rId21"/>
                </p:custDataLst>
              </p:nvPr>
            </p:nvCxnSpPr>
            <p:spPr>
              <a:xfrm flipH="1">
                <a:off x="284327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custDataLst>
                  <p:tags r:id="rId22"/>
                </p:custDataLst>
              </p:nvPr>
            </p:nvCxnSpPr>
            <p:spPr>
              <a:xfrm flipH="1">
                <a:off x="295578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23"/>
                </p:custDataLst>
              </p:nvPr>
            </p:nvCxnSpPr>
            <p:spPr>
              <a:xfrm flipH="1">
                <a:off x="306829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custDataLst>
                  <p:tags r:id="rId24"/>
                </p:custDataLst>
              </p:nvPr>
            </p:nvCxnSpPr>
            <p:spPr>
              <a:xfrm flipH="1">
                <a:off x="317683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custDataLst>
                  <p:tags r:id="rId25"/>
                </p:custDataLst>
              </p:nvPr>
            </p:nvCxnSpPr>
            <p:spPr>
              <a:xfrm flipH="1">
                <a:off x="328935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custDataLst>
                  <p:tags r:id="rId26"/>
                </p:custDataLst>
              </p:nvPr>
            </p:nvCxnSpPr>
            <p:spPr>
              <a:xfrm flipH="1">
                <a:off x="340186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custDataLst>
                  <p:tags r:id="rId27"/>
                </p:custDataLst>
              </p:nvPr>
            </p:nvCxnSpPr>
            <p:spPr>
              <a:xfrm flipH="1">
                <a:off x="351438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custDataLst>
                  <p:tags r:id="rId28"/>
                </p:custDataLst>
              </p:nvPr>
            </p:nvCxnSpPr>
            <p:spPr>
              <a:xfrm flipH="1">
                <a:off x="360139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custDataLst>
                  <p:tags r:id="rId29"/>
                </p:custDataLst>
              </p:nvPr>
            </p:nvCxnSpPr>
            <p:spPr>
              <a:xfrm flipH="1">
                <a:off x="369837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custDataLst>
                  <p:tags r:id="rId30"/>
                </p:custDataLst>
              </p:nvPr>
            </p:nvCxnSpPr>
            <p:spPr>
              <a:xfrm flipH="1">
                <a:off x="381088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custDataLst>
                  <p:tags r:id="rId31"/>
                </p:custDataLst>
              </p:nvPr>
            </p:nvCxnSpPr>
            <p:spPr>
              <a:xfrm flipH="1">
                <a:off x="392340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custDataLst>
                  <p:tags r:id="rId32"/>
                </p:custDataLst>
              </p:nvPr>
            </p:nvCxnSpPr>
            <p:spPr>
              <a:xfrm flipH="1">
                <a:off x="403194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custDataLst>
                  <p:tags r:id="rId33"/>
                </p:custDataLst>
              </p:nvPr>
            </p:nvCxnSpPr>
            <p:spPr>
              <a:xfrm flipH="1">
                <a:off x="414445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custDataLst>
                  <p:tags r:id="rId34"/>
                </p:custDataLst>
              </p:nvPr>
            </p:nvCxnSpPr>
            <p:spPr>
              <a:xfrm flipH="1">
                <a:off x="425696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custDataLst>
                  <p:tags r:id="rId35"/>
                </p:custDataLst>
              </p:nvPr>
            </p:nvCxnSpPr>
            <p:spPr>
              <a:xfrm flipH="1">
                <a:off x="436948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custDataLst>
                  <p:tags r:id="rId36"/>
                </p:custDataLst>
              </p:nvPr>
            </p:nvCxnSpPr>
            <p:spPr>
              <a:xfrm flipH="1">
                <a:off x="448595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custDataLst>
                  <p:tags r:id="rId37"/>
                </p:custDataLst>
              </p:nvPr>
            </p:nvCxnSpPr>
            <p:spPr>
              <a:xfrm flipH="1">
                <a:off x="459846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custDataLst>
                  <p:tags r:id="rId38"/>
                </p:custDataLst>
              </p:nvPr>
            </p:nvCxnSpPr>
            <p:spPr>
              <a:xfrm flipH="1">
                <a:off x="471098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custDataLst>
                  <p:tags r:id="rId39"/>
                </p:custDataLst>
              </p:nvPr>
            </p:nvCxnSpPr>
            <p:spPr>
              <a:xfrm flipH="1">
                <a:off x="482349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custDataLst>
                  <p:tags r:id="rId40"/>
                </p:custDataLst>
              </p:nvPr>
            </p:nvCxnSpPr>
            <p:spPr>
              <a:xfrm flipH="1">
                <a:off x="493203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custDataLst>
                  <p:tags r:id="rId41"/>
                </p:custDataLst>
              </p:nvPr>
            </p:nvCxnSpPr>
            <p:spPr>
              <a:xfrm flipH="1">
                <a:off x="504454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custDataLst>
                  <p:tags r:id="rId42"/>
                </p:custDataLst>
              </p:nvPr>
            </p:nvCxnSpPr>
            <p:spPr>
              <a:xfrm flipH="1">
                <a:off x="515706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custDataLst>
                  <p:tags r:id="rId43"/>
                </p:custDataLst>
              </p:nvPr>
            </p:nvCxnSpPr>
            <p:spPr>
              <a:xfrm flipH="1">
                <a:off x="526957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custDataLst>
                  <p:tags r:id="rId44"/>
                </p:custDataLst>
              </p:nvPr>
            </p:nvCxnSpPr>
            <p:spPr>
              <a:xfrm>
                <a:off x="1806074" y="2571750"/>
                <a:ext cx="7201287"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custDataLst>
                <p:tags r:id="rId45"/>
              </p:custDataLst>
            </p:nvPr>
          </p:nvGrpSpPr>
          <p:grpSpPr>
            <a:xfrm>
              <a:off x="5299314" y="2209669"/>
              <a:ext cx="3551427" cy="90010"/>
              <a:chOff x="1830663" y="2571750"/>
              <a:chExt cx="3551427" cy="90010"/>
            </a:xfrm>
          </p:grpSpPr>
          <p:cxnSp>
            <p:nvCxnSpPr>
              <p:cNvPr id="43" name="直接连接符 42"/>
              <p:cNvCxnSpPr/>
              <p:nvPr>
                <p:custDataLst>
                  <p:tags r:id="rId46"/>
                </p:custDataLst>
              </p:nvPr>
            </p:nvCxnSpPr>
            <p:spPr>
              <a:xfrm flipH="1">
                <a:off x="183066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47"/>
                </p:custDataLst>
              </p:nvPr>
            </p:nvCxnSpPr>
            <p:spPr>
              <a:xfrm flipH="1">
                <a:off x="194317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custDataLst>
                  <p:tags r:id="rId48"/>
                </p:custDataLst>
              </p:nvPr>
            </p:nvCxnSpPr>
            <p:spPr>
              <a:xfrm flipH="1">
                <a:off x="205569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49"/>
                </p:custDataLst>
              </p:nvPr>
            </p:nvCxnSpPr>
            <p:spPr>
              <a:xfrm flipH="1">
                <a:off x="216820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custDataLst>
                  <p:tags r:id="rId50"/>
                </p:custDataLst>
              </p:nvPr>
            </p:nvCxnSpPr>
            <p:spPr>
              <a:xfrm flipH="1">
                <a:off x="227674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custDataLst>
                  <p:tags r:id="rId51"/>
                </p:custDataLst>
              </p:nvPr>
            </p:nvCxnSpPr>
            <p:spPr>
              <a:xfrm flipH="1">
                <a:off x="238925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52"/>
                </p:custDataLst>
              </p:nvPr>
            </p:nvCxnSpPr>
            <p:spPr>
              <a:xfrm flipH="1">
                <a:off x="250177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53"/>
                </p:custDataLst>
              </p:nvPr>
            </p:nvCxnSpPr>
            <p:spPr>
              <a:xfrm flipH="1">
                <a:off x="261428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54"/>
                </p:custDataLst>
              </p:nvPr>
            </p:nvCxnSpPr>
            <p:spPr>
              <a:xfrm flipH="1">
                <a:off x="273075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55"/>
                </p:custDataLst>
              </p:nvPr>
            </p:nvCxnSpPr>
            <p:spPr>
              <a:xfrm flipH="1">
                <a:off x="284327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56"/>
                </p:custDataLst>
              </p:nvPr>
            </p:nvCxnSpPr>
            <p:spPr>
              <a:xfrm flipH="1">
                <a:off x="2955785"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57"/>
                </p:custDataLst>
              </p:nvPr>
            </p:nvCxnSpPr>
            <p:spPr>
              <a:xfrm flipH="1">
                <a:off x="306829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58"/>
                </p:custDataLst>
              </p:nvPr>
            </p:nvCxnSpPr>
            <p:spPr>
              <a:xfrm flipH="1">
                <a:off x="3176839"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59"/>
                </p:custDataLst>
              </p:nvPr>
            </p:nvCxnSpPr>
            <p:spPr>
              <a:xfrm flipH="1">
                <a:off x="328935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custDataLst>
                  <p:tags r:id="rId60"/>
                </p:custDataLst>
              </p:nvPr>
            </p:nvCxnSpPr>
            <p:spPr>
              <a:xfrm flipH="1">
                <a:off x="3401867"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61"/>
                </p:custDataLst>
              </p:nvPr>
            </p:nvCxnSpPr>
            <p:spPr>
              <a:xfrm flipH="1">
                <a:off x="3514381"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custDataLst>
                  <p:tags r:id="rId62"/>
                </p:custDataLst>
              </p:nvPr>
            </p:nvCxnSpPr>
            <p:spPr>
              <a:xfrm flipH="1">
                <a:off x="3601393"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63"/>
                </p:custDataLst>
              </p:nvPr>
            </p:nvCxnSpPr>
            <p:spPr>
              <a:xfrm flipH="1">
                <a:off x="369837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64"/>
                </p:custDataLst>
              </p:nvPr>
            </p:nvCxnSpPr>
            <p:spPr>
              <a:xfrm flipH="1">
                <a:off x="381088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65"/>
                </p:custDataLst>
              </p:nvPr>
            </p:nvCxnSpPr>
            <p:spPr>
              <a:xfrm flipH="1">
                <a:off x="392340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66"/>
                </p:custDataLst>
              </p:nvPr>
            </p:nvCxnSpPr>
            <p:spPr>
              <a:xfrm flipH="1">
                <a:off x="403194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67"/>
                </p:custDataLst>
              </p:nvPr>
            </p:nvCxnSpPr>
            <p:spPr>
              <a:xfrm flipH="1">
                <a:off x="414445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custDataLst>
                  <p:tags r:id="rId68"/>
                </p:custDataLst>
              </p:nvPr>
            </p:nvCxnSpPr>
            <p:spPr>
              <a:xfrm flipH="1">
                <a:off x="425696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custDataLst>
                  <p:tags r:id="rId69"/>
                </p:custDataLst>
              </p:nvPr>
            </p:nvCxnSpPr>
            <p:spPr>
              <a:xfrm flipH="1">
                <a:off x="436948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70"/>
                </p:custDataLst>
              </p:nvPr>
            </p:nvCxnSpPr>
            <p:spPr>
              <a:xfrm flipH="1">
                <a:off x="448595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71"/>
                </p:custDataLst>
              </p:nvPr>
            </p:nvCxnSpPr>
            <p:spPr>
              <a:xfrm flipH="1">
                <a:off x="459846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custDataLst>
                  <p:tags r:id="rId72"/>
                </p:custDataLst>
              </p:nvPr>
            </p:nvCxnSpPr>
            <p:spPr>
              <a:xfrm flipH="1">
                <a:off x="4710980"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73"/>
                </p:custDataLst>
              </p:nvPr>
            </p:nvCxnSpPr>
            <p:spPr>
              <a:xfrm flipH="1">
                <a:off x="482349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74"/>
                </p:custDataLst>
              </p:nvPr>
            </p:nvCxnSpPr>
            <p:spPr>
              <a:xfrm flipH="1">
                <a:off x="4932034"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75"/>
                </p:custDataLst>
              </p:nvPr>
            </p:nvCxnSpPr>
            <p:spPr>
              <a:xfrm flipH="1">
                <a:off x="5044548"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76"/>
                </p:custDataLst>
              </p:nvPr>
            </p:nvCxnSpPr>
            <p:spPr>
              <a:xfrm flipH="1">
                <a:off x="5157062"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77"/>
                </p:custDataLst>
              </p:nvPr>
            </p:nvCxnSpPr>
            <p:spPr>
              <a:xfrm flipH="1">
                <a:off x="5269576" y="2571750"/>
                <a:ext cx="112514" cy="9001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08" name="组合 107" title=""/>
          <p:cNvGrpSpPr/>
          <p:nvPr>
            <p:custDataLst>
              <p:tags r:id="rId78"/>
            </p:custDataLst>
          </p:nvPr>
        </p:nvGrpSpPr>
        <p:grpSpPr>
          <a:xfrm>
            <a:off x="1918090" y="3021367"/>
            <a:ext cx="2426635" cy="681568"/>
            <a:chOff x="1421991" y="5173617"/>
            <a:chExt cx="2426635" cy="681568"/>
          </a:xfrm>
        </p:grpSpPr>
        <p:sp>
          <p:nvSpPr>
            <p:cNvPr id="109" name="矩形 108"/>
            <p:cNvSpPr/>
            <p:nvPr>
              <p:custDataLst>
                <p:tags r:id="rId79"/>
              </p:custDataLst>
            </p:nvPr>
          </p:nvSpPr>
          <p:spPr>
            <a:xfrm>
              <a:off x="3027286" y="5173617"/>
              <a:ext cx="821340" cy="681568"/>
            </a:xfrm>
            <a:prstGeom prst="rect">
              <a:avLst/>
            </a:prstGeom>
            <a:solidFill>
              <a:srgbClr val="FFC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i="1">
                <a:solidFill>
                  <a:srgbClr val="C00000"/>
                </a:solidFill>
                <a:latin typeface="Times New Roman" panose="02020603050405020304" pitchFamily="18" charset="0"/>
                <a:cs typeface="Times New Roman" panose="02020603050405020304" pitchFamily="18" charset="0"/>
              </a:endParaRPr>
            </a:p>
          </p:txBody>
        </p:sp>
        <p:cxnSp>
          <p:nvCxnSpPr>
            <p:cNvPr id="110" name="直接箭头连接符 109"/>
            <p:cNvCxnSpPr/>
            <p:nvPr>
              <p:custDataLst>
                <p:tags r:id="rId80"/>
              </p:custDataLst>
            </p:nvPr>
          </p:nvCxnSpPr>
          <p:spPr>
            <a:xfrm flipV="1">
              <a:off x="1867675" y="5550731"/>
              <a:ext cx="1157035" cy="12412"/>
            </a:xfrm>
            <a:prstGeom prst="straightConnector1">
              <a:avLst/>
            </a:prstGeom>
            <a:ln w="57150">
              <a:solidFill>
                <a:srgbClr val="00206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111" name="对象 110"/>
            <p:cNvGraphicFramePr>
              <a:graphicFrameLocks noChangeAspect="1"/>
            </p:cNvGraphicFramePr>
            <p:nvPr>
              <p:custDataLst>
                <p:tags r:id="rId81"/>
              </p:custDataLst>
            </p:nvPr>
          </p:nvGraphicFramePr>
          <p:xfrm>
            <a:off x="1421991" y="5322283"/>
            <a:ext cx="404812" cy="411162"/>
          </p:xfrm>
          <a:graphic>
            <a:graphicData uri="http://schemas.openxmlformats.org/presentationml/2006/ole">
              <mc:AlternateContent>
                <mc:Choice xmlns:v="urn:schemas-microsoft-com:vml" Requires="v">
                  <p:oleObj spid="_x0000_s1104" name="Equation" r:id="rId82" imgW="3962400" imgH="3962400" progId="Equation.DSMT4">
                    <p:embed/>
                  </p:oleObj>
                </mc:Choice>
                <mc:Fallback>
                  <p:oleObj name="Equation" r:id="rId82" imgW="3962400" imgH="3962400" progId="Equation.DSMT4">
                    <p:embed/>
                    <p:pic>
                      <p:nvPicPr>
                        <p:cNvPr id="0" name="OLE substitute image"/>
                        <p:cNvPicPr/>
                        <p:nvPr/>
                      </p:nvPicPr>
                      <p:blipFill>
                        <a:blip r:embed="rId83"/>
                        <a:stretch>
                          <a:fillRect/>
                        </a:stretch>
                      </p:blipFill>
                      <p:spPr>
                        <a:xfrm>
                          <a:off x="1421991" y="5322283"/>
                          <a:ext cx="404812" cy="411162"/>
                        </a:xfrm>
                        <a:prstGeom prst="rect">
                          <a:avLst/>
                        </a:prstGeom>
                        <a:noFill/>
                      </p:spPr>
                    </p:pic>
                  </p:oleObj>
                </mc:Fallback>
              </mc:AlternateContent>
            </a:graphicData>
          </a:graphic>
        </p:graphicFrame>
      </p:grpSp>
      <p:grpSp>
        <p:nvGrpSpPr>
          <p:cNvPr id="112" name="组合 111" title=""/>
          <p:cNvGrpSpPr/>
          <p:nvPr>
            <p:custDataLst>
              <p:tags r:id="rId84"/>
            </p:custDataLst>
          </p:nvPr>
        </p:nvGrpSpPr>
        <p:grpSpPr>
          <a:xfrm>
            <a:off x="3504029" y="2691836"/>
            <a:ext cx="5469671" cy="901726"/>
            <a:chOff x="3027286" y="5690278"/>
            <a:chExt cx="5442787" cy="901726"/>
          </a:xfrm>
        </p:grpSpPr>
        <p:cxnSp>
          <p:nvCxnSpPr>
            <p:cNvPr id="113" name="直接箭头连接符 112"/>
            <p:cNvCxnSpPr/>
            <p:nvPr>
              <p:custDataLst>
                <p:tags r:id="rId85"/>
              </p:custDataLst>
            </p:nvPr>
          </p:nvCxnSpPr>
          <p:spPr>
            <a:xfrm>
              <a:off x="3029272" y="6090373"/>
              <a:ext cx="5433831" cy="0"/>
            </a:xfrm>
            <a:prstGeom prst="straightConnector1">
              <a:avLst/>
            </a:prstGeom>
            <a:ln w="4762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custDataLst>
                <p:tags r:id="rId86"/>
              </p:custDataLst>
            </p:nvPr>
          </p:nvCxnSpPr>
          <p:spPr>
            <a:xfrm flipH="1">
              <a:off x="3027286" y="5766291"/>
              <a:ext cx="395" cy="758058"/>
            </a:xfrm>
            <a:prstGeom prst="line">
              <a:avLst/>
            </a:prstGeom>
            <a:ln w="22225">
              <a:solidFill>
                <a:schemeClr val="tx1"/>
              </a:solidFill>
              <a:headEnd type="none" w="lg" len="med"/>
              <a:tailEnd type="none" w="med" len="lg"/>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custDataLst>
                <p:tags r:id="rId87"/>
              </p:custDataLst>
            </p:nvPr>
          </p:nvCxnSpPr>
          <p:spPr>
            <a:xfrm flipH="1">
              <a:off x="8470073" y="5846559"/>
              <a:ext cx="0" cy="745445"/>
            </a:xfrm>
            <a:prstGeom prst="line">
              <a:avLst/>
            </a:prstGeom>
            <a:ln w="22225">
              <a:solidFill>
                <a:schemeClr val="tx1"/>
              </a:solidFill>
              <a:headEnd type="none" w="lg" len="med"/>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16" name="对象 115"/>
            <p:cNvGraphicFramePr>
              <a:graphicFrameLocks noChangeAspect="1"/>
            </p:cNvGraphicFramePr>
            <p:nvPr>
              <p:custDataLst>
                <p:tags r:id="rId88"/>
              </p:custDataLst>
            </p:nvPr>
          </p:nvGraphicFramePr>
          <p:xfrm>
            <a:off x="5617759" y="5690278"/>
            <a:ext cx="257490" cy="387350"/>
          </p:xfrm>
          <a:graphic>
            <a:graphicData uri="http://schemas.openxmlformats.org/presentationml/2006/ole">
              <mc:AlternateContent>
                <mc:Choice xmlns:v="urn:schemas-microsoft-com:vml" Requires="v">
                  <p:oleObj spid="_x0000_s1105" name="Equation" r:id="rId89" imgW="2743200" imgH="3352800" progId="Equation.DSMT4">
                    <p:embed/>
                  </p:oleObj>
                </mc:Choice>
                <mc:Fallback>
                  <p:oleObj name="Equation" r:id="rId89" imgW="2743200" imgH="3352800" progId="Equation.DSMT4">
                    <p:embed/>
                    <p:pic>
                      <p:nvPicPr>
                        <p:cNvPr id="0" name="OLE substitute image"/>
                        <p:cNvPicPr/>
                        <p:nvPr/>
                      </p:nvPicPr>
                      <p:blipFill>
                        <a:blip r:embed="rId90"/>
                        <a:stretch>
                          <a:fillRect/>
                        </a:stretch>
                      </p:blipFill>
                      <p:spPr>
                        <a:xfrm>
                          <a:off x="5617759" y="5690278"/>
                          <a:ext cx="257490" cy="387350"/>
                        </a:xfrm>
                        <a:prstGeom prst="rect">
                          <a:avLst/>
                        </a:prstGeom>
                        <a:noFill/>
                      </p:spPr>
                    </p:pic>
                  </p:oleObj>
                </mc:Fallback>
              </mc:AlternateContent>
            </a:graphicData>
          </a:graphic>
        </p:graphicFrame>
      </p:grpSp>
      <p:graphicFrame>
        <p:nvGraphicFramePr>
          <p:cNvPr id="117" name="对象 116" title=""/>
          <p:cNvGraphicFramePr>
            <a:graphicFrameLocks noChangeAspect="1"/>
          </p:cNvGraphicFramePr>
          <p:nvPr>
            <p:custDataLst>
              <p:tags r:id="rId91"/>
            </p:custDataLst>
          </p:nvPr>
        </p:nvGraphicFramePr>
        <p:xfrm>
          <a:off x="2226775" y="4285917"/>
          <a:ext cx="1244600" cy="420688"/>
        </p:xfrm>
        <a:graphic>
          <a:graphicData uri="http://schemas.openxmlformats.org/presentationml/2006/ole">
            <mc:AlternateContent>
              <mc:Choice xmlns:v="urn:schemas-microsoft-com:vml" Requires="v">
                <p:oleObj spid="_x0000_s1106" name="Equation" r:id="rId92" imgW="12496800" imgH="4267200" progId="Equation.DSMT4">
                  <p:embed/>
                </p:oleObj>
              </mc:Choice>
              <mc:Fallback>
                <p:oleObj name="Equation" r:id="rId92" imgW="12496800" imgH="4267200" progId="Equation.DSMT4">
                  <p:embed/>
                  <p:pic>
                    <p:nvPicPr>
                      <p:cNvPr id="0" name="OLE substitute image"/>
                      <p:cNvPicPr/>
                      <p:nvPr/>
                    </p:nvPicPr>
                    <p:blipFill>
                      <a:blip r:embed="rId93"/>
                      <a:stretch>
                        <a:fillRect/>
                      </a:stretch>
                    </p:blipFill>
                    <p:spPr>
                      <a:xfrm>
                        <a:off x="2226775" y="4285917"/>
                        <a:ext cx="1244600" cy="420688"/>
                      </a:xfrm>
                      <a:prstGeom prst="rect">
                        <a:avLst/>
                      </a:prstGeom>
                      <a:noFill/>
                    </p:spPr>
                  </p:pic>
                </p:oleObj>
              </mc:Fallback>
            </mc:AlternateContent>
          </a:graphicData>
        </a:graphic>
      </p:graphicFrame>
      <p:grpSp>
        <p:nvGrpSpPr>
          <p:cNvPr id="5" name="组合 4" title=""/>
          <p:cNvGrpSpPr/>
          <p:nvPr>
            <p:custDataLst>
              <p:tags r:id="rId94"/>
            </p:custDataLst>
          </p:nvPr>
        </p:nvGrpSpPr>
        <p:grpSpPr>
          <a:xfrm>
            <a:off x="3517030" y="4419008"/>
            <a:ext cx="1096194" cy="997070"/>
            <a:chOff x="2895314" y="4603782"/>
            <a:chExt cx="1096194" cy="997070"/>
          </a:xfrm>
        </p:grpSpPr>
        <p:sp>
          <p:nvSpPr>
            <p:cNvPr id="2" name="左大括号 1"/>
            <p:cNvSpPr/>
            <p:nvPr>
              <p:custDataLst>
                <p:tags r:id="rId95"/>
              </p:custDataLst>
            </p:nvPr>
          </p:nvSpPr>
          <p:spPr>
            <a:xfrm flipH="1">
              <a:off x="2895314" y="4603782"/>
              <a:ext cx="247773" cy="997070"/>
            </a:xfrm>
            <a:prstGeom prst="leftBrace">
              <a:avLst>
                <a:gd name="adj1" fmla="val 43621"/>
                <a:gd name="adj2" fmla="val 46104"/>
              </a:avLst>
            </a:prstGeom>
            <a:ln w="38100">
              <a:solidFill>
                <a:srgbClr val="C00000"/>
              </a:solidFill>
              <a:headEnd type="none" w="lg" len="med"/>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箭头: 右 3"/>
            <p:cNvSpPr/>
            <p:nvPr>
              <p:custDataLst>
                <p:tags r:id="rId96"/>
              </p:custDataLst>
            </p:nvPr>
          </p:nvSpPr>
          <p:spPr>
            <a:xfrm>
              <a:off x="3316442" y="4944582"/>
              <a:ext cx="675066" cy="239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18" name="对象 117" title=""/>
          <p:cNvGraphicFramePr>
            <a:graphicFrameLocks noChangeAspect="1"/>
          </p:cNvGraphicFramePr>
          <p:nvPr>
            <p:custDataLst>
              <p:tags r:id="rId97"/>
            </p:custDataLst>
          </p:nvPr>
        </p:nvGraphicFramePr>
        <p:xfrm>
          <a:off x="4711116" y="4707901"/>
          <a:ext cx="1397000" cy="420688"/>
        </p:xfrm>
        <a:graphic>
          <a:graphicData uri="http://schemas.openxmlformats.org/presentationml/2006/ole">
            <mc:AlternateContent>
              <mc:Choice xmlns:v="urn:schemas-microsoft-com:vml" Requires="v">
                <p:oleObj spid="_x0000_s1107" name="Equation" r:id="rId98" imgW="14020800" imgH="4267200" progId="Equation.DSMT4">
                  <p:embed/>
                </p:oleObj>
              </mc:Choice>
              <mc:Fallback>
                <p:oleObj name="Equation" r:id="rId98" imgW="14020800" imgH="4267200" progId="Equation.DSMT4">
                  <p:embed/>
                  <p:pic>
                    <p:nvPicPr>
                      <p:cNvPr id="0" name="OLE substitute image"/>
                      <p:cNvPicPr/>
                      <p:nvPr/>
                    </p:nvPicPr>
                    <p:blipFill>
                      <a:blip r:embed="rId99"/>
                      <a:stretch>
                        <a:fillRect/>
                      </a:stretch>
                    </p:blipFill>
                    <p:spPr>
                      <a:xfrm>
                        <a:off x="4711116" y="4707901"/>
                        <a:ext cx="1397000" cy="420688"/>
                      </a:xfrm>
                      <a:prstGeom prst="rect">
                        <a:avLst/>
                      </a:prstGeom>
                      <a:noFill/>
                    </p:spPr>
                  </p:pic>
                </p:oleObj>
              </mc:Fallback>
            </mc:AlternateContent>
          </a:graphicData>
        </a:graphic>
      </p:graphicFrame>
      <p:sp>
        <p:nvSpPr>
          <p:cNvPr id="6" name="文本框 5" title=""/>
          <p:cNvSpPr txBox="1"/>
          <p:nvPr>
            <p:custDataLst>
              <p:tags r:id="rId100"/>
            </p:custDataLst>
          </p:nvPr>
        </p:nvSpPr>
        <p:spPr>
          <a:xfrm>
            <a:off x="5874892" y="4637475"/>
            <a:ext cx="3661580"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（统一为国际单位）</a:t>
            </a:r>
            <a:endParaRPr lang="zh-CN" altLang="en-US" sz="3000" b="1">
              <a:solidFill>
                <a:schemeClr val="accent6">
                  <a:lumMod val="50000"/>
                </a:schemeClr>
              </a:solidFill>
              <a:latin typeface="楷体" panose="02010609060101010101" charset="-122"/>
              <a:ea typeface="楷体" panose="02010609060101010101" charset="-122"/>
            </a:endParaRPr>
          </a:p>
        </p:txBody>
      </p:sp>
      <p:graphicFrame>
        <p:nvGraphicFramePr>
          <p:cNvPr id="119" name="对象 118" title=""/>
          <p:cNvGraphicFramePr>
            <a:graphicFrameLocks noChangeAspect="1"/>
          </p:cNvGraphicFramePr>
          <p:nvPr>
            <p:custDataLst>
              <p:tags r:id="rId101"/>
            </p:custDataLst>
          </p:nvPr>
        </p:nvGraphicFramePr>
        <p:xfrm>
          <a:off x="10175952" y="1335181"/>
          <a:ext cx="779093" cy="490404"/>
        </p:xfrm>
        <a:graphic>
          <a:graphicData uri="http://schemas.openxmlformats.org/presentationml/2006/ole">
            <mc:AlternateContent>
              <mc:Choice xmlns:v="urn:schemas-microsoft-com:vml" Requires="v">
                <p:oleObj spid="_x0000_s1108" name="Equation" r:id="rId102" imgW="6705600" imgH="4267200" progId="Equation.DSMT4">
                  <p:embed/>
                </p:oleObj>
              </mc:Choice>
              <mc:Fallback>
                <p:oleObj name="Equation" r:id="rId102" imgW="6705600" imgH="4267200" progId="Equation.DSMT4">
                  <p:embed/>
                  <p:pic>
                    <p:nvPicPr>
                      <p:cNvPr id="0" name="OLE substitute image"/>
                      <p:cNvPicPr/>
                      <p:nvPr/>
                    </p:nvPicPr>
                    <p:blipFill>
                      <a:blip r:embed="rId103"/>
                      <a:stretch>
                        <a:fillRect/>
                      </a:stretch>
                    </p:blipFill>
                    <p:spPr>
                      <a:xfrm>
                        <a:off x="10175952" y="1335181"/>
                        <a:ext cx="779093" cy="490404"/>
                      </a:xfrm>
                      <a:prstGeom prst="rect">
                        <a:avLst/>
                      </a:prstGeom>
                      <a:no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8.33333E-07 2.22222E-06 L 0.44792 -0.00185" pathEditMode="relative" rAng="0" ptsTypes="AA">
                                      <p:cBhvr>
                                        <p:cTn id="6" dur="2000" fill="hold"/>
                                        <p:tgtEl>
                                          <p:spTgt spid="108"/>
                                        </p:tgtEl>
                                        <p:attrNameLst>
                                          <p:attrName>ppt_x</p:attrName>
                                          <p:attrName>ppt_y</p:attrName>
                                        </p:attrNameLst>
                                      </p:cBhvr>
                                      <p:rCtr x="22396" y="-93"/>
                                    </p:animMotion>
                                  </p:childTnLst>
                                </p:cTn>
                              </p:par>
                            </p:childTnLst>
                          </p:cTn>
                        </p:par>
                        <p:par>
                          <p:cTn id="7" fill="hold" nodeType="afterGroup">
                            <p:stCondLst>
                              <p:cond delay="2000"/>
                            </p:stCondLst>
                            <p:childTnLst>
                              <p:par>
                                <p:cTn id="8" presetID="22" presetClass="entr" presetSubtype="8" fill="hold" nodeType="after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wipe(left)">
                                      <p:cBhvr>
                                        <p:cTn id="10" dur="2500"/>
                                        <p:tgtEl>
                                          <p:spTgt spid="112"/>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500"/>
                                        <p:tgtEl>
                                          <p:spTgt spid="118"/>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nodeType="clickPar">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wipe(down)">
                                      <p:cBhvr>
                                        <p:cTn id="40"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4_BD.1_1#6c0d38b2d?sp=1&amp;vcp=1&amp;vis=1&amp;pid=78d6e940e&amp;color=0,0,0&amp;vtp=1&amp;bt=1&amp;bbb=1&amp;hb=1" title=""/>
          <p:cNvSpPr/>
          <p:nvPr>
            <p:custDataLst>
              <p:tags r:id="rId4"/>
            </p:custDataLst>
          </p:nvPr>
        </p:nvSpPr>
        <p:spPr>
          <a:xfrm>
            <a:off x="719328" y="536448"/>
            <a:ext cx="10753344" cy="1111165"/>
          </a:xfrm>
          <a:prstGeom prst="rect">
            <a:avLst/>
          </a:prstGeom>
          <a:noFill/>
        </p:spPr>
        <p:txBody>
          <a:bodyPr wrap="none" lIns="0" tIns="0" rIns="0" bIns="0" rtlCol="0" anchor="t"/>
          <a:lstStyle/>
          <a:p>
            <a:pPr algn="l" latinLnBrk="1">
              <a:lnSpc>
                <a:spcPts val="35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1.</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生活处处有物理。下列情景中，人施加的力对物体做功的</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3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是(</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pic>
        <p:nvPicPr>
          <p:cNvPr id="3" name="QC_4_BD.1_2#6c0d38b2d?vcp=1&amp;vis=1&amp;pid=78d6e940e&amp;color=0,0,0&amp;tib=255,255,255&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2128996" y="1817115"/>
            <a:ext cx="7946200" cy="1671089"/>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C_4_AN.2_1#6c0d38b2d.bracket?vcp=1&amp;vis=1&amp;pid=78d6e940e&amp;color=0,0,0&amp;vpa=1&amp;vtp=1" title=""/>
          <p:cNvSpPr/>
          <p:nvPr>
            <p:custDataLst>
              <p:tags r:id="rId7"/>
            </p:custDataLst>
          </p:nvPr>
        </p:nvSpPr>
        <p:spPr>
          <a:xfrm>
            <a:off x="1452753" y="1109303"/>
            <a:ext cx="565151" cy="536533"/>
          </a:xfrm>
          <a:prstGeom prst="rect">
            <a:avLst/>
          </a:prstGeom>
          <a:noFill/>
        </p:spPr>
        <p:txBody>
          <a:bodyPr wrap="none" lIns="0" tIns="0" rIns="0" bIns="0" rtlCol="0" anchor="t"/>
          <a:lstStyle/>
          <a:p>
            <a:pPr algn="ctr" latinLnBrk="1">
              <a:lnSpc>
                <a:spcPts val="34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B</a:t>
            </a:r>
            <a:endParaRPr lang="en-US" altLang="zh-CN" sz="3200"/>
          </a:p>
        </p:txBody>
      </p:sp>
      <p:sp>
        <p:nvSpPr>
          <p:cNvPr id="5" name="QC_4_BD.1_3#6c0d38b2d.choices?vcp=1&amp;vis=1&amp;pid=78d6e940e&amp;color=0,0,0&amp;vtp=1&amp;bbb=1" title=""/>
          <p:cNvSpPr/>
          <p:nvPr>
            <p:custDataLst>
              <p:tags r:id="rId8"/>
            </p:custDataLst>
          </p:nvPr>
        </p:nvSpPr>
        <p:spPr>
          <a:xfrm>
            <a:off x="719328" y="3662848"/>
            <a:ext cx="10753344" cy="2296499"/>
          </a:xfrm>
          <a:prstGeom prst="rect">
            <a:avLst/>
          </a:prstGeom>
          <a:noFill/>
        </p:spPr>
        <p:txBody>
          <a:bodyPr wrap="none" lIns="0" tIns="0" rIns="0" bIns="0" rtlCol="0" anchor="t"/>
          <a:lstStyle/>
          <a:p>
            <a:pPr algn="l" latinLnBrk="1">
              <a:lnSpc>
                <a:spcPts val="35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A.</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甲：球被踢出后，在空中飞行的过程</a:t>
            </a:r>
            <a:endParaRPr lang="en-US" altLang="zh-CN" sz="3200"/>
          </a:p>
          <a:p>
            <a:pPr latinLnBrk="1">
              <a:lnSpc>
                <a:spcPts val="35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B.</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乙：拉车使车向前运动</a:t>
            </a:r>
            <a:endParaRPr lang="en-US" altLang="zh-CN" sz="3200"/>
          </a:p>
          <a:p>
            <a:pPr latinLnBrk="1">
              <a:lnSpc>
                <a:spcPts val="35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C.</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丙：推箱子但没有推动</a:t>
            </a:r>
            <a:endParaRPr lang="en-US" altLang="zh-CN" sz="3200"/>
          </a:p>
          <a:p>
            <a:pPr latinLnBrk="1">
              <a:lnSpc>
                <a:spcPts val="33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D.</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丁：提着滑板在水平路面上前进</a:t>
            </a:r>
            <a:endParaRPr lang="en-US" altLang="zh-CN" sz="3200"/>
          </a:p>
        </p:txBody>
      </p:sp>
      <p:sp>
        <p:nvSpPr>
          <p:cNvPr id="7" name="object 54" title="">
            <a:hlinkClick r:id="rId10" action="ppaction://hlinksldjump"/>
          </p:cNvPr>
          <p:cNvSpPr/>
          <p:nvPr>
            <p:custDataLst>
              <p:tags r:id="rId9"/>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rPr>
              <a:t> 返回</a:t>
            </a:r>
            <a:endParaRPr kumimoji="0"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4_BD.3_1#deda86a4c?vcp=1&amp;vis=1&amp;pid=78d6e940e&amp;color=0,0,0&amp;vtp=1&amp;bt=1&amp;bbb=1&amp;hb=1" title=""/>
          <p:cNvSpPr/>
          <p:nvPr>
            <p:custDataLst>
              <p:tags r:id="rId4"/>
            </p:custDataLst>
          </p:nvPr>
        </p:nvSpPr>
        <p:spPr>
          <a:xfrm>
            <a:off x="719328" y="1563932"/>
            <a:ext cx="10752672" cy="2122932"/>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2.</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1200" b="0" i="0" kern="0">
                <a:solidFill>
                  <a:srgbClr val="FFFFFF"/>
                </a:solidFill>
                <a:latin typeface="宋体" panose="02010600030101010101" pitchFamily="2" charset="-122"/>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植树节那天，小荣参加了植树活动。</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下列关于他在植树过程中的一些情景，其中没有对树苗做功</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的是(</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pic>
        <p:nvPicPr>
          <p:cNvPr id="3" name="QC_4_BD.3_1#deda86a4c?vcp=1&amp;vis=1&amp;pid=78d6e940e&amp;color=0,0,0&amp;tib=255,255,255&amp;iip=1&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1234991" y="1624892"/>
            <a:ext cx="3413760" cy="60960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C_4_AN.4_1#deda86a4c.bracket?vcp=1&amp;vis=1&amp;pid=78d6e940e&amp;color=0,0,0&amp;vpa=2&amp;vtp=1" title=""/>
          <p:cNvSpPr/>
          <p:nvPr>
            <p:custDataLst>
              <p:tags r:id="rId7"/>
            </p:custDataLst>
          </p:nvPr>
        </p:nvSpPr>
        <p:spPr>
          <a:xfrm>
            <a:off x="1859153" y="3038825"/>
            <a:ext cx="565151" cy="638133"/>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C</a:t>
            </a:r>
            <a:endParaRPr lang="en-US" altLang="zh-CN" sz="3200"/>
          </a:p>
        </p:txBody>
      </p:sp>
      <p:sp>
        <p:nvSpPr>
          <p:cNvPr id="5" name="QC_4_BD.3_2#deda86a4c.choices?vcp=1&amp;vis=1&amp;pid=78d6e940e&amp;color=0,0,0&amp;vtp=1&amp;bbb=1" title=""/>
          <p:cNvSpPr/>
          <p:nvPr>
            <p:custDataLst>
              <p:tags r:id="rId8"/>
            </p:custDataLst>
          </p:nvPr>
        </p:nvSpPr>
        <p:spPr>
          <a:xfrm>
            <a:off x="719328" y="3762048"/>
            <a:ext cx="10753344" cy="1377865"/>
          </a:xfrm>
          <a:prstGeom prst="rect">
            <a:avLst/>
          </a:prstGeom>
          <a:noFill/>
        </p:spPr>
        <p:txBody>
          <a:bodyPr wrap="none" lIns="0" tIns="0" rIns="0" bIns="0" rtlCol="0" anchor="t"/>
          <a:lstStyle/>
          <a:p>
            <a:pPr latinLnBrk="1">
              <a:lnSpc>
                <a:spcPts val="4400"/>
              </a:lnSpc>
              <a:tabLst>
                <a:tab pos="4139565"/>
              </a:tabLst>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A.</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从车上搬下树苗</a:t>
            </a:r>
            <a:r>
              <a:rPr lang="en-US" altLang="zh-CN" sz="3200" b="0" i="0" spc="-103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B.</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把树苗从地面提起来</a:t>
            </a:r>
            <a:endParaRPr lang="en-US" altLang="zh-CN" sz="3200"/>
          </a:p>
          <a:p>
            <a:pPr latinLnBrk="1">
              <a:lnSpc>
                <a:spcPts val="4200"/>
              </a:lnSpc>
              <a:tabLst>
                <a:tab pos="4139565"/>
              </a:tabLst>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C.</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扶着树苗回填土</a:t>
            </a:r>
            <a:r>
              <a:rPr lang="en-US" altLang="zh-CN" sz="3200" b="0" i="0" spc="-103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D.</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将树苗放入挖好的坑中</a:t>
            </a:r>
            <a:endParaRPr lang="en-US" altLang="zh-CN" sz="3200"/>
          </a:p>
        </p:txBody>
      </p:sp>
      <p:sp>
        <p:nvSpPr>
          <p:cNvPr id="6" name="object 54" title="">
            <a:hlinkClick r:id="rId10" action="ppaction://hlinksldjump"/>
          </p:cNvPr>
          <p:cNvSpPr/>
          <p:nvPr>
            <p:custDataLst>
              <p:tags r:id="rId9"/>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rPr>
              <a:t> 返回</a:t>
            </a:r>
            <a:endParaRPr kumimoji="0"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C_4_BD.5_1#5af634254?htil=1&amp;vcp=1&amp;vis=1&amp;pid=78d6e940e&amp;color=0,0,0&amp;tib=255,255,255&amp;vtp=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9521952" y="972280"/>
            <a:ext cx="1926336" cy="1938528"/>
          </a:xfrm>
          <a:prstGeom prst="rect">
            <a:avLst/>
          </a:prstGeom>
          <a:noFill/>
          <a:extLst>
            <a:ext uri="{909E8E84-426E-40DD-AFC4-6F175D3DCCD1}">
              <a14:hiddenFill xmlns:a14="http://schemas.microsoft.com/office/drawing/2010/main">
                <a:solidFill>
                  <a:schemeClr val="accent1">
                    <a:alpha val="0"/>
                  </a:schemeClr>
                </a:solidFill>
              </a14:hiddenFill>
            </a:ext>
          </a:extLst>
        </p:spPr>
      </p:pic>
      <mc:AlternateContent>
        <mc:Choice Requires="a14">
          <p:sp>
            <p:nvSpPr>
              <p:cNvPr id="3" name="QC_4_BD.5_2#5af634254?htil=1&amp;sp=1&amp;vcp=1&amp;vis=1&amp;pid=78d6e940e&amp;color=0,0,0&amp;vtp=1&amp;bt=1&amp;bbb=1&amp;hb=1&amp;hs=1" title=""/>
              <p:cNvSpPr/>
              <p:nvPr>
                <p:custDataLst>
                  <p:tags r:id="rId6"/>
                </p:custDataLst>
              </p:nvPr>
            </p:nvSpPr>
            <p:spPr>
              <a:xfrm>
                <a:off x="719328" y="911321"/>
                <a:ext cx="8644128" cy="2128520"/>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3.</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小荣用弹簧测力计两次沿水平方向拉着同一物</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体在同一水平面上运动，两次运动的</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t</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图像如</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图所示。其对应的弹簧测力计示数分别为</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mc:Choice>
        <mc:Fallback>
          <p:sp>
            <p:nvSpPr>
              <p:cNvPr id="3" name="QC_4_BD.5_2#5af634254?htil=1&amp;sp=1&amp;vcp=1&amp;vis=1&amp;pid=78d6e940e&amp;color=0,0,0&amp;vtp=1&amp;bt=1&amp;bbb=1&amp;hb=1&amp;hs=1"/>
              <p:cNvSpPr>
                <a:spLocks noRot="1" noChangeAspect="1" noMove="1" noResize="1" noEditPoints="1" noAdjustHandles="1" noChangeArrowheads="1" noChangeShapeType="1" noTextEdit="1"/>
              </p:cNvSpPr>
              <p:nvPr>
                <p:custDataLst>
                  <p:tags r:id="rId7"/>
                </p:custDataLst>
              </p:nvPr>
            </p:nvSpPr>
            <p:spPr>
              <a:xfrm>
                <a:off x="719328" y="911321"/>
                <a:ext cx="8644128" cy="2128520"/>
              </a:xfrm>
              <a:prstGeom prst="rect">
                <a:avLst/>
              </a:prstGeom>
              <a:blipFill rotWithShape="1">
                <a:blip r:embed="rId8"/>
                <a:stretch>
                  <a:fillRect l="-6" t="-5" r="-5086" b="5"/>
                </a:stretch>
              </a:blipFill>
            </p:spPr>
            <p:txBody>
              <a:bodyPr/>
              <a:lstStyle/>
              <a:p>
                <a:r>
                  <a:rPr lang="zh-CN" altLang="en-US">
                    <a:noFill/>
                  </a:rPr>
                  <a:t> </a:t>
                </a:r>
              </a:p>
            </p:txBody>
          </p:sp>
        </mc:Fallback>
      </mc:AlternateContent>
      <p:sp>
        <p:nvSpPr>
          <p:cNvPr id="4" name="QC_4_AN.6_1#5af634254.bracket?vcp=1&amp;vis=1&amp;pid=78d6e940e&amp;color=0,0,0&amp;vpa=3&amp;vtp=1" title=""/>
          <p:cNvSpPr/>
          <p:nvPr>
            <p:custDataLst>
              <p:tags r:id="rId9"/>
            </p:custDataLst>
          </p:nvPr>
        </p:nvSpPr>
        <p:spPr>
          <a:xfrm>
            <a:off x="1436491" y="3763909"/>
            <a:ext cx="588433" cy="638133"/>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A</a:t>
            </a:r>
            <a:endParaRPr lang="en-US" altLang="zh-CN" sz="3200"/>
          </a:p>
        </p:txBody>
      </p:sp>
      <mc:AlternateContent>
        <mc:Choice Requires="a14">
          <p:sp>
            <p:nvSpPr>
              <p:cNvPr id="5" name="QC_4_BD.5_3#5af634254.choices?vcp=1&amp;vis=1&amp;pid=78d6e940e&amp;color=0,0,0&amp;vtp=1&amp;bbb=1&amp;hs=1" title=""/>
              <p:cNvSpPr/>
              <p:nvPr>
                <p:custDataLst>
                  <p:tags r:id="rId10"/>
                </p:custDataLst>
              </p:nvPr>
            </p:nvSpPr>
            <p:spPr>
              <a:xfrm>
                <a:off x="719328" y="4420921"/>
                <a:ext cx="10753344" cy="1369907"/>
              </a:xfrm>
              <a:prstGeom prst="rect">
                <a:avLst/>
              </a:prstGeom>
              <a:noFill/>
            </p:spPr>
            <p:txBody>
              <a:bodyPr wrap="none" lIns="0" tIns="0" rIns="0" bIns="0" rtlCol="0" anchor="t"/>
              <a:lstStyle/>
              <a:p>
                <a:pPr latinLnBrk="1">
                  <a:lnSpc>
                    <a:spcPts val="4400"/>
                  </a:lnSpc>
                  <a:tabLst>
                    <a:tab pos="4139565"/>
                  </a:tabLst>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A.</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spc="-103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B.</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endParaRPr lang="en-US" altLang="zh-CN" sz="3200"/>
              </a:p>
              <a:p>
                <a:pPr latinLnBrk="1">
                  <a:lnSpc>
                    <a:spcPts val="4200"/>
                  </a:lnSpc>
                  <a:tabLst>
                    <a:tab pos="4139565"/>
                  </a:tabLst>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C.</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spc="-103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D.</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endParaRPr lang="en-US" altLang="zh-CN" sz="3200"/>
              </a:p>
            </p:txBody>
          </p:sp>
        </mc:Choice>
        <mc:Fallback>
          <p:sp>
            <p:nvSpPr>
              <p:cNvPr id="5" name="QC_4_BD.5_3#5af634254.choices?vcp=1&amp;vis=1&amp;pid=78d6e940e&amp;color=0,0,0&amp;vtp=1&amp;bbb=1&amp;hs=1"/>
              <p:cNvSpPr>
                <a:spLocks noRot="1" noChangeAspect="1" noMove="1" noResize="1" noEditPoints="1" noAdjustHandles="1" noChangeArrowheads="1" noChangeShapeType="1" noTextEdit="1"/>
              </p:cNvSpPr>
              <p:nvPr>
                <p:custDataLst>
                  <p:tags r:id="rId11"/>
                </p:custDataLst>
              </p:nvPr>
            </p:nvSpPr>
            <p:spPr>
              <a:xfrm>
                <a:off x="719328" y="4420921"/>
                <a:ext cx="10753344" cy="1369907"/>
              </a:xfrm>
              <a:prstGeom prst="rect">
                <a:avLst/>
              </a:prstGeom>
              <a:blipFill rotWithShape="1">
                <a:blip r:embed="rId12"/>
                <a:stretch>
                  <a:fillRect l="-5" t="-4" r="1" b="19"/>
                </a:stretch>
              </a:blipFill>
            </p:spPr>
            <p:txBody>
              <a:bodyPr/>
              <a:lstStyle/>
              <a:p>
                <a:r>
                  <a:rPr lang="zh-CN" altLang="en-US">
                    <a:noFill/>
                  </a:rPr>
                  <a:t> </a:t>
                </a:r>
              </a:p>
            </p:txBody>
          </p:sp>
        </mc:Fallback>
      </mc:AlternateContent>
      <mc:AlternateContent>
        <mc:Choice Requires="a14">
          <p:sp>
            <p:nvSpPr>
              <p:cNvPr id="6" name="QC_4_BD.5_2#5af634254?htil=1&amp;sp=1&amp;vcp=1&amp;vis=1&amp;pid=78d6e940e&amp;color=0,0,0&amp;vtp=1&amp;bt=1&amp;bbb=1&amp;hb=1&amp;hs=1" title=""/>
              <p:cNvSpPr/>
              <p:nvPr>
                <p:custDataLst>
                  <p:tags r:id="rId13"/>
                </p:custDataLst>
              </p:nvPr>
            </p:nvSpPr>
            <p:spPr>
              <a:xfrm>
                <a:off x="720000" y="3034083"/>
                <a:ext cx="10752000" cy="1377865"/>
              </a:xfrm>
              <a:prstGeom prst="rect">
                <a:avLst/>
              </a:prstGeom>
              <a:noFill/>
            </p:spPr>
            <p:txBody>
              <a:bodyPr wrap="none" lIns="0" tIns="0" rIns="0" bIns="0" rtlCol="0" anchor="t"/>
              <a:lstStyle/>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相等时间内所做的功分别为</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200" b="0" i="1">
                              <a:solidFill>
                                <a:srgbClr val="000000"/>
                              </a:solidFill>
                              <a:latin typeface="Cambria Math" panose="02040503050406030204" charset="0"/>
                              <a:ea typeface="微软雅黑" panose="020b0503020204020204" charset="-122"/>
                              <a:cs typeface="Times New Roman" panose="02020603050405020304" pitchFamily="34" charset="-120"/>
                            </a:rPr>
                          </m:ctrlPr>
                        </m:sSubPr>
                        <m:e>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W</m:t>
                          </m:r>
                        </m:e>
                        <m:sub>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，则它们的关系正确的</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是(</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mc:Choice>
        <mc:Fallback>
          <p:sp>
            <p:nvSpPr>
              <p:cNvPr id="6" name="QC_4_BD.5_2#5af634254?htil=1&amp;sp=1&amp;vcp=1&amp;vis=1&amp;pid=78d6e940e&amp;color=0,0,0&amp;vtp=1&amp;bt=1&amp;bbb=1&amp;hb=1&amp;hs=1"/>
              <p:cNvSpPr>
                <a:spLocks noRot="1" noChangeAspect="1" noMove="1" noResize="1" noEditPoints="1" noAdjustHandles="1" noChangeArrowheads="1" noChangeShapeType="1" noTextEdit="1"/>
              </p:cNvSpPr>
              <p:nvPr>
                <p:custDataLst>
                  <p:tags r:id="rId14"/>
                </p:custDataLst>
              </p:nvPr>
            </p:nvSpPr>
            <p:spPr>
              <a:xfrm>
                <a:off x="720000" y="3034083"/>
                <a:ext cx="10752000" cy="1377865"/>
              </a:xfrm>
              <a:prstGeom prst="rect">
                <a:avLst/>
              </a:prstGeom>
              <a:blipFill rotWithShape="1">
                <a:blip r:embed="rId15"/>
                <a:stretch>
                  <a:fillRect l="-5" t="-4" r="1" b="44"/>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4_BD.8_1#75a81502c?vcp=1&amp;vis=1&amp;pid=78d6e940e&amp;color=0,0,0&amp;vtp=1&amp;bt=1&amp;bbb=1&amp;hb=1" title=""/>
          <p:cNvSpPr/>
          <p:nvPr>
            <p:custDataLst>
              <p:tags r:id="rId4"/>
            </p:custDataLst>
          </p:nvPr>
        </p:nvSpPr>
        <p:spPr>
          <a:xfrm>
            <a:off x="719328" y="1938540"/>
            <a:ext cx="10753344" cy="2122932"/>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4.</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小李同学用60牛的水平推力使一个重200牛的物体沿水平</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地面前进了5米，放手后，物体继续滑行了1米，小李对物体</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所做的功是(</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sp>
        <p:nvSpPr>
          <p:cNvPr id="3" name="QC_4_AN.9_1#75a81502c.bracket?vcp=1&amp;vis=1&amp;pid=78d6e940e&amp;color=0,0,0&amp;vpa=4&amp;vtp=1" title=""/>
          <p:cNvSpPr/>
          <p:nvPr>
            <p:custDataLst>
              <p:tags r:id="rId5"/>
            </p:custDataLst>
          </p:nvPr>
        </p:nvSpPr>
        <p:spPr>
          <a:xfrm>
            <a:off x="3078352" y="3413433"/>
            <a:ext cx="565151" cy="638133"/>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B</a:t>
            </a:r>
            <a:endParaRPr lang="en-US" altLang="zh-CN" sz="3200"/>
          </a:p>
        </p:txBody>
      </p:sp>
      <p:sp>
        <p:nvSpPr>
          <p:cNvPr id="4" name="QC_4_BD.8_2#75a81502c.choices?vcp=1&amp;vis=1&amp;pid=78d6e940e&amp;color=0,0,0&amp;vtp=1&amp;bbb=1" title=""/>
          <p:cNvSpPr/>
          <p:nvPr>
            <p:custDataLst>
              <p:tags r:id="rId6"/>
            </p:custDataLst>
          </p:nvPr>
        </p:nvSpPr>
        <p:spPr>
          <a:xfrm>
            <a:off x="719328" y="4135892"/>
            <a:ext cx="10753344" cy="632799"/>
          </a:xfrm>
          <a:prstGeom prst="rect">
            <a:avLst/>
          </a:prstGeom>
          <a:noFill/>
        </p:spPr>
        <p:txBody>
          <a:bodyPr wrap="none" lIns="0" tIns="0" rIns="0" bIns="0" rtlCol="0" anchor="t"/>
          <a:lstStyle/>
          <a:p>
            <a:pPr latinLnBrk="1">
              <a:lnSpc>
                <a:spcPts val="4200"/>
              </a:lnSpc>
              <a:tabLst>
                <a:tab pos="2005965"/>
                <a:tab pos="3987165"/>
                <a:tab pos="5968365"/>
              </a:tabLst>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A.</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200焦</a:t>
            </a:r>
            <a:r>
              <a:rPr lang="en-US" altLang="zh-CN" sz="3200" b="0" i="0" spc="-103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B.</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300焦</a:t>
            </a:r>
            <a:r>
              <a:rPr lang="en-US" altLang="zh-CN" sz="3200" b="0" i="0" spc="-103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C.</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360焦</a:t>
            </a:r>
            <a:r>
              <a:rPr lang="en-US" altLang="zh-CN" sz="3200" b="0" i="0" spc="-103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D.</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1</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000焦</a:t>
            </a:r>
            <a:endParaRPr lang="en-US" altLang="zh-CN" sz="3200"/>
          </a:p>
        </p:txBody>
      </p:sp>
      <p:sp>
        <p:nvSpPr>
          <p:cNvPr id="5" name="object 54" title="">
            <a:hlinkClick r:id="rId8" action="ppaction://hlinksldjump"/>
          </p:cNvPr>
          <p:cNvSpPr/>
          <p:nvPr>
            <p:custDataLst>
              <p:tags r:id="rId7"/>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rPr>
              <a:t> 返回</a:t>
            </a:r>
            <a:endParaRPr kumimoji="0"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B_4_BD.10_1#c6ed06577?vcp=1&amp;vis=1&amp;pid=78d6e940e&amp;color=0,0,0&amp;vtp=1&amp;bt=1&amp;bbb=1&amp;hb=1" title=""/>
              <p:cNvSpPr/>
              <p:nvPr>
                <p:custDataLst>
                  <p:tags r:id="rId4"/>
                </p:custDataLst>
              </p:nvPr>
            </p:nvSpPr>
            <p:spPr>
              <a:xfrm>
                <a:off x="719328" y="743373"/>
                <a:ext cx="10752672" cy="3613065"/>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5.</a:t>
                </a:r>
                <a:r>
                  <a:rPr lang="en-US" altLang="zh-CN" sz="1200" b="0" i="0" kern="0">
                    <a:solidFill>
                      <a:srgbClr val="FFFFFF"/>
                    </a:solidFill>
                    <a:latin typeface="宋体" panose="02010600030101010101" pitchFamily="2" charset="-122"/>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在冰壶比赛中，若比赛用的冰壶（如图甲）</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其质量为</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20</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，某次投掷时运动员用</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的水平力将冰壶从</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水平冰道的</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点推至</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点后放手，离手后冰壶继续滑行至</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点</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停止，</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到</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用时</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，如图乙。则这次投掷过程中运动员对</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冰壶做的功为</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m:oMathPara>
                </a14:m>
                <a:r>
                  <a:rPr lang="en-US" altLang="zh-CN" sz="3200" b="0" i="0">
                    <a:solidFill>
                      <a:srgbClr val="000000"/>
                    </a:solidFill>
                    <a:latin typeface="Times New Roman" panose="02020603050405020304" pitchFamily="18" charset="0"/>
                    <a:ea typeface="微软雅黑"/>
                    <a:cs typeface="Times New Roman" panose="02020603050405020304" pitchFamily="34" charset="-120"/>
                  </a:rPr>
                  <a:t>，重力做功为</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a:t>
                </a:r>
                <a14:m>
                  <m:oMathPara>
                    <m:oMathParaPr>
                      <m:jc/>
                    </m:oMathParaPr>
                    <m:oMath>
                      <m:r>
                        <m:rPr>
                          <m:sty m:val="p"/>
                        </m:rPr>
                        <a:rPr lang="en-US" altLang="zh-CN" sz="3200" b="0" i="0">
                          <a:solidFill>
                            <a:srgbClr val="000000"/>
                          </a:solidFill>
                          <a:latin typeface="Cambria Math" panose="02040503050406030204" pitchFamily="18" charset="0"/>
                          <a:ea typeface="微软雅黑" panose="020b0503020204020204" charset="-122"/>
                          <a:cs typeface="Times New Roman" panose="02020603050405020304" pitchFamily="34" charset="-120"/>
                        </a:rPr>
                        <m:t>J</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mc:Choice>
        <mc:Fallback>
          <p:sp>
            <p:nvSpPr>
              <p:cNvPr id="2" name="QB_4_BD.10_1#c6ed06577?vcp=1&amp;vis=1&amp;pid=78d6e940e&amp;color=0,0,0&amp;vtp=1&amp;bt=1&amp;bbb=1&amp;hb=1"/>
              <p:cNvSpPr>
                <a:spLocks noRot="1" noChangeAspect="1" noMove="1" noResize="1" noEditPoints="1" noAdjustHandles="1" noChangeArrowheads="1" noChangeShapeType="1" noTextEdit="1"/>
              </p:cNvSpPr>
              <p:nvPr>
                <p:custDataLst>
                  <p:tags r:id="rId5"/>
                </p:custDataLst>
              </p:nvPr>
            </p:nvSpPr>
            <p:spPr>
              <a:xfrm>
                <a:off x="719328" y="743373"/>
                <a:ext cx="10752672" cy="3613065"/>
              </a:xfrm>
              <a:prstGeom prst="rect">
                <a:avLst/>
              </a:prstGeom>
              <a:blipFill rotWithShape="1">
                <a:blip r:embed="rId6"/>
                <a:stretch>
                  <a:fillRect l="-5" t="-12" r="-1204" b="9"/>
                </a:stretch>
              </a:blipFill>
            </p:spPr>
            <p:txBody>
              <a:bodyPr/>
              <a:lstStyle/>
              <a:p>
                <a:r>
                  <a:rPr lang="zh-CN" altLang="en-US">
                    <a:noFill/>
                  </a:rPr>
                  <a:t> </a:t>
                </a:r>
              </a:p>
            </p:txBody>
          </p:sp>
        </mc:Fallback>
      </mc:AlternateContent>
      <p:pic>
        <p:nvPicPr>
          <p:cNvPr id="3" name="QB_4_BD.10_1#c6ed06577?vcp=1&amp;vis=1&amp;pid=78d6e940e&amp;color=0,0,0&amp;tib=255,255,255&amp;iip=2&amp;vtp=1" title=""/>
          <p:cNvPicPr>
            <a:picLocks noChangeAspect="1"/>
          </p:cNvPicPr>
          <p:nvPr>
            <p:custDataLst>
              <p:tags r:id="rId8"/>
            </p:custDataLst>
          </p:nvPr>
        </p:nvPicPr>
        <p:blipFill>
          <a:blip r:embed="rId7">
            <a:clrChange>
              <a:clrFrom>
                <a:srgbClr val="FFFFFF"/>
              </a:clrFrom>
              <a:clrTo>
                <a:srgbClr val="FFFFFF">
                  <a:alpha val="0"/>
                </a:srgbClr>
              </a:clrTo>
            </a:clrChange>
          </a:blip>
          <a:stretch>
            <a:fillRect/>
          </a:stretch>
        </p:blipFill>
        <p:spPr>
          <a:xfrm>
            <a:off x="1024171" y="804333"/>
            <a:ext cx="2743200" cy="609600"/>
          </a:xfrm>
          <a:prstGeom prst="rect">
            <a:avLst/>
          </a:prstGeom>
          <a:noFill/>
          <a:extLst>
            <a:ext uri="{909E8E84-426E-40DD-AFC4-6F175D3DCCD1}">
              <a14:hiddenFill xmlns:a14="http://schemas.microsoft.com/office/drawing/2010/main">
                <a:solidFill>
                  <a:schemeClr val="accent1">
                    <a:alpha val="0"/>
                  </a:schemeClr>
                </a:solidFill>
              </a14:hiddenFill>
            </a:ext>
          </a:extLst>
        </p:spPr>
      </p:pic>
      <p:pic>
        <p:nvPicPr>
          <p:cNvPr id="4" name="QB_4_BD.10_2#c6ed06577?vcp=1&amp;vis=1&amp;pid=78d6e940e&amp;color=0,0,0&amp;tib=255,255,255&amp;vtp=1" title=""/>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3354575" y="4500541"/>
            <a:ext cx="5470663" cy="1478557"/>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5" name="QB_4_AN.11_1#c6ed06577.blank?vcp=1&amp;vis=1&amp;pid=78d6e940e&amp;color=0,0,0&amp;vpa=5&amp;vtp=1&amp;bbb=1" title=""/>
          <p:cNvSpPr/>
          <p:nvPr>
            <p:custDataLst>
              <p:tags r:id="rId11"/>
            </p:custDataLst>
          </p:nvPr>
        </p:nvSpPr>
        <p:spPr>
          <a:xfrm>
            <a:off x="3179952" y="3657600"/>
            <a:ext cx="700617" cy="638133"/>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23</a:t>
            </a:r>
            <a:endParaRPr lang="en-US" altLang="zh-CN" sz="3200"/>
          </a:p>
        </p:txBody>
      </p:sp>
      <p:sp>
        <p:nvSpPr>
          <p:cNvPr id="6" name="QB_4_AN.12_1#c6ed06577.blank?vcp=1&amp;vis=1&amp;pid=78d6e940e&amp;color=0,0,0&amp;vpa=6&amp;vtp=1" title=""/>
          <p:cNvSpPr/>
          <p:nvPr>
            <p:custDataLst>
              <p:tags r:id="rId12"/>
            </p:custDataLst>
          </p:nvPr>
        </p:nvSpPr>
        <p:spPr>
          <a:xfrm>
            <a:off x="6556036" y="3657600"/>
            <a:ext cx="497417" cy="638133"/>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0</a:t>
            </a:r>
            <a:endParaRPr lang="en-US" altLang="zh-CN" sz="3200"/>
          </a:p>
        </p:txBody>
      </p:sp>
      <p:sp>
        <p:nvSpPr>
          <p:cNvPr id="7" name="object 54" title="">
            <a:hlinkClick r:id="rId14" action="ppaction://hlinksldjump"/>
          </p:cNvPr>
          <p:cNvSpPr/>
          <p:nvPr>
            <p:custDataLst>
              <p:tags r:id="rId13"/>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rPr>
              <a:t> 返回</a:t>
            </a:r>
            <a:endParaRPr kumimoji="0"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715617" y="725558"/>
            <a:ext cx="7345018" cy="4215765"/>
          </a:xfrm>
          <a:prstGeom prst="rect">
            <a:avLst/>
          </a:prstGeom>
          <a:noFill/>
        </p:spPr>
        <p:txBody>
          <a:bodyPr wrap="square" rtlCol="0">
            <a:spAutoFit/>
          </a:bodyPr>
          <a:lstStyle/>
          <a:p>
            <a:r>
              <a:rPr lang="zh-CN" altLang="en-US" sz="400">
                <a:solidFill>
                  <a:schemeClr val="bg1"/>
                </a:solidFill>
              </a:rPr>
              <a:t>一、教学目标</a:t>
            </a:r>
            <a:endParaRPr lang="zh-CN" altLang="en-US" sz="400">
              <a:solidFill>
                <a:schemeClr val="bg1"/>
              </a:solidFill>
            </a:endParaRPr>
          </a:p>
          <a:p>
            <a:r>
              <a:rPr lang="zh-CN" altLang="en-US" sz="400">
                <a:solidFill>
                  <a:schemeClr val="bg1"/>
                </a:solidFill>
              </a:rPr>
              <a:t>知识与技能目标</a:t>
            </a:r>
            <a:endParaRPr lang="zh-CN" altLang="en-US" sz="400">
              <a:solidFill>
                <a:schemeClr val="bg1"/>
              </a:solidFill>
            </a:endParaRPr>
          </a:p>
          <a:p>
            <a:r>
              <a:rPr lang="zh-CN" altLang="en-US" sz="400">
                <a:solidFill>
                  <a:schemeClr val="bg1"/>
                </a:solidFill>
              </a:rPr>
              <a:t>学生能够准确表述物体的浮沉条件，即通过比较物体重力与浮力的大小关系判断物体的浮沉状态（当</a:t>
            </a:r>
            <a:r>
              <a:rPr lang="en-US" altLang="zh-CN" sz="400">
                <a:solidFill>
                  <a:schemeClr val="bg1"/>
                </a:solidFill>
              </a:rPr>
              <a:t> F </a:t>
            </a:r>
            <a:r>
              <a:rPr lang="zh-CN" altLang="en-US" sz="400">
                <a:solidFill>
                  <a:schemeClr val="bg1"/>
                </a:solidFill>
              </a:rPr>
              <a:t>浮</a:t>
            </a:r>
            <a:r>
              <a:rPr lang="en-US" altLang="zh-CN" sz="400">
                <a:solidFill>
                  <a:schemeClr val="bg1"/>
                </a:solidFill>
              </a:rPr>
              <a:t> &gt; G </a:t>
            </a:r>
            <a:r>
              <a:rPr lang="zh-CN" altLang="en-US" sz="400">
                <a:solidFill>
                  <a:schemeClr val="bg1"/>
                </a:solidFill>
              </a:rPr>
              <a:t>物，物体上浮；</a:t>
            </a:r>
            <a:r>
              <a:rPr lang="en-US" altLang="zh-CN" sz="400">
                <a:solidFill>
                  <a:schemeClr val="bg1"/>
                </a:solidFill>
              </a:rPr>
              <a:t>F </a:t>
            </a:r>
            <a:r>
              <a:rPr lang="zh-CN" altLang="en-US" sz="400">
                <a:solidFill>
                  <a:schemeClr val="bg1"/>
                </a:solidFill>
              </a:rPr>
              <a:t>浮</a:t>
            </a:r>
            <a:r>
              <a:rPr lang="en-US" altLang="zh-CN" sz="400">
                <a:solidFill>
                  <a:schemeClr val="bg1"/>
                </a:solidFill>
              </a:rPr>
              <a:t> = G </a:t>
            </a:r>
            <a:r>
              <a:rPr lang="zh-CN" altLang="en-US" sz="400">
                <a:solidFill>
                  <a:schemeClr val="bg1"/>
                </a:solidFill>
              </a:rPr>
              <a:t>物，物体悬浮或漂浮；</a:t>
            </a:r>
            <a:r>
              <a:rPr lang="en-US" altLang="zh-CN" sz="400">
                <a:solidFill>
                  <a:schemeClr val="bg1"/>
                </a:solidFill>
              </a:rPr>
              <a:t>F </a:t>
            </a:r>
            <a:r>
              <a:rPr lang="zh-CN" altLang="en-US" sz="400">
                <a:solidFill>
                  <a:schemeClr val="bg1"/>
                </a:solidFill>
              </a:rPr>
              <a:t>浮</a:t>
            </a:r>
            <a:r>
              <a:rPr lang="en-US" altLang="zh-CN" sz="400">
                <a:solidFill>
                  <a:schemeClr val="bg1"/>
                </a:solidFill>
              </a:rPr>
              <a:t> &lt; G </a:t>
            </a:r>
            <a:r>
              <a:rPr lang="zh-CN" altLang="en-US" sz="400">
                <a:solidFill>
                  <a:schemeClr val="bg1"/>
                </a:solidFill>
              </a:rPr>
              <a:t>物，物体下沉）。</a:t>
            </a:r>
            <a:endParaRPr lang="zh-CN" altLang="en-US" sz="400">
              <a:solidFill>
                <a:schemeClr val="bg1"/>
              </a:solidFill>
            </a:endParaRPr>
          </a:p>
          <a:p>
            <a:r>
              <a:rPr lang="zh-CN" altLang="en-US" sz="400">
                <a:solidFill>
                  <a:schemeClr val="bg1"/>
                </a:solidFill>
              </a:rPr>
              <a:t>理解阿基米德原理（</a:t>
            </a:r>
            <a:r>
              <a:rPr lang="en-US" altLang="zh-CN" sz="400">
                <a:solidFill>
                  <a:schemeClr val="bg1"/>
                </a:solidFill>
              </a:rPr>
              <a:t>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排）在物体浮沉现象中的具体应用，能运用该原理及浮沉条件分析、解决简单的实际问题。</a:t>
            </a:r>
            <a:endParaRPr lang="zh-CN" altLang="en-US" sz="400">
              <a:solidFill>
                <a:schemeClr val="bg1"/>
              </a:solidFill>
            </a:endParaRPr>
          </a:p>
          <a:p>
            <a:r>
              <a:rPr lang="zh-CN" altLang="en-US" sz="400">
                <a:solidFill>
                  <a:schemeClr val="bg1"/>
                </a:solidFill>
              </a:rPr>
              <a:t>知道物体浮沉条件在生活和生产中的多种应用，如潜水艇、轮船、密度计、盐水选种等，并能解释其工作原理。</a:t>
            </a:r>
            <a:endParaRPr lang="zh-CN" altLang="en-US" sz="400">
              <a:solidFill>
                <a:schemeClr val="bg1"/>
              </a:solidFill>
            </a:endParaRPr>
          </a:p>
          <a:p>
            <a:r>
              <a:rPr lang="zh-CN" altLang="en-US" sz="400">
                <a:solidFill>
                  <a:schemeClr val="bg1"/>
                </a:solidFill>
              </a:rPr>
              <a:t>过程与方法目标</a:t>
            </a:r>
            <a:endParaRPr lang="zh-CN" altLang="en-US" sz="400">
              <a:solidFill>
                <a:schemeClr val="bg1"/>
              </a:solidFill>
            </a:endParaRPr>
          </a:p>
          <a:p>
            <a:r>
              <a:rPr lang="zh-CN" altLang="en-US" sz="400">
                <a:solidFill>
                  <a:schemeClr val="bg1"/>
                </a:solidFill>
              </a:rPr>
              <a:t>通过观察实验现象，培养学生的观察能力和分析归纳能力。在探究物体浮沉条件的实验过程中，学会设计实验、收集数据、分析数据并得出结论，提高学生的科学探究能力。</a:t>
            </a:r>
            <a:endParaRPr lang="zh-CN" altLang="en-US" sz="400">
              <a:solidFill>
                <a:schemeClr val="bg1"/>
              </a:solidFill>
            </a:endParaRPr>
          </a:p>
          <a:p>
            <a:r>
              <a:rPr lang="zh-CN" altLang="en-US" sz="400">
                <a:solidFill>
                  <a:schemeClr val="bg1"/>
                </a:solidFill>
              </a:rPr>
              <a:t>运用物理知识解释生活中物体浮沉现象的过程中，培养学生运用所学知识解决实际问题的能力以及逻辑思维能力。</a:t>
            </a:r>
            <a:endParaRPr lang="zh-CN" altLang="en-US" sz="400">
              <a:solidFill>
                <a:schemeClr val="bg1"/>
              </a:solidFill>
            </a:endParaRPr>
          </a:p>
          <a:p>
            <a:r>
              <a:rPr lang="zh-CN" altLang="en-US" sz="400">
                <a:solidFill>
                  <a:schemeClr val="bg1"/>
                </a:solidFill>
              </a:rPr>
              <a:t>情感态度与价值观目标</a:t>
            </a:r>
            <a:endParaRPr lang="zh-CN" altLang="en-US" sz="400">
              <a:solidFill>
                <a:schemeClr val="bg1"/>
              </a:solidFill>
            </a:endParaRPr>
          </a:p>
          <a:p>
            <a:r>
              <a:rPr lang="zh-CN" altLang="en-US" sz="400">
                <a:solidFill>
                  <a:schemeClr val="bg1"/>
                </a:solidFill>
              </a:rPr>
              <a:t>激发学生对物理学科的浓厚兴趣，培养学生严谨的科学态度和勇于探索的精神。</a:t>
            </a:r>
            <a:endParaRPr lang="zh-CN" altLang="en-US" sz="400">
              <a:solidFill>
                <a:schemeClr val="bg1"/>
              </a:solidFill>
            </a:endParaRPr>
          </a:p>
          <a:p>
            <a:r>
              <a:rPr lang="zh-CN" altLang="en-US" sz="400">
                <a:solidFill>
                  <a:schemeClr val="bg1"/>
                </a:solidFill>
              </a:rPr>
              <a:t>让学生体会到物理知识与生活、生产的紧密联系，认识到物理知识的重要性，从而增强学生学习物理的积极性和主动性。</a:t>
            </a:r>
            <a:endParaRPr lang="zh-CN" altLang="en-US" sz="400">
              <a:solidFill>
                <a:schemeClr val="bg1"/>
              </a:solidFill>
            </a:endParaRPr>
          </a:p>
          <a:p>
            <a:r>
              <a:rPr lang="zh-CN" altLang="en-US" sz="400">
                <a:solidFill>
                  <a:schemeClr val="bg1"/>
                </a:solidFill>
              </a:rPr>
              <a:t>二、教学重难点</a:t>
            </a:r>
            <a:endParaRPr lang="zh-CN" altLang="en-US" sz="400">
              <a:solidFill>
                <a:schemeClr val="bg1"/>
              </a:solidFill>
            </a:endParaRPr>
          </a:p>
          <a:p>
            <a:r>
              <a:rPr lang="zh-CN" altLang="en-US" sz="400">
                <a:solidFill>
                  <a:schemeClr val="bg1"/>
                </a:solidFill>
              </a:rPr>
              <a:t>教学重点</a:t>
            </a:r>
            <a:endParaRPr lang="zh-CN" altLang="en-US" sz="400">
              <a:solidFill>
                <a:schemeClr val="bg1"/>
              </a:solidFill>
            </a:endParaRPr>
          </a:p>
          <a:p>
            <a:r>
              <a:rPr lang="zh-CN" altLang="en-US" sz="400">
                <a:solidFill>
                  <a:schemeClr val="bg1"/>
                </a:solidFill>
              </a:rPr>
              <a:t>物体浮沉条件的探究与理解，包括重力与浮力大小关系决定物体浮沉状态以及物体浮沉时的受力分析。</a:t>
            </a:r>
            <a:endParaRPr lang="zh-CN" altLang="en-US" sz="400">
              <a:solidFill>
                <a:schemeClr val="bg1"/>
              </a:solidFill>
            </a:endParaRPr>
          </a:p>
          <a:p>
            <a:r>
              <a:rPr lang="zh-CN" altLang="en-US" sz="400">
                <a:solidFill>
                  <a:schemeClr val="bg1"/>
                </a:solidFill>
              </a:rPr>
              <a:t>物体浮沉条件在生活和生产中的应用实例分析，如潜水艇、轮船等工作原理的解释。</a:t>
            </a:r>
            <a:endParaRPr lang="zh-CN" altLang="en-US" sz="400">
              <a:solidFill>
                <a:schemeClr val="bg1"/>
              </a:solidFill>
            </a:endParaRPr>
          </a:p>
          <a:p>
            <a:r>
              <a:rPr lang="zh-CN" altLang="en-US" sz="400">
                <a:solidFill>
                  <a:schemeClr val="bg1"/>
                </a:solidFill>
              </a:rPr>
              <a:t>教学难点</a:t>
            </a:r>
            <a:endParaRPr lang="zh-CN" altLang="en-US" sz="400">
              <a:solidFill>
                <a:schemeClr val="bg1"/>
              </a:solidFill>
            </a:endParaRPr>
          </a:p>
          <a:p>
            <a:r>
              <a:rPr lang="zh-CN" altLang="en-US" sz="400">
                <a:solidFill>
                  <a:schemeClr val="bg1"/>
                </a:solidFill>
              </a:rPr>
              <a:t>理解物体在漂浮和悬浮状态时浮力都等于重力，但排开液体体积不同的原因，以及这两种状态的区别。</a:t>
            </a:r>
            <a:endParaRPr lang="zh-CN" altLang="en-US" sz="400">
              <a:solidFill>
                <a:schemeClr val="bg1"/>
              </a:solidFill>
            </a:endParaRPr>
          </a:p>
          <a:p>
            <a:r>
              <a:rPr lang="zh-CN" altLang="en-US" sz="400">
                <a:solidFill>
                  <a:schemeClr val="bg1"/>
                </a:solidFill>
              </a:rPr>
              <a:t>综合运用阿基米德原理和物体浮沉条件，分析解决一些较为复杂的实际问题，如轮船从江河驶入大海时吃水深度的变化等。</a:t>
            </a:r>
            <a:endParaRPr lang="zh-CN" altLang="en-US" sz="400">
              <a:solidFill>
                <a:schemeClr val="bg1"/>
              </a:solidFill>
            </a:endParaRPr>
          </a:p>
          <a:p>
            <a:r>
              <a:rPr lang="zh-CN" altLang="en-US" sz="400">
                <a:solidFill>
                  <a:schemeClr val="bg1"/>
                </a:solidFill>
              </a:rPr>
              <a:t>三、教学方法</a:t>
            </a:r>
            <a:endParaRPr lang="zh-CN" altLang="en-US" sz="400">
              <a:solidFill>
                <a:schemeClr val="bg1"/>
              </a:solidFill>
            </a:endParaRPr>
          </a:p>
          <a:p>
            <a:r>
              <a:rPr lang="zh-CN" altLang="en-US" sz="400">
                <a:solidFill>
                  <a:schemeClr val="bg1"/>
                </a:solidFill>
              </a:rPr>
              <a:t>讲授法、实验法、讨论法、多媒体演示法相结合</a:t>
            </a:r>
            <a:endParaRPr lang="zh-CN" altLang="en-US" sz="400">
              <a:solidFill>
                <a:schemeClr val="bg1"/>
              </a:solidFill>
            </a:endParaRPr>
          </a:p>
          <a:p>
            <a:r>
              <a:rPr lang="zh-CN" altLang="en-US" sz="400">
                <a:solidFill>
                  <a:schemeClr val="bg1"/>
                </a:solidFill>
              </a:rPr>
              <a:t>四、教学过程</a:t>
            </a:r>
            <a:endParaRPr lang="zh-CN" altLang="en-US" sz="400">
              <a:solidFill>
                <a:schemeClr val="bg1"/>
              </a:solidFill>
            </a:endParaRPr>
          </a:p>
          <a:p>
            <a:r>
              <a:rPr lang="zh-CN" altLang="en-US" sz="400">
                <a:solidFill>
                  <a:schemeClr val="bg1"/>
                </a:solidFill>
              </a:rPr>
              <a:t>课程导入（</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多媒体展示生活中一些物体浮沉的有趣现象，如木头漂浮在水面上、铁块沉入水底、潜水艇在水中自由上浮下沉、热气球在空中上升下降等，引导学生观察并思考：为什么不同物体在液体或气体中的浮沉情况会不一样？是什么因素决定了物体的浮沉？激发学生的好奇心和求知欲，从而引出本节课的主题</a:t>
            </a:r>
            <a:r>
              <a:rPr lang="en-US" altLang="zh-CN" sz="400">
                <a:solidFill>
                  <a:schemeClr val="bg1"/>
                </a:solidFill>
              </a:rPr>
              <a:t> —— </a:t>
            </a:r>
            <a:r>
              <a:rPr lang="zh-CN" altLang="en-US" sz="400">
                <a:solidFill>
                  <a:schemeClr val="bg1"/>
                </a:solidFill>
              </a:rPr>
              <a:t>物体的浮沉条件及应用。</a:t>
            </a:r>
            <a:endParaRPr lang="zh-CN" altLang="en-US" sz="400">
              <a:solidFill>
                <a:schemeClr val="bg1"/>
              </a:solidFill>
            </a:endParaRPr>
          </a:p>
          <a:p>
            <a:r>
              <a:rPr lang="zh-CN" altLang="en-US" sz="400">
                <a:solidFill>
                  <a:schemeClr val="bg1"/>
                </a:solidFill>
              </a:rPr>
              <a:t>知识讲解（</a:t>
            </a:r>
            <a:r>
              <a:rPr lang="en-US" altLang="zh-CN" sz="400">
                <a:solidFill>
                  <a:schemeClr val="bg1"/>
                </a:solidFill>
              </a:rPr>
              <a:t>10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回顾浮力的概念和阿基米德原理，提问学生浮力的大小与哪些因素有关（液体密度和物体排开液体的体积），并让学生写出阿基米德原理的表达式</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a:t>
            </a:r>
            <a:endParaRPr lang="zh-CN" altLang="en-US" sz="400">
              <a:solidFill>
                <a:schemeClr val="bg1"/>
              </a:solidFill>
            </a:endParaRPr>
          </a:p>
          <a:p>
            <a:r>
              <a:rPr lang="zh-CN" altLang="en-US" sz="400">
                <a:solidFill>
                  <a:schemeClr val="bg1"/>
                </a:solidFill>
              </a:rPr>
              <a:t>以一个浸没在液体中的物体为例，对其进行受力分析，物体受到竖直向下的重力</a:t>
            </a:r>
            <a:r>
              <a:rPr lang="en-US" altLang="zh-CN" sz="400">
                <a:solidFill>
                  <a:schemeClr val="bg1"/>
                </a:solidFill>
              </a:rPr>
              <a:t> G </a:t>
            </a:r>
            <a:r>
              <a:rPr lang="zh-CN" altLang="en-US" sz="400">
                <a:solidFill>
                  <a:schemeClr val="bg1"/>
                </a:solidFill>
              </a:rPr>
              <a:t>和竖直向上的浮力</a:t>
            </a:r>
            <a:r>
              <a:rPr lang="en-US" altLang="zh-CN" sz="400">
                <a:solidFill>
                  <a:schemeClr val="bg1"/>
                </a:solidFill>
              </a:rPr>
              <a:t> F </a:t>
            </a:r>
            <a:r>
              <a:rPr lang="zh-CN" altLang="en-US" sz="400">
                <a:solidFill>
                  <a:schemeClr val="bg1"/>
                </a:solidFill>
              </a:rPr>
              <a:t>浮。引导学生思考当这两个力大小不同时，物体的运动状态会如何变化。</a:t>
            </a:r>
            <a:endParaRPr lang="zh-CN" altLang="en-US" sz="400">
              <a:solidFill>
                <a:schemeClr val="bg1"/>
              </a:solidFill>
            </a:endParaRPr>
          </a:p>
          <a:p>
            <a:r>
              <a:rPr lang="zh-CN" altLang="en-US" sz="400">
                <a:solidFill>
                  <a:schemeClr val="bg1"/>
                </a:solidFill>
              </a:rPr>
              <a:t>分析物体的浮沉条件：</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&gt; G </a:t>
            </a:r>
            <a:r>
              <a:rPr lang="zh-CN" altLang="en-US" sz="400">
                <a:solidFill>
                  <a:schemeClr val="bg1"/>
                </a:solidFill>
              </a:rPr>
              <a:t>物时，物体所受合力向上，根据力与运动的关系，物体将向上做加速运动，即物体上浮。随着物体上浮，物体排开液体的体积逐渐减小，根据阿基米德原理，浮力也逐渐减小，当物体漂浮在液面上时，浮力减小到与重力相等，此时物体静止，处于平衡状态。</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 G </a:t>
            </a:r>
            <a:r>
              <a:rPr lang="zh-CN" altLang="en-US" sz="400">
                <a:solidFill>
                  <a:schemeClr val="bg1"/>
                </a:solidFill>
              </a:rPr>
              <a:t>物时，物体所受合力为零，物体将保持静止状态。如果物体是浸没在液体中，这种状态称为悬浮；如果物体部分浸入液体中，这种状态称为漂浮。</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&lt; G </a:t>
            </a:r>
            <a:r>
              <a:rPr lang="zh-CN" altLang="en-US" sz="400">
                <a:solidFill>
                  <a:schemeClr val="bg1"/>
                </a:solidFill>
              </a:rPr>
              <a:t>物时，物体所受合力向下，物体将向下做加速运动，即物体下沉。物体下沉到容器底部后，会受到容器底部对它的支持力，此时物体受到重力、浮力和支持力三个力的作用，处于静止状态。</a:t>
            </a:r>
            <a:endParaRPr lang="zh-CN" altLang="en-US" sz="400">
              <a:solidFill>
                <a:schemeClr val="bg1"/>
              </a:solidFill>
            </a:endParaRPr>
          </a:p>
          <a:p>
            <a:r>
              <a:rPr lang="zh-CN" altLang="en-US" sz="400">
                <a:solidFill>
                  <a:schemeClr val="bg1"/>
                </a:solidFill>
              </a:rPr>
              <a:t>总结物体浮沉条件的判断方法，强调可以通过比较物体重力与浮力的大小关系来判断物体的浮沉状态，同时也可以通过比较物体密度与液体密度的大小关系来判断（当</a:t>
            </a:r>
            <a:r>
              <a:rPr lang="en-US" altLang="zh-CN" sz="400">
                <a:solidFill>
                  <a:schemeClr val="bg1"/>
                </a:solidFill>
              </a:rPr>
              <a:t> ρ </a:t>
            </a:r>
            <a:r>
              <a:rPr lang="zh-CN" altLang="en-US" sz="400">
                <a:solidFill>
                  <a:schemeClr val="bg1"/>
                </a:solidFill>
              </a:rPr>
              <a:t>物</a:t>
            </a:r>
            <a:r>
              <a:rPr lang="en-US" altLang="zh-CN" sz="400">
                <a:solidFill>
                  <a:schemeClr val="bg1"/>
                </a:solidFill>
              </a:rPr>
              <a:t> &lt;ρ </a:t>
            </a:r>
            <a:r>
              <a:rPr lang="zh-CN" altLang="en-US" sz="400">
                <a:solidFill>
                  <a:schemeClr val="bg1"/>
                </a:solidFill>
              </a:rPr>
              <a:t>液，物体上浮，最终漂浮；</a:t>
            </a:r>
            <a:r>
              <a:rPr lang="en-US" altLang="zh-CN" sz="400">
                <a:solidFill>
                  <a:schemeClr val="bg1"/>
                </a:solidFill>
              </a:rPr>
              <a:t>ρ </a:t>
            </a:r>
            <a:r>
              <a:rPr lang="zh-CN" altLang="en-US" sz="400">
                <a:solidFill>
                  <a:schemeClr val="bg1"/>
                </a:solidFill>
              </a:rPr>
              <a:t>物</a:t>
            </a:r>
            <a:r>
              <a:rPr lang="en-US" altLang="zh-CN" sz="400">
                <a:solidFill>
                  <a:schemeClr val="bg1"/>
                </a:solidFill>
              </a:rPr>
              <a:t> =ρ </a:t>
            </a:r>
            <a:r>
              <a:rPr lang="zh-CN" altLang="en-US" sz="400">
                <a:solidFill>
                  <a:schemeClr val="bg1"/>
                </a:solidFill>
              </a:rPr>
              <a:t>液，物体悬浮；</a:t>
            </a:r>
            <a:r>
              <a:rPr lang="en-US" altLang="zh-CN" sz="400">
                <a:solidFill>
                  <a:schemeClr val="bg1"/>
                </a:solidFill>
              </a:rPr>
              <a:t>ρ </a:t>
            </a:r>
            <a:r>
              <a:rPr lang="zh-CN" altLang="en-US" sz="400">
                <a:solidFill>
                  <a:schemeClr val="bg1"/>
                </a:solidFill>
              </a:rPr>
              <a:t>物</a:t>
            </a:r>
            <a:r>
              <a:rPr lang="en-US" altLang="zh-CN" sz="400">
                <a:solidFill>
                  <a:schemeClr val="bg1"/>
                </a:solidFill>
              </a:rPr>
              <a:t>&gt;ρ </a:t>
            </a:r>
            <a:r>
              <a:rPr lang="zh-CN" altLang="en-US" sz="400">
                <a:solidFill>
                  <a:schemeClr val="bg1"/>
                </a:solidFill>
              </a:rPr>
              <a:t>液，物体下沉），并引导学生思考如何根据阿基米德原理推导出这种判断方法。</a:t>
            </a:r>
            <a:endParaRPr lang="zh-CN" altLang="en-US" sz="400">
              <a:solidFill>
                <a:schemeClr val="bg1"/>
              </a:solidFill>
            </a:endParaRPr>
          </a:p>
          <a:p>
            <a:r>
              <a:rPr lang="zh-CN" altLang="en-US" sz="400">
                <a:solidFill>
                  <a:schemeClr val="bg1"/>
                </a:solidFill>
              </a:rPr>
              <a:t>实验探究（</a:t>
            </a:r>
            <a:r>
              <a:rPr lang="en-US" altLang="zh-CN" sz="400">
                <a:solidFill>
                  <a:schemeClr val="bg1"/>
                </a:solidFill>
              </a:rPr>
              <a:t>15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实验准备：为每个小组准备实验器材，包括装有适量水的大烧杯、乒乓球、小石块、弹簧测力计、细线、盐、滴管等。</a:t>
            </a:r>
            <a:endParaRPr lang="zh-CN" altLang="en-US" sz="400">
              <a:solidFill>
                <a:schemeClr val="bg1"/>
              </a:solidFill>
            </a:endParaRPr>
          </a:p>
          <a:p>
            <a:r>
              <a:rPr lang="zh-CN" altLang="en-US" sz="400">
                <a:solidFill>
                  <a:schemeClr val="bg1"/>
                </a:solidFill>
              </a:rPr>
              <a:t>实验一：探究物体的浮沉条件</a:t>
            </a:r>
            <a:endParaRPr lang="zh-CN" altLang="en-US" sz="400">
              <a:solidFill>
                <a:schemeClr val="bg1"/>
              </a:solidFill>
            </a:endParaRPr>
          </a:p>
          <a:p>
            <a:r>
              <a:rPr lang="zh-CN" altLang="en-US" sz="400">
                <a:solidFill>
                  <a:schemeClr val="bg1"/>
                </a:solidFill>
              </a:rPr>
              <a:t>用弹簧测力计测出乒乓球和小石块的重力，记录数据。</a:t>
            </a:r>
            <a:endParaRPr lang="zh-CN" altLang="en-US" sz="400">
              <a:solidFill>
                <a:schemeClr val="bg1"/>
              </a:solidFill>
            </a:endParaRPr>
          </a:p>
          <a:p>
            <a:r>
              <a:rPr lang="zh-CN" altLang="en-US" sz="400">
                <a:solidFill>
                  <a:schemeClr val="bg1"/>
                </a:solidFill>
              </a:rPr>
              <a:t>用细线将乒乓球和小石块分别系好，慢慢浸没在水中，观察弹簧测力计的示数变化，同时观察乒乓球和小石块的浮沉情况，记录弹簧测力计的示数。根据称重法</a:t>
            </a:r>
            <a:r>
              <a:rPr lang="en-US" altLang="zh-CN" sz="400">
                <a:solidFill>
                  <a:schemeClr val="bg1"/>
                </a:solidFill>
              </a:rPr>
              <a:t> F </a:t>
            </a:r>
            <a:r>
              <a:rPr lang="zh-CN" altLang="en-US" sz="400">
                <a:solidFill>
                  <a:schemeClr val="bg1"/>
                </a:solidFill>
              </a:rPr>
              <a:t>浮</a:t>
            </a:r>
            <a:r>
              <a:rPr lang="en-US" altLang="zh-CN" sz="400">
                <a:solidFill>
                  <a:schemeClr val="bg1"/>
                </a:solidFill>
              </a:rPr>
              <a:t> = G - F </a:t>
            </a:r>
            <a:r>
              <a:rPr lang="zh-CN" altLang="en-US" sz="400">
                <a:solidFill>
                  <a:schemeClr val="bg1"/>
                </a:solidFill>
              </a:rPr>
              <a:t>示，计算出乒乓球和小石块受到的浮力。</a:t>
            </a:r>
            <a:endParaRPr lang="zh-CN" altLang="en-US" sz="400">
              <a:solidFill>
                <a:schemeClr val="bg1"/>
              </a:solidFill>
            </a:endParaRPr>
          </a:p>
          <a:p>
            <a:r>
              <a:rPr lang="zh-CN" altLang="en-US" sz="400">
                <a:solidFill>
                  <a:schemeClr val="bg1"/>
                </a:solidFill>
              </a:rPr>
              <a:t>比较乒乓球和小石块的重力与浮力大小关系，分析它们浮沉的原因，验证物体的浮沉条件。</a:t>
            </a:r>
            <a:endParaRPr lang="zh-CN" altLang="en-US" sz="400">
              <a:solidFill>
                <a:schemeClr val="bg1"/>
              </a:solidFill>
            </a:endParaRPr>
          </a:p>
          <a:p>
            <a:r>
              <a:rPr lang="zh-CN" altLang="en-US" sz="400">
                <a:solidFill>
                  <a:schemeClr val="bg1"/>
                </a:solidFill>
              </a:rPr>
              <a:t>实验二：改变物体的浮沉状态</a:t>
            </a:r>
            <a:endParaRPr lang="zh-CN" altLang="en-US" sz="400">
              <a:solidFill>
                <a:schemeClr val="bg1"/>
              </a:solidFill>
            </a:endParaRPr>
          </a:p>
          <a:p>
            <a:r>
              <a:rPr lang="zh-CN" altLang="en-US" sz="400">
                <a:solidFill>
                  <a:schemeClr val="bg1"/>
                </a:solidFill>
              </a:rPr>
              <a:t>向装有水的烧杯中加入适量的盐，并用滴管搅拌均匀，使盐水的密度逐渐增大。将小石块用细线系好，慢慢放入盐水中，观察小石块的浮沉情况。通过改变盐水的密度，使小石块由下沉变为悬浮甚至上浮，分析其中重力与浮力大小关系的变化。</a:t>
            </a:r>
            <a:endParaRPr lang="zh-CN" altLang="en-US" sz="400">
              <a:solidFill>
                <a:schemeClr val="bg1"/>
              </a:solidFill>
            </a:endParaRPr>
          </a:p>
          <a:p>
            <a:r>
              <a:rPr lang="zh-CN" altLang="en-US" sz="400">
                <a:solidFill>
                  <a:schemeClr val="bg1"/>
                </a:solidFill>
              </a:rPr>
              <a:t>将乒乓球按压入水中，观察乒乓球的浮沉情况。松手后，乒乓球会上浮，最终漂浮在水面上。分析乒乓球在这个过程中浮力的变化以及重力与浮力大小关系的变化。</a:t>
            </a:r>
            <a:endParaRPr lang="zh-CN" altLang="en-US" sz="400">
              <a:solidFill>
                <a:schemeClr val="bg1"/>
              </a:solidFill>
            </a:endParaRPr>
          </a:p>
          <a:p>
            <a:r>
              <a:rPr lang="zh-CN" altLang="en-US" sz="400">
                <a:solidFill>
                  <a:schemeClr val="bg1"/>
                </a:solidFill>
              </a:rPr>
              <a:t>学生分组进行实验，教师巡视各小组，指导学生正确操作实验器材，观察实验现象，记录实验数据，并提醒学生注意实验安全。实验结束后，各小组汇报实验结果，教师对实验结果进行总结和点评，进一步强化学生对物体浮沉条件的理解。</a:t>
            </a:r>
            <a:endParaRPr lang="zh-CN" altLang="en-US" sz="400">
              <a:solidFill>
                <a:schemeClr val="bg1"/>
              </a:solidFill>
            </a:endParaRPr>
          </a:p>
          <a:p>
            <a:r>
              <a:rPr lang="zh-CN" altLang="en-US" sz="400">
                <a:solidFill>
                  <a:schemeClr val="bg1"/>
                </a:solidFill>
              </a:rPr>
              <a:t>物体浮沉条件的应用（</a:t>
            </a:r>
            <a:r>
              <a:rPr lang="en-US" altLang="zh-CN" sz="400">
                <a:solidFill>
                  <a:schemeClr val="bg1"/>
                </a:solidFill>
              </a:rPr>
              <a:t>15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潜水艇</a:t>
            </a:r>
            <a:endParaRPr lang="zh-CN" altLang="en-US" sz="400">
              <a:solidFill>
                <a:schemeClr val="bg1"/>
              </a:solidFill>
            </a:endParaRPr>
          </a:p>
          <a:p>
            <a:r>
              <a:rPr lang="zh-CN" altLang="en-US" sz="400">
                <a:solidFill>
                  <a:schemeClr val="bg1"/>
                </a:solidFill>
              </a:rPr>
              <a:t>多媒体展示潜水艇的结构示意图和工作原理图，介绍潜水艇的基本构造，包括艇身、水舱等部分。</a:t>
            </a:r>
            <a:endParaRPr lang="zh-CN" altLang="en-US" sz="400">
              <a:solidFill>
                <a:schemeClr val="bg1"/>
              </a:solidFill>
            </a:endParaRPr>
          </a:p>
          <a:p>
            <a:r>
              <a:rPr lang="zh-CN" altLang="en-US" sz="400">
                <a:solidFill>
                  <a:schemeClr val="bg1"/>
                </a:solidFill>
              </a:rPr>
              <a:t>讲解潜水艇的工作原理：潜水艇通过改变自身的重力来实现上浮和下沉。当向水舱中充水时，潜水艇的重力增大，当重力大于浮力时，潜水艇下沉；当从水舱中向外排水时，潜水艇的重力减小，当重力小于浮力时，潜水艇上浮。当潜水艇悬浮在水中时，其重力等于浮力。引导学生思考潜水艇在不同深度悬浮时，所受浮力是否变化（根据阿基米德原理，因为潜水艇排开液体的体积不变，液体密度也不变，所以浮力不变）。</a:t>
            </a:r>
            <a:endParaRPr lang="zh-CN" altLang="en-US" sz="400">
              <a:solidFill>
                <a:schemeClr val="bg1"/>
              </a:solidFill>
            </a:endParaRPr>
          </a:p>
          <a:p>
            <a:r>
              <a:rPr lang="zh-CN" altLang="en-US" sz="400">
                <a:solidFill>
                  <a:schemeClr val="bg1"/>
                </a:solidFill>
              </a:rPr>
              <a:t>轮船</a:t>
            </a:r>
            <a:endParaRPr lang="zh-CN" altLang="en-US" sz="400">
              <a:solidFill>
                <a:schemeClr val="bg1"/>
              </a:solidFill>
            </a:endParaRPr>
          </a:p>
          <a:p>
            <a:r>
              <a:rPr lang="zh-CN" altLang="en-US" sz="400">
                <a:solidFill>
                  <a:schemeClr val="bg1"/>
                </a:solidFill>
              </a:rPr>
              <a:t>展示轮船的图片，介绍轮船是采用</a:t>
            </a:r>
            <a:r>
              <a:rPr lang="en-US" altLang="zh-CN" sz="400">
                <a:solidFill>
                  <a:schemeClr val="bg1"/>
                </a:solidFill>
              </a:rPr>
              <a:t> “</a:t>
            </a:r>
            <a:r>
              <a:rPr lang="zh-CN" altLang="en-US" sz="400">
                <a:solidFill>
                  <a:schemeClr val="bg1"/>
                </a:solidFill>
              </a:rPr>
              <a:t>空心</a:t>
            </a:r>
            <a:r>
              <a:rPr lang="en-US" altLang="zh-CN" sz="400">
                <a:solidFill>
                  <a:schemeClr val="bg1"/>
                </a:solidFill>
              </a:rPr>
              <a:t>” </a:t>
            </a:r>
            <a:r>
              <a:rPr lang="zh-CN" altLang="en-US" sz="400">
                <a:solidFill>
                  <a:schemeClr val="bg1"/>
                </a:solidFill>
              </a:rPr>
              <a:t>的办法，增大排开液体的体积，从而增大浮力，使轮船能够漂浮在水面上。</a:t>
            </a:r>
            <a:endParaRPr lang="zh-CN" altLang="en-US" sz="400">
              <a:solidFill>
                <a:schemeClr val="bg1"/>
              </a:solidFill>
            </a:endParaRPr>
          </a:p>
          <a:p>
            <a:r>
              <a:rPr lang="zh-CN" altLang="en-US" sz="400">
                <a:solidFill>
                  <a:schemeClr val="bg1"/>
                </a:solidFill>
              </a:rPr>
              <a:t>讲解轮船的排水量概念，即轮船满载时排开水的质量。根据阿基米德原理，轮船受到的浮力等于其排开的水的重力，即</a:t>
            </a:r>
            <a:r>
              <a:rPr lang="en-US" altLang="zh-CN" sz="400">
                <a:solidFill>
                  <a:schemeClr val="bg1"/>
                </a:solidFill>
              </a:rPr>
              <a:t> F </a:t>
            </a:r>
            <a:r>
              <a:rPr lang="zh-CN" altLang="en-US" sz="400">
                <a:solidFill>
                  <a:schemeClr val="bg1"/>
                </a:solidFill>
              </a:rPr>
              <a:t>浮</a:t>
            </a:r>
            <a:r>
              <a:rPr lang="en-US" altLang="zh-CN" sz="400">
                <a:solidFill>
                  <a:schemeClr val="bg1"/>
                </a:solidFill>
              </a:rPr>
              <a:t> = G </a:t>
            </a:r>
            <a:r>
              <a:rPr lang="zh-CN" altLang="en-US" sz="400">
                <a:solidFill>
                  <a:schemeClr val="bg1"/>
                </a:solidFill>
              </a:rPr>
              <a:t>排</a:t>
            </a:r>
            <a:r>
              <a:rPr lang="en-US" altLang="zh-CN" sz="400">
                <a:solidFill>
                  <a:schemeClr val="bg1"/>
                </a:solidFill>
              </a:rPr>
              <a:t> = m </a:t>
            </a:r>
            <a:r>
              <a:rPr lang="zh-CN" altLang="en-US" sz="400">
                <a:solidFill>
                  <a:schemeClr val="bg1"/>
                </a:solidFill>
              </a:rPr>
              <a:t>排</a:t>
            </a:r>
            <a:r>
              <a:rPr lang="en-US" altLang="zh-CN" sz="400">
                <a:solidFill>
                  <a:schemeClr val="bg1"/>
                </a:solidFill>
              </a:rPr>
              <a:t> g</a:t>
            </a:r>
            <a:r>
              <a:rPr lang="zh-CN" altLang="en-US" sz="400">
                <a:solidFill>
                  <a:schemeClr val="bg1"/>
                </a:solidFill>
              </a:rPr>
              <a:t>。让学生思考轮船从江河驶入大海时，吃水深度会如何变化（因为海水密度大于河水密度，根据</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排，在浮力不变的情况下，液体密度增大，排开液体的体积减小，所以轮船吃水深度变浅）。</a:t>
            </a:r>
            <a:endParaRPr lang="zh-CN" altLang="en-US" sz="400">
              <a:solidFill>
                <a:schemeClr val="bg1"/>
              </a:solidFill>
            </a:endParaRPr>
          </a:p>
          <a:p>
            <a:r>
              <a:rPr lang="zh-CN" altLang="en-US" sz="400">
                <a:solidFill>
                  <a:schemeClr val="bg1"/>
                </a:solidFill>
              </a:rPr>
              <a:t>密度计</a:t>
            </a:r>
            <a:endParaRPr lang="zh-CN" altLang="en-US" sz="400">
              <a:solidFill>
                <a:schemeClr val="bg1"/>
              </a:solidFill>
            </a:endParaRPr>
          </a:p>
          <a:p>
            <a:r>
              <a:rPr lang="zh-CN" altLang="en-US" sz="400">
                <a:solidFill>
                  <a:schemeClr val="bg1"/>
                </a:solidFill>
              </a:rPr>
              <a:t>回顾上节课制作微型密度计的实验，再次展示密度计的实物，讲解密度计的工作原理。密度计是利用物体漂浮时浮力等于重力的原理工作的，由于密度计的重力不变，所以在不同液体中漂浮时所受浮力也不变。根据阿基米德原理，液体密度越大，密度计排开液体的体积越小，密度计浸入液体中的深度就越浅，所以密度计的刻度是上小下大且不均匀的（上疏下密）。引导学生思考密度计刻度不均匀的原因（由</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a:t>
            </a:r>
            <a:r>
              <a:rPr lang="en-US" altLang="zh-CN" sz="400">
                <a:solidFill>
                  <a:schemeClr val="bg1"/>
                </a:solidFill>
              </a:rPr>
              <a:t>V </a:t>
            </a:r>
            <a:r>
              <a:rPr lang="zh-CN" altLang="en-US" sz="400">
                <a:solidFill>
                  <a:schemeClr val="bg1"/>
                </a:solidFill>
              </a:rPr>
              <a:t>排与</a:t>
            </a:r>
            <a:r>
              <a:rPr lang="en-US" altLang="zh-CN" sz="400">
                <a:solidFill>
                  <a:schemeClr val="bg1"/>
                </a:solidFill>
              </a:rPr>
              <a:t> ρ </a:t>
            </a:r>
            <a:r>
              <a:rPr lang="zh-CN" altLang="en-US" sz="400">
                <a:solidFill>
                  <a:schemeClr val="bg1"/>
                </a:solidFill>
              </a:rPr>
              <a:t>液成反比，所以刻度不均匀）。</a:t>
            </a:r>
            <a:endParaRPr lang="zh-CN" altLang="en-US" sz="400">
              <a:solidFill>
                <a:schemeClr val="bg1"/>
              </a:solidFill>
            </a:endParaRPr>
          </a:p>
          <a:p>
            <a:r>
              <a:rPr lang="zh-CN" altLang="en-US" sz="400">
                <a:solidFill>
                  <a:schemeClr val="bg1"/>
                </a:solidFill>
              </a:rPr>
              <a:t>盐水选种</a:t>
            </a:r>
            <a:endParaRPr lang="zh-CN" altLang="en-US" sz="400">
              <a:solidFill>
                <a:schemeClr val="bg1"/>
              </a:solidFill>
            </a:endParaRPr>
          </a:p>
          <a:p>
            <a:r>
              <a:rPr lang="zh-CN" altLang="en-US" sz="400">
                <a:solidFill>
                  <a:schemeClr val="bg1"/>
                </a:solidFill>
              </a:rPr>
              <a:t>介绍盐水选种的方法和原理，将种子放入一定浓度的盐水中，饱满的种子密度大于盐水密度，会下沉；干瘪、虫蛀的种子密度小于盐水密度，会上浮，从而达到选种的目的。让学生思考如何通过调整盐水的浓度来更好地进行选种。</a:t>
            </a:r>
            <a:endParaRPr lang="zh-CN" altLang="en-US" sz="400">
              <a:solidFill>
                <a:schemeClr val="bg1"/>
              </a:solidFill>
            </a:endParaRPr>
          </a:p>
          <a:p>
            <a:r>
              <a:rPr lang="zh-CN" altLang="en-US" sz="400">
                <a:solidFill>
                  <a:schemeClr val="bg1"/>
                </a:solidFill>
              </a:rPr>
              <a:t>组织学生讨论物体浮沉条件在其他方面的应用，如气球和飞艇、打捞沉船等，鼓励学生积极发言，分享自己的想法和理解，进一步加深学生对物体浮沉条件应用的认识。</a:t>
            </a:r>
            <a:endParaRPr lang="zh-CN" altLang="en-US" sz="400">
              <a:solidFill>
                <a:schemeClr val="bg1"/>
              </a:solidFill>
            </a:endParaRPr>
          </a:p>
          <a:p>
            <a:r>
              <a:rPr lang="zh-CN" altLang="en-US" sz="400">
                <a:solidFill>
                  <a:schemeClr val="bg1"/>
                </a:solidFill>
              </a:rPr>
              <a:t>课堂总结（</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请学生回顾本节课所学的物体浮沉条件的内容，包括重力与浮力大小关系决定物体浮沉状态、物体浮沉时的受力分析以及物体浮沉条件在生活和生产中的应用实例等。</a:t>
            </a:r>
            <a:endParaRPr lang="zh-CN" altLang="en-US" sz="400">
              <a:solidFill>
                <a:schemeClr val="bg1"/>
              </a:solidFill>
            </a:endParaRPr>
          </a:p>
          <a:p>
            <a:r>
              <a:rPr lang="zh-CN" altLang="en-US" sz="400">
                <a:solidFill>
                  <a:schemeClr val="bg1"/>
                </a:solidFill>
              </a:rPr>
              <a:t>教师对学生的回答进行补充和完善，强调重点和难点知识，帮助学生构建完整的知识体系。同时，鼓励学生在课后继续观察生活中的物体浮沉现象，运用所学知识进行分析和解释，进一步巩固所学知识。</a:t>
            </a:r>
            <a:endParaRPr lang="zh-CN" altLang="en-US" sz="400">
              <a:solidFill>
                <a:schemeClr val="bg1"/>
              </a:solidFill>
            </a:endParaRPr>
          </a:p>
          <a:p>
            <a:r>
              <a:rPr lang="zh-CN" altLang="en-US" sz="400">
                <a:solidFill>
                  <a:schemeClr val="bg1"/>
                </a:solidFill>
              </a:rPr>
              <a:t>课堂练习与作业布置（</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课堂练习：给出一些与物体浮沉条件相关的简单练习题，如判断物体在不同液体中的浮沉状态、计算物体受到的浮力和重力等，让学生在课堂上进行练习，及时巩固所学知识。教师巡视学生的练习情况，对学生存在的问题进行个别指导。</a:t>
            </a:r>
            <a:endParaRPr lang="zh-CN" altLang="en-US" sz="400">
              <a:solidFill>
                <a:schemeClr val="bg1"/>
              </a:solidFill>
            </a:endParaRPr>
          </a:p>
          <a:p>
            <a:r>
              <a:rPr lang="zh-CN" altLang="en-US" sz="400">
                <a:solidFill>
                  <a:schemeClr val="bg1"/>
                </a:solidFill>
              </a:rPr>
              <a:t>作业布置：布置适量的课后作业，包括书面作业和实践作业。书面作业可以是教材上相关的练习题，进一步加深学生对物体浮沉条件及应用的理解和掌握；实践作业可以是让学生回家后，利用生活中的材料，设计一个关于物体浮沉的小实验，并记录实验过程和结果，下节课在课堂上进行分享和交流。</a:t>
            </a:r>
            <a:endParaRPr lang="zh-CN" altLang="en-US" sz="400">
              <a:solidFill>
                <a:schemeClr val="bg1"/>
              </a:solidFill>
            </a:endParaRPr>
          </a:p>
          <a:p>
            <a:r>
              <a:rPr lang="zh-CN" altLang="en-US" sz="400">
                <a:solidFill>
                  <a:schemeClr val="bg1"/>
                </a:solidFill>
              </a:rPr>
              <a:t>五、教学反思</a:t>
            </a:r>
            <a:endParaRPr lang="zh-CN" altLang="en-US" sz="400">
              <a:solidFill>
                <a:schemeClr val="bg1"/>
              </a:solidFill>
            </a:endParaRPr>
          </a:p>
          <a:p>
            <a:r>
              <a:rPr lang="zh-CN" altLang="en-US" sz="400">
                <a:solidFill>
                  <a:schemeClr val="bg1"/>
                </a:solidFill>
              </a:rPr>
              <a:t>在本次教学中，通过实验探究和多媒体展示等多种教学方法，学生对物体的浮沉条件及应用有了较为深入的理解和认识，提高了学生的观察能力、实验操作能力和分析解决问题的能力。在教学过程中，部分学生在理解物体在漂浮和悬浮状态时浮力与重力的关系以及运用物体浮沉条件解决复杂实际问题时存在困难，需要在今后的教学中加强针对性的练习和指导。同时，在实验探究环节，可以进一步鼓励学生进行创新实验设计，培养学生的创新思维能力。</a:t>
            </a:r>
            <a:endParaRPr lang="zh-CN" altLang="en-US" sz="400">
              <a:solidFill>
                <a:schemeClr val="bg1"/>
              </a:solidFill>
            </a:endParaRPr>
          </a:p>
          <a:p>
            <a:endParaRPr lang="zh-CN" altLang="en-US" sz="400">
              <a:solidFill>
                <a:schemeClr val="bg1"/>
              </a:solidFill>
            </a:endParaRPr>
          </a:p>
        </p:txBody>
      </p:sp>
      <p:pic>
        <p:nvPicPr>
          <p:cNvPr id="77" name="图片 76" title=""/>
          <p:cNvPicPr>
            <a:picLocks noChangeAspect="1"/>
          </p:cNvPicPr>
          <p:nvPr>
            <p:custDataLst>
              <p:tags r:id="rId5"/>
            </p:custDataLst>
          </p:nvPr>
        </p:nvPicPr>
        <p:blipFill>
          <a:blip r:embed="rId4"/>
          <a:stretch>
            <a:fillRect/>
          </a:stretch>
        </p:blipFill>
        <p:spPr>
          <a:xfrm>
            <a:off x="0" y="0"/>
            <a:ext cx="12192000" cy="6601586"/>
          </a:xfrm>
          <a:prstGeom prst="rect">
            <a:avLst/>
          </a:prstGeom>
          <a:ln>
            <a:noFill/>
          </a:ln>
          <a:effectLst>
            <a:outerShdw blurRad="292100" dist="139700" dir="2700000" algn="tl" rotWithShape="0">
              <a:srgbClr val="333333">
                <a:alpha val="65000"/>
              </a:srgbClr>
            </a:outerShdw>
          </a:effectLst>
        </p:spPr>
      </p:pic>
      <p:grpSp>
        <p:nvGrpSpPr>
          <p:cNvPr id="2" name="组合 1" title=""/>
          <p:cNvGrpSpPr/>
          <p:nvPr>
            <p:custDataLst>
              <p:tags r:id="rId6"/>
            </p:custDataLst>
          </p:nvPr>
        </p:nvGrpSpPr>
        <p:grpSpPr>
          <a:xfrm>
            <a:off x="-834045" y="1480930"/>
            <a:ext cx="11194925" cy="5817355"/>
            <a:chOff x="-834045" y="1480930"/>
            <a:chExt cx="11194925" cy="5817355"/>
          </a:xfrm>
        </p:grpSpPr>
        <p:grpSp>
          <p:nvGrpSpPr>
            <p:cNvPr id="78" name="组合 77"/>
            <p:cNvGrpSpPr/>
            <p:nvPr>
              <p:custDataLst>
                <p:tags r:id="rId7"/>
              </p:custDataLst>
            </p:nvPr>
          </p:nvGrpSpPr>
          <p:grpSpPr>
            <a:xfrm>
              <a:off x="6660459" y="4357510"/>
              <a:ext cx="669925" cy="2091055"/>
              <a:chOff x="554" y="3826"/>
              <a:chExt cx="1055" cy="3293"/>
            </a:xfrm>
          </p:grpSpPr>
          <p:sp>
            <p:nvSpPr>
              <p:cNvPr id="79" name="矩形: 圆角 7"/>
              <p:cNvSpPr/>
              <p:nvPr>
                <p:custDataLst>
                  <p:tags r:id="rId8"/>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0" name="流程图: 可选过程 79"/>
              <p:cNvSpPr/>
              <p:nvPr>
                <p:custDataLst>
                  <p:tags r:id="rId9"/>
                </p:custDataLst>
              </p:nvPr>
            </p:nvSpPr>
            <p:spPr>
              <a:xfrm>
                <a:off x="793" y="4018"/>
                <a:ext cx="593" cy="593"/>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5</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1" name="文本框 80"/>
              <p:cNvSpPr txBox="1"/>
              <p:nvPr>
                <p:custDataLst>
                  <p:tags r:id="rId10"/>
                </p:custDataLst>
              </p:nvPr>
            </p:nvSpPr>
            <p:spPr>
              <a:xfrm>
                <a:off x="663"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课堂检测</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82" name="组合 81"/>
            <p:cNvGrpSpPr/>
            <p:nvPr>
              <p:custDataLst>
                <p:tags r:id="rId11"/>
              </p:custDataLst>
            </p:nvPr>
          </p:nvGrpSpPr>
          <p:grpSpPr>
            <a:xfrm>
              <a:off x="5580142" y="4357510"/>
              <a:ext cx="669925" cy="2091055"/>
              <a:chOff x="554" y="3826"/>
              <a:chExt cx="1055" cy="3293"/>
            </a:xfrm>
          </p:grpSpPr>
          <p:sp>
            <p:nvSpPr>
              <p:cNvPr id="83" name="矩形: 圆角 7"/>
              <p:cNvSpPr/>
              <p:nvPr>
                <p:custDataLst>
                  <p:tags r:id="rId12"/>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4" name="流程图: 可选过程 83"/>
              <p:cNvSpPr/>
              <p:nvPr>
                <p:custDataLst>
                  <p:tags r:id="rId13"/>
                </p:custDataLst>
              </p:nvPr>
            </p:nvSpPr>
            <p:spPr>
              <a:xfrm>
                <a:off x="793" y="4018"/>
                <a:ext cx="593" cy="593"/>
              </a:xfrm>
              <a:prstGeom prst="flowChartAlternateProcess">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4</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5" name="文本框 84"/>
              <p:cNvSpPr txBox="1"/>
              <p:nvPr>
                <p:custDataLst>
                  <p:tags r:id="rId14"/>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新知讲解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86" name="组合 85"/>
            <p:cNvGrpSpPr/>
            <p:nvPr>
              <p:custDataLst>
                <p:tags r:id="rId15"/>
              </p:custDataLst>
            </p:nvPr>
          </p:nvGrpSpPr>
          <p:grpSpPr>
            <a:xfrm>
              <a:off x="7682718" y="4357510"/>
              <a:ext cx="669925" cy="2091055"/>
              <a:chOff x="554" y="3826"/>
              <a:chExt cx="1055" cy="3293"/>
            </a:xfrm>
          </p:grpSpPr>
          <p:sp>
            <p:nvSpPr>
              <p:cNvPr id="99" name="矩形: 圆角 7"/>
              <p:cNvSpPr/>
              <p:nvPr>
                <p:custDataLst>
                  <p:tags r:id="rId16"/>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0" name="流程图: 可选过程 99"/>
              <p:cNvSpPr/>
              <p:nvPr>
                <p:custDataLst>
                  <p:tags r:id="rId17"/>
                </p:custDataLst>
              </p:nvPr>
            </p:nvSpPr>
            <p:spPr>
              <a:xfrm>
                <a:off x="793" y="4018"/>
                <a:ext cx="593" cy="593"/>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6</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1" name="文本框 100"/>
              <p:cNvSpPr txBox="1"/>
              <p:nvPr>
                <p:custDataLst>
                  <p:tags r:id="rId18"/>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变式训练</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02" name="组合 101"/>
            <p:cNvGrpSpPr/>
            <p:nvPr>
              <p:custDataLst>
                <p:tags r:id="rId19"/>
              </p:custDataLst>
            </p:nvPr>
          </p:nvGrpSpPr>
          <p:grpSpPr>
            <a:xfrm>
              <a:off x="8712226" y="4357510"/>
              <a:ext cx="669925" cy="2091055"/>
              <a:chOff x="554" y="3826"/>
              <a:chExt cx="1055" cy="3293"/>
            </a:xfrm>
          </p:grpSpPr>
          <p:sp>
            <p:nvSpPr>
              <p:cNvPr id="103" name="矩形: 圆角 7"/>
              <p:cNvSpPr/>
              <p:nvPr>
                <p:custDataLst>
                  <p:tags r:id="rId20"/>
                </p:custDataLst>
              </p:nvPr>
            </p:nvSpPr>
            <p:spPr>
              <a:xfrm>
                <a:off x="554" y="3826"/>
                <a:ext cx="1055" cy="3276"/>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4" name="流程图: 可选过程 103"/>
              <p:cNvSpPr/>
              <p:nvPr>
                <p:custDataLst>
                  <p:tags r:id="rId21"/>
                </p:custDataLst>
              </p:nvPr>
            </p:nvSpPr>
            <p:spPr>
              <a:xfrm>
                <a:off x="793" y="4018"/>
                <a:ext cx="593" cy="593"/>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7</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5" name="文本框 104"/>
              <p:cNvSpPr txBox="1"/>
              <p:nvPr>
                <p:custDataLst>
                  <p:tags r:id="rId22"/>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mn-ea"/>
                    <a:sym typeface="思源宋体 CN" panose="02020400000000000000" pitchFamily="18" charset="-122"/>
                  </a:rPr>
                  <a:t>中考考法</a:t>
                </a:r>
                <a:endParaRPr lang="zh-CN" altLang="en-US" sz="24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mn-ea"/>
                  <a:sym typeface="思源宋体 CN" panose="02020400000000000000" pitchFamily="18" charset="-122"/>
                </a:endParaRPr>
              </a:p>
            </p:txBody>
          </p:sp>
        </p:grpSp>
        <p:grpSp>
          <p:nvGrpSpPr>
            <p:cNvPr id="106" name="组合 105"/>
            <p:cNvGrpSpPr/>
            <p:nvPr>
              <p:custDataLst>
                <p:tags r:id="rId23"/>
              </p:custDataLst>
            </p:nvPr>
          </p:nvGrpSpPr>
          <p:grpSpPr>
            <a:xfrm>
              <a:off x="9690955" y="4357510"/>
              <a:ext cx="669925" cy="2091055"/>
              <a:chOff x="554" y="3826"/>
              <a:chExt cx="1055" cy="3293"/>
            </a:xfrm>
          </p:grpSpPr>
          <p:sp>
            <p:nvSpPr>
              <p:cNvPr id="107" name="矩形: 圆角 7"/>
              <p:cNvSpPr/>
              <p:nvPr>
                <p:custDataLst>
                  <p:tags r:id="rId24"/>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8" name="流程图: 可选过程 107"/>
              <p:cNvSpPr/>
              <p:nvPr>
                <p:custDataLst>
                  <p:tags r:id="rId25"/>
                </p:custDataLst>
              </p:nvPr>
            </p:nvSpPr>
            <p:spPr>
              <a:xfrm>
                <a:off x="793" y="4018"/>
                <a:ext cx="593" cy="593"/>
              </a:xfrm>
              <a:prstGeom prst="flowChartAlternateProcess">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8</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9" name="文本框 108"/>
              <p:cNvSpPr txBox="1"/>
              <p:nvPr>
                <p:custDataLst>
                  <p:tags r:id="rId26"/>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小结梳理</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0" name="组合 109"/>
            <p:cNvGrpSpPr/>
            <p:nvPr>
              <p:custDataLst>
                <p:tags r:id="rId27"/>
              </p:custDataLst>
            </p:nvPr>
          </p:nvGrpSpPr>
          <p:grpSpPr>
            <a:xfrm>
              <a:off x="2472715" y="4346715"/>
              <a:ext cx="669925" cy="2091055"/>
              <a:chOff x="554" y="3826"/>
              <a:chExt cx="1055" cy="3293"/>
            </a:xfrm>
          </p:grpSpPr>
          <p:sp>
            <p:nvSpPr>
              <p:cNvPr id="111" name="矩形: 圆角 7"/>
              <p:cNvSpPr/>
              <p:nvPr>
                <p:custDataLst>
                  <p:tags r:id="rId28"/>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2" name="圆角矩形 8"/>
              <p:cNvSpPr/>
              <p:nvPr>
                <p:custDataLst>
                  <p:tags r:id="rId29"/>
                </p:custDataLst>
              </p:nvPr>
            </p:nvSpPr>
            <p:spPr>
              <a:xfrm>
                <a:off x="793" y="4018"/>
                <a:ext cx="593" cy="59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1</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3" name="文本框 112"/>
              <p:cNvSpPr txBox="1"/>
              <p:nvPr>
                <p:custDataLst>
                  <p:tags r:id="rId30"/>
                </p:custDataLst>
              </p:nvPr>
            </p:nvSpPr>
            <p:spPr>
              <a:xfrm>
                <a:off x="641" y="4575"/>
                <a:ext cx="864" cy="2544"/>
              </a:xfrm>
              <a:prstGeom prst="roundRect">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复习引入</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4" name="组合 113"/>
            <p:cNvGrpSpPr/>
            <p:nvPr>
              <p:custDataLst>
                <p:tags r:id="rId31"/>
              </p:custDataLst>
            </p:nvPr>
          </p:nvGrpSpPr>
          <p:grpSpPr>
            <a:xfrm>
              <a:off x="3492078" y="4357510"/>
              <a:ext cx="669925" cy="2091055"/>
              <a:chOff x="554" y="3826"/>
              <a:chExt cx="1055" cy="3293"/>
            </a:xfrm>
          </p:grpSpPr>
          <p:sp>
            <p:nvSpPr>
              <p:cNvPr id="115" name="矩形: 圆角 7"/>
              <p:cNvSpPr/>
              <p:nvPr>
                <p:custDataLst>
                  <p:tags r:id="rId32"/>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6" name="流程图: 可选过程 115"/>
              <p:cNvSpPr/>
              <p:nvPr>
                <p:custDataLst>
                  <p:tags r:id="rId33"/>
                </p:custDataLst>
              </p:nvPr>
            </p:nvSpPr>
            <p:spPr>
              <a:xfrm>
                <a:off x="793" y="4018"/>
                <a:ext cx="593" cy="593"/>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2</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7" name="文本框 116"/>
              <p:cNvSpPr txBox="1"/>
              <p:nvPr>
                <p:custDataLst>
                  <p:tags r:id="rId34"/>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新知讲解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8" name="组合 117"/>
            <p:cNvGrpSpPr/>
            <p:nvPr>
              <p:custDataLst>
                <p:tags r:id="rId35"/>
              </p:custDataLst>
            </p:nvPr>
          </p:nvGrpSpPr>
          <p:grpSpPr>
            <a:xfrm>
              <a:off x="4536110" y="4357510"/>
              <a:ext cx="669925" cy="2091055"/>
              <a:chOff x="554" y="3826"/>
              <a:chExt cx="1055" cy="3293"/>
            </a:xfrm>
          </p:grpSpPr>
          <p:sp>
            <p:nvSpPr>
              <p:cNvPr id="119" name="矩形: 圆角 7"/>
              <p:cNvSpPr/>
              <p:nvPr>
                <p:custDataLst>
                  <p:tags r:id="rId36"/>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20" name="流程图: 可选过程 119"/>
              <p:cNvSpPr/>
              <p:nvPr>
                <p:custDataLst>
                  <p:tags r:id="rId37"/>
                </p:custDataLst>
              </p:nvPr>
            </p:nvSpPr>
            <p:spPr>
              <a:xfrm>
                <a:off x="793" y="4018"/>
                <a:ext cx="593" cy="593"/>
              </a:xfrm>
              <a:prstGeom prst="flowChartAlternate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3</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21" name="文本框 120"/>
              <p:cNvSpPr txBox="1"/>
              <p:nvPr>
                <p:custDataLst>
                  <p:tags r:id="rId38"/>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典例讲解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pic>
          <p:nvPicPr>
            <p:cNvPr id="122" name="Picture 3" descr="D:\24春\24春\24春 点拨 4 数学 R（李欣瑶\24春4数下R课件发课件组\24春4数下R课件换图\学生1.png"/>
            <p:cNvPicPr>
              <a:picLocks noChangeAspect="1" noChangeArrowheads="1"/>
            </p:cNvPicPr>
            <p:nvPr>
              <p:custDataLst>
                <p:tags r:id="rId40"/>
              </p:custDataLst>
            </p:nvPr>
          </p:nvPicPr>
          <p:blipFill>
            <a:blip r:embed="rId39"/>
            <a:stretch>
              <a:fillRect/>
            </a:stretch>
          </p:blipFill>
          <p:spPr bwMode="auto">
            <a:xfrm>
              <a:off x="-834045" y="3423478"/>
              <a:ext cx="3628755" cy="3874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 name="图片 122" descr="图片包含 图标  AI-generated content may be incorrect."/>
            <p:cNvPicPr>
              <a:picLocks noChangeAspect="1"/>
            </p:cNvPicPr>
            <p:nvPr>
              <p:custDataLst>
                <p:tags r:id="rId42"/>
              </p:custDataLst>
            </p:nvPr>
          </p:nvPicPr>
          <p:blipFill>
            <a:blip r:embed="rId41"/>
            <a:stretch>
              <a:fillRect/>
            </a:stretch>
          </p:blipFill>
          <p:spPr>
            <a:xfrm>
              <a:off x="-89452" y="1480930"/>
              <a:ext cx="2385391" cy="2385391"/>
            </a:xfrm>
            <a:prstGeom prst="rect">
              <a:avLst/>
            </a:prstGeom>
          </p:spPr>
        </p:pic>
        <p:sp>
          <p:nvSpPr>
            <p:cNvPr id="124" name="文本框 123"/>
            <p:cNvSpPr txBox="1"/>
            <p:nvPr>
              <p:custDataLst>
                <p:tags r:id="rId43"/>
              </p:custDataLst>
            </p:nvPr>
          </p:nvSpPr>
          <p:spPr>
            <a:xfrm>
              <a:off x="285750" y="2449203"/>
              <a:ext cx="1761711" cy="52322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zh-CN" altLang="en-US" sz="2800" spc="225">
                  <a:solidFill>
                    <a:schemeClr val="bg1"/>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mn-ea"/>
                  <a:sym typeface="思源宋体 CN" panose="02020400000000000000" pitchFamily="18" charset="-122"/>
                </a:rPr>
                <a:t>学习目录</a:t>
              </a:r>
              <a:endParaRPr lang="zh-CN" altLang="en-US" sz="2800" spc="225">
                <a:solidFill>
                  <a:schemeClr val="bg1"/>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mn-ea"/>
                <a:sym typeface="思源宋体 CN" panose="02020400000000000000" pitchFamily="18" charset="-122"/>
              </a:endParaRPr>
            </a:p>
          </p:txBody>
        </p:sp>
      </p:grpSp>
    </p:spTree>
  </p:cSld>
  <p:clrMapOvr>
    <a:masterClrMapping/>
  </p:clrMapOvr>
  <p:transition spd="slow">
    <p:push dir="u"/>
    <p:sndAc>
      <p:stSnd>
        <p:snd r:embed="rId44" name="chimes.wav"/>
      </p:stSnd>
    </p:sndAc>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B_4_BD.13_1#aeedd9169?htil=3&amp;vcp=1&amp;vis=1&amp;pid=78d6e940e&amp;color=0,0,0&amp;tib=255,255,255&amp;vtp=1&amp;bt=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8934876" y="553381"/>
            <a:ext cx="2474976" cy="147523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B_4_BD.13_2#aeedd9169?htil=3&amp;vcp=1&amp;vis=1&amp;pid=78d6e940e&amp;color=0,0,0&amp;vtp=1&amp;bbb=1&amp;hb=1&amp;hs=1" title=""/>
          <p:cNvSpPr/>
          <p:nvPr>
            <p:custDataLst>
              <p:tags r:id="rId6"/>
            </p:custDataLst>
          </p:nvPr>
        </p:nvSpPr>
        <p:spPr>
          <a:xfrm>
            <a:off x="719328" y="536448"/>
            <a:ext cx="8107680" cy="1988820"/>
          </a:xfrm>
          <a:prstGeom prst="rect">
            <a:avLst/>
          </a:prstGeom>
          <a:noFill/>
        </p:spPr>
        <p:txBody>
          <a:bodyPr wrap="none" lIns="0" tIns="0" rIns="0" bIns="0" rtlCol="0" anchor="t"/>
          <a:lstStyle/>
          <a:p>
            <a:pPr algn="l"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6.</a:t>
            </a:r>
            <a:r>
              <a:rPr lang="en-US" altLang="zh-CN" sz="1200" b="0" i="0" kern="0">
                <a:solidFill>
                  <a:srgbClr val="FFFFFF"/>
                </a:solidFill>
                <a:latin typeface="宋体" panose="02010600030101010101" pitchFamily="2" charset="-122"/>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如图是自助餐厅里的餐盘机，当</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顾客取走上面一只餐盘时，余下的餐盘会自</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9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动上升一段距离，保持最上面的餐盘高度不</a:t>
            </a:r>
            <a:endParaRPr lang="en-US" altLang="zh-CN" sz="3200">
              <a:solidFill>
                <a:srgbClr val="000000"/>
              </a:solidFill>
            </a:endParaRPr>
          </a:p>
        </p:txBody>
      </p:sp>
      <p:pic>
        <p:nvPicPr>
          <p:cNvPr id="4" name="QB_4_BD.13_2#aeedd9169?htil=3&amp;vcp=1&amp;vis=1&amp;pid=78d6e940e&amp;color=0,0,0&amp;tib=255,255,255&amp;iip=3&amp;vtp=1" title=""/>
          <p:cNvPicPr>
            <a:picLocks noChangeAspect="1"/>
          </p:cNvPicPr>
          <p:nvPr>
            <p:custDataLst>
              <p:tags r:id="rId8"/>
            </p:custDataLst>
          </p:nvPr>
        </p:nvPicPr>
        <p:blipFill>
          <a:blip r:embed="rId7">
            <a:clrChange>
              <a:clrFrom>
                <a:srgbClr val="FFFFFF"/>
              </a:clrFrom>
              <a:clrTo>
                <a:srgbClr val="FFFFFF">
                  <a:alpha val="0"/>
                </a:srgbClr>
              </a:clrTo>
            </a:clrChange>
          </a:blip>
          <a:stretch>
            <a:fillRect/>
          </a:stretch>
        </p:blipFill>
        <p:spPr>
          <a:xfrm>
            <a:off x="1040935" y="566928"/>
            <a:ext cx="2023872" cy="621792"/>
          </a:xfrm>
          <a:prstGeom prst="rect">
            <a:avLst/>
          </a:prstGeom>
          <a:noFill/>
          <a:extLst>
            <a:ext uri="{909E8E84-426E-40DD-AFC4-6F175D3DCCD1}">
              <a14:hiddenFill xmlns:a14="http://schemas.microsoft.com/office/drawing/2010/main">
                <a:solidFill>
                  <a:schemeClr val="accent1">
                    <a:alpha val="0"/>
                  </a:schemeClr>
                </a:solidFill>
              </a14:hiddenFill>
            </a:ext>
          </a:extLst>
        </p:spPr>
      </p:pic>
      <mc:AlternateContent>
        <mc:Choice Requires="a14">
          <p:sp>
            <p:nvSpPr>
              <p:cNvPr id="5" name="QB_4_AN.14_1#aeedd9169.blank?vcp=1&amp;vis=1&amp;pid=78d6e940e&amp;color=0,0,0&amp;vpa=7&amp;vtp=1&amp;bbb=1" title=""/>
              <p:cNvSpPr/>
              <p:nvPr>
                <p:custDataLst>
                  <p:tags r:id="rId9"/>
                </p:custDataLst>
              </p:nvPr>
            </p:nvSpPr>
            <p:spPr>
              <a:xfrm>
                <a:off x="801877" y="4270163"/>
                <a:ext cx="1253660" cy="471255"/>
              </a:xfrm>
              <a:prstGeom prst="rect">
                <a:avLst/>
              </a:prstGeom>
              <a:noFill/>
            </p:spPr>
            <p:txBody>
              <a:bodyPr wrap="none" lIns="0" tIns="0" rIns="0" bIns="0" rtlCol="0" anchor="t"/>
              <a:lstStyle/>
              <a:p>
                <a:pPr algn="ctr" latinLnBrk="1">
                  <a:lnSpc>
                    <a:spcPts val="3000"/>
                  </a:lnSpc>
                </a:pPr>
                <a14:m>
                  <m:oMathPara>
                    <m:oMathParaPr>
                      <m:jc/>
                    </m:oMathParaPr>
                    <m:oMath>
                      <m:r>
                        <m:rPr>
                          <m:sty m:val="p"/>
                        </m:rPr>
                        <a:rPr lang="en-US" altLang="zh-CN" sz="32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9</m:t>
                      </m:r>
                      <m:r>
                        <m:rPr>
                          <m:sty m:val="p"/>
                        </m:rPr>
                        <a:rPr lang="en-US" altLang="zh-CN" sz="32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mgh</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endParaRPr lang="en-US" altLang="zh-CN" sz="135"/>
              </a:p>
            </p:txBody>
          </p:sp>
        </mc:Choice>
        <mc:Fallback>
          <p:sp>
            <p:nvSpPr>
              <p:cNvPr id="5" name="QB_4_AN.14_1#aeedd9169.blank?vcp=1&amp;vis=1&amp;pid=78d6e940e&amp;color=0,0,0&amp;vpa=7&amp;vtp=1&amp;bbb=1"/>
              <p:cNvSpPr>
                <a:spLocks noRot="1" noChangeAspect="1" noMove="1" noResize="1" noEditPoints="1" noAdjustHandles="1" noChangeArrowheads="1" noChangeShapeType="1" noTextEdit="1"/>
              </p:cNvSpPr>
              <p:nvPr>
                <p:custDataLst>
                  <p:tags r:id="rId10"/>
                </p:custDataLst>
              </p:nvPr>
            </p:nvSpPr>
            <p:spPr>
              <a:xfrm>
                <a:off x="801877" y="4270163"/>
                <a:ext cx="1253660" cy="471255"/>
              </a:xfrm>
              <a:prstGeom prst="rect">
                <a:avLst/>
              </a:prstGeom>
              <a:blipFill rotWithShape="1">
                <a:blip r:embed="rId11"/>
                <a:stretch>
                  <a:fillRect l="-40" t="-10331" r="3" b="108"/>
                </a:stretch>
              </a:blipFill>
            </p:spPr>
            <p:txBody>
              <a:bodyPr/>
              <a:lstStyle/>
              <a:p>
                <a:r>
                  <a:rPr lang="zh-CN" altLang="en-US">
                    <a:noFill/>
                  </a:rPr>
                  <a:t> </a:t>
                </a:r>
              </a:p>
            </p:txBody>
          </p:sp>
        </mc:Fallback>
      </mc:AlternateContent>
      <mc:AlternateContent>
        <mc:Choice Requires="a14">
          <p:sp>
            <p:nvSpPr>
              <p:cNvPr id="6" name="QB_4_AN.15_1#aeedd9169.blank?vcp=1&amp;vis=1&amp;pid=78d6e940e&amp;color=0,0,0&amp;vpa=8&amp;vtp=1&amp;bbb=1" title=""/>
              <p:cNvSpPr/>
              <p:nvPr>
                <p:custDataLst>
                  <p:tags r:id="rId12"/>
                </p:custDataLst>
              </p:nvPr>
            </p:nvSpPr>
            <p:spPr>
              <a:xfrm>
                <a:off x="2920872" y="4741587"/>
                <a:ext cx="1478027" cy="471255"/>
              </a:xfrm>
              <a:prstGeom prst="rect">
                <a:avLst/>
              </a:prstGeom>
              <a:noFill/>
            </p:spPr>
            <p:txBody>
              <a:bodyPr wrap="none" lIns="0" tIns="0" rIns="0" bIns="0" rtlCol="0" anchor="t"/>
              <a:lstStyle/>
              <a:p>
                <a:pPr algn="ctr" latinLnBrk="1">
                  <a:lnSpc>
                    <a:spcPts val="3000"/>
                  </a:lnSpc>
                </a:pPr>
                <a14:m>
                  <m:oMathPara>
                    <m:oMathParaPr>
                      <m:jc/>
                    </m:oMathParaPr>
                    <m:oMath>
                      <m:r>
                        <m:rPr>
                          <m:sty m:val="p"/>
                        </m:rPr>
                        <a:rPr lang="en-US" altLang="zh-CN" sz="32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24</m:t>
                      </m:r>
                      <m:r>
                        <m:rPr>
                          <m:sty m:val="p"/>
                        </m:rPr>
                        <a:rPr lang="en-US" altLang="zh-CN" sz="32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mgh</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endParaRPr lang="en-US" altLang="zh-CN" sz="135"/>
              </a:p>
            </p:txBody>
          </p:sp>
        </mc:Choice>
        <mc:Fallback>
          <p:sp>
            <p:nvSpPr>
              <p:cNvPr id="6" name="QB_4_AN.15_1#aeedd9169.blank?vcp=1&amp;vis=1&amp;pid=78d6e940e&amp;color=0,0,0&amp;vpa=8&amp;vtp=1&amp;bbb=1"/>
              <p:cNvSpPr>
                <a:spLocks noRot="1" noChangeAspect="1" noMove="1" noResize="1" noEditPoints="1" noAdjustHandles="1" noChangeArrowheads="1" noChangeShapeType="1" noTextEdit="1"/>
              </p:cNvSpPr>
              <p:nvPr>
                <p:custDataLst>
                  <p:tags r:id="rId13"/>
                </p:custDataLst>
              </p:nvPr>
            </p:nvSpPr>
            <p:spPr>
              <a:xfrm>
                <a:off x="2920872" y="4741587"/>
                <a:ext cx="1478027" cy="471255"/>
              </a:xfrm>
              <a:prstGeom prst="rect">
                <a:avLst/>
              </a:prstGeom>
              <a:blipFill rotWithShape="1">
                <a:blip r:embed="rId14"/>
                <a:stretch>
                  <a:fillRect l="-34" t="-10250" r="17" b="27"/>
                </a:stretch>
              </a:blipFill>
            </p:spPr>
            <p:txBody>
              <a:bodyPr/>
              <a:lstStyle/>
              <a:p>
                <a:r>
                  <a:rPr lang="zh-CN" altLang="en-US">
                    <a:noFill/>
                  </a:rPr>
                  <a:t> </a:t>
                </a:r>
              </a:p>
            </p:txBody>
          </p:sp>
        </mc:Fallback>
      </mc:AlternateContent>
      <mc:AlternateContent>
        <mc:Choice Requires="a14">
          <p:sp>
            <p:nvSpPr>
              <p:cNvPr id="7" name="QB_4_BD.13_2#aeedd9169?htil=3&amp;vcp=1&amp;vis=1&amp;pid=78d6e940e&amp;color=0,0,0&amp;vtp=1&amp;bbb=1&amp;hb=1&amp;hs=1" title=""/>
              <p:cNvSpPr/>
              <p:nvPr>
                <p:custDataLst>
                  <p:tags r:id="rId15"/>
                </p:custDataLst>
              </p:nvPr>
            </p:nvSpPr>
            <p:spPr>
              <a:xfrm>
                <a:off x="719328" y="2596219"/>
                <a:ext cx="10752000" cy="3384465"/>
              </a:xfrm>
              <a:prstGeom prst="rect">
                <a:avLst/>
              </a:prstGeom>
              <a:noFill/>
            </p:spPr>
            <p:txBody>
              <a:bodyPr wrap="none" lIns="0" tIns="0" rIns="0" bIns="0" rtlCol="0" anchor="t"/>
              <a:lstStyle/>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变，以方便下一位顾客取用餐盘。</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现餐盘机里有一叠10只</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相同的餐盘，每只餐盘的质量为</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m</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，每两只餐盘之间的间距</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为</a:t>
                </a:r>
                <a14:m>
                  <m:oMathPara>
                    <m:oMathParaPr>
                      <m:jc/>
                    </m:oMathParaPr>
                    <m:oMath>
                      <m:r>
                        <m:rPr>
                          <m:sty m:val="p"/>
                        </m:rPr>
                        <a:rPr lang="en-US" altLang="zh-CN" sz="32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h</m:t>
                      </m:r>
                    </m:oMath>
                  </m:oMathPara>
                </a14:m>
                <a:r>
                  <a:rPr lang="en-US" altLang="zh-CN" sz="135" b="0" i="0" kern="0" spc="-999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，则顾客取走第1只餐盘，餐盘机对余下的餐盘做功</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，若餐盘被逐一取走，当剩下7只餐盘时，餐盘机对</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0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餐盘共做功</a:t>
                </a:r>
                <a:r>
                  <a:rPr lang="en-US" altLang="zh-CN" sz="3200" i="0">
                    <a:solidFill>
                      <a:srgbClr val="000000"/>
                    </a:solidFill>
                    <a:latin typeface="宋体" panose="02010600030101010101" pitchFamily="2" charset="-122"/>
                    <a:ea typeface="宋体" panose="02010600030101010101" pitchFamily="2" charset="-122"/>
                    <a:cs typeface="宋体" panose="02010600030101010101" pitchFamily="34" charset="-120"/>
                  </a:rPr>
                  <a:t>________</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solidFill>
                    <a:srgbClr val="000000"/>
                  </a:solidFill>
                </a:endParaRPr>
              </a:p>
            </p:txBody>
          </p:sp>
        </mc:Choice>
        <mc:Fallback>
          <p:sp>
            <p:nvSpPr>
              <p:cNvPr id="7" name="QB_4_BD.13_2#aeedd9169?htil=3&amp;vcp=1&amp;vis=1&amp;pid=78d6e940e&amp;color=0,0,0&amp;vtp=1&amp;bbb=1&amp;hb=1&amp;hs=1"/>
              <p:cNvSpPr>
                <a:spLocks noRot="1" noChangeAspect="1" noMove="1" noResize="1" noEditPoints="1" noAdjustHandles="1" noChangeArrowheads="1" noChangeShapeType="1" noTextEdit="1"/>
              </p:cNvSpPr>
              <p:nvPr>
                <p:custDataLst>
                  <p:tags r:id="rId16"/>
                </p:custDataLst>
              </p:nvPr>
            </p:nvSpPr>
            <p:spPr>
              <a:xfrm>
                <a:off x="719328" y="2596219"/>
                <a:ext cx="10752000" cy="3384465"/>
              </a:xfrm>
              <a:prstGeom prst="rect">
                <a:avLst/>
              </a:prstGeom>
              <a:blipFill rotWithShape="1">
                <a:blip r:embed="rId17"/>
                <a:stretch>
                  <a:fillRect l="-5" t="-216" r="0" b="8"/>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4_BD.17_1#fe0d33670?vcp=1&amp;vis=1&amp;pid=023f5820f&amp;color=0,0,0&amp;vtp=1&amp;bt=1&amp;bbb=1&amp;hb=1" title=""/>
          <p:cNvSpPr/>
          <p:nvPr>
            <p:custDataLst>
              <p:tags r:id="rId4"/>
            </p:custDataLst>
          </p:nvPr>
        </p:nvSpPr>
        <p:spPr>
          <a:xfrm>
            <a:off x="719328" y="1176159"/>
            <a:ext cx="10752672" cy="1377865"/>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7.</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1200" b="0" i="0" kern="0">
                <a:solidFill>
                  <a:srgbClr val="FFFFFF"/>
                </a:solidFill>
                <a:latin typeface="宋体" panose="02010600030101010101" pitchFamily="2" charset="-122"/>
                <a:ea typeface="微软雅黑"/>
                <a:cs typeface="Times New Roman" panose="02020603050405020304"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如图所示为张老师正在搬家的情景，关于搬家</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的下列环节中，张老师对物品做功的是(</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pic>
        <p:nvPicPr>
          <p:cNvPr id="3" name="QC_4_BD.17_1#fe0d33670?vcp=1&amp;vis=1&amp;pid=023f5820f&amp;color=0,0,0&amp;tib=255,255,255&amp;iip=4&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1244135" y="1231023"/>
            <a:ext cx="2023872" cy="62179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C_4_AN.18_1#fe0d33670.bracket?vcp=1&amp;vis=1&amp;pid=023f5820f&amp;color=0,0,0&amp;vpa=9&amp;vtp=1" title=""/>
          <p:cNvSpPr/>
          <p:nvPr>
            <p:custDataLst>
              <p:tags r:id="rId7"/>
            </p:custDataLst>
          </p:nvPr>
        </p:nvSpPr>
        <p:spPr>
          <a:xfrm>
            <a:off x="7938220" y="1905985"/>
            <a:ext cx="588433" cy="638133"/>
          </a:xfrm>
          <a:prstGeom prst="rect">
            <a:avLst/>
          </a:prstGeom>
          <a:noFill/>
        </p:spPr>
        <p:txBody>
          <a:bodyPr wrap="none" lIns="0" tIns="0" rIns="0" bIns="0" rtlCol="0" anchor="t"/>
          <a:lstStyle/>
          <a:p>
            <a:pPr algn="ctr" latinLnBrk="1">
              <a:lnSpc>
                <a:spcPts val="42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A</a:t>
            </a:r>
            <a:endParaRPr lang="en-US" altLang="zh-CN" sz="3200"/>
          </a:p>
        </p:txBody>
      </p:sp>
      <p:pic>
        <p:nvPicPr>
          <p:cNvPr id="5" name="QC_4_BD.17_2#fe0d33670?htil=5&amp;vcp=1&amp;vis=1&amp;pid=023f5820f&amp;color=0,0,0&amp;tib=255,255,255&amp;vtp=1" title=""/>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8076991" y="2737073"/>
            <a:ext cx="1987296" cy="209702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6" name="QC_4_BD.17_3#fe0d33670.choices?htil=5&amp;vcp=1&amp;vis=1&amp;pid=023f5820f&amp;color=0,0,0&amp;vtp=1&amp;bbb=1" title=""/>
          <p:cNvSpPr/>
          <p:nvPr>
            <p:custDataLst>
              <p:tags r:id="rId10"/>
            </p:custDataLst>
          </p:nvPr>
        </p:nvSpPr>
        <p:spPr>
          <a:xfrm>
            <a:off x="719328" y="2651221"/>
            <a:ext cx="8595360" cy="2867999"/>
          </a:xfrm>
          <a:prstGeom prst="rect">
            <a:avLst/>
          </a:prstGeom>
          <a:noFill/>
        </p:spPr>
        <p:txBody>
          <a:bodyPr wrap="none" lIns="0" tIns="0" rIns="0" bIns="0" rtlCol="0" anchor="t"/>
          <a:lstStyle/>
          <a:p>
            <a:pPr algn="l"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A.</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从地上搬起物品</a:t>
            </a:r>
            <a:endParaRPr lang="en-US" altLang="zh-CN" sz="3200"/>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B.</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搬着物品沿水平方向走到车旁</a:t>
            </a:r>
            <a:endParaRPr lang="en-US" altLang="zh-CN" sz="3200"/>
          </a:p>
          <a:p>
            <a:pPr latinLnBrk="1">
              <a:lnSpc>
                <a:spcPts val="44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C.</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搬着物品站在车旁不动</a:t>
            </a:r>
            <a:endParaRPr lang="en-US" altLang="zh-CN" sz="3200"/>
          </a:p>
          <a:p>
            <a:pPr latinLnBrk="1">
              <a:lnSpc>
                <a:spcPts val="42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D.</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物品不慎掉落</a:t>
            </a:r>
            <a:endParaRPr lang="en-US" altLang="zh-CN" sz="3200"/>
          </a:p>
        </p:txBody>
      </p:sp>
      <p:sp>
        <p:nvSpPr>
          <p:cNvPr id="7" name="object 54" title="">
            <a:hlinkClick r:id="rId12" action="ppaction://hlinksldjump"/>
          </p:cNvPr>
          <p:cNvSpPr/>
          <p:nvPr>
            <p:custDataLst>
              <p:tags r:id="rId11"/>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rPr>
              <a:t> 返回</a:t>
            </a:r>
            <a:endParaRPr kumimoji="0" sz="2265" b="1" i="0" u="none" strike="noStrike" kern="0" cap="none" spc="0" normalizeH="0" baseline="0" noProof="0" smtClean="0">
              <a:ln>
                <a:noFill/>
              </a:ln>
              <a:solidFill>
                <a:prstClr val="white"/>
              </a:solidFill>
              <a:effectLst/>
              <a:uLnTx/>
              <a:uFillTx/>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C_4_BD.19_1#16d97e7d4?htil=6&amp;vcp=1&amp;vis=1&amp;pid=023f5820f&amp;color=0,0,0&amp;tib=255,255,255&amp;vtp=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7902112" y="597407"/>
            <a:ext cx="3499104" cy="142646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C_4_BD.19_2#16d97e7d4?htil=6&amp;sp=1&amp;vcp=1&amp;vis=1&amp;pid=023f5820f&amp;color=0,0,0&amp;vtp=1&amp;bt=1&amp;bbb=1&amp;hb=1&amp;hs=1" title=""/>
          <p:cNvSpPr/>
          <p:nvPr>
            <p:custDataLst>
              <p:tags r:id="rId6"/>
            </p:custDataLst>
          </p:nvPr>
        </p:nvSpPr>
        <p:spPr>
          <a:xfrm>
            <a:off x="719328" y="536448"/>
            <a:ext cx="7071360" cy="1988820"/>
          </a:xfrm>
          <a:prstGeom prst="rect">
            <a:avLst/>
          </a:prstGeom>
          <a:noFill/>
        </p:spPr>
        <p:txBody>
          <a:bodyPr wrap="none" lIns="0" tIns="0" rIns="0" bIns="0" rtlCol="0" anchor="t"/>
          <a:lstStyle/>
          <a:p>
            <a:pPr algn="l"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8.</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某商场中有两种电梯，甲为阶梯式电</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梯，乙为履带式电梯。如图所示，小明</a:t>
            </a:r>
            <a:endParaRPr lang="en-US" altLang="zh-CN" sz="3200" b="0" i="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39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乘甲、乙两种电梯匀速从一楼到二楼，</a:t>
            </a:r>
            <a:endParaRPr lang="en-US" altLang="zh-CN" sz="3200"/>
          </a:p>
        </p:txBody>
      </p:sp>
      <p:sp>
        <p:nvSpPr>
          <p:cNvPr id="4" name="QC_4_AN.20_1#16d97e7d4.bracket?vcp=1&amp;vis=1&amp;pid=023f5820f&amp;color=0,0,0&amp;vpa=10&amp;vtp=1" title=""/>
          <p:cNvSpPr/>
          <p:nvPr>
            <p:custDataLst>
              <p:tags r:id="rId7"/>
            </p:custDataLst>
          </p:nvPr>
        </p:nvSpPr>
        <p:spPr>
          <a:xfrm>
            <a:off x="9987825" y="2594269"/>
            <a:ext cx="565151" cy="600033"/>
          </a:xfrm>
          <a:prstGeom prst="rect">
            <a:avLst/>
          </a:prstGeom>
          <a:noFill/>
        </p:spPr>
        <p:txBody>
          <a:bodyPr wrap="none" lIns="0" tIns="0" rIns="0" bIns="0" rtlCol="0" anchor="t"/>
          <a:lstStyle/>
          <a:p>
            <a:pPr algn="ctr" latinLnBrk="1">
              <a:lnSpc>
                <a:spcPts val="3900"/>
              </a:lnSpc>
            </a:pPr>
            <a:r>
              <a:rPr lang="en-US" altLang="zh-CN" sz="3200" b="0" i="0">
                <a:solidFill>
                  <a:srgbClr val="C00000"/>
                </a:solidFill>
                <a:latin typeface="Times New Roman" panose="02020603050405020304" pitchFamily="18" charset="0"/>
                <a:ea typeface="微软雅黑"/>
                <a:cs typeface="Times New Roman" panose="02020603050405020304" pitchFamily="34" charset="-120"/>
              </a:rPr>
              <a:t>C</a:t>
            </a:r>
            <a:endParaRPr lang="en-US" altLang="zh-CN" sz="3200"/>
          </a:p>
        </p:txBody>
      </p:sp>
      <p:sp>
        <p:nvSpPr>
          <p:cNvPr id="5" name="QC_4_BD.19_3#16d97e7d4.choices?vcp=1&amp;vis=1&amp;pid=023f5820f&amp;color=0,0,0&amp;vtp=1&amp;bbb=1&amp;hs=1" title=""/>
          <p:cNvSpPr/>
          <p:nvPr>
            <p:custDataLst>
              <p:tags r:id="rId8"/>
            </p:custDataLst>
          </p:nvPr>
        </p:nvSpPr>
        <p:spPr>
          <a:xfrm>
            <a:off x="719328" y="3285235"/>
            <a:ext cx="10753344" cy="2690199"/>
          </a:xfrm>
          <a:prstGeom prst="rect">
            <a:avLst/>
          </a:prstGeom>
          <a:noFill/>
        </p:spPr>
        <p:txBody>
          <a:bodyPr wrap="none" lIns="0" tIns="0" rIns="0" bIns="0" rtlCol="0" anchor="t"/>
          <a:lstStyle/>
          <a:p>
            <a:pPr algn="l"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A.</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两种上楼方式，人克服重力做功相等</a:t>
            </a:r>
            <a:endParaRPr lang="en-US" altLang="zh-CN" sz="3200"/>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B.</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乘甲电梯过程中，电梯对人没有摩擦力</a:t>
            </a:r>
            <a:endParaRPr lang="en-US" altLang="zh-CN" sz="3200"/>
          </a:p>
          <a:p>
            <a:pPr latinLnBrk="1">
              <a:lnSpc>
                <a:spcPts val="41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C.</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乘甲电梯过程中，电梯对人的支持力做功为零</a:t>
            </a:r>
            <a:endParaRPr lang="en-US" altLang="zh-CN" sz="3200"/>
          </a:p>
          <a:p>
            <a:pPr latinLnBrk="1">
              <a:lnSpc>
                <a:spcPts val="40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D.</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乘乙电梯过程中，电梯对人的支持力做功为零</a:t>
            </a:r>
            <a:endParaRPr lang="en-US" altLang="zh-CN" sz="3200"/>
          </a:p>
        </p:txBody>
      </p:sp>
      <p:sp>
        <p:nvSpPr>
          <p:cNvPr id="6" name="QC_4_BD.19_2#16d97e7d4?htil=6&amp;sp=1&amp;vcp=1&amp;vis=1&amp;pid=023f5820f&amp;color=0,0,0&amp;vtp=1&amp;bt=1&amp;bbb=1&amp;hb=1&amp;hs=1" title=""/>
          <p:cNvSpPr/>
          <p:nvPr>
            <p:custDataLst>
              <p:tags r:id="rId9"/>
            </p:custDataLst>
          </p:nvPr>
        </p:nvSpPr>
        <p:spPr>
          <a:xfrm>
            <a:off x="720000" y="2598333"/>
            <a:ext cx="10752000" cy="607399"/>
          </a:xfrm>
          <a:prstGeom prst="rect">
            <a:avLst/>
          </a:prstGeom>
          <a:noFill/>
        </p:spPr>
        <p:txBody>
          <a:bodyPr wrap="none" lIns="0" tIns="0" rIns="0" bIns="0" rtlCol="0" anchor="t"/>
          <a:lstStyle/>
          <a:p>
            <a:pPr latinLnBrk="1">
              <a:lnSpc>
                <a:spcPts val="4000"/>
              </a:lnSpc>
            </a:pPr>
            <a:r>
              <a:rPr lang="en-US" altLang="zh-CN" sz="3200" b="0" i="0">
                <a:solidFill>
                  <a:srgbClr val="000000"/>
                </a:solidFill>
                <a:latin typeface="Times New Roman" panose="02020603050405020304" pitchFamily="18" charset="0"/>
                <a:ea typeface="微软雅黑"/>
                <a:cs typeface="Times New Roman" panose="02020603050405020304" pitchFamily="34" charset="-120"/>
              </a:rPr>
              <a:t>该过程他与电梯保持相对静止，下列说法错误的是(</a:t>
            </a:r>
            <a:r>
              <a:rPr lang="en-US" altLang="zh-CN" sz="32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b="0" i="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81" name="组合 142" title=""/>
          <p:cNvGrpSpPr/>
          <p:nvPr>
            <p:custDataLst>
              <p:tags r:id="rId3"/>
            </p:custDataLst>
          </p:nvPr>
        </p:nvGrpSpPr>
        <p:grpSpPr>
          <a:xfrm>
            <a:off x="4593989" y="5283960"/>
            <a:ext cx="2647750" cy="929706"/>
            <a:chOff x="3791205" y="5346269"/>
            <a:chExt cx="5833187" cy="1152535"/>
          </a:xfrm>
        </p:grpSpPr>
        <p:sp>
          <p:nvSpPr>
            <p:cNvPr id="82" name="圆角矩形 149"/>
            <p:cNvSpPr/>
            <p:nvPr>
              <p:custDataLst>
                <p:tags r:id="rId4"/>
              </p:custDataLst>
            </p:nvPr>
          </p:nvSpPr>
          <p:spPr>
            <a:xfrm>
              <a:off x="4007768" y="5518711"/>
              <a:ext cx="5376707" cy="807659"/>
            </a:xfrm>
            <a:prstGeom prst="roundRect">
              <a:avLst>
                <a:gd name="adj" fmla="val 50000"/>
              </a:avLst>
            </a:prstGeom>
            <a:solidFill>
              <a:schemeClr val="accent6">
                <a:lumMod val="75000"/>
              </a:schemeClr>
            </a:solidFill>
            <a:ln>
              <a:gradFill flip="none" rotWithShape="1">
                <a:gsLst>
                  <a:gs pos="100000">
                    <a:schemeClr val="bg1"/>
                  </a:gs>
                  <a:gs pos="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a:solidFill>
                    <a:schemeClr val="accent4">
                      <a:lumMod val="20000"/>
                      <a:lumOff val="80000"/>
                    </a:schemeClr>
                  </a:solidFill>
                  <a:latin typeface="Arial" panose="020b0604020202020204" pitchFamily="34" charset="0"/>
                  <a:cs typeface="Arial" panose="020b0604020202020204" pitchFamily="34" charset="0"/>
                </a:rPr>
                <a:t>功的计算</a:t>
              </a:r>
              <a:endParaRPr lang="zh-CN" altLang="en-US" sz="3200" b="1">
                <a:solidFill>
                  <a:schemeClr val="accent4">
                    <a:lumMod val="20000"/>
                    <a:lumOff val="80000"/>
                  </a:schemeClr>
                </a:solidFill>
                <a:latin typeface="Arial" panose="020b0604020202020204" pitchFamily="34" charset="0"/>
                <a:cs typeface="Arial" panose="020b0604020202020204" pitchFamily="34" charset="0"/>
              </a:endParaRPr>
            </a:p>
          </p:txBody>
        </p:sp>
        <p:sp>
          <p:nvSpPr>
            <p:cNvPr id="83" name="任意多边形 150"/>
            <p:cNvSpPr/>
            <p:nvPr>
              <p:custDataLst>
                <p:tags r:id="rId5"/>
              </p:custDataLst>
            </p:nvPr>
          </p:nvSpPr>
          <p:spPr>
            <a:xfrm>
              <a:off x="3791205" y="5346269"/>
              <a:ext cx="5833187" cy="1152535"/>
            </a:xfrm>
            <a:custGeom>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b="1">
                <a:solidFill>
                  <a:schemeClr val="accent6">
                    <a:lumMod val="50000"/>
                  </a:schemeClr>
                </a:solidFill>
              </a:endParaRPr>
            </a:p>
          </p:txBody>
        </p:sp>
        <p:sp>
          <p:nvSpPr>
            <p:cNvPr id="84" name="圆角矩形 151"/>
            <p:cNvSpPr/>
            <p:nvPr>
              <p:custDataLst>
                <p:tags r:id="rId6"/>
              </p:custDataLst>
            </p:nvPr>
          </p:nvSpPr>
          <p:spPr>
            <a:xfrm>
              <a:off x="3791744" y="5346476"/>
              <a:ext cx="5832648" cy="1152128"/>
            </a:xfrm>
            <a:prstGeom prst="roundRect">
              <a:avLst>
                <a:gd name="adj" fmla="val 50000"/>
              </a:avLst>
            </a:prstGeom>
            <a:noFill/>
            <a:ln>
              <a:gradFill flip="none" rotWithShape="1">
                <a:gsLst>
                  <a:gs pos="0">
                    <a:schemeClr val="bg1"/>
                  </a:gs>
                  <a:gs pos="10000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b="1">
                <a:solidFill>
                  <a:schemeClr val="accent6">
                    <a:lumMod val="50000"/>
                  </a:schemeClr>
                </a:solidFill>
              </a:endParaRPr>
            </a:p>
          </p:txBody>
        </p:sp>
      </p:grpSp>
      <p:grpSp>
        <p:nvGrpSpPr>
          <p:cNvPr id="2" name="组合 1" title=""/>
          <p:cNvGrpSpPr/>
          <p:nvPr>
            <p:custDataLst>
              <p:tags r:id="rId7"/>
            </p:custDataLst>
          </p:nvPr>
        </p:nvGrpSpPr>
        <p:grpSpPr>
          <a:xfrm>
            <a:off x="2343705" y="1553861"/>
            <a:ext cx="566754" cy="4378693"/>
            <a:chOff x="2345122" y="1864580"/>
            <a:chExt cx="566754" cy="4378693"/>
          </a:xfrm>
        </p:grpSpPr>
        <p:cxnSp>
          <p:nvCxnSpPr>
            <p:cNvPr id="3" name="直接连接符 2"/>
            <p:cNvCxnSpPr/>
            <p:nvPr>
              <p:custDataLst>
                <p:tags r:id="rId8"/>
              </p:custDataLst>
            </p:nvPr>
          </p:nvCxnSpPr>
          <p:spPr>
            <a:xfrm>
              <a:off x="2345122" y="3939821"/>
              <a:ext cx="54153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9"/>
              </p:custDataLst>
            </p:nvPr>
          </p:nvCxnSpPr>
          <p:spPr>
            <a:xfrm flipH="1">
              <a:off x="2911876" y="1864580"/>
              <a:ext cx="0" cy="437869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5" name="文本框 4" title=""/>
          <p:cNvSpPr txBox="1"/>
          <p:nvPr>
            <p:custDataLst>
              <p:tags r:id="rId10"/>
            </p:custDataLst>
          </p:nvPr>
        </p:nvSpPr>
        <p:spPr bwMode="auto">
          <a:xfrm>
            <a:off x="1323798" y="3304466"/>
            <a:ext cx="1008572"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eaLnBrk="1" hangingPunct="1"/>
            <a:r>
              <a:rPr lang="zh-CN" altLang="en-US" sz="3600" b="1">
                <a:solidFill>
                  <a:schemeClr val="bg1"/>
                </a:solidFill>
                <a:latin typeface="华文楷体" panose="02010600040101010101" pitchFamily="2" charset="-122"/>
                <a:ea typeface="华文楷体" panose="02010600040101010101" pitchFamily="2" charset="-122"/>
              </a:rPr>
              <a:t>功</a:t>
            </a:r>
            <a:endParaRPr lang="zh-CN" altLang="en-US" sz="3600" b="1">
              <a:solidFill>
                <a:schemeClr val="bg1"/>
              </a:solidFill>
              <a:latin typeface="华文楷体" panose="02010600040101010101" pitchFamily="2" charset="-122"/>
              <a:ea typeface="华文楷体" panose="02010600040101010101" pitchFamily="2" charset="-122"/>
            </a:endParaRPr>
          </a:p>
        </p:txBody>
      </p:sp>
      <p:grpSp>
        <p:nvGrpSpPr>
          <p:cNvPr id="6" name="组合 55" title=""/>
          <p:cNvGrpSpPr/>
          <p:nvPr>
            <p:custDataLst>
              <p:tags r:id="rId11"/>
            </p:custDataLst>
          </p:nvPr>
        </p:nvGrpSpPr>
        <p:grpSpPr>
          <a:xfrm>
            <a:off x="4484613" y="1084601"/>
            <a:ext cx="2946079" cy="843785"/>
            <a:chOff x="3791205" y="5346444"/>
            <a:chExt cx="5833187" cy="1152193"/>
          </a:xfrm>
        </p:grpSpPr>
        <p:sp>
          <p:nvSpPr>
            <p:cNvPr id="7" name="圆角矩形 56"/>
            <p:cNvSpPr/>
            <p:nvPr>
              <p:custDataLst>
                <p:tags r:id="rId12"/>
              </p:custDataLst>
            </p:nvPr>
          </p:nvSpPr>
          <p:spPr>
            <a:xfrm>
              <a:off x="4007768" y="5518713"/>
              <a:ext cx="5400600" cy="807659"/>
            </a:xfrm>
            <a:prstGeom prst="roundRect">
              <a:avLst>
                <a:gd name="adj" fmla="val 50000"/>
              </a:avLst>
            </a:prstGeom>
            <a:solidFill>
              <a:srgbClr val="00B0F0"/>
            </a:solidFill>
            <a:ln>
              <a:gradFill flip="none" rotWithShape="1">
                <a:gsLst>
                  <a:gs pos="100000">
                    <a:schemeClr val="bg1"/>
                  </a:gs>
                  <a:gs pos="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a:solidFill>
                    <a:srgbClr val="FFFF00"/>
                  </a:solidFill>
                  <a:latin typeface="Arial" panose="020b0604020202020204" pitchFamily="34" charset="0"/>
                  <a:cs typeface="Arial" panose="020b0604020202020204" pitchFamily="34" charset="0"/>
                </a:rPr>
                <a:t>力学中的功</a:t>
              </a:r>
              <a:endParaRPr lang="zh-CN" altLang="en-US" sz="3200" b="1">
                <a:solidFill>
                  <a:srgbClr val="FFFF00"/>
                </a:solidFill>
                <a:latin typeface="Arial" panose="020b0604020202020204" pitchFamily="34" charset="0"/>
                <a:cs typeface="Arial" panose="020b0604020202020204" pitchFamily="34" charset="0"/>
              </a:endParaRPr>
            </a:p>
          </p:txBody>
        </p:sp>
        <p:sp>
          <p:nvSpPr>
            <p:cNvPr id="8" name="任意多边形 57"/>
            <p:cNvSpPr/>
            <p:nvPr>
              <p:custDataLst>
                <p:tags r:id="rId13"/>
              </p:custDataLst>
            </p:nvPr>
          </p:nvSpPr>
          <p:spPr>
            <a:xfrm>
              <a:off x="3791205" y="5346444"/>
              <a:ext cx="5833187" cy="1152193"/>
            </a:xfrm>
            <a:custGeom>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solidFill>
                  <a:srgbClr val="FFFFFF"/>
                </a:solidFill>
              </a:endParaRPr>
            </a:p>
          </p:txBody>
        </p:sp>
        <p:sp>
          <p:nvSpPr>
            <p:cNvPr id="9" name="圆角矩形 58"/>
            <p:cNvSpPr/>
            <p:nvPr>
              <p:custDataLst>
                <p:tags r:id="rId14"/>
              </p:custDataLst>
            </p:nvPr>
          </p:nvSpPr>
          <p:spPr>
            <a:xfrm>
              <a:off x="3791744" y="5346476"/>
              <a:ext cx="5832648" cy="1152128"/>
            </a:xfrm>
            <a:prstGeom prst="roundRect">
              <a:avLst>
                <a:gd name="adj" fmla="val 50000"/>
              </a:avLst>
            </a:prstGeom>
            <a:noFill/>
            <a:ln>
              <a:gradFill flip="none" rotWithShape="1">
                <a:gsLst>
                  <a:gs pos="0">
                    <a:schemeClr val="bg1"/>
                  </a:gs>
                  <a:gs pos="10000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solidFill>
                  <a:srgbClr val="FFFFFF"/>
                </a:solidFill>
              </a:endParaRPr>
            </a:p>
          </p:txBody>
        </p:sp>
      </p:grpSp>
      <p:grpSp>
        <p:nvGrpSpPr>
          <p:cNvPr id="10" name="组合 131" title=""/>
          <p:cNvGrpSpPr/>
          <p:nvPr>
            <p:custDataLst>
              <p:tags r:id="rId15"/>
            </p:custDataLst>
          </p:nvPr>
        </p:nvGrpSpPr>
        <p:grpSpPr>
          <a:xfrm>
            <a:off x="4484613" y="2472495"/>
            <a:ext cx="4561734" cy="910891"/>
            <a:chOff x="3791205" y="5346272"/>
            <a:chExt cx="5833187" cy="1152534"/>
          </a:xfrm>
        </p:grpSpPr>
        <p:sp>
          <p:nvSpPr>
            <p:cNvPr id="11" name="圆角矩形 138"/>
            <p:cNvSpPr/>
            <p:nvPr>
              <p:custDataLst>
                <p:tags r:id="rId16"/>
              </p:custDataLst>
            </p:nvPr>
          </p:nvSpPr>
          <p:spPr>
            <a:xfrm>
              <a:off x="4007768" y="5518710"/>
              <a:ext cx="5400601" cy="807659"/>
            </a:xfrm>
            <a:prstGeom prst="roundRect">
              <a:avLst>
                <a:gd name="adj" fmla="val 50000"/>
              </a:avLst>
            </a:prstGeom>
            <a:solidFill>
              <a:schemeClr val="accent1"/>
            </a:solidFill>
            <a:ln>
              <a:gradFill flip="none" rotWithShape="1">
                <a:gsLst>
                  <a:gs pos="100000">
                    <a:schemeClr val="bg1"/>
                  </a:gs>
                  <a:gs pos="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a:solidFill>
                    <a:srgbClr val="FFFFFF"/>
                  </a:solidFill>
                </a:rPr>
                <a:t>做功的两个必要因素</a:t>
              </a:r>
              <a:endParaRPr lang="zh-CN" altLang="en-US" sz="3200">
                <a:solidFill>
                  <a:srgbClr val="FFFFFF"/>
                </a:solidFill>
              </a:endParaRPr>
            </a:p>
          </p:txBody>
        </p:sp>
        <p:sp>
          <p:nvSpPr>
            <p:cNvPr id="12" name="任意多边形 139"/>
            <p:cNvSpPr/>
            <p:nvPr>
              <p:custDataLst>
                <p:tags r:id="rId17"/>
              </p:custDataLst>
            </p:nvPr>
          </p:nvSpPr>
          <p:spPr>
            <a:xfrm>
              <a:off x="3791205" y="5346272"/>
              <a:ext cx="5833187" cy="1152534"/>
            </a:xfrm>
            <a:custGeom>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solidFill>
                  <a:srgbClr val="FFFFFF"/>
                </a:solidFill>
              </a:endParaRPr>
            </a:p>
          </p:txBody>
        </p:sp>
        <p:sp>
          <p:nvSpPr>
            <p:cNvPr id="13" name="圆角矩形 140"/>
            <p:cNvSpPr/>
            <p:nvPr>
              <p:custDataLst>
                <p:tags r:id="rId18"/>
              </p:custDataLst>
            </p:nvPr>
          </p:nvSpPr>
          <p:spPr>
            <a:xfrm>
              <a:off x="3791744" y="5346476"/>
              <a:ext cx="5832648" cy="1152128"/>
            </a:xfrm>
            <a:prstGeom prst="roundRect">
              <a:avLst>
                <a:gd name="adj" fmla="val 50000"/>
              </a:avLst>
            </a:prstGeom>
            <a:noFill/>
            <a:ln>
              <a:gradFill flip="none" rotWithShape="1">
                <a:gsLst>
                  <a:gs pos="0">
                    <a:schemeClr val="bg1"/>
                  </a:gs>
                  <a:gs pos="10000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solidFill>
                  <a:srgbClr val="FFFFFF"/>
                </a:solidFill>
              </a:endParaRPr>
            </a:p>
          </p:txBody>
        </p:sp>
      </p:grpSp>
      <p:grpSp>
        <p:nvGrpSpPr>
          <p:cNvPr id="14" name="组合 142" title=""/>
          <p:cNvGrpSpPr/>
          <p:nvPr>
            <p:custDataLst>
              <p:tags r:id="rId19"/>
            </p:custDataLst>
          </p:nvPr>
        </p:nvGrpSpPr>
        <p:grpSpPr>
          <a:xfrm>
            <a:off x="4442731" y="3853730"/>
            <a:ext cx="5302321" cy="929706"/>
            <a:chOff x="3791205" y="5346269"/>
            <a:chExt cx="5833187" cy="1152535"/>
          </a:xfrm>
        </p:grpSpPr>
        <p:sp>
          <p:nvSpPr>
            <p:cNvPr id="15" name="圆角矩形 149"/>
            <p:cNvSpPr/>
            <p:nvPr>
              <p:custDataLst>
                <p:tags r:id="rId20"/>
              </p:custDataLst>
            </p:nvPr>
          </p:nvSpPr>
          <p:spPr>
            <a:xfrm>
              <a:off x="4007768" y="5518711"/>
              <a:ext cx="5376707" cy="807659"/>
            </a:xfrm>
            <a:prstGeom prst="roundRect">
              <a:avLst>
                <a:gd name="adj" fmla="val 50000"/>
              </a:avLst>
            </a:prstGeom>
            <a:solidFill>
              <a:schemeClr val="accent2"/>
            </a:solidFill>
            <a:ln>
              <a:gradFill flip="none" rotWithShape="1">
                <a:gsLst>
                  <a:gs pos="100000">
                    <a:schemeClr val="bg1"/>
                  </a:gs>
                  <a:gs pos="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a:solidFill>
                    <a:schemeClr val="accent1"/>
                  </a:solidFill>
                  <a:latin typeface="Arial" panose="020b0604020202020204" pitchFamily="34" charset="0"/>
                  <a:cs typeface="Arial" panose="020b0604020202020204" pitchFamily="34" charset="0"/>
                </a:rPr>
                <a:t>不做功的三种情形</a:t>
              </a:r>
              <a:endParaRPr lang="zh-CN" altLang="en-US" sz="3200" b="1">
                <a:solidFill>
                  <a:schemeClr val="accent1"/>
                </a:solidFill>
                <a:latin typeface="Arial" panose="020b0604020202020204" pitchFamily="34" charset="0"/>
                <a:cs typeface="Arial" panose="020b0604020202020204" pitchFamily="34" charset="0"/>
              </a:endParaRPr>
            </a:p>
          </p:txBody>
        </p:sp>
        <p:sp>
          <p:nvSpPr>
            <p:cNvPr id="16" name="任意多边形 150"/>
            <p:cNvSpPr/>
            <p:nvPr>
              <p:custDataLst>
                <p:tags r:id="rId21"/>
              </p:custDataLst>
            </p:nvPr>
          </p:nvSpPr>
          <p:spPr>
            <a:xfrm>
              <a:off x="3791205" y="5346269"/>
              <a:ext cx="5833187" cy="1152535"/>
            </a:xfrm>
            <a:custGeom>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b="1">
                <a:solidFill>
                  <a:schemeClr val="accent1"/>
                </a:solidFill>
              </a:endParaRPr>
            </a:p>
          </p:txBody>
        </p:sp>
        <p:sp>
          <p:nvSpPr>
            <p:cNvPr id="17" name="圆角矩形 151"/>
            <p:cNvSpPr/>
            <p:nvPr>
              <p:custDataLst>
                <p:tags r:id="rId22"/>
              </p:custDataLst>
            </p:nvPr>
          </p:nvSpPr>
          <p:spPr>
            <a:xfrm>
              <a:off x="3791744" y="5346476"/>
              <a:ext cx="5832648" cy="1152128"/>
            </a:xfrm>
            <a:prstGeom prst="roundRect">
              <a:avLst>
                <a:gd name="adj" fmla="val 50000"/>
              </a:avLst>
            </a:prstGeom>
            <a:noFill/>
            <a:ln>
              <a:gradFill flip="none" rotWithShape="1">
                <a:gsLst>
                  <a:gs pos="0">
                    <a:schemeClr val="bg1"/>
                  </a:gs>
                  <a:gs pos="10000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b="1">
                <a:solidFill>
                  <a:schemeClr val="accent1"/>
                </a:solidFill>
              </a:endParaRPr>
            </a:p>
          </p:txBody>
        </p:sp>
      </p:grpSp>
      <p:grpSp>
        <p:nvGrpSpPr>
          <p:cNvPr id="21" name="组合 20" title=""/>
          <p:cNvGrpSpPr/>
          <p:nvPr>
            <p:custDataLst>
              <p:tags r:id="rId23"/>
            </p:custDataLst>
          </p:nvPr>
        </p:nvGrpSpPr>
        <p:grpSpPr>
          <a:xfrm>
            <a:off x="2870422" y="2346306"/>
            <a:ext cx="1629013" cy="1127247"/>
            <a:chOff x="2869614" y="2675035"/>
            <a:chExt cx="1629013" cy="1127247"/>
          </a:xfrm>
        </p:grpSpPr>
        <p:cxnSp>
          <p:nvCxnSpPr>
            <p:cNvPr id="22" name="直接连接符 21"/>
            <p:cNvCxnSpPr/>
            <p:nvPr>
              <p:custDataLst>
                <p:tags r:id="rId24"/>
              </p:custDataLst>
            </p:nvPr>
          </p:nvCxnSpPr>
          <p:spPr>
            <a:xfrm>
              <a:off x="2869614" y="3370569"/>
              <a:ext cx="816745"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4" name="组合 132"/>
            <p:cNvGrpSpPr/>
            <p:nvPr>
              <p:custDataLst>
                <p:tags r:id="rId25"/>
              </p:custDataLst>
            </p:nvPr>
          </p:nvGrpSpPr>
          <p:grpSpPr>
            <a:xfrm>
              <a:off x="3356687" y="2675035"/>
              <a:ext cx="1141940" cy="1127247"/>
              <a:chOff x="6124176" y="347435"/>
              <a:chExt cx="1141732" cy="1141097"/>
            </a:xfrm>
          </p:grpSpPr>
          <p:sp>
            <p:nvSpPr>
              <p:cNvPr id="29" name="椭圆 28"/>
              <p:cNvSpPr/>
              <p:nvPr>
                <p:custDataLst>
                  <p:tags r:id="rId26"/>
                </p:custDataLst>
              </p:nvPr>
            </p:nvSpPr>
            <p:spPr>
              <a:xfrm>
                <a:off x="6124176" y="456711"/>
                <a:ext cx="1032322" cy="9217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a:solidFill>
                      <a:srgbClr val="FFFFFF"/>
                    </a:solidFill>
                    <a:latin typeface="方正姚体" panose="02010601030101010101" pitchFamily="2" charset="-122"/>
                    <a:ea typeface="方正姚体" panose="02010601030101010101" pitchFamily="2" charset="-122"/>
                  </a:rPr>
                  <a:t>02</a:t>
                </a:r>
                <a:endParaRPr lang="zh-CN" altLang="en-US" sz="3200" b="1">
                  <a:solidFill>
                    <a:srgbClr val="FFFFFF"/>
                  </a:solidFill>
                  <a:latin typeface="方正姚体" panose="02010601030101010101" pitchFamily="2" charset="-122"/>
                  <a:ea typeface="方正姚体" panose="02010601030101010101" pitchFamily="2" charset="-122"/>
                </a:endParaRPr>
              </a:p>
            </p:txBody>
          </p:sp>
          <p:grpSp>
            <p:nvGrpSpPr>
              <p:cNvPr id="30" name="组合 134"/>
              <p:cNvGrpSpPr/>
              <p:nvPr>
                <p:custDataLst>
                  <p:tags r:id="rId27"/>
                </p:custDataLst>
              </p:nvPr>
            </p:nvGrpSpPr>
            <p:grpSpPr>
              <a:xfrm>
                <a:off x="6124811" y="347435"/>
                <a:ext cx="1141097" cy="1141097"/>
                <a:chOff x="3733576" y="3930057"/>
                <a:chExt cx="1800000" cy="1800000"/>
              </a:xfrm>
            </p:grpSpPr>
            <p:sp>
              <p:nvSpPr>
                <p:cNvPr id="31" name="椭圆 30"/>
                <p:cNvSpPr/>
                <p:nvPr>
                  <p:custDataLst>
                    <p:tags r:id="rId28"/>
                  </p:custDataLst>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55">
                    <a:solidFill>
                      <a:srgbClr val="FFFFFF"/>
                    </a:solidFill>
                  </a:endParaRPr>
                </a:p>
              </p:txBody>
            </p:sp>
            <p:sp>
              <p:nvSpPr>
                <p:cNvPr id="33" name="椭圆 32"/>
                <p:cNvSpPr/>
                <p:nvPr>
                  <p:custDataLst>
                    <p:tags r:id="rId29"/>
                  </p:custDataLst>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55">
                    <a:solidFill>
                      <a:srgbClr val="FFFFFF"/>
                    </a:solidFill>
                  </a:endParaRPr>
                </a:p>
              </p:txBody>
            </p:sp>
          </p:grpSp>
        </p:grpSp>
      </p:grpSp>
      <p:grpSp>
        <p:nvGrpSpPr>
          <p:cNvPr id="34" name="组合 33" title=""/>
          <p:cNvGrpSpPr/>
          <p:nvPr>
            <p:custDataLst>
              <p:tags r:id="rId30"/>
            </p:custDataLst>
          </p:nvPr>
        </p:nvGrpSpPr>
        <p:grpSpPr>
          <a:xfrm>
            <a:off x="2885243" y="991022"/>
            <a:ext cx="1622792" cy="1125679"/>
            <a:chOff x="2911876" y="1301740"/>
            <a:chExt cx="1622792" cy="1125679"/>
          </a:xfrm>
        </p:grpSpPr>
        <p:cxnSp>
          <p:nvCxnSpPr>
            <p:cNvPr id="35" name="直接连接符 34"/>
            <p:cNvCxnSpPr/>
            <p:nvPr>
              <p:custDataLst>
                <p:tags r:id="rId31"/>
              </p:custDataLst>
            </p:nvPr>
          </p:nvCxnSpPr>
          <p:spPr>
            <a:xfrm>
              <a:off x="2911876" y="1893132"/>
              <a:ext cx="816745"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7" name="组合 2"/>
            <p:cNvGrpSpPr/>
            <p:nvPr>
              <p:custDataLst>
                <p:tags r:id="rId32"/>
              </p:custDataLst>
            </p:nvPr>
          </p:nvGrpSpPr>
          <p:grpSpPr>
            <a:xfrm>
              <a:off x="3383837" y="1301740"/>
              <a:ext cx="1150831" cy="1125679"/>
              <a:chOff x="6115287" y="347435"/>
              <a:chExt cx="1150621" cy="1141097"/>
            </a:xfrm>
          </p:grpSpPr>
          <p:sp>
            <p:nvSpPr>
              <p:cNvPr id="42" name="椭圆 41"/>
              <p:cNvSpPr/>
              <p:nvPr>
                <p:custDataLst>
                  <p:tags r:id="rId33"/>
                </p:custDataLst>
              </p:nvPr>
            </p:nvSpPr>
            <p:spPr>
              <a:xfrm>
                <a:off x="6115287" y="456864"/>
                <a:ext cx="1041210" cy="9217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a:solidFill>
                      <a:srgbClr val="FFFFFF"/>
                    </a:solidFill>
                    <a:latin typeface="方正姚体" panose="02010601030101010101" pitchFamily="2" charset="-122"/>
                    <a:ea typeface="方正姚体" panose="02010601030101010101" pitchFamily="2" charset="-122"/>
                  </a:rPr>
                  <a:t>01</a:t>
                </a:r>
                <a:endParaRPr lang="zh-CN" altLang="en-US" sz="3200" b="1">
                  <a:solidFill>
                    <a:srgbClr val="FFFFFF"/>
                  </a:solidFill>
                  <a:latin typeface="方正姚体" panose="02010601030101010101" pitchFamily="2" charset="-122"/>
                  <a:ea typeface="方正姚体" panose="02010601030101010101" pitchFamily="2" charset="-122"/>
                </a:endParaRPr>
              </a:p>
            </p:txBody>
          </p:sp>
          <p:grpSp>
            <p:nvGrpSpPr>
              <p:cNvPr id="43" name="组合 59"/>
              <p:cNvGrpSpPr/>
              <p:nvPr>
                <p:custDataLst>
                  <p:tags r:id="rId34"/>
                </p:custDataLst>
              </p:nvPr>
            </p:nvGrpSpPr>
            <p:grpSpPr>
              <a:xfrm>
                <a:off x="6124811" y="347435"/>
                <a:ext cx="1141097" cy="1141097"/>
                <a:chOff x="3733576" y="3930057"/>
                <a:chExt cx="1800000" cy="1800000"/>
              </a:xfrm>
            </p:grpSpPr>
            <p:sp>
              <p:nvSpPr>
                <p:cNvPr id="44" name="椭圆 43"/>
                <p:cNvSpPr/>
                <p:nvPr>
                  <p:custDataLst>
                    <p:tags r:id="rId35"/>
                  </p:custDataLst>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55">
                    <a:solidFill>
                      <a:srgbClr val="FFFFFF"/>
                    </a:solidFill>
                  </a:endParaRPr>
                </a:p>
              </p:txBody>
            </p:sp>
            <p:sp>
              <p:nvSpPr>
                <p:cNvPr id="46" name="椭圆 45"/>
                <p:cNvSpPr/>
                <p:nvPr>
                  <p:custDataLst>
                    <p:tags r:id="rId36"/>
                  </p:custDataLst>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55">
                    <a:solidFill>
                      <a:srgbClr val="FFFFFF"/>
                    </a:solidFill>
                  </a:endParaRPr>
                </a:p>
              </p:txBody>
            </p:sp>
          </p:grpSp>
        </p:grpSp>
      </p:grpSp>
      <p:grpSp>
        <p:nvGrpSpPr>
          <p:cNvPr id="47" name="组合 46" title=""/>
          <p:cNvGrpSpPr/>
          <p:nvPr>
            <p:custDataLst>
              <p:tags r:id="rId37"/>
            </p:custDataLst>
          </p:nvPr>
        </p:nvGrpSpPr>
        <p:grpSpPr>
          <a:xfrm>
            <a:off x="2900253" y="3724352"/>
            <a:ext cx="1590250" cy="1127247"/>
            <a:chOff x="2920996" y="4348805"/>
            <a:chExt cx="1590250" cy="1127247"/>
          </a:xfrm>
        </p:grpSpPr>
        <p:cxnSp>
          <p:nvCxnSpPr>
            <p:cNvPr id="48" name="直接连接符 47"/>
            <p:cNvCxnSpPr/>
            <p:nvPr>
              <p:custDataLst>
                <p:tags r:id="rId38"/>
              </p:custDataLst>
            </p:nvPr>
          </p:nvCxnSpPr>
          <p:spPr>
            <a:xfrm>
              <a:off x="2920996" y="4993331"/>
              <a:ext cx="816745"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50" name="组合 143"/>
            <p:cNvGrpSpPr/>
            <p:nvPr>
              <p:custDataLst>
                <p:tags r:id="rId39"/>
              </p:custDataLst>
            </p:nvPr>
          </p:nvGrpSpPr>
          <p:grpSpPr>
            <a:xfrm>
              <a:off x="3369941" y="4348805"/>
              <a:ext cx="1141305" cy="1127247"/>
              <a:chOff x="6124811" y="347435"/>
              <a:chExt cx="1141097" cy="1141097"/>
            </a:xfrm>
          </p:grpSpPr>
          <p:sp>
            <p:nvSpPr>
              <p:cNvPr id="55" name="椭圆 54"/>
              <p:cNvSpPr/>
              <p:nvPr>
                <p:custDataLst>
                  <p:tags r:id="rId40"/>
                </p:custDataLst>
              </p:nvPr>
            </p:nvSpPr>
            <p:spPr>
              <a:xfrm>
                <a:off x="6125446" y="448998"/>
                <a:ext cx="1060257" cy="9217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a:solidFill>
                      <a:srgbClr val="FFFFFF"/>
                    </a:solidFill>
                    <a:latin typeface="方正姚体" panose="02010601030101010101" pitchFamily="2" charset="-122"/>
                    <a:ea typeface="方正姚体" panose="02010601030101010101" pitchFamily="2" charset="-122"/>
                  </a:rPr>
                  <a:t>03</a:t>
                </a:r>
                <a:endParaRPr lang="zh-CN" altLang="en-US" sz="3200" b="1">
                  <a:solidFill>
                    <a:srgbClr val="FFFFFF"/>
                  </a:solidFill>
                  <a:latin typeface="方正姚体" panose="02010601030101010101" pitchFamily="2" charset="-122"/>
                  <a:ea typeface="方正姚体" panose="02010601030101010101" pitchFamily="2" charset="-122"/>
                </a:endParaRPr>
              </a:p>
            </p:txBody>
          </p:sp>
          <p:grpSp>
            <p:nvGrpSpPr>
              <p:cNvPr id="56" name="组合 145"/>
              <p:cNvGrpSpPr/>
              <p:nvPr>
                <p:custDataLst>
                  <p:tags r:id="rId41"/>
                </p:custDataLst>
              </p:nvPr>
            </p:nvGrpSpPr>
            <p:grpSpPr>
              <a:xfrm>
                <a:off x="6124811" y="347435"/>
                <a:ext cx="1141097" cy="1141097"/>
                <a:chOff x="3733576" y="3930057"/>
                <a:chExt cx="1800000" cy="1800000"/>
              </a:xfrm>
            </p:grpSpPr>
            <p:sp>
              <p:nvSpPr>
                <p:cNvPr id="57" name="椭圆 56"/>
                <p:cNvSpPr/>
                <p:nvPr>
                  <p:custDataLst>
                    <p:tags r:id="rId42"/>
                  </p:custDataLst>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55">
                    <a:solidFill>
                      <a:srgbClr val="FFFFFF"/>
                    </a:solidFill>
                  </a:endParaRPr>
                </a:p>
              </p:txBody>
            </p:sp>
            <p:sp>
              <p:nvSpPr>
                <p:cNvPr id="59" name="椭圆 58"/>
                <p:cNvSpPr/>
                <p:nvPr>
                  <p:custDataLst>
                    <p:tags r:id="rId43"/>
                  </p:custDataLst>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55">
                    <a:solidFill>
                      <a:srgbClr val="FFFFFF"/>
                    </a:solidFill>
                  </a:endParaRPr>
                </a:p>
              </p:txBody>
            </p:sp>
          </p:grpSp>
        </p:grpSp>
      </p:grpSp>
      <p:grpSp>
        <p:nvGrpSpPr>
          <p:cNvPr id="66" name="组合 65" title=""/>
          <p:cNvGrpSpPr/>
          <p:nvPr>
            <p:custDataLst>
              <p:tags r:id="rId44"/>
            </p:custDataLst>
          </p:nvPr>
        </p:nvGrpSpPr>
        <p:grpSpPr>
          <a:xfrm>
            <a:off x="2884805" y="5363845"/>
            <a:ext cx="1769036" cy="910590"/>
            <a:chOff x="2772494" y="4456983"/>
            <a:chExt cx="1629255" cy="910891"/>
          </a:xfrm>
        </p:grpSpPr>
        <p:cxnSp>
          <p:nvCxnSpPr>
            <p:cNvPr id="67" name="直接连接符 66"/>
            <p:cNvCxnSpPr/>
            <p:nvPr>
              <p:custDataLst>
                <p:tags r:id="rId45"/>
              </p:custDataLst>
            </p:nvPr>
          </p:nvCxnSpPr>
          <p:spPr>
            <a:xfrm>
              <a:off x="2772494" y="4993331"/>
              <a:ext cx="965247"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69" name="组合 143"/>
            <p:cNvGrpSpPr/>
            <p:nvPr>
              <p:custDataLst>
                <p:tags r:id="rId46"/>
              </p:custDataLst>
            </p:nvPr>
          </p:nvGrpSpPr>
          <p:grpSpPr>
            <a:xfrm>
              <a:off x="3377135" y="4456983"/>
              <a:ext cx="1024614" cy="910891"/>
              <a:chOff x="6132003" y="456942"/>
              <a:chExt cx="1024427" cy="922083"/>
            </a:xfrm>
          </p:grpSpPr>
          <p:sp>
            <p:nvSpPr>
              <p:cNvPr id="74" name="椭圆 73"/>
              <p:cNvSpPr/>
              <p:nvPr>
                <p:custDataLst>
                  <p:tags r:id="rId47"/>
                </p:custDataLst>
              </p:nvPr>
            </p:nvSpPr>
            <p:spPr>
              <a:xfrm>
                <a:off x="6132003" y="456942"/>
                <a:ext cx="1024427" cy="9220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a:solidFill>
                      <a:srgbClr val="FFFFFF"/>
                    </a:solidFill>
                    <a:latin typeface="方正姚体" panose="02010601030101010101" pitchFamily="2" charset="-122"/>
                    <a:ea typeface="方正姚体" panose="02010601030101010101" pitchFamily="2" charset="-122"/>
                  </a:rPr>
                  <a:t>04</a:t>
                </a:r>
                <a:endParaRPr lang="zh-CN" altLang="en-US" sz="3200" b="1">
                  <a:solidFill>
                    <a:srgbClr val="FFFFFF"/>
                  </a:solidFill>
                  <a:latin typeface="方正姚体" panose="02010601030101010101" pitchFamily="2" charset="-122"/>
                  <a:ea typeface="方正姚体" panose="02010601030101010101" pitchFamily="2" charset="-122"/>
                </a:endParaRPr>
              </a:p>
            </p:txBody>
          </p:sp>
          <p:sp>
            <p:nvSpPr>
              <p:cNvPr id="76" name="椭圆 75"/>
              <p:cNvSpPr/>
              <p:nvPr>
                <p:custDataLst>
                  <p:tags r:id="rId48"/>
                </p:custDataLst>
              </p:nvPr>
            </p:nvSpPr>
            <p:spPr>
              <a:xfrm>
                <a:off x="6295976" y="518599"/>
                <a:ext cx="798768" cy="798768"/>
              </a:xfrm>
              <a:prstGeom prst="ellipse">
                <a:avLst/>
              </a:prstGeom>
              <a:noFill/>
              <a:ln>
                <a:gradFill flip="none" rotWithShape="1">
                  <a:gsLst>
                    <a:gs pos="100000">
                      <a:schemeClr val="bg1"/>
                    </a:gs>
                    <a:gs pos="0">
                      <a:schemeClr val="bg1">
                        <a:lumMod val="7500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55">
                  <a:solidFill>
                    <a:srgbClr val="FFFFFF"/>
                  </a:solidFill>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left)">
                                      <p:cBhvr>
                                        <p:cTn id="42" dur="500"/>
                                        <p:tgtEl>
                                          <p:spTgt spid="66"/>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wipe(left)">
                                      <p:cBhvr>
                                        <p:cTn id="4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6" name="组合 25" title=""/>
          <p:cNvGrpSpPr/>
          <p:nvPr>
            <p:custDataLst>
              <p:tags r:id="rId3"/>
            </p:custDataLst>
          </p:nvPr>
        </p:nvGrpSpPr>
        <p:grpSpPr>
          <a:xfrm>
            <a:off x="-30953" y="68211"/>
            <a:ext cx="12253906" cy="6721577"/>
            <a:chOff x="-30953" y="68211"/>
            <a:chExt cx="12253906" cy="6721577"/>
          </a:xfrm>
        </p:grpSpPr>
        <p:sp>
          <p:nvSpPr>
            <p:cNvPr id="2" name="椭圆 1"/>
            <p:cNvSpPr/>
            <p:nvPr>
              <p:custDataLst>
                <p:tags r:id="rId4"/>
              </p:custDataLst>
            </p:nvPr>
          </p:nvSpPr>
          <p:spPr>
            <a:xfrm>
              <a:off x="2431948" y="737295"/>
              <a:ext cx="7467359" cy="5574158"/>
            </a:xfrm>
            <a:prstGeom prst="ellipse">
              <a:avLst/>
            </a:prstGeom>
            <a:gradFill flip="none" rotWithShape="1">
              <a:gsLst>
                <a:gs pos="0">
                  <a:schemeClr val="bg1"/>
                </a:gs>
                <a:gs pos="61000">
                  <a:srgbClr val="FFFFFF">
                    <a:alpha val="0"/>
                  </a:srgbClr>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sp>
          <p:nvSpPr>
            <p:cNvPr id="3" name="椭圆 2"/>
            <p:cNvSpPr/>
            <p:nvPr>
              <p:custDataLst>
                <p:tags r:id="rId5"/>
              </p:custDataLst>
            </p:nvPr>
          </p:nvSpPr>
          <p:spPr>
            <a:xfrm>
              <a:off x="3821798" y="1854709"/>
              <a:ext cx="4582011" cy="3420333"/>
            </a:xfrm>
            <a:prstGeom prst="ellipse">
              <a:avLst/>
            </a:prstGeom>
            <a:gradFill flip="none" rotWithShape="1">
              <a:gsLst>
                <a:gs pos="0">
                  <a:srgbClr val="FFFFFF"/>
                </a:gs>
                <a:gs pos="100000">
                  <a:schemeClr val="bg1"/>
                </a:gs>
              </a:gsLst>
              <a:path path="circle">
                <a:fillToRect l="50000" t="50000" r="50000" b="50000"/>
              </a:path>
            </a:gradFill>
            <a:ln w="12700">
              <a:solidFill>
                <a:srgbClr val="93885B"/>
              </a:solidFill>
            </a:ln>
            <a:effectLst>
              <a:outerShdw blurRad="279400" dist="38100" dir="8100000" algn="tr" rotWithShape="0">
                <a:srgbClr val="93885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pic>
          <p:nvPicPr>
            <p:cNvPr id="4" name="图片 3"/>
            <p:cNvPicPr>
              <a:picLocks noChangeAspect="1"/>
            </p:cNvPicPr>
            <p:nvPr>
              <p:custDataLst>
                <p:tags r:id="rId7"/>
              </p:custDataLst>
            </p:nvPr>
          </p:nvPicPr>
          <p:blipFill>
            <a:blip r:embed="rId6">
              <a:biLevel thresh="50000"/>
            </a:blip>
            <a:stretch>
              <a:fillRect/>
            </a:stretch>
          </p:blipFill>
          <p:spPr>
            <a:xfrm flipH="1">
              <a:off x="5183699" y="1854708"/>
              <a:ext cx="1862510" cy="921894"/>
            </a:xfrm>
            <a:prstGeom prst="rect">
              <a:avLst/>
            </a:prstGeom>
          </p:spPr>
        </p:pic>
        <p:grpSp>
          <p:nvGrpSpPr>
            <p:cNvPr id="5" name="组合 4"/>
            <p:cNvGrpSpPr/>
            <p:nvPr>
              <p:custDataLst>
                <p:tags r:id="rId8"/>
              </p:custDataLst>
            </p:nvPr>
          </p:nvGrpSpPr>
          <p:grpSpPr>
            <a:xfrm>
              <a:off x="3036135" y="1275844"/>
              <a:ext cx="6157642" cy="4596494"/>
              <a:chOff x="3017080" y="416684"/>
              <a:chExt cx="6157841" cy="6157841"/>
            </a:xfrm>
          </p:grpSpPr>
          <p:sp>
            <p:nvSpPr>
              <p:cNvPr id="22" name="椭圆 21"/>
              <p:cNvSpPr/>
              <p:nvPr>
                <p:custDataLst>
                  <p:tags r:id="rId9"/>
                </p:custDataLst>
              </p:nvPr>
            </p:nvSpPr>
            <p:spPr>
              <a:xfrm flipV="1">
                <a:off x="3017080" y="416684"/>
                <a:ext cx="6157841" cy="6157841"/>
              </a:xfrm>
              <a:prstGeom prst="ellipse">
                <a:avLst/>
              </a:prstGeom>
              <a:noFill/>
              <a:ln w="12700">
                <a:gradFill>
                  <a:gsLst>
                    <a:gs pos="55616">
                      <a:srgbClr val="93885B">
                        <a:alpha val="0"/>
                      </a:srgbClr>
                    </a:gs>
                    <a:gs pos="46525">
                      <a:srgbClr val="93885B">
                        <a:alpha val="0"/>
                      </a:srgbClr>
                    </a:gs>
                    <a:gs pos="100000">
                      <a:srgbClr val="93885B">
                        <a:alpha val="0"/>
                      </a:srgbClr>
                    </a:gs>
                    <a:gs pos="40118">
                      <a:srgbClr val="93885B"/>
                    </a:gs>
                    <a:gs pos="35000">
                      <a:srgbClr val="93885B">
                        <a:alpha val="0"/>
                      </a:srgbClr>
                    </a:gs>
                    <a:gs pos="24568">
                      <a:srgbClr val="93885B">
                        <a:alpha val="0"/>
                      </a:srgbClr>
                    </a:gs>
                    <a:gs pos="16000">
                      <a:srgbClr val="93885B"/>
                    </a:gs>
                    <a:gs pos="10000">
                      <a:srgbClr val="93885B">
                        <a:alpha val="0"/>
                      </a:srgbClr>
                    </a:gs>
                    <a:gs pos="3000">
                      <a:srgbClr val="93885B">
                        <a:alpha val="0"/>
                      </a:srgbClr>
                    </a:gs>
                    <a:gs pos="0">
                      <a:srgbClr val="93885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sp>
            <p:nvSpPr>
              <p:cNvPr id="23" name="椭圆 22"/>
              <p:cNvSpPr/>
              <p:nvPr>
                <p:custDataLst>
                  <p:tags r:id="rId10"/>
                </p:custDataLst>
              </p:nvPr>
            </p:nvSpPr>
            <p:spPr>
              <a:xfrm rot="10800000" flipV="1">
                <a:off x="3017080" y="416684"/>
                <a:ext cx="6157841" cy="6157841"/>
              </a:xfrm>
              <a:prstGeom prst="ellipse">
                <a:avLst/>
              </a:prstGeom>
              <a:noFill/>
              <a:ln w="12700">
                <a:gradFill>
                  <a:gsLst>
                    <a:gs pos="55616">
                      <a:srgbClr val="93885B">
                        <a:alpha val="0"/>
                      </a:srgbClr>
                    </a:gs>
                    <a:gs pos="46525">
                      <a:srgbClr val="93885B">
                        <a:alpha val="0"/>
                      </a:srgbClr>
                    </a:gs>
                    <a:gs pos="100000">
                      <a:srgbClr val="93885B">
                        <a:alpha val="0"/>
                      </a:srgbClr>
                    </a:gs>
                    <a:gs pos="40118">
                      <a:srgbClr val="93885B"/>
                    </a:gs>
                    <a:gs pos="35000">
                      <a:srgbClr val="93885B">
                        <a:alpha val="0"/>
                      </a:srgbClr>
                    </a:gs>
                    <a:gs pos="24568">
                      <a:srgbClr val="93885B">
                        <a:alpha val="0"/>
                      </a:srgbClr>
                    </a:gs>
                    <a:gs pos="16000">
                      <a:srgbClr val="93885B"/>
                    </a:gs>
                    <a:gs pos="10000">
                      <a:srgbClr val="93885B">
                        <a:alpha val="0"/>
                      </a:srgbClr>
                    </a:gs>
                    <a:gs pos="3000">
                      <a:srgbClr val="93885B">
                        <a:alpha val="0"/>
                      </a:srgbClr>
                    </a:gs>
                    <a:gs pos="0">
                      <a:srgbClr val="93885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grpSp>
        <p:pic>
          <p:nvPicPr>
            <p:cNvPr id="6" name="图片 5"/>
            <p:cNvPicPr>
              <a:picLocks noChangeAspect="1"/>
            </p:cNvPicPr>
            <p:nvPr>
              <p:custDataLst>
                <p:tags r:id="rId12"/>
              </p:custDataLst>
            </p:nvPr>
          </p:nvPicPr>
          <p:blipFill>
            <a:blip r:embed="rId11"/>
            <a:stretch>
              <a:fillRect/>
            </a:stretch>
          </p:blipFill>
          <p:spPr>
            <a:xfrm>
              <a:off x="7704881" y="4663979"/>
              <a:ext cx="4518072" cy="2113170"/>
            </a:xfrm>
            <a:prstGeom prst="rect">
              <a:avLst/>
            </a:prstGeom>
          </p:spPr>
        </p:pic>
        <p:pic>
          <p:nvPicPr>
            <p:cNvPr id="7" name="图片 6"/>
            <p:cNvPicPr>
              <a:picLocks noChangeAspect="1"/>
            </p:cNvPicPr>
            <p:nvPr>
              <p:custDataLst>
                <p:tags r:id="rId14"/>
              </p:custDataLst>
            </p:nvPr>
          </p:nvPicPr>
          <p:blipFill>
            <a:blip r:embed="rId13"/>
            <a:stretch>
              <a:fillRect/>
            </a:stretch>
          </p:blipFill>
          <p:spPr>
            <a:xfrm>
              <a:off x="-30953" y="4067438"/>
              <a:ext cx="3589399" cy="2722350"/>
            </a:xfrm>
            <a:custGeom>
              <a:gdLst>
                <a:gd name="connsiteX0" fmla="*/ 0 w 5741080"/>
                <a:gd name="connsiteY0" fmla="*/ 0 h 5833155"/>
                <a:gd name="connsiteX1" fmla="*/ 3254688 w 5741080"/>
                <a:gd name="connsiteY1" fmla="*/ 0 h 5833155"/>
                <a:gd name="connsiteX2" fmla="*/ 3254688 w 5741080"/>
                <a:gd name="connsiteY2" fmla="*/ 1173889 h 5833155"/>
                <a:gd name="connsiteX3" fmla="*/ 5633605 w 5741080"/>
                <a:gd name="connsiteY3" fmla="*/ 1173889 h 5833155"/>
                <a:gd name="connsiteX4" fmla="*/ 5633605 w 5741080"/>
                <a:gd name="connsiteY4" fmla="*/ 0 h 5833155"/>
                <a:gd name="connsiteX5" fmla="*/ 5741080 w 5741080"/>
                <a:gd name="connsiteY5" fmla="*/ 0 h 5833155"/>
                <a:gd name="connsiteX6" fmla="*/ 5741080 w 5741080"/>
                <a:gd name="connsiteY6" fmla="*/ 5833155 h 5833155"/>
                <a:gd name="connsiteX7" fmla="*/ 0 w 5741080"/>
                <a:gd name="connsiteY7" fmla="*/ 5833155 h 5833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1080" h="5833155">
                  <a:moveTo>
                    <a:pt x="0" y="0"/>
                  </a:moveTo>
                  <a:lnTo>
                    <a:pt x="3254688" y="0"/>
                  </a:lnTo>
                  <a:lnTo>
                    <a:pt x="3254688" y="1173889"/>
                  </a:lnTo>
                  <a:lnTo>
                    <a:pt x="5633605" y="1173889"/>
                  </a:lnTo>
                  <a:lnTo>
                    <a:pt x="5633605" y="0"/>
                  </a:lnTo>
                  <a:lnTo>
                    <a:pt x="5741080" y="0"/>
                  </a:lnTo>
                  <a:lnTo>
                    <a:pt x="5741080" y="5833155"/>
                  </a:lnTo>
                  <a:lnTo>
                    <a:pt x="0" y="5833155"/>
                  </a:lnTo>
                  <a:close/>
                </a:path>
              </a:pathLst>
            </a:custGeom>
          </p:spPr>
        </p:pic>
        <p:pic>
          <p:nvPicPr>
            <p:cNvPr id="8" name="PA-图片 63"/>
            <p:cNvPicPr>
              <a:picLocks noChangeAspect="1"/>
            </p:cNvPicPr>
            <p:nvPr>
              <p:custDataLst>
                <p:tags r:id="rId16"/>
              </p:custDataLst>
            </p:nvPr>
          </p:nvPicPr>
          <p:blipFill>
            <a:blip r:embed="rId15">
              <a:duotone>
                <a:schemeClr val="accent1">
                  <a:shade val="45000"/>
                  <a:satMod val="135000"/>
                </a:schemeClr>
                <a:prstClr val="white"/>
              </a:duotone>
            </a:blip>
            <a:stretch>
              <a:fillRect/>
            </a:stretch>
          </p:blipFill>
          <p:spPr>
            <a:xfrm>
              <a:off x="5296294" y="1092727"/>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9" name="PA-图片 62"/>
            <p:cNvPicPr>
              <a:picLocks noChangeAspect="1"/>
            </p:cNvPicPr>
            <p:nvPr>
              <p:custDataLst>
                <p:tags r:id="rId18"/>
              </p:custDataLst>
            </p:nvPr>
          </p:nvPicPr>
          <p:blipFill>
            <a:blip r:embed="rId17">
              <a:duotone>
                <a:schemeClr val="accent1">
                  <a:shade val="45000"/>
                  <a:satMod val="135000"/>
                </a:schemeClr>
                <a:prstClr val="white"/>
              </a:duotone>
            </a:blip>
            <a:stretch>
              <a:fillRect/>
            </a:stretch>
          </p:blipFill>
          <p:spPr>
            <a:xfrm>
              <a:off x="891595" y="1390527"/>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0" name="PA-图片 61"/>
            <p:cNvPicPr>
              <a:picLocks noChangeAspect="1"/>
            </p:cNvPicPr>
            <p:nvPr>
              <p:custDataLst>
                <p:tags r:id="rId20"/>
              </p:custDataLst>
            </p:nvPr>
          </p:nvPicPr>
          <p:blipFill>
            <a:blip r:embed="rId19">
              <a:duotone>
                <a:schemeClr val="accent1">
                  <a:shade val="45000"/>
                  <a:satMod val="135000"/>
                </a:schemeClr>
                <a:prstClr val="white"/>
              </a:duotone>
            </a:blip>
            <a:stretch>
              <a:fillRect/>
            </a:stretch>
          </p:blipFill>
          <p:spPr>
            <a:xfrm>
              <a:off x="3702901" y="72798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1" name="PA-图片 60"/>
            <p:cNvPicPr>
              <a:picLocks noChangeAspect="1"/>
            </p:cNvPicPr>
            <p:nvPr>
              <p:custDataLst>
                <p:tags r:id="rId22"/>
              </p:custDataLst>
            </p:nvPr>
          </p:nvPicPr>
          <p:blipFill>
            <a:blip r:embed="rId21">
              <a:duotone>
                <a:schemeClr val="accent1">
                  <a:shade val="45000"/>
                  <a:satMod val="135000"/>
                </a:schemeClr>
                <a:prstClr val="white"/>
              </a:duotone>
            </a:blip>
            <a:stretch>
              <a:fillRect/>
            </a:stretch>
          </p:blipFill>
          <p:spPr>
            <a:xfrm>
              <a:off x="9996493" y="6821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2" name="PA-图片 59"/>
            <p:cNvPicPr>
              <a:picLocks noChangeAspect="1"/>
            </p:cNvPicPr>
            <p:nvPr>
              <p:custDataLst>
                <p:tags r:id="rId24"/>
              </p:custDataLst>
            </p:nvPr>
          </p:nvPicPr>
          <p:blipFill>
            <a:blip r:embed="rId23">
              <a:duotone>
                <a:schemeClr val="accent1">
                  <a:shade val="45000"/>
                  <a:satMod val="135000"/>
                </a:schemeClr>
                <a:prstClr val="white"/>
              </a:duotone>
            </a:blip>
            <a:stretch>
              <a:fillRect/>
            </a:stretch>
          </p:blipFill>
          <p:spPr>
            <a:xfrm>
              <a:off x="6799315" y="755934"/>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3" name="PA-图片 58"/>
            <p:cNvPicPr>
              <a:picLocks noChangeAspect="1"/>
            </p:cNvPicPr>
            <p:nvPr>
              <p:custDataLst>
                <p:tags r:id="rId26"/>
              </p:custDataLst>
            </p:nvPr>
          </p:nvPicPr>
          <p:blipFill>
            <a:blip r:embed="rId25">
              <a:duotone>
                <a:schemeClr val="accent1">
                  <a:shade val="45000"/>
                  <a:satMod val="135000"/>
                </a:schemeClr>
                <a:prstClr val="white"/>
              </a:duotone>
            </a:blip>
            <a:stretch>
              <a:fillRect/>
            </a:stretch>
          </p:blipFill>
          <p:spPr>
            <a:xfrm>
              <a:off x="7930443" y="934948"/>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4" name="PA-图片 57"/>
            <p:cNvPicPr>
              <a:picLocks noChangeAspect="1"/>
            </p:cNvPicPr>
            <p:nvPr>
              <p:custDataLst>
                <p:tags r:id="rId28"/>
              </p:custDataLst>
            </p:nvPr>
          </p:nvPicPr>
          <p:blipFill>
            <a:blip r:embed="rId27">
              <a:duotone>
                <a:schemeClr val="accent1">
                  <a:shade val="45000"/>
                  <a:satMod val="135000"/>
                </a:schemeClr>
                <a:prstClr val="white"/>
              </a:duotone>
            </a:blip>
            <a:stretch>
              <a:fillRect/>
            </a:stretch>
          </p:blipFill>
          <p:spPr>
            <a:xfrm>
              <a:off x="2281188" y="76733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5" name="PA-图片 56"/>
            <p:cNvPicPr>
              <a:picLocks noChangeAspect="1"/>
            </p:cNvPicPr>
            <p:nvPr>
              <p:custDataLst>
                <p:tags r:id="rId30"/>
              </p:custDataLst>
            </p:nvPr>
          </p:nvPicPr>
          <p:blipFill>
            <a:blip r:embed="rId29">
              <a:duotone>
                <a:schemeClr val="accent1">
                  <a:shade val="45000"/>
                  <a:satMod val="135000"/>
                </a:schemeClr>
                <a:prstClr val="white"/>
              </a:duotone>
            </a:blip>
            <a:stretch>
              <a:fillRect/>
            </a:stretch>
          </p:blipFill>
          <p:spPr>
            <a:xfrm>
              <a:off x="3867882" y="1608431"/>
              <a:ext cx="924530" cy="740133"/>
            </a:xfrm>
            <a:custGeom>
              <a:gdLst>
                <a:gd name="connsiteX0" fmla="*/ 462280 w 924560"/>
                <a:gd name="connsiteY0" fmla="*/ 0 h 991543"/>
                <a:gd name="connsiteX1" fmla="*/ 924560 w 924560"/>
                <a:gd name="connsiteY1" fmla="*/ 563404 h 991543"/>
                <a:gd name="connsiteX2" fmla="*/ 789161 w 924560"/>
                <a:gd name="connsiteY2" fmla="*/ 961791 h 991543"/>
                <a:gd name="connsiteX3" fmla="*/ 759574 w 924560"/>
                <a:gd name="connsiteY3" fmla="*/ 991543 h 991543"/>
                <a:gd name="connsiteX4" fmla="*/ 164987 w 924560"/>
                <a:gd name="connsiteY4" fmla="*/ 991543 h 991543"/>
                <a:gd name="connsiteX5" fmla="*/ 135399 w 924560"/>
                <a:gd name="connsiteY5" fmla="*/ 961791 h 991543"/>
                <a:gd name="connsiteX6" fmla="*/ 0 w 924560"/>
                <a:gd name="connsiteY6" fmla="*/ 563404 h 991543"/>
                <a:gd name="connsiteX7" fmla="*/ 462280 w 924560"/>
                <a:gd name="connsiteY7" fmla="*/ 0 h 9915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0" h="991543">
                  <a:moveTo>
                    <a:pt x="462280" y="0"/>
                  </a:moveTo>
                  <a:cubicBezTo>
                    <a:pt x="717590" y="0"/>
                    <a:pt x="924560" y="252245"/>
                    <a:pt x="924560" y="563404"/>
                  </a:cubicBezTo>
                  <a:cubicBezTo>
                    <a:pt x="924560" y="718984"/>
                    <a:pt x="872818" y="859835"/>
                    <a:pt x="789161" y="961791"/>
                  </a:cubicBezTo>
                  <a:lnTo>
                    <a:pt x="759574" y="991543"/>
                  </a:lnTo>
                  <a:lnTo>
                    <a:pt x="164987" y="991543"/>
                  </a:lnTo>
                  <a:lnTo>
                    <a:pt x="135399" y="961791"/>
                  </a:lnTo>
                  <a:cubicBezTo>
                    <a:pt x="51743" y="859835"/>
                    <a:pt x="0" y="718984"/>
                    <a:pt x="0" y="563404"/>
                  </a:cubicBezTo>
                  <a:cubicBezTo>
                    <a:pt x="0" y="252245"/>
                    <a:pt x="206970" y="0"/>
                    <a:pt x="462280" y="0"/>
                  </a:cubicBezTo>
                  <a:close/>
                </a:path>
              </a:pathLst>
            </a:custGeom>
          </p:spPr>
        </p:pic>
        <p:pic>
          <p:nvPicPr>
            <p:cNvPr id="16" name="图片 15"/>
            <p:cNvPicPr>
              <a:picLocks noChangeAspect="1"/>
            </p:cNvPicPr>
            <p:nvPr>
              <p:custDataLst>
                <p:tags r:id="rId32"/>
              </p:custDataLst>
            </p:nvPr>
          </p:nvPicPr>
          <p:blipFill>
            <a:blip r:embed="rId31"/>
            <a:stretch>
              <a:fillRect/>
            </a:stretch>
          </p:blipFill>
          <p:spPr>
            <a:xfrm>
              <a:off x="4032863" y="2348565"/>
              <a:ext cx="594568" cy="100968"/>
            </a:xfrm>
            <a:custGeom>
              <a:gdLst>
                <a:gd name="connsiteX0" fmla="*/ 0 w 594587"/>
                <a:gd name="connsiteY0" fmla="*/ 0 h 135265"/>
                <a:gd name="connsiteX1" fmla="*/ 594587 w 594587"/>
                <a:gd name="connsiteY1" fmla="*/ 0 h 135265"/>
                <a:gd name="connsiteX2" fmla="*/ 555758 w 594587"/>
                <a:gd name="connsiteY2" fmla="*/ 39044 h 135265"/>
                <a:gd name="connsiteX3" fmla="*/ 297293 w 594587"/>
                <a:gd name="connsiteY3" fmla="*/ 135265 h 135265"/>
                <a:gd name="connsiteX4" fmla="*/ 38828 w 594587"/>
                <a:gd name="connsiteY4" fmla="*/ 39044 h 135265"/>
                <a:gd name="connsiteX5" fmla="*/ 0 w 594587"/>
                <a:gd name="connsiteY5" fmla="*/ 0 h 1352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587" h="135265">
                  <a:moveTo>
                    <a:pt x="0" y="0"/>
                  </a:moveTo>
                  <a:lnTo>
                    <a:pt x="594587" y="0"/>
                  </a:lnTo>
                  <a:lnTo>
                    <a:pt x="555758" y="39044"/>
                  </a:lnTo>
                  <a:cubicBezTo>
                    <a:pt x="481978" y="99793"/>
                    <a:pt x="393034" y="135265"/>
                    <a:pt x="297293" y="135265"/>
                  </a:cubicBezTo>
                  <a:cubicBezTo>
                    <a:pt x="201552" y="135265"/>
                    <a:pt x="112608" y="99793"/>
                    <a:pt x="38828" y="39044"/>
                  </a:cubicBezTo>
                  <a:lnTo>
                    <a:pt x="0" y="0"/>
                  </a:lnTo>
                  <a:close/>
                </a:path>
              </a:pathLst>
            </a:custGeom>
          </p:spPr>
        </p:pic>
        <p:pic>
          <p:nvPicPr>
            <p:cNvPr id="17" name="PA-图片 56"/>
            <p:cNvPicPr>
              <a:picLocks noChangeAspect="1"/>
            </p:cNvPicPr>
            <p:nvPr>
              <p:custDataLst>
                <p:tags r:id="rId34"/>
              </p:custDataLst>
            </p:nvPr>
          </p:nvPicPr>
          <p:blipFill>
            <a:blip r:embed="rId33">
              <a:duotone>
                <a:schemeClr val="accent1">
                  <a:shade val="45000"/>
                  <a:satMod val="135000"/>
                </a:schemeClr>
                <a:prstClr val="white"/>
              </a:duotone>
            </a:blip>
            <a:stretch>
              <a:fillRect/>
            </a:stretch>
          </p:blipFill>
          <p:spPr>
            <a:xfrm rot="2538909">
              <a:off x="9473152" y="1726233"/>
              <a:ext cx="659806" cy="528208"/>
            </a:xfrm>
            <a:custGeom>
              <a:gdLst>
                <a:gd name="connsiteX0" fmla="*/ 462280 w 924560"/>
                <a:gd name="connsiteY0" fmla="*/ 0 h 991543"/>
                <a:gd name="connsiteX1" fmla="*/ 924560 w 924560"/>
                <a:gd name="connsiteY1" fmla="*/ 563404 h 991543"/>
                <a:gd name="connsiteX2" fmla="*/ 789161 w 924560"/>
                <a:gd name="connsiteY2" fmla="*/ 961791 h 991543"/>
                <a:gd name="connsiteX3" fmla="*/ 759574 w 924560"/>
                <a:gd name="connsiteY3" fmla="*/ 991543 h 991543"/>
                <a:gd name="connsiteX4" fmla="*/ 164987 w 924560"/>
                <a:gd name="connsiteY4" fmla="*/ 991543 h 991543"/>
                <a:gd name="connsiteX5" fmla="*/ 135399 w 924560"/>
                <a:gd name="connsiteY5" fmla="*/ 961791 h 991543"/>
                <a:gd name="connsiteX6" fmla="*/ 0 w 924560"/>
                <a:gd name="connsiteY6" fmla="*/ 563404 h 991543"/>
                <a:gd name="connsiteX7" fmla="*/ 462280 w 924560"/>
                <a:gd name="connsiteY7" fmla="*/ 0 h 9915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0" h="991543">
                  <a:moveTo>
                    <a:pt x="462280" y="0"/>
                  </a:moveTo>
                  <a:cubicBezTo>
                    <a:pt x="717590" y="0"/>
                    <a:pt x="924560" y="252245"/>
                    <a:pt x="924560" y="563404"/>
                  </a:cubicBezTo>
                  <a:cubicBezTo>
                    <a:pt x="924560" y="718984"/>
                    <a:pt x="872818" y="859835"/>
                    <a:pt x="789161" y="961791"/>
                  </a:cubicBezTo>
                  <a:lnTo>
                    <a:pt x="759574" y="991543"/>
                  </a:lnTo>
                  <a:lnTo>
                    <a:pt x="164987" y="991543"/>
                  </a:lnTo>
                  <a:lnTo>
                    <a:pt x="135399" y="961791"/>
                  </a:lnTo>
                  <a:cubicBezTo>
                    <a:pt x="51743" y="859835"/>
                    <a:pt x="0" y="718984"/>
                    <a:pt x="0" y="563404"/>
                  </a:cubicBezTo>
                  <a:cubicBezTo>
                    <a:pt x="0" y="252245"/>
                    <a:pt x="206970" y="0"/>
                    <a:pt x="462280" y="0"/>
                  </a:cubicBezTo>
                  <a:close/>
                </a:path>
              </a:pathLst>
            </a:custGeom>
          </p:spPr>
        </p:pic>
        <p:pic>
          <p:nvPicPr>
            <p:cNvPr id="18" name="图片 17"/>
            <p:cNvPicPr>
              <a:picLocks noChangeAspect="1"/>
            </p:cNvPicPr>
            <p:nvPr>
              <p:custDataLst>
                <p:tags r:id="rId36"/>
              </p:custDataLst>
            </p:nvPr>
          </p:nvPicPr>
          <p:blipFill>
            <a:blip r:embed="rId35">
              <a:grayscl/>
            </a:blip>
            <a:stretch>
              <a:fillRect/>
            </a:stretch>
          </p:blipFill>
          <p:spPr>
            <a:xfrm>
              <a:off x="4629216" y="3893875"/>
              <a:ext cx="3072825" cy="1247625"/>
            </a:xfrm>
            <a:prstGeom prst="rect">
              <a:avLst/>
            </a:prstGeom>
          </p:spPr>
        </p:pic>
        <p:pic>
          <p:nvPicPr>
            <p:cNvPr id="19" name="图片 18"/>
            <p:cNvPicPr>
              <a:picLocks noChangeAspect="1"/>
            </p:cNvPicPr>
            <p:nvPr>
              <p:custDataLst>
                <p:tags r:id="rId38"/>
              </p:custDataLst>
            </p:nvPr>
          </p:nvPicPr>
          <p:blipFill>
            <a:blip r:embed="rId37"/>
            <a:stretch>
              <a:fillRect/>
            </a:stretch>
          </p:blipFill>
          <p:spPr>
            <a:xfrm>
              <a:off x="5503535" y="3509207"/>
              <a:ext cx="1324182" cy="910066"/>
            </a:xfrm>
            <a:prstGeom prst="rect">
              <a:avLst/>
            </a:prstGeom>
          </p:spPr>
        </p:pic>
        <p:pic>
          <p:nvPicPr>
            <p:cNvPr id="24" name="图片 23"/>
            <p:cNvPicPr>
              <a:picLocks noChangeAspect="1"/>
            </p:cNvPicPr>
            <p:nvPr>
              <p:custDataLst>
                <p:tags r:id="rId40"/>
              </p:custDataLst>
            </p:nvPr>
          </p:nvPicPr>
          <p:blipFill>
            <a:blip r:embed="rId39"/>
            <a:stretch>
              <a:fillRect/>
            </a:stretch>
          </p:blipFill>
          <p:spPr>
            <a:xfrm>
              <a:off x="4046222" y="4464928"/>
              <a:ext cx="3673641" cy="2097382"/>
            </a:xfrm>
            <a:prstGeom prst="rect">
              <a:avLst/>
            </a:prstGeom>
          </p:spPr>
        </p:pic>
        <p:sp>
          <p:nvSpPr>
            <p:cNvPr id="25" name="文本框 24"/>
            <p:cNvSpPr txBox="1"/>
            <p:nvPr>
              <p:custDataLst>
                <p:tags r:id="rId41"/>
              </p:custDataLst>
            </p:nvPr>
          </p:nvSpPr>
          <p:spPr>
            <a:xfrm>
              <a:off x="4070405" y="2453061"/>
              <a:ext cx="4699635" cy="1015663"/>
            </a:xfrm>
            <a:prstGeom prst="rect">
              <a:avLst/>
            </a:prstGeom>
            <a:noFill/>
          </p:spPr>
          <p:txBody>
            <a:bodyPr wrap="square" rtlCol="0">
              <a:spAutoFit/>
            </a:bodyPr>
            <a:lstStyle/>
            <a:p>
              <a:pPr algn="ctr"/>
              <a:r>
                <a:rPr lang="zh-CN"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粗黑宋简体" panose="02000000000000000000" charset="-122"/>
                  <a:ea typeface="方正粗黑宋简体" panose="02000000000000000000" charset="-122"/>
                  <a:cs typeface="+mn-ea"/>
                  <a:sym typeface="思源宋体 CN" panose="02020400000000000000" pitchFamily="18" charset="-122"/>
                </a:rPr>
                <a:t>谢谢观看！</a:t>
              </a:r>
              <a:endParaRPr lang="zh-CN"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粗黑宋简体" panose="02000000000000000000" charset="-122"/>
                <a:ea typeface="方正粗黑宋简体" panose="02000000000000000000" charset="-122"/>
                <a:cs typeface="+mn-ea"/>
                <a:sym typeface="思源宋体 CN" panose="02020400000000000000" pitchFamily="18" charset="-122"/>
              </a:endParaRPr>
            </a:p>
          </p:txBody>
        </p:sp>
      </p:grpSp>
    </p:spTree>
  </p:cSld>
  <p:clrMapOvr>
    <a:masterClrMapping/>
  </p:clrMapOvr>
  <p:transition spd="slow">
    <p:push dir="u"/>
    <p:sndAc>
      <p:stSnd>
        <p:snd r:embed="rId4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226060" y="2744893"/>
            <a:ext cx="11739880" cy="3538220"/>
          </a:xfrm>
          <a:prstGeom prst="rect">
            <a:avLst/>
          </a:prstGeom>
          <a:solidFill>
            <a:schemeClr val="bg1"/>
          </a:solidFill>
        </p:spPr>
        <p:txBody>
          <a:bodyPr wrap="square" rtlCol="0">
            <a:spAutoFit/>
          </a:bodyPr>
          <a:lstStyle/>
          <a:p>
            <a:r>
              <a:rPr lang="zh-CN" altLang="en-US" sz="3200" b="1">
                <a:latin typeface="楷体" panose="02010609060101010101" charset="-122"/>
                <a:ea typeface="楷体" panose="02010609060101010101" charset="-122"/>
              </a:rPr>
              <a:t>    用叉车搬运货物时，叉车把货物从地面提升到一定的高度。叉车用力托起货物，使货物在这个力的方向上发生了位置的移动。我们看到了叉车工作的成效。</a:t>
            </a:r>
            <a:endParaRPr lang="zh-CN" altLang="en-US" sz="3200" b="1">
              <a:latin typeface="楷体" panose="02010609060101010101" charset="-122"/>
              <a:ea typeface="楷体" panose="02010609060101010101" charset="-122"/>
            </a:endParaRPr>
          </a:p>
          <a:p>
            <a:r>
              <a:rPr lang="zh-CN" altLang="en-US" sz="3200" b="1">
                <a:latin typeface="楷体" panose="02010609060101010101" charset="-122"/>
                <a:ea typeface="楷体" panose="02010609060101010101" charset="-122"/>
              </a:rPr>
              <a:t>    推土机推土,对土有力的作用,使土被推到远处,我们看到了推土机工作的成效。</a:t>
            </a:r>
            <a:endParaRPr lang="zh-CN" altLang="en-US" sz="3200" b="1">
              <a:latin typeface="楷体" panose="02010609060101010101" charset="-122"/>
              <a:ea typeface="楷体" panose="02010609060101010101" charset="-122"/>
            </a:endParaRPr>
          </a:p>
          <a:p>
            <a:r>
              <a:rPr lang="zh-CN" altLang="en-US" sz="3200" b="1">
                <a:latin typeface="楷体" panose="02010609060101010101" charset="-122"/>
                <a:ea typeface="楷体" panose="02010609060101010101" charset="-122"/>
              </a:rPr>
              <a:t>    可见,机械在工作时可以产生相应的“成效”,那么在物理学中,怎么描述这种成效呢?</a:t>
            </a:r>
            <a:endParaRPr lang="zh-CN" altLang="en-US" sz="3200" b="1">
              <a:latin typeface="楷体" panose="02010609060101010101" charset="-122"/>
              <a:ea typeface="楷体" panose="02010609060101010101" charset="-122"/>
            </a:endParaRPr>
          </a:p>
        </p:txBody>
      </p:sp>
      <p:pic>
        <p:nvPicPr>
          <p:cNvPr id="17" name="图片 16" title=""/>
          <p:cNvPicPr>
            <a:picLocks noChangeAspect="1"/>
          </p:cNvPicPr>
          <p:nvPr>
            <p:custDataLst>
              <p:tags r:id="rId5"/>
            </p:custDataLst>
          </p:nvPr>
        </p:nvPicPr>
        <p:blipFill>
          <a:blip r:embed="rId4"/>
          <a:stretch>
            <a:fillRect/>
          </a:stretch>
        </p:blipFill>
        <p:spPr>
          <a:xfrm>
            <a:off x="7009553" y="915247"/>
            <a:ext cx="2912533" cy="1744133"/>
          </a:xfrm>
          <a:prstGeom prst="rect">
            <a:avLst/>
          </a:prstGeom>
        </p:spPr>
      </p:pic>
      <p:pic>
        <p:nvPicPr>
          <p:cNvPr id="3" name="图片 2" title=""/>
          <p:cNvPicPr>
            <a:picLocks noChangeAspect="1"/>
          </p:cNvPicPr>
          <p:nvPr>
            <p:custDataLst>
              <p:tags r:id="rId7"/>
            </p:custDataLst>
          </p:nvPr>
        </p:nvPicPr>
        <p:blipFill>
          <a:blip r:embed="rId6"/>
          <a:stretch>
            <a:fillRect/>
          </a:stretch>
        </p:blipFill>
        <p:spPr>
          <a:xfrm>
            <a:off x="1800013" y="878840"/>
            <a:ext cx="3165687" cy="178054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cBhvr>
                                    </p:anim>
                                  </p:childTnLst>
                                </p:cTn>
                              </p:par>
                            </p:childTnLst>
                          </p:cTn>
                        </p:par>
                      </p:childTnLst>
                    </p:cTn>
                  </p:par>
                  <p:par>
                    <p:cTn id="8" fill="hold" nodeType="clickPar">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up)">
                                      <p:cBhvr>
                                        <p:cTn id="13" dur="500"/>
                                        <p:tgtEl>
                                          <p:spTgt spid="17"/>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to="" calcmode="lin" valueType="num">
                                      <p:cBhvr>
                                        <p:cTn id="18" dur="1" fill="hold"/>
                                        <p:tgtEl>
                                          <p:spTgt spid="7">
                                            <p:txEl>
                                              <p:pRg st="1" end="1"/>
                                            </p:txEl>
                                          </p:spTgt>
                                        </p:tgtEl>
                                      </p:cBhvr>
                                    </p:anim>
                                  </p:childTnLst>
                                </p:cTn>
                              </p:par>
                            </p:childTnLst>
                          </p:cTn>
                        </p:par>
                      </p:childTnLst>
                    </p:cTn>
                  </p:par>
                  <p:par>
                    <p:cTn id="19" fill="hold" nodeType="clickPar">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to="" calcmode="lin" valueType="num">
                                      <p:cBhvr>
                                        <p:cTn id="23" dur="1" fill="hold"/>
                                        <p:tgtEl>
                                          <p:spTgt spid="7">
                                            <p:txEl>
                                              <p:pRg st="2" end="2"/>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346" name="Group 274" title=""/>
          <p:cNvGrpSpPr/>
          <p:nvPr>
            <p:custDataLst>
              <p:tags r:id="rId3"/>
            </p:custDataLst>
          </p:nvPr>
        </p:nvGrpSpPr>
        <p:grpSpPr>
          <a:xfrm>
            <a:off x="1954982" y="5219231"/>
            <a:ext cx="7704138" cy="144462"/>
            <a:chOff x="340" y="2840"/>
            <a:chExt cx="4853" cy="91"/>
          </a:xfrm>
        </p:grpSpPr>
        <p:sp>
          <p:nvSpPr>
            <p:cNvPr id="3344" name="Rectangle 272" descr="宽上对角线"/>
            <p:cNvSpPr>
              <a:spLocks noChangeArrowheads="1"/>
            </p:cNvSpPr>
            <p:nvPr>
              <p:custDataLst>
                <p:tags r:id="rId4"/>
              </p:custDataLst>
            </p:nvPr>
          </p:nvSpPr>
          <p:spPr bwMode="auto">
            <a:xfrm>
              <a:off x="385" y="2840"/>
              <a:ext cx="4763" cy="91"/>
            </a:xfrm>
            <a:prstGeom prst="rect">
              <a:avLst/>
            </a:prstGeom>
            <a:pattFill prst="wdUpDiag">
              <a:fgClr>
                <a:schemeClr val="accent2"/>
              </a:fgClr>
              <a:bgClr>
                <a:srgbClr val="FCD6B6"/>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p>
              <a:endParaRPr lang="zh-CN" altLang="en-US"/>
            </a:p>
          </p:txBody>
        </p:sp>
        <p:sp>
          <p:nvSpPr>
            <p:cNvPr id="3345" name="Line 273"/>
            <p:cNvSpPr>
              <a:spLocks noChangeShapeType="1"/>
            </p:cNvSpPr>
            <p:nvPr>
              <p:custDataLst>
                <p:tags r:id="rId5"/>
              </p:custDataLst>
            </p:nvPr>
          </p:nvSpPr>
          <p:spPr bwMode="auto">
            <a:xfrm>
              <a:off x="340" y="2840"/>
              <a:ext cx="4853" cy="0"/>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grpSp>
      <p:grpSp>
        <p:nvGrpSpPr>
          <p:cNvPr id="16" name="组合 15" title=""/>
          <p:cNvGrpSpPr/>
          <p:nvPr>
            <p:custDataLst>
              <p:tags r:id="rId6"/>
            </p:custDataLst>
          </p:nvPr>
        </p:nvGrpSpPr>
        <p:grpSpPr>
          <a:xfrm>
            <a:off x="7959200" y="4695952"/>
            <a:ext cx="471835" cy="990170"/>
            <a:chOff x="11198087" y="3523907"/>
            <a:chExt cx="471835" cy="990170"/>
          </a:xfrm>
        </p:grpSpPr>
        <p:cxnSp>
          <p:nvCxnSpPr>
            <p:cNvPr id="11" name="直接连接符 10"/>
            <p:cNvCxnSpPr/>
            <p:nvPr>
              <p:custDataLst>
                <p:tags r:id="rId7"/>
              </p:custDataLst>
            </p:nvPr>
          </p:nvCxnSpPr>
          <p:spPr>
            <a:xfrm flipH="1">
              <a:off x="11198087" y="3523907"/>
              <a:ext cx="0" cy="901559"/>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58" name="对象 57"/>
            <p:cNvGraphicFramePr>
              <a:graphicFrameLocks noChangeAspect="1"/>
            </p:cNvGraphicFramePr>
            <p:nvPr>
              <p:custDataLst>
                <p:tags r:id="rId8"/>
              </p:custDataLst>
            </p:nvPr>
          </p:nvGraphicFramePr>
          <p:xfrm>
            <a:off x="11238186" y="4042471"/>
            <a:ext cx="431736" cy="471606"/>
          </p:xfrm>
          <a:graphic>
            <a:graphicData uri="http://schemas.openxmlformats.org/presentationml/2006/ole">
              <mc:AlternateContent>
                <mc:Choice xmlns:v="urn:schemas-microsoft-com:vml" Requires="v">
                  <p:oleObj spid="_x0000_s1040" name="Equation" r:id="rId9" imgW="3962400" imgH="4267200" progId="Equation.DSMT4">
                    <p:embed/>
                  </p:oleObj>
                </mc:Choice>
                <mc:Fallback>
                  <p:oleObj name="Equation" r:id="rId9" imgW="3962400" imgH="4267200" progId="Equation.DSMT4">
                    <p:embed/>
                    <p:pic>
                      <p:nvPicPr>
                        <p:cNvPr id="0" name="OLE substitute image"/>
                        <p:cNvPicPr/>
                        <p:nvPr/>
                      </p:nvPicPr>
                      <p:blipFill>
                        <a:blip r:embed="rId10"/>
                        <a:stretch>
                          <a:fillRect/>
                        </a:stretch>
                      </p:blipFill>
                      <p:spPr>
                        <a:xfrm>
                          <a:off x="11238186" y="4042471"/>
                          <a:ext cx="431736" cy="471606"/>
                        </a:xfrm>
                        <a:prstGeom prst="rect">
                          <a:avLst/>
                        </a:prstGeom>
                        <a:noFill/>
                      </p:spPr>
                    </p:pic>
                  </p:oleObj>
                </mc:Fallback>
              </mc:AlternateContent>
            </a:graphicData>
          </a:graphic>
        </p:graphicFrame>
      </p:grpSp>
      <p:grpSp>
        <p:nvGrpSpPr>
          <p:cNvPr id="15" name="组合 14" title=""/>
          <p:cNvGrpSpPr/>
          <p:nvPr>
            <p:custDataLst>
              <p:tags r:id="rId11"/>
            </p:custDataLst>
          </p:nvPr>
        </p:nvGrpSpPr>
        <p:grpSpPr>
          <a:xfrm>
            <a:off x="7958871" y="3607305"/>
            <a:ext cx="596900" cy="1122772"/>
            <a:chOff x="10601739" y="2401135"/>
            <a:chExt cx="596900" cy="1122772"/>
          </a:xfrm>
        </p:grpSpPr>
        <p:cxnSp>
          <p:nvCxnSpPr>
            <p:cNvPr id="59" name="直接连接符 58"/>
            <p:cNvCxnSpPr/>
            <p:nvPr>
              <p:custDataLst>
                <p:tags r:id="rId12"/>
              </p:custDataLst>
            </p:nvPr>
          </p:nvCxnSpPr>
          <p:spPr>
            <a:xfrm flipH="1" flipV="1">
              <a:off x="10601739" y="2637183"/>
              <a:ext cx="0" cy="886724"/>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61" name="对象 60"/>
            <p:cNvGraphicFramePr>
              <a:graphicFrameLocks noChangeAspect="1"/>
            </p:cNvGraphicFramePr>
            <p:nvPr>
              <p:custDataLst>
                <p:tags r:id="rId13"/>
              </p:custDataLst>
            </p:nvPr>
          </p:nvGraphicFramePr>
          <p:xfrm>
            <a:off x="10601739" y="2401135"/>
            <a:ext cx="596900" cy="639762"/>
          </p:xfrm>
          <a:graphic>
            <a:graphicData uri="http://schemas.openxmlformats.org/presentationml/2006/ole">
              <mc:AlternateContent>
                <mc:Choice xmlns:v="urn:schemas-microsoft-com:vml" Requires="v">
                  <p:oleObj spid="_x0000_s1041" name="Equation" r:id="rId14" imgW="5486400" imgH="5791200" progId="Equation.DSMT4">
                    <p:embed/>
                  </p:oleObj>
                </mc:Choice>
                <mc:Fallback>
                  <p:oleObj name="Equation" r:id="rId14" imgW="5486400" imgH="5791200" progId="Equation.DSMT4">
                    <p:embed/>
                    <p:pic>
                      <p:nvPicPr>
                        <p:cNvPr id="0" name="OLE substitute image"/>
                        <p:cNvPicPr/>
                        <p:nvPr/>
                      </p:nvPicPr>
                      <p:blipFill>
                        <a:blip r:embed="rId15"/>
                        <a:stretch>
                          <a:fillRect/>
                        </a:stretch>
                      </p:blipFill>
                      <p:spPr>
                        <a:xfrm>
                          <a:off x="10601739" y="2401135"/>
                          <a:ext cx="596900" cy="639762"/>
                        </a:xfrm>
                        <a:prstGeom prst="rect">
                          <a:avLst/>
                        </a:prstGeom>
                        <a:noFill/>
                      </p:spPr>
                    </p:pic>
                  </p:oleObj>
                </mc:Fallback>
              </mc:AlternateContent>
            </a:graphicData>
          </a:graphic>
        </p:graphicFrame>
      </p:grpSp>
      <p:grpSp>
        <p:nvGrpSpPr>
          <p:cNvPr id="14" name="组合 13" title=""/>
          <p:cNvGrpSpPr/>
          <p:nvPr>
            <p:custDataLst>
              <p:tags r:id="rId16"/>
            </p:custDataLst>
          </p:nvPr>
        </p:nvGrpSpPr>
        <p:grpSpPr>
          <a:xfrm>
            <a:off x="6487670" y="4093899"/>
            <a:ext cx="1458278" cy="620522"/>
            <a:chOff x="8798905" y="3164558"/>
            <a:chExt cx="1458278" cy="620522"/>
          </a:xfrm>
        </p:grpSpPr>
        <p:cxnSp>
          <p:nvCxnSpPr>
            <p:cNvPr id="62" name="直接连接符 61"/>
            <p:cNvCxnSpPr/>
            <p:nvPr>
              <p:custDataLst>
                <p:tags r:id="rId17"/>
              </p:custDataLst>
            </p:nvPr>
          </p:nvCxnSpPr>
          <p:spPr>
            <a:xfrm flipH="1">
              <a:off x="9097355" y="3785080"/>
              <a:ext cx="1159828" cy="0"/>
            </a:xfrm>
            <a:prstGeom prst="line">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graphicFrame>
          <p:nvGraphicFramePr>
            <p:cNvPr id="64" name="对象 63"/>
            <p:cNvGraphicFramePr>
              <a:graphicFrameLocks noChangeAspect="1"/>
            </p:cNvGraphicFramePr>
            <p:nvPr>
              <p:custDataLst>
                <p:tags r:id="rId18"/>
              </p:custDataLst>
            </p:nvPr>
          </p:nvGraphicFramePr>
          <p:xfrm>
            <a:off x="8798905" y="3164558"/>
            <a:ext cx="596900" cy="606425"/>
          </p:xfrm>
          <a:graphic>
            <a:graphicData uri="http://schemas.openxmlformats.org/presentationml/2006/ole">
              <mc:AlternateContent>
                <mc:Choice xmlns:v="urn:schemas-microsoft-com:vml" Requires="v">
                  <p:oleObj spid="_x0000_s1042" name="Equation" r:id="rId19" imgW="5486400" imgH="5486400" progId="Equation.DSMT4">
                    <p:embed/>
                  </p:oleObj>
                </mc:Choice>
                <mc:Fallback>
                  <p:oleObj name="Equation" r:id="rId19" imgW="5486400" imgH="5486400" progId="Equation.DSMT4">
                    <p:embed/>
                    <p:pic>
                      <p:nvPicPr>
                        <p:cNvPr id="0" name="OLE substitute image"/>
                        <p:cNvPicPr/>
                        <p:nvPr/>
                      </p:nvPicPr>
                      <p:blipFill>
                        <a:blip r:embed="rId20"/>
                        <a:stretch>
                          <a:fillRect/>
                        </a:stretch>
                      </p:blipFill>
                      <p:spPr>
                        <a:xfrm>
                          <a:off x="8798905" y="3164558"/>
                          <a:ext cx="596900" cy="606425"/>
                        </a:xfrm>
                        <a:prstGeom prst="rect">
                          <a:avLst/>
                        </a:prstGeom>
                        <a:noFill/>
                      </p:spPr>
                    </p:pic>
                  </p:oleObj>
                </mc:Fallback>
              </mc:AlternateContent>
            </a:graphicData>
          </a:graphic>
        </p:graphicFrame>
      </p:grpSp>
      <p:sp>
        <p:nvSpPr>
          <p:cNvPr id="8" name="圆角矩形 7" title=""/>
          <p:cNvSpPr>
            <a:spLocks noChangeArrowheads="1"/>
          </p:cNvSpPr>
          <p:nvPr>
            <p:custDataLst>
              <p:tags r:id="rId21"/>
            </p:custDataLst>
          </p:nvPr>
        </p:nvSpPr>
        <p:spPr bwMode="auto">
          <a:xfrm>
            <a:off x="247075" y="715094"/>
            <a:ext cx="11720021" cy="2319264"/>
          </a:xfrm>
          <a:prstGeom prst="roundRect">
            <a:avLst>
              <a:gd name="adj" fmla="val 0"/>
            </a:avLst>
          </a:prstGeom>
          <a:noFill/>
          <a:ln w="25400" algn="ctr">
            <a:noFill/>
            <a:round/>
          </a:ln>
        </p:spPr>
        <p:txBody>
          <a:bodyPr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50000"/>
              </a:lnSpc>
            </a:pPr>
            <a:r>
              <a:rPr kumimoji="1" lang="zh-CN" altLang="en-US" sz="3000" b="1">
                <a:latin typeface="Times New Roman" panose="02020603050405020304" pitchFamily="18" charset="0"/>
                <a:cs typeface="Times New Roman" panose="02020603050405020304" pitchFamily="18" charset="0"/>
              </a:rPr>
              <a:t>  小车在水平拉力作用下水平向右加速运动，</a:t>
            </a:r>
            <a:r>
              <a:rPr kumimoji="1" lang="en-US" altLang="zh-CN" sz="3000" b="1">
                <a:latin typeface="Times New Roman" panose="02020603050405020304" pitchFamily="18" charset="0"/>
                <a:cs typeface="Times New Roman" panose="02020603050405020304" pitchFamily="18" charset="0"/>
              </a:rPr>
              <a:t>______</a:t>
            </a:r>
            <a:r>
              <a:rPr kumimoji="1" lang="zh-CN" altLang="en-US" sz="3000" b="1">
                <a:latin typeface="Times New Roman" panose="02020603050405020304" pitchFamily="18" charset="0"/>
                <a:cs typeface="Times New Roman" panose="02020603050405020304" pitchFamily="18" charset="0"/>
              </a:rPr>
              <a:t>和</a:t>
            </a:r>
            <a:r>
              <a:rPr kumimoji="1" lang="en-US" altLang="zh-CN" sz="3000" b="1">
                <a:latin typeface="Times New Roman" panose="02020603050405020304" pitchFamily="18" charset="0"/>
                <a:cs typeface="Times New Roman" panose="02020603050405020304" pitchFamily="18" charset="0"/>
              </a:rPr>
              <a:t>______</a:t>
            </a:r>
            <a:r>
              <a:rPr kumimoji="1" lang="zh-CN" altLang="en-US" sz="3000" b="1">
                <a:latin typeface="Times New Roman" panose="02020603050405020304" pitchFamily="18" charset="0"/>
                <a:cs typeface="Times New Roman" panose="02020603050405020304" pitchFamily="18" charset="0"/>
              </a:rPr>
              <a:t>两个力对小车的位置变化有“贡献”；</a:t>
            </a:r>
            <a:r>
              <a:rPr kumimoji="1" lang="en-US" altLang="zh-CN" sz="3000" b="1">
                <a:latin typeface="Times New Roman" panose="02020603050405020304" pitchFamily="18" charset="0"/>
                <a:cs typeface="Times New Roman" panose="02020603050405020304" pitchFamily="18" charset="0"/>
              </a:rPr>
              <a:t> ______</a:t>
            </a:r>
            <a:r>
              <a:rPr kumimoji="1" lang="zh-CN" altLang="en-US" sz="3000" b="1">
                <a:latin typeface="Times New Roman" panose="02020603050405020304" pitchFamily="18" charset="0"/>
                <a:cs typeface="Times New Roman" panose="02020603050405020304" pitchFamily="18" charset="0"/>
              </a:rPr>
              <a:t>和</a:t>
            </a:r>
            <a:r>
              <a:rPr kumimoji="1" lang="en-US" altLang="zh-CN" sz="3000" b="1">
                <a:latin typeface="Times New Roman" panose="02020603050405020304" pitchFamily="18" charset="0"/>
                <a:cs typeface="Times New Roman" panose="02020603050405020304" pitchFamily="18" charset="0"/>
              </a:rPr>
              <a:t>______</a:t>
            </a:r>
            <a:r>
              <a:rPr kumimoji="1" lang="zh-CN" altLang="en-US" sz="3000" b="1">
                <a:latin typeface="Times New Roman" panose="02020603050405020304" pitchFamily="18" charset="0"/>
                <a:cs typeface="Times New Roman" panose="02020603050405020304" pitchFamily="18" charset="0"/>
              </a:rPr>
              <a:t>两个力对小车的位置变化没有“贡献”</a:t>
            </a:r>
            <a:endParaRPr kumimoji="1" lang="zh-CN" altLang="en-US" sz="3000" b="1">
              <a:latin typeface="Times New Roman" panose="02020603050405020304" pitchFamily="18" charset="0"/>
              <a:cs typeface="Times New Roman" panose="02020603050405020304" pitchFamily="18" charset="0"/>
            </a:endParaRPr>
          </a:p>
        </p:txBody>
      </p:sp>
      <p:grpSp>
        <p:nvGrpSpPr>
          <p:cNvPr id="3347" name="Group 275" title=""/>
          <p:cNvGrpSpPr/>
          <p:nvPr>
            <p:custDataLst>
              <p:tags r:id="rId22"/>
            </p:custDataLst>
          </p:nvPr>
        </p:nvGrpSpPr>
        <p:grpSpPr>
          <a:xfrm>
            <a:off x="3394159" y="4398874"/>
            <a:ext cx="1152525" cy="792163"/>
            <a:chOff x="2335" y="2251"/>
            <a:chExt cx="726" cy="499"/>
          </a:xfrm>
        </p:grpSpPr>
        <p:sp>
          <p:nvSpPr>
            <p:cNvPr id="3268" name="Rectangle 22"/>
            <p:cNvSpPr>
              <a:spLocks noChangeArrowheads="1"/>
            </p:cNvSpPr>
            <p:nvPr>
              <p:custDataLst>
                <p:tags r:id="rId23"/>
              </p:custDataLst>
            </p:nvPr>
          </p:nvSpPr>
          <p:spPr bwMode="auto">
            <a:xfrm>
              <a:off x="2335" y="2251"/>
              <a:ext cx="726" cy="408"/>
            </a:xfrm>
            <a:prstGeom prst="rect">
              <a:avLst/>
            </a:prstGeom>
            <a:noFill/>
            <a:ln w="38100">
              <a:solidFill>
                <a:srgbClr val="000808"/>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nvGrpSpPr>
            <p:cNvPr id="3269" name="Group 23"/>
            <p:cNvGrpSpPr/>
            <p:nvPr>
              <p:custDataLst>
                <p:tags r:id="rId24"/>
              </p:custDataLst>
            </p:nvPr>
          </p:nvGrpSpPr>
          <p:grpSpPr>
            <a:xfrm>
              <a:off x="2789" y="2568"/>
              <a:ext cx="182" cy="182"/>
              <a:chOff x="3446" y="1683"/>
              <a:chExt cx="182" cy="182"/>
            </a:xfrm>
          </p:grpSpPr>
          <p:sp>
            <p:nvSpPr>
              <p:cNvPr id="3270" name="Oval 24"/>
              <p:cNvSpPr>
                <a:spLocks noChangeArrowheads="1"/>
              </p:cNvSpPr>
              <p:nvPr>
                <p:custDataLst>
                  <p:tags r:id="rId25"/>
                </p:custDataLst>
              </p:nvPr>
            </p:nvSpPr>
            <p:spPr bwMode="auto">
              <a:xfrm>
                <a:off x="3446" y="1683"/>
                <a:ext cx="182" cy="182"/>
              </a:xfrm>
              <a:prstGeom prst="ellipse">
                <a:avLst/>
              </a:prstGeom>
              <a:solidFill>
                <a:schemeClr val="bg1"/>
              </a:solidFill>
              <a:ln w="3810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271" name="Oval 25"/>
              <p:cNvSpPr>
                <a:spLocks noChangeArrowheads="1"/>
              </p:cNvSpPr>
              <p:nvPr>
                <p:custDataLst>
                  <p:tags r:id="rId26"/>
                </p:custDataLst>
              </p:nvPr>
            </p:nvSpPr>
            <p:spPr bwMode="auto">
              <a:xfrm flipH="1">
                <a:off x="3515" y="1752"/>
                <a:ext cx="45" cy="46"/>
              </a:xfrm>
              <a:prstGeom prst="ellipse">
                <a:avLst/>
              </a:prstGeom>
              <a:solidFill>
                <a:srgbClr val="000808"/>
              </a:solidFill>
              <a:ln w="9525">
                <a:solidFill>
                  <a:srgbClr val="000808"/>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grpSp>
          <p:nvGrpSpPr>
            <p:cNvPr id="3272" name="Group 26"/>
            <p:cNvGrpSpPr/>
            <p:nvPr>
              <p:custDataLst>
                <p:tags r:id="rId27"/>
              </p:custDataLst>
            </p:nvPr>
          </p:nvGrpSpPr>
          <p:grpSpPr>
            <a:xfrm>
              <a:off x="2426" y="2568"/>
              <a:ext cx="182" cy="182"/>
              <a:chOff x="3446" y="1683"/>
              <a:chExt cx="182" cy="182"/>
            </a:xfrm>
          </p:grpSpPr>
          <p:sp>
            <p:nvSpPr>
              <p:cNvPr id="3273" name="Oval 27"/>
              <p:cNvSpPr>
                <a:spLocks noChangeArrowheads="1"/>
              </p:cNvSpPr>
              <p:nvPr>
                <p:custDataLst>
                  <p:tags r:id="rId28"/>
                </p:custDataLst>
              </p:nvPr>
            </p:nvSpPr>
            <p:spPr bwMode="auto">
              <a:xfrm>
                <a:off x="3446" y="1683"/>
                <a:ext cx="182" cy="182"/>
              </a:xfrm>
              <a:prstGeom prst="ellipse">
                <a:avLst/>
              </a:prstGeom>
              <a:solidFill>
                <a:schemeClr val="bg1"/>
              </a:solidFill>
              <a:ln w="3810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274" name="Oval 28"/>
              <p:cNvSpPr>
                <a:spLocks noChangeArrowheads="1"/>
              </p:cNvSpPr>
              <p:nvPr>
                <p:custDataLst>
                  <p:tags r:id="rId29"/>
                </p:custDataLst>
              </p:nvPr>
            </p:nvSpPr>
            <p:spPr bwMode="auto">
              <a:xfrm flipH="1">
                <a:off x="3515" y="1752"/>
                <a:ext cx="45" cy="46"/>
              </a:xfrm>
              <a:prstGeom prst="ellipse">
                <a:avLst/>
              </a:prstGeom>
              <a:solidFill>
                <a:srgbClr val="000808"/>
              </a:solidFill>
              <a:ln w="9525">
                <a:solidFill>
                  <a:srgbClr val="000808"/>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grpSp>
      <p:grpSp>
        <p:nvGrpSpPr>
          <p:cNvPr id="3356" name="Group 284" title=""/>
          <p:cNvGrpSpPr/>
          <p:nvPr>
            <p:custDataLst>
              <p:tags r:id="rId30"/>
            </p:custDataLst>
          </p:nvPr>
        </p:nvGrpSpPr>
        <p:grpSpPr>
          <a:xfrm>
            <a:off x="3394159" y="4398874"/>
            <a:ext cx="1152525" cy="792163"/>
            <a:chOff x="2335" y="2251"/>
            <a:chExt cx="726" cy="499"/>
          </a:xfrm>
        </p:grpSpPr>
        <p:sp>
          <p:nvSpPr>
            <p:cNvPr id="3357" name="Rectangle 22"/>
            <p:cNvSpPr>
              <a:spLocks noChangeArrowheads="1"/>
            </p:cNvSpPr>
            <p:nvPr>
              <p:custDataLst>
                <p:tags r:id="rId31"/>
              </p:custDataLst>
            </p:nvPr>
          </p:nvSpPr>
          <p:spPr bwMode="auto">
            <a:xfrm>
              <a:off x="2335" y="2251"/>
              <a:ext cx="726" cy="408"/>
            </a:xfrm>
            <a:prstGeom prst="rect">
              <a:avLst/>
            </a:prstGeom>
            <a:noFill/>
            <a:ln w="38100">
              <a:solidFill>
                <a:srgbClr val="000808"/>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nvGrpSpPr>
            <p:cNvPr id="3358" name="Group 23"/>
            <p:cNvGrpSpPr/>
            <p:nvPr>
              <p:custDataLst>
                <p:tags r:id="rId32"/>
              </p:custDataLst>
            </p:nvPr>
          </p:nvGrpSpPr>
          <p:grpSpPr>
            <a:xfrm>
              <a:off x="2789" y="2568"/>
              <a:ext cx="182" cy="182"/>
              <a:chOff x="3446" y="1683"/>
              <a:chExt cx="182" cy="182"/>
            </a:xfrm>
          </p:grpSpPr>
          <p:sp>
            <p:nvSpPr>
              <p:cNvPr id="3359" name="Oval 24"/>
              <p:cNvSpPr>
                <a:spLocks noChangeArrowheads="1"/>
              </p:cNvSpPr>
              <p:nvPr>
                <p:custDataLst>
                  <p:tags r:id="rId33"/>
                </p:custDataLst>
              </p:nvPr>
            </p:nvSpPr>
            <p:spPr bwMode="auto">
              <a:xfrm>
                <a:off x="3446" y="1683"/>
                <a:ext cx="182" cy="182"/>
              </a:xfrm>
              <a:prstGeom prst="ellipse">
                <a:avLst/>
              </a:prstGeom>
              <a:solidFill>
                <a:schemeClr val="bg1"/>
              </a:solidFill>
              <a:ln w="3810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360" name="Oval 25"/>
              <p:cNvSpPr>
                <a:spLocks noChangeArrowheads="1"/>
              </p:cNvSpPr>
              <p:nvPr>
                <p:custDataLst>
                  <p:tags r:id="rId34"/>
                </p:custDataLst>
              </p:nvPr>
            </p:nvSpPr>
            <p:spPr bwMode="auto">
              <a:xfrm flipH="1">
                <a:off x="3515" y="1752"/>
                <a:ext cx="45" cy="46"/>
              </a:xfrm>
              <a:prstGeom prst="ellipse">
                <a:avLst/>
              </a:prstGeom>
              <a:solidFill>
                <a:srgbClr val="000808"/>
              </a:solidFill>
              <a:ln w="9525">
                <a:solidFill>
                  <a:srgbClr val="000808"/>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grpSp>
          <p:nvGrpSpPr>
            <p:cNvPr id="3361" name="Group 26"/>
            <p:cNvGrpSpPr/>
            <p:nvPr>
              <p:custDataLst>
                <p:tags r:id="rId35"/>
              </p:custDataLst>
            </p:nvPr>
          </p:nvGrpSpPr>
          <p:grpSpPr>
            <a:xfrm>
              <a:off x="2426" y="2568"/>
              <a:ext cx="182" cy="182"/>
              <a:chOff x="3446" y="1683"/>
              <a:chExt cx="182" cy="182"/>
            </a:xfrm>
          </p:grpSpPr>
          <p:sp>
            <p:nvSpPr>
              <p:cNvPr id="3362" name="Oval 27"/>
              <p:cNvSpPr>
                <a:spLocks noChangeArrowheads="1"/>
              </p:cNvSpPr>
              <p:nvPr>
                <p:custDataLst>
                  <p:tags r:id="rId36"/>
                </p:custDataLst>
              </p:nvPr>
            </p:nvSpPr>
            <p:spPr bwMode="auto">
              <a:xfrm>
                <a:off x="3446" y="1683"/>
                <a:ext cx="182" cy="182"/>
              </a:xfrm>
              <a:prstGeom prst="ellipse">
                <a:avLst/>
              </a:prstGeom>
              <a:solidFill>
                <a:schemeClr val="bg1"/>
              </a:solidFill>
              <a:ln w="3810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363" name="Oval 28"/>
              <p:cNvSpPr>
                <a:spLocks noChangeArrowheads="1"/>
              </p:cNvSpPr>
              <p:nvPr>
                <p:custDataLst>
                  <p:tags r:id="rId37"/>
                </p:custDataLst>
              </p:nvPr>
            </p:nvSpPr>
            <p:spPr bwMode="auto">
              <a:xfrm flipH="1">
                <a:off x="3515" y="1752"/>
                <a:ext cx="45" cy="46"/>
              </a:xfrm>
              <a:prstGeom prst="ellipse">
                <a:avLst/>
              </a:prstGeom>
              <a:solidFill>
                <a:srgbClr val="000808"/>
              </a:solidFill>
              <a:ln w="9525">
                <a:solidFill>
                  <a:srgbClr val="000808"/>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grpSp>
      <p:grpSp>
        <p:nvGrpSpPr>
          <p:cNvPr id="9" name="组合 8" title=""/>
          <p:cNvGrpSpPr/>
          <p:nvPr>
            <p:custDataLst>
              <p:tags r:id="rId38"/>
            </p:custDataLst>
          </p:nvPr>
        </p:nvGrpSpPr>
        <p:grpSpPr>
          <a:xfrm>
            <a:off x="3943319" y="4000553"/>
            <a:ext cx="1887637" cy="779215"/>
            <a:chOff x="2313301" y="3815022"/>
            <a:chExt cx="1887637" cy="779215"/>
          </a:xfrm>
        </p:grpSpPr>
        <p:graphicFrame>
          <p:nvGraphicFramePr>
            <p:cNvPr id="52" name="对象 51"/>
            <p:cNvGraphicFramePr>
              <a:graphicFrameLocks noChangeAspect="1"/>
            </p:cNvGraphicFramePr>
            <p:nvPr>
              <p:custDataLst>
                <p:tags r:id="rId39"/>
              </p:custDataLst>
            </p:nvPr>
          </p:nvGraphicFramePr>
          <p:xfrm>
            <a:off x="3525336" y="3815022"/>
            <a:ext cx="675602" cy="684610"/>
          </p:xfrm>
          <a:graphic>
            <a:graphicData uri="http://schemas.openxmlformats.org/presentationml/2006/ole">
              <mc:AlternateContent>
                <mc:Choice xmlns:v="urn:schemas-microsoft-com:vml" Requires="v">
                  <p:oleObj spid="_x0000_s1043" name="Equation" r:id="rId40" imgW="5486400" imgH="5486400" progId="Equation.DSMT4">
                    <p:embed/>
                  </p:oleObj>
                </mc:Choice>
                <mc:Fallback>
                  <p:oleObj name="Equation" r:id="rId40" imgW="5486400" imgH="5486400" progId="Equation.DSMT4">
                    <p:embed/>
                    <p:pic>
                      <p:nvPicPr>
                        <p:cNvPr id="0" name="OLE substitute image"/>
                        <p:cNvPicPr/>
                        <p:nvPr/>
                      </p:nvPicPr>
                      <p:blipFill>
                        <a:blip r:embed="rId41"/>
                        <a:stretch>
                          <a:fillRect/>
                        </a:stretch>
                      </p:blipFill>
                      <p:spPr>
                        <a:xfrm>
                          <a:off x="3525336" y="3815022"/>
                          <a:ext cx="675602" cy="684610"/>
                        </a:xfrm>
                        <a:prstGeom prst="rect">
                          <a:avLst/>
                        </a:prstGeom>
                        <a:noFill/>
                      </p:spPr>
                    </p:pic>
                  </p:oleObj>
                </mc:Fallback>
              </mc:AlternateContent>
            </a:graphicData>
          </a:graphic>
        </p:graphicFrame>
        <p:grpSp>
          <p:nvGrpSpPr>
            <p:cNvPr id="7" name="组合 6"/>
            <p:cNvGrpSpPr/>
            <p:nvPr>
              <p:custDataLst>
                <p:tags r:id="rId42"/>
              </p:custDataLst>
            </p:nvPr>
          </p:nvGrpSpPr>
          <p:grpSpPr>
            <a:xfrm>
              <a:off x="2313301" y="4425466"/>
              <a:ext cx="1628754" cy="168771"/>
              <a:chOff x="4460153" y="4466011"/>
              <a:chExt cx="1628754" cy="168771"/>
            </a:xfrm>
          </p:grpSpPr>
          <p:cxnSp>
            <p:nvCxnSpPr>
              <p:cNvPr id="50" name="直接箭头连接符 49"/>
              <p:cNvCxnSpPr/>
              <p:nvPr>
                <p:custDataLst>
                  <p:tags r:id="rId43"/>
                </p:custDataLst>
              </p:nvPr>
            </p:nvCxnSpPr>
            <p:spPr>
              <a:xfrm>
                <a:off x="4544539" y="4565388"/>
                <a:ext cx="1544368" cy="0"/>
              </a:xfrm>
              <a:prstGeom prst="straightConnector1">
                <a:avLst/>
              </a:prstGeom>
              <a:ln w="57150">
                <a:solidFill>
                  <a:srgbClr val="C00000"/>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sp>
            <p:nvSpPr>
              <p:cNvPr id="53" name="椭圆 52"/>
              <p:cNvSpPr/>
              <p:nvPr>
                <p:custDataLst>
                  <p:tags r:id="rId44"/>
                </p:custDataLst>
              </p:nvPr>
            </p:nvSpPr>
            <p:spPr>
              <a:xfrm rot="5400000">
                <a:off x="4460153" y="4466011"/>
                <a:ext cx="168771" cy="168771"/>
              </a:xfrm>
              <a:prstGeom prst="ellipse">
                <a:avLst/>
              </a:prstGeom>
              <a:solidFill>
                <a:srgbClr val="00206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grpSp>
      </p:grpSp>
      <p:grpSp>
        <p:nvGrpSpPr>
          <p:cNvPr id="20" name="组合 19" title=""/>
          <p:cNvGrpSpPr/>
          <p:nvPr>
            <p:custDataLst>
              <p:tags r:id="rId45"/>
            </p:custDataLst>
          </p:nvPr>
        </p:nvGrpSpPr>
        <p:grpSpPr>
          <a:xfrm>
            <a:off x="3389777" y="4887982"/>
            <a:ext cx="3942296" cy="515937"/>
            <a:chOff x="2340403" y="2979369"/>
            <a:chExt cx="3975527" cy="515937"/>
          </a:xfrm>
        </p:grpSpPr>
        <p:cxnSp>
          <p:nvCxnSpPr>
            <p:cNvPr id="18" name="直接箭头连接符 17"/>
            <p:cNvCxnSpPr/>
            <p:nvPr>
              <p:custDataLst>
                <p:tags r:id="rId46"/>
              </p:custDataLst>
            </p:nvPr>
          </p:nvCxnSpPr>
          <p:spPr>
            <a:xfrm>
              <a:off x="2340403" y="3429000"/>
              <a:ext cx="3975527" cy="0"/>
            </a:xfrm>
            <a:prstGeom prst="straightConnector1">
              <a:avLst/>
            </a:prstGeom>
            <a:ln w="5715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71" name="对象 70"/>
            <p:cNvGraphicFramePr>
              <a:graphicFrameLocks noChangeAspect="1"/>
            </p:cNvGraphicFramePr>
            <p:nvPr>
              <p:custDataLst>
                <p:tags r:id="rId47"/>
              </p:custDataLst>
            </p:nvPr>
          </p:nvGraphicFramePr>
          <p:xfrm>
            <a:off x="4158486" y="2979369"/>
            <a:ext cx="417512" cy="515937"/>
          </p:xfrm>
          <a:graphic>
            <a:graphicData uri="http://schemas.openxmlformats.org/presentationml/2006/ole">
              <mc:AlternateContent>
                <mc:Choice xmlns:v="urn:schemas-microsoft-com:vml" Requires="v">
                  <p:oleObj spid="_x0000_s1044" name="Equation" r:id="rId48" imgW="2743200" imgH="3352800" progId="Equation.DSMT4">
                    <p:embed/>
                  </p:oleObj>
                </mc:Choice>
                <mc:Fallback>
                  <p:oleObj name="Equation" r:id="rId48" imgW="2743200" imgH="3352800" progId="Equation.DSMT4">
                    <p:embed/>
                    <p:pic>
                      <p:nvPicPr>
                        <p:cNvPr id="0" name="OLE substitute image"/>
                        <p:cNvPicPr/>
                        <p:nvPr/>
                      </p:nvPicPr>
                      <p:blipFill>
                        <a:blip r:embed="rId49"/>
                        <a:stretch>
                          <a:fillRect/>
                        </a:stretch>
                      </p:blipFill>
                      <p:spPr>
                        <a:xfrm>
                          <a:off x="4158486" y="2979369"/>
                          <a:ext cx="417512" cy="515937"/>
                        </a:xfrm>
                        <a:prstGeom prst="rect">
                          <a:avLst/>
                        </a:prstGeom>
                        <a:noFill/>
                      </p:spPr>
                    </p:pic>
                  </p:oleObj>
                </mc:Fallback>
              </mc:AlternateContent>
            </a:graphicData>
          </a:graphic>
        </p:graphicFrame>
      </p:grpSp>
      <p:grpSp>
        <p:nvGrpSpPr>
          <p:cNvPr id="75" name="组合 74" title=""/>
          <p:cNvGrpSpPr/>
          <p:nvPr>
            <p:custDataLst>
              <p:tags r:id="rId50"/>
            </p:custDataLst>
          </p:nvPr>
        </p:nvGrpSpPr>
        <p:grpSpPr>
          <a:xfrm rot="16200000">
            <a:off x="5044890" y="3360438"/>
            <a:ext cx="592470" cy="3954353"/>
            <a:chOff x="7031751" y="866881"/>
            <a:chExt cx="1694999" cy="3954353"/>
          </a:xfrm>
        </p:grpSpPr>
        <p:cxnSp>
          <p:nvCxnSpPr>
            <p:cNvPr id="76" name="直接连接符 75"/>
            <p:cNvCxnSpPr/>
            <p:nvPr>
              <p:custDataLst>
                <p:tags r:id="rId51"/>
              </p:custDataLst>
            </p:nvPr>
          </p:nvCxnSpPr>
          <p:spPr>
            <a:xfrm>
              <a:off x="7031751" y="4809257"/>
              <a:ext cx="1694999" cy="11977"/>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52"/>
              </p:custDataLst>
            </p:nvPr>
          </p:nvCxnSpPr>
          <p:spPr>
            <a:xfrm>
              <a:off x="7031752" y="866881"/>
              <a:ext cx="1694998" cy="11977"/>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42" name="对象 41" title=""/>
          <p:cNvGraphicFramePr>
            <a:graphicFrameLocks noChangeAspect="1"/>
          </p:cNvGraphicFramePr>
          <p:nvPr>
            <p:custDataLst>
              <p:tags r:id="rId53"/>
            </p:custDataLst>
          </p:nvPr>
        </p:nvGraphicFramePr>
        <p:xfrm>
          <a:off x="9772086" y="822438"/>
          <a:ext cx="596900" cy="606425"/>
        </p:xfrm>
        <a:graphic>
          <a:graphicData uri="http://schemas.openxmlformats.org/presentationml/2006/ole">
            <mc:AlternateContent>
              <mc:Choice xmlns:v="urn:schemas-microsoft-com:vml" Requires="v">
                <p:oleObj spid="_x0000_s1045" name="Equation" r:id="rId54" imgW="5486400" imgH="5486400" progId="Equation.DSMT4">
                  <p:embed/>
                </p:oleObj>
              </mc:Choice>
              <mc:Fallback>
                <p:oleObj name="Equation" r:id="rId54" imgW="5486400" imgH="5486400" progId="Equation.DSMT4">
                  <p:embed/>
                  <p:pic>
                    <p:nvPicPr>
                      <p:cNvPr id="0" name="OLE substitute image"/>
                      <p:cNvPicPr/>
                      <p:nvPr/>
                    </p:nvPicPr>
                    <p:blipFill>
                      <a:blip r:embed="rId55"/>
                      <a:stretch>
                        <a:fillRect/>
                      </a:stretch>
                    </p:blipFill>
                    <p:spPr>
                      <a:xfrm>
                        <a:off x="9772086" y="822438"/>
                        <a:ext cx="596900" cy="606425"/>
                      </a:xfrm>
                      <a:prstGeom prst="rect">
                        <a:avLst/>
                      </a:prstGeom>
                      <a:noFill/>
                    </p:spPr>
                  </p:pic>
                </p:oleObj>
              </mc:Fallback>
            </mc:AlternateContent>
          </a:graphicData>
        </a:graphic>
      </p:graphicFrame>
      <p:graphicFrame>
        <p:nvGraphicFramePr>
          <p:cNvPr id="43" name="对象 42" title=""/>
          <p:cNvGraphicFramePr>
            <a:graphicFrameLocks noChangeAspect="1"/>
          </p:cNvGraphicFramePr>
          <p:nvPr>
            <p:custDataLst>
              <p:tags r:id="rId56"/>
            </p:custDataLst>
          </p:nvPr>
        </p:nvGraphicFramePr>
        <p:xfrm>
          <a:off x="8173977" y="822439"/>
          <a:ext cx="596900" cy="606425"/>
        </p:xfrm>
        <a:graphic>
          <a:graphicData uri="http://schemas.openxmlformats.org/presentationml/2006/ole">
            <mc:AlternateContent>
              <mc:Choice xmlns:v="urn:schemas-microsoft-com:vml" Requires="v">
                <p:oleObj spid="_x0000_s1046" name="Equation" r:id="rId57" imgW="5486400" imgH="5486400" progId="Equation.DSMT4">
                  <p:embed/>
                </p:oleObj>
              </mc:Choice>
              <mc:Fallback>
                <p:oleObj name="Equation" r:id="rId57" imgW="5486400" imgH="5486400" progId="Equation.DSMT4">
                  <p:embed/>
                  <p:pic>
                    <p:nvPicPr>
                      <p:cNvPr id="0" name="OLE substitute image"/>
                      <p:cNvPicPr/>
                      <p:nvPr/>
                    </p:nvPicPr>
                    <p:blipFill>
                      <a:blip r:embed="rId58"/>
                      <a:stretch>
                        <a:fillRect/>
                      </a:stretch>
                    </p:blipFill>
                    <p:spPr>
                      <a:xfrm>
                        <a:off x="8173977" y="822439"/>
                        <a:ext cx="596900" cy="606425"/>
                      </a:xfrm>
                      <a:prstGeom prst="rect">
                        <a:avLst/>
                      </a:prstGeom>
                      <a:noFill/>
                    </p:spPr>
                  </p:pic>
                </p:oleObj>
              </mc:Fallback>
            </mc:AlternateContent>
          </a:graphicData>
        </a:graphic>
      </p:graphicFrame>
      <p:graphicFrame>
        <p:nvGraphicFramePr>
          <p:cNvPr id="44" name="对象 43" title=""/>
          <p:cNvGraphicFramePr>
            <a:graphicFrameLocks noChangeAspect="1"/>
          </p:cNvGraphicFramePr>
          <p:nvPr>
            <p:custDataLst>
              <p:tags r:id="rId59"/>
            </p:custDataLst>
          </p:nvPr>
        </p:nvGraphicFramePr>
        <p:xfrm>
          <a:off x="6189220" y="1554845"/>
          <a:ext cx="596900" cy="639762"/>
        </p:xfrm>
        <a:graphic>
          <a:graphicData uri="http://schemas.openxmlformats.org/presentationml/2006/ole">
            <mc:AlternateContent>
              <mc:Choice xmlns:v="urn:schemas-microsoft-com:vml" Requires="v">
                <p:oleObj spid="_x0000_s1047" name="Equation" r:id="rId60" imgW="5486400" imgH="5791200" progId="Equation.DSMT4">
                  <p:embed/>
                </p:oleObj>
              </mc:Choice>
              <mc:Fallback>
                <p:oleObj name="Equation" r:id="rId60" imgW="5486400" imgH="5791200" progId="Equation.DSMT4">
                  <p:embed/>
                  <p:pic>
                    <p:nvPicPr>
                      <p:cNvPr id="0" name="OLE substitute image"/>
                      <p:cNvPicPr/>
                      <p:nvPr/>
                    </p:nvPicPr>
                    <p:blipFill>
                      <a:blip r:embed="rId15"/>
                      <a:stretch>
                        <a:fillRect/>
                      </a:stretch>
                    </p:blipFill>
                    <p:spPr>
                      <a:xfrm>
                        <a:off x="6189220" y="1554845"/>
                        <a:ext cx="596900" cy="639762"/>
                      </a:xfrm>
                      <a:prstGeom prst="rect">
                        <a:avLst/>
                      </a:prstGeom>
                      <a:noFill/>
                    </p:spPr>
                  </p:pic>
                </p:oleObj>
              </mc:Fallback>
            </mc:AlternateContent>
          </a:graphicData>
        </a:graphic>
      </p:graphicFrame>
      <p:graphicFrame>
        <p:nvGraphicFramePr>
          <p:cNvPr id="45" name="对象 44" title=""/>
          <p:cNvGraphicFramePr>
            <a:graphicFrameLocks noChangeAspect="1"/>
          </p:cNvGraphicFramePr>
          <p:nvPr>
            <p:custDataLst>
              <p:tags r:id="rId61"/>
            </p:custDataLst>
          </p:nvPr>
        </p:nvGraphicFramePr>
        <p:xfrm>
          <a:off x="7945948" y="1723119"/>
          <a:ext cx="430212" cy="471488"/>
        </p:xfrm>
        <a:graphic>
          <a:graphicData uri="http://schemas.openxmlformats.org/presentationml/2006/ole">
            <mc:AlternateContent>
              <mc:Choice xmlns:v="urn:schemas-microsoft-com:vml" Requires="v">
                <p:oleObj spid="_x0000_s1048" name="Equation" r:id="rId62" imgW="3962400" imgH="4267200" progId="Equation.DSMT4">
                  <p:embed/>
                </p:oleObj>
              </mc:Choice>
              <mc:Fallback>
                <p:oleObj name="Equation" r:id="rId62" imgW="3962400" imgH="4267200" progId="Equation.DSMT4">
                  <p:embed/>
                  <p:pic>
                    <p:nvPicPr>
                      <p:cNvPr id="0" name="OLE substitute image"/>
                      <p:cNvPicPr/>
                      <p:nvPr/>
                    </p:nvPicPr>
                    <p:blipFill>
                      <a:blip r:embed="rId63"/>
                      <a:stretch>
                        <a:fillRect/>
                      </a:stretch>
                    </p:blipFill>
                    <p:spPr>
                      <a:xfrm>
                        <a:off x="7945948" y="1723119"/>
                        <a:ext cx="430212" cy="471488"/>
                      </a:xfrm>
                      <a:prstGeom prst="rect">
                        <a:avLst/>
                      </a:prstGeom>
                      <a:no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0.00013 -0.00023 L 0.32305 -0.00023" pathEditMode="relative" rAng="0" ptsTypes="AA">
                                      <p:cBhvr>
                                        <p:cTn id="11" dur="2000" fill="hold"/>
                                        <p:tgtEl>
                                          <p:spTgt spid="3356"/>
                                        </p:tgtEl>
                                        <p:attrNameLst>
                                          <p:attrName>ppt_x</p:attrName>
                                          <p:attrName>ppt_y</p:attrName>
                                        </p:attrNameLst>
                                      </p:cBhvr>
                                      <p:rCtr x="16146" y="0"/>
                                    </p:animMotion>
                                  </p:childTnLst>
                                </p:cTn>
                              </p:par>
                              <p:par>
                                <p:cTn id="12" presetID="63" presetClass="path" presetSubtype="0" accel="50000" decel="50000" fill="hold" nodeType="withEffect">
                                  <p:stCondLst>
                                    <p:cond delay="0"/>
                                  </p:stCondLst>
                                  <p:childTnLst>
                                    <p:animMotion origin="layout" path="M -1.25E-06 3.7037E-06 L 0.32096 3.7037E-06" pathEditMode="relative" rAng="0" ptsTypes="AA">
                                      <p:cBhvr>
                                        <p:cTn id="13" dur="2000" fill="hold"/>
                                        <p:tgtEl>
                                          <p:spTgt spid="9"/>
                                        </p:tgtEl>
                                        <p:attrNameLst>
                                          <p:attrName>ppt_x</p:attrName>
                                          <p:attrName>ppt_y</p:attrName>
                                        </p:attrNameLst>
                                      </p:cBhvr>
                                      <p:rCtr x="16042" y="0"/>
                                    </p:animMotion>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2000"/>
                                        <p:tgtEl>
                                          <p:spTgt spid="20"/>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wipe(up)">
                                      <p:cBhvr>
                                        <p:cTn id="21" dur="500"/>
                                        <p:tgtEl>
                                          <p:spTgt spid="75"/>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childTnLst>
                          </p:cTn>
                        </p:par>
                      </p:childTnLst>
                    </p:cTn>
                  </p:par>
                  <p:par>
                    <p:cTn id="57" fill="hold" nodeType="clickPar">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6" name="图片 5" title=""/>
          <p:cNvPicPr>
            <a:picLocks noChangeAspect="1"/>
          </p:cNvPicPr>
          <p:nvPr>
            <p:custDataLst>
              <p:tags r:id="rId4"/>
            </p:custDataLst>
          </p:nvPr>
        </p:nvPicPr>
        <p:blipFill>
          <a:blip r:embed="rId3"/>
          <a:stretch>
            <a:fillRect/>
          </a:stretch>
        </p:blipFill>
        <p:spPr>
          <a:xfrm>
            <a:off x="6892852" y="3934560"/>
            <a:ext cx="3618653" cy="2088727"/>
          </a:xfrm>
          <a:prstGeom prst="rect">
            <a:avLst/>
          </a:prstGeom>
        </p:spPr>
      </p:pic>
      <p:pic>
        <p:nvPicPr>
          <p:cNvPr id="9" name="图片 8" title=""/>
          <p:cNvPicPr>
            <a:picLocks noChangeAspect="1"/>
          </p:cNvPicPr>
          <p:nvPr>
            <p:custDataLst>
              <p:tags r:id="rId6"/>
            </p:custDataLst>
          </p:nvPr>
        </p:nvPicPr>
        <p:blipFill>
          <a:blip r:embed="rId5"/>
          <a:stretch>
            <a:fillRect/>
          </a:stretch>
        </p:blipFill>
        <p:spPr>
          <a:xfrm>
            <a:off x="1519528" y="4000600"/>
            <a:ext cx="3760893" cy="2022687"/>
          </a:xfrm>
          <a:prstGeom prst="rect">
            <a:avLst/>
          </a:prstGeom>
        </p:spPr>
      </p:pic>
      <p:pic>
        <p:nvPicPr>
          <p:cNvPr id="10" name="图片 9" title=""/>
          <p:cNvPicPr>
            <a:picLocks noChangeAspect="1"/>
          </p:cNvPicPr>
          <p:nvPr>
            <p:custDataLst>
              <p:tags r:id="rId8"/>
            </p:custDataLst>
          </p:nvPr>
        </p:nvPicPr>
        <p:blipFill>
          <a:blip r:embed="rId7"/>
          <a:stretch>
            <a:fillRect/>
          </a:stretch>
        </p:blipFill>
        <p:spPr>
          <a:xfrm>
            <a:off x="6802259" y="1392821"/>
            <a:ext cx="3799840" cy="1987127"/>
          </a:xfrm>
          <a:prstGeom prst="rect">
            <a:avLst/>
          </a:prstGeom>
        </p:spPr>
      </p:pic>
      <p:sp>
        <p:nvSpPr>
          <p:cNvPr id="11" name="文本框 10" title=""/>
          <p:cNvSpPr txBox="1"/>
          <p:nvPr>
            <p:custDataLst>
              <p:tags r:id="rId9"/>
            </p:custDataLst>
          </p:nvPr>
        </p:nvSpPr>
        <p:spPr>
          <a:xfrm>
            <a:off x="7087504" y="3379948"/>
            <a:ext cx="3393440" cy="501650"/>
          </a:xfrm>
          <a:prstGeom prst="rect">
            <a:avLst/>
          </a:prstGeom>
          <a:solidFill>
            <a:schemeClr val="bg1"/>
          </a:solidFill>
        </p:spPr>
        <p:txBody>
          <a:bodyPr wrap="square" rtlCol="0">
            <a:spAutoFit/>
          </a:bodyPr>
          <a:lstStyle/>
          <a:p>
            <a:r>
              <a:rPr lang="zh-CN" altLang="en-US" sz="2665" b="1">
                <a:latin typeface="楷体" panose="02010609060101010101" charset="-122"/>
                <a:ea typeface="楷体" panose="02010609060101010101" charset="-122"/>
              </a:rPr>
              <a:t>运动员对杠铃做了功</a:t>
            </a:r>
            <a:endParaRPr lang="zh-CN" altLang="en-US" sz="2665" b="1">
              <a:latin typeface="楷体" panose="02010609060101010101" charset="-122"/>
              <a:ea typeface="楷体" panose="02010609060101010101" charset="-122"/>
            </a:endParaRPr>
          </a:p>
        </p:txBody>
      </p:sp>
      <p:sp>
        <p:nvSpPr>
          <p:cNvPr id="12" name="文本框 11" title=""/>
          <p:cNvSpPr txBox="1"/>
          <p:nvPr>
            <p:custDataLst>
              <p:tags r:id="rId10"/>
            </p:custDataLst>
          </p:nvPr>
        </p:nvSpPr>
        <p:spPr>
          <a:xfrm>
            <a:off x="7005388" y="6066367"/>
            <a:ext cx="3393440" cy="501650"/>
          </a:xfrm>
          <a:prstGeom prst="rect">
            <a:avLst/>
          </a:prstGeom>
          <a:solidFill>
            <a:schemeClr val="bg1"/>
          </a:solidFill>
        </p:spPr>
        <p:txBody>
          <a:bodyPr wrap="square" rtlCol="0">
            <a:spAutoFit/>
          </a:bodyPr>
          <a:lstStyle/>
          <a:p>
            <a:r>
              <a:rPr lang="zh-CN" altLang="en-US" sz="2665" b="1">
                <a:latin typeface="楷体" panose="02010609060101010101" charset="-122"/>
                <a:ea typeface="楷体" panose="02010609060101010101" charset="-122"/>
              </a:rPr>
              <a:t>重力对运动员做了功</a:t>
            </a:r>
            <a:endParaRPr lang="zh-CN" altLang="en-US" sz="2665" b="1">
              <a:latin typeface="楷体" panose="02010609060101010101" charset="-122"/>
              <a:ea typeface="楷体" panose="02010609060101010101" charset="-122"/>
            </a:endParaRPr>
          </a:p>
        </p:txBody>
      </p:sp>
      <p:sp>
        <p:nvSpPr>
          <p:cNvPr id="14" name="文本框 13" title=""/>
          <p:cNvSpPr txBox="1"/>
          <p:nvPr>
            <p:custDataLst>
              <p:tags r:id="rId11"/>
            </p:custDataLst>
          </p:nvPr>
        </p:nvSpPr>
        <p:spPr>
          <a:xfrm>
            <a:off x="502860" y="6064673"/>
            <a:ext cx="5279704" cy="501650"/>
          </a:xfrm>
          <a:prstGeom prst="rect">
            <a:avLst/>
          </a:prstGeom>
          <a:solidFill>
            <a:schemeClr val="bg1"/>
          </a:solidFill>
        </p:spPr>
        <p:txBody>
          <a:bodyPr wrap="square" rtlCol="0">
            <a:spAutoFit/>
          </a:bodyPr>
          <a:lstStyle/>
          <a:p>
            <a:pPr algn="ctr"/>
            <a:r>
              <a:rPr lang="en-US" altLang="zh-CN" sz="2665" b="1">
                <a:latin typeface="楷体" panose="02010609060101010101" charset="-122"/>
                <a:ea typeface="楷体" panose="02010609060101010101" charset="-122"/>
              </a:rPr>
              <a:t>   </a:t>
            </a:r>
            <a:r>
              <a:rPr lang="zh-CN" altLang="en-US" sz="2665" b="1">
                <a:latin typeface="楷体" panose="02010609060101010101" charset="-122"/>
                <a:ea typeface="楷体" panose="02010609060101010101" charset="-122"/>
              </a:rPr>
              <a:t>攀岩时，人克服自身重力做功</a:t>
            </a:r>
            <a:endParaRPr lang="zh-CN" altLang="en-US" sz="2665" b="1">
              <a:latin typeface="楷体" panose="02010609060101010101" charset="-122"/>
              <a:ea typeface="楷体" panose="02010609060101010101" charset="-122"/>
            </a:endParaRPr>
          </a:p>
        </p:txBody>
      </p:sp>
      <p:sp>
        <p:nvSpPr>
          <p:cNvPr id="16" name="文本框 15" title=""/>
          <p:cNvSpPr txBox="1"/>
          <p:nvPr>
            <p:custDataLst>
              <p:tags r:id="rId12"/>
            </p:custDataLst>
          </p:nvPr>
        </p:nvSpPr>
        <p:spPr>
          <a:xfrm>
            <a:off x="1850152" y="3353297"/>
            <a:ext cx="3393440" cy="501650"/>
          </a:xfrm>
          <a:prstGeom prst="rect">
            <a:avLst/>
          </a:prstGeom>
          <a:solidFill>
            <a:schemeClr val="bg1"/>
          </a:solidFill>
        </p:spPr>
        <p:txBody>
          <a:bodyPr wrap="square" rtlCol="0">
            <a:spAutoFit/>
          </a:bodyPr>
          <a:lstStyle/>
          <a:p>
            <a:r>
              <a:rPr lang="zh-CN" altLang="en-US" sz="2665" b="1">
                <a:latin typeface="楷体" panose="02010609060101010101" charset="-122"/>
                <a:ea typeface="楷体" panose="02010609060101010101" charset="-122"/>
              </a:rPr>
              <a:t>人对小车做了功</a:t>
            </a:r>
            <a:endParaRPr lang="zh-CN" altLang="en-US" sz="2665" b="1">
              <a:latin typeface="楷体" panose="02010609060101010101" charset="-122"/>
              <a:ea typeface="楷体" panose="02010609060101010101" charset="-122"/>
            </a:endParaRPr>
          </a:p>
        </p:txBody>
      </p:sp>
      <p:pic>
        <p:nvPicPr>
          <p:cNvPr id="18" name="图片 17" title=""/>
          <p:cNvPicPr>
            <a:picLocks noChangeAspect="1"/>
          </p:cNvPicPr>
          <p:nvPr>
            <p:custDataLst>
              <p:tags r:id="rId14"/>
            </p:custDataLst>
          </p:nvPr>
        </p:nvPicPr>
        <p:blipFill>
          <a:blip r:embed="rId13"/>
          <a:stretch>
            <a:fillRect/>
          </a:stretch>
        </p:blipFill>
        <p:spPr>
          <a:xfrm>
            <a:off x="1556359" y="1392821"/>
            <a:ext cx="3687233" cy="2035387"/>
          </a:xfrm>
          <a:prstGeom prst="rect">
            <a:avLst/>
          </a:prstGeom>
        </p:spPr>
      </p:pic>
      <p:grpSp>
        <p:nvGrpSpPr>
          <p:cNvPr id="27" name="组合 26" title=""/>
          <p:cNvGrpSpPr/>
          <p:nvPr>
            <p:custDataLst>
              <p:tags r:id="rId15"/>
            </p:custDataLst>
          </p:nvPr>
        </p:nvGrpSpPr>
        <p:grpSpPr>
          <a:xfrm>
            <a:off x="3542501" y="497179"/>
            <a:ext cx="4700596" cy="660731"/>
            <a:chOff x="2506980" y="579256"/>
            <a:chExt cx="3958508" cy="495548"/>
          </a:xfrm>
        </p:grpSpPr>
        <p:pic>
          <p:nvPicPr>
            <p:cNvPr id="28" name="Picture 3"/>
            <p:cNvPicPr>
              <a:picLocks noChangeAspect="1" noChangeArrowheads="1"/>
            </p:cNvPicPr>
            <p:nvPr>
              <p:custDataLst>
                <p:tags r:id="rId17"/>
              </p:custDataLst>
            </p:nvPr>
          </p:nvPicPr>
          <p:blipFill>
            <a:blip r:embed="rId16">
              <a:extLst>
                <a:ext uri="{28A0092B-C50C-407E-A947-70E740481C1C}">
                  <a14:useLocalDpi xmlns:a14="http://schemas.microsoft.com/office/drawing/2010/main" val="0"/>
                </a:ext>
              </a:extLst>
            </a:blip>
            <a:srcRect r="735"/>
            <a:stretch>
              <a:fillRect/>
            </a:stretch>
          </p:blipFill>
          <p:spPr bwMode="auto">
            <a:xfrm>
              <a:off x="2506980" y="593791"/>
              <a:ext cx="3958508" cy="4810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9" name="矩形 28"/>
            <p:cNvSpPr/>
            <p:nvPr>
              <p:custDataLst>
                <p:tags r:id="rId18"/>
              </p:custDataLst>
            </p:nvPr>
          </p:nvSpPr>
          <p:spPr>
            <a:xfrm>
              <a:off x="2593872" y="579256"/>
              <a:ext cx="3871616" cy="437674"/>
            </a:xfrm>
            <a:prstGeom prst="rect">
              <a:avLst/>
            </a:prstGeom>
          </p:spPr>
          <p:txBody>
            <a:bodyPr wrap="square">
              <a:spAutoFit/>
            </a:bodyPr>
            <a:lstStyle/>
            <a:p>
              <a:pPr algn="ctr"/>
              <a:r>
                <a:rPr lang="zh-CN" altLang="en-US" sz="3200" b="1">
                  <a:solidFill>
                    <a:prstClr val="black"/>
                  </a:solidFill>
                  <a:latin typeface="黑体" panose="02010609060101010101" pitchFamily="49" charset="-122"/>
                  <a:ea typeface="黑体" panose="02010609060101010101" pitchFamily="49" charset="-122"/>
                  <a:cs typeface="Times New Roman" panose="02020603050405020304" pitchFamily="18" charset="0"/>
                </a:rPr>
                <a:t>力做功的实例</a:t>
              </a:r>
              <a:endParaRPr lang="zh-CN" altLang="en-US" sz="3200" b="1">
                <a:solidFill>
                  <a:prstClr val="black"/>
                </a:solidFill>
                <a:latin typeface="黑体" panose="02010609060101010101" pitchFamily="49" charset="-122"/>
                <a:ea typeface="黑体" panose="02010609060101010101" pitchFamily="49" charset="-122"/>
                <a:cs typeface="Times New Roman" panose="02020603050405020304" pitchFamily="18"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to="" calcmode="lin" valueType="num">
                                      <p:cBhvr>
                                        <p:cTn id="7" dur="1" fill="hold"/>
                                        <p:tgtEl>
                                          <p:spTgt spid="18"/>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nodeType="clickPar">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nodeType="clickPar">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cBhvr>
                                    </p:anim>
                                  </p:childTnLst>
                                </p:cTn>
                              </p:par>
                            </p:childTnLst>
                          </p:cTn>
                        </p:par>
                      </p:childTnLst>
                    </p:cTn>
                  </p:par>
                  <p:par>
                    <p:cTn id="23" fill="hold" nodeType="clickPar">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cBhvr>
                                    </p:anim>
                                  </p:childTnLst>
                                </p:cTn>
                              </p:par>
                            </p:childTnLst>
                          </p:cTn>
                        </p:par>
                      </p:childTnLst>
                    </p:cTn>
                  </p:par>
                  <p:par>
                    <p:cTn id="28" fill="hold" nodeType="clickPar">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cBhvr>
                                    </p:anim>
                                  </p:childTnLst>
                                </p:cTn>
                              </p:par>
                            </p:childTnLst>
                          </p:cTn>
                        </p:par>
                      </p:childTnLst>
                    </p:cTn>
                  </p:par>
                  <p:par>
                    <p:cTn id="33" fill="hold" nodeType="clickPar">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cBhvr>
                                    </p:anim>
                                  </p:childTnLst>
                                </p:cTn>
                              </p:par>
                            </p:childTnLst>
                          </p:cTn>
                        </p:par>
                      </p:childTnLst>
                    </p:cTn>
                  </p:par>
                  <p:par>
                    <p:cTn id="38" fill="hold" nodeType="clickPar">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to="" calcmode="lin" valueType="num">
                                      <p:cBhvr>
                                        <p:cTn id="42"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4" name="图片 3" title=""/>
          <p:cNvPicPr>
            <a:picLocks noChangeAspect="1"/>
          </p:cNvPicPr>
          <p:nvPr>
            <p:custDataLst>
              <p:tags r:id="rId4"/>
            </p:custDataLst>
          </p:nvPr>
        </p:nvPicPr>
        <p:blipFill>
          <a:blip r:embed="rId3"/>
          <a:stretch>
            <a:fillRect/>
          </a:stretch>
        </p:blipFill>
        <p:spPr>
          <a:xfrm>
            <a:off x="1089808" y="1793895"/>
            <a:ext cx="4673128" cy="2122539"/>
          </a:xfrm>
          <a:prstGeom prst="rect">
            <a:avLst/>
          </a:prstGeom>
        </p:spPr>
      </p:pic>
      <p:pic>
        <p:nvPicPr>
          <p:cNvPr id="3" name="图片 2" title=""/>
          <p:cNvPicPr>
            <a:picLocks noChangeAspect="1"/>
          </p:cNvPicPr>
          <p:nvPr>
            <p:custDataLst>
              <p:tags r:id="rId6"/>
            </p:custDataLst>
          </p:nvPr>
        </p:nvPicPr>
        <p:blipFill>
          <a:blip r:embed="rId5"/>
          <a:stretch>
            <a:fillRect/>
          </a:stretch>
        </p:blipFill>
        <p:spPr>
          <a:xfrm>
            <a:off x="6285759" y="1841731"/>
            <a:ext cx="4428700" cy="2026865"/>
          </a:xfrm>
          <a:prstGeom prst="rect">
            <a:avLst/>
          </a:prstGeom>
        </p:spPr>
      </p:pic>
      <p:sp>
        <p:nvSpPr>
          <p:cNvPr id="6" name="Text Box 25" title=""/>
          <p:cNvSpPr txBox="1"/>
          <p:nvPr>
            <p:custDataLst>
              <p:tags r:id="rId7"/>
            </p:custDataLst>
          </p:nvPr>
        </p:nvSpPr>
        <p:spPr>
          <a:xfrm>
            <a:off x="1682239" y="5715452"/>
            <a:ext cx="3750733" cy="583565"/>
          </a:xfrm>
          <a:prstGeom prst="rect">
            <a:avLst/>
          </a:prstGeom>
          <a:noFill/>
          <a:ln w="9525">
            <a:noFill/>
          </a:ln>
        </p:spPr>
        <p:txBody>
          <a:bodyPr wrap="square">
            <a:spAutoFit/>
          </a:bodyPr>
          <a:lstStyle/>
          <a:p>
            <a:pPr>
              <a:spcBef>
                <a:spcPct val="50000"/>
              </a:spcBef>
            </a:pPr>
            <a:r>
              <a:rPr lang="zh-CN" altLang="en-US" sz="3200" b="1">
                <a:solidFill>
                  <a:srgbClr val="0000FF"/>
                </a:solidFill>
                <a:latin typeface="黑体" panose="02010609060101010101" pitchFamily="49" charset="-122"/>
                <a:ea typeface="黑体" panose="02010609060101010101" pitchFamily="49" charset="-122"/>
                <a:cs typeface="楷体" panose="02010609060101010101" charset="-122"/>
              </a:rPr>
              <a:t>不动</a:t>
            </a:r>
            <a:r>
              <a:rPr lang="en-US" altLang="zh-CN" sz="3200" b="1">
                <a:solidFill>
                  <a:srgbClr val="0000FF"/>
                </a:solidFill>
                <a:latin typeface="楷体" panose="02010609060101010101" charset="-122"/>
                <a:ea typeface="楷体" panose="02010609060101010101" charset="-122"/>
                <a:cs typeface="楷体" panose="02010609060101010101" charset="-122"/>
              </a:rPr>
              <a:t>——</a:t>
            </a:r>
            <a:r>
              <a:rPr lang="zh-CN" altLang="en-US" sz="3200" b="1">
                <a:solidFill>
                  <a:srgbClr val="0000FF"/>
                </a:solidFill>
                <a:latin typeface="楷体" panose="02010609060101010101" charset="-122"/>
                <a:ea typeface="楷体" panose="02010609060101010101" charset="-122"/>
                <a:cs typeface="楷体" panose="02010609060101010101" charset="-122"/>
              </a:rPr>
              <a:t>不做功</a:t>
            </a:r>
            <a:endParaRPr lang="zh-CN" altLang="en-US" sz="3200" b="1">
              <a:solidFill>
                <a:srgbClr val="0000FF"/>
              </a:solidFill>
              <a:latin typeface="楷体" panose="02010609060101010101" charset="-122"/>
              <a:ea typeface="楷体" panose="02010609060101010101" charset="-122"/>
              <a:cs typeface="楷体" panose="02010609060101010101" charset="-122"/>
            </a:endParaRPr>
          </a:p>
        </p:txBody>
      </p:sp>
      <p:sp>
        <p:nvSpPr>
          <p:cNvPr id="8" name="Text Box 25" title=""/>
          <p:cNvSpPr txBox="1"/>
          <p:nvPr>
            <p:custDataLst>
              <p:tags r:id="rId8"/>
            </p:custDataLst>
          </p:nvPr>
        </p:nvSpPr>
        <p:spPr>
          <a:xfrm>
            <a:off x="6992620" y="5715847"/>
            <a:ext cx="3168227" cy="583565"/>
          </a:xfrm>
          <a:prstGeom prst="rect">
            <a:avLst/>
          </a:prstGeom>
          <a:noFill/>
          <a:ln w="9525">
            <a:noFill/>
          </a:ln>
        </p:spPr>
        <p:txBody>
          <a:bodyPr wrap="square">
            <a:spAutoFit/>
          </a:bodyPr>
          <a:lstStyle/>
          <a:p>
            <a:pPr>
              <a:spcBef>
                <a:spcPct val="50000"/>
              </a:spcBef>
            </a:pPr>
            <a:r>
              <a:rPr lang="zh-CN" altLang="en-US" sz="3200" b="1">
                <a:solidFill>
                  <a:srgbClr val="0000FF"/>
                </a:solidFill>
                <a:latin typeface="黑体" panose="02010609060101010101" pitchFamily="49" charset="-122"/>
                <a:ea typeface="黑体" panose="02010609060101010101" pitchFamily="49" charset="-122"/>
                <a:cs typeface="楷体" panose="02010609060101010101" charset="-122"/>
              </a:rPr>
              <a:t>无力</a:t>
            </a:r>
            <a:r>
              <a:rPr lang="en-US" altLang="zh-CN" sz="3200" b="1">
                <a:solidFill>
                  <a:srgbClr val="0000FF"/>
                </a:solidFill>
                <a:latin typeface="楷体" panose="02010609060101010101" charset="-122"/>
                <a:ea typeface="楷体" panose="02010609060101010101" charset="-122"/>
                <a:cs typeface="楷体" panose="02010609060101010101" charset="-122"/>
              </a:rPr>
              <a:t>——</a:t>
            </a:r>
            <a:r>
              <a:rPr lang="zh-CN" altLang="en-US" sz="3200" b="1">
                <a:solidFill>
                  <a:srgbClr val="0000FF"/>
                </a:solidFill>
                <a:latin typeface="楷体" panose="02010609060101010101" charset="-122"/>
                <a:ea typeface="楷体" panose="02010609060101010101" charset="-122"/>
                <a:cs typeface="楷体" panose="02010609060101010101" charset="-122"/>
              </a:rPr>
              <a:t>不做功</a:t>
            </a:r>
            <a:endParaRPr lang="zh-CN" altLang="en-US" sz="3200" b="1">
              <a:solidFill>
                <a:srgbClr val="0000FF"/>
              </a:solidFill>
              <a:latin typeface="楷体" panose="02010609060101010101" charset="-122"/>
              <a:ea typeface="楷体" panose="02010609060101010101" charset="-122"/>
              <a:cs typeface="楷体" panose="02010609060101010101" charset="-122"/>
            </a:endParaRPr>
          </a:p>
        </p:txBody>
      </p:sp>
      <p:sp>
        <p:nvSpPr>
          <p:cNvPr id="13" name="Text Box 25" title=""/>
          <p:cNvSpPr txBox="1"/>
          <p:nvPr>
            <p:custDataLst>
              <p:tags r:id="rId9"/>
            </p:custDataLst>
          </p:nvPr>
        </p:nvSpPr>
        <p:spPr>
          <a:xfrm>
            <a:off x="6340687" y="4064847"/>
            <a:ext cx="4471247" cy="1322070"/>
          </a:xfrm>
          <a:prstGeom prst="rect">
            <a:avLst/>
          </a:prstGeom>
          <a:noFill/>
          <a:ln w="9525">
            <a:noFill/>
          </a:ln>
        </p:spPr>
        <p:txBody>
          <a:bodyPr wrap="square">
            <a:spAutoFit/>
          </a:bodyPr>
          <a:lstStyle/>
          <a:p>
            <a:pPr>
              <a:spcBef>
                <a:spcPct val="50000"/>
              </a:spcBef>
            </a:pPr>
            <a:r>
              <a:rPr lang="zh-CN" altLang="en-US" sz="2665" b="1">
                <a:solidFill>
                  <a:srgbClr val="000808"/>
                </a:solidFill>
                <a:latin typeface="楷体" panose="02010609060101010101" charset="-122"/>
                <a:ea typeface="楷体" panose="02010609060101010101" charset="-122"/>
              </a:rPr>
              <a:t>足球离开脚</a:t>
            </a:r>
            <a:r>
              <a:rPr lang="zh-CN" sz="2665" b="1" smtClean="0">
                <a:solidFill>
                  <a:srgbClr val="000808"/>
                </a:solidFill>
                <a:latin typeface="楷体" panose="02010609060101010101" charset="-122"/>
                <a:ea typeface="楷体" panose="02010609060101010101" charset="-122"/>
              </a:rPr>
              <a:t>后</a:t>
            </a:r>
            <a:r>
              <a:rPr lang="zh-CN" sz="2665" b="1">
                <a:solidFill>
                  <a:srgbClr val="000808"/>
                </a:solidFill>
                <a:latin typeface="楷体" panose="02010609060101010101" charset="-122"/>
                <a:ea typeface="楷体" panose="02010609060101010101" charset="-122"/>
              </a:rPr>
              <a:t>，虽然继续滚动，但是</a:t>
            </a:r>
            <a:r>
              <a:rPr lang="zh-CN" sz="2665" b="1">
                <a:solidFill>
                  <a:srgbClr val="FF0000"/>
                </a:solidFill>
                <a:latin typeface="楷体" panose="02010609060101010101" charset="-122"/>
                <a:ea typeface="楷体" panose="02010609060101010101" charset="-122"/>
              </a:rPr>
              <a:t>人不对它施加力</a:t>
            </a:r>
            <a:r>
              <a:rPr lang="zh-CN" sz="2665" b="1">
                <a:solidFill>
                  <a:srgbClr val="000808"/>
                </a:solidFill>
                <a:latin typeface="楷体" panose="02010609060101010101" charset="-122"/>
                <a:ea typeface="楷体" panose="02010609060101010101" charset="-122"/>
              </a:rPr>
              <a:t>了，因此人对足球不做功。</a:t>
            </a:r>
            <a:endParaRPr lang="zh-CN" sz="2665" b="1">
              <a:solidFill>
                <a:srgbClr val="000808"/>
              </a:solidFill>
              <a:latin typeface="楷体" panose="02010609060101010101" charset="-122"/>
              <a:ea typeface="楷体" panose="02010609060101010101" charset="-122"/>
            </a:endParaRPr>
          </a:p>
        </p:txBody>
      </p:sp>
      <p:sp>
        <p:nvSpPr>
          <p:cNvPr id="7" name="Text Box 25" title=""/>
          <p:cNvSpPr txBox="1"/>
          <p:nvPr>
            <p:custDataLst>
              <p:tags r:id="rId10"/>
            </p:custDataLst>
          </p:nvPr>
        </p:nvSpPr>
        <p:spPr>
          <a:xfrm>
            <a:off x="1156115" y="4064435"/>
            <a:ext cx="4673128" cy="1322070"/>
          </a:xfrm>
          <a:prstGeom prst="rect">
            <a:avLst/>
          </a:prstGeom>
          <a:noFill/>
          <a:ln w="9525">
            <a:noFill/>
          </a:ln>
        </p:spPr>
        <p:txBody>
          <a:bodyPr wrap="square">
            <a:spAutoFit/>
          </a:bodyPr>
          <a:lstStyle/>
          <a:p>
            <a:pPr>
              <a:spcBef>
                <a:spcPct val="50000"/>
              </a:spcBef>
            </a:pPr>
            <a:r>
              <a:rPr lang="zh-CN" sz="2665" b="1">
                <a:solidFill>
                  <a:srgbClr val="000808"/>
                </a:solidFill>
                <a:latin typeface="楷体" panose="02010609060101010101" charset="-122"/>
                <a:ea typeface="楷体" panose="02010609060101010101" charset="-122"/>
              </a:rPr>
              <a:t>人推墙时，虽然有力作用在墙上，但是</a:t>
            </a:r>
            <a:r>
              <a:rPr lang="zh-CN" sz="2665" b="1">
                <a:solidFill>
                  <a:srgbClr val="FF0000"/>
                </a:solidFill>
                <a:latin typeface="楷体" panose="02010609060101010101" charset="-122"/>
                <a:ea typeface="楷体" panose="02010609060101010101" charset="-122"/>
              </a:rPr>
              <a:t>墙不动</a:t>
            </a:r>
            <a:r>
              <a:rPr lang="zh-CN" sz="2665" b="1">
                <a:solidFill>
                  <a:srgbClr val="000808"/>
                </a:solidFill>
                <a:latin typeface="楷体" panose="02010609060101010101" charset="-122"/>
                <a:ea typeface="楷体" panose="02010609060101010101" charset="-122"/>
              </a:rPr>
              <a:t>，因此人没有对墙做功。</a:t>
            </a:r>
            <a:endParaRPr lang="zh-CN" sz="2665" b="1">
              <a:solidFill>
                <a:srgbClr val="000808"/>
              </a:solidFill>
              <a:latin typeface="楷体" panose="02010609060101010101" charset="-122"/>
              <a:ea typeface="楷体" panose="02010609060101010101" charset="-122"/>
            </a:endParaRPr>
          </a:p>
        </p:txBody>
      </p:sp>
      <p:grpSp>
        <p:nvGrpSpPr>
          <p:cNvPr id="20" name="组合 19" title=""/>
          <p:cNvGrpSpPr/>
          <p:nvPr>
            <p:custDataLst>
              <p:tags r:id="rId11"/>
            </p:custDataLst>
          </p:nvPr>
        </p:nvGrpSpPr>
        <p:grpSpPr>
          <a:xfrm>
            <a:off x="3542501" y="776812"/>
            <a:ext cx="4700596" cy="660731"/>
            <a:chOff x="2506980" y="579256"/>
            <a:chExt cx="3958508" cy="495548"/>
          </a:xfrm>
        </p:grpSpPr>
        <p:pic>
          <p:nvPicPr>
            <p:cNvPr id="23" name="Picture 3"/>
            <p:cNvPicPr>
              <a:picLocks noChangeAspect="1" noChangeArrowheads="1"/>
            </p:cNvPicPr>
            <p:nvPr>
              <p:custDataLst>
                <p:tags r:id="rId13"/>
              </p:custDataLst>
            </p:nvPr>
          </p:nvPicPr>
          <p:blipFill>
            <a:blip r:embed="rId12">
              <a:extLst>
                <a:ext uri="{28A0092B-C50C-407E-A947-70E740481C1C}">
                  <a14:useLocalDpi xmlns:a14="http://schemas.microsoft.com/office/drawing/2010/main" val="0"/>
                </a:ext>
              </a:extLst>
            </a:blip>
            <a:srcRect r="735"/>
            <a:stretch>
              <a:fillRect/>
            </a:stretch>
          </p:blipFill>
          <p:spPr bwMode="auto">
            <a:xfrm>
              <a:off x="2506980" y="593791"/>
              <a:ext cx="3958508" cy="4810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4" name="矩形 23"/>
            <p:cNvSpPr/>
            <p:nvPr>
              <p:custDataLst>
                <p:tags r:id="rId14"/>
              </p:custDataLst>
            </p:nvPr>
          </p:nvSpPr>
          <p:spPr>
            <a:xfrm>
              <a:off x="2593872" y="579256"/>
              <a:ext cx="3871616" cy="437674"/>
            </a:xfrm>
            <a:prstGeom prst="rect">
              <a:avLst/>
            </a:prstGeom>
          </p:spPr>
          <p:txBody>
            <a:bodyPr wrap="square">
              <a:spAutoFit/>
            </a:bodyPr>
            <a:lstStyle/>
            <a:p>
              <a:pPr algn="ctr"/>
              <a:r>
                <a:rPr lang="zh-CN" altLang="en-US" sz="3200" b="1">
                  <a:solidFill>
                    <a:prstClr val="black"/>
                  </a:solidFill>
                  <a:latin typeface="黑体" panose="02010609060101010101" pitchFamily="49" charset="-122"/>
                  <a:ea typeface="黑体" panose="02010609060101010101" pitchFamily="49" charset="-122"/>
                  <a:cs typeface="Times New Roman" panose="02020603050405020304" pitchFamily="18" charset="0"/>
                </a:rPr>
                <a:t>力不做功的实例</a:t>
              </a:r>
              <a:endParaRPr lang="zh-CN" altLang="en-US" sz="3200" b="1">
                <a:solidFill>
                  <a:prstClr val="black"/>
                </a:solidFill>
                <a:latin typeface="黑体" panose="02010609060101010101" pitchFamily="49" charset="-122"/>
                <a:ea typeface="黑体" panose="02010609060101010101" pitchFamily="49" charset="-122"/>
                <a:cs typeface="Times New Roman" panose="02020603050405020304" pitchFamily="18"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nodeType="clickPar">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cBhvr>
                                    </p:anim>
                                  </p:childTnLst>
                                </p:cTn>
                              </p:par>
                            </p:childTnLst>
                          </p:cTn>
                        </p:par>
                      </p:childTnLst>
                    </p:cTn>
                  </p:par>
                  <p:par>
                    <p:cTn id="23" fill="hold" nodeType="clickPar">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7"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3815" name="Picture 23"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rcRect b="3473"/>
          <a:stretch>
            <a:fillRect/>
          </a:stretch>
        </p:blipFill>
        <p:spPr bwMode="auto">
          <a:xfrm>
            <a:off x="6010665" y="2406206"/>
            <a:ext cx="4591050" cy="4100611"/>
          </a:xfrm>
          <a:prstGeom prst="rect">
            <a:avLst/>
          </a:prstGeom>
          <a:noFill/>
          <a:extLst>
            <a:ext uri="{909E8E84-426E-40DD-AFC4-6F175D3DCCD1}">
              <a14:hiddenFill xmlns:a14="http://schemas.microsoft.com/office/drawing/2010/main">
                <a:solidFill>
                  <a:srgbClr val="FFFFFF"/>
                </a:solidFill>
              </a14:hiddenFill>
            </a:ext>
          </a:extLst>
        </p:spPr>
      </p:pic>
      <p:pic>
        <p:nvPicPr>
          <p:cNvPr id="33814" name="Picture 22"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6010666" y="4314382"/>
            <a:ext cx="1819275" cy="1533525"/>
          </a:xfrm>
          <a:prstGeom prst="rect">
            <a:avLst/>
          </a:prstGeom>
          <a:noFill/>
          <a:extLst>
            <a:ext uri="{909E8E84-426E-40DD-AFC4-6F175D3DCCD1}">
              <a14:hiddenFill xmlns:a14="http://schemas.microsoft.com/office/drawing/2010/main">
                <a:solidFill>
                  <a:srgbClr val="FFFFFF"/>
                </a:solidFill>
              </a14:hiddenFill>
            </a:ext>
          </a:extLst>
        </p:spPr>
      </p:pic>
      <p:grpSp>
        <p:nvGrpSpPr>
          <p:cNvPr id="33823" name="Group 31" title=""/>
          <p:cNvGrpSpPr/>
          <p:nvPr>
            <p:custDataLst>
              <p:tags r:id="rId8"/>
            </p:custDataLst>
          </p:nvPr>
        </p:nvGrpSpPr>
        <p:grpSpPr>
          <a:xfrm>
            <a:off x="6442466" y="3522219"/>
            <a:ext cx="503237" cy="1331912"/>
            <a:chOff x="2971" y="2001"/>
            <a:chExt cx="317" cy="839"/>
          </a:xfrm>
        </p:grpSpPr>
        <p:sp>
          <p:nvSpPr>
            <p:cNvPr id="33821" name="Line 29"/>
            <p:cNvSpPr>
              <a:spLocks noChangeShapeType="1"/>
            </p:cNvSpPr>
            <p:nvPr>
              <p:custDataLst>
                <p:tags r:id="rId9"/>
              </p:custDataLst>
            </p:nvPr>
          </p:nvSpPr>
          <p:spPr bwMode="auto">
            <a:xfrm flipH="1" flipV="1">
              <a:off x="3288" y="2160"/>
              <a:ext cx="0" cy="680"/>
            </a:xfrm>
            <a:prstGeom prst="line">
              <a:avLst/>
            </a:prstGeom>
            <a:noFill/>
            <a:ln w="38100">
              <a:solidFill>
                <a:schemeClr val="hlink"/>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3822" name="Text Box 30"/>
            <p:cNvSpPr txBox="1">
              <a:spLocks noChangeArrowheads="1"/>
            </p:cNvSpPr>
            <p:nvPr>
              <p:custDataLst>
                <p:tags r:id="rId10"/>
              </p:custDataLst>
            </p:nvPr>
          </p:nvSpPr>
          <p:spPr bwMode="auto">
            <a:xfrm>
              <a:off x="2971" y="2001"/>
              <a:ext cx="2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F</a:t>
              </a:r>
              <a:endParaRPr lang="en-US" altLang="zh-CN" sz="2800" b="1" i="1">
                <a:solidFill>
                  <a:srgbClr val="CC0000"/>
                </a:solidFill>
                <a:latin typeface="Times New Roman" panose="02020603050405020304" pitchFamily="18" charset="0"/>
              </a:endParaRPr>
            </a:p>
          </p:txBody>
        </p:sp>
      </p:grpSp>
      <p:grpSp>
        <p:nvGrpSpPr>
          <p:cNvPr id="33829" name="Group 37" title=""/>
          <p:cNvGrpSpPr/>
          <p:nvPr>
            <p:custDataLst>
              <p:tags r:id="rId11"/>
            </p:custDataLst>
          </p:nvPr>
        </p:nvGrpSpPr>
        <p:grpSpPr>
          <a:xfrm>
            <a:off x="7126678" y="2587181"/>
            <a:ext cx="576263" cy="2266950"/>
            <a:chOff x="3402" y="1412"/>
            <a:chExt cx="363" cy="1428"/>
          </a:xfrm>
        </p:grpSpPr>
        <p:sp>
          <p:nvSpPr>
            <p:cNvPr id="33824" name="Line 32"/>
            <p:cNvSpPr>
              <a:spLocks noChangeShapeType="1"/>
            </p:cNvSpPr>
            <p:nvPr>
              <p:custDataLst>
                <p:tags r:id="rId12"/>
              </p:custDataLst>
            </p:nvPr>
          </p:nvSpPr>
          <p:spPr bwMode="auto">
            <a:xfrm>
              <a:off x="3402" y="2840"/>
              <a:ext cx="363" cy="0"/>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3825" name="Line 33"/>
            <p:cNvSpPr>
              <a:spLocks noChangeShapeType="1"/>
            </p:cNvSpPr>
            <p:nvPr>
              <p:custDataLst>
                <p:tags r:id="rId13"/>
              </p:custDataLst>
            </p:nvPr>
          </p:nvSpPr>
          <p:spPr bwMode="auto">
            <a:xfrm>
              <a:off x="3402" y="1412"/>
              <a:ext cx="363" cy="0"/>
            </a:xfrm>
            <a:prstGeom prst="line">
              <a:avLst/>
            </a:prstGeom>
            <a:noFill/>
            <a:ln w="19050">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3826" name="Line 34"/>
            <p:cNvSpPr>
              <a:spLocks noChangeShapeType="1"/>
            </p:cNvSpPr>
            <p:nvPr>
              <p:custDataLst>
                <p:tags r:id="rId14"/>
              </p:custDataLst>
            </p:nvPr>
          </p:nvSpPr>
          <p:spPr bwMode="auto">
            <a:xfrm flipH="1" flipV="1">
              <a:off x="3583" y="1434"/>
              <a:ext cx="0" cy="1406"/>
            </a:xfrm>
            <a:prstGeom prst="line">
              <a:avLst/>
            </a:prstGeom>
            <a:noFill/>
            <a:ln w="19050">
              <a:solidFill>
                <a:schemeClr val="hlink"/>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3827" name="Text Box 35"/>
            <p:cNvSpPr txBox="1">
              <a:spLocks noChangeArrowheads="1"/>
            </p:cNvSpPr>
            <p:nvPr>
              <p:custDataLst>
                <p:tags r:id="rId15"/>
              </p:custDataLst>
            </p:nvPr>
          </p:nvSpPr>
          <p:spPr bwMode="auto">
            <a:xfrm>
              <a:off x="3447" y="2001"/>
              <a:ext cx="204" cy="3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s</a:t>
              </a:r>
              <a:endParaRPr lang="en-US" altLang="zh-CN" sz="2800" b="1" i="1">
                <a:solidFill>
                  <a:srgbClr val="CC0000"/>
                </a:solidFill>
                <a:latin typeface="Times New Roman" panose="02020603050405020304" pitchFamily="18" charset="0"/>
              </a:endParaRPr>
            </a:p>
          </p:txBody>
        </p:sp>
      </p:grpSp>
      <p:sp>
        <p:nvSpPr>
          <p:cNvPr id="15" name="TextBox 8" title=""/>
          <p:cNvSpPr>
            <a:spLocks noChangeArrowheads="1"/>
          </p:cNvSpPr>
          <p:nvPr>
            <p:custDataLst>
              <p:tags r:id="rId16"/>
            </p:custDataLst>
          </p:nvPr>
        </p:nvSpPr>
        <p:spPr bwMode="auto">
          <a:xfrm>
            <a:off x="261518" y="806712"/>
            <a:ext cx="11732214" cy="1161574"/>
          </a:xfrm>
          <a:prstGeom prst="roundRect">
            <a:avLst>
              <a:gd name="adj" fmla="val 7949"/>
            </a:avLst>
          </a:prstGeom>
          <a:noFill/>
          <a:ln w="25400" algn="ctr">
            <a:noFill/>
            <a:round/>
          </a:ln>
        </p:spPr>
        <p:txBody>
          <a:bodyPr wrap="square" lIns="18000" tIns="0" rIns="18000" bIns="0">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20000"/>
              </a:lnSpc>
            </a:pPr>
            <a:r>
              <a:rPr kumimoji="1" lang="zh-CN" altLang="en-US" sz="3000" b="1">
                <a:solidFill>
                  <a:srgbClr val="0D0D0D"/>
                </a:solidFill>
                <a:latin typeface="Times New Roman" panose="02020603050405020304" pitchFamily="18" charset="0"/>
                <a:cs typeface="Times New Roman" panose="02020603050405020304" pitchFamily="18" charset="0"/>
              </a:rPr>
              <a:t>       如果一个力作用在物体上，物体在这个力的方向上移动了一段距离，这个力对物体做了功。</a:t>
            </a:r>
            <a:endParaRPr lang="zh-CN" altLang="en-US" sz="3000" b="1">
              <a:solidFill>
                <a:srgbClr val="000000"/>
              </a:solidFill>
              <a:latin typeface="Times New Roman" panose="02020603050405020304" pitchFamily="18" charset="0"/>
              <a:cs typeface="Times New Roman" panose="02020603050405020304" pitchFamily="18" charset="0"/>
            </a:endParaRPr>
          </a:p>
        </p:txBody>
      </p:sp>
      <p:grpSp>
        <p:nvGrpSpPr>
          <p:cNvPr id="5" name="组合 4" title=""/>
          <p:cNvGrpSpPr/>
          <p:nvPr>
            <p:custDataLst>
              <p:tags r:id="rId17"/>
            </p:custDataLst>
          </p:nvPr>
        </p:nvGrpSpPr>
        <p:grpSpPr>
          <a:xfrm>
            <a:off x="368251" y="2158495"/>
            <a:ext cx="4762500" cy="3519953"/>
            <a:chOff x="600246" y="2531335"/>
            <a:chExt cx="4762500" cy="3519953"/>
          </a:xfrm>
        </p:grpSpPr>
        <p:pic>
          <p:nvPicPr>
            <p:cNvPr id="33817" name="Picture 25" descr="叉车"/>
            <p:cNvPicPr>
              <a:picLocks noChangeAspect="1" noChangeArrowheads="1"/>
            </p:cNvPicPr>
            <p:nvPr>
              <p:custDataLst>
                <p:tags r:id="rId19"/>
              </p:custDataLst>
            </p:nvPr>
          </p:nvPicPr>
          <p:blipFill>
            <a:blip r:embed="rId18">
              <a:extLst>
                <a:ext uri="{28A0092B-C50C-407E-A947-70E740481C1C}">
                  <a14:useLocalDpi xmlns:a14="http://schemas.microsoft.com/office/drawing/2010/main" val="0"/>
                </a:ext>
              </a:extLst>
            </a:blip>
            <a:stretch>
              <a:fillRect/>
            </a:stretch>
          </p:blipFill>
          <p:spPr bwMode="auto">
            <a:xfrm>
              <a:off x="600246" y="2531335"/>
              <a:ext cx="4762500" cy="310515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custDataLst>
                <p:tags r:id="rId20"/>
              </p:custDataLst>
            </p:nvPr>
          </p:nvSpPr>
          <p:spPr>
            <a:xfrm>
              <a:off x="1624817" y="5497290"/>
              <a:ext cx="2492990" cy="553998"/>
            </a:xfrm>
            <a:prstGeom prst="rect">
              <a:avLst/>
            </a:prstGeom>
            <a:noFill/>
          </p:spPr>
          <p:txBody>
            <a:bodyPr wrap="none" rtlCol="0">
              <a:spAutoFit/>
            </a:bodyPr>
            <a:lstStyle/>
            <a:p>
              <a:r>
                <a:rPr lang="zh-CN" altLang="en-US" sz="3000" b="1">
                  <a:solidFill>
                    <a:schemeClr val="accent6">
                      <a:lumMod val="50000"/>
                    </a:schemeClr>
                  </a:solidFill>
                  <a:latin typeface="楷体" panose="02010609060101010101" charset="-122"/>
                  <a:ea typeface="楷体" panose="02010609060101010101" charset="-122"/>
                </a:rPr>
                <a:t>叉车举高货物</a:t>
              </a:r>
              <a:endParaRPr lang="zh-CN" altLang="en-US" sz="3000" b="1">
                <a:solidFill>
                  <a:schemeClr val="accent6">
                    <a:lumMod val="50000"/>
                  </a:schemeClr>
                </a:solidFill>
                <a:latin typeface="楷体" panose="02010609060101010101" charset="-122"/>
                <a:ea typeface="楷体" panose="02010609060101010101" charset="-122"/>
              </a:endParaRPr>
            </a:p>
          </p:txBody>
        </p:sp>
      </p:grpSp>
      <p:sp>
        <p:nvSpPr>
          <p:cNvPr id="7" name="文本框 6" title=""/>
          <p:cNvSpPr txBox="1"/>
          <p:nvPr>
            <p:custDataLst>
              <p:tags r:id="rId21"/>
            </p:custDataLst>
          </p:nvPr>
        </p:nvSpPr>
        <p:spPr>
          <a:xfrm>
            <a:off x="2162348" y="2277407"/>
            <a:ext cx="4047903"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支持力对货物做了功。</a:t>
            </a:r>
            <a:endParaRPr lang="zh-CN" altLang="en-US" sz="3000" b="1">
              <a:solidFill>
                <a:schemeClr val="accent6">
                  <a:lumMod val="50000"/>
                </a:schemeClr>
              </a:solidFill>
              <a:latin typeface="楷体" panose="02010609060101010101" charset="-122"/>
              <a:ea typeface="楷体" panose="02010609060101010101" charset="-122"/>
            </a:endParaRPr>
          </a:p>
        </p:txBody>
      </p:sp>
      <p:grpSp>
        <p:nvGrpSpPr>
          <p:cNvPr id="6" name="组合 5" title=""/>
          <p:cNvGrpSpPr/>
          <p:nvPr>
            <p:custDataLst>
              <p:tags r:id="rId22"/>
            </p:custDataLst>
          </p:nvPr>
        </p:nvGrpSpPr>
        <p:grpSpPr>
          <a:xfrm>
            <a:off x="5229212" y="3096362"/>
            <a:ext cx="981039" cy="685413"/>
            <a:chOff x="5229212" y="3096362"/>
            <a:chExt cx="981039" cy="685413"/>
          </a:xfrm>
        </p:grpSpPr>
        <p:sp>
          <p:nvSpPr>
            <p:cNvPr id="2" name="箭头: 右 1"/>
            <p:cNvSpPr/>
            <p:nvPr>
              <p:custDataLst>
                <p:tags r:id="rId23"/>
              </p:custDataLst>
            </p:nvPr>
          </p:nvSpPr>
          <p:spPr>
            <a:xfrm>
              <a:off x="5255603" y="3555303"/>
              <a:ext cx="954648" cy="226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4"/>
              </p:custDataLst>
            </p:nvPr>
          </p:nvSpPr>
          <p:spPr>
            <a:xfrm>
              <a:off x="5229212" y="3096362"/>
              <a:ext cx="957313"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模型</a:t>
              </a:r>
              <a:endParaRPr lang="zh-CN" altLang="en-US" sz="3000" b="1">
                <a:solidFill>
                  <a:schemeClr val="accent6">
                    <a:lumMod val="50000"/>
                  </a:schemeClr>
                </a:solidFill>
                <a:latin typeface="楷体" panose="02010609060101010101" charset="-122"/>
                <a:ea typeface="楷体" panose="02010609060101010101"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8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381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875E-06 -2.22222E-06 L 1.875E-06 -0.33333" pathEditMode="relative" rAng="0" ptsTypes="AA">
                                      <p:cBhvr>
                                        <p:cTn id="17" dur="2000" fill="hold"/>
                                        <p:tgtEl>
                                          <p:spTgt spid="33814"/>
                                        </p:tgtEl>
                                        <p:attrNameLst>
                                          <p:attrName>ppt_x</p:attrName>
                                          <p:attrName>ppt_y</p:attrName>
                                        </p:attrNameLst>
                                      </p:cBhvr>
                                      <p:rCtr x="0" y="-16667"/>
                                    </p:animMotion>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382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382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6905" name="Group 41" title=""/>
          <p:cNvGrpSpPr/>
          <p:nvPr>
            <p:custDataLst>
              <p:tags r:id="rId3"/>
            </p:custDataLst>
          </p:nvPr>
        </p:nvGrpSpPr>
        <p:grpSpPr>
          <a:xfrm>
            <a:off x="8688001" y="3761626"/>
            <a:ext cx="1871662" cy="1044575"/>
            <a:chOff x="4241" y="2636"/>
            <a:chExt cx="1179" cy="658"/>
          </a:xfrm>
        </p:grpSpPr>
        <p:grpSp>
          <p:nvGrpSpPr>
            <p:cNvPr id="36883" name="Group 19"/>
            <p:cNvGrpSpPr/>
            <p:nvPr>
              <p:custDataLst>
                <p:tags r:id="rId4"/>
              </p:custDataLst>
            </p:nvPr>
          </p:nvGrpSpPr>
          <p:grpSpPr>
            <a:xfrm>
              <a:off x="4241" y="2795"/>
              <a:ext cx="726" cy="499"/>
              <a:chOff x="2335" y="2251"/>
              <a:chExt cx="726" cy="499"/>
            </a:xfrm>
          </p:grpSpPr>
          <p:sp>
            <p:nvSpPr>
              <p:cNvPr id="36884" name="Rectangle 22"/>
              <p:cNvSpPr>
                <a:spLocks noChangeArrowheads="1"/>
              </p:cNvSpPr>
              <p:nvPr>
                <p:custDataLst>
                  <p:tags r:id="rId5"/>
                </p:custDataLst>
              </p:nvPr>
            </p:nvSpPr>
            <p:spPr bwMode="auto">
              <a:xfrm>
                <a:off x="2335" y="2251"/>
                <a:ext cx="726" cy="408"/>
              </a:xfrm>
              <a:prstGeom prst="rect">
                <a:avLst/>
              </a:prstGeom>
              <a:solidFill>
                <a:srgbClr val="FCD6B6"/>
              </a:solidFill>
              <a:ln w="19050">
                <a:solidFill>
                  <a:srgbClr val="5F5F5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nvGrpSpPr>
              <p:cNvPr id="36885" name="Group 23"/>
              <p:cNvGrpSpPr/>
              <p:nvPr>
                <p:custDataLst>
                  <p:tags r:id="rId6"/>
                </p:custDataLst>
              </p:nvPr>
            </p:nvGrpSpPr>
            <p:grpSpPr>
              <a:xfrm>
                <a:off x="2789" y="2568"/>
                <a:ext cx="182" cy="182"/>
                <a:chOff x="3446" y="1683"/>
                <a:chExt cx="182" cy="182"/>
              </a:xfrm>
            </p:grpSpPr>
            <p:sp>
              <p:nvSpPr>
                <p:cNvPr id="36886" name="Oval 24"/>
                <p:cNvSpPr>
                  <a:spLocks noChangeArrowheads="1"/>
                </p:cNvSpPr>
                <p:nvPr>
                  <p:custDataLst>
                    <p:tags r:id="rId7"/>
                  </p:custDataLst>
                </p:nvPr>
              </p:nvSpPr>
              <p:spPr bwMode="auto">
                <a:xfrm>
                  <a:off x="3446" y="1683"/>
                  <a:ext cx="182" cy="182"/>
                </a:xfrm>
                <a:prstGeom prst="ellipse">
                  <a:avLst/>
                </a:prstGeom>
                <a:gradFill rotWithShape="1">
                  <a:gsLst>
                    <a:gs pos="0">
                      <a:schemeClr val="bg1"/>
                    </a:gs>
                    <a:gs pos="100000">
                      <a:schemeClr val="bg1">
                        <a:gamma/>
                        <a:shade val="46275"/>
                        <a:invGamma/>
                      </a:schemeClr>
                    </a:gs>
                  </a:gsLst>
                  <a:path path="shape">
                    <a:fillToRect l="50000" t="50000" r="50000" b="50000"/>
                  </a:path>
                </a:gra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6887" name="Oval 25"/>
                <p:cNvSpPr>
                  <a:spLocks noChangeArrowheads="1"/>
                </p:cNvSpPr>
                <p:nvPr>
                  <p:custDataLst>
                    <p:tags r:id="rId8"/>
                  </p:custDataLst>
                </p:nvPr>
              </p:nvSpPr>
              <p:spPr bwMode="auto">
                <a:xfrm flipH="1">
                  <a:off x="3515" y="1752"/>
                  <a:ext cx="45" cy="46"/>
                </a:xfrm>
                <a:prstGeom prst="ellipse">
                  <a:avLst/>
                </a:prstGeom>
                <a:solidFill>
                  <a:srgbClr val="000808"/>
                </a:soli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grpSp>
            <p:nvGrpSpPr>
              <p:cNvPr id="36888" name="Group 26"/>
              <p:cNvGrpSpPr/>
              <p:nvPr>
                <p:custDataLst>
                  <p:tags r:id="rId9"/>
                </p:custDataLst>
              </p:nvPr>
            </p:nvGrpSpPr>
            <p:grpSpPr>
              <a:xfrm>
                <a:off x="2426" y="2568"/>
                <a:ext cx="182" cy="182"/>
                <a:chOff x="3446" y="1683"/>
                <a:chExt cx="182" cy="182"/>
              </a:xfrm>
            </p:grpSpPr>
            <p:sp>
              <p:nvSpPr>
                <p:cNvPr id="36889" name="Oval 27"/>
                <p:cNvSpPr>
                  <a:spLocks noChangeArrowheads="1"/>
                </p:cNvSpPr>
                <p:nvPr>
                  <p:custDataLst>
                    <p:tags r:id="rId10"/>
                  </p:custDataLst>
                </p:nvPr>
              </p:nvSpPr>
              <p:spPr bwMode="auto">
                <a:xfrm>
                  <a:off x="3446" y="1683"/>
                  <a:ext cx="182" cy="182"/>
                </a:xfrm>
                <a:prstGeom prst="ellipse">
                  <a:avLst/>
                </a:prstGeom>
                <a:gradFill rotWithShape="1">
                  <a:gsLst>
                    <a:gs pos="0">
                      <a:schemeClr val="bg1"/>
                    </a:gs>
                    <a:gs pos="100000">
                      <a:schemeClr val="bg1">
                        <a:gamma/>
                        <a:shade val="46275"/>
                        <a:invGamma/>
                      </a:schemeClr>
                    </a:gs>
                  </a:gsLst>
                  <a:path path="shape">
                    <a:fillToRect l="50000" t="50000" r="50000" b="50000"/>
                  </a:path>
                </a:gra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6890" name="Oval 28"/>
                <p:cNvSpPr>
                  <a:spLocks noChangeArrowheads="1"/>
                </p:cNvSpPr>
                <p:nvPr>
                  <p:custDataLst>
                    <p:tags r:id="rId11"/>
                  </p:custDataLst>
                </p:nvPr>
              </p:nvSpPr>
              <p:spPr bwMode="auto">
                <a:xfrm flipH="1">
                  <a:off x="3515" y="1752"/>
                  <a:ext cx="45" cy="46"/>
                </a:xfrm>
                <a:prstGeom prst="ellipse">
                  <a:avLst/>
                </a:prstGeom>
                <a:solidFill>
                  <a:srgbClr val="000808"/>
                </a:soli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grpSp>
        <p:sp>
          <p:nvSpPr>
            <p:cNvPr id="36896" name="Line 32"/>
            <p:cNvSpPr>
              <a:spLocks noChangeShapeType="1"/>
            </p:cNvSpPr>
            <p:nvPr>
              <p:custDataLst>
                <p:tags r:id="rId12"/>
              </p:custDataLst>
            </p:nvPr>
          </p:nvSpPr>
          <p:spPr bwMode="auto">
            <a:xfrm rot="5400000" flipH="1" flipV="1">
              <a:off x="4955" y="2670"/>
              <a:ext cx="0" cy="658"/>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6897" name="Text Box 33"/>
            <p:cNvSpPr txBox="1">
              <a:spLocks noChangeArrowheads="1"/>
            </p:cNvSpPr>
            <p:nvPr>
              <p:custDataLst>
                <p:tags r:id="rId13"/>
              </p:custDataLst>
            </p:nvPr>
          </p:nvSpPr>
          <p:spPr bwMode="auto">
            <a:xfrm>
              <a:off x="5125" y="2636"/>
              <a:ext cx="295"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F</a:t>
              </a:r>
              <a:endParaRPr lang="en-US" altLang="zh-CN" sz="2800" b="1" i="1">
                <a:solidFill>
                  <a:srgbClr val="CC0000"/>
                </a:solidFill>
                <a:latin typeface="Times New Roman" panose="02020603050405020304" pitchFamily="18" charset="0"/>
              </a:endParaRPr>
            </a:p>
          </p:txBody>
        </p:sp>
      </p:grpSp>
      <p:grpSp>
        <p:nvGrpSpPr>
          <p:cNvPr id="36907" name="Group 43" title=""/>
          <p:cNvGrpSpPr/>
          <p:nvPr>
            <p:custDataLst>
              <p:tags r:id="rId14"/>
            </p:custDataLst>
          </p:nvPr>
        </p:nvGrpSpPr>
        <p:grpSpPr>
          <a:xfrm>
            <a:off x="6240076" y="4014038"/>
            <a:ext cx="4500562" cy="792162"/>
            <a:chOff x="2699" y="2795"/>
            <a:chExt cx="2835" cy="499"/>
          </a:xfrm>
        </p:grpSpPr>
        <p:grpSp>
          <p:nvGrpSpPr>
            <p:cNvPr id="36875" name="Group 11"/>
            <p:cNvGrpSpPr/>
            <p:nvPr>
              <p:custDataLst>
                <p:tags r:id="rId15"/>
              </p:custDataLst>
            </p:nvPr>
          </p:nvGrpSpPr>
          <p:grpSpPr>
            <a:xfrm>
              <a:off x="2880" y="2795"/>
              <a:ext cx="726" cy="499"/>
              <a:chOff x="2335" y="2251"/>
              <a:chExt cx="726" cy="499"/>
            </a:xfrm>
          </p:grpSpPr>
          <p:sp>
            <p:nvSpPr>
              <p:cNvPr id="36876" name="Rectangle 22"/>
              <p:cNvSpPr>
                <a:spLocks noChangeArrowheads="1"/>
              </p:cNvSpPr>
              <p:nvPr>
                <p:custDataLst>
                  <p:tags r:id="rId16"/>
                </p:custDataLst>
              </p:nvPr>
            </p:nvSpPr>
            <p:spPr bwMode="auto">
              <a:xfrm>
                <a:off x="2335" y="2251"/>
                <a:ext cx="726" cy="408"/>
              </a:xfrm>
              <a:prstGeom prst="rect">
                <a:avLst/>
              </a:prstGeom>
              <a:solidFill>
                <a:srgbClr val="FCD6B6"/>
              </a:solidFill>
              <a:ln w="19050">
                <a:solidFill>
                  <a:srgbClr val="5F5F5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nvGrpSpPr>
              <p:cNvPr id="36877" name="Group 23"/>
              <p:cNvGrpSpPr/>
              <p:nvPr>
                <p:custDataLst>
                  <p:tags r:id="rId17"/>
                </p:custDataLst>
              </p:nvPr>
            </p:nvGrpSpPr>
            <p:grpSpPr>
              <a:xfrm>
                <a:off x="2789" y="2568"/>
                <a:ext cx="182" cy="182"/>
                <a:chOff x="3446" y="1683"/>
                <a:chExt cx="182" cy="182"/>
              </a:xfrm>
            </p:grpSpPr>
            <p:sp>
              <p:nvSpPr>
                <p:cNvPr id="36878" name="Oval 24"/>
                <p:cNvSpPr>
                  <a:spLocks noChangeArrowheads="1"/>
                </p:cNvSpPr>
                <p:nvPr>
                  <p:custDataLst>
                    <p:tags r:id="rId18"/>
                  </p:custDataLst>
                </p:nvPr>
              </p:nvSpPr>
              <p:spPr bwMode="auto">
                <a:xfrm>
                  <a:off x="3446" y="1683"/>
                  <a:ext cx="182" cy="182"/>
                </a:xfrm>
                <a:prstGeom prst="ellipse">
                  <a:avLst/>
                </a:prstGeom>
                <a:gradFill rotWithShape="1">
                  <a:gsLst>
                    <a:gs pos="0">
                      <a:schemeClr val="bg1"/>
                    </a:gs>
                    <a:gs pos="100000">
                      <a:schemeClr val="bg1">
                        <a:gamma/>
                        <a:shade val="46275"/>
                        <a:invGamma/>
                      </a:schemeClr>
                    </a:gs>
                  </a:gsLst>
                  <a:path path="shape">
                    <a:fillToRect l="50000" t="50000" r="50000" b="50000"/>
                  </a:path>
                </a:gra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6879" name="Oval 25"/>
                <p:cNvSpPr>
                  <a:spLocks noChangeArrowheads="1"/>
                </p:cNvSpPr>
                <p:nvPr>
                  <p:custDataLst>
                    <p:tags r:id="rId19"/>
                  </p:custDataLst>
                </p:nvPr>
              </p:nvSpPr>
              <p:spPr bwMode="auto">
                <a:xfrm flipH="1">
                  <a:off x="3515" y="1752"/>
                  <a:ext cx="45" cy="46"/>
                </a:xfrm>
                <a:prstGeom prst="ellipse">
                  <a:avLst/>
                </a:prstGeom>
                <a:solidFill>
                  <a:srgbClr val="000808"/>
                </a:solidFill>
                <a:ln w="19050">
                  <a:solidFill>
                    <a:srgbClr val="000808"/>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grpSp>
            <p:nvGrpSpPr>
              <p:cNvPr id="36880" name="Group 26"/>
              <p:cNvGrpSpPr/>
              <p:nvPr>
                <p:custDataLst>
                  <p:tags r:id="rId20"/>
                </p:custDataLst>
              </p:nvPr>
            </p:nvGrpSpPr>
            <p:grpSpPr>
              <a:xfrm>
                <a:off x="2426" y="2568"/>
                <a:ext cx="182" cy="182"/>
                <a:chOff x="3446" y="1683"/>
                <a:chExt cx="182" cy="182"/>
              </a:xfrm>
            </p:grpSpPr>
            <p:sp>
              <p:nvSpPr>
                <p:cNvPr id="36881" name="Oval 27"/>
                <p:cNvSpPr>
                  <a:spLocks noChangeArrowheads="1"/>
                </p:cNvSpPr>
                <p:nvPr>
                  <p:custDataLst>
                    <p:tags r:id="rId21"/>
                  </p:custDataLst>
                </p:nvPr>
              </p:nvSpPr>
              <p:spPr bwMode="auto">
                <a:xfrm>
                  <a:off x="3446" y="1683"/>
                  <a:ext cx="182" cy="182"/>
                </a:xfrm>
                <a:prstGeom prst="ellipse">
                  <a:avLst/>
                </a:prstGeom>
                <a:gradFill rotWithShape="1">
                  <a:gsLst>
                    <a:gs pos="0">
                      <a:schemeClr val="bg1"/>
                    </a:gs>
                    <a:gs pos="100000">
                      <a:schemeClr val="bg1">
                        <a:gamma/>
                        <a:shade val="46275"/>
                        <a:invGamma/>
                      </a:schemeClr>
                    </a:gs>
                  </a:gsLst>
                  <a:path path="shape">
                    <a:fillToRect l="50000" t="50000" r="50000" b="50000"/>
                  </a:path>
                </a:gradFill>
                <a:ln w="19050">
                  <a:solidFill>
                    <a:schemeClr val="tx1"/>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sp>
              <p:nvSpPr>
                <p:cNvPr id="36882" name="Oval 28"/>
                <p:cNvSpPr>
                  <a:spLocks noChangeArrowheads="1"/>
                </p:cNvSpPr>
                <p:nvPr>
                  <p:custDataLst>
                    <p:tags r:id="rId22"/>
                  </p:custDataLst>
                </p:nvPr>
              </p:nvSpPr>
              <p:spPr bwMode="auto">
                <a:xfrm flipH="1">
                  <a:off x="3515" y="1752"/>
                  <a:ext cx="45" cy="46"/>
                </a:xfrm>
                <a:prstGeom prst="ellipse">
                  <a:avLst/>
                </a:prstGeom>
                <a:solidFill>
                  <a:srgbClr val="000808"/>
                </a:solidFill>
                <a:ln w="19050">
                  <a:solidFill>
                    <a:srgbClr val="000808"/>
                  </a:solidFill>
                  <a:rou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nchor="ct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endParaRPr kumimoji="1" lang="zh-CN" altLang="en-US" sz="2800" b="1">
                    <a:latin typeface="Times New Roman" panose="02020603050405020304" pitchFamily="18" charset="0"/>
                  </a:endParaRPr>
                </a:p>
              </p:txBody>
            </p:sp>
          </p:grpSp>
        </p:grpSp>
        <p:sp>
          <p:nvSpPr>
            <p:cNvPr id="36898" name="Line 34"/>
            <p:cNvSpPr>
              <a:spLocks noChangeShapeType="1"/>
            </p:cNvSpPr>
            <p:nvPr>
              <p:custDataLst>
                <p:tags r:id="rId23"/>
              </p:custDataLst>
            </p:nvPr>
          </p:nvSpPr>
          <p:spPr bwMode="auto">
            <a:xfrm>
              <a:off x="2699" y="3294"/>
              <a:ext cx="2835" cy="0"/>
            </a:xfrm>
            <a:prstGeom prst="line">
              <a:avLst/>
            </a:prstGeom>
            <a:noFill/>
            <a:ln w="3810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grpSp>
      <p:grpSp>
        <p:nvGrpSpPr>
          <p:cNvPr id="36903" name="Group 39" title=""/>
          <p:cNvGrpSpPr/>
          <p:nvPr>
            <p:custDataLst>
              <p:tags r:id="rId24"/>
            </p:custDataLst>
          </p:nvPr>
        </p:nvGrpSpPr>
        <p:grpSpPr>
          <a:xfrm>
            <a:off x="7131008" y="4842713"/>
            <a:ext cx="2159000" cy="519112"/>
            <a:chOff x="3266" y="3317"/>
            <a:chExt cx="1360" cy="327"/>
          </a:xfrm>
        </p:grpSpPr>
        <p:sp>
          <p:nvSpPr>
            <p:cNvPr id="36899" name="Line 35"/>
            <p:cNvSpPr>
              <a:spLocks noChangeShapeType="1"/>
            </p:cNvSpPr>
            <p:nvPr>
              <p:custDataLst>
                <p:tags r:id="rId25"/>
              </p:custDataLst>
            </p:nvPr>
          </p:nvSpPr>
          <p:spPr bwMode="auto">
            <a:xfrm flipH="1">
              <a:off x="3266" y="3339"/>
              <a:ext cx="0" cy="295"/>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6900" name="Line 36"/>
            <p:cNvSpPr>
              <a:spLocks noChangeShapeType="1"/>
            </p:cNvSpPr>
            <p:nvPr>
              <p:custDataLst>
                <p:tags r:id="rId26"/>
              </p:custDataLst>
            </p:nvPr>
          </p:nvSpPr>
          <p:spPr bwMode="auto">
            <a:xfrm flipH="1">
              <a:off x="4626" y="3317"/>
              <a:ext cx="0" cy="272"/>
            </a:xfrm>
            <a:prstGeom prst="line">
              <a:avLst/>
            </a:prstGeom>
            <a:noFill/>
            <a:ln w="19050">
              <a:solidFill>
                <a:srgbClr val="CC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6901" name="Line 37"/>
            <p:cNvSpPr>
              <a:spLocks noChangeShapeType="1"/>
            </p:cNvSpPr>
            <p:nvPr>
              <p:custDataLst>
                <p:tags r:id="rId27"/>
              </p:custDataLst>
            </p:nvPr>
          </p:nvSpPr>
          <p:spPr bwMode="auto">
            <a:xfrm>
              <a:off x="3288" y="3498"/>
              <a:ext cx="1338" cy="0"/>
            </a:xfrm>
            <a:prstGeom prst="line">
              <a:avLst/>
            </a:prstGeom>
            <a:noFill/>
            <a:ln w="28575">
              <a:solidFill>
                <a:srgbClr val="CC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6902" name="Text Box 38"/>
            <p:cNvSpPr txBox="1">
              <a:spLocks noChangeArrowheads="1"/>
            </p:cNvSpPr>
            <p:nvPr>
              <p:custDataLst>
                <p:tags r:id="rId28"/>
              </p:custDataLst>
            </p:nvPr>
          </p:nvSpPr>
          <p:spPr bwMode="auto">
            <a:xfrm>
              <a:off x="3810" y="3317"/>
              <a:ext cx="295"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s</a:t>
              </a:r>
              <a:endParaRPr lang="en-US" altLang="zh-CN" sz="2800" b="1" i="1">
                <a:solidFill>
                  <a:srgbClr val="CC0000"/>
                </a:solidFill>
                <a:latin typeface="Times New Roman" panose="02020603050405020304" pitchFamily="18" charset="0"/>
              </a:endParaRPr>
            </a:p>
          </p:txBody>
        </p:sp>
      </p:grpSp>
      <p:grpSp>
        <p:nvGrpSpPr>
          <p:cNvPr id="36904" name="Group 40" title=""/>
          <p:cNvGrpSpPr/>
          <p:nvPr>
            <p:custDataLst>
              <p:tags r:id="rId29"/>
            </p:custDataLst>
          </p:nvPr>
        </p:nvGrpSpPr>
        <p:grpSpPr>
          <a:xfrm>
            <a:off x="7140188" y="3690189"/>
            <a:ext cx="1079500" cy="611187"/>
            <a:chOff x="3266" y="2591"/>
            <a:chExt cx="680" cy="385"/>
          </a:xfrm>
        </p:grpSpPr>
        <p:sp>
          <p:nvSpPr>
            <p:cNvPr id="36894" name="Line 30"/>
            <p:cNvSpPr>
              <a:spLocks noChangeShapeType="1"/>
            </p:cNvSpPr>
            <p:nvPr>
              <p:custDataLst>
                <p:tags r:id="rId30"/>
              </p:custDataLst>
            </p:nvPr>
          </p:nvSpPr>
          <p:spPr bwMode="auto">
            <a:xfrm rot="5400000" flipH="1" flipV="1">
              <a:off x="3595" y="2647"/>
              <a:ext cx="0" cy="658"/>
            </a:xfrm>
            <a:prstGeom prst="line">
              <a:avLst/>
            </a:prstGeom>
            <a:noFill/>
            <a:ln w="38100">
              <a:solidFill>
                <a:srgbClr val="CC0000"/>
              </a:solidFill>
              <a:round/>
              <a:headEnd type="oval"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endParaRPr lang="zh-CN" altLang="en-US"/>
            </a:p>
          </p:txBody>
        </p:sp>
        <p:sp>
          <p:nvSpPr>
            <p:cNvPr id="36895" name="Text Box 31"/>
            <p:cNvSpPr txBox="1">
              <a:spLocks noChangeArrowheads="1"/>
            </p:cNvSpPr>
            <p:nvPr>
              <p:custDataLst>
                <p:tags r:id="rId31"/>
              </p:custDataLst>
            </p:nvPr>
          </p:nvSpPr>
          <p:spPr bwMode="auto">
            <a:xfrm>
              <a:off x="3651" y="2591"/>
              <a:ext cx="295"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pPr>
                <a:spcBef>
                  <a:spcPct val="50000"/>
                </a:spcBef>
              </a:pPr>
              <a:r>
                <a:rPr lang="en-US" altLang="zh-CN" sz="2800" b="1" i="1">
                  <a:solidFill>
                    <a:srgbClr val="CC0000"/>
                  </a:solidFill>
                  <a:latin typeface="Times New Roman" panose="02020603050405020304" pitchFamily="18" charset="0"/>
                </a:rPr>
                <a:t>F</a:t>
              </a:r>
              <a:endParaRPr lang="en-US" altLang="zh-CN" sz="2800" b="1" i="1">
                <a:solidFill>
                  <a:srgbClr val="CC0000"/>
                </a:solidFill>
                <a:latin typeface="Times New Roman" panose="02020603050405020304" pitchFamily="18" charset="0"/>
              </a:endParaRPr>
            </a:p>
          </p:txBody>
        </p:sp>
      </p:grpSp>
      <p:sp>
        <p:nvSpPr>
          <p:cNvPr id="37" name="TextBox 8" title=""/>
          <p:cNvSpPr>
            <a:spLocks noChangeArrowheads="1"/>
          </p:cNvSpPr>
          <p:nvPr>
            <p:custDataLst>
              <p:tags r:id="rId32"/>
            </p:custDataLst>
          </p:nvPr>
        </p:nvSpPr>
        <p:spPr bwMode="auto">
          <a:xfrm>
            <a:off x="261518" y="806712"/>
            <a:ext cx="11732214" cy="1124132"/>
          </a:xfrm>
          <a:prstGeom prst="roundRect">
            <a:avLst>
              <a:gd name="adj" fmla="val 7949"/>
            </a:avLst>
          </a:prstGeom>
          <a:noFill/>
          <a:ln w="25400" algn="ctr">
            <a:noFill/>
            <a:round/>
          </a:ln>
        </p:spPr>
        <p:txBody>
          <a:bodyPr wrap="square" lIns="18000" tIns="0" rIns="18000" bIns="0">
            <a:spAutoFit/>
          </a:bodyPr>
          <a:lstStyle>
            <a:lvl1pPr eaLnBrk="0" hangingPunct="0">
              <a:defRPr>
                <a:solidFill>
                  <a:schemeClr val="tx1"/>
                </a:solidFill>
                <a:latin typeface="Arial"/>
                <a:ea typeface="宋体" panose="02010600030101010101" pitchFamily="2" charset="-122"/>
              </a:defRPr>
            </a:lvl1pPr>
            <a:lvl2pPr marL="742950" indent="-285750" eaLnBrk="0" hangingPunct="0">
              <a:defRPr>
                <a:solidFill>
                  <a:schemeClr val="tx1"/>
                </a:solidFill>
                <a:latin typeface="Arial"/>
                <a:ea typeface="宋体" panose="02010600030101010101" pitchFamily="2" charset="-122"/>
              </a:defRPr>
            </a:lvl2pPr>
            <a:lvl3pPr marL="1143000" indent="-228600" eaLnBrk="0" hangingPunct="0">
              <a:defRPr>
                <a:solidFill>
                  <a:schemeClr val="tx1"/>
                </a:solidFill>
                <a:latin typeface="Arial"/>
                <a:ea typeface="宋体" panose="02010600030101010101" pitchFamily="2" charset="-122"/>
              </a:defRPr>
            </a:lvl3pPr>
            <a:lvl4pPr marL="1600200" indent="-228600" eaLnBrk="0" hangingPunct="0">
              <a:defRPr>
                <a:solidFill>
                  <a:schemeClr val="tx1"/>
                </a:solidFill>
                <a:latin typeface="Arial"/>
                <a:ea typeface="宋体" panose="02010600030101010101" pitchFamily="2" charset="-122"/>
              </a:defRPr>
            </a:lvl4pPr>
            <a:lvl5pPr marL="2057400" indent="-228600" eaLnBrk="0" hangingPunct="0">
              <a:defRPr>
                <a:solidFill>
                  <a:schemeClr val="tx1"/>
                </a:solidFill>
                <a:latin typeface="Arial"/>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a:ea typeface="宋体" panose="02010600030101010101" pitchFamily="2" charset="-122"/>
              </a:defRPr>
            </a:lvl9pPr>
          </a:lstStyle>
          <a:p>
            <a:pPr eaLnBrk="1" hangingPunct="1">
              <a:lnSpc>
                <a:spcPct val="120000"/>
              </a:lnSpc>
            </a:pPr>
            <a:r>
              <a:rPr kumimoji="1" lang="zh-CN" altLang="en-US" sz="3000" b="1">
                <a:solidFill>
                  <a:srgbClr val="0D0D0D"/>
                </a:solidFill>
                <a:latin typeface="+mn-ea"/>
                <a:ea typeface="+mn-ea"/>
              </a:rPr>
              <a:t>       </a:t>
            </a:r>
            <a:r>
              <a:rPr kumimoji="1" lang="zh-CN" altLang="en-US" sz="3000" b="1">
                <a:solidFill>
                  <a:srgbClr val="0D0D0D"/>
                </a:solidFill>
                <a:latin typeface="Times New Roman" panose="02020603050405020304" pitchFamily="18" charset="0"/>
                <a:cs typeface="Times New Roman" panose="02020603050405020304" pitchFamily="18" charset="0"/>
              </a:rPr>
              <a:t>如果一个力作用在物体上，物体在这个力的方向上移动了一段距离，这个力对物体做了功。</a:t>
            </a:r>
            <a:endParaRPr kumimoji="1" lang="zh-CN" altLang="en-US" sz="3000" b="1">
              <a:solidFill>
                <a:srgbClr val="0D0D0D"/>
              </a:solidFill>
              <a:latin typeface="Times New Roman" panose="02020603050405020304" pitchFamily="18" charset="0"/>
              <a:cs typeface="Times New Roman" panose="02020603050405020304" pitchFamily="18" charset="0"/>
            </a:endParaRPr>
          </a:p>
        </p:txBody>
      </p:sp>
      <p:sp>
        <p:nvSpPr>
          <p:cNvPr id="41" name="文本框 40" title=""/>
          <p:cNvSpPr txBox="1"/>
          <p:nvPr>
            <p:custDataLst>
              <p:tags r:id="rId33"/>
            </p:custDataLst>
          </p:nvPr>
        </p:nvSpPr>
        <p:spPr>
          <a:xfrm>
            <a:off x="4369968" y="2456305"/>
            <a:ext cx="3275256"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拉力对车做了功。</a:t>
            </a:r>
            <a:endParaRPr lang="zh-CN" altLang="en-US" sz="3000" b="1">
              <a:solidFill>
                <a:schemeClr val="accent6">
                  <a:lumMod val="50000"/>
                </a:schemeClr>
              </a:solidFill>
              <a:latin typeface="楷体" panose="02010609060101010101" charset="-122"/>
              <a:ea typeface="楷体" panose="02010609060101010101" charset="-122"/>
            </a:endParaRPr>
          </a:p>
        </p:txBody>
      </p:sp>
      <p:grpSp>
        <p:nvGrpSpPr>
          <p:cNvPr id="38" name="组合 37" title=""/>
          <p:cNvGrpSpPr/>
          <p:nvPr>
            <p:custDataLst>
              <p:tags r:id="rId34"/>
            </p:custDataLst>
          </p:nvPr>
        </p:nvGrpSpPr>
        <p:grpSpPr>
          <a:xfrm>
            <a:off x="5056649" y="3949138"/>
            <a:ext cx="981039" cy="685413"/>
            <a:chOff x="5229212" y="3096362"/>
            <a:chExt cx="981039" cy="685413"/>
          </a:xfrm>
        </p:grpSpPr>
        <p:sp>
          <p:nvSpPr>
            <p:cNvPr id="39" name="箭头: 右 38"/>
            <p:cNvSpPr/>
            <p:nvPr>
              <p:custDataLst>
                <p:tags r:id="rId35"/>
              </p:custDataLst>
            </p:nvPr>
          </p:nvSpPr>
          <p:spPr>
            <a:xfrm>
              <a:off x="5255603" y="3555303"/>
              <a:ext cx="954648" cy="226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36"/>
              </p:custDataLst>
            </p:nvPr>
          </p:nvSpPr>
          <p:spPr>
            <a:xfrm>
              <a:off x="5229212" y="3096362"/>
              <a:ext cx="957313"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模型</a:t>
              </a:r>
              <a:endParaRPr lang="zh-CN" altLang="en-US" sz="3000" b="1">
                <a:solidFill>
                  <a:schemeClr val="accent6">
                    <a:lumMod val="50000"/>
                  </a:schemeClr>
                </a:solidFill>
                <a:latin typeface="楷体" panose="02010609060101010101" charset="-122"/>
                <a:ea typeface="楷体" panose="02010609060101010101" charset="-122"/>
              </a:endParaRPr>
            </a:p>
          </p:txBody>
        </p:sp>
      </p:grpSp>
      <p:grpSp>
        <p:nvGrpSpPr>
          <p:cNvPr id="4" name="组合 3" title=""/>
          <p:cNvGrpSpPr/>
          <p:nvPr>
            <p:custDataLst>
              <p:tags r:id="rId37"/>
            </p:custDataLst>
          </p:nvPr>
        </p:nvGrpSpPr>
        <p:grpSpPr>
          <a:xfrm>
            <a:off x="278142" y="3419947"/>
            <a:ext cx="4295288" cy="2559781"/>
            <a:chOff x="193225" y="3096486"/>
            <a:chExt cx="4295288" cy="2559781"/>
          </a:xfrm>
        </p:grpSpPr>
        <p:sp>
          <p:nvSpPr>
            <p:cNvPr id="2" name="文本框 1"/>
            <p:cNvSpPr txBox="1"/>
            <p:nvPr>
              <p:custDataLst>
                <p:tags r:id="rId38"/>
              </p:custDataLst>
            </p:nvPr>
          </p:nvSpPr>
          <p:spPr>
            <a:xfrm>
              <a:off x="1572069" y="5102269"/>
              <a:ext cx="1537600" cy="553998"/>
            </a:xfrm>
            <a:prstGeom prst="rect">
              <a:avLst/>
            </a:prstGeom>
            <a:noFill/>
          </p:spPr>
          <p:txBody>
            <a:bodyPr wrap="none" rtlCol="0">
              <a:spAutoFit/>
            </a:bodyPr>
            <a:lstStyle/>
            <a:p>
              <a:pPr algn="l"/>
              <a:r>
                <a:rPr lang="zh-CN" altLang="en-US" sz="3000" b="1">
                  <a:solidFill>
                    <a:schemeClr val="accent6">
                      <a:lumMod val="50000"/>
                    </a:schemeClr>
                  </a:solidFill>
                  <a:latin typeface="楷体" panose="02010609060101010101" charset="-122"/>
                  <a:ea typeface="楷体" panose="02010609060101010101" charset="-122"/>
                </a:rPr>
                <a:t> 马拉车</a:t>
              </a:r>
              <a:endParaRPr lang="zh-CN" altLang="en-US" sz="3000" b="1">
                <a:solidFill>
                  <a:schemeClr val="accent6">
                    <a:lumMod val="50000"/>
                  </a:schemeClr>
                </a:solidFill>
                <a:latin typeface="楷体" panose="02010609060101010101" charset="-122"/>
                <a:ea typeface="楷体" panose="02010609060101010101" charset="-122"/>
              </a:endParaRPr>
            </a:p>
          </p:txBody>
        </p:sp>
        <p:pic>
          <p:nvPicPr>
            <p:cNvPr id="18434" name="Picture 2" descr="查看源图像"/>
            <p:cNvPicPr>
              <a:picLocks noChangeAspect="1" noChangeArrowheads="1"/>
            </p:cNvPicPr>
            <p:nvPr>
              <p:custDataLst>
                <p:tags r:id="rId40"/>
              </p:custDataLst>
            </p:nvPr>
          </p:nvPicPr>
          <p:blipFill>
            <a:blip r:embed="rId39">
              <a:extLst>
                <a:ext uri="{28A0092B-C50C-407E-A947-70E740481C1C}">
                  <a14:useLocalDpi xmlns:a14="http://schemas.microsoft.com/office/drawing/2010/main" val="0"/>
                </a:ext>
              </a:extLst>
            </a:blip>
            <a:srcRect t="27010" b="18354"/>
            <a:stretch>
              <a:fillRect/>
            </a:stretch>
          </p:blipFill>
          <p:spPr bwMode="auto">
            <a:xfrm flipH="1">
              <a:off x="193225" y="3096486"/>
              <a:ext cx="4295288" cy="203356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90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90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90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690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tags/tag1.xml><?xml version="1.0" encoding="utf-8"?>
<p:tagLst xmlns:p="http://schemas.openxmlformats.org/presentationml/2006/main">
  <p:tag name="AS_UNIQUEID" val="1187"/>
</p:tagLst>
</file>

<file path=ppt/tags/tag10.xml><?xml version="1.0" encoding="utf-8"?>
<p:tagLst xmlns:p="http://schemas.openxmlformats.org/presentationml/2006/main">
  <p:tag name="AS_UNIQUEID" val="1193"/>
</p:tagLst>
</file>

<file path=ppt/tags/tag100.xml><?xml version="1.0" encoding="utf-8"?>
<p:tagLst xmlns:p="http://schemas.openxmlformats.org/presentationml/2006/main">
  <p:tag name="AS_UNIQUEID" val="767"/>
  <p:tag name="KSO_WM_DIAGRAM_VIRTUALLY_FRAME" val="{&quot;height&quot;:281.5,&quot;left&quot;:27.7,&quot;top&quot;:189.5,&quot;width&quot;:664.2}"/>
</p:tagLst>
</file>

<file path=ppt/tags/tag1000.xml><?xml version="1.0" encoding="utf-8"?>
<p:tagLst xmlns:p="http://schemas.openxmlformats.org/presentationml/2006/main">
  <p:tag name="AS_UNIQUEID" val="2113"/>
  <p:tag name="KSO_WM_DIAGRAM_VIRTUALLY_FRAME" val="{&quot;height&quot;:424.5457480314961,&quot;left&quot;:184.54370078740158,&quot;top&quot;:78.0332283464567,&quot;width&quot;:582.7832283464567}"/>
</p:tagLst>
</file>

<file path=ppt/tags/tag1001.xml><?xml version="1.0" encoding="utf-8"?>
<p:tagLst xmlns:p="http://schemas.openxmlformats.org/presentationml/2006/main">
  <p:tag name="AS_UNIQUEID" val="2114"/>
</p:tagLst>
</file>

<file path=ppt/tags/tag1002.xml><?xml version="1.0" encoding="utf-8"?>
<p:tagLst xmlns:p="http://schemas.openxmlformats.org/presentationml/2006/main">
  <p:tag name="AS_UNIQUEID" val="2115"/>
  <p:tag name="KSO_WM_DIAGRAM_VIRTUALLY_FRAME" val="{&quot;height&quot;:424.5457480314961,&quot;left&quot;:184.54370078740158,&quot;top&quot;:78.0332283464567,&quot;width&quot;:582.7832283464567}"/>
</p:tagLst>
</file>

<file path=ppt/tags/tag1003.xml><?xml version="1.0" encoding="utf-8"?>
<p:tagLst xmlns:p="http://schemas.openxmlformats.org/presentationml/2006/main">
  <p:tag name="AS_UNIQUEID" val="2116"/>
</p:tagLst>
</file>

<file path=ppt/tags/tag1004.xml><?xml version="1.0" encoding="utf-8"?>
<p:tagLst xmlns:p="http://schemas.openxmlformats.org/presentationml/2006/main">
  <p:tag name="AS_UNIQUEID" val="2117"/>
  <p:tag name="KSO_WM_DIAGRAM_VIRTUALLY_FRAME" val="{&quot;height&quot;:424.5457480314961,&quot;left&quot;:184.54370078740158,&quot;top&quot;:78.0332283464567,&quot;width&quot;:582.7832283464567}"/>
</p:tagLst>
</file>

<file path=ppt/tags/tag1005.xml><?xml version="1.0" encoding="utf-8"?>
<p:tagLst xmlns:p="http://schemas.openxmlformats.org/presentationml/2006/main">
  <p:tag name="AS_UNIQUEID" val="2118"/>
  <p:tag name="KSO_WM_DIAGRAM_VIRTUALLY_FRAME" val="{&quot;height&quot;:424.5457480314961,&quot;left&quot;:184.54370078740158,&quot;top&quot;:78.0332283464567,&quot;width&quot;:582.7832283464567}"/>
</p:tagLst>
</file>

<file path=ppt/tags/tag1006.xml><?xml version="1.0" encoding="utf-8"?>
<p:tagLst xmlns:p="http://schemas.openxmlformats.org/presentationml/2006/main">
  <p:tag name="AS_UNIQUEID" val="2119"/>
  <p:tag name="KSO_WM_DIAGRAM_VIRTUALLY_FRAME" val="{&quot;height&quot;:424.5457480314961,&quot;left&quot;:184.54370078740158,&quot;top&quot;:78.0332283464567,&quot;width&quot;:582.7832283464567}"/>
</p:tagLst>
</file>

<file path=ppt/tags/tag1007.xml><?xml version="1.0" encoding="utf-8"?>
<p:tagLst xmlns:p="http://schemas.openxmlformats.org/presentationml/2006/main">
  <p:tag name="AS_UNIQUEID" val="2120"/>
  <p:tag name="KSO_WM_DIAGRAM_VIRTUALLY_FRAME" val="{&quot;height&quot;:424.5457480314961,&quot;left&quot;:184.54370078740158,&quot;top&quot;:78.0332283464567,&quot;width&quot;:582.7832283464567}"/>
</p:tagLst>
</file>

<file path=ppt/tags/tag1008.xml><?xml version="1.0" encoding="utf-8"?>
<p:tagLst xmlns:p="http://schemas.openxmlformats.org/presentationml/2006/main">
  <p:tag name="AS_UNIQUEID" val="2121"/>
</p:tagLst>
</file>

<file path=ppt/tags/tag1009.xml><?xml version="1.0" encoding="utf-8"?>
<p:tagLst xmlns:p="http://schemas.openxmlformats.org/presentationml/2006/main">
  <p:tag name="AS_UNIQUEID" val="2122"/>
  <p:tag name="KSO_WM_DIAGRAM_VIRTUALLY_FRAME" val="{&quot;height&quot;:424.5457480314961,&quot;left&quot;:184.54370078740158,&quot;top&quot;:78.0332283464567,&quot;width&quot;:582.7832283464567}"/>
</p:tagLst>
</file>

<file path=ppt/tags/tag101.xml><?xml version="1.0" encoding="utf-8"?>
<p:tagLst xmlns:p="http://schemas.openxmlformats.org/presentationml/2006/main">
  <p:tag name="AS_UNIQUEID" val="768"/>
  <p:tag name="KSO_WM_DIAGRAM_VIRTUALLY_FRAME" val="{&quot;height&quot;:281.5,&quot;left&quot;:27.7,&quot;top&quot;:189.5,&quot;width&quot;:664.2}"/>
</p:tagLst>
</file>

<file path=ppt/tags/tag1010.xml><?xml version="1.0" encoding="utf-8"?>
<p:tagLst xmlns:p="http://schemas.openxmlformats.org/presentationml/2006/main">
  <p:tag name="AS_UNIQUEID" val="2123"/>
  <p:tag name="KSO_WM_DIAGRAM_VIRTUALLY_FRAME" val="{&quot;height&quot;:424.5457480314961,&quot;left&quot;:184.54370078740158,&quot;top&quot;:78.0332283464567,&quot;width&quot;:582.7832283464567}"/>
</p:tagLst>
</file>

<file path=ppt/tags/tag1011.xml><?xml version="1.0" encoding="utf-8"?>
<p:tagLst xmlns:p="http://schemas.openxmlformats.org/presentationml/2006/main">
  <p:tag name="AS_UNIQUEID" val="2124"/>
</p:tagLst>
</file>

<file path=ppt/tags/tag1012.xml><?xml version="1.0" encoding="utf-8"?>
<p:tagLst xmlns:p="http://schemas.openxmlformats.org/presentationml/2006/main">
  <p:tag name="AS_UNIQUEID" val="1175"/>
</p:tagLst>
</file>

<file path=ppt/tags/tag1013.xml><?xml version="1.0" encoding="utf-8"?>
<p:tagLst xmlns:p="http://schemas.openxmlformats.org/presentationml/2006/main">
  <p:tag name="AS_UNIQUEID" val="690"/>
</p:tagLst>
</file>

<file path=ppt/tags/tag1014.xml><?xml version="1.0" encoding="utf-8"?>
<p:tagLst xmlns:p="http://schemas.openxmlformats.org/presentationml/2006/main">
  <p:tag name="AS_UNIQUEID" val="691"/>
</p:tagLst>
</file>

<file path=ppt/tags/tag1015.xml><?xml version="1.0" encoding="utf-8"?>
<p:tagLst xmlns:p="http://schemas.openxmlformats.org/presentationml/2006/main">
  <p:tag name="AS_UNIQUEID" val="692"/>
</p:tagLst>
</file>

<file path=ppt/tags/tag1016.xml><?xml version="1.0" encoding="utf-8"?>
<p:tagLst xmlns:p="http://schemas.openxmlformats.org/presentationml/2006/main">
  <p:tag name="AS_UNIQUEID" val="693"/>
</p:tagLst>
</file>

<file path=ppt/tags/tag1017.xml><?xml version="1.0" encoding="utf-8"?>
<p:tagLst xmlns:p="http://schemas.openxmlformats.org/presentationml/2006/main">
  <p:tag name="AS_UNIQUEID" val="694"/>
</p:tagLst>
</file>

<file path=ppt/tags/tag1018.xml><?xml version="1.0" encoding="utf-8"?>
<p:tagLst xmlns:p="http://schemas.openxmlformats.org/presentationml/2006/main">
  <p:tag name="AS_UNIQUEID" val="695"/>
</p:tagLst>
</file>

<file path=ppt/tags/tag1019.xml><?xml version="1.0" encoding="utf-8"?>
<p:tagLst xmlns:p="http://schemas.openxmlformats.org/presentationml/2006/main">
  <p:tag name="AS_UNIQUEID" val="696"/>
</p:tagLst>
</file>

<file path=ppt/tags/tag102.xml><?xml version="1.0" encoding="utf-8"?>
<p:tagLst xmlns:p="http://schemas.openxmlformats.org/presentationml/2006/main">
  <p:tag name="AS_UNIQUEID" val="769"/>
  <p:tag name="KSO_WM_DIAGRAM_VIRTUALLY_FRAME" val="{&quot;height&quot;:281.5,&quot;left&quot;:27.7,&quot;top&quot;:189.5,&quot;width&quot;:664.2}"/>
</p:tagLst>
</file>

<file path=ppt/tags/tag1020.xml><?xml version="1.0" encoding="utf-8"?>
<p:tagLst xmlns:p="http://schemas.openxmlformats.org/presentationml/2006/main">
  <p:tag name="AS_UNIQUEID" val="697"/>
</p:tagLst>
</file>

<file path=ppt/tags/tag1021.xml><?xml version="1.0" encoding="utf-8"?>
<p:tagLst xmlns:p="http://schemas.openxmlformats.org/presentationml/2006/main">
  <p:tag name="AS_UNIQUEID" val="698"/>
</p:tagLst>
</file>

<file path=ppt/tags/tag1022.xml><?xml version="1.0" encoding="utf-8"?>
<p:tagLst xmlns:p="http://schemas.openxmlformats.org/presentationml/2006/main">
  <p:tag name="AS_UNIQUEID" val="699"/>
</p:tagLst>
</file>

<file path=ppt/tags/tag1023.xml><?xml version="1.0" encoding="utf-8"?>
<p:tagLst xmlns:p="http://schemas.openxmlformats.org/presentationml/2006/main">
  <p:tag name="AS_UNIQUEID" val="700"/>
</p:tagLst>
</file>

<file path=ppt/tags/tag1024.xml><?xml version="1.0" encoding="utf-8"?>
<p:tagLst xmlns:p="http://schemas.openxmlformats.org/presentationml/2006/main">
  <p:tag name="AS_UNIQUEID" val="701"/>
</p:tagLst>
</file>

<file path=ppt/tags/tag1025.xml><?xml version="1.0" encoding="utf-8"?>
<p:tagLst xmlns:p="http://schemas.openxmlformats.org/presentationml/2006/main">
  <p:tag name="AS_UNIQUEID" val="702"/>
</p:tagLst>
</file>

<file path=ppt/tags/tag1026.xml><?xml version="1.0" encoding="utf-8"?>
<p:tagLst xmlns:p="http://schemas.openxmlformats.org/presentationml/2006/main">
  <p:tag name="AS_UNIQUEID" val="703"/>
</p:tagLst>
</file>

<file path=ppt/tags/tag1027.xml><?xml version="1.0" encoding="utf-8"?>
<p:tagLst xmlns:p="http://schemas.openxmlformats.org/presentationml/2006/main">
  <p:tag name="AS_UNIQUEID" val="704"/>
</p:tagLst>
</file>

<file path=ppt/tags/tag1028.xml><?xml version="1.0" encoding="utf-8"?>
<p:tagLst xmlns:p="http://schemas.openxmlformats.org/presentationml/2006/main">
  <p:tag name="AS_UNIQUEID" val="705"/>
</p:tagLst>
</file>

<file path=ppt/tags/tag1029.xml><?xml version="1.0" encoding="utf-8"?>
<p:tagLst xmlns:p="http://schemas.openxmlformats.org/presentationml/2006/main">
  <p:tag name="AS_UNIQUEID" val="706"/>
</p:tagLst>
</file>

<file path=ppt/tags/tag103.xml><?xml version="1.0" encoding="utf-8"?>
<p:tagLst xmlns:p="http://schemas.openxmlformats.org/presentationml/2006/main">
  <p:tag name="AS_UNIQUEID" val="770"/>
  <p:tag name="KSO_WM_DIAGRAM_VIRTUALLY_FRAME" val="{&quot;height&quot;:281.5,&quot;left&quot;:27.7,&quot;top&quot;:189.5,&quot;width&quot;:664.2}"/>
</p:tagLst>
</file>

<file path=ppt/tags/tag1030.xml><?xml version="1.0" encoding="utf-8"?>
<p:tagLst xmlns:p="http://schemas.openxmlformats.org/presentationml/2006/main">
  <p:tag name="AS_UNIQUEID" val="707"/>
</p:tagLst>
</file>

<file path=ppt/tags/tag1031.xml><?xml version="1.0" encoding="utf-8"?>
<p:tagLst xmlns:p="http://schemas.openxmlformats.org/presentationml/2006/main">
  <p:tag name="AS_UNIQUEID" val="708"/>
</p:tagLst>
</file>

<file path=ppt/tags/tag1032.xml><?xml version="1.0" encoding="utf-8"?>
<p:tagLst xmlns:p="http://schemas.openxmlformats.org/presentationml/2006/main">
  <p:tag name="AS_UNIQUEID" val="709"/>
</p:tagLst>
</file>

<file path=ppt/tags/tag1033.xml><?xml version="1.0" encoding="utf-8"?>
<p:tagLst xmlns:p="http://schemas.openxmlformats.org/presentationml/2006/main">
  <p:tag name="AS_UNIQUEID" val="1176"/>
</p:tagLst>
</file>

<file path=ppt/tags/tag1034.xml><?xml version="1.0" encoding="utf-8"?>
<p:tagLst xmlns:p="http://schemas.openxmlformats.org/presentationml/2006/main">
  <p:tag name="AS_UNIQUEID" val="1177"/>
</p:tagLst>
</file>

<file path=ppt/tags/tag1035.xml><?xml version="1.0" encoding="utf-8"?>
<p:tagLst xmlns:p="http://schemas.openxmlformats.org/presentationml/2006/main">
  <p:tag name="AS_OS" val="Unix 3.10 unknown"/>
  <p:tag name="AS_RELEASE_DATE" val="2023.03.31"/>
  <p:tag name="AS_TITLE" val="Aspose.Slides for Java"/>
  <p:tag name="AS_VERSION" val="23.3"/>
  <p:tag name="COMMONDATA" val="eyJoZGlkIjoiNzIwMWFkZjA2MzZjMzdlMjQ1ZjNiMWY2MTM0NWU4YzMifQ=="/>
</p:tagLst>
</file>

<file path=ppt/tags/tag104.xml><?xml version="1.0" encoding="utf-8"?>
<p:tagLst xmlns:p="http://schemas.openxmlformats.org/presentationml/2006/main">
  <p:tag name="AS_UNIQUEID" val="771"/>
  <p:tag name="KSO_WM_DIAGRAM_VIRTUALLY_FRAME" val="{&quot;height&quot;:281.5,&quot;left&quot;:27.7,&quot;top&quot;:189.5,&quot;width&quot;:664.2}"/>
</p:tagLst>
</file>

<file path=ppt/tags/tag105.xml><?xml version="1.0" encoding="utf-8"?>
<p:tagLst xmlns:p="http://schemas.openxmlformats.org/presentationml/2006/main">
  <p:tag name="AS_UNIQUEID" val="772"/>
  <p:tag name="KSO_WM_DIAGRAM_VIRTUALLY_FRAME" val="{&quot;height&quot;:281.5,&quot;left&quot;:27.7,&quot;top&quot;:189.5,&quot;width&quot;:664.2}"/>
</p:tagLst>
</file>

<file path=ppt/tags/tag106.xml><?xml version="1.0" encoding="utf-8"?>
<p:tagLst xmlns:p="http://schemas.openxmlformats.org/presentationml/2006/main">
  <p:tag name="AS_UNIQUEID" val="773"/>
  <p:tag name="KSO_WM_DIAGRAM_VIRTUALLY_FRAME" val="{&quot;height&quot;:281.5,&quot;left&quot;:27.7,&quot;top&quot;:189.5,&quot;width&quot;:664.2}"/>
</p:tagLst>
</file>

<file path=ppt/tags/tag107.xml><?xml version="1.0" encoding="utf-8"?>
<p:tagLst xmlns:p="http://schemas.openxmlformats.org/presentationml/2006/main">
  <p:tag name="AS_UNIQUEID" val="774"/>
  <p:tag name="KSO_WM_DIAGRAM_VIRTUALLY_FRAME" val="{&quot;height&quot;:281.5,&quot;left&quot;:27.7,&quot;top&quot;:189.5,&quot;width&quot;:664.2}"/>
</p:tagLst>
</file>

<file path=ppt/tags/tag108.xml><?xml version="1.0" encoding="utf-8"?>
<p:tagLst xmlns:p="http://schemas.openxmlformats.org/presentationml/2006/main">
  <p:tag name="AS_UNIQUEID" val="775"/>
  <p:tag name="KSO_WM_DIAGRAM_VIRTUALLY_FRAME" val="{&quot;height&quot;:281.5,&quot;left&quot;:27.7,&quot;top&quot;:189.5,&quot;width&quot;:664.2}"/>
</p:tagLst>
</file>

<file path=ppt/tags/tag109.xml><?xml version="1.0" encoding="utf-8"?>
<p:tagLst xmlns:p="http://schemas.openxmlformats.org/presentationml/2006/main">
  <p:tag name="AS_UNIQUEID" val="776"/>
  <p:tag name="KSO_WM_DIAGRAM_VIRTUALLY_FRAME" val="{&quot;height&quot;:281.5,&quot;left&quot;:27.7,&quot;top&quot;:189.5,&quot;width&quot;:664.2}"/>
</p:tagLst>
</file>

<file path=ppt/tags/tag11.xml><?xml version="1.0" encoding="utf-8"?>
<p:tagLst xmlns:p="http://schemas.openxmlformats.org/presentationml/2006/main">
  <p:tag name="AS_UNIQUEID" val="1194"/>
</p:tagLst>
</file>

<file path=ppt/tags/tag110.xml><?xml version="1.0" encoding="utf-8"?>
<p:tagLst xmlns:p="http://schemas.openxmlformats.org/presentationml/2006/main">
  <p:tag name="AS_UNIQUEID" val="777"/>
  <p:tag name="KSO_WM_DIAGRAM_VIRTUALLY_FRAME" val="{&quot;height&quot;:281.5,&quot;left&quot;:27.7,&quot;top&quot;:189.5,&quot;width&quot;:664.2}"/>
</p:tagLst>
</file>

<file path=ppt/tags/tag111.xml><?xml version="1.0" encoding="utf-8"?>
<p:tagLst xmlns:p="http://schemas.openxmlformats.org/presentationml/2006/main">
  <p:tag name="AS_UNIQUEID" val="778"/>
  <p:tag name="KSO_WM_DIAGRAM_VIRTUALLY_FRAME" val="{&quot;height&quot;:281.5,&quot;left&quot;:27.7,&quot;top&quot;:189.5,&quot;width&quot;:664.2}"/>
</p:tagLst>
</file>

<file path=ppt/tags/tag112.xml><?xml version="1.0" encoding="utf-8"?>
<p:tagLst xmlns:p="http://schemas.openxmlformats.org/presentationml/2006/main">
  <p:tag name="AS_UNIQUEID" val="779"/>
  <p:tag name="KSO_WM_DIAGRAM_VIRTUALLY_FRAME" val="{&quot;height&quot;:281.5,&quot;left&quot;:27.7,&quot;top&quot;:189.5,&quot;width&quot;:664.2}"/>
</p:tagLst>
</file>

<file path=ppt/tags/tag113.xml><?xml version="1.0" encoding="utf-8"?>
<p:tagLst xmlns:p="http://schemas.openxmlformats.org/presentationml/2006/main">
  <p:tag name="AS_UNIQUEID" val="780"/>
  <p:tag name="KSO_WM_DIAGRAM_VIRTUALLY_FRAME" val="{&quot;height&quot;:281.5,&quot;left&quot;:27.7,&quot;top&quot;:189.5,&quot;width&quot;:664.2}"/>
</p:tagLst>
</file>

<file path=ppt/tags/tag114.xml><?xml version="1.0" encoding="utf-8"?>
<p:tagLst xmlns:p="http://schemas.openxmlformats.org/presentationml/2006/main">
  <p:tag name="AS_UNIQUEID" val="781"/>
  <p:tag name="KSO_WM_DIAGRAM_VIRTUALLY_FRAME" val="{&quot;height&quot;:281.5,&quot;left&quot;:27.7,&quot;top&quot;:189.5,&quot;width&quot;:664.2}"/>
</p:tagLst>
</file>

<file path=ppt/tags/tag115.xml><?xml version="1.0" encoding="utf-8"?>
<p:tagLst xmlns:p="http://schemas.openxmlformats.org/presentationml/2006/main">
  <p:tag name="AS_UNIQUEID" val="782"/>
  <p:tag name="KSO_WM_DIAGRAM_VIRTUALLY_FRAME" val="{&quot;height&quot;:281.5,&quot;left&quot;:27.7,&quot;top&quot;:189.5,&quot;width&quot;:664.2}"/>
</p:tagLst>
</file>

<file path=ppt/tags/tag116.xml><?xml version="1.0" encoding="utf-8"?>
<p:tagLst xmlns:p="http://schemas.openxmlformats.org/presentationml/2006/main">
  <p:tag name="AS_UNIQUEID" val="783"/>
  <p:tag name="KSO_WM_DIAGRAM_VIRTUALLY_FRAME" val="{&quot;height&quot;:281.5,&quot;left&quot;:27.7,&quot;top&quot;:189.5,&quot;width&quot;:664.2}"/>
</p:tagLst>
</file>

<file path=ppt/tags/tag117.xml><?xml version="1.0" encoding="utf-8"?>
<p:tagLst xmlns:p="http://schemas.openxmlformats.org/presentationml/2006/main">
  <p:tag name="AS_UNIQUEID" val="784"/>
  <p:tag name="KSO_WM_DIAGRAM_VIRTUALLY_FRAME" val="{&quot;height&quot;:281.5,&quot;left&quot;:27.7,&quot;top&quot;:189.5,&quot;width&quot;:664.2}"/>
</p:tagLst>
</file>

<file path=ppt/tags/tag118.xml><?xml version="1.0" encoding="utf-8"?>
<p:tagLst xmlns:p="http://schemas.openxmlformats.org/presentationml/2006/main">
  <p:tag name="AS_UNIQUEID" val="785"/>
  <p:tag name="KSO_WM_DIAGRAM_VIRTUALLY_FRAME" val="{&quot;height&quot;:281.5,&quot;left&quot;:27.7,&quot;top&quot;:189.5,&quot;width&quot;:664.2}"/>
</p:tagLst>
</file>

<file path=ppt/tags/tag119.xml><?xml version="1.0" encoding="utf-8"?>
<p:tagLst xmlns:p="http://schemas.openxmlformats.org/presentationml/2006/main">
  <p:tag name="AS_UNIQUEID" val="786"/>
  <p:tag name="KSO_WM_DIAGRAM_VIRTUALLY_FRAME" val="{&quot;height&quot;:281.5,&quot;left&quot;:27.7,&quot;top&quot;:189.5,&quot;width&quot;:664.2}"/>
</p:tagLst>
</file>

<file path=ppt/tags/tag12.xml><?xml version="1.0" encoding="utf-8"?>
<p:tagLst xmlns:p="http://schemas.openxmlformats.org/presentationml/2006/main">
  <p:tag name="AS_UNIQUEID" val="1195"/>
</p:tagLst>
</file>

<file path=ppt/tags/tag120.xml><?xml version="1.0" encoding="utf-8"?>
<p:tagLst xmlns:p="http://schemas.openxmlformats.org/presentationml/2006/main">
  <p:tag name="AS_UNIQUEID" val="787"/>
  <p:tag name="KSO_WM_DIAGRAM_VIRTUALLY_FRAME" val="{&quot;height&quot;:281.5,&quot;left&quot;:27.7,&quot;top&quot;:189.5,&quot;width&quot;:664.2}"/>
</p:tagLst>
</file>

<file path=ppt/tags/tag121.xml><?xml version="1.0" encoding="utf-8"?>
<p:tagLst xmlns:p="http://schemas.openxmlformats.org/presentationml/2006/main">
  <p:tag name="AS_UNIQUEID" val="788"/>
  <p:tag name="KSO_WM_DIAGRAM_VIRTUALLY_FRAME" val="{&quot;height&quot;:281.5,&quot;left&quot;:27.7,&quot;top&quot;:189.5,&quot;width&quot;:664.2}"/>
</p:tagLst>
</file>

<file path=ppt/tags/tag122.xml><?xml version="1.0" encoding="utf-8"?>
<p:tagLst xmlns:p="http://schemas.openxmlformats.org/presentationml/2006/main">
  <p:tag name="AS_UNIQUEID" val="789"/>
  <p:tag name="KSO_WM_DIAGRAM_VIRTUALLY_FRAME" val="{&quot;height&quot;:281.5,&quot;left&quot;:27.7,&quot;top&quot;:189.5,&quot;width&quot;:664.2}"/>
</p:tagLst>
</file>

<file path=ppt/tags/tag123.xml><?xml version="1.0" encoding="utf-8"?>
<p:tagLst xmlns:p="http://schemas.openxmlformats.org/presentationml/2006/main">
  <p:tag name="AS_UNIQUEID" val="790"/>
  <p:tag name="KSO_WM_DIAGRAM_VIRTUALLY_FRAME" val="{&quot;height&quot;:281.5,&quot;left&quot;:27.7,&quot;top&quot;:189.5,&quot;width&quot;:664.2}"/>
</p:tagLst>
</file>

<file path=ppt/tags/tag124.xml><?xml version="1.0" encoding="utf-8"?>
<p:tagLst xmlns:p="http://schemas.openxmlformats.org/presentationml/2006/main">
  <p:tag name="AS_UNIQUEID" val="791"/>
  <p:tag name="KSO_WM_DIAGRAM_VIRTUALLY_FRAME" val="{&quot;height&quot;:281.5,&quot;left&quot;:27.7,&quot;top&quot;:189.5,&quot;width&quot;:664.2}"/>
</p:tagLst>
</file>

<file path=ppt/tags/tag125.xml><?xml version="1.0" encoding="utf-8"?>
<p:tagLst xmlns:p="http://schemas.openxmlformats.org/presentationml/2006/main">
  <p:tag name="AS_UNIQUEID" val="792"/>
  <p:tag name="KSO_WM_DIAGRAM_VIRTUALLY_FRAME" val="{&quot;height&quot;:281.5,&quot;left&quot;:27.7,&quot;top&quot;:189.5,&quot;width&quot;:664.2}"/>
</p:tagLst>
</file>

<file path=ppt/tags/tag126.xml><?xml version="1.0" encoding="utf-8"?>
<p:tagLst xmlns:p="http://schemas.openxmlformats.org/presentationml/2006/main">
  <p:tag name="AS_UNIQUEID" val="793"/>
  <p:tag name="KSO_WM_DIAGRAM_VIRTUALLY_FRAME" val="{&quot;height&quot;:281.5,&quot;left&quot;:27.7,&quot;top&quot;:189.5,&quot;width&quot;:664.2}"/>
</p:tagLst>
</file>

<file path=ppt/tags/tag127.xml><?xml version="1.0" encoding="utf-8"?>
<p:tagLst xmlns:p="http://schemas.openxmlformats.org/presentationml/2006/main">
  <p:tag name="AS_UNIQUEID" val="794"/>
  <p:tag name="KSO_WM_DIAGRAM_VIRTUALLY_FRAME" val="{&quot;height&quot;:281.5,&quot;left&quot;:27.7,&quot;top&quot;:189.5,&quot;width&quot;:664.2}"/>
</p:tagLst>
</file>

<file path=ppt/tags/tag128.xml><?xml version="1.0" encoding="utf-8"?>
<p:tagLst xmlns:p="http://schemas.openxmlformats.org/presentationml/2006/main">
  <p:tag name="AS_UNIQUEID" val="795"/>
  <p:tag name="KSO_WM_DIAGRAM_VIRTUALLY_FRAME" val="{&quot;height&quot;:281.5,&quot;left&quot;:27.7,&quot;top&quot;:189.5,&quot;width&quot;:664.2}"/>
</p:tagLst>
</file>

<file path=ppt/tags/tag129.xml><?xml version="1.0" encoding="utf-8"?>
<p:tagLst xmlns:p="http://schemas.openxmlformats.org/presentationml/2006/main">
  <p:tag name="AS_UNIQUEID" val="796"/>
  <p:tag name="KSO_WM_DIAGRAM_VIRTUALLY_FRAME" val="{&quot;height&quot;:281.5,&quot;left&quot;:27.7,&quot;top&quot;:189.5,&quot;width&quot;:664.2}"/>
</p:tagLst>
</file>

<file path=ppt/tags/tag13.xml><?xml version="1.0" encoding="utf-8"?>
<p:tagLst xmlns:p="http://schemas.openxmlformats.org/presentationml/2006/main">
  <p:tag name="AS_UNIQUEID" val="1196"/>
</p:tagLst>
</file>

<file path=ppt/tags/tag130.xml><?xml version="1.0" encoding="utf-8"?>
<p:tagLst xmlns:p="http://schemas.openxmlformats.org/presentationml/2006/main">
  <p:tag name="AS_UNIQUEID" val="797"/>
  <p:tag name="KSO_WM_DIAGRAM_VIRTUALLY_FRAME" val="{&quot;height&quot;:281.5,&quot;left&quot;:27.7,&quot;top&quot;:189.5,&quot;width&quot;:664.2}"/>
</p:tagLst>
</file>

<file path=ppt/tags/tag131.xml><?xml version="1.0" encoding="utf-8"?>
<p:tagLst xmlns:p="http://schemas.openxmlformats.org/presentationml/2006/main">
  <p:tag name="AS_UNIQUEID" val="798"/>
  <p:tag name="KSO_WM_DIAGRAM_VIRTUALLY_FRAME" val="{&quot;height&quot;:281.5,&quot;left&quot;:27.7,&quot;top&quot;:189.5,&quot;width&quot;:664.2}"/>
</p:tagLst>
</file>

<file path=ppt/tags/tag132.xml><?xml version="1.0" encoding="utf-8"?>
<p:tagLst xmlns:p="http://schemas.openxmlformats.org/presentationml/2006/main">
  <p:tag name="AS_UNIQUEID" val="799"/>
</p:tagLst>
</file>

<file path=ppt/tags/tag133.xml><?xml version="1.0" encoding="utf-8"?>
<p:tagLst xmlns:p="http://schemas.openxmlformats.org/presentationml/2006/main">
  <p:tag name="AS_UNIQUEID" val="800"/>
</p:tagLst>
</file>

<file path=ppt/tags/tag134.xml><?xml version="1.0" encoding="utf-8"?>
<p:tagLst xmlns:p="http://schemas.openxmlformats.org/presentationml/2006/main">
  <p:tag name="AS_UNIQUEID" val="801"/>
</p:tagLst>
</file>

<file path=ppt/tags/tag135.xml><?xml version="1.0" encoding="utf-8"?>
<p:tagLst xmlns:p="http://schemas.openxmlformats.org/presentationml/2006/main">
  <p:tag name="AS_UNIQUEID" val="1249"/>
</p:tagLst>
</file>

<file path=ppt/tags/tag136.xml><?xml version="1.0" encoding="utf-8"?>
<p:tagLst xmlns:p="http://schemas.openxmlformats.org/presentationml/2006/main">
  <p:tag name="AS_UNIQUEID" val="1250"/>
</p:tagLst>
</file>

<file path=ppt/tags/tag137.xml><?xml version="1.0" encoding="utf-8"?>
<p:tagLst xmlns:p="http://schemas.openxmlformats.org/presentationml/2006/main">
  <p:tag name="AS_UNIQUEID" val="1251"/>
</p:tagLst>
</file>

<file path=ppt/tags/tag138.xml><?xml version="1.0" encoding="utf-8"?>
<p:tagLst xmlns:p="http://schemas.openxmlformats.org/presentationml/2006/main">
  <p:tag name="AS_UNIQUEID" val="1252"/>
</p:tagLst>
</file>

<file path=ppt/tags/tag139.xml><?xml version="1.0" encoding="utf-8"?>
<p:tagLst xmlns:p="http://schemas.openxmlformats.org/presentationml/2006/main">
  <p:tag name="AS_UNIQUEID" val="1253"/>
</p:tagLst>
</file>

<file path=ppt/tags/tag14.xml><?xml version="1.0" encoding="utf-8"?>
<p:tagLst xmlns:p="http://schemas.openxmlformats.org/presentationml/2006/main">
  <p:tag name="AS_UNIQUEID" val="1197"/>
</p:tagLst>
</file>

<file path=ppt/tags/tag140.xml><?xml version="1.0" encoding="utf-8"?>
<p:tagLst xmlns:p="http://schemas.openxmlformats.org/presentationml/2006/main">
  <p:tag name="AS_UNIQUEID" val="1254"/>
</p:tagLst>
</file>

<file path=ppt/tags/tag141.xml><?xml version="1.0" encoding="utf-8"?>
<p:tagLst xmlns:p="http://schemas.openxmlformats.org/presentationml/2006/main">
  <p:tag name="AS_UNIQUEID" val="1255"/>
</p:tagLst>
</file>

<file path=ppt/tags/tag142.xml><?xml version="1.0" encoding="utf-8"?>
<p:tagLst xmlns:p="http://schemas.openxmlformats.org/presentationml/2006/main">
  <p:tag name="AS_UNIQUEID" val="1256"/>
</p:tagLst>
</file>

<file path=ppt/tags/tag143.xml><?xml version="1.0" encoding="utf-8"?>
<p:tagLst xmlns:p="http://schemas.openxmlformats.org/presentationml/2006/main">
  <p:tag name="AS_UNIQUEID" val="1257"/>
</p:tagLst>
</file>

<file path=ppt/tags/tag144.xml><?xml version="1.0" encoding="utf-8"?>
<p:tagLst xmlns:p="http://schemas.openxmlformats.org/presentationml/2006/main">
  <p:tag name="AS_UNIQUEID" val="1258"/>
</p:tagLst>
</file>

<file path=ppt/tags/tag145.xml><?xml version="1.0" encoding="utf-8"?>
<p:tagLst xmlns:p="http://schemas.openxmlformats.org/presentationml/2006/main">
  <p:tag name="AS_UNIQUEID" val="1259"/>
</p:tagLst>
</file>

<file path=ppt/tags/tag146.xml><?xml version="1.0" encoding="utf-8"?>
<p:tagLst xmlns:p="http://schemas.openxmlformats.org/presentationml/2006/main">
  <p:tag name="AS_UNIQUEID" val="1260"/>
</p:tagLst>
</file>

<file path=ppt/tags/tag147.xml><?xml version="1.0" encoding="utf-8"?>
<p:tagLst xmlns:p="http://schemas.openxmlformats.org/presentationml/2006/main">
  <p:tag name="AS_UNIQUEID" val="1261"/>
</p:tagLst>
</file>

<file path=ppt/tags/tag148.xml><?xml version="1.0" encoding="utf-8"?>
<p:tagLst xmlns:p="http://schemas.openxmlformats.org/presentationml/2006/main">
  <p:tag name="AS_UNIQUEID" val="1262"/>
</p:tagLst>
</file>

<file path=ppt/tags/tag149.xml><?xml version="1.0" encoding="utf-8"?>
<p:tagLst xmlns:p="http://schemas.openxmlformats.org/presentationml/2006/main">
  <p:tag name="AS_UNIQUEID" val="1263"/>
</p:tagLst>
</file>

<file path=ppt/tags/tag15.xml><?xml version="1.0" encoding="utf-8"?>
<p:tagLst xmlns:p="http://schemas.openxmlformats.org/presentationml/2006/main">
  <p:tag name="AS_UNIQUEID" val="1198"/>
</p:tagLst>
</file>

<file path=ppt/tags/tag150.xml><?xml version="1.0" encoding="utf-8"?>
<p:tagLst xmlns:p="http://schemas.openxmlformats.org/presentationml/2006/main">
  <p:tag name="AS_UNIQUEID" val="1264"/>
</p:tagLst>
</file>

<file path=ppt/tags/tag151.xml><?xml version="1.0" encoding="utf-8"?>
<p:tagLst xmlns:p="http://schemas.openxmlformats.org/presentationml/2006/main">
  <p:tag name="AS_UNIQUEID" val="1265"/>
</p:tagLst>
</file>

<file path=ppt/tags/tag152.xml><?xml version="1.0" encoding="utf-8"?>
<p:tagLst xmlns:p="http://schemas.openxmlformats.org/presentationml/2006/main">
  <p:tag name="AS_UNIQUEID" val="1266"/>
</p:tagLst>
</file>

<file path=ppt/tags/tag153.xml><?xml version="1.0" encoding="utf-8"?>
<p:tagLst xmlns:p="http://schemas.openxmlformats.org/presentationml/2006/main">
  <p:tag name="AS_UNIQUEID" val="1267"/>
</p:tagLst>
</file>

<file path=ppt/tags/tag154.xml><?xml version="1.0" encoding="utf-8"?>
<p:tagLst xmlns:p="http://schemas.openxmlformats.org/presentationml/2006/main">
  <p:tag name="AS_UNIQUEID" val="1268"/>
</p:tagLst>
</file>

<file path=ppt/tags/tag155.xml><?xml version="1.0" encoding="utf-8"?>
<p:tagLst xmlns:p="http://schemas.openxmlformats.org/presentationml/2006/main">
  <p:tag name="AS_UNIQUEID" val="1269"/>
</p:tagLst>
</file>

<file path=ppt/tags/tag156.xml><?xml version="1.0" encoding="utf-8"?>
<p:tagLst xmlns:p="http://schemas.openxmlformats.org/presentationml/2006/main">
  <p:tag name="AS_UNIQUEID" val="1270"/>
</p:tagLst>
</file>

<file path=ppt/tags/tag157.xml><?xml version="1.0" encoding="utf-8"?>
<p:tagLst xmlns:p="http://schemas.openxmlformats.org/presentationml/2006/main">
  <p:tag name="AS_UNIQUEID" val="1271"/>
</p:tagLst>
</file>

<file path=ppt/tags/tag158.xml><?xml version="1.0" encoding="utf-8"?>
<p:tagLst xmlns:p="http://schemas.openxmlformats.org/presentationml/2006/main">
  <p:tag name="AS_UNIQUEID" val="1272"/>
</p:tagLst>
</file>

<file path=ppt/tags/tag159.xml><?xml version="1.0" encoding="utf-8"?>
<p:tagLst xmlns:p="http://schemas.openxmlformats.org/presentationml/2006/main">
  <p:tag name="AS_UNIQUEID" val="1273"/>
</p:tagLst>
</file>

<file path=ppt/tags/tag16.xml><?xml version="1.0" encoding="utf-8"?>
<p:tagLst xmlns:p="http://schemas.openxmlformats.org/presentationml/2006/main">
  <p:tag name="AS_UNIQUEID" val="1199"/>
</p:tagLst>
</file>

<file path=ppt/tags/tag160.xml><?xml version="1.0" encoding="utf-8"?>
<p:tagLst xmlns:p="http://schemas.openxmlformats.org/presentationml/2006/main">
  <p:tag name="AS_UNIQUEID" val="1274"/>
</p:tagLst>
</file>

<file path=ppt/tags/tag161.xml><?xml version="1.0" encoding="utf-8"?>
<p:tagLst xmlns:p="http://schemas.openxmlformats.org/presentationml/2006/main">
  <p:tag name="AS_UNIQUEID" val="1275"/>
</p:tagLst>
</file>

<file path=ppt/tags/tag162.xml><?xml version="1.0" encoding="utf-8"?>
<p:tagLst xmlns:p="http://schemas.openxmlformats.org/presentationml/2006/main">
  <p:tag name="AS_UNIQUEID" val="1276"/>
</p:tagLst>
</file>

<file path=ppt/tags/tag163.xml><?xml version="1.0" encoding="utf-8"?>
<p:tagLst xmlns:p="http://schemas.openxmlformats.org/presentationml/2006/main">
  <p:tag name="AS_UNIQUEID" val="1277"/>
</p:tagLst>
</file>

<file path=ppt/tags/tag164.xml><?xml version="1.0" encoding="utf-8"?>
<p:tagLst xmlns:p="http://schemas.openxmlformats.org/presentationml/2006/main">
  <p:tag name="AS_UNIQUEID" val="1278"/>
</p:tagLst>
</file>

<file path=ppt/tags/tag165.xml><?xml version="1.0" encoding="utf-8"?>
<p:tagLst xmlns:p="http://schemas.openxmlformats.org/presentationml/2006/main">
  <p:tag name="AS_UNIQUEID" val="1279"/>
</p:tagLst>
</file>

<file path=ppt/tags/tag166.xml><?xml version="1.0" encoding="utf-8"?>
<p:tagLst xmlns:p="http://schemas.openxmlformats.org/presentationml/2006/main">
  <p:tag name="AS_UNIQUEID" val="1280"/>
</p:tagLst>
</file>

<file path=ppt/tags/tag167.xml><?xml version="1.0" encoding="utf-8"?>
<p:tagLst xmlns:p="http://schemas.openxmlformats.org/presentationml/2006/main">
  <p:tag name="AS_UNIQUEID" val="1281"/>
</p:tagLst>
</file>

<file path=ppt/tags/tag168.xml><?xml version="1.0" encoding="utf-8"?>
<p:tagLst xmlns:p="http://schemas.openxmlformats.org/presentationml/2006/main">
  <p:tag name="AS_UNIQUEID" val="1282"/>
</p:tagLst>
</file>

<file path=ppt/tags/tag169.xml><?xml version="1.0" encoding="utf-8"?>
<p:tagLst xmlns:p="http://schemas.openxmlformats.org/presentationml/2006/main">
  <p:tag name="AS_UNIQUEID" val="1283"/>
</p:tagLst>
</file>

<file path=ppt/tags/tag17.xml><?xml version="1.0" encoding="utf-8"?>
<p:tagLst xmlns:p="http://schemas.openxmlformats.org/presentationml/2006/main">
  <p:tag name="AS_UNIQUEID" val="1200"/>
</p:tagLst>
</file>

<file path=ppt/tags/tag170.xml><?xml version="1.0" encoding="utf-8"?>
<p:tagLst xmlns:p="http://schemas.openxmlformats.org/presentationml/2006/main">
  <p:tag name="AS_UNIQUEID" val="1284"/>
</p:tagLst>
</file>

<file path=ppt/tags/tag171.xml><?xml version="1.0" encoding="utf-8"?>
<p:tagLst xmlns:p="http://schemas.openxmlformats.org/presentationml/2006/main">
  <p:tag name="AS_UNIQUEID" val="1285"/>
</p:tagLst>
</file>

<file path=ppt/tags/tag172.xml><?xml version="1.0" encoding="utf-8"?>
<p:tagLst xmlns:p="http://schemas.openxmlformats.org/presentationml/2006/main">
  <p:tag name="AS_UNIQUEID" val="1286"/>
</p:tagLst>
</file>

<file path=ppt/tags/tag173.xml><?xml version="1.0" encoding="utf-8"?>
<p:tagLst xmlns:p="http://schemas.openxmlformats.org/presentationml/2006/main">
  <p:tag name="AS_UNIQUEID" val="1287"/>
</p:tagLst>
</file>

<file path=ppt/tags/tag174.xml><?xml version="1.0" encoding="utf-8"?>
<p:tagLst xmlns:p="http://schemas.openxmlformats.org/presentationml/2006/main">
  <p:tag name="AS_UNIQUEID" val="1288"/>
</p:tagLst>
</file>

<file path=ppt/tags/tag175.xml><?xml version="1.0" encoding="utf-8"?>
<p:tagLst xmlns:p="http://schemas.openxmlformats.org/presentationml/2006/main">
  <p:tag name="AS_UNIQUEID" val="1289"/>
</p:tagLst>
</file>

<file path=ppt/tags/tag176.xml><?xml version="1.0" encoding="utf-8"?>
<p:tagLst xmlns:p="http://schemas.openxmlformats.org/presentationml/2006/main">
  <p:tag name="AS_UNIQUEID" val="1290"/>
</p:tagLst>
</file>

<file path=ppt/tags/tag177.xml><?xml version="1.0" encoding="utf-8"?>
<p:tagLst xmlns:p="http://schemas.openxmlformats.org/presentationml/2006/main">
  <p:tag name="AS_UNIQUEID" val="1291"/>
</p:tagLst>
</file>

<file path=ppt/tags/tag178.xml><?xml version="1.0" encoding="utf-8"?>
<p:tagLst xmlns:p="http://schemas.openxmlformats.org/presentationml/2006/main">
  <p:tag name="AS_UNIQUEID" val="1292"/>
</p:tagLst>
</file>

<file path=ppt/tags/tag179.xml><?xml version="1.0" encoding="utf-8"?>
<p:tagLst xmlns:p="http://schemas.openxmlformats.org/presentationml/2006/main">
  <p:tag name="AS_UNIQUEID" val="1293"/>
</p:tagLst>
</file>

<file path=ppt/tags/tag18.xml><?xml version="1.0" encoding="utf-8"?>
<p:tagLst xmlns:p="http://schemas.openxmlformats.org/presentationml/2006/main">
  <p:tag name="AS_UNIQUEID" val="1201"/>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180.xml><?xml version="1.0" encoding="utf-8"?>
<p:tagLst xmlns:p="http://schemas.openxmlformats.org/presentationml/2006/main">
  <p:tag name="AS_UNIQUEID" val="1294"/>
</p:tagLst>
</file>

<file path=ppt/tags/tag181.xml><?xml version="1.0" encoding="utf-8"?>
<p:tagLst xmlns:p="http://schemas.openxmlformats.org/presentationml/2006/main">
  <p:tag name="AS_UNIQUEID" val="1295"/>
</p:tagLst>
</file>

<file path=ppt/tags/tag182.xml><?xml version="1.0" encoding="utf-8"?>
<p:tagLst xmlns:p="http://schemas.openxmlformats.org/presentationml/2006/main">
  <p:tag name="AS_UNIQUEID" val="1296"/>
</p:tagLst>
</file>

<file path=ppt/tags/tag183.xml><?xml version="1.0" encoding="utf-8"?>
<p:tagLst xmlns:p="http://schemas.openxmlformats.org/presentationml/2006/main">
  <p:tag name="AS_UNIQUEID" val="1297"/>
</p:tagLst>
</file>

<file path=ppt/tags/tag184.xml><?xml version="1.0" encoding="utf-8"?>
<p:tagLst xmlns:p="http://schemas.openxmlformats.org/presentationml/2006/main">
  <p:tag name="AS_UNIQUEID" val="1298"/>
</p:tagLst>
</file>

<file path=ppt/tags/tag185.xml><?xml version="1.0" encoding="utf-8"?>
<p:tagLst xmlns:p="http://schemas.openxmlformats.org/presentationml/2006/main">
  <p:tag name="AS_UNIQUEID" val="1299"/>
</p:tagLst>
</file>

<file path=ppt/tags/tag186.xml><?xml version="1.0" encoding="utf-8"?>
<p:tagLst xmlns:p="http://schemas.openxmlformats.org/presentationml/2006/main">
  <p:tag name="AS_UNIQUEID" val="1300"/>
</p:tagLst>
</file>

<file path=ppt/tags/tag187.xml><?xml version="1.0" encoding="utf-8"?>
<p:tagLst xmlns:p="http://schemas.openxmlformats.org/presentationml/2006/main">
  <p:tag name="AS_UNIQUEID" val="1301"/>
</p:tagLst>
</file>

<file path=ppt/tags/tag188.xml><?xml version="1.0" encoding="utf-8"?>
<p:tagLst xmlns:p="http://schemas.openxmlformats.org/presentationml/2006/main">
  <p:tag name="AS_UNIQUEID" val="1302"/>
</p:tagLst>
</file>

<file path=ppt/tags/tag189.xml><?xml version="1.0" encoding="utf-8"?>
<p:tagLst xmlns:p="http://schemas.openxmlformats.org/presentationml/2006/main">
  <p:tag name="AS_UNIQUEID" val="1303"/>
</p:tagLst>
</file>

<file path=ppt/tags/tag19.xml><?xml version="1.0" encoding="utf-8"?>
<p:tagLst xmlns:p="http://schemas.openxmlformats.org/presentationml/2006/main">
  <p:tag name="AS_UNIQUEID" val="1202"/>
</p:tagLst>
</file>

<file path=ppt/tags/tag190.xml><?xml version="1.0" encoding="utf-8"?>
<p:tagLst xmlns:p="http://schemas.openxmlformats.org/presentationml/2006/main">
  <p:tag name="AS_UNIQUEID" val="1304"/>
</p:tagLst>
</file>

<file path=ppt/tags/tag191.xml><?xml version="1.0" encoding="utf-8"?>
<p:tagLst xmlns:p="http://schemas.openxmlformats.org/presentationml/2006/main">
  <p:tag name="AS_UNIQUEID" val="1305"/>
</p:tagLst>
</file>

<file path=ppt/tags/tag192.xml><?xml version="1.0" encoding="utf-8"?>
<p:tagLst xmlns:p="http://schemas.openxmlformats.org/presentationml/2006/main">
  <p:tag name="AS_UNIQUEID" val="1306"/>
</p:tagLst>
</file>

<file path=ppt/tags/tag193.xml><?xml version="1.0" encoding="utf-8"?>
<p:tagLst xmlns:p="http://schemas.openxmlformats.org/presentationml/2006/main">
  <p:tag name="AS_UNIQUEID" val="1307"/>
</p:tagLst>
</file>

<file path=ppt/tags/tag194.xml><?xml version="1.0" encoding="utf-8"?>
<p:tagLst xmlns:p="http://schemas.openxmlformats.org/presentationml/2006/main">
  <p:tag name="AS_UNIQUEID" val="1308"/>
</p:tagLst>
</file>

<file path=ppt/tags/tag195.xml><?xml version="1.0" encoding="utf-8"?>
<p:tagLst xmlns:p="http://schemas.openxmlformats.org/presentationml/2006/main">
  <p:tag name="AS_UNIQUEID" val="1309"/>
</p:tagLst>
</file>

<file path=ppt/tags/tag196.xml><?xml version="1.0" encoding="utf-8"?>
<p:tagLst xmlns:p="http://schemas.openxmlformats.org/presentationml/2006/main">
  <p:tag name="AS_UNIQUEID" val="1310"/>
</p:tagLst>
</file>

<file path=ppt/tags/tag197.xml><?xml version="1.0" encoding="utf-8"?>
<p:tagLst xmlns:p="http://schemas.openxmlformats.org/presentationml/2006/main">
  <p:tag name="AS_UNIQUEID" val="1311"/>
</p:tagLst>
</file>

<file path=ppt/tags/tag198.xml><?xml version="1.0" encoding="utf-8"?>
<p:tagLst xmlns:p="http://schemas.openxmlformats.org/presentationml/2006/main">
  <p:tag name="AS_UNIQUEID" val="1312"/>
</p:tagLst>
</file>

<file path=ppt/tags/tag199.xml><?xml version="1.0" encoding="utf-8"?>
<p:tagLst xmlns:p="http://schemas.openxmlformats.org/presentationml/2006/main">
  <p:tag name="AS_UNIQUEID" val="1313"/>
</p:tagLst>
</file>

<file path=ppt/tags/tag2.xml><?xml version="1.0" encoding="utf-8"?>
<p:tagLst xmlns:p="http://schemas.openxmlformats.org/presentationml/2006/main">
  <p:tag name="AS_UNIQUEID" val="1188"/>
</p:tagLst>
</file>

<file path=ppt/tags/tag20.xml><?xml version="1.0" encoding="utf-8"?>
<p:tagLst xmlns:p="http://schemas.openxmlformats.org/presentationml/2006/main">
  <p:tag name="AS_UNIQUEID" val="1203"/>
</p:tagLst>
</file>

<file path=ppt/tags/tag200.xml><?xml version="1.0" encoding="utf-8"?>
<p:tagLst xmlns:p="http://schemas.openxmlformats.org/presentationml/2006/main">
  <p:tag name="AS_UNIQUEID" val="1314"/>
</p:tagLst>
</file>

<file path=ppt/tags/tag201.xml><?xml version="1.0" encoding="utf-8"?>
<p:tagLst xmlns:p="http://schemas.openxmlformats.org/presentationml/2006/main">
  <p:tag name="AS_UNIQUEID" val="1315"/>
</p:tagLst>
</file>

<file path=ppt/tags/tag202.xml><?xml version="1.0" encoding="utf-8"?>
<p:tagLst xmlns:p="http://schemas.openxmlformats.org/presentationml/2006/main">
  <p:tag name="AS_UNIQUEID" val="1316"/>
</p:tagLst>
</file>

<file path=ppt/tags/tag203.xml><?xml version="1.0" encoding="utf-8"?>
<p:tagLst xmlns:p="http://schemas.openxmlformats.org/presentationml/2006/main">
  <p:tag name="AS_UNIQUEID" val="1317"/>
</p:tagLst>
</file>

<file path=ppt/tags/tag204.xml><?xml version="1.0" encoding="utf-8"?>
<p:tagLst xmlns:p="http://schemas.openxmlformats.org/presentationml/2006/main">
  <p:tag name="AS_UNIQUEID" val="1318"/>
</p:tagLst>
</file>

<file path=ppt/tags/tag205.xml><?xml version="1.0" encoding="utf-8"?>
<p:tagLst xmlns:p="http://schemas.openxmlformats.org/presentationml/2006/main">
  <p:tag name="AS_UNIQUEID" val="1319"/>
</p:tagLst>
</file>

<file path=ppt/tags/tag206.xml><?xml version="1.0" encoding="utf-8"?>
<p:tagLst xmlns:p="http://schemas.openxmlformats.org/presentationml/2006/main">
  <p:tag name="AS_UNIQUEID" val="1320"/>
</p:tagLst>
</file>

<file path=ppt/tags/tag207.xml><?xml version="1.0" encoding="utf-8"?>
<p:tagLst xmlns:p="http://schemas.openxmlformats.org/presentationml/2006/main">
  <p:tag name="AS_UNIQUEID" val="1321"/>
</p:tagLst>
</file>

<file path=ppt/tags/tag208.xml><?xml version="1.0" encoding="utf-8"?>
<p:tagLst xmlns:p="http://schemas.openxmlformats.org/presentationml/2006/main">
  <p:tag name="AS_UNIQUEID" val="1322"/>
</p:tagLst>
</file>

<file path=ppt/tags/tag209.xml><?xml version="1.0" encoding="utf-8"?>
<p:tagLst xmlns:p="http://schemas.openxmlformats.org/presentationml/2006/main">
  <p:tag name="AS_UNIQUEID" val="1323"/>
</p:tagLst>
</file>

<file path=ppt/tags/tag21.xml><?xml version="1.0" encoding="utf-8"?>
<p:tagLst xmlns:p="http://schemas.openxmlformats.org/presentationml/2006/main">
  <p:tag name="AS_UNIQUEID" val="1204"/>
</p:tagLst>
</file>

<file path=ppt/tags/tag210.xml><?xml version="1.0" encoding="utf-8"?>
<p:tagLst xmlns:p="http://schemas.openxmlformats.org/presentationml/2006/main">
  <p:tag name="AS_UNIQUEID" val="1324"/>
</p:tagLst>
</file>

<file path=ppt/tags/tag211.xml><?xml version="1.0" encoding="utf-8"?>
<p:tagLst xmlns:p="http://schemas.openxmlformats.org/presentationml/2006/main">
  <p:tag name="AS_UNIQUEID" val="1325"/>
</p:tagLst>
</file>

<file path=ppt/tags/tag212.xml><?xml version="1.0" encoding="utf-8"?>
<p:tagLst xmlns:p="http://schemas.openxmlformats.org/presentationml/2006/main">
  <p:tag name="AS_UNIQUEID" val="1326"/>
</p:tagLst>
</file>

<file path=ppt/tags/tag213.xml><?xml version="1.0" encoding="utf-8"?>
<p:tagLst xmlns:p="http://schemas.openxmlformats.org/presentationml/2006/main">
  <p:tag name="AS_UNIQUEID" val="1327"/>
</p:tagLst>
</file>

<file path=ppt/tags/tag214.xml><?xml version="1.0" encoding="utf-8"?>
<p:tagLst xmlns:p="http://schemas.openxmlformats.org/presentationml/2006/main">
  <p:tag name="AS_UNIQUEID" val="1328"/>
</p:tagLst>
</file>

<file path=ppt/tags/tag215.xml><?xml version="1.0" encoding="utf-8"?>
<p:tagLst xmlns:p="http://schemas.openxmlformats.org/presentationml/2006/main">
  <p:tag name="AS_UNIQUEID" val="1329"/>
</p:tagLst>
</file>

<file path=ppt/tags/tag216.xml><?xml version="1.0" encoding="utf-8"?>
<p:tagLst xmlns:p="http://schemas.openxmlformats.org/presentationml/2006/main">
  <p:tag name="AS_UNIQUEID" val="1330"/>
</p:tagLst>
</file>

<file path=ppt/tags/tag217.xml><?xml version="1.0" encoding="utf-8"?>
<p:tagLst xmlns:p="http://schemas.openxmlformats.org/presentationml/2006/main">
  <p:tag name="AS_UNIQUEID" val="1331"/>
</p:tagLst>
</file>

<file path=ppt/tags/tag218.xml><?xml version="1.0" encoding="utf-8"?>
<p:tagLst xmlns:p="http://schemas.openxmlformats.org/presentationml/2006/main">
  <p:tag name="AS_UNIQUEID" val="1332"/>
</p:tagLst>
</file>

<file path=ppt/tags/tag219.xml><?xml version="1.0" encoding="utf-8"?>
<p:tagLst xmlns:p="http://schemas.openxmlformats.org/presentationml/2006/main">
  <p:tag name="AS_UNIQUEID" val="1333"/>
</p:tagLst>
</file>

<file path=ppt/tags/tag22.xml><?xml version="1.0" encoding="utf-8"?>
<p:tagLst xmlns:p="http://schemas.openxmlformats.org/presentationml/2006/main">
  <p:tag name="AS_UNIQUEID" val="1205"/>
</p:tagLst>
</file>

<file path=ppt/tags/tag220.xml><?xml version="1.0" encoding="utf-8"?>
<p:tagLst xmlns:p="http://schemas.openxmlformats.org/presentationml/2006/main">
  <p:tag name="AS_UNIQUEID" val="1334"/>
</p:tagLst>
</file>

<file path=ppt/tags/tag221.xml><?xml version="1.0" encoding="utf-8"?>
<p:tagLst xmlns:p="http://schemas.openxmlformats.org/presentationml/2006/main">
  <p:tag name="AS_UNIQUEID" val="1335"/>
</p:tagLst>
</file>

<file path=ppt/tags/tag222.xml><?xml version="1.0" encoding="utf-8"?>
<p:tagLst xmlns:p="http://schemas.openxmlformats.org/presentationml/2006/main">
  <p:tag name="AS_UNIQUEID" val="1336"/>
</p:tagLst>
</file>

<file path=ppt/tags/tag223.xml><?xml version="1.0" encoding="utf-8"?>
<p:tagLst xmlns:p="http://schemas.openxmlformats.org/presentationml/2006/main">
  <p:tag name="AS_UNIQUEID" val="1337"/>
</p:tagLst>
</file>

<file path=ppt/tags/tag224.xml><?xml version="1.0" encoding="utf-8"?>
<p:tagLst xmlns:p="http://schemas.openxmlformats.org/presentationml/2006/main">
  <p:tag name="AS_UNIQUEID" val="1338"/>
</p:tagLst>
</file>

<file path=ppt/tags/tag225.xml><?xml version="1.0" encoding="utf-8"?>
<p:tagLst xmlns:p="http://schemas.openxmlformats.org/presentationml/2006/main">
  <p:tag name="AS_UNIQUEID" val="1339"/>
</p:tagLst>
</file>

<file path=ppt/tags/tag226.xml><?xml version="1.0" encoding="utf-8"?>
<p:tagLst xmlns:p="http://schemas.openxmlformats.org/presentationml/2006/main">
  <p:tag name="AS_UNIQUEID" val="1340"/>
</p:tagLst>
</file>

<file path=ppt/tags/tag227.xml><?xml version="1.0" encoding="utf-8"?>
<p:tagLst xmlns:p="http://schemas.openxmlformats.org/presentationml/2006/main">
  <p:tag name="AS_UNIQUEID" val="1341"/>
</p:tagLst>
</file>

<file path=ppt/tags/tag228.xml><?xml version="1.0" encoding="utf-8"?>
<p:tagLst xmlns:p="http://schemas.openxmlformats.org/presentationml/2006/main">
  <p:tag name="AS_UNIQUEID" val="1342"/>
</p:tagLst>
</file>

<file path=ppt/tags/tag229.xml><?xml version="1.0" encoding="utf-8"?>
<p:tagLst xmlns:p="http://schemas.openxmlformats.org/presentationml/2006/main">
  <p:tag name="AS_UNIQUEID" val="1343"/>
</p:tagLst>
</file>

<file path=ppt/tags/tag23.xml><?xml version="1.0" encoding="utf-8"?>
<p:tagLst xmlns:p="http://schemas.openxmlformats.org/presentationml/2006/main">
  <p:tag name="AS_UNIQUEID" val="1206"/>
</p:tagLst>
</file>

<file path=ppt/tags/tag230.xml><?xml version="1.0" encoding="utf-8"?>
<p:tagLst xmlns:p="http://schemas.openxmlformats.org/presentationml/2006/main">
  <p:tag name="AS_UNIQUEID" val="1344"/>
</p:tagLst>
</file>

<file path=ppt/tags/tag231.xml><?xml version="1.0" encoding="utf-8"?>
<p:tagLst xmlns:p="http://schemas.openxmlformats.org/presentationml/2006/main">
  <p:tag name="AS_UNIQUEID" val="1345"/>
</p:tagLst>
</file>

<file path=ppt/tags/tag232.xml><?xml version="1.0" encoding="utf-8"?>
<p:tagLst xmlns:p="http://schemas.openxmlformats.org/presentationml/2006/main">
  <p:tag name="AS_UNIQUEID" val="1346"/>
</p:tagLst>
</file>

<file path=ppt/tags/tag233.xml><?xml version="1.0" encoding="utf-8"?>
<p:tagLst xmlns:p="http://schemas.openxmlformats.org/presentationml/2006/main">
  <p:tag name="AS_UNIQUEID" val="1347"/>
</p:tagLst>
</file>

<file path=ppt/tags/tag234.xml><?xml version="1.0" encoding="utf-8"?>
<p:tagLst xmlns:p="http://schemas.openxmlformats.org/presentationml/2006/main">
  <p:tag name="AS_UNIQUEID" val="1348"/>
</p:tagLst>
</file>

<file path=ppt/tags/tag235.xml><?xml version="1.0" encoding="utf-8"?>
<p:tagLst xmlns:p="http://schemas.openxmlformats.org/presentationml/2006/main">
  <p:tag name="AS_UNIQUEID" val="1349"/>
</p:tagLst>
</file>

<file path=ppt/tags/tag236.xml><?xml version="1.0" encoding="utf-8"?>
<p:tagLst xmlns:p="http://schemas.openxmlformats.org/presentationml/2006/main">
  <p:tag name="AS_UNIQUEID" val="1350"/>
</p:tagLst>
</file>

<file path=ppt/tags/tag237.xml><?xml version="1.0" encoding="utf-8"?>
<p:tagLst xmlns:p="http://schemas.openxmlformats.org/presentationml/2006/main">
  <p:tag name="AS_UNIQUEID" val="1351"/>
</p:tagLst>
</file>

<file path=ppt/tags/tag238.xml><?xml version="1.0" encoding="utf-8"?>
<p:tagLst xmlns:p="http://schemas.openxmlformats.org/presentationml/2006/main">
  <p:tag name="AS_UNIQUEID" val="1352"/>
</p:tagLst>
</file>

<file path=ppt/tags/tag239.xml><?xml version="1.0" encoding="utf-8"?>
<p:tagLst xmlns:p="http://schemas.openxmlformats.org/presentationml/2006/main">
  <p:tag name="AS_UNIQUEID" val="1353"/>
</p:tagLst>
</file>

<file path=ppt/tags/tag24.xml><?xml version="1.0" encoding="utf-8"?>
<p:tagLst xmlns:p="http://schemas.openxmlformats.org/presentationml/2006/main">
  <p:tag name="AS_UNIQUEID" val="1207"/>
</p:tagLst>
</file>

<file path=ppt/tags/tag240.xml><?xml version="1.0" encoding="utf-8"?>
<p:tagLst xmlns:p="http://schemas.openxmlformats.org/presentationml/2006/main">
  <p:tag name="AS_UNIQUEID" val="1354"/>
</p:tagLst>
</file>

<file path=ppt/tags/tag241.xml><?xml version="1.0" encoding="utf-8"?>
<p:tagLst xmlns:p="http://schemas.openxmlformats.org/presentationml/2006/main">
  <p:tag name="AS_UNIQUEID" val="1355"/>
</p:tagLst>
</file>

<file path=ppt/tags/tag242.xml><?xml version="1.0" encoding="utf-8"?>
<p:tagLst xmlns:p="http://schemas.openxmlformats.org/presentationml/2006/main">
  <p:tag name="AS_UNIQUEID" val="1356"/>
</p:tagLst>
</file>

<file path=ppt/tags/tag243.xml><?xml version="1.0" encoding="utf-8"?>
<p:tagLst xmlns:p="http://schemas.openxmlformats.org/presentationml/2006/main">
  <p:tag name="AS_UNIQUEID" val="1357"/>
</p:tagLst>
</file>

<file path=ppt/tags/tag244.xml><?xml version="1.0" encoding="utf-8"?>
<p:tagLst xmlns:p="http://schemas.openxmlformats.org/presentationml/2006/main">
  <p:tag name="AS_UNIQUEID" val="1358"/>
</p:tagLst>
</file>

<file path=ppt/tags/tag245.xml><?xml version="1.0" encoding="utf-8"?>
<p:tagLst xmlns:p="http://schemas.openxmlformats.org/presentationml/2006/main">
  <p:tag name="AS_UNIQUEID" val="1359"/>
</p:tagLst>
</file>

<file path=ppt/tags/tag246.xml><?xml version="1.0" encoding="utf-8"?>
<p:tagLst xmlns:p="http://schemas.openxmlformats.org/presentationml/2006/main">
  <p:tag name="AS_UNIQUEID" val="1360"/>
</p:tagLst>
</file>

<file path=ppt/tags/tag247.xml><?xml version="1.0" encoding="utf-8"?>
<p:tagLst xmlns:p="http://schemas.openxmlformats.org/presentationml/2006/main">
  <p:tag name="AS_UNIQUEID" val="1361"/>
</p:tagLst>
</file>

<file path=ppt/tags/tag248.xml><?xml version="1.0" encoding="utf-8"?>
<p:tagLst xmlns:p="http://schemas.openxmlformats.org/presentationml/2006/main">
  <p:tag name="AS_UNIQUEID" val="1362"/>
</p:tagLst>
</file>

<file path=ppt/tags/tag249.xml><?xml version="1.0" encoding="utf-8"?>
<p:tagLst xmlns:p="http://schemas.openxmlformats.org/presentationml/2006/main">
  <p:tag name="AS_UNIQUEID" val="1363"/>
</p:tagLst>
</file>

<file path=ppt/tags/tag25.xml><?xml version="1.0" encoding="utf-8"?>
<p:tagLst xmlns:p="http://schemas.openxmlformats.org/presentationml/2006/main">
  <p:tag name="AS_UNIQUEID" val="1208"/>
</p:tagLst>
</file>

<file path=ppt/tags/tag250.xml><?xml version="1.0" encoding="utf-8"?>
<p:tagLst xmlns:p="http://schemas.openxmlformats.org/presentationml/2006/main">
  <p:tag name="AS_UNIQUEID" val="1364"/>
</p:tagLst>
</file>

<file path=ppt/tags/tag251.xml><?xml version="1.0" encoding="utf-8"?>
<p:tagLst xmlns:p="http://schemas.openxmlformats.org/presentationml/2006/main">
  <p:tag name="AS_UNIQUEID" val="1365"/>
</p:tagLst>
</file>

<file path=ppt/tags/tag252.xml><?xml version="1.0" encoding="utf-8"?>
<p:tagLst xmlns:p="http://schemas.openxmlformats.org/presentationml/2006/main">
  <p:tag name="AS_UNIQUEID" val="1366"/>
</p:tagLst>
</file>

<file path=ppt/tags/tag253.xml><?xml version="1.0" encoding="utf-8"?>
<p:tagLst xmlns:p="http://schemas.openxmlformats.org/presentationml/2006/main">
  <p:tag name="AS_UNIQUEID" val="1367"/>
</p:tagLst>
</file>

<file path=ppt/tags/tag254.xml><?xml version="1.0" encoding="utf-8"?>
<p:tagLst xmlns:p="http://schemas.openxmlformats.org/presentationml/2006/main">
  <p:tag name="AS_UNIQUEID" val="1368"/>
</p:tagLst>
</file>

<file path=ppt/tags/tag255.xml><?xml version="1.0" encoding="utf-8"?>
<p:tagLst xmlns:p="http://schemas.openxmlformats.org/presentationml/2006/main">
  <p:tag name="AS_UNIQUEID" val="1369"/>
</p:tagLst>
</file>

<file path=ppt/tags/tag256.xml><?xml version="1.0" encoding="utf-8"?>
<p:tagLst xmlns:p="http://schemas.openxmlformats.org/presentationml/2006/main">
  <p:tag name="AS_UNIQUEID" val="1370"/>
</p:tagLst>
</file>

<file path=ppt/tags/tag257.xml><?xml version="1.0" encoding="utf-8"?>
<p:tagLst xmlns:p="http://schemas.openxmlformats.org/presentationml/2006/main">
  <p:tag name="AS_UNIQUEID" val="1371"/>
</p:tagLst>
</file>

<file path=ppt/tags/tag258.xml><?xml version="1.0" encoding="utf-8"?>
<p:tagLst xmlns:p="http://schemas.openxmlformats.org/presentationml/2006/main">
  <p:tag name="AS_UNIQUEID" val="1372"/>
</p:tagLst>
</file>

<file path=ppt/tags/tag259.xml><?xml version="1.0" encoding="utf-8"?>
<p:tagLst xmlns:p="http://schemas.openxmlformats.org/presentationml/2006/main">
  <p:tag name="AS_UNIQUEID" val="1373"/>
</p:tagLst>
</file>

<file path=ppt/tags/tag26.xml><?xml version="1.0" encoding="utf-8"?>
<p:tagLst xmlns:p="http://schemas.openxmlformats.org/presentationml/2006/main">
  <p:tag name="AS_UNIQUEID" val="1209"/>
</p:tagLst>
</file>

<file path=ppt/tags/tag260.xml><?xml version="1.0" encoding="utf-8"?>
<p:tagLst xmlns:p="http://schemas.openxmlformats.org/presentationml/2006/main">
  <p:tag name="AS_UNIQUEID" val="1374"/>
</p:tagLst>
</file>

<file path=ppt/tags/tag261.xml><?xml version="1.0" encoding="utf-8"?>
<p:tagLst xmlns:p="http://schemas.openxmlformats.org/presentationml/2006/main">
  <p:tag name="AS_UNIQUEID" val="1375"/>
</p:tagLst>
</file>

<file path=ppt/tags/tag262.xml><?xml version="1.0" encoding="utf-8"?>
<p:tagLst xmlns:p="http://schemas.openxmlformats.org/presentationml/2006/main">
  <p:tag name="AS_UNIQUEID" val="1376"/>
</p:tagLst>
</file>

<file path=ppt/tags/tag263.xml><?xml version="1.0" encoding="utf-8"?>
<p:tagLst xmlns:p="http://schemas.openxmlformats.org/presentationml/2006/main">
  <p:tag name="AS_UNIQUEID" val="1377"/>
</p:tagLst>
</file>

<file path=ppt/tags/tag264.xml><?xml version="1.0" encoding="utf-8"?>
<p:tagLst xmlns:p="http://schemas.openxmlformats.org/presentationml/2006/main">
  <p:tag name="AS_UNIQUEID" val="1378"/>
</p:tagLst>
</file>

<file path=ppt/tags/tag265.xml><?xml version="1.0" encoding="utf-8"?>
<p:tagLst xmlns:p="http://schemas.openxmlformats.org/presentationml/2006/main">
  <p:tag name="AS_UNIQUEID" val="1379"/>
</p:tagLst>
</file>

<file path=ppt/tags/tag266.xml><?xml version="1.0" encoding="utf-8"?>
<p:tagLst xmlns:p="http://schemas.openxmlformats.org/presentationml/2006/main">
  <p:tag name="AS_UNIQUEID" val="1380"/>
</p:tagLst>
</file>

<file path=ppt/tags/tag267.xml><?xml version="1.0" encoding="utf-8"?>
<p:tagLst xmlns:p="http://schemas.openxmlformats.org/presentationml/2006/main">
  <p:tag name="AS_UNIQUEID" val="1381"/>
</p:tagLst>
</file>

<file path=ppt/tags/tag268.xml><?xml version="1.0" encoding="utf-8"?>
<p:tagLst xmlns:p="http://schemas.openxmlformats.org/presentationml/2006/main">
  <p:tag name="AS_UNIQUEID" val="1382"/>
</p:tagLst>
</file>

<file path=ppt/tags/tag269.xml><?xml version="1.0" encoding="utf-8"?>
<p:tagLst xmlns:p="http://schemas.openxmlformats.org/presentationml/2006/main">
  <p:tag name="AS_UNIQUEID" val="1383"/>
</p:tagLst>
</file>

<file path=ppt/tags/tag27.xml><?xml version="1.0" encoding="utf-8"?>
<p:tagLst xmlns:p="http://schemas.openxmlformats.org/presentationml/2006/main">
  <p:tag name="AS_UNIQUEID" val="1210"/>
</p:tagLst>
</file>

<file path=ppt/tags/tag270.xml><?xml version="1.0" encoding="utf-8"?>
<p:tagLst xmlns:p="http://schemas.openxmlformats.org/presentationml/2006/main">
  <p:tag name="AS_UNIQUEID" val="1384"/>
</p:tagLst>
</file>

<file path=ppt/tags/tag271.xml><?xml version="1.0" encoding="utf-8"?>
<p:tagLst xmlns:p="http://schemas.openxmlformats.org/presentationml/2006/main">
  <p:tag name="AS_UNIQUEID" val="1385"/>
</p:tagLst>
</file>

<file path=ppt/tags/tag272.xml><?xml version="1.0" encoding="utf-8"?>
<p:tagLst xmlns:p="http://schemas.openxmlformats.org/presentationml/2006/main">
  <p:tag name="AS_UNIQUEID" val="1386"/>
</p:tagLst>
</file>

<file path=ppt/tags/tag273.xml><?xml version="1.0" encoding="utf-8"?>
<p:tagLst xmlns:p="http://schemas.openxmlformats.org/presentationml/2006/main">
  <p:tag name="AS_UNIQUEID" val="1387"/>
</p:tagLst>
</file>

<file path=ppt/tags/tag274.xml><?xml version="1.0" encoding="utf-8"?>
<p:tagLst xmlns:p="http://schemas.openxmlformats.org/presentationml/2006/main">
  <p:tag name="AS_UNIQUEID" val="1388"/>
</p:tagLst>
</file>

<file path=ppt/tags/tag275.xml><?xml version="1.0" encoding="utf-8"?>
<p:tagLst xmlns:p="http://schemas.openxmlformats.org/presentationml/2006/main">
  <p:tag name="AS_UNIQUEID" val="1389"/>
</p:tagLst>
</file>

<file path=ppt/tags/tag276.xml><?xml version="1.0" encoding="utf-8"?>
<p:tagLst xmlns:p="http://schemas.openxmlformats.org/presentationml/2006/main">
  <p:tag name="AS_UNIQUEID" val="1390"/>
</p:tagLst>
</file>

<file path=ppt/tags/tag277.xml><?xml version="1.0" encoding="utf-8"?>
<p:tagLst xmlns:p="http://schemas.openxmlformats.org/presentationml/2006/main">
  <p:tag name="AS_UNIQUEID" val="1391"/>
</p:tagLst>
</file>

<file path=ppt/tags/tag278.xml><?xml version="1.0" encoding="utf-8"?>
<p:tagLst xmlns:p="http://schemas.openxmlformats.org/presentationml/2006/main">
  <p:tag name="AS_UNIQUEID" val="1392"/>
</p:tagLst>
</file>

<file path=ppt/tags/tag279.xml><?xml version="1.0" encoding="utf-8"?>
<p:tagLst xmlns:p="http://schemas.openxmlformats.org/presentationml/2006/main">
  <p:tag name="AS_UNIQUEID" val="1393"/>
</p:tagLst>
</file>

<file path=ppt/tags/tag28.xml><?xml version="1.0" encoding="utf-8"?>
<p:tagLst xmlns:p="http://schemas.openxmlformats.org/presentationml/2006/main">
  <p:tag name="AS_UNIQUEID" val="1211"/>
</p:tagLst>
</file>

<file path=ppt/tags/tag280.xml><?xml version="1.0" encoding="utf-8"?>
<p:tagLst xmlns:p="http://schemas.openxmlformats.org/presentationml/2006/main">
  <p:tag name="AS_UNIQUEID" val="1394"/>
</p:tagLst>
</file>

<file path=ppt/tags/tag281.xml><?xml version="1.0" encoding="utf-8"?>
<p:tagLst xmlns:p="http://schemas.openxmlformats.org/presentationml/2006/main">
  <p:tag name="AS_UNIQUEID" val="1395"/>
</p:tagLst>
</file>

<file path=ppt/tags/tag282.xml><?xml version="1.0" encoding="utf-8"?>
<p:tagLst xmlns:p="http://schemas.openxmlformats.org/presentationml/2006/main">
  <p:tag name="AS_UNIQUEID" val="1396"/>
</p:tagLst>
</file>

<file path=ppt/tags/tag283.xml><?xml version="1.0" encoding="utf-8"?>
<p:tagLst xmlns:p="http://schemas.openxmlformats.org/presentationml/2006/main">
  <p:tag name="AS_UNIQUEID" val="1397"/>
</p:tagLst>
</file>

<file path=ppt/tags/tag284.xml><?xml version="1.0" encoding="utf-8"?>
<p:tagLst xmlns:p="http://schemas.openxmlformats.org/presentationml/2006/main">
  <p:tag name="AS_UNIQUEID" val="1398"/>
</p:tagLst>
</file>

<file path=ppt/tags/tag285.xml><?xml version="1.0" encoding="utf-8"?>
<p:tagLst xmlns:p="http://schemas.openxmlformats.org/presentationml/2006/main">
  <p:tag name="AS_UNIQUEID" val="1399"/>
</p:tagLst>
</file>

<file path=ppt/tags/tag286.xml><?xml version="1.0" encoding="utf-8"?>
<p:tagLst xmlns:p="http://schemas.openxmlformats.org/presentationml/2006/main">
  <p:tag name="AS_UNIQUEID" val="1400"/>
</p:tagLst>
</file>

<file path=ppt/tags/tag287.xml><?xml version="1.0" encoding="utf-8"?>
<p:tagLst xmlns:p="http://schemas.openxmlformats.org/presentationml/2006/main">
  <p:tag name="AS_UNIQUEID" val="1401"/>
</p:tagLst>
</file>

<file path=ppt/tags/tag288.xml><?xml version="1.0" encoding="utf-8"?>
<p:tagLst xmlns:p="http://schemas.openxmlformats.org/presentationml/2006/main">
  <p:tag name="AS_UNIQUEID" val="1402"/>
</p:tagLst>
</file>

<file path=ppt/tags/tag289.xml><?xml version="1.0" encoding="utf-8"?>
<p:tagLst xmlns:p="http://schemas.openxmlformats.org/presentationml/2006/main">
  <p:tag name="AS_UNIQUEID" val="1403"/>
</p:tagLst>
</file>

<file path=ppt/tags/tag29.xml><?xml version="1.0" encoding="utf-8"?>
<p:tagLst xmlns:p="http://schemas.openxmlformats.org/presentationml/2006/main">
  <p:tag name="AS_UNIQUEID" val="1212"/>
</p:tagLst>
</file>

<file path=ppt/tags/tag290.xml><?xml version="1.0" encoding="utf-8"?>
<p:tagLst xmlns:p="http://schemas.openxmlformats.org/presentationml/2006/main">
  <p:tag name="AS_UNIQUEID" val="1404"/>
</p:tagLst>
</file>

<file path=ppt/tags/tag291.xml><?xml version="1.0" encoding="utf-8"?>
<p:tagLst xmlns:p="http://schemas.openxmlformats.org/presentationml/2006/main">
  <p:tag name="AS_UNIQUEID" val="1405"/>
</p:tagLst>
</file>

<file path=ppt/tags/tag292.xml><?xml version="1.0" encoding="utf-8"?>
<p:tagLst xmlns:p="http://schemas.openxmlformats.org/presentationml/2006/main">
  <p:tag name="AS_UNIQUEID" val="1406"/>
</p:tagLst>
</file>

<file path=ppt/tags/tag293.xml><?xml version="1.0" encoding="utf-8"?>
<p:tagLst xmlns:p="http://schemas.openxmlformats.org/presentationml/2006/main">
  <p:tag name="AS_UNIQUEID" val="1407"/>
</p:tagLst>
</file>

<file path=ppt/tags/tag294.xml><?xml version="1.0" encoding="utf-8"?>
<p:tagLst xmlns:p="http://schemas.openxmlformats.org/presentationml/2006/main">
  <p:tag name="AS_UNIQUEID" val="1408"/>
</p:tagLst>
</file>

<file path=ppt/tags/tag295.xml><?xml version="1.0" encoding="utf-8"?>
<p:tagLst xmlns:p="http://schemas.openxmlformats.org/presentationml/2006/main">
  <p:tag name="AS_UNIQUEID" val="1409"/>
</p:tagLst>
</file>

<file path=ppt/tags/tag296.xml><?xml version="1.0" encoding="utf-8"?>
<p:tagLst xmlns:p="http://schemas.openxmlformats.org/presentationml/2006/main">
  <p:tag name="AS_UNIQUEID" val="1410"/>
</p:tagLst>
</file>

<file path=ppt/tags/tag297.xml><?xml version="1.0" encoding="utf-8"?>
<p:tagLst xmlns:p="http://schemas.openxmlformats.org/presentationml/2006/main">
  <p:tag name="AS_UNIQUEID" val="1411"/>
</p:tagLst>
</file>

<file path=ppt/tags/tag298.xml><?xml version="1.0" encoding="utf-8"?>
<p:tagLst xmlns:p="http://schemas.openxmlformats.org/presentationml/2006/main">
  <p:tag name="AS_UNIQUEID" val="1412"/>
</p:tagLst>
</file>

<file path=ppt/tags/tag299.xml><?xml version="1.0" encoding="utf-8"?>
<p:tagLst xmlns:p="http://schemas.openxmlformats.org/presentationml/2006/main">
  <p:tag name="AS_UNIQUEID" val="1413"/>
</p:tagLst>
</file>

<file path=ppt/tags/tag3.xml><?xml version="1.0" encoding="utf-8"?>
<p:tagLst xmlns:p="http://schemas.openxmlformats.org/presentationml/2006/main">
  <p:tag name="AS_UNIQUEID" val="746"/>
</p:tagLst>
</file>

<file path=ppt/tags/tag30.xml><?xml version="1.0" encoding="utf-8"?>
<p:tagLst xmlns:p="http://schemas.openxmlformats.org/presentationml/2006/main">
  <p:tag name="AS_UNIQUEID" val="1213"/>
</p:tagLst>
</file>

<file path=ppt/tags/tag300.xml><?xml version="1.0" encoding="utf-8"?>
<p:tagLst xmlns:p="http://schemas.openxmlformats.org/presentationml/2006/main">
  <p:tag name="AS_UNIQUEID" val="1414"/>
</p:tagLst>
</file>

<file path=ppt/tags/tag301.xml><?xml version="1.0" encoding="utf-8"?>
<p:tagLst xmlns:p="http://schemas.openxmlformats.org/presentationml/2006/main">
  <p:tag name="AS_UNIQUEID" val="1415"/>
</p:tagLst>
</file>

<file path=ppt/tags/tag302.xml><?xml version="1.0" encoding="utf-8"?>
<p:tagLst xmlns:p="http://schemas.openxmlformats.org/presentationml/2006/main">
  <p:tag name="AS_UNIQUEID" val="1416"/>
</p:tagLst>
</file>

<file path=ppt/tags/tag303.xml><?xml version="1.0" encoding="utf-8"?>
<p:tagLst xmlns:p="http://schemas.openxmlformats.org/presentationml/2006/main">
  <p:tag name="AS_UNIQUEID" val="1417"/>
</p:tagLst>
</file>

<file path=ppt/tags/tag304.xml><?xml version="1.0" encoding="utf-8"?>
<p:tagLst xmlns:p="http://schemas.openxmlformats.org/presentationml/2006/main">
  <p:tag name="AS_UNIQUEID" val="1418"/>
</p:tagLst>
</file>

<file path=ppt/tags/tag305.xml><?xml version="1.0" encoding="utf-8"?>
<p:tagLst xmlns:p="http://schemas.openxmlformats.org/presentationml/2006/main">
  <p:tag name="AS_UNIQUEID" val="1419"/>
</p:tagLst>
</file>

<file path=ppt/tags/tag306.xml><?xml version="1.0" encoding="utf-8"?>
<p:tagLst xmlns:p="http://schemas.openxmlformats.org/presentationml/2006/main">
  <p:tag name="AS_UNIQUEID" val="1420"/>
</p:tagLst>
</file>

<file path=ppt/tags/tag307.xml><?xml version="1.0" encoding="utf-8"?>
<p:tagLst xmlns:p="http://schemas.openxmlformats.org/presentationml/2006/main">
  <p:tag name="AS_UNIQUEID" val="1421"/>
</p:tagLst>
</file>

<file path=ppt/tags/tag308.xml><?xml version="1.0" encoding="utf-8"?>
<p:tagLst xmlns:p="http://schemas.openxmlformats.org/presentationml/2006/main">
  <p:tag name="AS_UNIQUEID" val="1422"/>
</p:tagLst>
</file>

<file path=ppt/tags/tag309.xml><?xml version="1.0" encoding="utf-8"?>
<p:tagLst xmlns:p="http://schemas.openxmlformats.org/presentationml/2006/main">
  <p:tag name="AS_UNIQUEID" val="1423"/>
</p:tagLst>
</file>

<file path=ppt/tags/tag31.xml><?xml version="1.0" encoding="utf-8"?>
<p:tagLst xmlns:p="http://schemas.openxmlformats.org/presentationml/2006/main">
  <p:tag name="AS_UNIQUEID" val="1214"/>
</p:tagLst>
</file>

<file path=ppt/tags/tag310.xml><?xml version="1.0" encoding="utf-8"?>
<p:tagLst xmlns:p="http://schemas.openxmlformats.org/presentationml/2006/main">
  <p:tag name="AS_UNIQUEID" val="1424"/>
</p:tagLst>
</file>

<file path=ppt/tags/tag311.xml><?xml version="1.0" encoding="utf-8"?>
<p:tagLst xmlns:p="http://schemas.openxmlformats.org/presentationml/2006/main">
  <p:tag name="AS_UNIQUEID" val="1425"/>
</p:tagLst>
</file>

<file path=ppt/tags/tag312.xml><?xml version="1.0" encoding="utf-8"?>
<p:tagLst xmlns:p="http://schemas.openxmlformats.org/presentationml/2006/main">
  <p:tag name="AS_UNIQUEID" val="1426"/>
</p:tagLst>
</file>

<file path=ppt/tags/tag313.xml><?xml version="1.0" encoding="utf-8"?>
<p:tagLst xmlns:p="http://schemas.openxmlformats.org/presentationml/2006/main">
  <p:tag name="AS_UNIQUEID" val="1427"/>
</p:tagLst>
</file>

<file path=ppt/tags/tag314.xml><?xml version="1.0" encoding="utf-8"?>
<p:tagLst xmlns:p="http://schemas.openxmlformats.org/presentationml/2006/main">
  <p:tag name="AS_UNIQUEID" val="1428"/>
</p:tagLst>
</file>

<file path=ppt/tags/tag315.xml><?xml version="1.0" encoding="utf-8"?>
<p:tagLst xmlns:p="http://schemas.openxmlformats.org/presentationml/2006/main">
  <p:tag name="AS_UNIQUEID" val="1429"/>
</p:tagLst>
</file>

<file path=ppt/tags/tag316.xml><?xml version="1.0" encoding="utf-8"?>
<p:tagLst xmlns:p="http://schemas.openxmlformats.org/presentationml/2006/main">
  <p:tag name="AS_UNIQUEID" val="1430"/>
</p:tagLst>
</file>

<file path=ppt/tags/tag317.xml><?xml version="1.0" encoding="utf-8"?>
<p:tagLst xmlns:p="http://schemas.openxmlformats.org/presentationml/2006/main">
  <p:tag name="AS_UNIQUEID" val="1431"/>
</p:tagLst>
</file>

<file path=ppt/tags/tag318.xml><?xml version="1.0" encoding="utf-8"?>
<p:tagLst xmlns:p="http://schemas.openxmlformats.org/presentationml/2006/main">
  <p:tag name="AS_UNIQUEID" val="1432"/>
</p:tagLst>
</file>

<file path=ppt/tags/tag319.xml><?xml version="1.0" encoding="utf-8"?>
<p:tagLst xmlns:p="http://schemas.openxmlformats.org/presentationml/2006/main">
  <p:tag name="AS_UNIQUEID" val="1433"/>
</p:tagLst>
</file>

<file path=ppt/tags/tag32.xml><?xml version="1.0" encoding="utf-8"?>
<p:tagLst xmlns:p="http://schemas.openxmlformats.org/presentationml/2006/main">
  <p:tag name="AS_UNIQUEID" val="1215"/>
</p:tagLst>
</file>

<file path=ppt/tags/tag320.xml><?xml version="1.0" encoding="utf-8"?>
<p:tagLst xmlns:p="http://schemas.openxmlformats.org/presentationml/2006/main">
  <p:tag name="AS_UNIQUEID" val="1434"/>
</p:tagLst>
</file>

<file path=ppt/tags/tag321.xml><?xml version="1.0" encoding="utf-8"?>
<p:tagLst xmlns:p="http://schemas.openxmlformats.org/presentationml/2006/main">
  <p:tag name="AS_UNIQUEID" val="1435"/>
</p:tagLst>
</file>

<file path=ppt/tags/tag322.xml><?xml version="1.0" encoding="utf-8"?>
<p:tagLst xmlns:p="http://schemas.openxmlformats.org/presentationml/2006/main">
  <p:tag name="AS_UNIQUEID" val="1436"/>
</p:tagLst>
</file>

<file path=ppt/tags/tag323.xml><?xml version="1.0" encoding="utf-8"?>
<p:tagLst xmlns:p="http://schemas.openxmlformats.org/presentationml/2006/main">
  <p:tag name="AS_UNIQUEID" val="1437"/>
</p:tagLst>
</file>

<file path=ppt/tags/tag324.xml><?xml version="1.0" encoding="utf-8"?>
<p:tagLst xmlns:p="http://schemas.openxmlformats.org/presentationml/2006/main">
  <p:tag name="AS_UNIQUEID" val="1438"/>
</p:tagLst>
</file>

<file path=ppt/tags/tag325.xml><?xml version="1.0" encoding="utf-8"?>
<p:tagLst xmlns:p="http://schemas.openxmlformats.org/presentationml/2006/main">
  <p:tag name="AS_UNIQUEID" val="1439"/>
</p:tagLst>
</file>

<file path=ppt/tags/tag326.xml><?xml version="1.0" encoding="utf-8"?>
<p:tagLst xmlns:p="http://schemas.openxmlformats.org/presentationml/2006/main">
  <p:tag name="AS_UNIQUEID" val="1440"/>
</p:tagLst>
</file>

<file path=ppt/tags/tag327.xml><?xml version="1.0" encoding="utf-8"?>
<p:tagLst xmlns:p="http://schemas.openxmlformats.org/presentationml/2006/main">
  <p:tag name="AS_UNIQUEID" val="1441"/>
</p:tagLst>
</file>

<file path=ppt/tags/tag328.xml><?xml version="1.0" encoding="utf-8"?>
<p:tagLst xmlns:p="http://schemas.openxmlformats.org/presentationml/2006/main">
  <p:tag name="AS_UNIQUEID" val="1442"/>
</p:tagLst>
</file>

<file path=ppt/tags/tag329.xml><?xml version="1.0" encoding="utf-8"?>
<p:tagLst xmlns:p="http://schemas.openxmlformats.org/presentationml/2006/main">
  <p:tag name="AS_UNIQUEID" val="1443"/>
</p:tagLst>
</file>

<file path=ppt/tags/tag33.xml><?xml version="1.0" encoding="utf-8"?>
<p:tagLst xmlns:p="http://schemas.openxmlformats.org/presentationml/2006/main">
  <p:tag name="AS_UNIQUEID" val="1216"/>
</p:tagLst>
</file>

<file path=ppt/tags/tag330.xml><?xml version="1.0" encoding="utf-8"?>
<p:tagLst xmlns:p="http://schemas.openxmlformats.org/presentationml/2006/main">
  <p:tag name="AS_UNIQUEID" val="1444"/>
</p:tagLst>
</file>

<file path=ppt/tags/tag331.xml><?xml version="1.0" encoding="utf-8"?>
<p:tagLst xmlns:p="http://schemas.openxmlformats.org/presentationml/2006/main">
  <p:tag name="AS_UNIQUEID" val="1445"/>
</p:tagLst>
</file>

<file path=ppt/tags/tag332.xml><?xml version="1.0" encoding="utf-8"?>
<p:tagLst xmlns:p="http://schemas.openxmlformats.org/presentationml/2006/main">
  <p:tag name="AS_UNIQUEID" val="1446"/>
</p:tagLst>
</file>

<file path=ppt/tags/tag333.xml><?xml version="1.0" encoding="utf-8"?>
<p:tagLst xmlns:p="http://schemas.openxmlformats.org/presentationml/2006/main">
  <p:tag name="AS_UNIQUEID" val="1447"/>
</p:tagLst>
</file>

<file path=ppt/tags/tag334.xml><?xml version="1.0" encoding="utf-8"?>
<p:tagLst xmlns:p="http://schemas.openxmlformats.org/presentationml/2006/main">
  <p:tag name="AS_UNIQUEID" val="1448"/>
</p:tagLst>
</file>

<file path=ppt/tags/tag335.xml><?xml version="1.0" encoding="utf-8"?>
<p:tagLst xmlns:p="http://schemas.openxmlformats.org/presentationml/2006/main">
  <p:tag name="AS_UNIQUEID" val="1449"/>
</p:tagLst>
</file>

<file path=ppt/tags/tag336.xml><?xml version="1.0" encoding="utf-8"?>
<p:tagLst xmlns:p="http://schemas.openxmlformats.org/presentationml/2006/main">
  <p:tag name="AS_UNIQUEID" val="1450"/>
</p:tagLst>
</file>

<file path=ppt/tags/tag337.xml><?xml version="1.0" encoding="utf-8"?>
<p:tagLst xmlns:p="http://schemas.openxmlformats.org/presentationml/2006/main">
  <p:tag name="AS_UNIQUEID" val="1451"/>
</p:tagLst>
</file>

<file path=ppt/tags/tag338.xml><?xml version="1.0" encoding="utf-8"?>
<p:tagLst xmlns:p="http://schemas.openxmlformats.org/presentationml/2006/main">
  <p:tag name="AS_UNIQUEID" val="1452"/>
</p:tagLst>
</file>

<file path=ppt/tags/tag339.xml><?xml version="1.0" encoding="utf-8"?>
<p:tagLst xmlns:p="http://schemas.openxmlformats.org/presentationml/2006/main">
  <p:tag name="AS_UNIQUEID" val="1453"/>
</p:tagLst>
</file>

<file path=ppt/tags/tag34.xml><?xml version="1.0" encoding="utf-8"?>
<p:tagLst xmlns:p="http://schemas.openxmlformats.org/presentationml/2006/main">
  <p:tag name="AS_UNIQUEID" val="1217"/>
</p:tagLst>
</file>

<file path=ppt/tags/tag340.xml><?xml version="1.0" encoding="utf-8"?>
<p:tagLst xmlns:p="http://schemas.openxmlformats.org/presentationml/2006/main">
  <p:tag name="AS_UNIQUEID" val="1454"/>
</p:tagLst>
</file>

<file path=ppt/tags/tag341.xml><?xml version="1.0" encoding="utf-8"?>
<p:tagLst xmlns:p="http://schemas.openxmlformats.org/presentationml/2006/main">
  <p:tag name="AS_UNIQUEID" val="1455"/>
</p:tagLst>
</file>

<file path=ppt/tags/tag342.xml><?xml version="1.0" encoding="utf-8"?>
<p:tagLst xmlns:p="http://schemas.openxmlformats.org/presentationml/2006/main">
  <p:tag name="AS_UNIQUEID" val="1456"/>
</p:tagLst>
</file>

<file path=ppt/tags/tag343.xml><?xml version="1.0" encoding="utf-8"?>
<p:tagLst xmlns:p="http://schemas.openxmlformats.org/presentationml/2006/main">
  <p:tag name="AS_UNIQUEID" val="1457"/>
</p:tagLst>
</file>

<file path=ppt/tags/tag344.xml><?xml version="1.0" encoding="utf-8"?>
<p:tagLst xmlns:p="http://schemas.openxmlformats.org/presentationml/2006/main">
  <p:tag name="AS_UNIQUEID" val="1458"/>
</p:tagLst>
</file>

<file path=ppt/tags/tag345.xml><?xml version="1.0" encoding="utf-8"?>
<p:tagLst xmlns:p="http://schemas.openxmlformats.org/presentationml/2006/main">
  <p:tag name="AS_UNIQUEID" val="1459"/>
</p:tagLst>
</file>

<file path=ppt/tags/tag346.xml><?xml version="1.0" encoding="utf-8"?>
<p:tagLst xmlns:p="http://schemas.openxmlformats.org/presentationml/2006/main">
  <p:tag name="AS_UNIQUEID" val="1460"/>
</p:tagLst>
</file>

<file path=ppt/tags/tag347.xml><?xml version="1.0" encoding="utf-8"?>
<p:tagLst xmlns:p="http://schemas.openxmlformats.org/presentationml/2006/main">
  <p:tag name="AS_UNIQUEID" val="1461"/>
</p:tagLst>
</file>

<file path=ppt/tags/tag348.xml><?xml version="1.0" encoding="utf-8"?>
<p:tagLst xmlns:p="http://schemas.openxmlformats.org/presentationml/2006/main">
  <p:tag name="AS_UNIQUEID" val="1462"/>
</p:tagLst>
</file>

<file path=ppt/tags/tag349.xml><?xml version="1.0" encoding="utf-8"?>
<p:tagLst xmlns:p="http://schemas.openxmlformats.org/presentationml/2006/main">
  <p:tag name="AS_UNIQUEID" val="1463"/>
</p:tagLst>
</file>

<file path=ppt/tags/tag35.xml><?xml version="1.0" encoding="utf-8"?>
<p:tagLst xmlns:p="http://schemas.openxmlformats.org/presentationml/2006/main">
  <p:tag name="AS_UNIQUEID" val="1218"/>
</p:tagLst>
</file>

<file path=ppt/tags/tag350.xml><?xml version="1.0" encoding="utf-8"?>
<p:tagLst xmlns:p="http://schemas.openxmlformats.org/presentationml/2006/main">
  <p:tag name="AS_UNIQUEID" val="1464"/>
</p:tagLst>
</file>

<file path=ppt/tags/tag351.xml><?xml version="1.0" encoding="utf-8"?>
<p:tagLst xmlns:p="http://schemas.openxmlformats.org/presentationml/2006/main">
  <p:tag name="AS_UNIQUEID" val="1465"/>
</p:tagLst>
</file>

<file path=ppt/tags/tag352.xml><?xml version="1.0" encoding="utf-8"?>
<p:tagLst xmlns:p="http://schemas.openxmlformats.org/presentationml/2006/main">
  <p:tag name="AS_UNIQUEID" val="1466"/>
</p:tagLst>
</file>

<file path=ppt/tags/tag353.xml><?xml version="1.0" encoding="utf-8"?>
<p:tagLst xmlns:p="http://schemas.openxmlformats.org/presentationml/2006/main">
  <p:tag name="AS_UNIQUEID" val="1467"/>
</p:tagLst>
</file>

<file path=ppt/tags/tag354.xml><?xml version="1.0" encoding="utf-8"?>
<p:tagLst xmlns:p="http://schemas.openxmlformats.org/presentationml/2006/main">
  <p:tag name="AS_UNIQUEID" val="1468"/>
</p:tagLst>
</file>

<file path=ppt/tags/tag355.xml><?xml version="1.0" encoding="utf-8"?>
<p:tagLst xmlns:p="http://schemas.openxmlformats.org/presentationml/2006/main">
  <p:tag name="AS_UNIQUEID" val="1469"/>
</p:tagLst>
</file>

<file path=ppt/tags/tag356.xml><?xml version="1.0" encoding="utf-8"?>
<p:tagLst xmlns:p="http://schemas.openxmlformats.org/presentationml/2006/main">
  <p:tag name="AS_UNIQUEID" val="1470"/>
</p:tagLst>
</file>

<file path=ppt/tags/tag357.xml><?xml version="1.0" encoding="utf-8"?>
<p:tagLst xmlns:p="http://schemas.openxmlformats.org/presentationml/2006/main">
  <p:tag name="AS_UNIQUEID" val="1471"/>
</p:tagLst>
</file>

<file path=ppt/tags/tag358.xml><?xml version="1.0" encoding="utf-8"?>
<p:tagLst xmlns:p="http://schemas.openxmlformats.org/presentationml/2006/main">
  <p:tag name="AS_UNIQUEID" val="1472"/>
</p:tagLst>
</file>

<file path=ppt/tags/tag359.xml><?xml version="1.0" encoding="utf-8"?>
<p:tagLst xmlns:p="http://schemas.openxmlformats.org/presentationml/2006/main">
  <p:tag name="AS_UNIQUEID" val="1473"/>
</p:tagLst>
</file>

<file path=ppt/tags/tag36.xml><?xml version="1.0" encoding="utf-8"?>
<p:tagLst xmlns:p="http://schemas.openxmlformats.org/presentationml/2006/main">
  <p:tag name="AS_UNIQUEID" val="1219"/>
</p:tagLst>
</file>

<file path=ppt/tags/tag360.xml><?xml version="1.0" encoding="utf-8"?>
<p:tagLst xmlns:p="http://schemas.openxmlformats.org/presentationml/2006/main">
  <p:tag name="AS_UNIQUEID" val="1474"/>
</p:tagLst>
</file>

<file path=ppt/tags/tag361.xml><?xml version="1.0" encoding="utf-8"?>
<p:tagLst xmlns:p="http://schemas.openxmlformats.org/presentationml/2006/main">
  <p:tag name="AS_UNIQUEID" val="1475"/>
</p:tagLst>
</file>

<file path=ppt/tags/tag362.xml><?xml version="1.0" encoding="utf-8"?>
<p:tagLst xmlns:p="http://schemas.openxmlformats.org/presentationml/2006/main">
  <p:tag name="AS_UNIQUEID" val="1476"/>
</p:tagLst>
</file>

<file path=ppt/tags/tag363.xml><?xml version="1.0" encoding="utf-8"?>
<p:tagLst xmlns:p="http://schemas.openxmlformats.org/presentationml/2006/main">
  <p:tag name="AS_UNIQUEID" val="1477"/>
</p:tagLst>
</file>

<file path=ppt/tags/tag364.xml><?xml version="1.0" encoding="utf-8"?>
<p:tagLst xmlns:p="http://schemas.openxmlformats.org/presentationml/2006/main">
  <p:tag name="AS_UNIQUEID" val="1478"/>
</p:tagLst>
</file>

<file path=ppt/tags/tag365.xml><?xml version="1.0" encoding="utf-8"?>
<p:tagLst xmlns:p="http://schemas.openxmlformats.org/presentationml/2006/main">
  <p:tag name="AS_UNIQUEID" val="1479"/>
</p:tagLst>
</file>

<file path=ppt/tags/tag366.xml><?xml version="1.0" encoding="utf-8"?>
<p:tagLst xmlns:p="http://schemas.openxmlformats.org/presentationml/2006/main">
  <p:tag name="AS_UNIQUEID" val="1480"/>
</p:tagLst>
</file>

<file path=ppt/tags/tag367.xml><?xml version="1.0" encoding="utf-8"?>
<p:tagLst xmlns:p="http://schemas.openxmlformats.org/presentationml/2006/main">
  <p:tag name="AS_UNIQUEID" val="1481"/>
</p:tagLst>
</file>

<file path=ppt/tags/tag368.xml><?xml version="1.0" encoding="utf-8"?>
<p:tagLst xmlns:p="http://schemas.openxmlformats.org/presentationml/2006/main">
  <p:tag name="AS_UNIQUEID" val="1482"/>
</p:tagLst>
</file>

<file path=ppt/tags/tag369.xml><?xml version="1.0" encoding="utf-8"?>
<p:tagLst xmlns:p="http://schemas.openxmlformats.org/presentationml/2006/main">
  <p:tag name="AS_UNIQUEID" val="1483"/>
</p:tagLst>
</file>

<file path=ppt/tags/tag37.xml><?xml version="1.0" encoding="utf-8"?>
<p:tagLst xmlns:p="http://schemas.openxmlformats.org/presentationml/2006/main">
  <p:tag name="AS_UNIQUEID" val="1220"/>
</p:tagLst>
</file>

<file path=ppt/tags/tag370.xml><?xml version="1.0" encoding="utf-8"?>
<p:tagLst xmlns:p="http://schemas.openxmlformats.org/presentationml/2006/main">
  <p:tag name="AS_UNIQUEID" val="1484"/>
</p:tagLst>
</file>

<file path=ppt/tags/tag371.xml><?xml version="1.0" encoding="utf-8"?>
<p:tagLst xmlns:p="http://schemas.openxmlformats.org/presentationml/2006/main">
  <p:tag name="AS_UNIQUEID" val="1485"/>
</p:tagLst>
</file>

<file path=ppt/tags/tag372.xml><?xml version="1.0" encoding="utf-8"?>
<p:tagLst xmlns:p="http://schemas.openxmlformats.org/presentationml/2006/main">
  <p:tag name="AS_UNIQUEID" val="1486"/>
</p:tagLst>
</file>

<file path=ppt/tags/tag373.xml><?xml version="1.0" encoding="utf-8"?>
<p:tagLst xmlns:p="http://schemas.openxmlformats.org/presentationml/2006/main">
  <p:tag name="AS_UNIQUEID" val="1487"/>
</p:tagLst>
</file>

<file path=ppt/tags/tag374.xml><?xml version="1.0" encoding="utf-8"?>
<p:tagLst xmlns:p="http://schemas.openxmlformats.org/presentationml/2006/main">
  <p:tag name="AS_UNIQUEID" val="1488"/>
</p:tagLst>
</file>

<file path=ppt/tags/tag375.xml><?xml version="1.0" encoding="utf-8"?>
<p:tagLst xmlns:p="http://schemas.openxmlformats.org/presentationml/2006/main">
  <p:tag name="AS_UNIQUEID" val="1489"/>
</p:tagLst>
</file>

<file path=ppt/tags/tag376.xml><?xml version="1.0" encoding="utf-8"?>
<p:tagLst xmlns:p="http://schemas.openxmlformats.org/presentationml/2006/main">
  <p:tag name="AS_UNIQUEID" val="1490"/>
</p:tagLst>
</file>

<file path=ppt/tags/tag377.xml><?xml version="1.0" encoding="utf-8"?>
<p:tagLst xmlns:p="http://schemas.openxmlformats.org/presentationml/2006/main">
  <p:tag name="AS_UNIQUEID" val="1491"/>
</p:tagLst>
</file>

<file path=ppt/tags/tag378.xml><?xml version="1.0" encoding="utf-8"?>
<p:tagLst xmlns:p="http://schemas.openxmlformats.org/presentationml/2006/main">
  <p:tag name="AS_UNIQUEID" val="1492"/>
</p:tagLst>
</file>

<file path=ppt/tags/tag379.xml><?xml version="1.0" encoding="utf-8"?>
<p:tagLst xmlns:p="http://schemas.openxmlformats.org/presentationml/2006/main">
  <p:tag name="AS_UNIQUEID" val="1493"/>
</p:tagLst>
</file>

<file path=ppt/tags/tag38.xml><?xml version="1.0" encoding="utf-8"?>
<p:tagLst xmlns:p="http://schemas.openxmlformats.org/presentationml/2006/main">
  <p:tag name="AS_UNIQUEID" val="1221"/>
</p:tagLst>
</file>

<file path=ppt/tags/tag380.xml><?xml version="1.0" encoding="utf-8"?>
<p:tagLst xmlns:p="http://schemas.openxmlformats.org/presentationml/2006/main">
  <p:tag name="AS_UNIQUEID" val="1494"/>
</p:tagLst>
</file>

<file path=ppt/tags/tag381.xml><?xml version="1.0" encoding="utf-8"?>
<p:tagLst xmlns:p="http://schemas.openxmlformats.org/presentationml/2006/main">
  <p:tag name="AS_UNIQUEID" val="1495"/>
</p:tagLst>
</file>

<file path=ppt/tags/tag382.xml><?xml version="1.0" encoding="utf-8"?>
<p:tagLst xmlns:p="http://schemas.openxmlformats.org/presentationml/2006/main">
  <p:tag name="AS_UNIQUEID" val="1496"/>
</p:tagLst>
</file>

<file path=ppt/tags/tag383.xml><?xml version="1.0" encoding="utf-8"?>
<p:tagLst xmlns:p="http://schemas.openxmlformats.org/presentationml/2006/main">
  <p:tag name="AS_UNIQUEID" val="1497"/>
</p:tagLst>
</file>

<file path=ppt/tags/tag384.xml><?xml version="1.0" encoding="utf-8"?>
<p:tagLst xmlns:p="http://schemas.openxmlformats.org/presentationml/2006/main">
  <p:tag name="AS_UNIQUEID" val="1498"/>
</p:tagLst>
</file>

<file path=ppt/tags/tag385.xml><?xml version="1.0" encoding="utf-8"?>
<p:tagLst xmlns:p="http://schemas.openxmlformats.org/presentationml/2006/main">
  <p:tag name="AS_UNIQUEID" val="1499"/>
</p:tagLst>
</file>

<file path=ppt/tags/tag386.xml><?xml version="1.0" encoding="utf-8"?>
<p:tagLst xmlns:p="http://schemas.openxmlformats.org/presentationml/2006/main">
  <p:tag name="AS_UNIQUEID" val="1500"/>
</p:tagLst>
</file>

<file path=ppt/tags/tag387.xml><?xml version="1.0" encoding="utf-8"?>
<p:tagLst xmlns:p="http://schemas.openxmlformats.org/presentationml/2006/main">
  <p:tag name="AS_UNIQUEID" val="1501"/>
</p:tagLst>
</file>

<file path=ppt/tags/tag388.xml><?xml version="1.0" encoding="utf-8"?>
<p:tagLst xmlns:p="http://schemas.openxmlformats.org/presentationml/2006/main">
  <p:tag name="AS_UNIQUEID" val="1502"/>
</p:tagLst>
</file>

<file path=ppt/tags/tag389.xml><?xml version="1.0" encoding="utf-8"?>
<p:tagLst xmlns:p="http://schemas.openxmlformats.org/presentationml/2006/main">
  <p:tag name="AS_UNIQUEID" val="1503"/>
</p:tagLst>
</file>

<file path=ppt/tags/tag39.xml><?xml version="1.0" encoding="utf-8"?>
<p:tagLst xmlns:p="http://schemas.openxmlformats.org/presentationml/2006/main">
  <p:tag name="AS_UNIQUEID" val="1222"/>
</p:tagLst>
</file>

<file path=ppt/tags/tag390.xml><?xml version="1.0" encoding="utf-8"?>
<p:tagLst xmlns:p="http://schemas.openxmlformats.org/presentationml/2006/main">
  <p:tag name="AS_UNIQUEID" val="1504"/>
</p:tagLst>
</file>

<file path=ppt/tags/tag391.xml><?xml version="1.0" encoding="utf-8"?>
<p:tagLst xmlns:p="http://schemas.openxmlformats.org/presentationml/2006/main">
  <p:tag name="AS_UNIQUEID" val="1505"/>
</p:tagLst>
</file>

<file path=ppt/tags/tag392.xml><?xml version="1.0" encoding="utf-8"?>
<p:tagLst xmlns:p="http://schemas.openxmlformats.org/presentationml/2006/main">
  <p:tag name="AS_UNIQUEID" val="1506"/>
</p:tagLst>
</file>

<file path=ppt/tags/tag393.xml><?xml version="1.0" encoding="utf-8"?>
<p:tagLst xmlns:p="http://schemas.openxmlformats.org/presentationml/2006/main">
  <p:tag name="AS_UNIQUEID" val="1507"/>
</p:tagLst>
</file>

<file path=ppt/tags/tag394.xml><?xml version="1.0" encoding="utf-8"?>
<p:tagLst xmlns:p="http://schemas.openxmlformats.org/presentationml/2006/main">
  <p:tag name="AS_UNIQUEID" val="1508"/>
</p:tagLst>
</file>

<file path=ppt/tags/tag395.xml><?xml version="1.0" encoding="utf-8"?>
<p:tagLst xmlns:p="http://schemas.openxmlformats.org/presentationml/2006/main">
  <p:tag name="AS_UNIQUEID" val="1509"/>
</p:tagLst>
</file>

<file path=ppt/tags/tag396.xml><?xml version="1.0" encoding="utf-8"?>
<p:tagLst xmlns:p="http://schemas.openxmlformats.org/presentationml/2006/main">
  <p:tag name="AS_UNIQUEID" val="1510"/>
</p:tagLst>
</file>

<file path=ppt/tags/tag397.xml><?xml version="1.0" encoding="utf-8"?>
<p:tagLst xmlns:p="http://schemas.openxmlformats.org/presentationml/2006/main">
  <p:tag name="AS_UNIQUEID" val="1511"/>
</p:tagLst>
</file>

<file path=ppt/tags/tag398.xml><?xml version="1.0" encoding="utf-8"?>
<p:tagLst xmlns:p="http://schemas.openxmlformats.org/presentationml/2006/main">
  <p:tag name="AS_UNIQUEID" val="1512"/>
</p:tagLst>
</file>

<file path=ppt/tags/tag399.xml><?xml version="1.0" encoding="utf-8"?>
<p:tagLst xmlns:p="http://schemas.openxmlformats.org/presentationml/2006/main">
  <p:tag name="AS_UNIQUEID" val="1513"/>
</p:tagLst>
</file>

<file path=ppt/tags/tag4.xml><?xml version="1.0" encoding="utf-8"?>
<p:tagLst xmlns:p="http://schemas.openxmlformats.org/presentationml/2006/main">
  <p:tag name="AS_UNIQUEID" val="1181"/>
</p:tagLst>
</file>

<file path=ppt/tags/tag40.xml><?xml version="1.0" encoding="utf-8"?>
<p:tagLst xmlns:p="http://schemas.openxmlformats.org/presentationml/2006/main">
  <p:tag name="AS_UNIQUEID" val="1223"/>
</p:tagLst>
</file>

<file path=ppt/tags/tag400.xml><?xml version="1.0" encoding="utf-8"?>
<p:tagLst xmlns:p="http://schemas.openxmlformats.org/presentationml/2006/main">
  <p:tag name="AS_UNIQUEID" val="1514"/>
</p:tagLst>
</file>

<file path=ppt/tags/tag401.xml><?xml version="1.0" encoding="utf-8"?>
<p:tagLst xmlns:p="http://schemas.openxmlformats.org/presentationml/2006/main">
  <p:tag name="AS_UNIQUEID" val="1515"/>
</p:tagLst>
</file>

<file path=ppt/tags/tag402.xml><?xml version="1.0" encoding="utf-8"?>
<p:tagLst xmlns:p="http://schemas.openxmlformats.org/presentationml/2006/main">
  <p:tag name="AS_UNIQUEID" val="1516"/>
</p:tagLst>
</file>

<file path=ppt/tags/tag403.xml><?xml version="1.0" encoding="utf-8"?>
<p:tagLst xmlns:p="http://schemas.openxmlformats.org/presentationml/2006/main">
  <p:tag name="AS_UNIQUEID" val="1517"/>
</p:tagLst>
</file>

<file path=ppt/tags/tag404.xml><?xml version="1.0" encoding="utf-8"?>
<p:tagLst xmlns:p="http://schemas.openxmlformats.org/presentationml/2006/main">
  <p:tag name="AS_UNIQUEID" val="1518"/>
</p:tagLst>
</file>

<file path=ppt/tags/tag405.xml><?xml version="1.0" encoding="utf-8"?>
<p:tagLst xmlns:p="http://schemas.openxmlformats.org/presentationml/2006/main">
  <p:tag name="AS_UNIQUEID" val="1519"/>
</p:tagLst>
</file>

<file path=ppt/tags/tag406.xml><?xml version="1.0" encoding="utf-8"?>
<p:tagLst xmlns:p="http://schemas.openxmlformats.org/presentationml/2006/main">
  <p:tag name="AS_UNIQUEID" val="1520"/>
</p:tagLst>
</file>

<file path=ppt/tags/tag407.xml><?xml version="1.0" encoding="utf-8"?>
<p:tagLst xmlns:p="http://schemas.openxmlformats.org/presentationml/2006/main">
  <p:tag name="AS_UNIQUEID" val="1521"/>
</p:tagLst>
</file>

<file path=ppt/tags/tag408.xml><?xml version="1.0" encoding="utf-8"?>
<p:tagLst xmlns:p="http://schemas.openxmlformats.org/presentationml/2006/main">
  <p:tag name="AS_UNIQUEID" val="1522"/>
</p:tagLst>
</file>

<file path=ppt/tags/tag409.xml><?xml version="1.0" encoding="utf-8"?>
<p:tagLst xmlns:p="http://schemas.openxmlformats.org/presentationml/2006/main">
  <p:tag name="AS_UNIQUEID" val="1523"/>
</p:tagLst>
</file>

<file path=ppt/tags/tag41.xml><?xml version="1.0" encoding="utf-8"?>
<p:tagLst xmlns:p="http://schemas.openxmlformats.org/presentationml/2006/main">
  <p:tag name="AS_UNIQUEID" val="1224"/>
</p:tagLst>
</file>

<file path=ppt/tags/tag410.xml><?xml version="1.0" encoding="utf-8"?>
<p:tagLst xmlns:p="http://schemas.openxmlformats.org/presentationml/2006/main">
  <p:tag name="AS_UNIQUEID" val="1524"/>
</p:tagLst>
</file>

<file path=ppt/tags/tag411.xml><?xml version="1.0" encoding="utf-8"?>
<p:tagLst xmlns:p="http://schemas.openxmlformats.org/presentationml/2006/main">
  <p:tag name="AS_UNIQUEID" val="1525"/>
</p:tagLst>
</file>

<file path=ppt/tags/tag412.xml><?xml version="1.0" encoding="utf-8"?>
<p:tagLst xmlns:p="http://schemas.openxmlformats.org/presentationml/2006/main">
  <p:tag name="AS_UNIQUEID" val="1526"/>
</p:tagLst>
</file>

<file path=ppt/tags/tag413.xml><?xml version="1.0" encoding="utf-8"?>
<p:tagLst xmlns:p="http://schemas.openxmlformats.org/presentationml/2006/main">
  <p:tag name="AS_UNIQUEID" val="1527"/>
</p:tagLst>
</file>

<file path=ppt/tags/tag414.xml><?xml version="1.0" encoding="utf-8"?>
<p:tagLst xmlns:p="http://schemas.openxmlformats.org/presentationml/2006/main">
  <p:tag name="AS_UNIQUEID" val="1528"/>
</p:tagLst>
</file>

<file path=ppt/tags/tag415.xml><?xml version="1.0" encoding="utf-8"?>
<p:tagLst xmlns:p="http://schemas.openxmlformats.org/presentationml/2006/main">
  <p:tag name="AS_UNIQUEID" val="1529"/>
</p:tagLst>
</file>

<file path=ppt/tags/tag416.xml><?xml version="1.0" encoding="utf-8"?>
<p:tagLst xmlns:p="http://schemas.openxmlformats.org/presentationml/2006/main">
  <p:tag name="AS_UNIQUEID" val="1530"/>
</p:tagLst>
</file>

<file path=ppt/tags/tag417.xml><?xml version="1.0" encoding="utf-8"?>
<p:tagLst xmlns:p="http://schemas.openxmlformats.org/presentationml/2006/main">
  <p:tag name="AS_UNIQUEID" val="1531"/>
</p:tagLst>
</file>

<file path=ppt/tags/tag418.xml><?xml version="1.0" encoding="utf-8"?>
<p:tagLst xmlns:p="http://schemas.openxmlformats.org/presentationml/2006/main">
  <p:tag name="AS_UNIQUEID" val="1532"/>
</p:tagLst>
</file>

<file path=ppt/tags/tag419.xml><?xml version="1.0" encoding="utf-8"?>
<p:tagLst xmlns:p="http://schemas.openxmlformats.org/presentationml/2006/main">
  <p:tag name="AS_UNIQUEID" val="1533"/>
</p:tagLst>
</file>

<file path=ppt/tags/tag42.xml><?xml version="1.0" encoding="utf-8"?>
<p:tagLst xmlns:p="http://schemas.openxmlformats.org/presentationml/2006/main">
  <p:tag name="AS_UNIQUEID" val="1225"/>
</p:tagLst>
</file>

<file path=ppt/tags/tag420.xml><?xml version="1.0" encoding="utf-8"?>
<p:tagLst xmlns:p="http://schemas.openxmlformats.org/presentationml/2006/main">
  <p:tag name="AS_UNIQUEID" val="1534"/>
</p:tagLst>
</file>

<file path=ppt/tags/tag421.xml><?xml version="1.0" encoding="utf-8"?>
<p:tagLst xmlns:p="http://schemas.openxmlformats.org/presentationml/2006/main">
  <p:tag name="AS_UNIQUEID" val="1535"/>
</p:tagLst>
</file>

<file path=ppt/tags/tag422.xml><?xml version="1.0" encoding="utf-8"?>
<p:tagLst xmlns:p="http://schemas.openxmlformats.org/presentationml/2006/main">
  <p:tag name="AS_UNIQUEID" val="1536"/>
</p:tagLst>
</file>

<file path=ppt/tags/tag423.xml><?xml version="1.0" encoding="utf-8"?>
<p:tagLst xmlns:p="http://schemas.openxmlformats.org/presentationml/2006/main">
  <p:tag name="AS_UNIQUEID" val="1537"/>
</p:tagLst>
</file>

<file path=ppt/tags/tag424.xml><?xml version="1.0" encoding="utf-8"?>
<p:tagLst xmlns:p="http://schemas.openxmlformats.org/presentationml/2006/main">
  <p:tag name="AS_UNIQUEID" val="1538"/>
</p:tagLst>
</file>

<file path=ppt/tags/tag425.xml><?xml version="1.0" encoding="utf-8"?>
<p:tagLst xmlns:p="http://schemas.openxmlformats.org/presentationml/2006/main">
  <p:tag name="AS_UNIQUEID" val="1539"/>
</p:tagLst>
</file>

<file path=ppt/tags/tag426.xml><?xml version="1.0" encoding="utf-8"?>
<p:tagLst xmlns:p="http://schemas.openxmlformats.org/presentationml/2006/main">
  <p:tag name="AS_UNIQUEID" val="1540"/>
</p:tagLst>
</file>

<file path=ppt/tags/tag427.xml><?xml version="1.0" encoding="utf-8"?>
<p:tagLst xmlns:p="http://schemas.openxmlformats.org/presentationml/2006/main">
  <p:tag name="AS_UNIQUEID" val="1541"/>
</p:tagLst>
</file>

<file path=ppt/tags/tag428.xml><?xml version="1.0" encoding="utf-8"?>
<p:tagLst xmlns:p="http://schemas.openxmlformats.org/presentationml/2006/main">
  <p:tag name="AS_UNIQUEID" val="1542"/>
</p:tagLst>
</file>

<file path=ppt/tags/tag429.xml><?xml version="1.0" encoding="utf-8"?>
<p:tagLst xmlns:p="http://schemas.openxmlformats.org/presentationml/2006/main">
  <p:tag name="AS_UNIQUEID" val="1543"/>
</p:tagLst>
</file>

<file path=ppt/tags/tag43.xml><?xml version="1.0" encoding="utf-8"?>
<p:tagLst xmlns:p="http://schemas.openxmlformats.org/presentationml/2006/main">
  <p:tag name="AS_UNIQUEID" val="1226"/>
</p:tagLst>
</file>

<file path=ppt/tags/tag430.xml><?xml version="1.0" encoding="utf-8"?>
<p:tagLst xmlns:p="http://schemas.openxmlformats.org/presentationml/2006/main">
  <p:tag name="AS_UNIQUEID" val="1544"/>
</p:tagLst>
</file>

<file path=ppt/tags/tag431.xml><?xml version="1.0" encoding="utf-8"?>
<p:tagLst xmlns:p="http://schemas.openxmlformats.org/presentationml/2006/main">
  <p:tag name="AS_UNIQUEID" val="1545"/>
</p:tagLst>
</file>

<file path=ppt/tags/tag432.xml><?xml version="1.0" encoding="utf-8"?>
<p:tagLst xmlns:p="http://schemas.openxmlformats.org/presentationml/2006/main">
  <p:tag name="AS_UNIQUEID" val="1546"/>
</p:tagLst>
</file>

<file path=ppt/tags/tag433.xml><?xml version="1.0" encoding="utf-8"?>
<p:tagLst xmlns:p="http://schemas.openxmlformats.org/presentationml/2006/main">
  <p:tag name="AS_UNIQUEID" val="1547"/>
</p:tagLst>
</file>

<file path=ppt/tags/tag434.xml><?xml version="1.0" encoding="utf-8"?>
<p:tagLst xmlns:p="http://schemas.openxmlformats.org/presentationml/2006/main">
  <p:tag name="AS_UNIQUEID" val="1548"/>
</p:tagLst>
</file>

<file path=ppt/tags/tag435.xml><?xml version="1.0" encoding="utf-8"?>
<p:tagLst xmlns:p="http://schemas.openxmlformats.org/presentationml/2006/main">
  <p:tag name="AS_UNIQUEID" val="1549"/>
</p:tagLst>
</file>

<file path=ppt/tags/tag436.xml><?xml version="1.0" encoding="utf-8"?>
<p:tagLst xmlns:p="http://schemas.openxmlformats.org/presentationml/2006/main">
  <p:tag name="AS_UNIQUEID" val="1550"/>
</p:tagLst>
</file>

<file path=ppt/tags/tag437.xml><?xml version="1.0" encoding="utf-8"?>
<p:tagLst xmlns:p="http://schemas.openxmlformats.org/presentationml/2006/main">
  <p:tag name="AS_UNIQUEID" val="1551"/>
</p:tagLst>
</file>

<file path=ppt/tags/tag438.xml><?xml version="1.0" encoding="utf-8"?>
<p:tagLst xmlns:p="http://schemas.openxmlformats.org/presentationml/2006/main">
  <p:tag name="AS_UNIQUEID" val="1552"/>
</p:tagLst>
</file>

<file path=ppt/tags/tag439.xml><?xml version="1.0" encoding="utf-8"?>
<p:tagLst xmlns:p="http://schemas.openxmlformats.org/presentationml/2006/main">
  <p:tag name="AS_UNIQUEID" val="1553"/>
</p:tagLst>
</file>

<file path=ppt/tags/tag44.xml><?xml version="1.0" encoding="utf-8"?>
<p:tagLst xmlns:p="http://schemas.openxmlformats.org/presentationml/2006/main">
  <p:tag name="AS_UNIQUEID" val="1227"/>
</p:tagLst>
</file>

<file path=ppt/tags/tag440.xml><?xml version="1.0" encoding="utf-8"?>
<p:tagLst xmlns:p="http://schemas.openxmlformats.org/presentationml/2006/main">
  <p:tag name="AS_UNIQUEID" val="1554"/>
</p:tagLst>
</file>

<file path=ppt/tags/tag441.xml><?xml version="1.0" encoding="utf-8"?>
<p:tagLst xmlns:p="http://schemas.openxmlformats.org/presentationml/2006/main">
  <p:tag name="AS_UNIQUEID" val="1555"/>
</p:tagLst>
</file>

<file path=ppt/tags/tag442.xml><?xml version="1.0" encoding="utf-8"?>
<p:tagLst xmlns:p="http://schemas.openxmlformats.org/presentationml/2006/main">
  <p:tag name="AS_UNIQUEID" val="1556"/>
</p:tagLst>
</file>

<file path=ppt/tags/tag443.xml><?xml version="1.0" encoding="utf-8"?>
<p:tagLst xmlns:p="http://schemas.openxmlformats.org/presentationml/2006/main">
  <p:tag name="AS_UNIQUEID" val="1557"/>
</p:tagLst>
</file>

<file path=ppt/tags/tag444.xml><?xml version="1.0" encoding="utf-8"?>
<p:tagLst xmlns:p="http://schemas.openxmlformats.org/presentationml/2006/main">
  <p:tag name="AS_UNIQUEID" val="1558"/>
</p:tagLst>
</file>

<file path=ppt/tags/tag445.xml><?xml version="1.0" encoding="utf-8"?>
<p:tagLst xmlns:p="http://schemas.openxmlformats.org/presentationml/2006/main">
  <p:tag name="AS_UNIQUEID" val="1559"/>
</p:tagLst>
</file>

<file path=ppt/tags/tag446.xml><?xml version="1.0" encoding="utf-8"?>
<p:tagLst xmlns:p="http://schemas.openxmlformats.org/presentationml/2006/main">
  <p:tag name="AS_UNIQUEID" val="1560"/>
</p:tagLst>
</file>

<file path=ppt/tags/tag447.xml><?xml version="1.0" encoding="utf-8"?>
<p:tagLst xmlns:p="http://schemas.openxmlformats.org/presentationml/2006/main">
  <p:tag name="AS_UNIQUEID" val="1561"/>
</p:tagLst>
</file>

<file path=ppt/tags/tag448.xml><?xml version="1.0" encoding="utf-8"?>
<p:tagLst xmlns:p="http://schemas.openxmlformats.org/presentationml/2006/main">
  <p:tag name="AS_UNIQUEID" val="1562"/>
</p:tagLst>
</file>

<file path=ppt/tags/tag449.xml><?xml version="1.0" encoding="utf-8"?>
<p:tagLst xmlns:p="http://schemas.openxmlformats.org/presentationml/2006/main">
  <p:tag name="AS_UNIQUEID" val="1563"/>
</p:tagLst>
</file>

<file path=ppt/tags/tag45.xml><?xml version="1.0" encoding="utf-8"?>
<p:tagLst xmlns:p="http://schemas.openxmlformats.org/presentationml/2006/main">
  <p:tag name="AS_UNIQUEID" val="1228"/>
</p:tagLst>
</file>

<file path=ppt/tags/tag450.xml><?xml version="1.0" encoding="utf-8"?>
<p:tagLst xmlns:p="http://schemas.openxmlformats.org/presentationml/2006/main">
  <p:tag name="AS_UNIQUEID" val="1564"/>
</p:tagLst>
</file>

<file path=ppt/tags/tag451.xml><?xml version="1.0" encoding="utf-8"?>
<p:tagLst xmlns:p="http://schemas.openxmlformats.org/presentationml/2006/main">
  <p:tag name="AS_UNIQUEID" val="1565"/>
</p:tagLst>
</file>

<file path=ppt/tags/tag452.xml><?xml version="1.0" encoding="utf-8"?>
<p:tagLst xmlns:p="http://schemas.openxmlformats.org/presentationml/2006/main">
  <p:tag name="AS_UNIQUEID" val="1566"/>
</p:tagLst>
</file>

<file path=ppt/tags/tag453.xml><?xml version="1.0" encoding="utf-8"?>
<p:tagLst xmlns:p="http://schemas.openxmlformats.org/presentationml/2006/main">
  <p:tag name="AS_UNIQUEID" val="1567"/>
</p:tagLst>
</file>

<file path=ppt/tags/tag454.xml><?xml version="1.0" encoding="utf-8"?>
<p:tagLst xmlns:p="http://schemas.openxmlformats.org/presentationml/2006/main">
  <p:tag name="AS_UNIQUEID" val="1568"/>
</p:tagLst>
</file>

<file path=ppt/tags/tag455.xml><?xml version="1.0" encoding="utf-8"?>
<p:tagLst xmlns:p="http://schemas.openxmlformats.org/presentationml/2006/main">
  <p:tag name="AS_UNIQUEID" val="1569"/>
</p:tagLst>
</file>

<file path=ppt/tags/tag456.xml><?xml version="1.0" encoding="utf-8"?>
<p:tagLst xmlns:p="http://schemas.openxmlformats.org/presentationml/2006/main">
  <p:tag name="AS_UNIQUEID" val="1570"/>
</p:tagLst>
</file>

<file path=ppt/tags/tag457.xml><?xml version="1.0" encoding="utf-8"?>
<p:tagLst xmlns:p="http://schemas.openxmlformats.org/presentationml/2006/main">
  <p:tag name="AS_UNIQUEID" val="1571"/>
</p:tagLst>
</file>

<file path=ppt/tags/tag458.xml><?xml version="1.0" encoding="utf-8"?>
<p:tagLst xmlns:p="http://schemas.openxmlformats.org/presentationml/2006/main">
  <p:tag name="AS_UNIQUEID" val="1572"/>
</p:tagLst>
</file>

<file path=ppt/tags/tag459.xml><?xml version="1.0" encoding="utf-8"?>
<p:tagLst xmlns:p="http://schemas.openxmlformats.org/presentationml/2006/main">
  <p:tag name="AS_UNIQUEID" val="1573"/>
</p:tagLst>
</file>

<file path=ppt/tags/tag46.xml><?xml version="1.0" encoding="utf-8"?>
<p:tagLst xmlns:p="http://schemas.openxmlformats.org/presentationml/2006/main">
  <p:tag name="AS_UNIQUEID" val="1229"/>
</p:tagLst>
</file>

<file path=ppt/tags/tag460.xml><?xml version="1.0" encoding="utf-8"?>
<p:tagLst xmlns:p="http://schemas.openxmlformats.org/presentationml/2006/main">
  <p:tag name="AS_UNIQUEID" val="1574"/>
</p:tagLst>
</file>

<file path=ppt/tags/tag461.xml><?xml version="1.0" encoding="utf-8"?>
<p:tagLst xmlns:p="http://schemas.openxmlformats.org/presentationml/2006/main">
  <p:tag name="AS_UNIQUEID" val="1575"/>
</p:tagLst>
</file>

<file path=ppt/tags/tag462.xml><?xml version="1.0" encoding="utf-8"?>
<p:tagLst xmlns:p="http://schemas.openxmlformats.org/presentationml/2006/main">
  <p:tag name="AS_UNIQUEID" val="1576"/>
</p:tagLst>
</file>

<file path=ppt/tags/tag463.xml><?xml version="1.0" encoding="utf-8"?>
<p:tagLst xmlns:p="http://schemas.openxmlformats.org/presentationml/2006/main">
  <p:tag name="AS_UNIQUEID" val="1577"/>
</p:tagLst>
</file>

<file path=ppt/tags/tag464.xml><?xml version="1.0" encoding="utf-8"?>
<p:tagLst xmlns:p="http://schemas.openxmlformats.org/presentationml/2006/main">
  <p:tag name="AS_UNIQUEID" val="1578"/>
</p:tagLst>
</file>

<file path=ppt/tags/tag465.xml><?xml version="1.0" encoding="utf-8"?>
<p:tagLst xmlns:p="http://schemas.openxmlformats.org/presentationml/2006/main">
  <p:tag name="AS_UNIQUEID" val="1579"/>
</p:tagLst>
</file>

<file path=ppt/tags/tag466.xml><?xml version="1.0" encoding="utf-8"?>
<p:tagLst xmlns:p="http://schemas.openxmlformats.org/presentationml/2006/main">
  <p:tag name="AS_UNIQUEID" val="1580"/>
</p:tagLst>
</file>

<file path=ppt/tags/tag467.xml><?xml version="1.0" encoding="utf-8"?>
<p:tagLst xmlns:p="http://schemas.openxmlformats.org/presentationml/2006/main">
  <p:tag name="AS_UNIQUEID" val="1581"/>
</p:tagLst>
</file>

<file path=ppt/tags/tag468.xml><?xml version="1.0" encoding="utf-8"?>
<p:tagLst xmlns:p="http://schemas.openxmlformats.org/presentationml/2006/main">
  <p:tag name="AS_UNIQUEID" val="1582"/>
</p:tagLst>
</file>

<file path=ppt/tags/tag469.xml><?xml version="1.0" encoding="utf-8"?>
<p:tagLst xmlns:p="http://schemas.openxmlformats.org/presentationml/2006/main">
  <p:tag name="AS_UNIQUEID" val="1583"/>
</p:tagLst>
</file>

<file path=ppt/tags/tag47.xml><?xml version="1.0" encoding="utf-8"?>
<p:tagLst xmlns:p="http://schemas.openxmlformats.org/presentationml/2006/main">
  <p:tag name="AS_UNIQUEID" val="1230"/>
</p:tagLst>
</file>

<file path=ppt/tags/tag470.xml><?xml version="1.0" encoding="utf-8"?>
<p:tagLst xmlns:p="http://schemas.openxmlformats.org/presentationml/2006/main">
  <p:tag name="AS_UNIQUEID" val="1584"/>
</p:tagLst>
</file>

<file path=ppt/tags/tag471.xml><?xml version="1.0" encoding="utf-8"?>
<p:tagLst xmlns:p="http://schemas.openxmlformats.org/presentationml/2006/main">
  <p:tag name="AS_UNIQUEID" val="1585"/>
</p:tagLst>
</file>

<file path=ppt/tags/tag472.xml><?xml version="1.0" encoding="utf-8"?>
<p:tagLst xmlns:p="http://schemas.openxmlformats.org/presentationml/2006/main">
  <p:tag name="AS_UNIQUEID" val="1586"/>
</p:tagLst>
</file>

<file path=ppt/tags/tag473.xml><?xml version="1.0" encoding="utf-8"?>
<p:tagLst xmlns:p="http://schemas.openxmlformats.org/presentationml/2006/main">
  <p:tag name="AS_UNIQUEID" val="1587"/>
</p:tagLst>
</file>

<file path=ppt/tags/tag474.xml><?xml version="1.0" encoding="utf-8"?>
<p:tagLst xmlns:p="http://schemas.openxmlformats.org/presentationml/2006/main">
  <p:tag name="AS_UNIQUEID" val="1588"/>
</p:tagLst>
</file>

<file path=ppt/tags/tag475.xml><?xml version="1.0" encoding="utf-8"?>
<p:tagLst xmlns:p="http://schemas.openxmlformats.org/presentationml/2006/main">
  <p:tag name="AS_UNIQUEID" val="1589"/>
</p:tagLst>
</file>

<file path=ppt/tags/tag476.xml><?xml version="1.0" encoding="utf-8"?>
<p:tagLst xmlns:p="http://schemas.openxmlformats.org/presentationml/2006/main">
  <p:tag name="AS_UNIQUEID" val="1590"/>
</p:tagLst>
</file>

<file path=ppt/tags/tag477.xml><?xml version="1.0" encoding="utf-8"?>
<p:tagLst xmlns:p="http://schemas.openxmlformats.org/presentationml/2006/main">
  <p:tag name="AS_UNIQUEID" val="1591"/>
</p:tagLst>
</file>

<file path=ppt/tags/tag478.xml><?xml version="1.0" encoding="utf-8"?>
<p:tagLst xmlns:p="http://schemas.openxmlformats.org/presentationml/2006/main">
  <p:tag name="AS_UNIQUEID" val="1592"/>
</p:tagLst>
</file>

<file path=ppt/tags/tag479.xml><?xml version="1.0" encoding="utf-8"?>
<p:tagLst xmlns:p="http://schemas.openxmlformats.org/presentationml/2006/main">
  <p:tag name="AS_UNIQUEID" val="1593"/>
</p:tagLst>
</file>

<file path=ppt/tags/tag48.xml><?xml version="1.0" encoding="utf-8"?>
<p:tagLst xmlns:p="http://schemas.openxmlformats.org/presentationml/2006/main">
  <p:tag name="AS_UNIQUEID" val="1231"/>
</p:tagLst>
</file>

<file path=ppt/tags/tag480.xml><?xml version="1.0" encoding="utf-8"?>
<p:tagLst xmlns:p="http://schemas.openxmlformats.org/presentationml/2006/main">
  <p:tag name="AS_UNIQUEID" val="1594"/>
</p:tagLst>
</file>

<file path=ppt/tags/tag481.xml><?xml version="1.0" encoding="utf-8"?>
<p:tagLst xmlns:p="http://schemas.openxmlformats.org/presentationml/2006/main">
  <p:tag name="AS_UNIQUEID" val="1595"/>
</p:tagLst>
</file>

<file path=ppt/tags/tag482.xml><?xml version="1.0" encoding="utf-8"?>
<p:tagLst xmlns:p="http://schemas.openxmlformats.org/presentationml/2006/main">
  <p:tag name="AS_UNIQUEID" val="1596"/>
</p:tagLst>
</file>

<file path=ppt/tags/tag483.xml><?xml version="1.0" encoding="utf-8"?>
<p:tagLst xmlns:p="http://schemas.openxmlformats.org/presentationml/2006/main">
  <p:tag name="AS_UNIQUEID" val="1597"/>
</p:tagLst>
</file>

<file path=ppt/tags/tag484.xml><?xml version="1.0" encoding="utf-8"?>
<p:tagLst xmlns:p="http://schemas.openxmlformats.org/presentationml/2006/main">
  <p:tag name="AS_UNIQUEID" val="1598"/>
</p:tagLst>
</file>

<file path=ppt/tags/tag485.xml><?xml version="1.0" encoding="utf-8"?>
<p:tagLst xmlns:p="http://schemas.openxmlformats.org/presentationml/2006/main">
  <p:tag name="AS_UNIQUEID" val="1599"/>
</p:tagLst>
</file>

<file path=ppt/tags/tag486.xml><?xml version="1.0" encoding="utf-8"?>
<p:tagLst xmlns:p="http://schemas.openxmlformats.org/presentationml/2006/main">
  <p:tag name="AS_UNIQUEID" val="1600"/>
</p:tagLst>
</file>

<file path=ppt/tags/tag487.xml><?xml version="1.0" encoding="utf-8"?>
<p:tagLst xmlns:p="http://schemas.openxmlformats.org/presentationml/2006/main">
  <p:tag name="AS_UNIQUEID" val="1601"/>
</p:tagLst>
</file>

<file path=ppt/tags/tag488.xml><?xml version="1.0" encoding="utf-8"?>
<p:tagLst xmlns:p="http://schemas.openxmlformats.org/presentationml/2006/main">
  <p:tag name="AS_UNIQUEID" val="1602"/>
</p:tagLst>
</file>

<file path=ppt/tags/tag489.xml><?xml version="1.0" encoding="utf-8"?>
<p:tagLst xmlns:p="http://schemas.openxmlformats.org/presentationml/2006/main">
  <p:tag name="AS_UNIQUEID" val="1603"/>
</p:tagLst>
</file>

<file path=ppt/tags/tag49.xml><?xml version="1.0" encoding="utf-8"?>
<p:tagLst xmlns:p="http://schemas.openxmlformats.org/presentationml/2006/main">
  <p:tag name="AS_UNIQUEID" val="1232"/>
</p:tagLst>
</file>

<file path=ppt/tags/tag490.xml><?xml version="1.0" encoding="utf-8"?>
<p:tagLst xmlns:p="http://schemas.openxmlformats.org/presentationml/2006/main">
  <p:tag name="AS_UNIQUEID" val="1604"/>
</p:tagLst>
</file>

<file path=ppt/tags/tag491.xml><?xml version="1.0" encoding="utf-8"?>
<p:tagLst xmlns:p="http://schemas.openxmlformats.org/presentationml/2006/main">
  <p:tag name="AS_UNIQUEID" val="1605"/>
</p:tagLst>
</file>

<file path=ppt/tags/tag492.xml><?xml version="1.0" encoding="utf-8"?>
<p:tagLst xmlns:p="http://schemas.openxmlformats.org/presentationml/2006/main">
  <p:tag name="AS_UNIQUEID" val="1606"/>
</p:tagLst>
</file>

<file path=ppt/tags/tag493.xml><?xml version="1.0" encoding="utf-8"?>
<p:tagLst xmlns:p="http://schemas.openxmlformats.org/presentationml/2006/main">
  <p:tag name="AS_UNIQUEID" val="1607"/>
</p:tagLst>
</file>

<file path=ppt/tags/tag494.xml><?xml version="1.0" encoding="utf-8"?>
<p:tagLst xmlns:p="http://schemas.openxmlformats.org/presentationml/2006/main">
  <p:tag name="AS_UNIQUEID" val="1608"/>
</p:tagLst>
</file>

<file path=ppt/tags/tag495.xml><?xml version="1.0" encoding="utf-8"?>
<p:tagLst xmlns:p="http://schemas.openxmlformats.org/presentationml/2006/main">
  <p:tag name="AS_UNIQUEID" val="1609"/>
</p:tagLst>
</file>

<file path=ppt/tags/tag496.xml><?xml version="1.0" encoding="utf-8"?>
<p:tagLst xmlns:p="http://schemas.openxmlformats.org/presentationml/2006/main">
  <p:tag name="AS_UNIQUEID" val="1610"/>
</p:tagLst>
</file>

<file path=ppt/tags/tag497.xml><?xml version="1.0" encoding="utf-8"?>
<p:tagLst xmlns:p="http://schemas.openxmlformats.org/presentationml/2006/main">
  <p:tag name="AS_UNIQUEID" val="1611"/>
</p:tagLst>
</file>

<file path=ppt/tags/tag498.xml><?xml version="1.0" encoding="utf-8"?>
<p:tagLst xmlns:p="http://schemas.openxmlformats.org/presentationml/2006/main">
  <p:tag name="AS_UNIQUEID" val="1612"/>
</p:tagLst>
</file>

<file path=ppt/tags/tag499.xml><?xml version="1.0" encoding="utf-8"?>
<p:tagLst xmlns:p="http://schemas.openxmlformats.org/presentationml/2006/main">
  <p:tag name="AS_UNIQUEID" val="1613"/>
</p:tagLst>
</file>

<file path=ppt/tags/tag5.xml><?xml version="1.0" encoding="utf-8"?>
<p:tagLst xmlns:p="http://schemas.openxmlformats.org/presentationml/2006/main">
  <p:tag name="AS_UNIQUEID" val="1189"/>
</p:tagLst>
</file>

<file path=ppt/tags/tag50.xml><?xml version="1.0" encoding="utf-8"?>
<p:tagLst xmlns:p="http://schemas.openxmlformats.org/presentationml/2006/main">
  <p:tag name="AS_UNIQUEID" val="1233"/>
</p:tagLst>
</file>

<file path=ppt/tags/tag500.xml><?xml version="1.0" encoding="utf-8"?>
<p:tagLst xmlns:p="http://schemas.openxmlformats.org/presentationml/2006/main">
  <p:tag name="AS_UNIQUEID" val="1614"/>
</p:tagLst>
</file>

<file path=ppt/tags/tag501.xml><?xml version="1.0" encoding="utf-8"?>
<p:tagLst xmlns:p="http://schemas.openxmlformats.org/presentationml/2006/main">
  <p:tag name="AS_UNIQUEID" val="1615"/>
</p:tagLst>
</file>

<file path=ppt/tags/tag502.xml><?xml version="1.0" encoding="utf-8"?>
<p:tagLst xmlns:p="http://schemas.openxmlformats.org/presentationml/2006/main">
  <p:tag name="AS_UNIQUEID" val="1616"/>
</p:tagLst>
</file>

<file path=ppt/tags/tag503.xml><?xml version="1.0" encoding="utf-8"?>
<p:tagLst xmlns:p="http://schemas.openxmlformats.org/presentationml/2006/main">
  <p:tag name="AS_UNIQUEID" val="1617"/>
</p:tagLst>
</file>

<file path=ppt/tags/tag504.xml><?xml version="1.0" encoding="utf-8"?>
<p:tagLst xmlns:p="http://schemas.openxmlformats.org/presentationml/2006/main">
  <p:tag name="AS_UNIQUEID" val="1618"/>
</p:tagLst>
</file>

<file path=ppt/tags/tag505.xml><?xml version="1.0" encoding="utf-8"?>
<p:tagLst xmlns:p="http://schemas.openxmlformats.org/presentationml/2006/main">
  <p:tag name="AS_UNIQUEID" val="1619"/>
</p:tagLst>
</file>

<file path=ppt/tags/tag506.xml><?xml version="1.0" encoding="utf-8"?>
<p:tagLst xmlns:p="http://schemas.openxmlformats.org/presentationml/2006/main">
  <p:tag name="AS_UNIQUEID" val="1620"/>
</p:tagLst>
</file>

<file path=ppt/tags/tag507.xml><?xml version="1.0" encoding="utf-8"?>
<p:tagLst xmlns:p="http://schemas.openxmlformats.org/presentationml/2006/main">
  <p:tag name="AS_UNIQUEID" val="1621"/>
</p:tagLst>
</file>

<file path=ppt/tags/tag508.xml><?xml version="1.0" encoding="utf-8"?>
<p:tagLst xmlns:p="http://schemas.openxmlformats.org/presentationml/2006/main">
  <p:tag name="AS_UNIQUEID" val="1622"/>
</p:tagLst>
</file>

<file path=ppt/tags/tag509.xml><?xml version="1.0" encoding="utf-8"?>
<p:tagLst xmlns:p="http://schemas.openxmlformats.org/presentationml/2006/main">
  <p:tag name="AS_UNIQUEID" val="1623"/>
</p:tagLst>
</file>

<file path=ppt/tags/tag51.xml><?xml version="1.0" encoding="utf-8"?>
<p:tagLst xmlns:p="http://schemas.openxmlformats.org/presentationml/2006/main">
  <p:tag name="AS_UNIQUEID" val="1234"/>
</p:tagLst>
</file>

<file path=ppt/tags/tag510.xml><?xml version="1.0" encoding="utf-8"?>
<p:tagLst xmlns:p="http://schemas.openxmlformats.org/presentationml/2006/main">
  <p:tag name="AS_UNIQUEID" val="1624"/>
</p:tagLst>
</file>

<file path=ppt/tags/tag511.xml><?xml version="1.0" encoding="utf-8"?>
<p:tagLst xmlns:p="http://schemas.openxmlformats.org/presentationml/2006/main">
  <p:tag name="AS_UNIQUEID" val="1625"/>
</p:tagLst>
</file>

<file path=ppt/tags/tag512.xml><?xml version="1.0" encoding="utf-8"?>
<p:tagLst xmlns:p="http://schemas.openxmlformats.org/presentationml/2006/main">
  <p:tag name="AS_UNIQUEID" val="1626"/>
</p:tagLst>
</file>

<file path=ppt/tags/tag513.xml><?xml version="1.0" encoding="utf-8"?>
<p:tagLst xmlns:p="http://schemas.openxmlformats.org/presentationml/2006/main">
  <p:tag name="AS_UNIQUEID" val="1627"/>
</p:tagLst>
</file>

<file path=ppt/tags/tag514.xml><?xml version="1.0" encoding="utf-8"?>
<p:tagLst xmlns:p="http://schemas.openxmlformats.org/presentationml/2006/main">
  <p:tag name="AS_UNIQUEID" val="1628"/>
</p:tagLst>
</file>

<file path=ppt/tags/tag515.xml><?xml version="1.0" encoding="utf-8"?>
<p:tagLst xmlns:p="http://schemas.openxmlformats.org/presentationml/2006/main">
  <p:tag name="AS_UNIQUEID" val="1629"/>
</p:tagLst>
</file>

<file path=ppt/tags/tag516.xml><?xml version="1.0" encoding="utf-8"?>
<p:tagLst xmlns:p="http://schemas.openxmlformats.org/presentationml/2006/main">
  <p:tag name="AS_UNIQUEID" val="1630"/>
</p:tagLst>
</file>

<file path=ppt/tags/tag517.xml><?xml version="1.0" encoding="utf-8"?>
<p:tagLst xmlns:p="http://schemas.openxmlformats.org/presentationml/2006/main">
  <p:tag name="AS_UNIQUEID" val="1631"/>
</p:tagLst>
</file>

<file path=ppt/tags/tag518.xml><?xml version="1.0" encoding="utf-8"?>
<p:tagLst xmlns:p="http://schemas.openxmlformats.org/presentationml/2006/main">
  <p:tag name="AS_UNIQUEID" val="1632"/>
</p:tagLst>
</file>

<file path=ppt/tags/tag519.xml><?xml version="1.0" encoding="utf-8"?>
<p:tagLst xmlns:p="http://schemas.openxmlformats.org/presentationml/2006/main">
  <p:tag name="AS_UNIQUEID" val="1633"/>
</p:tagLst>
</file>

<file path=ppt/tags/tag52.xml><?xml version="1.0" encoding="utf-8"?>
<p:tagLst xmlns:p="http://schemas.openxmlformats.org/presentationml/2006/main">
  <p:tag name="AS_UNIQUEID" val="1235"/>
</p:tagLst>
</file>

<file path=ppt/tags/tag520.xml><?xml version="1.0" encoding="utf-8"?>
<p:tagLst xmlns:p="http://schemas.openxmlformats.org/presentationml/2006/main">
  <p:tag name="AS_UNIQUEID" val="1634"/>
</p:tagLst>
</file>

<file path=ppt/tags/tag521.xml><?xml version="1.0" encoding="utf-8"?>
<p:tagLst xmlns:p="http://schemas.openxmlformats.org/presentationml/2006/main">
  <p:tag name="AS_UNIQUEID" val="1635"/>
</p:tagLst>
</file>

<file path=ppt/tags/tag522.xml><?xml version="1.0" encoding="utf-8"?>
<p:tagLst xmlns:p="http://schemas.openxmlformats.org/presentationml/2006/main">
  <p:tag name="AS_UNIQUEID" val="1636"/>
</p:tagLst>
</file>

<file path=ppt/tags/tag523.xml><?xml version="1.0" encoding="utf-8"?>
<p:tagLst xmlns:p="http://schemas.openxmlformats.org/presentationml/2006/main">
  <p:tag name="AS_UNIQUEID" val="1637"/>
</p:tagLst>
</file>

<file path=ppt/tags/tag524.xml><?xml version="1.0" encoding="utf-8"?>
<p:tagLst xmlns:p="http://schemas.openxmlformats.org/presentationml/2006/main">
  <p:tag name="AS_UNIQUEID" val="1638"/>
</p:tagLst>
</file>

<file path=ppt/tags/tag525.xml><?xml version="1.0" encoding="utf-8"?>
<p:tagLst xmlns:p="http://schemas.openxmlformats.org/presentationml/2006/main">
  <p:tag name="AS_UNIQUEID" val="1639"/>
</p:tagLst>
</file>

<file path=ppt/tags/tag526.xml><?xml version="1.0" encoding="utf-8"?>
<p:tagLst xmlns:p="http://schemas.openxmlformats.org/presentationml/2006/main">
  <p:tag name="AS_UNIQUEID" val="1640"/>
</p:tagLst>
</file>

<file path=ppt/tags/tag527.xml><?xml version="1.0" encoding="utf-8"?>
<p:tagLst xmlns:p="http://schemas.openxmlformats.org/presentationml/2006/main">
  <p:tag name="AS_UNIQUEID" val="1641"/>
</p:tagLst>
</file>

<file path=ppt/tags/tag528.xml><?xml version="1.0" encoding="utf-8"?>
<p:tagLst xmlns:p="http://schemas.openxmlformats.org/presentationml/2006/main">
  <p:tag name="AS_UNIQUEID" val="1642"/>
</p:tagLst>
</file>

<file path=ppt/tags/tag529.xml><?xml version="1.0" encoding="utf-8"?>
<p:tagLst xmlns:p="http://schemas.openxmlformats.org/presentationml/2006/main">
  <p:tag name="AS_UNIQUEID" val="1643"/>
</p:tagLst>
</file>

<file path=ppt/tags/tag53.xml><?xml version="1.0" encoding="utf-8"?>
<p:tagLst xmlns:p="http://schemas.openxmlformats.org/presentationml/2006/main">
  <p:tag name="AS_UNIQUEID" val="1236"/>
</p:tagLst>
</file>

<file path=ppt/tags/tag530.xml><?xml version="1.0" encoding="utf-8"?>
<p:tagLst xmlns:p="http://schemas.openxmlformats.org/presentationml/2006/main">
  <p:tag name="AS_UNIQUEID" val="1644"/>
</p:tagLst>
</file>

<file path=ppt/tags/tag531.xml><?xml version="1.0" encoding="utf-8"?>
<p:tagLst xmlns:p="http://schemas.openxmlformats.org/presentationml/2006/main">
  <p:tag name="AS_UNIQUEID" val="1645"/>
</p:tagLst>
</file>

<file path=ppt/tags/tag532.xml><?xml version="1.0" encoding="utf-8"?>
<p:tagLst xmlns:p="http://schemas.openxmlformats.org/presentationml/2006/main">
  <p:tag name="AS_UNIQUEID" val="1646"/>
</p:tagLst>
</file>

<file path=ppt/tags/tag533.xml><?xml version="1.0" encoding="utf-8"?>
<p:tagLst xmlns:p="http://schemas.openxmlformats.org/presentationml/2006/main">
  <p:tag name="AS_UNIQUEID" val="1647"/>
</p:tagLst>
</file>

<file path=ppt/tags/tag534.xml><?xml version="1.0" encoding="utf-8"?>
<p:tagLst xmlns:p="http://schemas.openxmlformats.org/presentationml/2006/main">
  <p:tag name="AS_UNIQUEID" val="1648"/>
</p:tagLst>
</file>

<file path=ppt/tags/tag535.xml><?xml version="1.0" encoding="utf-8"?>
<p:tagLst xmlns:p="http://schemas.openxmlformats.org/presentationml/2006/main">
  <p:tag name="AS_UNIQUEID" val="1649"/>
</p:tagLst>
</file>

<file path=ppt/tags/tag536.xml><?xml version="1.0" encoding="utf-8"?>
<p:tagLst xmlns:p="http://schemas.openxmlformats.org/presentationml/2006/main">
  <p:tag name="AS_UNIQUEID" val="1650"/>
</p:tagLst>
</file>

<file path=ppt/tags/tag537.xml><?xml version="1.0" encoding="utf-8"?>
<p:tagLst xmlns:p="http://schemas.openxmlformats.org/presentationml/2006/main">
  <p:tag name="AS_UNIQUEID" val="1651"/>
</p:tagLst>
</file>

<file path=ppt/tags/tag538.xml><?xml version="1.0" encoding="utf-8"?>
<p:tagLst xmlns:p="http://schemas.openxmlformats.org/presentationml/2006/main">
  <p:tag name="AS_UNIQUEID" val="1652"/>
</p:tagLst>
</file>

<file path=ppt/tags/tag539.xml><?xml version="1.0" encoding="utf-8"?>
<p:tagLst xmlns:p="http://schemas.openxmlformats.org/presentationml/2006/main">
  <p:tag name="AS_UNIQUEID" val="1653"/>
</p:tagLst>
</file>

<file path=ppt/tags/tag54.xml><?xml version="1.0" encoding="utf-8"?>
<p:tagLst xmlns:p="http://schemas.openxmlformats.org/presentationml/2006/main">
  <p:tag name="AS_UNIQUEID" val="1237"/>
</p:tagLst>
</file>

<file path=ppt/tags/tag540.xml><?xml version="1.0" encoding="utf-8"?>
<p:tagLst xmlns:p="http://schemas.openxmlformats.org/presentationml/2006/main">
  <p:tag name="AS_UNIQUEID" val="1654"/>
</p:tagLst>
</file>

<file path=ppt/tags/tag541.xml><?xml version="1.0" encoding="utf-8"?>
<p:tagLst xmlns:p="http://schemas.openxmlformats.org/presentationml/2006/main">
  <p:tag name="AS_UNIQUEID" val="1655"/>
</p:tagLst>
</file>

<file path=ppt/tags/tag542.xml><?xml version="1.0" encoding="utf-8"?>
<p:tagLst xmlns:p="http://schemas.openxmlformats.org/presentationml/2006/main">
  <p:tag name="AS_UNIQUEID" val="1656"/>
</p:tagLst>
</file>

<file path=ppt/tags/tag543.xml><?xml version="1.0" encoding="utf-8"?>
<p:tagLst xmlns:p="http://schemas.openxmlformats.org/presentationml/2006/main">
  <p:tag name="AS_UNIQUEID" val="1657"/>
</p:tagLst>
</file>

<file path=ppt/tags/tag544.xml><?xml version="1.0" encoding="utf-8"?>
<p:tagLst xmlns:p="http://schemas.openxmlformats.org/presentationml/2006/main">
  <p:tag name="AS_UNIQUEID" val="1658"/>
</p:tagLst>
</file>

<file path=ppt/tags/tag545.xml><?xml version="1.0" encoding="utf-8"?>
<p:tagLst xmlns:p="http://schemas.openxmlformats.org/presentationml/2006/main">
  <p:tag name="AS_UNIQUEID" val="1659"/>
</p:tagLst>
</file>

<file path=ppt/tags/tag546.xml><?xml version="1.0" encoding="utf-8"?>
<p:tagLst xmlns:p="http://schemas.openxmlformats.org/presentationml/2006/main">
  <p:tag name="AS_UNIQUEID" val="1660"/>
</p:tagLst>
</file>

<file path=ppt/tags/tag547.xml><?xml version="1.0" encoding="utf-8"?>
<p:tagLst xmlns:p="http://schemas.openxmlformats.org/presentationml/2006/main">
  <p:tag name="AS_UNIQUEID" val="1661"/>
</p:tagLst>
</file>

<file path=ppt/tags/tag548.xml><?xml version="1.0" encoding="utf-8"?>
<p:tagLst xmlns:p="http://schemas.openxmlformats.org/presentationml/2006/main">
  <p:tag name="AS_UNIQUEID" val="1662"/>
</p:tagLst>
</file>

<file path=ppt/tags/tag549.xml><?xml version="1.0" encoding="utf-8"?>
<p:tagLst xmlns:p="http://schemas.openxmlformats.org/presentationml/2006/main">
  <p:tag name="AS_UNIQUEID" val="1663"/>
</p:tagLst>
</file>

<file path=ppt/tags/tag55.xml><?xml version="1.0" encoding="utf-8"?>
<p:tagLst xmlns:p="http://schemas.openxmlformats.org/presentationml/2006/main">
  <p:tag name="AS_UNIQUEID" val="1238"/>
</p:tagLst>
</file>

<file path=ppt/tags/tag550.xml><?xml version="1.0" encoding="utf-8"?>
<p:tagLst xmlns:p="http://schemas.openxmlformats.org/presentationml/2006/main">
  <p:tag name="AS_UNIQUEID" val="1664"/>
</p:tagLst>
</file>

<file path=ppt/tags/tag551.xml><?xml version="1.0" encoding="utf-8"?>
<p:tagLst xmlns:p="http://schemas.openxmlformats.org/presentationml/2006/main">
  <p:tag name="AS_UNIQUEID" val="1665"/>
</p:tagLst>
</file>

<file path=ppt/tags/tag552.xml><?xml version="1.0" encoding="utf-8"?>
<p:tagLst xmlns:p="http://schemas.openxmlformats.org/presentationml/2006/main">
  <p:tag name="AS_UNIQUEID" val="1666"/>
</p:tagLst>
</file>

<file path=ppt/tags/tag553.xml><?xml version="1.0" encoding="utf-8"?>
<p:tagLst xmlns:p="http://schemas.openxmlformats.org/presentationml/2006/main">
  <p:tag name="AS_UNIQUEID" val="1667"/>
</p:tagLst>
</file>

<file path=ppt/tags/tag554.xml><?xml version="1.0" encoding="utf-8"?>
<p:tagLst xmlns:p="http://schemas.openxmlformats.org/presentationml/2006/main">
  <p:tag name="AS_UNIQUEID" val="1668"/>
</p:tagLst>
</file>

<file path=ppt/tags/tag555.xml><?xml version="1.0" encoding="utf-8"?>
<p:tagLst xmlns:p="http://schemas.openxmlformats.org/presentationml/2006/main">
  <p:tag name="AS_UNIQUEID" val="1669"/>
</p:tagLst>
</file>

<file path=ppt/tags/tag556.xml><?xml version="1.0" encoding="utf-8"?>
<p:tagLst xmlns:p="http://schemas.openxmlformats.org/presentationml/2006/main">
  <p:tag name="AS_UNIQUEID" val="1670"/>
</p:tagLst>
</file>

<file path=ppt/tags/tag557.xml><?xml version="1.0" encoding="utf-8"?>
<p:tagLst xmlns:p="http://schemas.openxmlformats.org/presentationml/2006/main">
  <p:tag name="AS_UNIQUEID" val="1671"/>
</p:tagLst>
</file>

<file path=ppt/tags/tag558.xml><?xml version="1.0" encoding="utf-8"?>
<p:tagLst xmlns:p="http://schemas.openxmlformats.org/presentationml/2006/main">
  <p:tag name="AS_UNIQUEID" val="1672"/>
</p:tagLst>
</file>

<file path=ppt/tags/tag559.xml><?xml version="1.0" encoding="utf-8"?>
<p:tagLst xmlns:p="http://schemas.openxmlformats.org/presentationml/2006/main">
  <p:tag name="AS_UNIQUEID" val="1673"/>
</p:tagLst>
</file>

<file path=ppt/tags/tag56.xml><?xml version="1.0" encoding="utf-8"?>
<p:tagLst xmlns:p="http://schemas.openxmlformats.org/presentationml/2006/main">
  <p:tag name="AS_UNIQUEID" val="1239"/>
</p:tagLst>
</file>

<file path=ppt/tags/tag560.xml><?xml version="1.0" encoding="utf-8"?>
<p:tagLst xmlns:p="http://schemas.openxmlformats.org/presentationml/2006/main">
  <p:tag name="AS_UNIQUEID" val="1674"/>
</p:tagLst>
</file>

<file path=ppt/tags/tag561.xml><?xml version="1.0" encoding="utf-8"?>
<p:tagLst xmlns:p="http://schemas.openxmlformats.org/presentationml/2006/main">
  <p:tag name="AS_UNIQUEID" val="1675"/>
</p:tagLst>
</file>

<file path=ppt/tags/tag562.xml><?xml version="1.0" encoding="utf-8"?>
<p:tagLst xmlns:p="http://schemas.openxmlformats.org/presentationml/2006/main">
  <p:tag name="AS_UNIQUEID" val="1676"/>
</p:tagLst>
</file>

<file path=ppt/tags/tag563.xml><?xml version="1.0" encoding="utf-8"?>
<p:tagLst xmlns:p="http://schemas.openxmlformats.org/presentationml/2006/main">
  <p:tag name="AS_UNIQUEID" val="1677"/>
</p:tagLst>
</file>

<file path=ppt/tags/tag564.xml><?xml version="1.0" encoding="utf-8"?>
<p:tagLst xmlns:p="http://schemas.openxmlformats.org/presentationml/2006/main">
  <p:tag name="AS_UNIQUEID" val="1678"/>
</p:tagLst>
</file>

<file path=ppt/tags/tag565.xml><?xml version="1.0" encoding="utf-8"?>
<p:tagLst xmlns:p="http://schemas.openxmlformats.org/presentationml/2006/main">
  <p:tag name="AS_UNIQUEID" val="1679"/>
</p:tagLst>
</file>

<file path=ppt/tags/tag566.xml><?xml version="1.0" encoding="utf-8"?>
<p:tagLst xmlns:p="http://schemas.openxmlformats.org/presentationml/2006/main">
  <p:tag name="AS_UNIQUEID" val="1680"/>
</p:tagLst>
</file>

<file path=ppt/tags/tag567.xml><?xml version="1.0" encoding="utf-8"?>
<p:tagLst xmlns:p="http://schemas.openxmlformats.org/presentationml/2006/main">
  <p:tag name="AS_UNIQUEID" val="1681"/>
</p:tagLst>
</file>

<file path=ppt/tags/tag568.xml><?xml version="1.0" encoding="utf-8"?>
<p:tagLst xmlns:p="http://schemas.openxmlformats.org/presentationml/2006/main">
  <p:tag name="AS_UNIQUEID" val="1682"/>
</p:tagLst>
</file>

<file path=ppt/tags/tag569.xml><?xml version="1.0" encoding="utf-8"?>
<p:tagLst xmlns:p="http://schemas.openxmlformats.org/presentationml/2006/main">
  <p:tag name="AS_UNIQUEID" val="1683"/>
</p:tagLst>
</file>

<file path=ppt/tags/tag57.xml><?xml version="1.0" encoding="utf-8"?>
<p:tagLst xmlns:p="http://schemas.openxmlformats.org/presentationml/2006/main">
  <p:tag name="AS_UNIQUEID" val="1240"/>
</p:tagLst>
</file>

<file path=ppt/tags/tag570.xml><?xml version="1.0" encoding="utf-8"?>
<p:tagLst xmlns:p="http://schemas.openxmlformats.org/presentationml/2006/main">
  <p:tag name="AS_UNIQUEID" val="1684"/>
</p:tagLst>
</file>

<file path=ppt/tags/tag571.xml><?xml version="1.0" encoding="utf-8"?>
<p:tagLst xmlns:p="http://schemas.openxmlformats.org/presentationml/2006/main">
  <p:tag name="AS_UNIQUEID" val="1685"/>
</p:tagLst>
</file>

<file path=ppt/tags/tag572.xml><?xml version="1.0" encoding="utf-8"?>
<p:tagLst xmlns:p="http://schemas.openxmlformats.org/presentationml/2006/main">
  <p:tag name="AS_UNIQUEID" val="1686"/>
</p:tagLst>
</file>

<file path=ppt/tags/tag573.xml><?xml version="1.0" encoding="utf-8"?>
<p:tagLst xmlns:p="http://schemas.openxmlformats.org/presentationml/2006/main">
  <p:tag name="AS_UNIQUEID" val="1687"/>
</p:tagLst>
</file>

<file path=ppt/tags/tag574.xml><?xml version="1.0" encoding="utf-8"?>
<p:tagLst xmlns:p="http://schemas.openxmlformats.org/presentationml/2006/main">
  <p:tag name="AS_UNIQUEID" val="1688"/>
</p:tagLst>
</file>

<file path=ppt/tags/tag575.xml><?xml version="1.0" encoding="utf-8"?>
<p:tagLst xmlns:p="http://schemas.openxmlformats.org/presentationml/2006/main">
  <p:tag name="AS_UNIQUEID" val="1689"/>
</p:tagLst>
</file>

<file path=ppt/tags/tag576.xml><?xml version="1.0" encoding="utf-8"?>
<p:tagLst xmlns:p="http://schemas.openxmlformats.org/presentationml/2006/main">
  <p:tag name="AS_UNIQUEID" val="1690"/>
</p:tagLst>
</file>

<file path=ppt/tags/tag577.xml><?xml version="1.0" encoding="utf-8"?>
<p:tagLst xmlns:p="http://schemas.openxmlformats.org/presentationml/2006/main">
  <p:tag name="AS_UNIQUEID" val="1691"/>
</p:tagLst>
</file>

<file path=ppt/tags/tag578.xml><?xml version="1.0" encoding="utf-8"?>
<p:tagLst xmlns:p="http://schemas.openxmlformats.org/presentationml/2006/main">
  <p:tag name="AS_UNIQUEID" val="1692"/>
</p:tagLst>
</file>

<file path=ppt/tags/tag579.xml><?xml version="1.0" encoding="utf-8"?>
<p:tagLst xmlns:p="http://schemas.openxmlformats.org/presentationml/2006/main">
  <p:tag name="AS_UNIQUEID" val="1693"/>
</p:tagLst>
</file>

<file path=ppt/tags/tag58.xml><?xml version="1.0" encoding="utf-8"?>
<p:tagLst xmlns:p="http://schemas.openxmlformats.org/presentationml/2006/main">
  <p:tag name="AS_UNIQUEID" val="749"/>
</p:tagLst>
</file>

<file path=ppt/tags/tag580.xml><?xml version="1.0" encoding="utf-8"?>
<p:tagLst xmlns:p="http://schemas.openxmlformats.org/presentationml/2006/main">
  <p:tag name="AS_UNIQUEID" val="1694"/>
</p:tagLst>
</file>

<file path=ppt/tags/tag581.xml><?xml version="1.0" encoding="utf-8"?>
<p:tagLst xmlns:p="http://schemas.openxmlformats.org/presentationml/2006/main">
  <p:tag name="AS_UNIQUEID" val="1695"/>
</p:tagLst>
</file>

<file path=ppt/tags/tag582.xml><?xml version="1.0" encoding="utf-8"?>
<p:tagLst xmlns:p="http://schemas.openxmlformats.org/presentationml/2006/main">
  <p:tag name="AS_UNIQUEID" val="1696"/>
</p:tagLst>
</file>

<file path=ppt/tags/tag583.xml><?xml version="1.0" encoding="utf-8"?>
<p:tagLst xmlns:p="http://schemas.openxmlformats.org/presentationml/2006/main">
  <p:tag name="AS_UNIQUEID" val="1697"/>
</p:tagLst>
</file>

<file path=ppt/tags/tag584.xml><?xml version="1.0" encoding="utf-8"?>
<p:tagLst xmlns:p="http://schemas.openxmlformats.org/presentationml/2006/main">
  <p:tag name="AS_UNIQUEID" val="1698"/>
</p:tagLst>
</file>

<file path=ppt/tags/tag585.xml><?xml version="1.0" encoding="utf-8"?>
<p:tagLst xmlns:p="http://schemas.openxmlformats.org/presentationml/2006/main">
  <p:tag name="AS_UNIQUEID" val="1699"/>
</p:tagLst>
</file>

<file path=ppt/tags/tag586.xml><?xml version="1.0" encoding="utf-8"?>
<p:tagLst xmlns:p="http://schemas.openxmlformats.org/presentationml/2006/main">
  <p:tag name="AS_UNIQUEID" val="1700"/>
</p:tagLst>
</file>

<file path=ppt/tags/tag587.xml><?xml version="1.0" encoding="utf-8"?>
<p:tagLst xmlns:p="http://schemas.openxmlformats.org/presentationml/2006/main">
  <p:tag name="AS_UNIQUEID" val="1701"/>
</p:tagLst>
</file>

<file path=ppt/tags/tag588.xml><?xml version="1.0" encoding="utf-8"?>
<p:tagLst xmlns:p="http://schemas.openxmlformats.org/presentationml/2006/main">
  <p:tag name="AS_UNIQUEID" val="1702"/>
</p:tagLst>
</file>

<file path=ppt/tags/tag589.xml><?xml version="1.0" encoding="utf-8"?>
<p:tagLst xmlns:p="http://schemas.openxmlformats.org/presentationml/2006/main">
  <p:tag name="AS_UNIQUEID" val="1703"/>
</p:tagLst>
</file>

<file path=ppt/tags/tag59.xml><?xml version="1.0" encoding="utf-8"?>
<p:tagLst xmlns:p="http://schemas.openxmlformats.org/presentationml/2006/main">
  <p:tag name="AS_UNIQUEID" val="1184"/>
</p:tagLst>
</file>

<file path=ppt/tags/tag590.xml><?xml version="1.0" encoding="utf-8"?>
<p:tagLst xmlns:p="http://schemas.openxmlformats.org/presentationml/2006/main">
  <p:tag name="AS_UNIQUEID" val="1704"/>
</p:tagLst>
</file>

<file path=ppt/tags/tag591.xml><?xml version="1.0" encoding="utf-8"?>
<p:tagLst xmlns:p="http://schemas.openxmlformats.org/presentationml/2006/main">
  <p:tag name="AS_UNIQUEID" val="1705"/>
</p:tagLst>
</file>

<file path=ppt/tags/tag592.xml><?xml version="1.0" encoding="utf-8"?>
<p:tagLst xmlns:p="http://schemas.openxmlformats.org/presentationml/2006/main">
  <p:tag name="AS_UNIQUEID" val="1706"/>
</p:tagLst>
</file>

<file path=ppt/tags/tag593.xml><?xml version="1.0" encoding="utf-8"?>
<p:tagLst xmlns:p="http://schemas.openxmlformats.org/presentationml/2006/main">
  <p:tag name="AS_UNIQUEID" val="1707"/>
</p:tagLst>
</file>

<file path=ppt/tags/tag594.xml><?xml version="1.0" encoding="utf-8"?>
<p:tagLst xmlns:p="http://schemas.openxmlformats.org/presentationml/2006/main">
  <p:tag name="AS_UNIQUEID" val="1708"/>
</p:tagLst>
</file>

<file path=ppt/tags/tag595.xml><?xml version="1.0" encoding="utf-8"?>
<p:tagLst xmlns:p="http://schemas.openxmlformats.org/presentationml/2006/main">
  <p:tag name="AS_UNIQUEID" val="1709"/>
</p:tagLst>
</file>

<file path=ppt/tags/tag596.xml><?xml version="1.0" encoding="utf-8"?>
<p:tagLst xmlns:p="http://schemas.openxmlformats.org/presentationml/2006/main">
  <p:tag name="AS_UNIQUEID" val="1710"/>
</p:tagLst>
</file>

<file path=ppt/tags/tag597.xml><?xml version="1.0" encoding="utf-8"?>
<p:tagLst xmlns:p="http://schemas.openxmlformats.org/presentationml/2006/main">
  <p:tag name="AS_UNIQUEID" val="1711"/>
</p:tagLst>
</file>

<file path=ppt/tags/tag598.xml><?xml version="1.0" encoding="utf-8"?>
<p:tagLst xmlns:p="http://schemas.openxmlformats.org/presentationml/2006/main">
  <p:tag name="AS_UNIQUEID" val="1712"/>
</p:tagLst>
</file>

<file path=ppt/tags/tag599.xml><?xml version="1.0" encoding="utf-8"?>
<p:tagLst xmlns:p="http://schemas.openxmlformats.org/presentationml/2006/main">
  <p:tag name="AS_UNIQUEID" val="1713"/>
</p:tagLst>
</file>

<file path=ppt/tags/tag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0.xml><?xml version="1.0" encoding="utf-8"?>
<p:tagLst xmlns:p="http://schemas.openxmlformats.org/presentationml/2006/main">
  <p:tag name="AS_UNIQUEID" val="1241"/>
</p:tagLst>
</file>

<file path=ppt/tags/tag600.xml><?xml version="1.0" encoding="utf-8"?>
<p:tagLst xmlns:p="http://schemas.openxmlformats.org/presentationml/2006/main">
  <p:tag name="AS_UNIQUEID" val="1714"/>
</p:tagLst>
</file>

<file path=ppt/tags/tag601.xml><?xml version="1.0" encoding="utf-8"?>
<p:tagLst xmlns:p="http://schemas.openxmlformats.org/presentationml/2006/main">
  <p:tag name="AS_UNIQUEID" val="2125"/>
</p:tagLst>
</file>

<file path=ppt/tags/tag602.xml><?xml version="1.0" encoding="utf-8"?>
<p:tagLst xmlns:p="http://schemas.openxmlformats.org/presentationml/2006/main">
  <p:tag name="AS_UNIQUEID" val="1715"/>
</p:tagLst>
</file>

<file path=ppt/tags/tag603.xml><?xml version="1.0" encoding="utf-8"?>
<p:tagLst xmlns:p="http://schemas.openxmlformats.org/presentationml/2006/main">
  <p:tag name="AS_UNIQUEID" val="1716"/>
</p:tagLst>
</file>

<file path=ppt/tags/tag604.xml><?xml version="1.0" encoding="utf-8"?>
<p:tagLst xmlns:p="http://schemas.openxmlformats.org/presentationml/2006/main">
  <p:tag name="AS_UNIQUEID" val="1717"/>
</p:tagLst>
</file>

<file path=ppt/tags/tag605.xml><?xml version="1.0" encoding="utf-8"?>
<p:tagLst xmlns:p="http://schemas.openxmlformats.org/presentationml/2006/main">
  <p:tag name="AS_UNIQUEID" val="1718"/>
</p:tagLst>
</file>

<file path=ppt/tags/tag606.xml><?xml version="1.0" encoding="utf-8"?>
<p:tagLst xmlns:p="http://schemas.openxmlformats.org/presentationml/2006/main">
  <p:tag name="AS_UNIQUEID" val="1719"/>
</p:tagLst>
</file>

<file path=ppt/tags/tag607.xml><?xml version="1.0" encoding="utf-8"?>
<p:tagLst xmlns:p="http://schemas.openxmlformats.org/presentationml/2006/main">
  <p:tag name="AS_UNIQUEID" val="1720"/>
</p:tagLst>
</file>

<file path=ppt/tags/tag608.xml><?xml version="1.0" encoding="utf-8"?>
<p:tagLst xmlns:p="http://schemas.openxmlformats.org/presentationml/2006/main">
  <p:tag name="AS_UNIQUEID" val="1721"/>
</p:tagLst>
</file>

<file path=ppt/tags/tag609.xml><?xml version="1.0" encoding="utf-8"?>
<p:tagLst xmlns:p="http://schemas.openxmlformats.org/presentationml/2006/main">
  <p:tag name="AS_UNIQUEID" val="1722"/>
</p:tagLst>
</file>

<file path=ppt/tags/tag61.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0.xml><?xml version="1.0" encoding="utf-8"?>
<p:tagLst xmlns:p="http://schemas.openxmlformats.org/presentationml/2006/main">
  <p:tag name="AS_UNIQUEID" val="1723"/>
</p:tagLst>
</file>

<file path=ppt/tags/tag611.xml><?xml version="1.0" encoding="utf-8"?>
<p:tagLst xmlns:p="http://schemas.openxmlformats.org/presentationml/2006/main">
  <p:tag name="AS_UNIQUEID" val="1724"/>
</p:tagLst>
</file>

<file path=ppt/tags/tag612.xml><?xml version="1.0" encoding="utf-8"?>
<p:tagLst xmlns:p="http://schemas.openxmlformats.org/presentationml/2006/main">
  <p:tag name="AS_UNIQUEID" val="1725"/>
</p:tagLst>
</file>

<file path=ppt/tags/tag613.xml><?xml version="1.0" encoding="utf-8"?>
<p:tagLst xmlns:p="http://schemas.openxmlformats.org/presentationml/2006/main">
  <p:tag name="AS_UNIQUEID" val="1726"/>
</p:tagLst>
</file>

<file path=ppt/tags/tag614.xml><?xml version="1.0" encoding="utf-8"?>
<p:tagLst xmlns:p="http://schemas.openxmlformats.org/presentationml/2006/main">
  <p:tag name="AS_UNIQUEID" val="1727"/>
</p:tagLst>
</file>

<file path=ppt/tags/tag615.xml><?xml version="1.0" encoding="utf-8"?>
<p:tagLst xmlns:p="http://schemas.openxmlformats.org/presentationml/2006/main">
  <p:tag name="AS_UNIQUEID" val="1728"/>
</p:tagLst>
</file>

<file path=ppt/tags/tag616.xml><?xml version="1.0" encoding="utf-8"?>
<p:tagLst xmlns:p="http://schemas.openxmlformats.org/presentationml/2006/main">
  <p:tag name="AS_UNIQUEID" val="1729"/>
</p:tagLst>
</file>

<file path=ppt/tags/tag617.xml><?xml version="1.0" encoding="utf-8"?>
<p:tagLst xmlns:p="http://schemas.openxmlformats.org/presentationml/2006/main">
  <p:tag name="AS_UNIQUEID" val="1730"/>
</p:tagLst>
</file>

<file path=ppt/tags/tag618.xml><?xml version="1.0" encoding="utf-8"?>
<p:tagLst xmlns:p="http://schemas.openxmlformats.org/presentationml/2006/main">
  <p:tag name="AS_UNIQUEID" val="1731"/>
</p:tagLst>
</file>

<file path=ppt/tags/tag619.xml><?xml version="1.0" encoding="utf-8"?>
<p:tagLst xmlns:p="http://schemas.openxmlformats.org/presentationml/2006/main">
  <p:tag name="AS_UNIQUEID" val="1732"/>
</p:tagLst>
</file>

<file path=ppt/tags/tag62.xml><?xml version="1.0" encoding="utf-8"?>
<p:tagLst xmlns:p="http://schemas.openxmlformats.org/presentationml/2006/main">
  <p:tag name="AS_UNIQUEID" val="1242"/>
</p:tagLst>
</file>

<file path=ppt/tags/tag620.xml><?xml version="1.0" encoding="utf-8"?>
<p:tagLst xmlns:p="http://schemas.openxmlformats.org/presentationml/2006/main">
  <p:tag name="AS_UNIQUEID" val="1733"/>
</p:tagLst>
</file>

<file path=ppt/tags/tag621.xml><?xml version="1.0" encoding="utf-8"?>
<p:tagLst xmlns:p="http://schemas.openxmlformats.org/presentationml/2006/main">
  <p:tag name="AS_UNIQUEID" val="1734"/>
</p:tagLst>
</file>

<file path=ppt/tags/tag622.xml><?xml version="1.0" encoding="utf-8"?>
<p:tagLst xmlns:p="http://schemas.openxmlformats.org/presentationml/2006/main">
  <p:tag name="AS_UNIQUEID" val="1735"/>
</p:tagLst>
</file>

<file path=ppt/tags/tag623.xml><?xml version="1.0" encoding="utf-8"?>
<p:tagLst xmlns:p="http://schemas.openxmlformats.org/presentationml/2006/main">
  <p:tag name="AS_UNIQUEID" val="1736"/>
</p:tagLst>
</file>

<file path=ppt/tags/tag624.xml><?xml version="1.0" encoding="utf-8"?>
<p:tagLst xmlns:p="http://schemas.openxmlformats.org/presentationml/2006/main">
  <p:tag name="AS_UNIQUEID" val="1737"/>
</p:tagLst>
</file>

<file path=ppt/tags/tag625.xml><?xml version="1.0" encoding="utf-8"?>
<p:tagLst xmlns:p="http://schemas.openxmlformats.org/presentationml/2006/main">
  <p:tag name="AS_UNIQUEID" val="1738"/>
</p:tagLst>
</file>

<file path=ppt/tags/tag626.xml><?xml version="1.0" encoding="utf-8"?>
<p:tagLst xmlns:p="http://schemas.openxmlformats.org/presentationml/2006/main">
  <p:tag name="AS_UNIQUEID" val="1739"/>
</p:tagLst>
</file>

<file path=ppt/tags/tag627.xml><?xml version="1.0" encoding="utf-8"?>
<p:tagLst xmlns:p="http://schemas.openxmlformats.org/presentationml/2006/main">
  <p:tag name="AS_UNIQUEID" val="1740"/>
</p:tagLst>
</file>

<file path=ppt/tags/tag628.xml><?xml version="1.0" encoding="utf-8"?>
<p:tagLst xmlns:p="http://schemas.openxmlformats.org/presentationml/2006/main">
  <p:tag name="AS_UNIQUEID" val="1741"/>
</p:tagLst>
</file>

<file path=ppt/tags/tag629.xml><?xml version="1.0" encoding="utf-8"?>
<p:tagLst xmlns:p="http://schemas.openxmlformats.org/presentationml/2006/main">
  <p:tag name="AS_UNIQUEID" val="1742"/>
</p:tagLst>
</file>

<file path=ppt/tags/tag63.xml><?xml version="1.0" encoding="utf-8"?>
<p:tagLst xmlns:p="http://schemas.openxmlformats.org/presentationml/2006/main">
  <p:tag name="AS_UNIQUEID" val="751"/>
</p:tagLst>
</file>

<file path=ppt/tags/tag630.xml><?xml version="1.0" encoding="utf-8"?>
<p:tagLst xmlns:p="http://schemas.openxmlformats.org/presentationml/2006/main">
  <p:tag name="AS_UNIQUEID" val="1743"/>
</p:tagLst>
</file>

<file path=ppt/tags/tag631.xml><?xml version="1.0" encoding="utf-8"?>
<p:tagLst xmlns:p="http://schemas.openxmlformats.org/presentationml/2006/main">
  <p:tag name="AS_UNIQUEID" val="1744"/>
</p:tagLst>
</file>

<file path=ppt/tags/tag632.xml><?xml version="1.0" encoding="utf-8"?>
<p:tagLst xmlns:p="http://schemas.openxmlformats.org/presentationml/2006/main">
  <p:tag name="AS_UNIQUEID" val="1745"/>
</p:tagLst>
</file>

<file path=ppt/tags/tag633.xml><?xml version="1.0" encoding="utf-8"?>
<p:tagLst xmlns:p="http://schemas.openxmlformats.org/presentationml/2006/main">
  <p:tag name="AS_UNIQUEID" val="1746"/>
</p:tagLst>
</file>

<file path=ppt/tags/tag634.xml><?xml version="1.0" encoding="utf-8"?>
<p:tagLst xmlns:p="http://schemas.openxmlformats.org/presentationml/2006/main">
  <p:tag name="AS_UNIQUEID" val="1747"/>
</p:tagLst>
</file>

<file path=ppt/tags/tag635.xml><?xml version="1.0" encoding="utf-8"?>
<p:tagLst xmlns:p="http://schemas.openxmlformats.org/presentationml/2006/main">
  <p:tag name="AS_UNIQUEID" val="1748"/>
</p:tagLst>
</file>

<file path=ppt/tags/tag636.xml><?xml version="1.0" encoding="utf-8"?>
<p:tagLst xmlns:p="http://schemas.openxmlformats.org/presentationml/2006/main">
  <p:tag name="AS_UNIQUEID" val="1749"/>
</p:tagLst>
</file>

<file path=ppt/tags/tag637.xml><?xml version="1.0" encoding="utf-8"?>
<p:tagLst xmlns:p="http://schemas.openxmlformats.org/presentationml/2006/main">
  <p:tag name="AS_UNIQUEID" val="1750"/>
</p:tagLst>
</file>

<file path=ppt/tags/tag638.xml><?xml version="1.0" encoding="utf-8"?>
<p:tagLst xmlns:p="http://schemas.openxmlformats.org/presentationml/2006/main">
  <p:tag name="AS_UNIQUEID" val="1751"/>
</p:tagLst>
</file>

<file path=ppt/tags/tag639.xml><?xml version="1.0" encoding="utf-8"?>
<p:tagLst xmlns:p="http://schemas.openxmlformats.org/presentationml/2006/main">
  <p:tag name="AS_UNIQUEID" val="1752"/>
</p:tagLst>
</file>

<file path=ppt/tags/tag64.xml><?xml version="1.0" encoding="utf-8"?>
<p:tagLst xmlns:p="http://schemas.openxmlformats.org/presentationml/2006/main">
  <p:tag name="AS_UNIQUEID" val="1186"/>
</p:tagLst>
</file>

<file path=ppt/tags/tag640.xml><?xml version="1.0" encoding="utf-8"?>
<p:tagLst xmlns:p="http://schemas.openxmlformats.org/presentationml/2006/main">
  <p:tag name="AS_UNIQUEID" val="1753"/>
</p:tagLst>
</file>

<file path=ppt/tags/tag641.xml><?xml version="1.0" encoding="utf-8"?>
<p:tagLst xmlns:p="http://schemas.openxmlformats.org/presentationml/2006/main">
  <p:tag name="AS_UNIQUEID" val="1754"/>
</p:tagLst>
</file>

<file path=ppt/tags/tag642.xml><?xml version="1.0" encoding="utf-8"?>
<p:tagLst xmlns:p="http://schemas.openxmlformats.org/presentationml/2006/main">
  <p:tag name="AS_UNIQUEID" val="1755"/>
</p:tagLst>
</file>

<file path=ppt/tags/tag643.xml><?xml version="1.0" encoding="utf-8"?>
<p:tagLst xmlns:p="http://schemas.openxmlformats.org/presentationml/2006/main">
  <p:tag name="AS_UNIQUEID" val="1756"/>
</p:tagLst>
</file>

<file path=ppt/tags/tag644.xml><?xml version="1.0" encoding="utf-8"?>
<p:tagLst xmlns:p="http://schemas.openxmlformats.org/presentationml/2006/main">
  <p:tag name="AS_UNIQUEID" val="1757"/>
</p:tagLst>
</file>

<file path=ppt/tags/tag645.xml><?xml version="1.0" encoding="utf-8"?>
<p:tagLst xmlns:p="http://schemas.openxmlformats.org/presentationml/2006/main">
  <p:tag name="AS_UNIQUEID" val="1758"/>
</p:tagLst>
</file>

<file path=ppt/tags/tag646.xml><?xml version="1.0" encoding="utf-8"?>
<p:tagLst xmlns:p="http://schemas.openxmlformats.org/presentationml/2006/main">
  <p:tag name="AS_UNIQUEID" val="1759"/>
</p:tagLst>
</file>

<file path=ppt/tags/tag647.xml><?xml version="1.0" encoding="utf-8"?>
<p:tagLst xmlns:p="http://schemas.openxmlformats.org/presentationml/2006/main">
  <p:tag name="AS_UNIQUEID" val="1760"/>
</p:tagLst>
</file>

<file path=ppt/tags/tag648.xml><?xml version="1.0" encoding="utf-8"?>
<p:tagLst xmlns:p="http://schemas.openxmlformats.org/presentationml/2006/main">
  <p:tag name="AS_UNIQUEID" val="1761"/>
</p:tagLst>
</file>

<file path=ppt/tags/tag649.xml><?xml version="1.0" encoding="utf-8"?>
<p:tagLst xmlns:p="http://schemas.openxmlformats.org/presentationml/2006/main">
  <p:tag name="AS_UNIQUEID" val="1762"/>
</p:tagLst>
</file>

<file path=ppt/tags/tag65.xml><?xml version="1.0" encoding="utf-8"?>
<p:tagLst xmlns:p="http://schemas.openxmlformats.org/presentationml/2006/main">
  <p:tag name="AS_UNIQUEID" val="1243"/>
</p:tagLst>
</file>

<file path=ppt/tags/tag650.xml><?xml version="1.0" encoding="utf-8"?>
<p:tagLst xmlns:p="http://schemas.openxmlformats.org/presentationml/2006/main">
  <p:tag name="AS_UNIQUEID" val="1763"/>
</p:tagLst>
</file>

<file path=ppt/tags/tag651.xml><?xml version="1.0" encoding="utf-8"?>
<p:tagLst xmlns:p="http://schemas.openxmlformats.org/presentationml/2006/main">
  <p:tag name="AS_UNIQUEID" val="1764"/>
</p:tagLst>
</file>

<file path=ppt/tags/tag652.xml><?xml version="1.0" encoding="utf-8"?>
<p:tagLst xmlns:p="http://schemas.openxmlformats.org/presentationml/2006/main">
  <p:tag name="AS_UNIQUEID" val="1765"/>
</p:tagLst>
</file>

<file path=ppt/tags/tag653.xml><?xml version="1.0" encoding="utf-8"?>
<p:tagLst xmlns:p="http://schemas.openxmlformats.org/presentationml/2006/main">
  <p:tag name="AS_UNIQUEID" val="1766"/>
</p:tagLst>
</file>

<file path=ppt/tags/tag654.xml><?xml version="1.0" encoding="utf-8"?>
<p:tagLst xmlns:p="http://schemas.openxmlformats.org/presentationml/2006/main">
  <p:tag name="AS_UNIQUEID" val="1767"/>
</p:tagLst>
</file>

<file path=ppt/tags/tag655.xml><?xml version="1.0" encoding="utf-8"?>
<p:tagLst xmlns:p="http://schemas.openxmlformats.org/presentationml/2006/main">
  <p:tag name="AS_UNIQUEID" val="1768"/>
</p:tagLst>
</file>

<file path=ppt/tags/tag656.xml><?xml version="1.0" encoding="utf-8"?>
<p:tagLst xmlns:p="http://schemas.openxmlformats.org/presentationml/2006/main">
  <p:tag name="AS_UNIQUEID" val="1769"/>
</p:tagLst>
</file>

<file path=ppt/tags/tag657.xml><?xml version="1.0" encoding="utf-8"?>
<p:tagLst xmlns:p="http://schemas.openxmlformats.org/presentationml/2006/main">
  <p:tag name="AS_UNIQUEID" val="1770"/>
</p:tagLst>
</file>

<file path=ppt/tags/tag658.xml><?xml version="1.0" encoding="utf-8"?>
<p:tagLst xmlns:p="http://schemas.openxmlformats.org/presentationml/2006/main">
  <p:tag name="AS_UNIQUEID" val="1771"/>
</p:tagLst>
</file>

<file path=ppt/tags/tag659.xml><?xml version="1.0" encoding="utf-8"?>
<p:tagLst xmlns:p="http://schemas.openxmlformats.org/presentationml/2006/main">
  <p:tag name="AS_UNIQUEID" val="1772"/>
</p:tagLst>
</file>

<file path=ppt/tags/tag6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60.xml><?xml version="1.0" encoding="utf-8"?>
<p:tagLst xmlns:p="http://schemas.openxmlformats.org/presentationml/2006/main">
  <p:tag name="AS_UNIQUEID" val="1773"/>
</p:tagLst>
</file>

<file path=ppt/tags/tag661.xml><?xml version="1.0" encoding="utf-8"?>
<p:tagLst xmlns:p="http://schemas.openxmlformats.org/presentationml/2006/main">
  <p:tag name="AS_UNIQUEID" val="1774"/>
</p:tagLst>
</file>

<file path=ppt/tags/tag662.xml><?xml version="1.0" encoding="utf-8"?>
<p:tagLst xmlns:p="http://schemas.openxmlformats.org/presentationml/2006/main">
  <p:tag name="AS_UNIQUEID" val="1775"/>
</p:tagLst>
</file>

<file path=ppt/tags/tag663.xml><?xml version="1.0" encoding="utf-8"?>
<p:tagLst xmlns:p="http://schemas.openxmlformats.org/presentationml/2006/main">
  <p:tag name="AS_UNIQUEID" val="1776"/>
</p:tagLst>
</file>

<file path=ppt/tags/tag664.xml><?xml version="1.0" encoding="utf-8"?>
<p:tagLst xmlns:p="http://schemas.openxmlformats.org/presentationml/2006/main">
  <p:tag name="AS_UNIQUEID" val="1777"/>
</p:tagLst>
</file>

<file path=ppt/tags/tag665.xml><?xml version="1.0" encoding="utf-8"?>
<p:tagLst xmlns:p="http://schemas.openxmlformats.org/presentationml/2006/main">
  <p:tag name="AS_UNIQUEID" val="1778"/>
</p:tagLst>
</file>

<file path=ppt/tags/tag666.xml><?xml version="1.0" encoding="utf-8"?>
<p:tagLst xmlns:p="http://schemas.openxmlformats.org/presentationml/2006/main">
  <p:tag name="AS_UNIQUEID" val="1779"/>
</p:tagLst>
</file>

<file path=ppt/tags/tag667.xml><?xml version="1.0" encoding="utf-8"?>
<p:tagLst xmlns:p="http://schemas.openxmlformats.org/presentationml/2006/main">
  <p:tag name="AS_UNIQUEID" val="1780"/>
</p:tagLst>
</file>

<file path=ppt/tags/tag668.xml><?xml version="1.0" encoding="utf-8"?>
<p:tagLst xmlns:p="http://schemas.openxmlformats.org/presentationml/2006/main">
  <p:tag name="AS_UNIQUEID" val="1781"/>
</p:tagLst>
</file>

<file path=ppt/tags/tag669.xml><?xml version="1.0" encoding="utf-8"?>
<p:tagLst xmlns:p="http://schemas.openxmlformats.org/presentationml/2006/main">
  <p:tag name="AS_UNIQUEID" val="1782"/>
</p:tagLst>
</file>

<file path=ppt/tags/tag67.xml><?xml version="1.0" encoding="utf-8"?>
<p:tagLst xmlns:p="http://schemas.openxmlformats.org/presentationml/2006/main">
  <p:tag name="AS_UNIQUEID" val="1244"/>
</p:tagLst>
</file>

<file path=ppt/tags/tag670.xml><?xml version="1.0" encoding="utf-8"?>
<p:tagLst xmlns:p="http://schemas.openxmlformats.org/presentationml/2006/main">
  <p:tag name="AS_UNIQUEID" val="1783"/>
</p:tagLst>
</file>

<file path=ppt/tags/tag671.xml><?xml version="1.0" encoding="utf-8"?>
<p:tagLst xmlns:p="http://schemas.openxmlformats.org/presentationml/2006/main">
  <p:tag name="AS_UNIQUEID" val="1784"/>
</p:tagLst>
</file>

<file path=ppt/tags/tag672.xml><?xml version="1.0" encoding="utf-8"?>
<p:tagLst xmlns:p="http://schemas.openxmlformats.org/presentationml/2006/main">
  <p:tag name="AS_UNIQUEID" val="1785"/>
</p:tagLst>
</file>

<file path=ppt/tags/tag673.xml><?xml version="1.0" encoding="utf-8"?>
<p:tagLst xmlns:p="http://schemas.openxmlformats.org/presentationml/2006/main">
  <p:tag name="AS_UNIQUEID" val="1786"/>
</p:tagLst>
</file>

<file path=ppt/tags/tag674.xml><?xml version="1.0" encoding="utf-8"?>
<p:tagLst xmlns:p="http://schemas.openxmlformats.org/presentationml/2006/main">
  <p:tag name="AS_UNIQUEID" val="1787"/>
</p:tagLst>
</file>

<file path=ppt/tags/tag675.xml><?xml version="1.0" encoding="utf-8"?>
<p:tagLst xmlns:p="http://schemas.openxmlformats.org/presentationml/2006/main">
  <p:tag name="AS_UNIQUEID" val="1788"/>
</p:tagLst>
</file>

<file path=ppt/tags/tag676.xml><?xml version="1.0" encoding="utf-8"?>
<p:tagLst xmlns:p="http://schemas.openxmlformats.org/presentationml/2006/main">
  <p:tag name="AS_UNIQUEID" val="1789"/>
</p:tagLst>
</file>

<file path=ppt/tags/tag677.xml><?xml version="1.0" encoding="utf-8"?>
<p:tagLst xmlns:p="http://schemas.openxmlformats.org/presentationml/2006/main">
  <p:tag name="AS_UNIQUEID" val="1790"/>
</p:tagLst>
</file>

<file path=ppt/tags/tag678.xml><?xml version="1.0" encoding="utf-8"?>
<p:tagLst xmlns:p="http://schemas.openxmlformats.org/presentationml/2006/main">
  <p:tag name="AS_UNIQUEID" val="1791"/>
</p:tagLst>
</file>

<file path=ppt/tags/tag679.xml><?xml version="1.0" encoding="utf-8"?>
<p:tagLst xmlns:p="http://schemas.openxmlformats.org/presentationml/2006/main">
  <p:tag name="AS_UNIQUEID" val="1792"/>
</p:tagLst>
</file>

<file path=ppt/tags/tag68.xml><?xml version="1.0" encoding="utf-8"?>
<p:tagLst xmlns:p="http://schemas.openxmlformats.org/presentationml/2006/main">
  <p:tag name="AS_UNIQUEID" val="480"/>
</p:tagLst>
</file>

<file path=ppt/tags/tag680.xml><?xml version="1.0" encoding="utf-8"?>
<p:tagLst xmlns:p="http://schemas.openxmlformats.org/presentationml/2006/main">
  <p:tag name="AS_UNIQUEID" val="1793"/>
</p:tagLst>
</file>

<file path=ppt/tags/tag681.xml><?xml version="1.0" encoding="utf-8"?>
<p:tagLst xmlns:p="http://schemas.openxmlformats.org/presentationml/2006/main">
  <p:tag name="AS_UNIQUEID" val="1794"/>
</p:tagLst>
</file>

<file path=ppt/tags/tag682.xml><?xml version="1.0" encoding="utf-8"?>
<p:tagLst xmlns:p="http://schemas.openxmlformats.org/presentationml/2006/main">
  <p:tag name="AS_UNIQUEID" val="1795"/>
</p:tagLst>
</file>

<file path=ppt/tags/tag683.xml><?xml version="1.0" encoding="utf-8"?>
<p:tagLst xmlns:p="http://schemas.openxmlformats.org/presentationml/2006/main">
  <p:tag name="AS_UNIQUEID" val="1796"/>
</p:tagLst>
</file>

<file path=ppt/tags/tag684.xml><?xml version="1.0" encoding="utf-8"?>
<p:tagLst xmlns:p="http://schemas.openxmlformats.org/presentationml/2006/main">
  <p:tag name="AS_UNIQUEID" val="1797"/>
</p:tagLst>
</file>

<file path=ppt/tags/tag685.xml><?xml version="1.0" encoding="utf-8"?>
<p:tagLst xmlns:p="http://schemas.openxmlformats.org/presentationml/2006/main">
  <p:tag name="AS_UNIQUEID" val="1798"/>
</p:tagLst>
</file>

<file path=ppt/tags/tag686.xml><?xml version="1.0" encoding="utf-8"?>
<p:tagLst xmlns:p="http://schemas.openxmlformats.org/presentationml/2006/main">
  <p:tag name="AS_UNIQUEID" val="1799"/>
</p:tagLst>
</file>

<file path=ppt/tags/tag687.xml><?xml version="1.0" encoding="utf-8"?>
<p:tagLst xmlns:p="http://schemas.openxmlformats.org/presentationml/2006/main">
  <p:tag name="AS_UNIQUEID" val="1800"/>
</p:tagLst>
</file>

<file path=ppt/tags/tag688.xml><?xml version="1.0" encoding="utf-8"?>
<p:tagLst xmlns:p="http://schemas.openxmlformats.org/presentationml/2006/main">
  <p:tag name="AS_UNIQUEID" val="1801"/>
</p:tagLst>
</file>

<file path=ppt/tags/tag689.xml><?xml version="1.0" encoding="utf-8"?>
<p:tagLst xmlns:p="http://schemas.openxmlformats.org/presentationml/2006/main">
  <p:tag name="AS_UNIQUEID" val="1802"/>
</p:tagLst>
</file>

<file path=ppt/tags/tag69.xml><?xml version="1.0" encoding="utf-8"?>
<p:tagLst xmlns:p="http://schemas.openxmlformats.org/presentationml/2006/main">
  <p:tag name="AS_UNIQUEID" val="481"/>
</p:tagLst>
</file>

<file path=ppt/tags/tag690.xml><?xml version="1.0" encoding="utf-8"?>
<p:tagLst xmlns:p="http://schemas.openxmlformats.org/presentationml/2006/main">
  <p:tag name="AS_UNIQUEID" val="1803"/>
</p:tagLst>
</file>

<file path=ppt/tags/tag691.xml><?xml version="1.0" encoding="utf-8"?>
<p:tagLst xmlns:p="http://schemas.openxmlformats.org/presentationml/2006/main">
  <p:tag name="AS_UNIQUEID" val="1804"/>
</p:tagLst>
</file>

<file path=ppt/tags/tag692.xml><?xml version="1.0" encoding="utf-8"?>
<p:tagLst xmlns:p="http://schemas.openxmlformats.org/presentationml/2006/main">
  <p:tag name="AS_UNIQUEID" val="1805"/>
</p:tagLst>
</file>

<file path=ppt/tags/tag693.xml><?xml version="1.0" encoding="utf-8"?>
<p:tagLst xmlns:p="http://schemas.openxmlformats.org/presentationml/2006/main">
  <p:tag name="AS_UNIQUEID" val="1806"/>
</p:tagLst>
</file>

<file path=ppt/tags/tag694.xml><?xml version="1.0" encoding="utf-8"?>
<p:tagLst xmlns:p="http://schemas.openxmlformats.org/presentationml/2006/main">
  <p:tag name="AS_UNIQUEID" val="1807"/>
</p:tagLst>
</file>

<file path=ppt/tags/tag695.xml><?xml version="1.0" encoding="utf-8"?>
<p:tagLst xmlns:p="http://schemas.openxmlformats.org/presentationml/2006/main">
  <p:tag name="AS_UNIQUEID" val="1808"/>
</p:tagLst>
</file>

<file path=ppt/tags/tag696.xml><?xml version="1.0" encoding="utf-8"?>
<p:tagLst xmlns:p="http://schemas.openxmlformats.org/presentationml/2006/main">
  <p:tag name="AS_UNIQUEID" val="1809"/>
</p:tagLst>
</file>

<file path=ppt/tags/tag697.xml><?xml version="1.0" encoding="utf-8"?>
<p:tagLst xmlns:p="http://schemas.openxmlformats.org/presentationml/2006/main">
  <p:tag name="AS_UNIQUEID" val="1810"/>
</p:tagLst>
</file>

<file path=ppt/tags/tag698.xml><?xml version="1.0" encoding="utf-8"?>
<p:tagLst xmlns:p="http://schemas.openxmlformats.org/presentationml/2006/main">
  <p:tag name="AS_UNIQUEID" val="1811"/>
</p:tagLst>
</file>

<file path=ppt/tags/tag699.xml><?xml version="1.0" encoding="utf-8"?>
<p:tagLst xmlns:p="http://schemas.openxmlformats.org/presentationml/2006/main">
  <p:tag name="AS_UNIQUEID" val="1812"/>
</p:tagLst>
</file>

<file path=ppt/tags/tag7.xml><?xml version="1.0" encoding="utf-8"?>
<p:tagLst xmlns:p="http://schemas.openxmlformats.org/presentationml/2006/main">
  <p:tag name="AS_UNIQUEID" val="1190"/>
</p:tagLst>
</file>

<file path=ppt/tags/tag70.xml><?xml version="1.0" encoding="utf-8"?>
<p:tagLst xmlns:p="http://schemas.openxmlformats.org/presentationml/2006/main">
  <p:tag name="AS_UNIQUEID" val="482"/>
</p:tagLst>
</file>

<file path=ppt/tags/tag700.xml><?xml version="1.0" encoding="utf-8"?>
<p:tagLst xmlns:p="http://schemas.openxmlformats.org/presentationml/2006/main">
  <p:tag name="AS_UNIQUEID" val="1813"/>
</p:tagLst>
</file>

<file path=ppt/tags/tag701.xml><?xml version="1.0" encoding="utf-8"?>
<p:tagLst xmlns:p="http://schemas.openxmlformats.org/presentationml/2006/main">
  <p:tag name="AS_UNIQUEID" val="1814"/>
</p:tagLst>
</file>

<file path=ppt/tags/tag702.xml><?xml version="1.0" encoding="utf-8"?>
<p:tagLst xmlns:p="http://schemas.openxmlformats.org/presentationml/2006/main">
  <p:tag name="AS_UNIQUEID" val="1815"/>
</p:tagLst>
</file>

<file path=ppt/tags/tag703.xml><?xml version="1.0" encoding="utf-8"?>
<p:tagLst xmlns:p="http://schemas.openxmlformats.org/presentationml/2006/main">
  <p:tag name="AS_UNIQUEID" val="1816"/>
</p:tagLst>
</file>

<file path=ppt/tags/tag704.xml><?xml version="1.0" encoding="utf-8"?>
<p:tagLst xmlns:p="http://schemas.openxmlformats.org/presentationml/2006/main">
  <p:tag name="AS_UNIQUEID" val="1817"/>
</p:tagLst>
</file>

<file path=ppt/tags/tag705.xml><?xml version="1.0" encoding="utf-8"?>
<p:tagLst xmlns:p="http://schemas.openxmlformats.org/presentationml/2006/main">
  <p:tag name="AS_UNIQUEID" val="1818"/>
</p:tagLst>
</file>

<file path=ppt/tags/tag706.xml><?xml version="1.0" encoding="utf-8"?>
<p:tagLst xmlns:p="http://schemas.openxmlformats.org/presentationml/2006/main">
  <p:tag name="AS_UNIQUEID" val="1819"/>
</p:tagLst>
</file>

<file path=ppt/tags/tag707.xml><?xml version="1.0" encoding="utf-8"?>
<p:tagLst xmlns:p="http://schemas.openxmlformats.org/presentationml/2006/main">
  <p:tag name="AS_UNIQUEID" val="1820"/>
</p:tagLst>
</file>

<file path=ppt/tags/tag708.xml><?xml version="1.0" encoding="utf-8"?>
<p:tagLst xmlns:p="http://schemas.openxmlformats.org/presentationml/2006/main">
  <p:tag name="AS_UNIQUEID" val="1821"/>
</p:tagLst>
</file>

<file path=ppt/tags/tag709.xml><?xml version="1.0" encoding="utf-8"?>
<p:tagLst xmlns:p="http://schemas.openxmlformats.org/presentationml/2006/main">
  <p:tag name="AS_UNIQUEID" val="1822"/>
</p:tagLst>
</file>

<file path=ppt/tags/tag71.xml><?xml version="1.0" encoding="utf-8"?>
<p:tagLst xmlns:p="http://schemas.openxmlformats.org/presentationml/2006/main">
  <p:tag name="AS_UNIQUEID" val="483"/>
</p:tagLst>
</file>

<file path=ppt/tags/tag710.xml><?xml version="1.0" encoding="utf-8"?>
<p:tagLst xmlns:p="http://schemas.openxmlformats.org/presentationml/2006/main">
  <p:tag name="AS_UNIQUEID" val="1823"/>
</p:tagLst>
</file>

<file path=ppt/tags/tag711.xml><?xml version="1.0" encoding="utf-8"?>
<p:tagLst xmlns:p="http://schemas.openxmlformats.org/presentationml/2006/main">
  <p:tag name="AS_UNIQUEID" val="1824"/>
</p:tagLst>
</file>

<file path=ppt/tags/tag712.xml><?xml version="1.0" encoding="utf-8"?>
<p:tagLst xmlns:p="http://schemas.openxmlformats.org/presentationml/2006/main">
  <p:tag name="AS_UNIQUEID" val="1825"/>
</p:tagLst>
</file>

<file path=ppt/tags/tag713.xml><?xml version="1.0" encoding="utf-8"?>
<p:tagLst xmlns:p="http://schemas.openxmlformats.org/presentationml/2006/main">
  <p:tag name="AS_UNIQUEID" val="1826"/>
</p:tagLst>
</file>

<file path=ppt/tags/tag714.xml><?xml version="1.0" encoding="utf-8"?>
<p:tagLst xmlns:p="http://schemas.openxmlformats.org/presentationml/2006/main">
  <p:tag name="AS_UNIQUEID" val="1827"/>
</p:tagLst>
</file>

<file path=ppt/tags/tag715.xml><?xml version="1.0" encoding="utf-8"?>
<p:tagLst xmlns:p="http://schemas.openxmlformats.org/presentationml/2006/main">
  <p:tag name="AS_UNIQUEID" val="1828"/>
</p:tagLst>
</file>

<file path=ppt/tags/tag716.xml><?xml version="1.0" encoding="utf-8"?>
<p:tagLst xmlns:p="http://schemas.openxmlformats.org/presentationml/2006/main">
  <p:tag name="AS_UNIQUEID" val="1829"/>
</p:tagLst>
</file>

<file path=ppt/tags/tag717.xml><?xml version="1.0" encoding="utf-8"?>
<p:tagLst xmlns:p="http://schemas.openxmlformats.org/presentationml/2006/main">
  <p:tag name="AS_UNIQUEID" val="1830"/>
</p:tagLst>
</file>

<file path=ppt/tags/tag718.xml><?xml version="1.0" encoding="utf-8"?>
<p:tagLst xmlns:p="http://schemas.openxmlformats.org/presentationml/2006/main">
  <p:tag name="AS_UNIQUEID" val="1831"/>
</p:tagLst>
</file>

<file path=ppt/tags/tag719.xml><?xml version="1.0" encoding="utf-8"?>
<p:tagLst xmlns:p="http://schemas.openxmlformats.org/presentationml/2006/main">
  <p:tag name="AS_UNIQUEID" val="1832"/>
</p:tagLst>
</file>

<file path=ppt/tags/tag72.xml><?xml version="1.0" encoding="utf-8"?>
<p:tagLst xmlns:p="http://schemas.openxmlformats.org/presentationml/2006/main">
  <p:tag name="AS_UNIQUEID" val="484"/>
</p:tagLst>
</file>

<file path=ppt/tags/tag720.xml><?xml version="1.0" encoding="utf-8"?>
<p:tagLst xmlns:p="http://schemas.openxmlformats.org/presentationml/2006/main">
  <p:tag name="AS_UNIQUEID" val="1833"/>
</p:tagLst>
</file>

<file path=ppt/tags/tag721.xml><?xml version="1.0" encoding="utf-8"?>
<p:tagLst xmlns:p="http://schemas.openxmlformats.org/presentationml/2006/main">
  <p:tag name="AS_UNIQUEID" val="1834"/>
</p:tagLst>
</file>

<file path=ppt/tags/tag722.xml><?xml version="1.0" encoding="utf-8"?>
<p:tagLst xmlns:p="http://schemas.openxmlformats.org/presentationml/2006/main">
  <p:tag name="AS_UNIQUEID" val="1835"/>
</p:tagLst>
</file>

<file path=ppt/tags/tag723.xml><?xml version="1.0" encoding="utf-8"?>
<p:tagLst xmlns:p="http://schemas.openxmlformats.org/presentationml/2006/main">
  <p:tag name="AS_UNIQUEID" val="1836"/>
</p:tagLst>
</file>

<file path=ppt/tags/tag724.xml><?xml version="1.0" encoding="utf-8"?>
<p:tagLst xmlns:p="http://schemas.openxmlformats.org/presentationml/2006/main">
  <p:tag name="AS_UNIQUEID" val="1837"/>
</p:tagLst>
</file>

<file path=ppt/tags/tag725.xml><?xml version="1.0" encoding="utf-8"?>
<p:tagLst xmlns:p="http://schemas.openxmlformats.org/presentationml/2006/main">
  <p:tag name="AS_UNIQUEID" val="1838"/>
</p:tagLst>
</file>

<file path=ppt/tags/tag726.xml><?xml version="1.0" encoding="utf-8"?>
<p:tagLst xmlns:p="http://schemas.openxmlformats.org/presentationml/2006/main">
  <p:tag name="AS_UNIQUEID" val="1839"/>
</p:tagLst>
</file>

<file path=ppt/tags/tag727.xml><?xml version="1.0" encoding="utf-8"?>
<p:tagLst xmlns:p="http://schemas.openxmlformats.org/presentationml/2006/main">
  <p:tag name="AS_UNIQUEID" val="1840"/>
</p:tagLst>
</file>

<file path=ppt/tags/tag728.xml><?xml version="1.0" encoding="utf-8"?>
<p:tagLst xmlns:p="http://schemas.openxmlformats.org/presentationml/2006/main">
  <p:tag name="AS_UNIQUEID" val="1841"/>
</p:tagLst>
</file>

<file path=ppt/tags/tag729.xml><?xml version="1.0" encoding="utf-8"?>
<p:tagLst xmlns:p="http://schemas.openxmlformats.org/presentationml/2006/main">
  <p:tag name="AS_UNIQUEID" val="1842"/>
</p:tagLst>
</file>

<file path=ppt/tags/tag73.xml><?xml version="1.0" encoding="utf-8"?>
<p:tagLst xmlns:p="http://schemas.openxmlformats.org/presentationml/2006/main">
  <p:tag name="AS_UNIQUEID" val="485"/>
</p:tagLst>
</file>

<file path=ppt/tags/tag730.xml><?xml version="1.0" encoding="utf-8"?>
<p:tagLst xmlns:p="http://schemas.openxmlformats.org/presentationml/2006/main">
  <p:tag name="AS_UNIQUEID" val="1843"/>
</p:tagLst>
</file>

<file path=ppt/tags/tag731.xml><?xml version="1.0" encoding="utf-8"?>
<p:tagLst xmlns:p="http://schemas.openxmlformats.org/presentationml/2006/main">
  <p:tag name="AS_UNIQUEID" val="1844"/>
</p:tagLst>
</file>

<file path=ppt/tags/tag732.xml><?xml version="1.0" encoding="utf-8"?>
<p:tagLst xmlns:p="http://schemas.openxmlformats.org/presentationml/2006/main">
  <p:tag name="AS_UNIQUEID" val="1845"/>
</p:tagLst>
</file>

<file path=ppt/tags/tag733.xml><?xml version="1.0" encoding="utf-8"?>
<p:tagLst xmlns:p="http://schemas.openxmlformats.org/presentationml/2006/main">
  <p:tag name="AS_UNIQUEID" val="1846"/>
</p:tagLst>
</file>

<file path=ppt/tags/tag734.xml><?xml version="1.0" encoding="utf-8"?>
<p:tagLst xmlns:p="http://schemas.openxmlformats.org/presentationml/2006/main">
  <p:tag name="AS_UNIQUEID" val="1847"/>
</p:tagLst>
</file>

<file path=ppt/tags/tag735.xml><?xml version="1.0" encoding="utf-8"?>
<p:tagLst xmlns:p="http://schemas.openxmlformats.org/presentationml/2006/main">
  <p:tag name="AS_UNIQUEID" val="1848"/>
</p:tagLst>
</file>

<file path=ppt/tags/tag736.xml><?xml version="1.0" encoding="utf-8"?>
<p:tagLst xmlns:p="http://schemas.openxmlformats.org/presentationml/2006/main">
  <p:tag name="AS_UNIQUEID" val="1849"/>
</p:tagLst>
</file>

<file path=ppt/tags/tag737.xml><?xml version="1.0" encoding="utf-8"?>
<p:tagLst xmlns:p="http://schemas.openxmlformats.org/presentationml/2006/main">
  <p:tag name="AS_UNIQUEID" val="1850"/>
</p:tagLst>
</file>

<file path=ppt/tags/tag738.xml><?xml version="1.0" encoding="utf-8"?>
<p:tagLst xmlns:p="http://schemas.openxmlformats.org/presentationml/2006/main">
  <p:tag name="AS_UNIQUEID" val="1851"/>
</p:tagLst>
</file>

<file path=ppt/tags/tag739.xml><?xml version="1.0" encoding="utf-8"?>
<p:tagLst xmlns:p="http://schemas.openxmlformats.org/presentationml/2006/main">
  <p:tag name="AS_UNIQUEID" val="1852"/>
</p:tagLst>
</file>

<file path=ppt/tags/tag74.xml><?xml version="1.0" encoding="utf-8"?>
<p:tagLst xmlns:p="http://schemas.openxmlformats.org/presentationml/2006/main">
  <p:tag name="AS_UNIQUEID" val="1245"/>
</p:tagLst>
</file>

<file path=ppt/tags/tag740.xml><?xml version="1.0" encoding="utf-8"?>
<p:tagLst xmlns:p="http://schemas.openxmlformats.org/presentationml/2006/main">
  <p:tag name="AS_UNIQUEID" val="1853"/>
</p:tagLst>
</file>

<file path=ppt/tags/tag741.xml><?xml version="1.0" encoding="utf-8"?>
<p:tagLst xmlns:p="http://schemas.openxmlformats.org/presentationml/2006/main">
  <p:tag name="AS_UNIQUEID" val="1854"/>
</p:tagLst>
</file>

<file path=ppt/tags/tag742.xml><?xml version="1.0" encoding="utf-8"?>
<p:tagLst xmlns:p="http://schemas.openxmlformats.org/presentationml/2006/main">
  <p:tag name="AS_UNIQUEID" val="1855"/>
</p:tagLst>
</file>

<file path=ppt/tags/tag743.xml><?xml version="1.0" encoding="utf-8"?>
<p:tagLst xmlns:p="http://schemas.openxmlformats.org/presentationml/2006/main">
  <p:tag name="AS_UNIQUEID" val="1856"/>
</p:tagLst>
</file>

<file path=ppt/tags/tag744.xml><?xml version="1.0" encoding="utf-8"?>
<p:tagLst xmlns:p="http://schemas.openxmlformats.org/presentationml/2006/main">
  <p:tag name="AS_UNIQUEID" val="1857"/>
</p:tagLst>
</file>

<file path=ppt/tags/tag745.xml><?xml version="1.0" encoding="utf-8"?>
<p:tagLst xmlns:p="http://schemas.openxmlformats.org/presentationml/2006/main">
  <p:tag name="AS_UNIQUEID" val="1858"/>
</p:tagLst>
</file>

<file path=ppt/tags/tag746.xml><?xml version="1.0" encoding="utf-8"?>
<p:tagLst xmlns:p="http://schemas.openxmlformats.org/presentationml/2006/main">
  <p:tag name="AS_UNIQUEID" val="1859"/>
</p:tagLst>
</file>

<file path=ppt/tags/tag747.xml><?xml version="1.0" encoding="utf-8"?>
<p:tagLst xmlns:p="http://schemas.openxmlformats.org/presentationml/2006/main">
  <p:tag name="AS_UNIQUEID" val="1860"/>
</p:tagLst>
</file>

<file path=ppt/tags/tag748.xml><?xml version="1.0" encoding="utf-8"?>
<p:tagLst xmlns:p="http://schemas.openxmlformats.org/presentationml/2006/main">
  <p:tag name="AS_UNIQUEID" val="1861"/>
</p:tagLst>
</file>

<file path=ppt/tags/tag749.xml><?xml version="1.0" encoding="utf-8"?>
<p:tagLst xmlns:p="http://schemas.openxmlformats.org/presentationml/2006/main">
  <p:tag name="AS_UNIQUEID" val="1862"/>
</p:tagLst>
</file>

<file path=ppt/tags/tag75.xml><?xml version="1.0" encoding="utf-8"?>
<p:tagLst xmlns:p="http://schemas.openxmlformats.org/presentationml/2006/main">
  <p:tag name="AS_UNIQUEID" val="487"/>
</p:tagLst>
</file>

<file path=ppt/tags/tag750.xml><?xml version="1.0" encoding="utf-8"?>
<p:tagLst xmlns:p="http://schemas.openxmlformats.org/presentationml/2006/main">
  <p:tag name="AS_UNIQUEID" val="1863"/>
</p:tagLst>
</file>

<file path=ppt/tags/tag751.xml><?xml version="1.0" encoding="utf-8"?>
<p:tagLst xmlns:p="http://schemas.openxmlformats.org/presentationml/2006/main">
  <p:tag name="AS_UNIQUEID" val="1864"/>
</p:tagLst>
</file>

<file path=ppt/tags/tag752.xml><?xml version="1.0" encoding="utf-8"?>
<p:tagLst xmlns:p="http://schemas.openxmlformats.org/presentationml/2006/main">
  <p:tag name="AS_UNIQUEID" val="1865"/>
</p:tagLst>
</file>

<file path=ppt/tags/tag753.xml><?xml version="1.0" encoding="utf-8"?>
<p:tagLst xmlns:p="http://schemas.openxmlformats.org/presentationml/2006/main">
  <p:tag name="AS_UNIQUEID" val="1866"/>
</p:tagLst>
</file>

<file path=ppt/tags/tag754.xml><?xml version="1.0" encoding="utf-8"?>
<p:tagLst xmlns:p="http://schemas.openxmlformats.org/presentationml/2006/main">
  <p:tag name="AS_UNIQUEID" val="1867"/>
</p:tagLst>
</file>

<file path=ppt/tags/tag755.xml><?xml version="1.0" encoding="utf-8"?>
<p:tagLst xmlns:p="http://schemas.openxmlformats.org/presentationml/2006/main">
  <p:tag name="AS_UNIQUEID" val="1868"/>
</p:tagLst>
</file>

<file path=ppt/tags/tag756.xml><?xml version="1.0" encoding="utf-8"?>
<p:tagLst xmlns:p="http://schemas.openxmlformats.org/presentationml/2006/main">
  <p:tag name="AS_UNIQUEID" val="1869"/>
</p:tagLst>
</file>

<file path=ppt/tags/tag757.xml><?xml version="1.0" encoding="utf-8"?>
<p:tagLst xmlns:p="http://schemas.openxmlformats.org/presentationml/2006/main">
  <p:tag name="AS_UNIQUEID" val="1870"/>
</p:tagLst>
</file>

<file path=ppt/tags/tag758.xml><?xml version="1.0" encoding="utf-8"?>
<p:tagLst xmlns:p="http://schemas.openxmlformats.org/presentationml/2006/main">
  <p:tag name="AS_UNIQUEID" val="1871"/>
</p:tagLst>
</file>

<file path=ppt/tags/tag759.xml><?xml version="1.0" encoding="utf-8"?>
<p:tagLst xmlns:p="http://schemas.openxmlformats.org/presentationml/2006/main">
  <p:tag name="AS_UNIQUEID" val="1872"/>
</p:tagLst>
</file>

<file path=ppt/tags/tag76.xml><?xml version="1.0" encoding="utf-8"?>
<p:tagLst xmlns:p="http://schemas.openxmlformats.org/presentationml/2006/main">
  <p:tag name="AS_UNIQUEID" val="488"/>
</p:tagLst>
</file>

<file path=ppt/tags/tag760.xml><?xml version="1.0" encoding="utf-8"?>
<p:tagLst xmlns:p="http://schemas.openxmlformats.org/presentationml/2006/main">
  <p:tag name="AS_UNIQUEID" val="1873"/>
</p:tagLst>
</file>

<file path=ppt/tags/tag761.xml><?xml version="1.0" encoding="utf-8"?>
<p:tagLst xmlns:p="http://schemas.openxmlformats.org/presentationml/2006/main">
  <p:tag name="AS_UNIQUEID" val="1874"/>
</p:tagLst>
</file>

<file path=ppt/tags/tag762.xml><?xml version="1.0" encoding="utf-8"?>
<p:tagLst xmlns:p="http://schemas.openxmlformats.org/presentationml/2006/main">
  <p:tag name="AS_UNIQUEID" val="1875"/>
</p:tagLst>
</file>

<file path=ppt/tags/tag763.xml><?xml version="1.0" encoding="utf-8"?>
<p:tagLst xmlns:p="http://schemas.openxmlformats.org/presentationml/2006/main">
  <p:tag name="AS_UNIQUEID" val="1876"/>
</p:tagLst>
</file>

<file path=ppt/tags/tag764.xml><?xml version="1.0" encoding="utf-8"?>
<p:tagLst xmlns:p="http://schemas.openxmlformats.org/presentationml/2006/main">
  <p:tag name="AS_UNIQUEID" val="1877"/>
</p:tagLst>
</file>

<file path=ppt/tags/tag765.xml><?xml version="1.0" encoding="utf-8"?>
<p:tagLst xmlns:p="http://schemas.openxmlformats.org/presentationml/2006/main">
  <p:tag name="AS_UNIQUEID" val="1878"/>
</p:tagLst>
</file>

<file path=ppt/tags/tag766.xml><?xml version="1.0" encoding="utf-8"?>
<p:tagLst xmlns:p="http://schemas.openxmlformats.org/presentationml/2006/main">
  <p:tag name="AS_UNIQUEID" val="1879"/>
</p:tagLst>
</file>

<file path=ppt/tags/tag767.xml><?xml version="1.0" encoding="utf-8"?>
<p:tagLst xmlns:p="http://schemas.openxmlformats.org/presentationml/2006/main">
  <p:tag name="AS_UNIQUEID" val="1880"/>
</p:tagLst>
</file>

<file path=ppt/tags/tag768.xml><?xml version="1.0" encoding="utf-8"?>
<p:tagLst xmlns:p="http://schemas.openxmlformats.org/presentationml/2006/main">
  <p:tag name="AS_UNIQUEID" val="1881"/>
</p:tagLst>
</file>

<file path=ppt/tags/tag769.xml><?xml version="1.0" encoding="utf-8"?>
<p:tagLst xmlns:p="http://schemas.openxmlformats.org/presentationml/2006/main">
  <p:tag name="AS_UNIQUEID" val="1882"/>
</p:tagLst>
</file>

<file path=ppt/tags/tag77.xml><?xml version="1.0" encoding="utf-8"?>
<p:tagLst xmlns:p="http://schemas.openxmlformats.org/presentationml/2006/main">
  <p:tag name="AS_UNIQUEID" val="1246"/>
</p:tagLst>
</file>

<file path=ppt/tags/tag770.xml><?xml version="1.0" encoding="utf-8"?>
<p:tagLst xmlns:p="http://schemas.openxmlformats.org/presentationml/2006/main">
  <p:tag name="AS_UNIQUEID" val="1883"/>
</p:tagLst>
</file>

<file path=ppt/tags/tag771.xml><?xml version="1.0" encoding="utf-8"?>
<p:tagLst xmlns:p="http://schemas.openxmlformats.org/presentationml/2006/main">
  <p:tag name="AS_UNIQUEID" val="1884"/>
</p:tagLst>
</file>

<file path=ppt/tags/tag772.xml><?xml version="1.0" encoding="utf-8"?>
<p:tagLst xmlns:p="http://schemas.openxmlformats.org/presentationml/2006/main">
  <p:tag name="AS_UNIQUEID" val="1885"/>
</p:tagLst>
</file>

<file path=ppt/tags/tag773.xml><?xml version="1.0" encoding="utf-8"?>
<p:tagLst xmlns:p="http://schemas.openxmlformats.org/presentationml/2006/main">
  <p:tag name="AS_UNIQUEID" val="1886"/>
</p:tagLst>
</file>

<file path=ppt/tags/tag774.xml><?xml version="1.0" encoding="utf-8"?>
<p:tagLst xmlns:p="http://schemas.openxmlformats.org/presentationml/2006/main">
  <p:tag name="AS_UNIQUEID" val="1887"/>
</p:tagLst>
</file>

<file path=ppt/tags/tag775.xml><?xml version="1.0" encoding="utf-8"?>
<p:tagLst xmlns:p="http://schemas.openxmlformats.org/presentationml/2006/main">
  <p:tag name="AS_UNIQUEID" val="1888"/>
</p:tagLst>
</file>

<file path=ppt/tags/tag776.xml><?xml version="1.0" encoding="utf-8"?>
<p:tagLst xmlns:p="http://schemas.openxmlformats.org/presentationml/2006/main">
  <p:tag name="AS_UNIQUEID" val="1889"/>
</p:tagLst>
</file>

<file path=ppt/tags/tag777.xml><?xml version="1.0" encoding="utf-8"?>
<p:tagLst xmlns:p="http://schemas.openxmlformats.org/presentationml/2006/main">
  <p:tag name="AS_UNIQUEID" val="1890"/>
</p:tagLst>
</file>

<file path=ppt/tags/tag778.xml><?xml version="1.0" encoding="utf-8"?>
<p:tagLst xmlns:p="http://schemas.openxmlformats.org/presentationml/2006/main">
  <p:tag name="AS_UNIQUEID" val="1891"/>
</p:tagLst>
</file>

<file path=ppt/tags/tag779.xml><?xml version="1.0" encoding="utf-8"?>
<p:tagLst xmlns:p="http://schemas.openxmlformats.org/presentationml/2006/main">
  <p:tag name="AS_UNIQUEID" val="1892"/>
</p:tagLst>
</file>

<file path=ppt/tags/tag78.xml><?xml version="1.0" encoding="utf-8"?>
<p:tagLst xmlns:p="http://schemas.openxmlformats.org/presentationml/2006/main">
  <p:tag name="AS_UNIQUEID" val="755"/>
</p:tagLst>
</file>

<file path=ppt/tags/tag780.xml><?xml version="1.0" encoding="utf-8"?>
<p:tagLst xmlns:p="http://schemas.openxmlformats.org/presentationml/2006/main">
  <p:tag name="AS_UNIQUEID" val="1893"/>
</p:tagLst>
</file>

<file path=ppt/tags/tag781.xml><?xml version="1.0" encoding="utf-8"?>
<p:tagLst xmlns:p="http://schemas.openxmlformats.org/presentationml/2006/main">
  <p:tag name="AS_UNIQUEID" val="1894"/>
</p:tagLst>
</file>

<file path=ppt/tags/tag782.xml><?xml version="1.0" encoding="utf-8"?>
<p:tagLst xmlns:p="http://schemas.openxmlformats.org/presentationml/2006/main">
  <p:tag name="AS_UNIQUEID" val="1895"/>
</p:tagLst>
</file>

<file path=ppt/tags/tag783.xml><?xml version="1.0" encoding="utf-8"?>
<p:tagLst xmlns:p="http://schemas.openxmlformats.org/presentationml/2006/main">
  <p:tag name="AS_UNIQUEID" val="1896"/>
</p:tagLst>
</file>

<file path=ppt/tags/tag784.xml><?xml version="1.0" encoding="utf-8"?>
<p:tagLst xmlns:p="http://schemas.openxmlformats.org/presentationml/2006/main">
  <p:tag name="AS_UNIQUEID" val="1897"/>
</p:tagLst>
</file>

<file path=ppt/tags/tag785.xml><?xml version="1.0" encoding="utf-8"?>
<p:tagLst xmlns:p="http://schemas.openxmlformats.org/presentationml/2006/main">
  <p:tag name="AS_UNIQUEID" val="1898"/>
</p:tagLst>
</file>

<file path=ppt/tags/tag786.xml><?xml version="1.0" encoding="utf-8"?>
<p:tagLst xmlns:p="http://schemas.openxmlformats.org/presentationml/2006/main">
  <p:tag name="AS_UNIQUEID" val="1899"/>
</p:tagLst>
</file>

<file path=ppt/tags/tag787.xml><?xml version="1.0" encoding="utf-8"?>
<p:tagLst xmlns:p="http://schemas.openxmlformats.org/presentationml/2006/main">
  <p:tag name="AS_UNIQUEID" val="1900"/>
</p:tagLst>
</file>

<file path=ppt/tags/tag788.xml><?xml version="1.0" encoding="utf-8"?>
<p:tagLst xmlns:p="http://schemas.openxmlformats.org/presentationml/2006/main">
  <p:tag name="AS_UNIQUEID" val="1901"/>
</p:tagLst>
</file>

<file path=ppt/tags/tag789.xml><?xml version="1.0" encoding="utf-8"?>
<p:tagLst xmlns:p="http://schemas.openxmlformats.org/presentationml/2006/main">
  <p:tag name="AS_UNIQUEID" val="1902"/>
</p:tagLst>
</file>

<file path=ppt/tags/tag79.xml><?xml version="1.0" encoding="utf-8"?>
<p:tagLst xmlns:p="http://schemas.openxmlformats.org/presentationml/2006/main">
  <p:tag name="AS_UNIQUEID" val="502"/>
</p:tagLst>
</file>

<file path=ppt/tags/tag790.xml><?xml version="1.0" encoding="utf-8"?>
<p:tagLst xmlns:p="http://schemas.openxmlformats.org/presentationml/2006/main">
  <p:tag name="AS_UNIQUEID" val="1903"/>
</p:tagLst>
</file>

<file path=ppt/tags/tag791.xml><?xml version="1.0" encoding="utf-8"?>
<p:tagLst xmlns:p="http://schemas.openxmlformats.org/presentationml/2006/main">
  <p:tag name="AS_UNIQUEID" val="1904"/>
</p:tagLst>
</file>

<file path=ppt/tags/tag792.xml><?xml version="1.0" encoding="utf-8"?>
<p:tagLst xmlns:p="http://schemas.openxmlformats.org/presentationml/2006/main">
  <p:tag name="AS_UNIQUEID" val="1905"/>
</p:tagLst>
</file>

<file path=ppt/tags/tag793.xml><?xml version="1.0" encoding="utf-8"?>
<p:tagLst xmlns:p="http://schemas.openxmlformats.org/presentationml/2006/main">
  <p:tag name="AS_UNIQUEID" val="1906"/>
</p:tagLst>
</file>

<file path=ppt/tags/tag794.xml><?xml version="1.0" encoding="utf-8"?>
<p:tagLst xmlns:p="http://schemas.openxmlformats.org/presentationml/2006/main">
  <p:tag name="AS_UNIQUEID" val="1907"/>
</p:tagLst>
</file>

<file path=ppt/tags/tag795.xml><?xml version="1.0" encoding="utf-8"?>
<p:tagLst xmlns:p="http://schemas.openxmlformats.org/presentationml/2006/main">
  <p:tag name="AS_UNIQUEID" val="1908"/>
</p:tagLst>
</file>

<file path=ppt/tags/tag796.xml><?xml version="1.0" encoding="utf-8"?>
<p:tagLst xmlns:p="http://schemas.openxmlformats.org/presentationml/2006/main">
  <p:tag name="AS_UNIQUEID" val="1909"/>
</p:tagLst>
</file>

<file path=ppt/tags/tag797.xml><?xml version="1.0" encoding="utf-8"?>
<p:tagLst xmlns:p="http://schemas.openxmlformats.org/presentationml/2006/main">
  <p:tag name="AS_UNIQUEID" val="1910"/>
</p:tagLst>
</file>

<file path=ppt/tags/tag798.xml><?xml version="1.0" encoding="utf-8"?>
<p:tagLst xmlns:p="http://schemas.openxmlformats.org/presentationml/2006/main">
  <p:tag name="AS_UNIQUEID" val="1911"/>
</p:tagLst>
</file>

<file path=ppt/tags/tag799.xml><?xml version="1.0" encoding="utf-8"?>
<p:tagLst xmlns:p="http://schemas.openxmlformats.org/presentationml/2006/main">
  <p:tag name="AS_UNIQUEID" val="1912"/>
</p:tagLst>
</file>

<file path=ppt/tags/tag8.xml><?xml version="1.0" encoding="utf-8"?>
<p:tagLst xmlns:p="http://schemas.openxmlformats.org/presentationml/2006/main">
  <p:tag name="AS_UNIQUEID" val="1191"/>
</p:tagLst>
</file>

<file path=ppt/tags/tag80.xml><?xml version="1.0" encoding="utf-8"?>
<p:tagLst xmlns:p="http://schemas.openxmlformats.org/presentationml/2006/main">
  <p:tag name="AS_UNIQUEID" val="517"/>
</p:tagLst>
</file>

<file path=ppt/tags/tag800.xml><?xml version="1.0" encoding="utf-8"?>
<p:tagLst xmlns:p="http://schemas.openxmlformats.org/presentationml/2006/main">
  <p:tag name="AS_UNIQUEID" val="1913"/>
</p:tagLst>
</file>

<file path=ppt/tags/tag801.xml><?xml version="1.0" encoding="utf-8"?>
<p:tagLst xmlns:p="http://schemas.openxmlformats.org/presentationml/2006/main">
  <p:tag name="AS_UNIQUEID" val="1914"/>
</p:tagLst>
</file>

<file path=ppt/tags/tag802.xml><?xml version="1.0" encoding="utf-8"?>
<p:tagLst xmlns:p="http://schemas.openxmlformats.org/presentationml/2006/main">
  <p:tag name="AS_UNIQUEID" val="1915"/>
</p:tagLst>
</file>

<file path=ppt/tags/tag803.xml><?xml version="1.0" encoding="utf-8"?>
<p:tagLst xmlns:p="http://schemas.openxmlformats.org/presentationml/2006/main">
  <p:tag name="AS_UNIQUEID" val="1916"/>
</p:tagLst>
</file>

<file path=ppt/tags/tag804.xml><?xml version="1.0" encoding="utf-8"?>
<p:tagLst xmlns:p="http://schemas.openxmlformats.org/presentationml/2006/main">
  <p:tag name="AS_UNIQUEID" val="1917"/>
</p:tagLst>
</file>

<file path=ppt/tags/tag805.xml><?xml version="1.0" encoding="utf-8"?>
<p:tagLst xmlns:p="http://schemas.openxmlformats.org/presentationml/2006/main">
  <p:tag name="AS_UNIQUEID" val="1918"/>
</p:tagLst>
</file>

<file path=ppt/tags/tag806.xml><?xml version="1.0" encoding="utf-8"?>
<p:tagLst xmlns:p="http://schemas.openxmlformats.org/presentationml/2006/main">
  <p:tag name="AS_UNIQUEID" val="1919"/>
</p:tagLst>
</file>

<file path=ppt/tags/tag807.xml><?xml version="1.0" encoding="utf-8"?>
<p:tagLst xmlns:p="http://schemas.openxmlformats.org/presentationml/2006/main">
  <p:tag name="AS_UNIQUEID" val="1920"/>
</p:tagLst>
</file>

<file path=ppt/tags/tag808.xml><?xml version="1.0" encoding="utf-8"?>
<p:tagLst xmlns:p="http://schemas.openxmlformats.org/presentationml/2006/main">
  <p:tag name="AS_UNIQUEID" val="1921"/>
</p:tagLst>
</file>

<file path=ppt/tags/tag809.xml><?xml version="1.0" encoding="utf-8"?>
<p:tagLst xmlns:p="http://schemas.openxmlformats.org/presentationml/2006/main">
  <p:tag name="AS_UNIQUEID" val="1922"/>
</p:tagLst>
</file>

<file path=ppt/tags/tag81.xml><?xml version="1.0" encoding="utf-8"?>
<p:tagLst xmlns:p="http://schemas.openxmlformats.org/presentationml/2006/main">
  <p:tag name="AS_UNIQUEID" val="756"/>
</p:tagLst>
</file>

<file path=ppt/tags/tag810.xml><?xml version="1.0" encoding="utf-8"?>
<p:tagLst xmlns:p="http://schemas.openxmlformats.org/presentationml/2006/main">
  <p:tag name="AS_UNIQUEID" val="1923"/>
</p:tagLst>
</file>

<file path=ppt/tags/tag811.xml><?xml version="1.0" encoding="utf-8"?>
<p:tagLst xmlns:p="http://schemas.openxmlformats.org/presentationml/2006/main">
  <p:tag name="AS_UNIQUEID" val="1924"/>
</p:tagLst>
</file>

<file path=ppt/tags/tag812.xml><?xml version="1.0" encoding="utf-8"?>
<p:tagLst xmlns:p="http://schemas.openxmlformats.org/presentationml/2006/main">
  <p:tag name="AS_UNIQUEID" val="1925"/>
</p:tagLst>
</file>

<file path=ppt/tags/tag813.xml><?xml version="1.0" encoding="utf-8"?>
<p:tagLst xmlns:p="http://schemas.openxmlformats.org/presentationml/2006/main">
  <p:tag name="AS_UNIQUEID" val="1926"/>
</p:tagLst>
</file>

<file path=ppt/tags/tag814.xml><?xml version="1.0" encoding="utf-8"?>
<p:tagLst xmlns:p="http://schemas.openxmlformats.org/presentationml/2006/main">
  <p:tag name="AS_UNIQUEID" val="1927"/>
</p:tagLst>
</file>

<file path=ppt/tags/tag815.xml><?xml version="1.0" encoding="utf-8"?>
<p:tagLst xmlns:p="http://schemas.openxmlformats.org/presentationml/2006/main">
  <p:tag name="AS_UNIQUEID" val="1928"/>
</p:tagLst>
</file>

<file path=ppt/tags/tag816.xml><?xml version="1.0" encoding="utf-8"?>
<p:tagLst xmlns:p="http://schemas.openxmlformats.org/presentationml/2006/main">
  <p:tag name="AS_UNIQUEID" val="1929"/>
</p:tagLst>
</file>

<file path=ppt/tags/tag817.xml><?xml version="1.0" encoding="utf-8"?>
<p:tagLst xmlns:p="http://schemas.openxmlformats.org/presentationml/2006/main">
  <p:tag name="AS_UNIQUEID" val="1930"/>
</p:tagLst>
</file>

<file path=ppt/tags/tag818.xml><?xml version="1.0" encoding="utf-8"?>
<p:tagLst xmlns:p="http://schemas.openxmlformats.org/presentationml/2006/main">
  <p:tag name="AS_UNIQUEID" val="1931"/>
</p:tagLst>
</file>

<file path=ppt/tags/tag819.xml><?xml version="1.0" encoding="utf-8"?>
<p:tagLst xmlns:p="http://schemas.openxmlformats.org/presentationml/2006/main">
  <p:tag name="AS_UNIQUEID" val="1932"/>
</p:tagLst>
</file>

<file path=ppt/tags/tag82.xml><?xml version="1.0" encoding="utf-8"?>
<p:tagLst xmlns:p="http://schemas.openxmlformats.org/presentationml/2006/main">
  <p:tag name="AS_UNIQUEID" val="498"/>
</p:tagLst>
</file>

<file path=ppt/tags/tag820.xml><?xml version="1.0" encoding="utf-8"?>
<p:tagLst xmlns:p="http://schemas.openxmlformats.org/presentationml/2006/main">
  <p:tag name="AS_UNIQUEID" val="1933"/>
</p:tagLst>
</file>

<file path=ppt/tags/tag821.xml><?xml version="1.0" encoding="utf-8"?>
<p:tagLst xmlns:p="http://schemas.openxmlformats.org/presentationml/2006/main">
  <p:tag name="AS_UNIQUEID" val="1934"/>
</p:tagLst>
</file>

<file path=ppt/tags/tag822.xml><?xml version="1.0" encoding="utf-8"?>
<p:tagLst xmlns:p="http://schemas.openxmlformats.org/presentationml/2006/main">
  <p:tag name="AS_UNIQUEID" val="1935"/>
</p:tagLst>
</file>

<file path=ppt/tags/tag823.xml><?xml version="1.0" encoding="utf-8"?>
<p:tagLst xmlns:p="http://schemas.openxmlformats.org/presentationml/2006/main">
  <p:tag name="AS_UNIQUEID" val="1936"/>
</p:tagLst>
</file>

<file path=ppt/tags/tag824.xml><?xml version="1.0" encoding="utf-8"?>
<p:tagLst xmlns:p="http://schemas.openxmlformats.org/presentationml/2006/main">
  <p:tag name="AS_UNIQUEID" val="1937"/>
</p:tagLst>
</file>

<file path=ppt/tags/tag825.xml><?xml version="1.0" encoding="utf-8"?>
<p:tagLst xmlns:p="http://schemas.openxmlformats.org/presentationml/2006/main">
  <p:tag name="AS_UNIQUEID" val="1938"/>
</p:tagLst>
</file>

<file path=ppt/tags/tag826.xml><?xml version="1.0" encoding="utf-8"?>
<p:tagLst xmlns:p="http://schemas.openxmlformats.org/presentationml/2006/main">
  <p:tag name="AS_UNIQUEID" val="1939"/>
</p:tagLst>
</file>

<file path=ppt/tags/tag827.xml><?xml version="1.0" encoding="utf-8"?>
<p:tagLst xmlns:p="http://schemas.openxmlformats.org/presentationml/2006/main">
  <p:tag name="AS_UNIQUEID" val="1940"/>
</p:tagLst>
</file>

<file path=ppt/tags/tag828.xml><?xml version="1.0" encoding="utf-8"?>
<p:tagLst xmlns:p="http://schemas.openxmlformats.org/presentationml/2006/main">
  <p:tag name="AS_UNIQUEID" val="1941"/>
</p:tagLst>
</file>

<file path=ppt/tags/tag829.xml><?xml version="1.0" encoding="utf-8"?>
<p:tagLst xmlns:p="http://schemas.openxmlformats.org/presentationml/2006/main">
  <p:tag name="AS_UNIQUEID" val="1942"/>
</p:tagLst>
</file>

<file path=ppt/tags/tag83.xml><?xml version="1.0" encoding="utf-8"?>
<p:tagLst xmlns:p="http://schemas.openxmlformats.org/presentationml/2006/main">
  <p:tag name="AS_UNIQUEID" val="743"/>
</p:tagLst>
</file>

<file path=ppt/tags/tag830.xml><?xml version="1.0" encoding="utf-8"?>
<p:tagLst xmlns:p="http://schemas.openxmlformats.org/presentationml/2006/main">
  <p:tag name="AS_UNIQUEID" val="1943"/>
</p:tagLst>
</file>

<file path=ppt/tags/tag831.xml><?xml version="1.0" encoding="utf-8"?>
<p:tagLst xmlns:p="http://schemas.openxmlformats.org/presentationml/2006/main">
  <p:tag name="AS_UNIQUEID" val="1944"/>
</p:tagLst>
</file>

<file path=ppt/tags/tag832.xml><?xml version="1.0" encoding="utf-8"?>
<p:tagLst xmlns:p="http://schemas.openxmlformats.org/presentationml/2006/main">
  <p:tag name="AS_UNIQUEID" val="1945"/>
</p:tagLst>
</file>

<file path=ppt/tags/tag833.xml><?xml version="1.0" encoding="utf-8"?>
<p:tagLst xmlns:p="http://schemas.openxmlformats.org/presentationml/2006/main">
  <p:tag name="AS_UNIQUEID" val="1946"/>
</p:tagLst>
</file>

<file path=ppt/tags/tag834.xml><?xml version="1.0" encoding="utf-8"?>
<p:tagLst xmlns:p="http://schemas.openxmlformats.org/presentationml/2006/main">
  <p:tag name="AS_UNIQUEID" val="1947"/>
</p:tagLst>
</file>

<file path=ppt/tags/tag835.xml><?xml version="1.0" encoding="utf-8"?>
<p:tagLst xmlns:p="http://schemas.openxmlformats.org/presentationml/2006/main">
  <p:tag name="AS_UNIQUEID" val="1948"/>
</p:tagLst>
</file>

<file path=ppt/tags/tag836.xml><?xml version="1.0" encoding="utf-8"?>
<p:tagLst xmlns:p="http://schemas.openxmlformats.org/presentationml/2006/main">
  <p:tag name="AS_UNIQUEID" val="1949"/>
</p:tagLst>
</file>

<file path=ppt/tags/tag837.xml><?xml version="1.0" encoding="utf-8"?>
<p:tagLst xmlns:p="http://schemas.openxmlformats.org/presentationml/2006/main">
  <p:tag name="AS_UNIQUEID" val="1950"/>
</p:tagLst>
</file>

<file path=ppt/tags/tag838.xml><?xml version="1.0" encoding="utf-8"?>
<p:tagLst xmlns:p="http://schemas.openxmlformats.org/presentationml/2006/main">
  <p:tag name="AS_UNIQUEID" val="1951"/>
</p:tagLst>
</file>

<file path=ppt/tags/tag839.xml><?xml version="1.0" encoding="utf-8"?>
<p:tagLst xmlns:p="http://schemas.openxmlformats.org/presentationml/2006/main">
  <p:tag name="AS_UNIQUEID" val="1952"/>
</p:tagLst>
</file>

<file path=ppt/tags/tag84.xml><?xml version="1.0" encoding="utf-8"?>
<p:tagLst xmlns:p="http://schemas.openxmlformats.org/presentationml/2006/main">
  <p:tag name="AS_UNIQUEID" val="757"/>
</p:tagLst>
</file>

<file path=ppt/tags/tag840.xml><?xml version="1.0" encoding="utf-8"?>
<p:tagLst xmlns:p="http://schemas.openxmlformats.org/presentationml/2006/main">
  <p:tag name="AS_UNIQUEID" val="1953"/>
</p:tagLst>
</file>

<file path=ppt/tags/tag841.xml><?xml version="1.0" encoding="utf-8"?>
<p:tagLst xmlns:p="http://schemas.openxmlformats.org/presentationml/2006/main">
  <p:tag name="AS_UNIQUEID" val="1954"/>
</p:tagLst>
</file>

<file path=ppt/tags/tag842.xml><?xml version="1.0" encoding="utf-8"?>
<p:tagLst xmlns:p="http://schemas.openxmlformats.org/presentationml/2006/main">
  <p:tag name="AS_UNIQUEID" val="1955"/>
</p:tagLst>
</file>

<file path=ppt/tags/tag843.xml><?xml version="1.0" encoding="utf-8"?>
<p:tagLst xmlns:p="http://schemas.openxmlformats.org/presentationml/2006/main">
  <p:tag name="AS_UNIQUEID" val="1956"/>
</p:tagLst>
</file>

<file path=ppt/tags/tag844.xml><?xml version="1.0" encoding="utf-8"?>
<p:tagLst xmlns:p="http://schemas.openxmlformats.org/presentationml/2006/main">
  <p:tag name="AS_UNIQUEID" val="1957"/>
</p:tagLst>
</file>

<file path=ppt/tags/tag845.xml><?xml version="1.0" encoding="utf-8"?>
<p:tagLst xmlns:p="http://schemas.openxmlformats.org/presentationml/2006/main">
  <p:tag name="AS_UNIQUEID" val="1958"/>
</p:tagLst>
</file>

<file path=ppt/tags/tag846.xml><?xml version="1.0" encoding="utf-8"?>
<p:tagLst xmlns:p="http://schemas.openxmlformats.org/presentationml/2006/main">
  <p:tag name="AS_UNIQUEID" val="1959"/>
</p:tagLst>
</file>

<file path=ppt/tags/tag847.xml><?xml version="1.0" encoding="utf-8"?>
<p:tagLst xmlns:p="http://schemas.openxmlformats.org/presentationml/2006/main">
  <p:tag name="AS_UNIQUEID" val="1960"/>
</p:tagLst>
</file>

<file path=ppt/tags/tag848.xml><?xml version="1.0" encoding="utf-8"?>
<p:tagLst xmlns:p="http://schemas.openxmlformats.org/presentationml/2006/main">
  <p:tag name="AS_UNIQUEID" val="1961"/>
</p:tagLst>
</file>

<file path=ppt/tags/tag849.xml><?xml version="1.0" encoding="utf-8"?>
<p:tagLst xmlns:p="http://schemas.openxmlformats.org/presentationml/2006/main">
  <p:tag name="AS_UNIQUEID" val="1962"/>
</p:tagLst>
</file>

<file path=ppt/tags/tag85.xml><?xml version="1.0" encoding="utf-8"?>
<p:tagLst xmlns:p="http://schemas.openxmlformats.org/presentationml/2006/main">
  <p:tag name="AS_UNIQUEID" val="491"/>
  <p:tag name="KSO_WM_DIAGRAM_VIRTUALLY_FRAME" val="{&quot;height&quot;:377.45236220472447,&quot;left&quot;:394.9966929133858,&quot;top&quot;:138.0355118110236,&quot;width&quot;:404.24787401574815}"/>
</p:tagLst>
</file>

<file path=ppt/tags/tag850.xml><?xml version="1.0" encoding="utf-8"?>
<p:tagLst xmlns:p="http://schemas.openxmlformats.org/presentationml/2006/main">
  <p:tag name="AS_UNIQUEID" val="1963"/>
</p:tagLst>
</file>

<file path=ppt/tags/tag851.xml><?xml version="1.0" encoding="utf-8"?>
<p:tagLst xmlns:p="http://schemas.openxmlformats.org/presentationml/2006/main">
  <p:tag name="AS_UNIQUEID" val="1964"/>
</p:tagLst>
</file>

<file path=ppt/tags/tag852.xml><?xml version="1.0" encoding="utf-8"?>
<p:tagLst xmlns:p="http://schemas.openxmlformats.org/presentationml/2006/main">
  <p:tag name="AS_UNIQUEID" val="1965"/>
</p:tagLst>
</file>

<file path=ppt/tags/tag853.xml><?xml version="1.0" encoding="utf-8"?>
<p:tagLst xmlns:p="http://schemas.openxmlformats.org/presentationml/2006/main">
  <p:tag name="AS_UNIQUEID" val="1966"/>
</p:tagLst>
</file>

<file path=ppt/tags/tag854.xml><?xml version="1.0" encoding="utf-8"?>
<p:tagLst xmlns:p="http://schemas.openxmlformats.org/presentationml/2006/main">
  <p:tag name="AS_UNIQUEID" val="1967"/>
</p:tagLst>
</file>

<file path=ppt/tags/tag855.xml><?xml version="1.0" encoding="utf-8"?>
<p:tagLst xmlns:p="http://schemas.openxmlformats.org/presentationml/2006/main">
  <p:tag name="AS_UNIQUEID" val="1968"/>
</p:tagLst>
</file>

<file path=ppt/tags/tag856.xml><?xml version="1.0" encoding="utf-8"?>
<p:tagLst xmlns:p="http://schemas.openxmlformats.org/presentationml/2006/main">
  <p:tag name="AS_UNIQUEID" val="1969"/>
</p:tagLst>
</file>

<file path=ppt/tags/tag857.xml><?xml version="1.0" encoding="utf-8"?>
<p:tagLst xmlns:p="http://schemas.openxmlformats.org/presentationml/2006/main">
  <p:tag name="AS_UNIQUEID" val="1970"/>
</p:tagLst>
</file>

<file path=ppt/tags/tag858.xml><?xml version="1.0" encoding="utf-8"?>
<p:tagLst xmlns:p="http://schemas.openxmlformats.org/presentationml/2006/main">
  <p:tag name="AS_UNIQUEID" val="1971"/>
</p:tagLst>
</file>

<file path=ppt/tags/tag859.xml><?xml version="1.0" encoding="utf-8"?>
<p:tagLst xmlns:p="http://schemas.openxmlformats.org/presentationml/2006/main">
  <p:tag name="AS_UNIQUEID" val="1972"/>
</p:tagLst>
</file>

<file path=ppt/tags/tag86.xml><?xml version="1.0" encoding="utf-8"?>
<p:tagLst xmlns:p="http://schemas.openxmlformats.org/presentationml/2006/main">
  <p:tag name="AS_UNIQUEID" val="758"/>
</p:tagLst>
</file>

<file path=ppt/tags/tag860.xml><?xml version="1.0" encoding="utf-8"?>
<p:tagLst xmlns:p="http://schemas.openxmlformats.org/presentationml/2006/main">
  <p:tag name="AS_UNIQUEID" val="1973"/>
</p:tagLst>
</file>

<file path=ppt/tags/tag861.xml><?xml version="1.0" encoding="utf-8"?>
<p:tagLst xmlns:p="http://schemas.openxmlformats.org/presentationml/2006/main">
  <p:tag name="AS_UNIQUEID" val="1974"/>
</p:tagLst>
</file>

<file path=ppt/tags/tag862.xml><?xml version="1.0" encoding="utf-8"?>
<p:tagLst xmlns:p="http://schemas.openxmlformats.org/presentationml/2006/main">
  <p:tag name="AS_UNIQUEID" val="1975"/>
</p:tagLst>
</file>

<file path=ppt/tags/tag863.xml><?xml version="1.0" encoding="utf-8"?>
<p:tagLst xmlns:p="http://schemas.openxmlformats.org/presentationml/2006/main">
  <p:tag name="AS_UNIQUEID" val="1976"/>
</p:tagLst>
</file>

<file path=ppt/tags/tag864.xml><?xml version="1.0" encoding="utf-8"?>
<p:tagLst xmlns:p="http://schemas.openxmlformats.org/presentationml/2006/main">
  <p:tag name="AS_UNIQUEID" val="1977"/>
</p:tagLst>
</file>

<file path=ppt/tags/tag865.xml><?xml version="1.0" encoding="utf-8"?>
<p:tagLst xmlns:p="http://schemas.openxmlformats.org/presentationml/2006/main">
  <p:tag name="AS_UNIQUEID" val="1978"/>
</p:tagLst>
</file>

<file path=ppt/tags/tag866.xml><?xml version="1.0" encoding="utf-8"?>
<p:tagLst xmlns:p="http://schemas.openxmlformats.org/presentationml/2006/main">
  <p:tag name="AS_UNIQUEID" val="1979"/>
</p:tagLst>
</file>

<file path=ppt/tags/tag867.xml><?xml version="1.0" encoding="utf-8"?>
<p:tagLst xmlns:p="http://schemas.openxmlformats.org/presentationml/2006/main">
  <p:tag name="AS_UNIQUEID" val="1980"/>
</p:tagLst>
</file>

<file path=ppt/tags/tag868.xml><?xml version="1.0" encoding="utf-8"?>
<p:tagLst xmlns:p="http://schemas.openxmlformats.org/presentationml/2006/main">
  <p:tag name="AS_UNIQUEID" val="1981"/>
</p:tagLst>
</file>

<file path=ppt/tags/tag869.xml><?xml version="1.0" encoding="utf-8"?>
<p:tagLst xmlns:p="http://schemas.openxmlformats.org/presentationml/2006/main">
  <p:tag name="AS_UNIQUEID" val="1982"/>
</p:tagLst>
</file>

<file path=ppt/tags/tag87.xml><?xml version="1.0" encoding="utf-8"?>
<p:tagLst xmlns:p="http://schemas.openxmlformats.org/presentationml/2006/main">
  <p:tag name="AS_UNIQUEID" val="1247"/>
</p:tagLst>
</file>

<file path=ppt/tags/tag870.xml><?xml version="1.0" encoding="utf-8"?>
<p:tagLst xmlns:p="http://schemas.openxmlformats.org/presentationml/2006/main">
  <p:tag name="AS_UNIQUEID" val="1983"/>
</p:tagLst>
</file>

<file path=ppt/tags/tag871.xml><?xml version="1.0" encoding="utf-8"?>
<p:tagLst xmlns:p="http://schemas.openxmlformats.org/presentationml/2006/main">
  <p:tag name="AS_UNIQUEID" val="1984"/>
</p:tagLst>
</file>

<file path=ppt/tags/tag872.xml><?xml version="1.0" encoding="utf-8"?>
<p:tagLst xmlns:p="http://schemas.openxmlformats.org/presentationml/2006/main">
  <p:tag name="AS_UNIQUEID" val="1985"/>
</p:tagLst>
</file>

<file path=ppt/tags/tag873.xml><?xml version="1.0" encoding="utf-8"?>
<p:tagLst xmlns:p="http://schemas.openxmlformats.org/presentationml/2006/main">
  <p:tag name="AS_UNIQUEID" val="1986"/>
</p:tagLst>
</file>

<file path=ppt/tags/tag874.xml><?xml version="1.0" encoding="utf-8"?>
<p:tagLst xmlns:p="http://schemas.openxmlformats.org/presentationml/2006/main">
  <p:tag name="AS_UNIQUEID" val="1987"/>
</p:tagLst>
</file>

<file path=ppt/tags/tag875.xml><?xml version="1.0" encoding="utf-8"?>
<p:tagLst xmlns:p="http://schemas.openxmlformats.org/presentationml/2006/main">
  <p:tag name="AS_UNIQUEID" val="1988"/>
</p:tagLst>
</file>

<file path=ppt/tags/tag876.xml><?xml version="1.0" encoding="utf-8"?>
<p:tagLst xmlns:p="http://schemas.openxmlformats.org/presentationml/2006/main">
  <p:tag name="AS_UNIQUEID" val="1989"/>
</p:tagLst>
</file>

<file path=ppt/tags/tag877.xml><?xml version="1.0" encoding="utf-8"?>
<p:tagLst xmlns:p="http://schemas.openxmlformats.org/presentationml/2006/main">
  <p:tag name="AS_UNIQUEID" val="1990"/>
</p:tagLst>
</file>

<file path=ppt/tags/tag878.xml><?xml version="1.0" encoding="utf-8"?>
<p:tagLst xmlns:p="http://schemas.openxmlformats.org/presentationml/2006/main">
  <p:tag name="AS_UNIQUEID" val="1991"/>
</p:tagLst>
</file>

<file path=ppt/tags/tag879.xml><?xml version="1.0" encoding="utf-8"?>
<p:tagLst xmlns:p="http://schemas.openxmlformats.org/presentationml/2006/main">
  <p:tag name="AS_UNIQUEID" val="1992"/>
</p:tagLst>
</file>

<file path=ppt/tags/tag88.xml><?xml version="1.0" encoding="utf-8"?>
<p:tagLst xmlns:p="http://schemas.openxmlformats.org/presentationml/2006/main">
  <p:tag name="AS_UNIQUEID" val="760"/>
</p:tagLst>
</file>

<file path=ppt/tags/tag880.xml><?xml version="1.0" encoding="utf-8"?>
<p:tagLst xmlns:p="http://schemas.openxmlformats.org/presentationml/2006/main">
  <p:tag name="AS_UNIQUEID" val="1993"/>
</p:tagLst>
</file>

<file path=ppt/tags/tag881.xml><?xml version="1.0" encoding="utf-8"?>
<p:tagLst xmlns:p="http://schemas.openxmlformats.org/presentationml/2006/main">
  <p:tag name="AS_UNIQUEID" val="1994"/>
</p:tagLst>
</file>

<file path=ppt/tags/tag882.xml><?xml version="1.0" encoding="utf-8"?>
<p:tagLst xmlns:p="http://schemas.openxmlformats.org/presentationml/2006/main">
  <p:tag name="AS_UNIQUEID" val="1995"/>
</p:tagLst>
</file>

<file path=ppt/tags/tag883.xml><?xml version="1.0" encoding="utf-8"?>
<p:tagLst xmlns:p="http://schemas.openxmlformats.org/presentationml/2006/main">
  <p:tag name="AS_UNIQUEID" val="1996"/>
</p:tagLst>
</file>

<file path=ppt/tags/tag884.xml><?xml version="1.0" encoding="utf-8"?>
<p:tagLst xmlns:p="http://schemas.openxmlformats.org/presentationml/2006/main">
  <p:tag name="AS_UNIQUEID" val="1997"/>
</p:tagLst>
</file>

<file path=ppt/tags/tag885.xml><?xml version="1.0" encoding="utf-8"?>
<p:tagLst xmlns:p="http://schemas.openxmlformats.org/presentationml/2006/main">
  <p:tag name="AS_UNIQUEID" val="1998"/>
</p:tagLst>
</file>

<file path=ppt/tags/tag886.xml><?xml version="1.0" encoding="utf-8"?>
<p:tagLst xmlns:p="http://schemas.openxmlformats.org/presentationml/2006/main">
  <p:tag name="AS_UNIQUEID" val="1999"/>
</p:tagLst>
</file>

<file path=ppt/tags/tag887.xml><?xml version="1.0" encoding="utf-8"?>
<p:tagLst xmlns:p="http://schemas.openxmlformats.org/presentationml/2006/main">
  <p:tag name="AS_UNIQUEID" val="2000"/>
</p:tagLst>
</file>

<file path=ppt/tags/tag888.xml><?xml version="1.0" encoding="utf-8"?>
<p:tagLst xmlns:p="http://schemas.openxmlformats.org/presentationml/2006/main">
  <p:tag name="AS_UNIQUEID" val="2001"/>
</p:tagLst>
</file>

<file path=ppt/tags/tag889.xml><?xml version="1.0" encoding="utf-8"?>
<p:tagLst xmlns:p="http://schemas.openxmlformats.org/presentationml/2006/main">
  <p:tag name="AS_UNIQUEID" val="2002"/>
</p:tagLst>
</file>

<file path=ppt/tags/tag89.xml><?xml version="1.0" encoding="utf-8"?>
<p:tagLst xmlns:p="http://schemas.openxmlformats.org/presentationml/2006/main">
  <p:tag name="AS_UNIQUEID" val="524"/>
</p:tagLst>
</file>

<file path=ppt/tags/tag890.xml><?xml version="1.0" encoding="utf-8"?>
<p:tagLst xmlns:p="http://schemas.openxmlformats.org/presentationml/2006/main">
  <p:tag name="AS_UNIQUEID" val="2003"/>
</p:tagLst>
</file>

<file path=ppt/tags/tag891.xml><?xml version="1.0" encoding="utf-8"?>
<p:tagLst xmlns:p="http://schemas.openxmlformats.org/presentationml/2006/main">
  <p:tag name="AS_UNIQUEID" val="2004"/>
</p:tagLst>
</file>

<file path=ppt/tags/tag892.xml><?xml version="1.0" encoding="utf-8"?>
<p:tagLst xmlns:p="http://schemas.openxmlformats.org/presentationml/2006/main">
  <p:tag name="AS_UNIQUEID" val="2005"/>
</p:tagLst>
</file>

<file path=ppt/tags/tag893.xml><?xml version="1.0" encoding="utf-8"?>
<p:tagLst xmlns:p="http://schemas.openxmlformats.org/presentationml/2006/main">
  <p:tag name="AS_UNIQUEID" val="2006"/>
</p:tagLst>
</file>

<file path=ppt/tags/tag894.xml><?xml version="1.0" encoding="utf-8"?>
<p:tagLst xmlns:p="http://schemas.openxmlformats.org/presentationml/2006/main">
  <p:tag name="AS_UNIQUEID" val="2007"/>
</p:tagLst>
</file>

<file path=ppt/tags/tag895.xml><?xml version="1.0" encoding="utf-8"?>
<p:tagLst xmlns:p="http://schemas.openxmlformats.org/presentationml/2006/main">
  <p:tag name="AS_UNIQUEID" val="2008"/>
</p:tagLst>
</file>

<file path=ppt/tags/tag896.xml><?xml version="1.0" encoding="utf-8"?>
<p:tagLst xmlns:p="http://schemas.openxmlformats.org/presentationml/2006/main">
  <p:tag name="AS_UNIQUEID" val="2009"/>
</p:tagLst>
</file>

<file path=ppt/tags/tag897.xml><?xml version="1.0" encoding="utf-8"?>
<p:tagLst xmlns:p="http://schemas.openxmlformats.org/presentationml/2006/main">
  <p:tag name="AS_UNIQUEID" val="2010"/>
</p:tagLst>
</file>

<file path=ppt/tags/tag898.xml><?xml version="1.0" encoding="utf-8"?>
<p:tagLst xmlns:p="http://schemas.openxmlformats.org/presentationml/2006/main">
  <p:tag name="AS_UNIQUEID" val="2011"/>
</p:tagLst>
</file>

<file path=ppt/tags/tag899.xml><?xml version="1.0" encoding="utf-8"?>
<p:tagLst xmlns:p="http://schemas.openxmlformats.org/presentationml/2006/main">
  <p:tag name="AS_UNIQUEID" val="2012"/>
</p:tagLst>
</file>

<file path=ppt/tags/tag9.xml><?xml version="1.0" encoding="utf-8"?>
<p:tagLst xmlns:p="http://schemas.openxmlformats.org/presentationml/2006/main">
  <p:tag name="AS_UNIQUEID" val="1192"/>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90.xml><?xml version="1.0" encoding="utf-8"?>
<p:tagLst xmlns:p="http://schemas.openxmlformats.org/presentationml/2006/main">
  <p:tag name="AS_UNIQUEID" val="525"/>
</p:tagLst>
</file>

<file path=ppt/tags/tag900.xml><?xml version="1.0" encoding="utf-8"?>
<p:tagLst xmlns:p="http://schemas.openxmlformats.org/presentationml/2006/main">
  <p:tag name="AS_UNIQUEID" val="2013"/>
</p:tagLst>
</file>

<file path=ppt/tags/tag901.xml><?xml version="1.0" encoding="utf-8"?>
<p:tagLst xmlns:p="http://schemas.openxmlformats.org/presentationml/2006/main">
  <p:tag name="AS_UNIQUEID" val="2014"/>
</p:tagLst>
</file>

<file path=ppt/tags/tag902.xml><?xml version="1.0" encoding="utf-8"?>
<p:tagLst xmlns:p="http://schemas.openxmlformats.org/presentationml/2006/main">
  <p:tag name="AS_UNIQUEID" val="2015"/>
</p:tagLst>
</file>

<file path=ppt/tags/tag903.xml><?xml version="1.0" encoding="utf-8"?>
<p:tagLst xmlns:p="http://schemas.openxmlformats.org/presentationml/2006/main">
  <p:tag name="AS_UNIQUEID" val="2016"/>
</p:tagLst>
</file>

<file path=ppt/tags/tag904.xml><?xml version="1.0" encoding="utf-8"?>
<p:tagLst xmlns:p="http://schemas.openxmlformats.org/presentationml/2006/main">
  <p:tag name="AS_UNIQUEID" val="2017"/>
</p:tagLst>
</file>

<file path=ppt/tags/tag905.xml><?xml version="1.0" encoding="utf-8"?>
<p:tagLst xmlns:p="http://schemas.openxmlformats.org/presentationml/2006/main">
  <p:tag name="AS_UNIQUEID" val="2018"/>
</p:tagLst>
</file>

<file path=ppt/tags/tag906.xml><?xml version="1.0" encoding="utf-8"?>
<p:tagLst xmlns:p="http://schemas.openxmlformats.org/presentationml/2006/main">
  <p:tag name="AS_UNIQUEID" val="2019"/>
</p:tagLst>
</file>

<file path=ppt/tags/tag907.xml><?xml version="1.0" encoding="utf-8"?>
<p:tagLst xmlns:p="http://schemas.openxmlformats.org/presentationml/2006/main">
  <p:tag name="AS_UNIQUEID" val="2020"/>
</p:tagLst>
</file>

<file path=ppt/tags/tag908.xml><?xml version="1.0" encoding="utf-8"?>
<p:tagLst xmlns:p="http://schemas.openxmlformats.org/presentationml/2006/main">
  <p:tag name="AS_UNIQUEID" val="2021"/>
</p:tagLst>
</file>

<file path=ppt/tags/tag909.xml><?xml version="1.0" encoding="utf-8"?>
<p:tagLst xmlns:p="http://schemas.openxmlformats.org/presentationml/2006/main">
  <p:tag name="AS_UNIQUEID" val="2022"/>
</p:tagLst>
</file>

<file path=ppt/tags/tag91.xml><?xml version="1.0" encoding="utf-8"?>
<p:tagLst xmlns:p="http://schemas.openxmlformats.org/presentationml/2006/main">
  <p:tag name="AS_UNIQUEID" val="722"/>
</p:tagLst>
</file>

<file path=ppt/tags/tag910.xml><?xml version="1.0" encoding="utf-8"?>
<p:tagLst xmlns:p="http://schemas.openxmlformats.org/presentationml/2006/main">
  <p:tag name="AS_UNIQUEID" val="2023"/>
</p:tagLst>
</file>

<file path=ppt/tags/tag911.xml><?xml version="1.0" encoding="utf-8"?>
<p:tagLst xmlns:p="http://schemas.openxmlformats.org/presentationml/2006/main">
  <p:tag name="AS_UNIQUEID" val="2024"/>
</p:tagLst>
</file>

<file path=ppt/tags/tag912.xml><?xml version="1.0" encoding="utf-8"?>
<p:tagLst xmlns:p="http://schemas.openxmlformats.org/presentationml/2006/main">
  <p:tag name="AS_UNIQUEID" val="2025"/>
</p:tagLst>
</file>

<file path=ppt/tags/tag913.xml><?xml version="1.0" encoding="utf-8"?>
<p:tagLst xmlns:p="http://schemas.openxmlformats.org/presentationml/2006/main">
  <p:tag name="AS_UNIQUEID" val="2026"/>
</p:tagLst>
</file>

<file path=ppt/tags/tag914.xml><?xml version="1.0" encoding="utf-8"?>
<p:tagLst xmlns:p="http://schemas.openxmlformats.org/presentationml/2006/main">
  <p:tag name="AS_UNIQUEID" val="2027"/>
</p:tagLst>
</file>

<file path=ppt/tags/tag915.xml><?xml version="1.0" encoding="utf-8"?>
<p:tagLst xmlns:p="http://schemas.openxmlformats.org/presentationml/2006/main">
  <p:tag name="AS_UNIQUEID" val="2028"/>
</p:tagLst>
</file>

<file path=ppt/tags/tag916.xml><?xml version="1.0" encoding="utf-8"?>
<p:tagLst xmlns:p="http://schemas.openxmlformats.org/presentationml/2006/main">
  <p:tag name="AS_UNIQUEID" val="2029"/>
</p:tagLst>
</file>

<file path=ppt/tags/tag917.xml><?xml version="1.0" encoding="utf-8"?>
<p:tagLst xmlns:p="http://schemas.openxmlformats.org/presentationml/2006/main">
  <p:tag name="AS_UNIQUEID" val="2030"/>
</p:tagLst>
</file>

<file path=ppt/tags/tag918.xml><?xml version="1.0" encoding="utf-8"?>
<p:tagLst xmlns:p="http://schemas.openxmlformats.org/presentationml/2006/main">
  <p:tag name="AS_UNIQUEID" val="2031"/>
</p:tagLst>
</file>

<file path=ppt/tags/tag919.xml><?xml version="1.0" encoding="utf-8"?>
<p:tagLst xmlns:p="http://schemas.openxmlformats.org/presentationml/2006/main">
  <p:tag name="AS_UNIQUEID" val="2032"/>
</p:tagLst>
</file>

<file path=ppt/tags/tag92.xml><?xml version="1.0" encoding="utf-8"?>
<p:tagLst xmlns:p="http://schemas.openxmlformats.org/presentationml/2006/main">
  <p:tag name="AS_UNIQUEID" val="723"/>
</p:tagLst>
</file>

<file path=ppt/tags/tag920.xml><?xml version="1.0" encoding="utf-8"?>
<p:tagLst xmlns:p="http://schemas.openxmlformats.org/presentationml/2006/main">
  <p:tag name="AS_UNIQUEID" val="2033"/>
</p:tagLst>
</file>

<file path=ppt/tags/tag921.xml><?xml version="1.0" encoding="utf-8"?>
<p:tagLst xmlns:p="http://schemas.openxmlformats.org/presentationml/2006/main">
  <p:tag name="AS_UNIQUEID" val="2034"/>
</p:tagLst>
</file>

<file path=ppt/tags/tag922.xml><?xml version="1.0" encoding="utf-8"?>
<p:tagLst xmlns:p="http://schemas.openxmlformats.org/presentationml/2006/main">
  <p:tag name="AS_UNIQUEID" val="2035"/>
</p:tagLst>
</file>

<file path=ppt/tags/tag923.xml><?xml version="1.0" encoding="utf-8"?>
<p:tagLst xmlns:p="http://schemas.openxmlformats.org/presentationml/2006/main">
  <p:tag name="AS_UNIQUEID" val="2036"/>
</p:tagLst>
</file>

<file path=ppt/tags/tag924.xml><?xml version="1.0" encoding="utf-8"?>
<p:tagLst xmlns:p="http://schemas.openxmlformats.org/presentationml/2006/main">
  <p:tag name="AS_UNIQUEID" val="2037"/>
</p:tagLst>
</file>

<file path=ppt/tags/tag925.xml><?xml version="1.0" encoding="utf-8"?>
<p:tagLst xmlns:p="http://schemas.openxmlformats.org/presentationml/2006/main">
  <p:tag name="AS_UNIQUEID" val="2038"/>
</p:tagLst>
</file>

<file path=ppt/tags/tag926.xml><?xml version="1.0" encoding="utf-8"?>
<p:tagLst xmlns:p="http://schemas.openxmlformats.org/presentationml/2006/main">
  <p:tag name="AS_UNIQUEID" val="2039"/>
</p:tagLst>
</file>

<file path=ppt/tags/tag927.xml><?xml version="1.0" encoding="utf-8"?>
<p:tagLst xmlns:p="http://schemas.openxmlformats.org/presentationml/2006/main">
  <p:tag name="AS_UNIQUEID" val="2040"/>
</p:tagLst>
</file>

<file path=ppt/tags/tag928.xml><?xml version="1.0" encoding="utf-8"?>
<p:tagLst xmlns:p="http://schemas.openxmlformats.org/presentationml/2006/main">
  <p:tag name="AS_UNIQUEID" val="2041"/>
</p:tagLst>
</file>

<file path=ppt/tags/tag929.xml><?xml version="1.0" encoding="utf-8"?>
<p:tagLst xmlns:p="http://schemas.openxmlformats.org/presentationml/2006/main">
  <p:tag name="AS_UNIQUEID" val="2042"/>
</p:tagLst>
</file>

<file path=ppt/tags/tag93.xml><?xml version="1.0" encoding="utf-8"?>
<p:tagLst xmlns:p="http://schemas.openxmlformats.org/presentationml/2006/main">
  <p:tag name="AS_UNIQUEID" val="724"/>
</p:tagLst>
</file>

<file path=ppt/tags/tag930.xml><?xml version="1.0" encoding="utf-8"?>
<p:tagLst xmlns:p="http://schemas.openxmlformats.org/presentationml/2006/main">
  <p:tag name="AS_UNIQUEID" val="2043"/>
</p:tagLst>
</file>

<file path=ppt/tags/tag931.xml><?xml version="1.0" encoding="utf-8"?>
<p:tagLst xmlns:p="http://schemas.openxmlformats.org/presentationml/2006/main">
  <p:tag name="AS_UNIQUEID" val="2044"/>
</p:tagLst>
</file>

<file path=ppt/tags/tag932.xml><?xml version="1.0" encoding="utf-8"?>
<p:tagLst xmlns:p="http://schemas.openxmlformats.org/presentationml/2006/main">
  <p:tag name="AS_UNIQUEID" val="2045"/>
</p:tagLst>
</file>

<file path=ppt/tags/tag933.xml><?xml version="1.0" encoding="utf-8"?>
<p:tagLst xmlns:p="http://schemas.openxmlformats.org/presentationml/2006/main">
  <p:tag name="AS_UNIQUEID" val="2046"/>
</p:tagLst>
</file>

<file path=ppt/tags/tag934.xml><?xml version="1.0" encoding="utf-8"?>
<p:tagLst xmlns:p="http://schemas.openxmlformats.org/presentationml/2006/main">
  <p:tag name="AS_UNIQUEID" val="2047"/>
</p:tagLst>
</file>

<file path=ppt/tags/tag935.xml><?xml version="1.0" encoding="utf-8"?>
<p:tagLst xmlns:p="http://schemas.openxmlformats.org/presentationml/2006/main">
  <p:tag name="AS_UNIQUEID" val="2048"/>
</p:tagLst>
</file>

<file path=ppt/tags/tag936.xml><?xml version="1.0" encoding="utf-8"?>
<p:tagLst xmlns:p="http://schemas.openxmlformats.org/presentationml/2006/main">
  <p:tag name="AS_UNIQUEID" val="2049"/>
</p:tagLst>
</file>

<file path=ppt/tags/tag937.xml><?xml version="1.0" encoding="utf-8"?>
<p:tagLst xmlns:p="http://schemas.openxmlformats.org/presentationml/2006/main">
  <p:tag name="AS_UNIQUEID" val="2050"/>
</p:tagLst>
</file>

<file path=ppt/tags/tag938.xml><?xml version="1.0" encoding="utf-8"?>
<p:tagLst xmlns:p="http://schemas.openxmlformats.org/presentationml/2006/main">
  <p:tag name="AS_UNIQUEID" val="2051"/>
</p:tagLst>
</file>

<file path=ppt/tags/tag939.xml><?xml version="1.0" encoding="utf-8"?>
<p:tagLst xmlns:p="http://schemas.openxmlformats.org/presentationml/2006/main">
  <p:tag name="AS_UNIQUEID" val="2052"/>
</p:tagLst>
</file>

<file path=ppt/tags/tag94.xml><?xml version="1.0" encoding="utf-8"?>
<p:tagLst xmlns:p="http://schemas.openxmlformats.org/presentationml/2006/main">
  <p:tag name="AS_UNIQUEID" val="761"/>
</p:tagLst>
</file>

<file path=ppt/tags/tag940.xml><?xml version="1.0" encoding="utf-8"?>
<p:tagLst xmlns:p="http://schemas.openxmlformats.org/presentationml/2006/main">
  <p:tag name="AS_UNIQUEID" val="2053"/>
</p:tagLst>
</file>

<file path=ppt/tags/tag941.xml><?xml version="1.0" encoding="utf-8"?>
<p:tagLst xmlns:p="http://schemas.openxmlformats.org/presentationml/2006/main">
  <p:tag name="AS_UNIQUEID" val="2054"/>
</p:tagLst>
</file>

<file path=ppt/tags/tag942.xml><?xml version="1.0" encoding="utf-8"?>
<p:tagLst xmlns:p="http://schemas.openxmlformats.org/presentationml/2006/main">
  <p:tag name="AS_UNIQUEID" val="2055"/>
</p:tagLst>
</file>

<file path=ppt/tags/tag943.xml><?xml version="1.0" encoding="utf-8"?>
<p:tagLst xmlns:p="http://schemas.openxmlformats.org/presentationml/2006/main">
  <p:tag name="AS_UNIQUEID" val="2056"/>
</p:tagLst>
</file>

<file path=ppt/tags/tag944.xml><?xml version="1.0" encoding="utf-8"?>
<p:tagLst xmlns:p="http://schemas.openxmlformats.org/presentationml/2006/main">
  <p:tag name="AS_UNIQUEID" val="2057"/>
</p:tagLst>
</file>

<file path=ppt/tags/tag945.xml><?xml version="1.0" encoding="utf-8"?>
<p:tagLst xmlns:p="http://schemas.openxmlformats.org/presentationml/2006/main">
  <p:tag name="AS_UNIQUEID" val="2058"/>
</p:tagLst>
</file>

<file path=ppt/tags/tag946.xml><?xml version="1.0" encoding="utf-8"?>
<p:tagLst xmlns:p="http://schemas.openxmlformats.org/presentationml/2006/main">
  <p:tag name="AS_UNIQUEID" val="2059"/>
</p:tagLst>
</file>

<file path=ppt/tags/tag947.xml><?xml version="1.0" encoding="utf-8"?>
<p:tagLst xmlns:p="http://schemas.openxmlformats.org/presentationml/2006/main">
  <p:tag name="AS_UNIQUEID" val="2060"/>
</p:tagLst>
</file>

<file path=ppt/tags/tag948.xml><?xml version="1.0" encoding="utf-8"?>
<p:tagLst xmlns:p="http://schemas.openxmlformats.org/presentationml/2006/main">
  <p:tag name="AS_UNIQUEID" val="2061"/>
</p:tagLst>
</file>

<file path=ppt/tags/tag949.xml><?xml version="1.0" encoding="utf-8"?>
<p:tagLst xmlns:p="http://schemas.openxmlformats.org/presentationml/2006/main">
  <p:tag name="AS_UNIQUEID" val="2062"/>
</p:tagLst>
</file>

<file path=ppt/tags/tag95.xml><?xml version="1.0" encoding="utf-8"?>
<p:tagLst xmlns:p="http://schemas.openxmlformats.org/presentationml/2006/main">
  <p:tag name="AS_UNIQUEID" val="762"/>
</p:tagLst>
</file>

<file path=ppt/tags/tag950.xml><?xml version="1.0" encoding="utf-8"?>
<p:tagLst xmlns:p="http://schemas.openxmlformats.org/presentationml/2006/main">
  <p:tag name="AS_UNIQUEID" val="2063"/>
</p:tagLst>
</file>

<file path=ppt/tags/tag951.xml><?xml version="1.0" encoding="utf-8"?>
<p:tagLst xmlns:p="http://schemas.openxmlformats.org/presentationml/2006/main">
  <p:tag name="AS_UNIQUEID" val="2064"/>
</p:tagLst>
</file>

<file path=ppt/tags/tag952.xml><?xml version="1.0" encoding="utf-8"?>
<p:tagLst xmlns:p="http://schemas.openxmlformats.org/presentationml/2006/main">
  <p:tag name="AS_UNIQUEID" val="2065"/>
</p:tagLst>
</file>

<file path=ppt/tags/tag953.xml><?xml version="1.0" encoding="utf-8"?>
<p:tagLst xmlns:p="http://schemas.openxmlformats.org/presentationml/2006/main">
  <p:tag name="AS_UNIQUEID" val="2066"/>
</p:tagLst>
</file>

<file path=ppt/tags/tag954.xml><?xml version="1.0" encoding="utf-8"?>
<p:tagLst xmlns:p="http://schemas.openxmlformats.org/presentationml/2006/main">
  <p:tag name="AS_UNIQUEID" val="2067"/>
</p:tagLst>
</file>

<file path=ppt/tags/tag955.xml><?xml version="1.0" encoding="utf-8"?>
<p:tagLst xmlns:p="http://schemas.openxmlformats.org/presentationml/2006/main">
  <p:tag name="AS_UNIQUEID" val="2068"/>
</p:tagLst>
</file>

<file path=ppt/tags/tag956.xml><?xml version="1.0" encoding="utf-8"?>
<p:tagLst xmlns:p="http://schemas.openxmlformats.org/presentationml/2006/main">
  <p:tag name="AS_UNIQUEID" val="2069"/>
</p:tagLst>
</file>

<file path=ppt/tags/tag957.xml><?xml version="1.0" encoding="utf-8"?>
<p:tagLst xmlns:p="http://schemas.openxmlformats.org/presentationml/2006/main">
  <p:tag name="AS_UNIQUEID" val="2070"/>
</p:tagLst>
</file>

<file path=ppt/tags/tag958.xml><?xml version="1.0" encoding="utf-8"?>
<p:tagLst xmlns:p="http://schemas.openxmlformats.org/presentationml/2006/main">
  <p:tag name="AS_UNIQUEID" val="2071"/>
</p:tagLst>
</file>

<file path=ppt/tags/tag959.xml><?xml version="1.0" encoding="utf-8"?>
<p:tagLst xmlns:p="http://schemas.openxmlformats.org/presentationml/2006/main">
  <p:tag name="AS_UNIQUEID" val="2072"/>
</p:tagLst>
</file>

<file path=ppt/tags/tag96.xml><?xml version="1.0" encoding="utf-8"?>
<p:tagLst xmlns:p="http://schemas.openxmlformats.org/presentationml/2006/main">
  <p:tag name="AS_UNIQUEID" val="1248"/>
</p:tagLst>
</file>

<file path=ppt/tags/tag960.xml><?xml version="1.0" encoding="utf-8"?>
<p:tagLst xmlns:p="http://schemas.openxmlformats.org/presentationml/2006/main">
  <p:tag name="AS_UNIQUEID" val="2073"/>
</p:tagLst>
</file>

<file path=ppt/tags/tag961.xml><?xml version="1.0" encoding="utf-8"?>
<p:tagLst xmlns:p="http://schemas.openxmlformats.org/presentationml/2006/main">
  <p:tag name="AS_UNIQUEID" val="2074"/>
</p:tagLst>
</file>

<file path=ppt/tags/tag962.xml><?xml version="1.0" encoding="utf-8"?>
<p:tagLst xmlns:p="http://schemas.openxmlformats.org/presentationml/2006/main">
  <p:tag name="AS_UNIQUEID" val="2075"/>
</p:tagLst>
</file>

<file path=ppt/tags/tag963.xml><?xml version="1.0" encoding="utf-8"?>
<p:tagLst xmlns:p="http://schemas.openxmlformats.org/presentationml/2006/main">
  <p:tag name="AS_UNIQUEID" val="2076"/>
</p:tagLst>
</file>

<file path=ppt/tags/tag964.xml><?xml version="1.0" encoding="utf-8"?>
<p:tagLst xmlns:p="http://schemas.openxmlformats.org/presentationml/2006/main">
  <p:tag name="AS_UNIQUEID" val="2077"/>
</p:tagLst>
</file>

<file path=ppt/tags/tag965.xml><?xml version="1.0" encoding="utf-8"?>
<p:tagLst xmlns:p="http://schemas.openxmlformats.org/presentationml/2006/main">
  <p:tag name="AS_UNIQUEID" val="2078"/>
  <p:tag name="KSO_WM_DIAGRAM_VIRTUALLY_FRAME" val="{&quot;height&quot;:424.5457480314961,&quot;left&quot;:184.54370078740158,&quot;top&quot;:78.0332283464567,&quot;width&quot;:582.7832283464567}"/>
</p:tagLst>
</file>

<file path=ppt/tags/tag966.xml><?xml version="1.0" encoding="utf-8"?>
<p:tagLst xmlns:p="http://schemas.openxmlformats.org/presentationml/2006/main">
  <p:tag name="AS_UNIQUEID" val="2079"/>
  <p:tag name="KSO_WM_DIAGRAM_VIRTUALLY_FRAME" val="{&quot;height&quot;:424.5457480314961,&quot;left&quot;:184.54370078740158,&quot;top&quot;:78.0332283464567,&quot;width&quot;:582.7832283464567}"/>
</p:tagLst>
</file>

<file path=ppt/tags/tag967.xml><?xml version="1.0" encoding="utf-8"?>
<p:tagLst xmlns:p="http://schemas.openxmlformats.org/presentationml/2006/main">
  <p:tag name="AS_UNIQUEID" val="2080"/>
  <p:tag name="KSO_WM_DIAGRAM_VIRTUALLY_FRAME" val="{&quot;height&quot;:424.5457480314961,&quot;left&quot;:184.54370078740158,&quot;top&quot;:78.0332283464567,&quot;width&quot;:582.7832283464567}"/>
</p:tagLst>
</file>

<file path=ppt/tags/tag968.xml><?xml version="1.0" encoding="utf-8"?>
<p:tagLst xmlns:p="http://schemas.openxmlformats.org/presentationml/2006/main">
  <p:tag name="AS_UNIQUEID" val="2081"/>
  <p:tag name="KSO_WM_DIAGRAM_VIRTUALLY_FRAME" val="{&quot;height&quot;:424.5457480314961,&quot;left&quot;:184.54370078740158,&quot;top&quot;:78.0332283464567,&quot;width&quot;:582.7832283464567}"/>
</p:tagLst>
</file>

<file path=ppt/tags/tag969.xml><?xml version="1.0" encoding="utf-8"?>
<p:tagLst xmlns:p="http://schemas.openxmlformats.org/presentationml/2006/main">
  <p:tag name="AS_UNIQUEID" val="2082"/>
  <p:tag name="KSO_WM_DIAGRAM_VIRTUALLY_FRAME" val="{&quot;height&quot;:424.5457480314961,&quot;left&quot;:184.54370078740158,&quot;top&quot;:78.0332283464567,&quot;width&quot;:582.7832283464567}"/>
</p:tagLst>
</file>

<file path=ppt/tags/tag97.xml><?xml version="1.0" encoding="utf-8"?>
<p:tagLst xmlns:p="http://schemas.openxmlformats.org/presentationml/2006/main">
  <p:tag name="AS_UNIQUEID" val="764"/>
</p:tagLst>
</file>

<file path=ppt/tags/tag970.xml><?xml version="1.0" encoding="utf-8"?>
<p:tagLst xmlns:p="http://schemas.openxmlformats.org/presentationml/2006/main">
  <p:tag name="AS_UNIQUEID" val="2083"/>
</p:tagLst>
</file>

<file path=ppt/tags/tag971.xml><?xml version="1.0" encoding="utf-8"?>
<p:tagLst xmlns:p="http://schemas.openxmlformats.org/presentationml/2006/main">
  <p:tag name="AS_UNIQUEID" val="2084"/>
  <p:tag name="KSO_WM_DIAGRAM_VIRTUALLY_FRAME" val="{&quot;height&quot;:424.5457480314961,&quot;left&quot;:184.54370078740158,&quot;top&quot;:78.0332283464567,&quot;width&quot;:582.7832283464567}"/>
</p:tagLst>
</file>

<file path=ppt/tags/tag972.xml><?xml version="1.0" encoding="utf-8"?>
<p:tagLst xmlns:p="http://schemas.openxmlformats.org/presentationml/2006/main">
  <p:tag name="AS_UNIQUEID" val="2085"/>
</p:tagLst>
</file>

<file path=ppt/tags/tag973.xml><?xml version="1.0" encoding="utf-8"?>
<p:tagLst xmlns:p="http://schemas.openxmlformats.org/presentationml/2006/main">
  <p:tag name="AS_UNIQUEID" val="2086"/>
  <p:tag name="KSO_WM_DIAGRAM_VIRTUALLY_FRAME" val="{&quot;height&quot;:424.5457480314961,&quot;left&quot;:184.54370078740158,&quot;top&quot;:78.0332283464567,&quot;width&quot;:582.7832283464567}"/>
</p:tagLst>
</file>

<file path=ppt/tags/tag974.xml><?xml version="1.0" encoding="utf-8"?>
<p:tagLst xmlns:p="http://schemas.openxmlformats.org/presentationml/2006/main">
  <p:tag name="AS_UNIQUEID" val="2087"/>
  <p:tag name="KSO_WM_DIAGRAM_VIRTUALLY_FRAME" val="{&quot;height&quot;:424.5457480314961,&quot;left&quot;:184.54370078740158,&quot;top&quot;:78.0332283464567,&quot;width&quot;:582.7832283464567}"/>
</p:tagLst>
</file>

<file path=ppt/tags/tag975.xml><?xml version="1.0" encoding="utf-8"?>
<p:tagLst xmlns:p="http://schemas.openxmlformats.org/presentationml/2006/main">
  <p:tag name="AS_UNIQUEID" val="2088"/>
  <p:tag name="KSO_WM_DIAGRAM_VIRTUALLY_FRAME" val="{&quot;height&quot;:424.5457480314961,&quot;left&quot;:184.54370078740158,&quot;top&quot;:78.0332283464567,&quot;width&quot;:582.7832283464567}"/>
</p:tagLst>
</file>

<file path=ppt/tags/tag976.xml><?xml version="1.0" encoding="utf-8"?>
<p:tagLst xmlns:p="http://schemas.openxmlformats.org/presentationml/2006/main">
  <p:tag name="AS_UNIQUEID" val="2089"/>
  <p:tag name="KSO_WM_DIAGRAM_VIRTUALLY_FRAME" val="{&quot;height&quot;:424.5457480314961,&quot;left&quot;:184.54370078740158,&quot;top&quot;:78.0332283464567,&quot;width&quot;:582.7832283464567}"/>
</p:tagLst>
</file>

<file path=ppt/tags/tag977.xml><?xml version="1.0" encoding="utf-8"?>
<p:tagLst xmlns:p="http://schemas.openxmlformats.org/presentationml/2006/main">
  <p:tag name="AS_UNIQUEID" val="2090"/>
  <p:tag name="KSO_WM_DIAGRAM_VIRTUALLY_FRAME" val="{&quot;height&quot;:424.5457480314961,&quot;left&quot;:184.54370078740158,&quot;top&quot;:78.0332283464567,&quot;width&quot;:582.7832283464567}"/>
</p:tagLst>
</file>

<file path=ppt/tags/tag978.xml><?xml version="1.0" encoding="utf-8"?>
<p:tagLst xmlns:p="http://schemas.openxmlformats.org/presentationml/2006/main">
  <p:tag name="AS_UNIQUEID" val="2091"/>
  <p:tag name="KSO_WM_DIAGRAM_VIRTUALLY_FRAME" val="{&quot;height&quot;:424.5457480314961,&quot;left&quot;:184.54370078740158,&quot;top&quot;:78.0332283464567,&quot;width&quot;:582.7832283464567}"/>
</p:tagLst>
</file>

<file path=ppt/tags/tag979.xml><?xml version="1.0" encoding="utf-8"?>
<p:tagLst xmlns:p="http://schemas.openxmlformats.org/presentationml/2006/main">
  <p:tag name="AS_UNIQUEID" val="2092"/>
  <p:tag name="KSO_WM_DIAGRAM_VIRTUALLY_FRAME" val="{&quot;height&quot;:424.5457480314961,&quot;left&quot;:184.54370078740158,&quot;top&quot;:78.0332283464567,&quot;width&quot;:582.7832283464567}"/>
</p:tagLst>
</file>

<file path=ppt/tags/tag98.xml><?xml version="1.0" encoding="utf-8"?>
<p:tagLst xmlns:p="http://schemas.openxmlformats.org/presentationml/2006/main">
  <p:tag name="AS_UNIQUEID" val="765"/>
</p:tagLst>
</file>

<file path=ppt/tags/tag980.xml><?xml version="1.0" encoding="utf-8"?>
<p:tagLst xmlns:p="http://schemas.openxmlformats.org/presentationml/2006/main">
  <p:tag name="AS_UNIQUEID" val="2093"/>
  <p:tag name="KSO_WM_DIAGRAM_VIRTUALLY_FRAME" val="{&quot;height&quot;:424.5457480314961,&quot;left&quot;:184.54370078740158,&quot;top&quot;:78.0332283464567,&quot;width&quot;:582.7832283464567}"/>
</p:tagLst>
</file>

<file path=ppt/tags/tag981.xml><?xml version="1.0" encoding="utf-8"?>
<p:tagLst xmlns:p="http://schemas.openxmlformats.org/presentationml/2006/main">
  <p:tag name="AS_UNIQUEID" val="2094"/>
  <p:tag name="KSO_WM_DIAGRAM_VIRTUALLY_FRAME" val="{&quot;height&quot;:424.5457480314961,&quot;left&quot;:184.54370078740158,&quot;top&quot;:78.0332283464567,&quot;width&quot;:582.7832283464567}"/>
</p:tagLst>
</file>

<file path=ppt/tags/tag982.xml><?xml version="1.0" encoding="utf-8"?>
<p:tagLst xmlns:p="http://schemas.openxmlformats.org/presentationml/2006/main">
  <p:tag name="AS_UNIQUEID" val="2095"/>
  <p:tag name="KSO_WM_DIAGRAM_VIRTUALLY_FRAME" val="{&quot;height&quot;:424.5457480314961,&quot;left&quot;:184.54370078740158,&quot;top&quot;:78.0332283464567,&quot;width&quot;:582.7832283464567}"/>
</p:tagLst>
</file>

<file path=ppt/tags/tag983.xml><?xml version="1.0" encoding="utf-8"?>
<p:tagLst xmlns:p="http://schemas.openxmlformats.org/presentationml/2006/main">
  <p:tag name="AS_UNIQUEID" val="2096"/>
  <p:tag name="KSO_WM_DIAGRAM_VIRTUALLY_FRAME" val="{&quot;height&quot;:424.5457480314961,&quot;left&quot;:184.54370078740158,&quot;top&quot;:78.0332283464567,&quot;width&quot;:582.7832283464567}"/>
</p:tagLst>
</file>

<file path=ppt/tags/tag984.xml><?xml version="1.0" encoding="utf-8"?>
<p:tagLst xmlns:p="http://schemas.openxmlformats.org/presentationml/2006/main">
  <p:tag name="AS_UNIQUEID" val="2097"/>
  <p:tag name="KSO_WM_DIAGRAM_VIRTUALLY_FRAME" val="{&quot;height&quot;:424.5457480314961,&quot;left&quot;:184.54370078740158,&quot;top&quot;:78.0332283464567,&quot;width&quot;:582.7832283464567}"/>
</p:tagLst>
</file>

<file path=ppt/tags/tag985.xml><?xml version="1.0" encoding="utf-8"?>
<p:tagLst xmlns:p="http://schemas.openxmlformats.org/presentationml/2006/main">
  <p:tag name="AS_UNIQUEID" val="2098"/>
  <p:tag name="KSO_WM_DIAGRAM_VIRTUALLY_FRAME" val="{&quot;height&quot;:424.5457480314961,&quot;left&quot;:184.54370078740158,&quot;top&quot;:78.0332283464567,&quot;width&quot;:582.7832283464567}"/>
</p:tagLst>
</file>

<file path=ppt/tags/tag986.xml><?xml version="1.0" encoding="utf-8"?>
<p:tagLst xmlns:p="http://schemas.openxmlformats.org/presentationml/2006/main">
  <p:tag name="AS_UNIQUEID" val="2099"/>
  <p:tag name="KSO_WM_DIAGRAM_VIRTUALLY_FRAME" val="{&quot;height&quot;:424.5457480314961,&quot;left&quot;:184.54370078740158,&quot;top&quot;:78.0332283464567,&quot;width&quot;:582.7832283464567}"/>
</p:tagLst>
</file>

<file path=ppt/tags/tag987.xml><?xml version="1.0" encoding="utf-8"?>
<p:tagLst xmlns:p="http://schemas.openxmlformats.org/presentationml/2006/main">
  <p:tag name="AS_UNIQUEID" val="2100"/>
</p:tagLst>
</file>

<file path=ppt/tags/tag988.xml><?xml version="1.0" encoding="utf-8"?>
<p:tagLst xmlns:p="http://schemas.openxmlformats.org/presentationml/2006/main">
  <p:tag name="AS_UNIQUEID" val="2101"/>
  <p:tag name="KSO_WM_DIAGRAM_VIRTUALLY_FRAME" val="{&quot;height&quot;:424.5457480314961,&quot;left&quot;:184.54370078740158,&quot;top&quot;:78.0332283464567,&quot;width&quot;:582.7832283464567}"/>
</p:tagLst>
</file>

<file path=ppt/tags/tag989.xml><?xml version="1.0" encoding="utf-8"?>
<p:tagLst xmlns:p="http://schemas.openxmlformats.org/presentationml/2006/main">
  <p:tag name="AS_UNIQUEID" val="2102"/>
</p:tagLst>
</file>

<file path=ppt/tags/tag99.xml><?xml version="1.0" encoding="utf-8"?>
<p:tagLst xmlns:p="http://schemas.openxmlformats.org/presentationml/2006/main">
  <p:tag name="AS_UNIQUEID" val="766"/>
</p:tagLst>
</file>

<file path=ppt/tags/tag990.xml><?xml version="1.0" encoding="utf-8"?>
<p:tagLst xmlns:p="http://schemas.openxmlformats.org/presentationml/2006/main">
  <p:tag name="AS_UNIQUEID" val="2103"/>
  <p:tag name="KSO_WM_DIAGRAM_VIRTUALLY_FRAME" val="{&quot;height&quot;:424.5457480314961,&quot;left&quot;:184.54370078740158,&quot;top&quot;:78.0332283464567,&quot;width&quot;:582.7832283464567}"/>
</p:tagLst>
</file>

<file path=ppt/tags/tag991.xml><?xml version="1.0" encoding="utf-8"?>
<p:tagLst xmlns:p="http://schemas.openxmlformats.org/presentationml/2006/main">
  <p:tag name="AS_UNIQUEID" val="2104"/>
  <p:tag name="KSO_WM_DIAGRAM_VIRTUALLY_FRAME" val="{&quot;height&quot;:424.5457480314961,&quot;left&quot;:184.54370078740158,&quot;top&quot;:78.0332283464567,&quot;width&quot;:582.7832283464567}"/>
</p:tagLst>
</file>

<file path=ppt/tags/tag992.xml><?xml version="1.0" encoding="utf-8"?>
<p:tagLst xmlns:p="http://schemas.openxmlformats.org/presentationml/2006/main">
  <p:tag name="AS_UNIQUEID" val="2105"/>
  <p:tag name="KSO_WM_DIAGRAM_VIRTUALLY_FRAME" val="{&quot;height&quot;:424.5457480314961,&quot;left&quot;:184.54370078740158,&quot;top&quot;:78.0332283464567,&quot;width&quot;:582.7832283464567}"/>
</p:tagLst>
</file>

<file path=ppt/tags/tag993.xml><?xml version="1.0" encoding="utf-8"?>
<p:tagLst xmlns:p="http://schemas.openxmlformats.org/presentationml/2006/main">
  <p:tag name="AS_UNIQUEID" val="2106"/>
  <p:tag name="KSO_WM_DIAGRAM_VIRTUALLY_FRAME" val="{&quot;height&quot;:424.5457480314961,&quot;left&quot;:184.54370078740158,&quot;top&quot;:78.0332283464567,&quot;width&quot;:582.7832283464567}"/>
</p:tagLst>
</file>

<file path=ppt/tags/tag994.xml><?xml version="1.0" encoding="utf-8"?>
<p:tagLst xmlns:p="http://schemas.openxmlformats.org/presentationml/2006/main">
  <p:tag name="AS_UNIQUEID" val="2107"/>
</p:tagLst>
</file>

<file path=ppt/tags/tag995.xml><?xml version="1.0" encoding="utf-8"?>
<p:tagLst xmlns:p="http://schemas.openxmlformats.org/presentationml/2006/main">
  <p:tag name="AS_UNIQUEID" val="2108"/>
  <p:tag name="KSO_WM_DIAGRAM_VIRTUALLY_FRAME" val="{&quot;height&quot;:424.5457480314961,&quot;left&quot;:184.54370078740158,&quot;top&quot;:78.0332283464567,&quot;width&quot;:582.7832283464567}"/>
</p:tagLst>
</file>

<file path=ppt/tags/tag996.xml><?xml version="1.0" encoding="utf-8"?>
<p:tagLst xmlns:p="http://schemas.openxmlformats.org/presentationml/2006/main">
  <p:tag name="AS_UNIQUEID" val="2109"/>
</p:tagLst>
</file>

<file path=ppt/tags/tag997.xml><?xml version="1.0" encoding="utf-8"?>
<p:tagLst xmlns:p="http://schemas.openxmlformats.org/presentationml/2006/main">
  <p:tag name="AS_UNIQUEID" val="2110"/>
  <p:tag name="KSO_WM_DIAGRAM_VIRTUALLY_FRAME" val="{&quot;height&quot;:424.5457480314961,&quot;left&quot;:184.54370078740158,&quot;top&quot;:78.0332283464567,&quot;width&quot;:582.7832283464567}"/>
</p:tagLst>
</file>

<file path=ppt/tags/tag998.xml><?xml version="1.0" encoding="utf-8"?>
<p:tagLst xmlns:p="http://schemas.openxmlformats.org/presentationml/2006/main">
  <p:tag name="AS_UNIQUEID" val="2111"/>
  <p:tag name="KSO_WM_DIAGRAM_VIRTUALLY_FRAME" val="{&quot;height&quot;:424.5457480314961,&quot;left&quot;:184.54370078740158,&quot;top&quot;:78.0332283464567,&quot;width&quot;:582.7832283464567}"/>
</p:tagLst>
</file>

<file path=ppt/tags/tag999.xml><?xml version="1.0" encoding="utf-8"?>
<p:tagLst xmlns:p="http://schemas.openxmlformats.org/presentationml/2006/main">
  <p:tag name="AS_UNIQUEID" val="2112"/>
  <p:tag name="KSO_WM_DIAGRAM_VIRTUALLY_FRAME" val="{&quot;height&quot;:424.5457480314961,&quot;left&quot;:184.54370078740158,&quot;top&quot;:78.0332283464567,&quot;width&quot;:582.7832283464567}"/>
</p:tagLst>
</file>

<file path=ppt/theme/theme1.xml><?xml version="1.0" encoding="utf-8"?>
<a:theme xmlns:r="http://schemas.openxmlformats.org/officeDocument/2006/relationships"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6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charset="0"/>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r="http://schemas.openxmlformats.org/officeDocument/2006/relationships"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r="http://schemas.openxmlformats.org/officeDocument/2006/relationships"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r="http://schemas.openxmlformats.org/officeDocument/2006/relationships"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r="http://schemas.openxmlformats.org/officeDocument/2006/relationships"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Paragraphs>294</Paragraphs>
  <Slides>34</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Arial</vt:lpstr>
      <vt:lpstr>微软雅黑</vt:lpstr>
      <vt:lpstr>Wingdings</vt:lpstr>
      <vt:lpstr>宋体</vt:lpstr>
      <vt:lpstr>Segoe Print</vt:lpstr>
      <vt:lpstr>Calibri</vt:lpstr>
      <vt:lpstr>黑体</vt:lpstr>
      <vt:lpstr>楷体</vt:lpstr>
      <vt:lpstr>Times New Roman</vt:lpstr>
      <vt:lpstr>Calibri Light</vt:lpstr>
      <vt:lpstr>华光行楷_CNKI</vt:lpstr>
      <vt:lpstr>思源宋体 CN</vt:lpstr>
      <vt:lpstr>方正粗黑宋简体</vt:lpstr>
      <vt:lpstr>华文楷体</vt:lpstr>
      <vt:lpstr>方正姚体</vt:lpstr>
      <vt:lpstr>2_自定义设计方案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2025-03-07T10:29:38Z</cp:lastPrinted>
  <dcterms:created xsi:type="dcterms:W3CDTF">2025-03-07T10:29:38Z</dcterms:created>
  <dcterms:modified xsi:type="dcterms:W3CDTF">2025-03-07T02:29:38Z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