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gif" ContentType="image/gif"/>
  <Default Extension="wmf" ContentType="image/x-wmf"/>
  <Default Extension="tiff" ContentType="image/tiff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  <p:sldMasterId id="2147483651" r:id="rId3"/>
    <p:sldMasterId id="2147483656" r:id="rId4"/>
  </p:sldMasterIdLst>
  <p:notesMasterIdLst>
    <p:notesMasterId r:id="rId5"/>
  </p:notesMasterIdLst>
  <p:sldIdLst>
    <p:sldId id="549" r:id="rId6"/>
    <p:sldId id="256" r:id="rId7"/>
    <p:sldId id="566" r:id="rId8"/>
    <p:sldId id="258" r:id="rId9"/>
    <p:sldId id="289" r:id="rId10"/>
    <p:sldId id="261" r:id="rId11"/>
    <p:sldId id="290" r:id="rId12"/>
    <p:sldId id="372" r:id="rId13"/>
    <p:sldId id="308" r:id="rId14"/>
    <p:sldId id="312" r:id="rId15"/>
    <p:sldId id="399" r:id="rId16"/>
    <p:sldId id="400" r:id="rId17"/>
    <p:sldId id="457" r:id="rId18"/>
    <p:sldId id="401" r:id="rId19"/>
    <p:sldId id="310" r:id="rId20"/>
    <p:sldId id="426" r:id="rId21"/>
    <p:sldId id="427" r:id="rId22"/>
    <p:sldId id="428" r:id="rId23"/>
    <p:sldId id="514" r:id="rId24"/>
    <p:sldId id="512" r:id="rId25"/>
    <p:sldId id="513" r:id="rId26"/>
    <p:sldId id="309" r:id="rId27"/>
    <p:sldId id="510" r:id="rId28"/>
    <p:sldId id="257" r:id="rId29"/>
    <p:sldId id="567" r:id="rId30"/>
    <p:sldId id="259" r:id="rId31"/>
    <p:sldId id="260" r:id="rId32"/>
    <p:sldId id="568" r:id="rId33"/>
    <p:sldId id="262" r:id="rId34"/>
    <p:sldId id="263" r:id="rId35"/>
    <p:sldId id="270" r:id="rId36"/>
    <p:sldId id="550" r:id="rId37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F017360D-BD74-4CB3-ACF1-6DBE7DDF47CF}">
          <p14:sldIdLst>
            <p14:sldId id="549"/>
            <p14:sldId id="256"/>
            <p14:sldId id="566"/>
            <p14:sldId id="258"/>
            <p14:sldId id="289"/>
            <p14:sldId id="261"/>
            <p14:sldId id="290"/>
            <p14:sldId id="372"/>
            <p14:sldId id="308"/>
            <p14:sldId id="312"/>
            <p14:sldId id="399"/>
            <p14:sldId id="400"/>
            <p14:sldId id="457"/>
            <p14:sldId id="401"/>
            <p14:sldId id="310"/>
            <p14:sldId id="426"/>
            <p14:sldId id="427"/>
            <p14:sldId id="428"/>
            <p14:sldId id="514"/>
            <p14:sldId id="512"/>
            <p14:sldId id="513"/>
            <p14:sldId id="309"/>
            <p14:sldId id="510"/>
            <p14:sldId id="257"/>
            <p14:sldId id="567"/>
            <p14:sldId id="259"/>
            <p14:sldId id="260"/>
            <p14:sldId id="568"/>
            <p14:sldId id="262"/>
            <p14:sldId id="263"/>
            <p14:sldId id="270"/>
          </p14:sldIdLst>
        </p14:section>
        <p14:section name="无标题节" id="{A250D9B6-14D2-4F43-9E41-C77A8CD450AA}">
          <p14:sldIdLst>
            <p14:sldId id="55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p="http://schemas.openxmlformats.org/presentationml/2006/main">
  <p:cmAuthor id="1" name="幸全" initials="幸全" lastIdx="0" clrIdx="0"/>
  <p:cmAuthor id="2" name="作者" initials="A" lastIdx="0" clrIdx="1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openxmlformats.org/officeDocument/2006/relationships/slide" Target="slides/slide8.xml" /><Relationship Id="rId14" Type="http://schemas.openxmlformats.org/officeDocument/2006/relationships/slide" Target="slides/slide9.xml" /><Relationship Id="rId15" Type="http://schemas.openxmlformats.org/officeDocument/2006/relationships/slide" Target="slides/slide10.xml" /><Relationship Id="rId16" Type="http://schemas.openxmlformats.org/officeDocument/2006/relationships/slide" Target="slides/slide11.xml" /><Relationship Id="rId17" Type="http://schemas.openxmlformats.org/officeDocument/2006/relationships/slide" Target="slides/slide12.xml" /><Relationship Id="rId18" Type="http://schemas.openxmlformats.org/officeDocument/2006/relationships/slide" Target="slides/slide13.xml" /><Relationship Id="rId19" Type="http://schemas.openxmlformats.org/officeDocument/2006/relationships/slide" Target="slides/slide14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5.xml" /><Relationship Id="rId21" Type="http://schemas.openxmlformats.org/officeDocument/2006/relationships/slide" Target="slides/slide16.xml" /><Relationship Id="rId22" Type="http://schemas.openxmlformats.org/officeDocument/2006/relationships/slide" Target="slides/slide17.xml" /><Relationship Id="rId23" Type="http://schemas.openxmlformats.org/officeDocument/2006/relationships/slide" Target="slides/slide18.xml" /><Relationship Id="rId24" Type="http://schemas.openxmlformats.org/officeDocument/2006/relationships/slide" Target="slides/slide19.xml" /><Relationship Id="rId25" Type="http://schemas.openxmlformats.org/officeDocument/2006/relationships/slide" Target="slides/slide20.xml" /><Relationship Id="rId26" Type="http://schemas.openxmlformats.org/officeDocument/2006/relationships/slide" Target="slides/slide21.xml" /><Relationship Id="rId27" Type="http://schemas.openxmlformats.org/officeDocument/2006/relationships/slide" Target="slides/slide22.xml" /><Relationship Id="rId28" Type="http://schemas.openxmlformats.org/officeDocument/2006/relationships/slide" Target="slides/slide23.xml" /><Relationship Id="rId29" Type="http://schemas.openxmlformats.org/officeDocument/2006/relationships/slide" Target="slides/slide24.xml" /><Relationship Id="rId3" Type="http://schemas.openxmlformats.org/officeDocument/2006/relationships/slideMaster" Target="slideMasters/slideMaster2.xml" /><Relationship Id="rId30" Type="http://schemas.openxmlformats.org/officeDocument/2006/relationships/slide" Target="slides/slide25.xml" /><Relationship Id="rId31" Type="http://schemas.openxmlformats.org/officeDocument/2006/relationships/slide" Target="slides/slide26.xml" /><Relationship Id="rId32" Type="http://schemas.openxmlformats.org/officeDocument/2006/relationships/slide" Target="slides/slide27.xml" /><Relationship Id="rId33" Type="http://schemas.openxmlformats.org/officeDocument/2006/relationships/slide" Target="slides/slide28.xml" /><Relationship Id="rId34" Type="http://schemas.openxmlformats.org/officeDocument/2006/relationships/slide" Target="slides/slide29.xml" /><Relationship Id="rId35" Type="http://schemas.openxmlformats.org/officeDocument/2006/relationships/slide" Target="slides/slide30.xml" /><Relationship Id="rId36" Type="http://schemas.openxmlformats.org/officeDocument/2006/relationships/slide" Target="slides/slide31.xml" /><Relationship Id="rId37" Type="http://schemas.openxmlformats.org/officeDocument/2006/relationships/slide" Target="slides/slide32.xml" /><Relationship Id="rId38" Type="http://schemas.openxmlformats.org/officeDocument/2006/relationships/tags" Target="tags/tag598.xml" /><Relationship Id="rId39" Type="http://schemas.openxmlformats.org/officeDocument/2006/relationships/presProps" Target="presProps.xml" /><Relationship Id="rId4" Type="http://schemas.openxmlformats.org/officeDocument/2006/relationships/slideMaster" Target="slideMasters/slideMaster3.xml" /><Relationship Id="rId40" Type="http://schemas.openxmlformats.org/officeDocument/2006/relationships/viewProps" Target="viewProps.xml" /><Relationship Id="rId41" Type="http://schemas.openxmlformats.org/officeDocument/2006/relationships/theme" Target="theme/theme1.xml" /><Relationship Id="rId42" Type="http://schemas.openxmlformats.org/officeDocument/2006/relationships/tableStyles" Target="tableStyles.xml" /><Relationship Id="rId5" Type="http://schemas.openxmlformats.org/officeDocument/2006/relationships/notesMaster" Target="notesMasters/notes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4.png" /></Relationships>
</file>

<file path=ppt/drawings/_rels/vmlDrawing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0.wmf" /></Relationships>
</file>

<file path=ppt/drawings/_rels/vmlDrawing3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6.wmf" /></Relationships>
</file>

<file path=ppt/drawings/_rels/vmlDrawing4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0.wmf" /></Relationships>
</file>

<file path=ppt/drawings/_rels/vmlDrawing5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7.wmf" /></Relationships>
</file>

<file path=ppt/drawings/_rels/vmlDrawing6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5.wmf" /></Relationships>
</file>

<file path=ppt/drawings/_rels/vmlDrawing7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7.wmf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.xml" /><Relationship Id="rId2" Type="http://schemas.openxmlformats.org/officeDocument/2006/relationships/tags" Target="../tags/tag23.xml" /><Relationship Id="rId3" Type="http://schemas.openxmlformats.org/officeDocument/2006/relationships/tags" Target="../tags/tag24.xml" /><Relationship Id="rId4" Type="http://schemas.openxmlformats.org/officeDocument/2006/relationships/tags" Target="../tags/tag25.xml" /><Relationship Id="rId5" Type="http://schemas.openxmlformats.org/officeDocument/2006/relationships/tags" Target="../tags/tag26.xml" /><Relationship Id="rId6" Type="http://schemas.openxmlformats.org/officeDocument/2006/relationships/tags" Target="../tags/tag27.xml" /><Relationship Id="rId7" Type="http://schemas.openxmlformats.org/officeDocument/2006/relationships/tags" Target="../tags/tag28.xml" /><Relationship Id="rId8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9.xml" /><Relationship Id="rId4" Type="http://schemas.openxmlformats.org/officeDocument/2006/relationships/tags" Target="../tags/tag30.xml" /><Relationship Id="rId5" Type="http://schemas.openxmlformats.org/officeDocument/2006/relationships/tags" Target="../tags/tag3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51.xml" /><Relationship Id="rId4" Type="http://schemas.openxmlformats.org/officeDocument/2006/relationships/tags" Target="../tags/tag552.xml" /><Relationship Id="rId5" Type="http://schemas.openxmlformats.org/officeDocument/2006/relationships/tags" Target="../tags/tag553.xml" /><Relationship Id="rId6" Type="http://schemas.openxmlformats.org/officeDocument/2006/relationships/tags" Target="../tags/tag554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63.xml" /><Relationship Id="rId4" Type="http://schemas.openxmlformats.org/officeDocument/2006/relationships/tags" Target="../tags/tag564.xml" /><Relationship Id="rId5" Type="http://schemas.openxmlformats.org/officeDocument/2006/relationships/tags" Target="../tags/tag565.xml" /><Relationship Id="rId6" Type="http://schemas.openxmlformats.org/officeDocument/2006/relationships/tags" Target="../tags/tag566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93.xml" /><Relationship Id="rId4" Type="http://schemas.openxmlformats.org/officeDocument/2006/relationships/tags" Target="../tags/tag94.xml" /><Relationship Id="rId5" Type="http://schemas.openxmlformats.org/officeDocument/2006/relationships/tags" Target="../tags/tag95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05.xml" /><Relationship Id="rId4" Type="http://schemas.openxmlformats.org/officeDocument/2006/relationships/tags" Target="../tags/tag206.xml" /><Relationship Id="rId5" Type="http://schemas.openxmlformats.org/officeDocument/2006/relationships/tags" Target="../tags/tag207.xml" /><Relationship Id="rId6" Type="http://schemas.openxmlformats.org/officeDocument/2006/relationships/tags" Target="../tags/tag208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42.xml" /><Relationship Id="rId4" Type="http://schemas.openxmlformats.org/officeDocument/2006/relationships/tags" Target="../tags/tag443.xml" /><Relationship Id="rId5" Type="http://schemas.openxmlformats.org/officeDocument/2006/relationships/tags" Target="../tags/tag444.xml" /><Relationship Id="rId6" Type="http://schemas.openxmlformats.org/officeDocument/2006/relationships/tags" Target="../tags/tag445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95.xml" /><Relationship Id="rId4" Type="http://schemas.openxmlformats.org/officeDocument/2006/relationships/tags" Target="../tags/tag496.xml" /><Relationship Id="rId5" Type="http://schemas.openxmlformats.org/officeDocument/2006/relationships/tags" Target="../tags/tag497.xml" /><Relationship Id="rId6" Type="http://schemas.openxmlformats.org/officeDocument/2006/relationships/tags" Target="../tags/tag498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04.xml" /><Relationship Id="rId4" Type="http://schemas.openxmlformats.org/officeDocument/2006/relationships/tags" Target="../tags/tag505.xml" /><Relationship Id="rId5" Type="http://schemas.openxmlformats.org/officeDocument/2006/relationships/tags" Target="../tags/tag506.xml" /><Relationship Id="rId6" Type="http://schemas.openxmlformats.org/officeDocument/2006/relationships/tags" Target="../tags/tag507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17.xml" /><Relationship Id="rId4" Type="http://schemas.openxmlformats.org/officeDocument/2006/relationships/tags" Target="../tags/tag518.xml" /><Relationship Id="rId5" Type="http://schemas.openxmlformats.org/officeDocument/2006/relationships/tags" Target="../tags/tag519.xml" /><Relationship Id="rId6" Type="http://schemas.openxmlformats.org/officeDocument/2006/relationships/tags" Target="../tags/tag520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29.xml" /><Relationship Id="rId4" Type="http://schemas.openxmlformats.org/officeDocument/2006/relationships/tags" Target="../tags/tag530.xml" /><Relationship Id="rId5" Type="http://schemas.openxmlformats.org/officeDocument/2006/relationships/tags" Target="../tags/tag531.xml" /><Relationship Id="rId6" Type="http://schemas.openxmlformats.org/officeDocument/2006/relationships/tags" Target="../tags/tag532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39.xml" /><Relationship Id="rId4" Type="http://schemas.openxmlformats.org/officeDocument/2006/relationships/tags" Target="../tags/tag540.xml" /><Relationship Id="rId5" Type="http://schemas.openxmlformats.org/officeDocument/2006/relationships/tags" Target="../tags/tag541.xml" /><Relationship Id="rId6" Type="http://schemas.openxmlformats.org/officeDocument/2006/relationships/tags" Target="../tags/tag542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83970" name="幻灯片图像占位符 83969"/>
          <p:cNvSpPr>
            <a:spLocks noGrp="1" noRot="1" noChangeAspect="1" noTextEdit="1"/>
          </p:cNvSpPr>
          <p:nvPr>
            <p:ph type="sldImg"/>
            <p:custDataLst>
              <p:tags r:id="rId4"/>
            </p:custDataLst>
          </p:nvPr>
        </p:nvSpPr>
        <p:spPr>
          <a:xfrm>
            <a:off x="2916238" y="857250"/>
            <a:ext cx="4114800" cy="2314575"/>
          </a:xfrm>
        </p:spPr>
      </p:sp>
      <p:sp>
        <p:nvSpPr>
          <p:cNvPr id="83971" name="文本占位符 83970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  <p:custDataLst>
              <p:tags r:id="rId6"/>
            </p:custDataLst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/>
              <a:t>10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.xml" /><Relationship Id="rId2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tags" Target="../tags/tag7.xml" /><Relationship Id="rId3" Type="http://schemas.openxmlformats.org/officeDocument/2006/relationships/tags" Target="../tags/tag8.xml" /><Relationship Id="rId4" Type="http://schemas.openxmlformats.org/officeDocument/2006/relationships/slideMaster" Target="../slideMasters/slideMaster2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.xml" /><Relationship Id="rId2" Type="http://schemas.openxmlformats.org/officeDocument/2006/relationships/tags" Target="../tags/tag10.xml" /><Relationship Id="rId3" Type="http://schemas.openxmlformats.org/officeDocument/2006/relationships/tags" Target="../tags/tag11.xml" /><Relationship Id="rId4" Type="http://schemas.openxmlformats.org/officeDocument/2006/relationships/slideMaster" Target="../slideMasters/slideMaster2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.xml" /><Relationship Id="rId2" Type="http://schemas.openxmlformats.org/officeDocument/2006/relationships/tags" Target="../tags/tag13.xml" /><Relationship Id="rId3" Type="http://schemas.openxmlformats.org/officeDocument/2006/relationships/slideMaster" Target="../slideMasters/slideMaster2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.xml" /><Relationship Id="rId2" Type="http://schemas.openxmlformats.org/officeDocument/2006/relationships/tags" Target="../tags/tag15.xml" /><Relationship Id="rId3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1_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KSO_TEMPLATE" hidden="1"/>
          <p:cNvSpPr/>
          <p:nvPr userDrawn="1">
            <p:custDataLst>
              <p:tags r:id="rId2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zh-CN" altLang="en-US" sz="133">
              <a:solidFill>
                <a:prstClr val="white"/>
              </a:solidFill>
            </a:endParaRPr>
          </a:p>
        </p:txBody>
      </p:sp>
      <p:sp>
        <p:nvSpPr>
          <p:cNvPr id="3" name="文本框 18"/>
          <p:cNvSpPr txBox="1"/>
          <p:nvPr userDrawn="1">
            <p:custDataLst>
              <p:tags r:id="rId3"/>
            </p:custDataLst>
          </p:nvPr>
        </p:nvSpPr>
        <p:spPr>
          <a:xfrm>
            <a:off x="645723" y="-59337"/>
            <a:ext cx="1903085" cy="6052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3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导入新知</a:t>
            </a:r>
          </a:p>
        </p:txBody>
      </p:sp>
    </p:spTree>
    <p:extLst>
      <p:ext uri="{BB962C8B-B14F-4D97-AF65-F5344CB8AC3E}">
        <p14:creationId xmlns:p14="http://schemas.microsoft.com/office/powerpoint/2010/main" val="3391098844"/>
      </p:ext>
    </p:extLst>
  </p:cSld>
  <p:clrMapOvr>
    <a:masterClrMapping/>
  </p:clrMapOvr>
  <p:transition spd="slow" advTm="0">
    <p:fade/>
  </p:transition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5" name="KSO_TEMPLATE" hidden="1"/>
          <p:cNvSpPr/>
          <p:nvPr userDrawn="1">
            <p:custDataLst>
              <p:tags r:id="rId2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zh-CN" altLang="en-US" sz="133">
              <a:solidFill>
                <a:prstClr val="white"/>
              </a:solidFill>
            </a:endParaRPr>
          </a:p>
        </p:txBody>
      </p:sp>
      <p:sp>
        <p:nvSpPr>
          <p:cNvPr id="3" name="文本框 18"/>
          <p:cNvSpPr txBox="1"/>
          <p:nvPr userDrawn="1">
            <p:custDataLst>
              <p:tags r:id="rId3"/>
            </p:custDataLst>
          </p:nvPr>
        </p:nvSpPr>
        <p:spPr>
          <a:xfrm>
            <a:off x="645723" y="-59337"/>
            <a:ext cx="1903085" cy="6052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3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探究新知</a:t>
            </a:r>
          </a:p>
        </p:txBody>
      </p:sp>
    </p:spTree>
    <p:extLst>
      <p:ext uri="{BB962C8B-B14F-4D97-AF65-F5344CB8AC3E}">
        <p14:creationId xmlns:p14="http://schemas.microsoft.com/office/powerpoint/2010/main" val="682149640"/>
      </p:ext>
    </p:extLst>
  </p:cSld>
  <p:clrMapOvr>
    <a:masterClrMapping/>
  </p:clrMapOvr>
  <p:transition spd="slow">
    <p:random/>
  </p:transition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18"/>
          <p:cNvSpPr txBox="1"/>
          <p:nvPr userDrawn="1">
            <p:custDataLst>
              <p:tags r:id="rId2"/>
            </p:custDataLst>
          </p:nvPr>
        </p:nvSpPr>
        <p:spPr>
          <a:xfrm>
            <a:off x="645723" y="-69939"/>
            <a:ext cx="1903085" cy="6052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3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巩固练习</a:t>
            </a:r>
          </a:p>
        </p:txBody>
      </p:sp>
    </p:spTree>
    <p:extLst>
      <p:ext uri="{BB962C8B-B14F-4D97-AF65-F5344CB8AC3E}">
        <p14:creationId xmlns:p14="http://schemas.microsoft.com/office/powerpoint/2010/main" val="2840979890"/>
      </p:ext>
    </p:extLst>
  </p:cSld>
  <p:clrMapOvr>
    <a:masterClrMapping/>
  </p:clrMapOvr>
  <p:transition spd="slow">
    <p:random/>
  </p:transition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1_内页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18"/>
          <p:cNvSpPr txBox="1"/>
          <p:nvPr userDrawn="1">
            <p:custDataLst>
              <p:tags r:id="rId2"/>
            </p:custDataLst>
          </p:nvPr>
        </p:nvSpPr>
        <p:spPr>
          <a:xfrm>
            <a:off x="645723" y="-16932"/>
            <a:ext cx="1903085" cy="6052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3" b="1">
                <a:solidFill>
                  <a:prstClr val="black"/>
                </a:solidFill>
                <a:latin typeface="Segoe Print" panose="02000600000000000000" charset="0"/>
                <a:ea typeface="Segoe Print" panose="02000600000000000000" charset="0"/>
              </a:rPr>
              <a:t>课堂小结</a:t>
            </a:r>
          </a:p>
        </p:txBody>
      </p:sp>
    </p:spTree>
    <p:extLst>
      <p:ext uri="{BB962C8B-B14F-4D97-AF65-F5344CB8AC3E}">
        <p14:creationId xmlns:p14="http://schemas.microsoft.com/office/powerpoint/2010/main" val="4067989690"/>
      </p:ext>
    </p:extLst>
  </p:cSld>
  <p:clrMapOvr>
    <a:masterClrMapping/>
  </p:clrMapOvr>
  <p:transition spd="slow">
    <p:random/>
  </p:transition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2.xml" /><Relationship Id="rId3" Type="http://schemas.openxmlformats.org/officeDocument/2006/relationships/image" Target="file:///D:\qq&#25991;&#20214;\712321467\Image\C2C\Image2\%7b75232B38-A165-1FB7-499C-2E1C792CACB5%7d.png" TargetMode="External" /><Relationship Id="rId4" Type="http://schemas.openxmlformats.org/officeDocument/2006/relationships/image" Target="../media/image1.png" /><Relationship Id="rId5" Type="http://schemas.openxmlformats.org/officeDocument/2006/relationships/tags" Target="../tags/tag3.xml" /><Relationship Id="rId6" Type="http://schemas.openxmlformats.org/officeDocument/2006/relationships/image" Target="../media/image2.jpeg" /><Relationship Id="rId7" Type="http://schemas.openxmlformats.org/officeDocument/2006/relationships/tags" Target="../tags/tag4.xml" /><Relationship Id="rId8" Type="http://schemas.openxmlformats.org/officeDocument/2006/relationships/theme" Target="../theme/theme1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.jpeg" /><Relationship Id="rId11" Type="http://schemas.openxmlformats.org/officeDocument/2006/relationships/tags" Target="../tags/tag18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3.xml" /><Relationship Id="rId3" Type="http://schemas.openxmlformats.org/officeDocument/2006/relationships/slideLayout" Target="../slideLayouts/slideLayout4.xml" /><Relationship Id="rId4" Type="http://schemas.openxmlformats.org/officeDocument/2006/relationships/slideLayout" Target="../slideLayouts/slideLayout5.xml" /><Relationship Id="rId5" Type="http://schemas.openxmlformats.org/officeDocument/2006/relationships/slideLayout" Target="../slideLayouts/slideLayout6.xml" /><Relationship Id="rId6" Type="http://schemas.openxmlformats.org/officeDocument/2006/relationships/tags" Target="../tags/tag16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.png" /><Relationship Id="rId9" Type="http://schemas.openxmlformats.org/officeDocument/2006/relationships/tags" Target="../tags/tag17.xml" /></Relationships>
</file>

<file path=ppt/slideMasters/_rels/slideMaster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.xml" /><Relationship Id="rId2" Type="http://schemas.openxmlformats.org/officeDocument/2006/relationships/image" Target="file:///D:\qq&#25991;&#20214;\712321467\Image\C2C\Image2\%7b75232B38-A165-1FB7-499C-2E1C792CACB5%7d.png" TargetMode="External" /><Relationship Id="rId3" Type="http://schemas.openxmlformats.org/officeDocument/2006/relationships/image" Target="../media/image1.png" /><Relationship Id="rId4" Type="http://schemas.openxmlformats.org/officeDocument/2006/relationships/tags" Target="../tags/tag20.xml" /><Relationship Id="rId5" Type="http://schemas.openxmlformats.org/officeDocument/2006/relationships/image" Target="../media/image2.jpeg" /><Relationship Id="rId6" Type="http://schemas.openxmlformats.org/officeDocument/2006/relationships/tags" Target="../tags/tag21.xml" /><Relationship Id="rId7" Type="http://schemas.openxmlformats.org/officeDocument/2006/relationships/theme" Target="../theme/theme3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Pr>
        <a:blipFill dpi="0" rotWithShape="1">
          <a:blip r:embed="rId6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 r:link="rId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Pr>
        <a:blipFill dpi="0" rotWithShape="1">
          <a:blip r:embed="rId10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3" r:id="rId2"/>
    <p:sldLayoutId id="2147483664" r:id="rId3"/>
    <p:sldLayoutId id="2147483665" r:id="rId4"/>
    <p:sldLayoutId id="2147483667" r:id="rId5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Pr>
        <a:blipFill dpi="0" rotWithShape="1">
          <a:blip r:embed="rId5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 r:link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6"/>
    </p:custDataLst>
    <p:extLst>
      <p:ext uri="{BB962C8B-B14F-4D97-AF65-F5344CB8AC3E}">
        <p14:creationId xmlns:p14="http://schemas.microsoft.com/office/powerpoint/2010/main" val="2785682153"/>
      </p:ext>
    </p:extLst>
  </p:cSld>
  <p:clrMap bg1="lt1" tx1="dk1" bg2="lt2" tx2="dk2" accent1="accent1" accent2="accent2" accent3="accent3" accent4="accent4" accent5="accent5" accent6="accent6" hlink="hlink" folHlink="folHlink"/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8.xml" /><Relationship Id="rId11" Type="http://schemas.openxmlformats.org/officeDocument/2006/relationships/image" Target="../media/image4.png" /><Relationship Id="rId12" Type="http://schemas.openxmlformats.org/officeDocument/2006/relationships/tags" Target="../tags/tag39.xml" /><Relationship Id="rId13" Type="http://schemas.openxmlformats.org/officeDocument/2006/relationships/tags" Target="../tags/tag40.xml" /><Relationship Id="rId14" Type="http://schemas.openxmlformats.org/officeDocument/2006/relationships/image" Target="../media/image5.png" /><Relationship Id="rId15" Type="http://schemas.openxmlformats.org/officeDocument/2006/relationships/tags" Target="../tags/tag41.xml" /><Relationship Id="rId16" Type="http://schemas.openxmlformats.org/officeDocument/2006/relationships/image" Target="../media/image6.jpeg" /><Relationship Id="rId17" Type="http://schemas.openxmlformats.org/officeDocument/2006/relationships/audio" Target="../media/chimes1.wav" /><Relationship Id="rId2" Type="http://schemas.openxmlformats.org/officeDocument/2006/relationships/notesSlide" Target="../notesSlides/notesSlide1.xml" /><Relationship Id="rId3" Type="http://schemas.openxmlformats.org/officeDocument/2006/relationships/tags" Target="../tags/tag32.xml" /><Relationship Id="rId4" Type="http://schemas.openxmlformats.org/officeDocument/2006/relationships/tags" Target="../tags/tag33.xml" /><Relationship Id="rId5" Type="http://schemas.openxmlformats.org/officeDocument/2006/relationships/tags" Target="../tags/tag34.xml" /><Relationship Id="rId6" Type="http://schemas.openxmlformats.org/officeDocument/2006/relationships/tags" Target="../tags/tag35.xml" /><Relationship Id="rId7" Type="http://schemas.openxmlformats.org/officeDocument/2006/relationships/tags" Target="../tags/tag36.xml" /><Relationship Id="rId8" Type="http://schemas.openxmlformats.org/officeDocument/2006/relationships/tags" Target="../tags/tag37.xml" /><Relationship Id="rId9" Type="http://schemas.openxmlformats.org/officeDocument/2006/relationships/image" Target="../media/image3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216.xml" /><Relationship Id="rId11" Type="http://schemas.openxmlformats.org/officeDocument/2006/relationships/image" Target="../media/image22.jpeg" /><Relationship Id="rId12" Type="http://schemas.openxmlformats.org/officeDocument/2006/relationships/tags" Target="../tags/tag217.xml" /><Relationship Id="rId13" Type="http://schemas.openxmlformats.org/officeDocument/2006/relationships/tags" Target="../tags/tag218.xml" /><Relationship Id="rId14" Type="http://schemas.openxmlformats.org/officeDocument/2006/relationships/tags" Target="../tags/tag219.xml" /><Relationship Id="rId15" Type="http://schemas.openxmlformats.org/officeDocument/2006/relationships/tags" Target="../tags/tag220.xml" /><Relationship Id="rId16" Type="http://schemas.openxmlformats.org/officeDocument/2006/relationships/tags" Target="../tags/tag221.xml" /><Relationship Id="rId17" Type="http://schemas.openxmlformats.org/officeDocument/2006/relationships/tags" Target="../tags/tag222.xml" /><Relationship Id="rId18" Type="http://schemas.openxmlformats.org/officeDocument/2006/relationships/image" Target="../media/image23.png" /><Relationship Id="rId19" Type="http://schemas.openxmlformats.org/officeDocument/2006/relationships/tags" Target="../tags/tag223.xm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209.xml" /><Relationship Id="rId4" Type="http://schemas.openxmlformats.org/officeDocument/2006/relationships/tags" Target="../tags/tag210.xml" /><Relationship Id="rId5" Type="http://schemas.openxmlformats.org/officeDocument/2006/relationships/tags" Target="../tags/tag211.xml" /><Relationship Id="rId6" Type="http://schemas.openxmlformats.org/officeDocument/2006/relationships/tags" Target="../tags/tag212.xml" /><Relationship Id="rId7" Type="http://schemas.openxmlformats.org/officeDocument/2006/relationships/tags" Target="../tags/tag213.xml" /><Relationship Id="rId8" Type="http://schemas.openxmlformats.org/officeDocument/2006/relationships/tags" Target="../tags/tag214.xml" /><Relationship Id="rId9" Type="http://schemas.openxmlformats.org/officeDocument/2006/relationships/tags" Target="../tags/tag215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232.xml" /><Relationship Id="rId11" Type="http://schemas.openxmlformats.org/officeDocument/2006/relationships/tags" Target="../tags/tag233.xml" /><Relationship Id="rId12" Type="http://schemas.openxmlformats.org/officeDocument/2006/relationships/tags" Target="../tags/tag234.xml" /><Relationship Id="rId13" Type="http://schemas.openxmlformats.org/officeDocument/2006/relationships/tags" Target="../tags/tag235.xml" /><Relationship Id="rId14" Type="http://schemas.openxmlformats.org/officeDocument/2006/relationships/tags" Target="../tags/tag236.xml" /><Relationship Id="rId15" Type="http://schemas.openxmlformats.org/officeDocument/2006/relationships/tags" Target="../tags/tag237.xml" /><Relationship Id="rId16" Type="http://schemas.openxmlformats.org/officeDocument/2006/relationships/tags" Target="../tags/tag238.xml" /><Relationship Id="rId17" Type="http://schemas.openxmlformats.org/officeDocument/2006/relationships/tags" Target="../tags/tag239.xml" /><Relationship Id="rId18" Type="http://schemas.openxmlformats.org/officeDocument/2006/relationships/tags" Target="../tags/tag240.xml" /><Relationship Id="rId19" Type="http://schemas.openxmlformats.org/officeDocument/2006/relationships/tags" Target="../tags/tag241.xml" /><Relationship Id="rId2" Type="http://schemas.openxmlformats.org/officeDocument/2006/relationships/tags" Target="../tags/tag224.xml" /><Relationship Id="rId20" Type="http://schemas.openxmlformats.org/officeDocument/2006/relationships/tags" Target="../tags/tag242.xml" /><Relationship Id="rId21" Type="http://schemas.openxmlformats.org/officeDocument/2006/relationships/tags" Target="../tags/tag243.xml" /><Relationship Id="rId22" Type="http://schemas.openxmlformats.org/officeDocument/2006/relationships/tags" Target="../tags/tag244.xml" /><Relationship Id="rId23" Type="http://schemas.openxmlformats.org/officeDocument/2006/relationships/tags" Target="../tags/tag245.xml" /><Relationship Id="rId24" Type="http://schemas.openxmlformats.org/officeDocument/2006/relationships/tags" Target="../tags/tag246.xml" /><Relationship Id="rId25" Type="http://schemas.openxmlformats.org/officeDocument/2006/relationships/tags" Target="../tags/tag247.xml" /><Relationship Id="rId26" Type="http://schemas.openxmlformats.org/officeDocument/2006/relationships/tags" Target="../tags/tag248.xml" /><Relationship Id="rId27" Type="http://schemas.openxmlformats.org/officeDocument/2006/relationships/tags" Target="../tags/tag249.xml" /><Relationship Id="rId28" Type="http://schemas.openxmlformats.org/officeDocument/2006/relationships/tags" Target="../tags/tag250.xml" /><Relationship Id="rId29" Type="http://schemas.openxmlformats.org/officeDocument/2006/relationships/tags" Target="../tags/tag251.xml" /><Relationship Id="rId3" Type="http://schemas.openxmlformats.org/officeDocument/2006/relationships/tags" Target="../tags/tag225.xml" /><Relationship Id="rId30" Type="http://schemas.openxmlformats.org/officeDocument/2006/relationships/tags" Target="../tags/tag252.xml" /><Relationship Id="rId31" Type="http://schemas.openxmlformats.org/officeDocument/2006/relationships/tags" Target="../tags/tag253.xml" /><Relationship Id="rId32" Type="http://schemas.openxmlformats.org/officeDocument/2006/relationships/tags" Target="../tags/tag254.xml" /><Relationship Id="rId33" Type="http://schemas.openxmlformats.org/officeDocument/2006/relationships/tags" Target="../tags/tag255.xml" /><Relationship Id="rId34" Type="http://schemas.openxmlformats.org/officeDocument/2006/relationships/tags" Target="../tags/tag256.xml" /><Relationship Id="rId35" Type="http://schemas.openxmlformats.org/officeDocument/2006/relationships/tags" Target="../tags/tag257.xml" /><Relationship Id="rId36" Type="http://schemas.openxmlformats.org/officeDocument/2006/relationships/tags" Target="../tags/tag258.xml" /><Relationship Id="rId37" Type="http://schemas.openxmlformats.org/officeDocument/2006/relationships/tags" Target="../tags/tag259.xml" /><Relationship Id="rId38" Type="http://schemas.openxmlformats.org/officeDocument/2006/relationships/tags" Target="../tags/tag260.xml" /><Relationship Id="rId39" Type="http://schemas.openxmlformats.org/officeDocument/2006/relationships/tags" Target="../tags/tag261.xml" /><Relationship Id="rId4" Type="http://schemas.openxmlformats.org/officeDocument/2006/relationships/tags" Target="../tags/tag226.xml" /><Relationship Id="rId40" Type="http://schemas.openxmlformats.org/officeDocument/2006/relationships/tags" Target="../tags/tag262.xml" /><Relationship Id="rId41" Type="http://schemas.openxmlformats.org/officeDocument/2006/relationships/tags" Target="../tags/tag263.xml" /><Relationship Id="rId42" Type="http://schemas.openxmlformats.org/officeDocument/2006/relationships/tags" Target="../tags/tag264.xml" /><Relationship Id="rId43" Type="http://schemas.openxmlformats.org/officeDocument/2006/relationships/tags" Target="../tags/tag265.xml" /><Relationship Id="rId44" Type="http://schemas.openxmlformats.org/officeDocument/2006/relationships/tags" Target="../tags/tag266.xml" /><Relationship Id="rId45" Type="http://schemas.openxmlformats.org/officeDocument/2006/relationships/tags" Target="../tags/tag267.xml" /><Relationship Id="rId46" Type="http://schemas.openxmlformats.org/officeDocument/2006/relationships/tags" Target="../tags/tag268.xml" /><Relationship Id="rId47" Type="http://schemas.openxmlformats.org/officeDocument/2006/relationships/tags" Target="../tags/tag269.xml" /><Relationship Id="rId48" Type="http://schemas.openxmlformats.org/officeDocument/2006/relationships/tags" Target="../tags/tag270.xml" /><Relationship Id="rId49" Type="http://schemas.openxmlformats.org/officeDocument/2006/relationships/tags" Target="../tags/tag271.xml" /><Relationship Id="rId5" Type="http://schemas.openxmlformats.org/officeDocument/2006/relationships/tags" Target="../tags/tag227.xml" /><Relationship Id="rId50" Type="http://schemas.openxmlformats.org/officeDocument/2006/relationships/tags" Target="../tags/tag272.xml" /><Relationship Id="rId51" Type="http://schemas.openxmlformats.org/officeDocument/2006/relationships/tags" Target="../tags/tag273.xml" /><Relationship Id="rId52" Type="http://schemas.openxmlformats.org/officeDocument/2006/relationships/tags" Target="../tags/tag274.xml" /><Relationship Id="rId53" Type="http://schemas.openxmlformats.org/officeDocument/2006/relationships/tags" Target="../tags/tag275.xml" /><Relationship Id="rId54" Type="http://schemas.openxmlformats.org/officeDocument/2006/relationships/tags" Target="../tags/tag276.xml" /><Relationship Id="rId55" Type="http://schemas.openxmlformats.org/officeDocument/2006/relationships/tags" Target="../tags/tag277.xml" /><Relationship Id="rId56" Type="http://schemas.openxmlformats.org/officeDocument/2006/relationships/tags" Target="../tags/tag278.xml" /><Relationship Id="rId57" Type="http://schemas.openxmlformats.org/officeDocument/2006/relationships/tags" Target="../tags/tag279.xml" /><Relationship Id="rId58" Type="http://schemas.openxmlformats.org/officeDocument/2006/relationships/tags" Target="../tags/tag280.xml" /><Relationship Id="rId59" Type="http://schemas.openxmlformats.org/officeDocument/2006/relationships/tags" Target="../tags/tag281.xml" /><Relationship Id="rId6" Type="http://schemas.openxmlformats.org/officeDocument/2006/relationships/tags" Target="../tags/tag228.xml" /><Relationship Id="rId60" Type="http://schemas.openxmlformats.org/officeDocument/2006/relationships/tags" Target="../tags/tag282.xml" /><Relationship Id="rId61" Type="http://schemas.openxmlformats.org/officeDocument/2006/relationships/tags" Target="../tags/tag283.xml" /><Relationship Id="rId62" Type="http://schemas.openxmlformats.org/officeDocument/2006/relationships/tags" Target="../tags/tag284.xml" /><Relationship Id="rId63" Type="http://schemas.openxmlformats.org/officeDocument/2006/relationships/tags" Target="../tags/tag285.xml" /><Relationship Id="rId64" Type="http://schemas.openxmlformats.org/officeDocument/2006/relationships/tags" Target="../tags/tag286.xml" /><Relationship Id="rId65" Type="http://schemas.openxmlformats.org/officeDocument/2006/relationships/tags" Target="../tags/tag287.xml" /><Relationship Id="rId66" Type="http://schemas.openxmlformats.org/officeDocument/2006/relationships/tags" Target="../tags/tag288.xml" /><Relationship Id="rId67" Type="http://schemas.openxmlformats.org/officeDocument/2006/relationships/tags" Target="../tags/tag289.xml" /><Relationship Id="rId68" Type="http://schemas.openxmlformats.org/officeDocument/2006/relationships/tags" Target="../tags/tag290.xml" /><Relationship Id="rId7" Type="http://schemas.openxmlformats.org/officeDocument/2006/relationships/tags" Target="../tags/tag229.xml" /><Relationship Id="rId8" Type="http://schemas.openxmlformats.org/officeDocument/2006/relationships/tags" Target="../tags/tag230.xml" /><Relationship Id="rId9" Type="http://schemas.openxmlformats.org/officeDocument/2006/relationships/tags" Target="../tags/tag231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299.xml" /><Relationship Id="rId11" Type="http://schemas.openxmlformats.org/officeDocument/2006/relationships/tags" Target="../tags/tag300.xml" /><Relationship Id="rId12" Type="http://schemas.openxmlformats.org/officeDocument/2006/relationships/tags" Target="../tags/tag301.xml" /><Relationship Id="rId13" Type="http://schemas.openxmlformats.org/officeDocument/2006/relationships/tags" Target="../tags/tag302.xml" /><Relationship Id="rId14" Type="http://schemas.openxmlformats.org/officeDocument/2006/relationships/tags" Target="../tags/tag303.xml" /><Relationship Id="rId15" Type="http://schemas.openxmlformats.org/officeDocument/2006/relationships/tags" Target="../tags/tag304.xml" /><Relationship Id="rId16" Type="http://schemas.openxmlformats.org/officeDocument/2006/relationships/tags" Target="../tags/tag305.xml" /><Relationship Id="rId17" Type="http://schemas.openxmlformats.org/officeDocument/2006/relationships/tags" Target="../tags/tag306.xml" /><Relationship Id="rId18" Type="http://schemas.openxmlformats.org/officeDocument/2006/relationships/tags" Target="../tags/tag307.xml" /><Relationship Id="rId19" Type="http://schemas.openxmlformats.org/officeDocument/2006/relationships/tags" Target="../tags/tag308.xml" /><Relationship Id="rId2" Type="http://schemas.openxmlformats.org/officeDocument/2006/relationships/tags" Target="../tags/tag291.xml" /><Relationship Id="rId20" Type="http://schemas.openxmlformats.org/officeDocument/2006/relationships/tags" Target="../tags/tag309.xml" /><Relationship Id="rId21" Type="http://schemas.openxmlformats.org/officeDocument/2006/relationships/tags" Target="../tags/tag310.xml" /><Relationship Id="rId22" Type="http://schemas.openxmlformats.org/officeDocument/2006/relationships/tags" Target="../tags/tag311.xml" /><Relationship Id="rId23" Type="http://schemas.openxmlformats.org/officeDocument/2006/relationships/tags" Target="../tags/tag312.xml" /><Relationship Id="rId24" Type="http://schemas.openxmlformats.org/officeDocument/2006/relationships/tags" Target="../tags/tag313.xml" /><Relationship Id="rId25" Type="http://schemas.openxmlformats.org/officeDocument/2006/relationships/tags" Target="../tags/tag314.xml" /><Relationship Id="rId26" Type="http://schemas.openxmlformats.org/officeDocument/2006/relationships/tags" Target="../tags/tag315.xml" /><Relationship Id="rId27" Type="http://schemas.openxmlformats.org/officeDocument/2006/relationships/tags" Target="../tags/tag316.xml" /><Relationship Id="rId28" Type="http://schemas.openxmlformats.org/officeDocument/2006/relationships/tags" Target="../tags/tag317.xml" /><Relationship Id="rId29" Type="http://schemas.openxmlformats.org/officeDocument/2006/relationships/tags" Target="../tags/tag318.xml" /><Relationship Id="rId3" Type="http://schemas.openxmlformats.org/officeDocument/2006/relationships/tags" Target="../tags/tag292.xml" /><Relationship Id="rId30" Type="http://schemas.openxmlformats.org/officeDocument/2006/relationships/tags" Target="../tags/tag319.xml" /><Relationship Id="rId31" Type="http://schemas.openxmlformats.org/officeDocument/2006/relationships/tags" Target="../tags/tag320.xml" /><Relationship Id="rId32" Type="http://schemas.openxmlformats.org/officeDocument/2006/relationships/tags" Target="../tags/tag321.xml" /><Relationship Id="rId33" Type="http://schemas.openxmlformats.org/officeDocument/2006/relationships/tags" Target="../tags/tag322.xml" /><Relationship Id="rId34" Type="http://schemas.openxmlformats.org/officeDocument/2006/relationships/tags" Target="../tags/tag323.xml" /><Relationship Id="rId4" Type="http://schemas.openxmlformats.org/officeDocument/2006/relationships/tags" Target="../tags/tag293.xml" /><Relationship Id="rId5" Type="http://schemas.openxmlformats.org/officeDocument/2006/relationships/tags" Target="../tags/tag294.xml" /><Relationship Id="rId6" Type="http://schemas.openxmlformats.org/officeDocument/2006/relationships/tags" Target="../tags/tag295.xml" /><Relationship Id="rId7" Type="http://schemas.openxmlformats.org/officeDocument/2006/relationships/tags" Target="../tags/tag296.xml" /><Relationship Id="rId8" Type="http://schemas.openxmlformats.org/officeDocument/2006/relationships/tags" Target="../tags/tag297.xml" /><Relationship Id="rId9" Type="http://schemas.openxmlformats.org/officeDocument/2006/relationships/tags" Target="../tags/tag298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image" Target="../media/image26.wmf" /><Relationship Id="rId11" Type="http://schemas.openxmlformats.org/officeDocument/2006/relationships/tags" Target="../tags/tag329.xml" /><Relationship Id="rId12" Type="http://schemas.openxmlformats.org/officeDocument/2006/relationships/image" Target="../media/image27.png" /><Relationship Id="rId13" Type="http://schemas.openxmlformats.org/officeDocument/2006/relationships/tags" Target="../tags/tag330.xml" /><Relationship Id="rId14" Type="http://schemas.openxmlformats.org/officeDocument/2006/relationships/tags" Target="../tags/tag331.xml" /><Relationship Id="rId15" Type="http://schemas.openxmlformats.org/officeDocument/2006/relationships/tags" Target="../tags/tag332.xml" /><Relationship Id="rId16" Type="http://schemas.openxmlformats.org/officeDocument/2006/relationships/tags" Target="../tags/tag333.xml" /><Relationship Id="rId17" Type="http://schemas.openxmlformats.org/officeDocument/2006/relationships/image" Target="../media/image28.png" /><Relationship Id="rId18" Type="http://schemas.openxmlformats.org/officeDocument/2006/relationships/tags" Target="../tags/tag334.xml" /><Relationship Id="rId19" Type="http://schemas.openxmlformats.org/officeDocument/2006/relationships/tags" Target="../tags/tag335.xml" /><Relationship Id="rId2" Type="http://schemas.openxmlformats.org/officeDocument/2006/relationships/tags" Target="../tags/tag324.xml" /><Relationship Id="rId20" Type="http://schemas.openxmlformats.org/officeDocument/2006/relationships/tags" Target="../tags/tag336.xml" /><Relationship Id="rId21" Type="http://schemas.openxmlformats.org/officeDocument/2006/relationships/tags" Target="../tags/tag337.xml" /><Relationship Id="rId22" Type="http://schemas.openxmlformats.org/officeDocument/2006/relationships/tags" Target="../tags/tag338.xml" /><Relationship Id="rId23" Type="http://schemas.openxmlformats.org/officeDocument/2006/relationships/tags" Target="../tags/tag339.xml" /><Relationship Id="rId24" Type="http://schemas.openxmlformats.org/officeDocument/2006/relationships/image" Target="../media/image29.png" /><Relationship Id="rId25" Type="http://schemas.openxmlformats.org/officeDocument/2006/relationships/tags" Target="../tags/tag340.xml" /><Relationship Id="rId26" Type="http://schemas.openxmlformats.org/officeDocument/2006/relationships/tags" Target="../tags/tag341.xml" /><Relationship Id="rId27" Type="http://schemas.openxmlformats.org/officeDocument/2006/relationships/vmlDrawing" Target="../drawings/vmlDrawing3.vml" /><Relationship Id="rId3" Type="http://schemas.openxmlformats.org/officeDocument/2006/relationships/image" Target="../media/image24.png" /><Relationship Id="rId4" Type="http://schemas.openxmlformats.org/officeDocument/2006/relationships/tags" Target="../tags/tag325.xml" /><Relationship Id="rId5" Type="http://schemas.openxmlformats.org/officeDocument/2006/relationships/image" Target="../media/image25.png" /><Relationship Id="rId6" Type="http://schemas.openxmlformats.org/officeDocument/2006/relationships/tags" Target="../tags/tag326.xml" /><Relationship Id="rId7" Type="http://schemas.openxmlformats.org/officeDocument/2006/relationships/tags" Target="../tags/tag327.xml" /><Relationship Id="rId8" Type="http://schemas.openxmlformats.org/officeDocument/2006/relationships/tags" Target="../tags/tag328.xml" /><Relationship Id="rId9" Type="http://schemas.openxmlformats.org/officeDocument/2006/relationships/oleObject" Target="../embeddings/oleObject3.bin" TargetMode="Interna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350.xml" /><Relationship Id="rId11" Type="http://schemas.openxmlformats.org/officeDocument/2006/relationships/oleObject" Target="../embeddings/oleObject4.bin" TargetMode="Internal" /><Relationship Id="rId12" Type="http://schemas.openxmlformats.org/officeDocument/2006/relationships/image" Target="../media/image30.wmf" /><Relationship Id="rId13" Type="http://schemas.openxmlformats.org/officeDocument/2006/relationships/tags" Target="../tags/tag351.xml" /><Relationship Id="rId14" Type="http://schemas.openxmlformats.org/officeDocument/2006/relationships/image" Target="../media/image31.jpeg" /><Relationship Id="rId15" Type="http://schemas.openxmlformats.org/officeDocument/2006/relationships/tags" Target="../tags/tag352.xml" /><Relationship Id="rId16" Type="http://schemas.openxmlformats.org/officeDocument/2006/relationships/vmlDrawing" Target="../drawings/vmlDrawing4.vml" /><Relationship Id="rId2" Type="http://schemas.openxmlformats.org/officeDocument/2006/relationships/tags" Target="../tags/tag342.xml" /><Relationship Id="rId3" Type="http://schemas.openxmlformats.org/officeDocument/2006/relationships/tags" Target="../tags/tag343.xml" /><Relationship Id="rId4" Type="http://schemas.openxmlformats.org/officeDocument/2006/relationships/tags" Target="../tags/tag344.xml" /><Relationship Id="rId5" Type="http://schemas.openxmlformats.org/officeDocument/2006/relationships/tags" Target="../tags/tag345.xml" /><Relationship Id="rId6" Type="http://schemas.openxmlformats.org/officeDocument/2006/relationships/tags" Target="../tags/tag346.xml" /><Relationship Id="rId7" Type="http://schemas.openxmlformats.org/officeDocument/2006/relationships/tags" Target="../tags/tag347.xml" /><Relationship Id="rId8" Type="http://schemas.openxmlformats.org/officeDocument/2006/relationships/tags" Target="../tags/tag348.xml" /><Relationship Id="rId9" Type="http://schemas.openxmlformats.org/officeDocument/2006/relationships/tags" Target="../tags/tag349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361.xml" /><Relationship Id="rId11" Type="http://schemas.openxmlformats.org/officeDocument/2006/relationships/tags" Target="../tags/tag362.xml" /><Relationship Id="rId12" Type="http://schemas.openxmlformats.org/officeDocument/2006/relationships/tags" Target="../tags/tag363.xml" /><Relationship Id="rId13" Type="http://schemas.openxmlformats.org/officeDocument/2006/relationships/tags" Target="../tags/tag364.xml" /><Relationship Id="rId14" Type="http://schemas.openxmlformats.org/officeDocument/2006/relationships/tags" Target="../tags/tag365.xml" /><Relationship Id="rId15" Type="http://schemas.openxmlformats.org/officeDocument/2006/relationships/tags" Target="../tags/tag366.xml" /><Relationship Id="rId16" Type="http://schemas.openxmlformats.org/officeDocument/2006/relationships/tags" Target="../tags/tag367.xml" /><Relationship Id="rId17" Type="http://schemas.openxmlformats.org/officeDocument/2006/relationships/tags" Target="../tags/tag368.xml" /><Relationship Id="rId18" Type="http://schemas.openxmlformats.org/officeDocument/2006/relationships/tags" Target="../tags/tag369.xml" /><Relationship Id="rId19" Type="http://schemas.openxmlformats.org/officeDocument/2006/relationships/tags" Target="../tags/tag370.xml" /><Relationship Id="rId2" Type="http://schemas.openxmlformats.org/officeDocument/2006/relationships/tags" Target="../tags/tag353.xml" /><Relationship Id="rId20" Type="http://schemas.openxmlformats.org/officeDocument/2006/relationships/tags" Target="../tags/tag371.xml" /><Relationship Id="rId21" Type="http://schemas.openxmlformats.org/officeDocument/2006/relationships/tags" Target="../tags/tag372.xml" /><Relationship Id="rId3" Type="http://schemas.openxmlformats.org/officeDocument/2006/relationships/tags" Target="../tags/tag354.xml" /><Relationship Id="rId4" Type="http://schemas.openxmlformats.org/officeDocument/2006/relationships/tags" Target="../tags/tag355.xml" /><Relationship Id="rId5" Type="http://schemas.openxmlformats.org/officeDocument/2006/relationships/tags" Target="../tags/tag356.xml" /><Relationship Id="rId6" Type="http://schemas.openxmlformats.org/officeDocument/2006/relationships/tags" Target="../tags/tag357.xml" /><Relationship Id="rId7" Type="http://schemas.openxmlformats.org/officeDocument/2006/relationships/tags" Target="../tags/tag358.xml" /><Relationship Id="rId8" Type="http://schemas.openxmlformats.org/officeDocument/2006/relationships/tags" Target="../tags/tag359.xml" /><Relationship Id="rId9" Type="http://schemas.openxmlformats.org/officeDocument/2006/relationships/tags" Target="../tags/tag360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377.xml" /><Relationship Id="rId11" Type="http://schemas.openxmlformats.org/officeDocument/2006/relationships/image" Target="../media/image36.gif" /><Relationship Id="rId12" Type="http://schemas.openxmlformats.org/officeDocument/2006/relationships/tags" Target="../tags/tag378.xml" /><Relationship Id="rId13" Type="http://schemas.openxmlformats.org/officeDocument/2006/relationships/tags" Target="../tags/tag379.xml" /><Relationship Id="rId14" Type="http://schemas.openxmlformats.org/officeDocument/2006/relationships/oleObject" Target="../embeddings/oleObject5.bin" TargetMode="Internal" /><Relationship Id="rId15" Type="http://schemas.openxmlformats.org/officeDocument/2006/relationships/image" Target="../media/image37.wmf" /><Relationship Id="rId16" Type="http://schemas.openxmlformats.org/officeDocument/2006/relationships/tags" Target="../tags/tag380.xml" /><Relationship Id="rId17" Type="http://schemas.openxmlformats.org/officeDocument/2006/relationships/tags" Target="../tags/tag381.xml" /><Relationship Id="rId18" Type="http://schemas.openxmlformats.org/officeDocument/2006/relationships/tags" Target="../tags/tag382.xml" /><Relationship Id="rId19" Type="http://schemas.openxmlformats.org/officeDocument/2006/relationships/tags" Target="../tags/tag383.xml" /><Relationship Id="rId2" Type="http://schemas.openxmlformats.org/officeDocument/2006/relationships/tags" Target="../tags/tag373.xml" /><Relationship Id="rId20" Type="http://schemas.openxmlformats.org/officeDocument/2006/relationships/tags" Target="../tags/tag384.xml" /><Relationship Id="rId21" Type="http://schemas.openxmlformats.org/officeDocument/2006/relationships/tags" Target="../tags/tag385.xml" /><Relationship Id="rId22" Type="http://schemas.openxmlformats.org/officeDocument/2006/relationships/tags" Target="../tags/tag386.xml" /><Relationship Id="rId23" Type="http://schemas.openxmlformats.org/officeDocument/2006/relationships/tags" Target="../tags/tag387.xml" /><Relationship Id="rId24" Type="http://schemas.openxmlformats.org/officeDocument/2006/relationships/image" Target="../media/image29.png" /><Relationship Id="rId25" Type="http://schemas.openxmlformats.org/officeDocument/2006/relationships/tags" Target="../tags/tag388.xml" /><Relationship Id="rId26" Type="http://schemas.openxmlformats.org/officeDocument/2006/relationships/tags" Target="../tags/tag389.xml" /><Relationship Id="rId27" Type="http://schemas.openxmlformats.org/officeDocument/2006/relationships/vmlDrawing" Target="../drawings/vmlDrawing5.vml" /><Relationship Id="rId3" Type="http://schemas.openxmlformats.org/officeDocument/2006/relationships/image" Target="../media/image32.gif" /><Relationship Id="rId4" Type="http://schemas.openxmlformats.org/officeDocument/2006/relationships/tags" Target="../tags/tag374.xml" /><Relationship Id="rId5" Type="http://schemas.openxmlformats.org/officeDocument/2006/relationships/image" Target="../media/image33.gif" /><Relationship Id="rId6" Type="http://schemas.openxmlformats.org/officeDocument/2006/relationships/tags" Target="../tags/tag375.xml" /><Relationship Id="rId7" Type="http://schemas.openxmlformats.org/officeDocument/2006/relationships/image" Target="../media/image34.png" /><Relationship Id="rId8" Type="http://schemas.openxmlformats.org/officeDocument/2006/relationships/tags" Target="../tags/tag376.xml" /><Relationship Id="rId9" Type="http://schemas.openxmlformats.org/officeDocument/2006/relationships/image" Target="../media/image35.gif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394.xml" /><Relationship Id="rId11" Type="http://schemas.openxmlformats.org/officeDocument/2006/relationships/image" Target="../media/image42.gif" /><Relationship Id="rId12" Type="http://schemas.openxmlformats.org/officeDocument/2006/relationships/tags" Target="../tags/tag395.xml" /><Relationship Id="rId13" Type="http://schemas.openxmlformats.org/officeDocument/2006/relationships/image" Target="../media/image43.gif" /><Relationship Id="rId14" Type="http://schemas.openxmlformats.org/officeDocument/2006/relationships/tags" Target="../tags/tag396.xml" /><Relationship Id="rId15" Type="http://schemas.openxmlformats.org/officeDocument/2006/relationships/tags" Target="../tags/tag397.xml" /><Relationship Id="rId16" Type="http://schemas.openxmlformats.org/officeDocument/2006/relationships/tags" Target="../tags/tag398.xml" /><Relationship Id="rId17" Type="http://schemas.openxmlformats.org/officeDocument/2006/relationships/tags" Target="../tags/tag399.xml" /><Relationship Id="rId18" Type="http://schemas.openxmlformats.org/officeDocument/2006/relationships/tags" Target="../tags/tag400.xml" /><Relationship Id="rId19" Type="http://schemas.openxmlformats.org/officeDocument/2006/relationships/tags" Target="../tags/tag401.xml" /><Relationship Id="rId2" Type="http://schemas.openxmlformats.org/officeDocument/2006/relationships/tags" Target="../tags/tag390.xml" /><Relationship Id="rId20" Type="http://schemas.openxmlformats.org/officeDocument/2006/relationships/tags" Target="../tags/tag402.xml" /><Relationship Id="rId21" Type="http://schemas.openxmlformats.org/officeDocument/2006/relationships/tags" Target="../tags/tag403.xml" /><Relationship Id="rId22" Type="http://schemas.openxmlformats.org/officeDocument/2006/relationships/tags" Target="../tags/tag404.xml" /><Relationship Id="rId23" Type="http://schemas.openxmlformats.org/officeDocument/2006/relationships/image" Target="../media/image29.png" /><Relationship Id="rId24" Type="http://schemas.openxmlformats.org/officeDocument/2006/relationships/tags" Target="../tags/tag405.xml" /><Relationship Id="rId25" Type="http://schemas.openxmlformats.org/officeDocument/2006/relationships/tags" Target="../tags/tag406.xml" /><Relationship Id="rId3" Type="http://schemas.openxmlformats.org/officeDocument/2006/relationships/image" Target="../media/image38.gif" /><Relationship Id="rId4" Type="http://schemas.openxmlformats.org/officeDocument/2006/relationships/tags" Target="../tags/tag391.xml" /><Relationship Id="rId5" Type="http://schemas.openxmlformats.org/officeDocument/2006/relationships/image" Target="../media/image39.gif" /><Relationship Id="rId6" Type="http://schemas.openxmlformats.org/officeDocument/2006/relationships/tags" Target="../tags/tag392.xml" /><Relationship Id="rId7" Type="http://schemas.openxmlformats.org/officeDocument/2006/relationships/image" Target="../media/image40.gif" /><Relationship Id="rId8" Type="http://schemas.openxmlformats.org/officeDocument/2006/relationships/tags" Target="../tags/tag393.xml" /><Relationship Id="rId9" Type="http://schemas.openxmlformats.org/officeDocument/2006/relationships/image" Target="../media/image41.gif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tags" Target="../tags/tag407.xml" /><Relationship Id="rId3" Type="http://schemas.openxmlformats.org/officeDocument/2006/relationships/tags" Target="../tags/tag408.xml" /><Relationship Id="rId4" Type="http://schemas.openxmlformats.org/officeDocument/2006/relationships/tags" Target="../tags/tag409.xml" /><Relationship Id="rId5" Type="http://schemas.openxmlformats.org/officeDocument/2006/relationships/tags" Target="../tags/tag410.xml" /><Relationship Id="rId6" Type="http://schemas.openxmlformats.org/officeDocument/2006/relationships/image" Target="../media/image44.jpeg" /><Relationship Id="rId7" Type="http://schemas.openxmlformats.org/officeDocument/2006/relationships/tags" Target="../tags/tag411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420.xml" /><Relationship Id="rId11" Type="http://schemas.openxmlformats.org/officeDocument/2006/relationships/tags" Target="../tags/tag421.xml" /><Relationship Id="rId12" Type="http://schemas.openxmlformats.org/officeDocument/2006/relationships/tags" Target="../tags/tag422.xml" /><Relationship Id="rId13" Type="http://schemas.openxmlformats.org/officeDocument/2006/relationships/tags" Target="../tags/tag423.xml" /><Relationship Id="rId14" Type="http://schemas.openxmlformats.org/officeDocument/2006/relationships/oleObject" Target="../embeddings/oleObject6.bin" TargetMode="Internal" /><Relationship Id="rId15" Type="http://schemas.openxmlformats.org/officeDocument/2006/relationships/image" Target="../media/image45.wmf" /><Relationship Id="rId16" Type="http://schemas.openxmlformats.org/officeDocument/2006/relationships/tags" Target="../tags/tag424.xml" /><Relationship Id="rId17" Type="http://schemas.openxmlformats.org/officeDocument/2006/relationships/tags" Target="../tags/tag425.xml" /><Relationship Id="rId18" Type="http://schemas.openxmlformats.org/officeDocument/2006/relationships/tags" Target="../tags/tag426.xml" /><Relationship Id="rId19" Type="http://schemas.openxmlformats.org/officeDocument/2006/relationships/tags" Target="../tags/tag427.xml" /><Relationship Id="rId2" Type="http://schemas.openxmlformats.org/officeDocument/2006/relationships/tags" Target="../tags/tag412.xml" /><Relationship Id="rId20" Type="http://schemas.openxmlformats.org/officeDocument/2006/relationships/tags" Target="../tags/tag428.xml" /><Relationship Id="rId21" Type="http://schemas.openxmlformats.org/officeDocument/2006/relationships/image" Target="../media/image29.png" /><Relationship Id="rId22" Type="http://schemas.openxmlformats.org/officeDocument/2006/relationships/tags" Target="../tags/tag429.xml" /><Relationship Id="rId23" Type="http://schemas.openxmlformats.org/officeDocument/2006/relationships/tags" Target="../tags/tag430.xml" /><Relationship Id="rId24" Type="http://schemas.openxmlformats.org/officeDocument/2006/relationships/vmlDrawing" Target="../drawings/vmlDrawing6.vml" /><Relationship Id="rId3" Type="http://schemas.openxmlformats.org/officeDocument/2006/relationships/tags" Target="../tags/tag413.xml" /><Relationship Id="rId4" Type="http://schemas.openxmlformats.org/officeDocument/2006/relationships/tags" Target="../tags/tag414.xml" /><Relationship Id="rId5" Type="http://schemas.openxmlformats.org/officeDocument/2006/relationships/tags" Target="../tags/tag415.xml" /><Relationship Id="rId6" Type="http://schemas.openxmlformats.org/officeDocument/2006/relationships/tags" Target="../tags/tag416.xml" /><Relationship Id="rId7" Type="http://schemas.openxmlformats.org/officeDocument/2006/relationships/tags" Target="../tags/tag417.xml" /><Relationship Id="rId8" Type="http://schemas.openxmlformats.org/officeDocument/2006/relationships/tags" Target="../tags/tag418.xml" /><Relationship Id="rId9" Type="http://schemas.openxmlformats.org/officeDocument/2006/relationships/tags" Target="../tags/tag419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8.png" /><Relationship Id="rId11" Type="http://schemas.openxmlformats.org/officeDocument/2006/relationships/tags" Target="../tags/tag49.xml" /><Relationship Id="rId12" Type="http://schemas.openxmlformats.org/officeDocument/2006/relationships/tags" Target="../tags/tag50.xml" /><Relationship Id="rId13" Type="http://schemas.openxmlformats.org/officeDocument/2006/relationships/audio" Target="../media/chimes1.wav" /><Relationship Id="rId2" Type="http://schemas.openxmlformats.org/officeDocument/2006/relationships/tags" Target="../tags/tag42.xml" /><Relationship Id="rId3" Type="http://schemas.openxmlformats.org/officeDocument/2006/relationships/tags" Target="../tags/tag43.xml" /><Relationship Id="rId4" Type="http://schemas.openxmlformats.org/officeDocument/2006/relationships/image" Target="../media/image7.gif" /><Relationship Id="rId5" Type="http://schemas.openxmlformats.org/officeDocument/2006/relationships/tags" Target="../tags/tag44.xml" /><Relationship Id="rId6" Type="http://schemas.openxmlformats.org/officeDocument/2006/relationships/tags" Target="../tags/tag45.xml" /><Relationship Id="rId7" Type="http://schemas.openxmlformats.org/officeDocument/2006/relationships/tags" Target="../tags/tag46.xml" /><Relationship Id="rId8" Type="http://schemas.openxmlformats.org/officeDocument/2006/relationships/tags" Target="../tags/tag47.xml" /><Relationship Id="rId9" Type="http://schemas.openxmlformats.org/officeDocument/2006/relationships/tags" Target="../tags/tag48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438.xml" /><Relationship Id="rId11" Type="http://schemas.openxmlformats.org/officeDocument/2006/relationships/tags" Target="../tags/tag439.xml" /><Relationship Id="rId12" Type="http://schemas.openxmlformats.org/officeDocument/2006/relationships/tags" Target="../tags/tag440.xml" /><Relationship Id="rId13" Type="http://schemas.openxmlformats.org/officeDocument/2006/relationships/tags" Target="../tags/tag441.xml" /><Relationship Id="rId2" Type="http://schemas.openxmlformats.org/officeDocument/2006/relationships/tags" Target="../tags/tag431.xml" /><Relationship Id="rId3" Type="http://schemas.openxmlformats.org/officeDocument/2006/relationships/tags" Target="../tags/tag432.xml" /><Relationship Id="rId4" Type="http://schemas.openxmlformats.org/officeDocument/2006/relationships/tags" Target="../tags/tag433.xml" /><Relationship Id="rId5" Type="http://schemas.openxmlformats.org/officeDocument/2006/relationships/image" Target="../media/image46.png" /><Relationship Id="rId6" Type="http://schemas.openxmlformats.org/officeDocument/2006/relationships/tags" Target="../tags/tag434.xml" /><Relationship Id="rId7" Type="http://schemas.openxmlformats.org/officeDocument/2006/relationships/tags" Target="../tags/tag435.xml" /><Relationship Id="rId8" Type="http://schemas.openxmlformats.org/officeDocument/2006/relationships/tags" Target="../tags/tag436.xml" /><Relationship Id="rId9" Type="http://schemas.openxmlformats.org/officeDocument/2006/relationships/tags" Target="../tags/tag437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451.xml" /><Relationship Id="rId11" Type="http://schemas.openxmlformats.org/officeDocument/2006/relationships/tags" Target="../tags/tag452.xml" /><Relationship Id="rId12" Type="http://schemas.openxmlformats.org/officeDocument/2006/relationships/tags" Target="../tags/tag453.xml" /><Relationship Id="rId13" Type="http://schemas.openxmlformats.org/officeDocument/2006/relationships/tags" Target="../tags/tag454.xml" /><Relationship Id="rId14" Type="http://schemas.openxmlformats.org/officeDocument/2006/relationships/tags" Target="../tags/tag455.xml" /><Relationship Id="rId15" Type="http://schemas.openxmlformats.org/officeDocument/2006/relationships/tags" Target="../tags/tag456.xml" /><Relationship Id="rId16" Type="http://schemas.openxmlformats.org/officeDocument/2006/relationships/tags" Target="../tags/tag457.xml" /><Relationship Id="rId17" Type="http://schemas.openxmlformats.org/officeDocument/2006/relationships/vmlDrawing" Target="../drawings/vmlDrawing7.vm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446.xml" /><Relationship Id="rId4" Type="http://schemas.openxmlformats.org/officeDocument/2006/relationships/tags" Target="../tags/tag447.xml" /><Relationship Id="rId5" Type="http://schemas.openxmlformats.org/officeDocument/2006/relationships/tags" Target="../tags/tag448.xml" /><Relationship Id="rId6" Type="http://schemas.openxmlformats.org/officeDocument/2006/relationships/tags" Target="../tags/tag449.xml" /><Relationship Id="rId7" Type="http://schemas.openxmlformats.org/officeDocument/2006/relationships/oleObject" Target="../embeddings/oleObject7.bin" TargetMode="Internal" /><Relationship Id="rId8" Type="http://schemas.openxmlformats.org/officeDocument/2006/relationships/image" Target="../media/image47.wmf" /><Relationship Id="rId9" Type="http://schemas.openxmlformats.org/officeDocument/2006/relationships/tags" Target="../tags/tag450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51.png" /><Relationship Id="rId11" Type="http://schemas.openxmlformats.org/officeDocument/2006/relationships/tags" Target="../tags/tag463.xml" /><Relationship Id="rId12" Type="http://schemas.openxmlformats.org/officeDocument/2006/relationships/tags" Target="../tags/tag464.xml" /><Relationship Id="rId13" Type="http://schemas.openxmlformats.org/officeDocument/2006/relationships/tags" Target="../tags/tag465.xml" /><Relationship Id="rId14" Type="http://schemas.openxmlformats.org/officeDocument/2006/relationships/tags" Target="../tags/tag466.xml" /><Relationship Id="rId15" Type="http://schemas.openxmlformats.org/officeDocument/2006/relationships/tags" Target="../tags/tag467.xml" /><Relationship Id="rId16" Type="http://schemas.openxmlformats.org/officeDocument/2006/relationships/tags" Target="../tags/tag468.xml" /><Relationship Id="rId17" Type="http://schemas.openxmlformats.org/officeDocument/2006/relationships/tags" Target="../tags/tag469.xml" /><Relationship Id="rId18" Type="http://schemas.openxmlformats.org/officeDocument/2006/relationships/tags" Target="../tags/tag470.xml" /><Relationship Id="rId19" Type="http://schemas.openxmlformats.org/officeDocument/2006/relationships/tags" Target="../tags/tag471.xml" /><Relationship Id="rId2" Type="http://schemas.openxmlformats.org/officeDocument/2006/relationships/tags" Target="../tags/tag458.xml" /><Relationship Id="rId3" Type="http://schemas.openxmlformats.org/officeDocument/2006/relationships/tags" Target="../tags/tag459.xml" /><Relationship Id="rId4" Type="http://schemas.openxmlformats.org/officeDocument/2006/relationships/image" Target="../media/image48.png" /><Relationship Id="rId5" Type="http://schemas.openxmlformats.org/officeDocument/2006/relationships/tags" Target="../tags/tag460.xml" /><Relationship Id="rId6" Type="http://schemas.openxmlformats.org/officeDocument/2006/relationships/image" Target="../media/image49.png" /><Relationship Id="rId7" Type="http://schemas.openxmlformats.org/officeDocument/2006/relationships/tags" Target="../tags/tag461.xml" /><Relationship Id="rId8" Type="http://schemas.openxmlformats.org/officeDocument/2006/relationships/image" Target="../media/image50.png" /><Relationship Id="rId9" Type="http://schemas.openxmlformats.org/officeDocument/2006/relationships/tags" Target="../tags/tag462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479.xml" /><Relationship Id="rId11" Type="http://schemas.openxmlformats.org/officeDocument/2006/relationships/tags" Target="../tags/tag480.xml" /><Relationship Id="rId12" Type="http://schemas.openxmlformats.org/officeDocument/2006/relationships/tags" Target="../tags/tag481.xml" /><Relationship Id="rId13" Type="http://schemas.openxmlformats.org/officeDocument/2006/relationships/tags" Target="../tags/tag482.xml" /><Relationship Id="rId14" Type="http://schemas.openxmlformats.org/officeDocument/2006/relationships/tags" Target="../tags/tag483.xml" /><Relationship Id="rId15" Type="http://schemas.openxmlformats.org/officeDocument/2006/relationships/tags" Target="../tags/tag484.xml" /><Relationship Id="rId16" Type="http://schemas.openxmlformats.org/officeDocument/2006/relationships/tags" Target="../tags/tag485.xml" /><Relationship Id="rId17" Type="http://schemas.openxmlformats.org/officeDocument/2006/relationships/tags" Target="../tags/tag486.xml" /><Relationship Id="rId18" Type="http://schemas.openxmlformats.org/officeDocument/2006/relationships/tags" Target="../tags/tag487.xml" /><Relationship Id="rId19" Type="http://schemas.openxmlformats.org/officeDocument/2006/relationships/tags" Target="../tags/tag488.xml" /><Relationship Id="rId2" Type="http://schemas.openxmlformats.org/officeDocument/2006/relationships/tags" Target="../tags/tag472.xml" /><Relationship Id="rId20" Type="http://schemas.openxmlformats.org/officeDocument/2006/relationships/tags" Target="../tags/tag489.xml" /><Relationship Id="rId21" Type="http://schemas.openxmlformats.org/officeDocument/2006/relationships/tags" Target="../tags/tag490.xml" /><Relationship Id="rId22" Type="http://schemas.openxmlformats.org/officeDocument/2006/relationships/tags" Target="../tags/tag491.xml" /><Relationship Id="rId23" Type="http://schemas.openxmlformats.org/officeDocument/2006/relationships/tags" Target="../tags/tag492.xml" /><Relationship Id="rId24" Type="http://schemas.openxmlformats.org/officeDocument/2006/relationships/tags" Target="../tags/tag493.xml" /><Relationship Id="rId25" Type="http://schemas.openxmlformats.org/officeDocument/2006/relationships/tags" Target="../tags/tag494.xml" /><Relationship Id="rId3" Type="http://schemas.openxmlformats.org/officeDocument/2006/relationships/tags" Target="../tags/tag473.xml" /><Relationship Id="rId4" Type="http://schemas.openxmlformats.org/officeDocument/2006/relationships/image" Target="../media/image52.tiff" /><Relationship Id="rId5" Type="http://schemas.openxmlformats.org/officeDocument/2006/relationships/tags" Target="../tags/tag474.xml" /><Relationship Id="rId6" Type="http://schemas.openxmlformats.org/officeDocument/2006/relationships/tags" Target="../tags/tag475.xml" /><Relationship Id="rId7" Type="http://schemas.openxmlformats.org/officeDocument/2006/relationships/tags" Target="../tags/tag476.xml" /><Relationship Id="rId8" Type="http://schemas.openxmlformats.org/officeDocument/2006/relationships/tags" Target="../tags/tag477.xml" /><Relationship Id="rId9" Type="http://schemas.openxmlformats.org/officeDocument/2006/relationships/tags" Target="../tags/tag478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499.xml" /><Relationship Id="rId4" Type="http://schemas.openxmlformats.org/officeDocument/2006/relationships/tags" Target="../tags/tag500.xml" /><Relationship Id="rId5" Type="http://schemas.openxmlformats.org/officeDocument/2006/relationships/tags" Target="../tags/tag501.xml" /><Relationship Id="rId6" Type="http://schemas.openxmlformats.org/officeDocument/2006/relationships/tags" Target="../tags/tag502.xml" /><Relationship Id="rId7" Type="http://schemas.openxmlformats.org/officeDocument/2006/relationships/tags" Target="../tags/tag503.xml" /><Relationship Id="rId8" Type="http://schemas.openxmlformats.org/officeDocument/2006/relationships/slide" Target="slide2.xml" TargetMode="Interna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13.xml" /><Relationship Id="rId11" Type="http://schemas.openxmlformats.org/officeDocument/2006/relationships/image" Target="../media/image55.jpeg" /><Relationship Id="rId12" Type="http://schemas.openxmlformats.org/officeDocument/2006/relationships/tags" Target="../tags/tag514.xml" /><Relationship Id="rId13" Type="http://schemas.openxmlformats.org/officeDocument/2006/relationships/image" Target="../media/image56.jpeg" /><Relationship Id="rId14" Type="http://schemas.openxmlformats.org/officeDocument/2006/relationships/tags" Target="../tags/tag515.xml" /><Relationship Id="rId15" Type="http://schemas.openxmlformats.org/officeDocument/2006/relationships/tags" Target="../tags/tag516.xml" /><Relationship Id="rId16" Type="http://schemas.openxmlformats.org/officeDocument/2006/relationships/slide" Target="slide2.xml" TargetMode="Interna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508.xml" /><Relationship Id="rId4" Type="http://schemas.openxmlformats.org/officeDocument/2006/relationships/tags" Target="../tags/tag509.xml" /><Relationship Id="rId5" Type="http://schemas.openxmlformats.org/officeDocument/2006/relationships/tags" Target="../tags/tag510.xml" /><Relationship Id="rId6" Type="http://schemas.openxmlformats.org/officeDocument/2006/relationships/tags" Target="../tags/tag511.xml" /><Relationship Id="rId7" Type="http://schemas.openxmlformats.org/officeDocument/2006/relationships/image" Target="../media/image53.jpeg" /><Relationship Id="rId8" Type="http://schemas.openxmlformats.org/officeDocument/2006/relationships/tags" Target="../tags/tag512.xml" /><Relationship Id="rId9" Type="http://schemas.openxmlformats.org/officeDocument/2006/relationships/image" Target="../media/image54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26.xml" /><Relationship Id="rId11" Type="http://schemas.openxmlformats.org/officeDocument/2006/relationships/tags" Target="../tags/tag527.xml" /><Relationship Id="rId12" Type="http://schemas.openxmlformats.org/officeDocument/2006/relationships/tags" Target="../tags/tag528.xml" /><Relationship Id="rId13" Type="http://schemas.openxmlformats.org/officeDocument/2006/relationships/slide" Target="slide2.xml" TargetMode="Interna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521.xml" /><Relationship Id="rId4" Type="http://schemas.openxmlformats.org/officeDocument/2006/relationships/image" Target="../media/image57.jpeg" /><Relationship Id="rId5" Type="http://schemas.openxmlformats.org/officeDocument/2006/relationships/tags" Target="../tags/tag522.xml" /><Relationship Id="rId6" Type="http://schemas.openxmlformats.org/officeDocument/2006/relationships/tags" Target="../tags/tag523.xml" /><Relationship Id="rId7" Type="http://schemas.openxmlformats.org/officeDocument/2006/relationships/image" Target="../media/image58.jpeg" /><Relationship Id="rId8" Type="http://schemas.openxmlformats.org/officeDocument/2006/relationships/tags" Target="../tags/tag524.xml" /><Relationship Id="rId9" Type="http://schemas.openxmlformats.org/officeDocument/2006/relationships/tags" Target="../tags/tag525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533.xml" /><Relationship Id="rId4" Type="http://schemas.openxmlformats.org/officeDocument/2006/relationships/tags" Target="../tags/tag534.xml" /><Relationship Id="rId5" Type="http://schemas.openxmlformats.org/officeDocument/2006/relationships/tags" Target="../tags/tag535.xml" /><Relationship Id="rId6" Type="http://schemas.openxmlformats.org/officeDocument/2006/relationships/tags" Target="../tags/tag536.xml" /><Relationship Id="rId7" Type="http://schemas.openxmlformats.org/officeDocument/2006/relationships/tags" Target="../tags/tag537.xml" /><Relationship Id="rId8" Type="http://schemas.openxmlformats.org/officeDocument/2006/relationships/tags" Target="../tags/tag538.xml" /><Relationship Id="rId9" Type="http://schemas.openxmlformats.org/officeDocument/2006/relationships/slide" Target="slide2.xml" TargetMode="Interna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49.xml" /><Relationship Id="rId11" Type="http://schemas.openxmlformats.org/officeDocument/2006/relationships/image" Target="../media/image60.png" /><Relationship Id="rId12" Type="http://schemas.openxmlformats.org/officeDocument/2006/relationships/tags" Target="../tags/tag550.xml" /><Relationship Id="rId13" Type="http://schemas.openxmlformats.org/officeDocument/2006/relationships/slide" Target="slide2.xml" TargetMode="Interna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543.xml" /><Relationship Id="rId4" Type="http://schemas.openxmlformats.org/officeDocument/2006/relationships/image" Target="../media/image59.jpeg" /><Relationship Id="rId5" Type="http://schemas.openxmlformats.org/officeDocument/2006/relationships/tags" Target="../tags/tag544.xml" /><Relationship Id="rId6" Type="http://schemas.openxmlformats.org/officeDocument/2006/relationships/tags" Target="../tags/tag545.xml" /><Relationship Id="rId7" Type="http://schemas.openxmlformats.org/officeDocument/2006/relationships/tags" Target="../tags/tag546.xml" /><Relationship Id="rId8" Type="http://schemas.openxmlformats.org/officeDocument/2006/relationships/tags" Target="../tags/tag547.xml" /><Relationship Id="rId9" Type="http://schemas.openxmlformats.org/officeDocument/2006/relationships/tags" Target="../tags/tag548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59.xml" /><Relationship Id="rId11" Type="http://schemas.openxmlformats.org/officeDocument/2006/relationships/tags" Target="../tags/tag560.xml" /><Relationship Id="rId12" Type="http://schemas.openxmlformats.org/officeDocument/2006/relationships/tags" Target="../tags/tag561.xml" /><Relationship Id="rId13" Type="http://schemas.openxmlformats.org/officeDocument/2006/relationships/tags" Target="../tags/tag562.xml" /><Relationship Id="rId14" Type="http://schemas.openxmlformats.org/officeDocument/2006/relationships/image" Target="../media/image64.png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555.xml" /><Relationship Id="rId4" Type="http://schemas.openxmlformats.org/officeDocument/2006/relationships/image" Target="../media/image61.jpeg" /><Relationship Id="rId5" Type="http://schemas.openxmlformats.org/officeDocument/2006/relationships/tags" Target="../tags/tag556.xml" /><Relationship Id="rId6" Type="http://schemas.openxmlformats.org/officeDocument/2006/relationships/tags" Target="../tags/tag557.xml" /><Relationship Id="rId7" Type="http://schemas.openxmlformats.org/officeDocument/2006/relationships/tags" Target="../tags/tag558.xml" /><Relationship Id="rId8" Type="http://schemas.openxmlformats.org/officeDocument/2006/relationships/image" Target="../media/image62.png" /><Relationship Id="rId9" Type="http://schemas.openxmlformats.org/officeDocument/2006/relationships/image" Target="../media/image63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8.xml" /><Relationship Id="rId11" Type="http://schemas.openxmlformats.org/officeDocument/2006/relationships/tags" Target="../tags/tag59.xml" /><Relationship Id="rId12" Type="http://schemas.openxmlformats.org/officeDocument/2006/relationships/tags" Target="../tags/tag60.xml" /><Relationship Id="rId13" Type="http://schemas.openxmlformats.org/officeDocument/2006/relationships/tags" Target="../tags/tag61.xml" /><Relationship Id="rId14" Type="http://schemas.openxmlformats.org/officeDocument/2006/relationships/tags" Target="../tags/tag62.xml" /><Relationship Id="rId15" Type="http://schemas.openxmlformats.org/officeDocument/2006/relationships/tags" Target="../tags/tag63.xml" /><Relationship Id="rId16" Type="http://schemas.openxmlformats.org/officeDocument/2006/relationships/tags" Target="../tags/tag64.xml" /><Relationship Id="rId17" Type="http://schemas.openxmlformats.org/officeDocument/2006/relationships/tags" Target="../tags/tag65.xml" /><Relationship Id="rId18" Type="http://schemas.openxmlformats.org/officeDocument/2006/relationships/tags" Target="../tags/tag66.xml" /><Relationship Id="rId19" Type="http://schemas.openxmlformats.org/officeDocument/2006/relationships/tags" Target="../tags/tag67.xml" /><Relationship Id="rId2" Type="http://schemas.openxmlformats.org/officeDocument/2006/relationships/tags" Target="../tags/tag51.xml" /><Relationship Id="rId20" Type="http://schemas.openxmlformats.org/officeDocument/2006/relationships/tags" Target="../tags/tag68.xml" /><Relationship Id="rId21" Type="http://schemas.openxmlformats.org/officeDocument/2006/relationships/tags" Target="../tags/tag69.xml" /><Relationship Id="rId22" Type="http://schemas.openxmlformats.org/officeDocument/2006/relationships/tags" Target="../tags/tag70.xml" /><Relationship Id="rId23" Type="http://schemas.openxmlformats.org/officeDocument/2006/relationships/tags" Target="../tags/tag71.xml" /><Relationship Id="rId24" Type="http://schemas.openxmlformats.org/officeDocument/2006/relationships/tags" Target="../tags/tag72.xml" /><Relationship Id="rId25" Type="http://schemas.openxmlformats.org/officeDocument/2006/relationships/tags" Target="../tags/tag73.xml" /><Relationship Id="rId26" Type="http://schemas.openxmlformats.org/officeDocument/2006/relationships/tags" Target="../tags/tag74.xml" /><Relationship Id="rId27" Type="http://schemas.openxmlformats.org/officeDocument/2006/relationships/tags" Target="../tags/tag75.xml" /><Relationship Id="rId28" Type="http://schemas.openxmlformats.org/officeDocument/2006/relationships/tags" Target="../tags/tag76.xml" /><Relationship Id="rId29" Type="http://schemas.openxmlformats.org/officeDocument/2006/relationships/tags" Target="../tags/tag77.xml" /><Relationship Id="rId3" Type="http://schemas.openxmlformats.org/officeDocument/2006/relationships/tags" Target="../tags/tag52.xml" /><Relationship Id="rId30" Type="http://schemas.openxmlformats.org/officeDocument/2006/relationships/tags" Target="../tags/tag78.xml" /><Relationship Id="rId31" Type="http://schemas.openxmlformats.org/officeDocument/2006/relationships/tags" Target="../tags/tag79.xml" /><Relationship Id="rId32" Type="http://schemas.openxmlformats.org/officeDocument/2006/relationships/tags" Target="../tags/tag80.xml" /><Relationship Id="rId33" Type="http://schemas.openxmlformats.org/officeDocument/2006/relationships/tags" Target="../tags/tag81.xml" /><Relationship Id="rId34" Type="http://schemas.openxmlformats.org/officeDocument/2006/relationships/tags" Target="../tags/tag82.xml" /><Relationship Id="rId35" Type="http://schemas.openxmlformats.org/officeDocument/2006/relationships/tags" Target="../tags/tag83.xml" /><Relationship Id="rId36" Type="http://schemas.openxmlformats.org/officeDocument/2006/relationships/tags" Target="../tags/tag84.xml" /><Relationship Id="rId37" Type="http://schemas.openxmlformats.org/officeDocument/2006/relationships/tags" Target="../tags/tag85.xml" /><Relationship Id="rId38" Type="http://schemas.openxmlformats.org/officeDocument/2006/relationships/tags" Target="../tags/tag86.xml" /><Relationship Id="rId39" Type="http://schemas.openxmlformats.org/officeDocument/2006/relationships/image" Target="../media/image10.png" /><Relationship Id="rId4" Type="http://schemas.openxmlformats.org/officeDocument/2006/relationships/image" Target="../media/image9.jpeg" /><Relationship Id="rId40" Type="http://schemas.openxmlformats.org/officeDocument/2006/relationships/tags" Target="../tags/tag87.xml" /><Relationship Id="rId41" Type="http://schemas.openxmlformats.org/officeDocument/2006/relationships/image" Target="../media/image11.png" /><Relationship Id="rId42" Type="http://schemas.openxmlformats.org/officeDocument/2006/relationships/tags" Target="../tags/tag88.xml" /><Relationship Id="rId43" Type="http://schemas.openxmlformats.org/officeDocument/2006/relationships/tags" Target="../tags/tag89.xml" /><Relationship Id="rId44" Type="http://schemas.openxmlformats.org/officeDocument/2006/relationships/audio" Target="../media/chimes1.wav" /><Relationship Id="rId5" Type="http://schemas.openxmlformats.org/officeDocument/2006/relationships/tags" Target="../tags/tag53.xml" /><Relationship Id="rId6" Type="http://schemas.openxmlformats.org/officeDocument/2006/relationships/tags" Target="../tags/tag54.xml" /><Relationship Id="rId7" Type="http://schemas.openxmlformats.org/officeDocument/2006/relationships/tags" Target="../tags/tag55.xml" /><Relationship Id="rId8" Type="http://schemas.openxmlformats.org/officeDocument/2006/relationships/tags" Target="../tags/tag56.xml" /><Relationship Id="rId9" Type="http://schemas.openxmlformats.org/officeDocument/2006/relationships/tags" Target="../tags/tag57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slide" Target="slide2.xml" TargetMode="Internal" /><Relationship Id="rId2" Type="http://schemas.openxmlformats.org/officeDocument/2006/relationships/notesSlide" Target="../notesSlides/notesSlide11.xml" /><Relationship Id="rId3" Type="http://schemas.openxmlformats.org/officeDocument/2006/relationships/tags" Target="../tags/tag567.xml" /><Relationship Id="rId4" Type="http://schemas.openxmlformats.org/officeDocument/2006/relationships/tags" Target="../tags/tag568.xml" /><Relationship Id="rId5" Type="http://schemas.openxmlformats.org/officeDocument/2006/relationships/tags" Target="../tags/tag569.xml" /><Relationship Id="rId6" Type="http://schemas.openxmlformats.org/officeDocument/2006/relationships/image" Target="../media/image65.png" /><Relationship Id="rId7" Type="http://schemas.openxmlformats.org/officeDocument/2006/relationships/image" Target="../media/image61.jpeg" /><Relationship Id="rId8" Type="http://schemas.openxmlformats.org/officeDocument/2006/relationships/tags" Target="../tags/tag570.xml" /><Relationship Id="rId9" Type="http://schemas.openxmlformats.org/officeDocument/2006/relationships/tags" Target="../tags/tag571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572.xml" /><Relationship Id="rId3" Type="http://schemas.openxmlformats.org/officeDocument/2006/relationships/image" Target="../media/image66.jpeg" /><Relationship Id="rId4" Type="http://schemas.openxmlformats.org/officeDocument/2006/relationships/tags" Target="../tags/tag573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81.xml" /><Relationship Id="rId11" Type="http://schemas.openxmlformats.org/officeDocument/2006/relationships/image" Target="../media/image68.png" /><Relationship Id="rId12" Type="http://schemas.openxmlformats.org/officeDocument/2006/relationships/tags" Target="../tags/tag582.xml" /><Relationship Id="rId13" Type="http://schemas.openxmlformats.org/officeDocument/2006/relationships/image" Target="../media/image69.png" /><Relationship Id="rId14" Type="http://schemas.openxmlformats.org/officeDocument/2006/relationships/tags" Target="../tags/tag583.xml" /><Relationship Id="rId15" Type="http://schemas.openxmlformats.org/officeDocument/2006/relationships/image" Target="../media/image70.png" /><Relationship Id="rId16" Type="http://schemas.openxmlformats.org/officeDocument/2006/relationships/tags" Target="../tags/tag584.xml" /><Relationship Id="rId17" Type="http://schemas.openxmlformats.org/officeDocument/2006/relationships/image" Target="../media/image71.png" /><Relationship Id="rId18" Type="http://schemas.openxmlformats.org/officeDocument/2006/relationships/tags" Target="../tags/tag585.xml" /><Relationship Id="rId19" Type="http://schemas.openxmlformats.org/officeDocument/2006/relationships/image" Target="../media/image72.png" /><Relationship Id="rId2" Type="http://schemas.openxmlformats.org/officeDocument/2006/relationships/tags" Target="../tags/tag574.xml" /><Relationship Id="rId20" Type="http://schemas.openxmlformats.org/officeDocument/2006/relationships/tags" Target="../tags/tag586.xml" /><Relationship Id="rId21" Type="http://schemas.openxmlformats.org/officeDocument/2006/relationships/image" Target="../media/image73.png" /><Relationship Id="rId22" Type="http://schemas.openxmlformats.org/officeDocument/2006/relationships/tags" Target="../tags/tag587.xml" /><Relationship Id="rId23" Type="http://schemas.openxmlformats.org/officeDocument/2006/relationships/image" Target="../media/image74.png" /><Relationship Id="rId24" Type="http://schemas.openxmlformats.org/officeDocument/2006/relationships/tags" Target="../tags/tag588.xml" /><Relationship Id="rId25" Type="http://schemas.openxmlformats.org/officeDocument/2006/relationships/image" Target="../media/image75.png" /><Relationship Id="rId26" Type="http://schemas.openxmlformats.org/officeDocument/2006/relationships/tags" Target="../tags/tag589.xml" /><Relationship Id="rId27" Type="http://schemas.openxmlformats.org/officeDocument/2006/relationships/image" Target="../media/image76.png" /><Relationship Id="rId28" Type="http://schemas.openxmlformats.org/officeDocument/2006/relationships/tags" Target="../tags/tag590.xml" /><Relationship Id="rId29" Type="http://schemas.openxmlformats.org/officeDocument/2006/relationships/image" Target="../media/image77.png" /><Relationship Id="rId3" Type="http://schemas.openxmlformats.org/officeDocument/2006/relationships/tags" Target="../tags/tag575.xml" /><Relationship Id="rId30" Type="http://schemas.openxmlformats.org/officeDocument/2006/relationships/tags" Target="../tags/tag591.xml" /><Relationship Id="rId31" Type="http://schemas.openxmlformats.org/officeDocument/2006/relationships/image" Target="../media/image78.png" /><Relationship Id="rId32" Type="http://schemas.openxmlformats.org/officeDocument/2006/relationships/tags" Target="../tags/tag592.xml" /><Relationship Id="rId33" Type="http://schemas.openxmlformats.org/officeDocument/2006/relationships/image" Target="../media/image79.png" /><Relationship Id="rId34" Type="http://schemas.openxmlformats.org/officeDocument/2006/relationships/tags" Target="../tags/tag593.xml" /><Relationship Id="rId35" Type="http://schemas.openxmlformats.org/officeDocument/2006/relationships/image" Target="../media/image80.png" /><Relationship Id="rId36" Type="http://schemas.openxmlformats.org/officeDocument/2006/relationships/tags" Target="../tags/tag594.xml" /><Relationship Id="rId37" Type="http://schemas.openxmlformats.org/officeDocument/2006/relationships/image" Target="../media/image81.png" /><Relationship Id="rId38" Type="http://schemas.openxmlformats.org/officeDocument/2006/relationships/tags" Target="../tags/tag595.xml" /><Relationship Id="rId39" Type="http://schemas.openxmlformats.org/officeDocument/2006/relationships/image" Target="../media/image82.png" /><Relationship Id="rId4" Type="http://schemas.openxmlformats.org/officeDocument/2006/relationships/tags" Target="../tags/tag576.xml" /><Relationship Id="rId40" Type="http://schemas.openxmlformats.org/officeDocument/2006/relationships/tags" Target="../tags/tag596.xml" /><Relationship Id="rId41" Type="http://schemas.openxmlformats.org/officeDocument/2006/relationships/tags" Target="../tags/tag597.xml" /><Relationship Id="rId42" Type="http://schemas.openxmlformats.org/officeDocument/2006/relationships/audio" Target="../media/chimes1.wav" /><Relationship Id="rId5" Type="http://schemas.openxmlformats.org/officeDocument/2006/relationships/tags" Target="../tags/tag577.xml" /><Relationship Id="rId6" Type="http://schemas.openxmlformats.org/officeDocument/2006/relationships/image" Target="../media/image67.png" /><Relationship Id="rId7" Type="http://schemas.openxmlformats.org/officeDocument/2006/relationships/tags" Target="../tags/tag578.xml" /><Relationship Id="rId8" Type="http://schemas.openxmlformats.org/officeDocument/2006/relationships/tags" Target="../tags/tag579.xml" /><Relationship Id="rId9" Type="http://schemas.openxmlformats.org/officeDocument/2006/relationships/tags" Target="../tags/tag580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90.xml" /><Relationship Id="rId3" Type="http://schemas.openxmlformats.org/officeDocument/2006/relationships/tags" Target="../tags/tag91.xml" /><Relationship Id="rId4" Type="http://schemas.openxmlformats.org/officeDocument/2006/relationships/image" Target="../media/image12.jpeg" /><Relationship Id="rId5" Type="http://schemas.openxmlformats.org/officeDocument/2006/relationships/tags" Target="../tags/tag92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102.xml" /><Relationship Id="rId11" Type="http://schemas.openxmlformats.org/officeDocument/2006/relationships/tags" Target="../tags/tag103.xml" /><Relationship Id="rId12" Type="http://schemas.openxmlformats.org/officeDocument/2006/relationships/tags" Target="../tags/tag104.xml" /><Relationship Id="rId13" Type="http://schemas.openxmlformats.org/officeDocument/2006/relationships/tags" Target="../tags/tag105.xml" /><Relationship Id="rId14" Type="http://schemas.openxmlformats.org/officeDocument/2006/relationships/tags" Target="../tags/tag106.xml" /><Relationship Id="rId15" Type="http://schemas.openxmlformats.org/officeDocument/2006/relationships/tags" Target="../tags/tag107.xml" /><Relationship Id="rId16" Type="http://schemas.openxmlformats.org/officeDocument/2006/relationships/tags" Target="../tags/tag108.xml" /><Relationship Id="rId17" Type="http://schemas.openxmlformats.org/officeDocument/2006/relationships/oleObject" Target="../embeddings/oleObject1.bin" TargetMode="Internal" /><Relationship Id="rId18" Type="http://schemas.openxmlformats.org/officeDocument/2006/relationships/image" Target="../media/image14.png" /><Relationship Id="rId19" Type="http://schemas.openxmlformats.org/officeDocument/2006/relationships/tags" Target="../tags/tag109.xml" /><Relationship Id="rId2" Type="http://schemas.openxmlformats.org/officeDocument/2006/relationships/notesSlide" Target="../notesSlides/notesSlide2.xml" /><Relationship Id="rId20" Type="http://schemas.openxmlformats.org/officeDocument/2006/relationships/tags" Target="../tags/tag110.xml" /><Relationship Id="rId21" Type="http://schemas.openxmlformats.org/officeDocument/2006/relationships/tags" Target="../tags/tag111.xml" /><Relationship Id="rId22" Type="http://schemas.openxmlformats.org/officeDocument/2006/relationships/tags" Target="../tags/tag112.xml" /><Relationship Id="rId23" Type="http://schemas.openxmlformats.org/officeDocument/2006/relationships/tags" Target="../tags/tag113.xml" /><Relationship Id="rId24" Type="http://schemas.openxmlformats.org/officeDocument/2006/relationships/tags" Target="../tags/tag114.xml" /><Relationship Id="rId25" Type="http://schemas.openxmlformats.org/officeDocument/2006/relationships/tags" Target="../tags/tag115.xml" /><Relationship Id="rId26" Type="http://schemas.openxmlformats.org/officeDocument/2006/relationships/tags" Target="../tags/tag116.xml" /><Relationship Id="rId27" Type="http://schemas.openxmlformats.org/officeDocument/2006/relationships/tags" Target="../tags/tag117.xml" /><Relationship Id="rId28" Type="http://schemas.openxmlformats.org/officeDocument/2006/relationships/tags" Target="../tags/tag118.xml" /><Relationship Id="rId29" Type="http://schemas.openxmlformats.org/officeDocument/2006/relationships/tags" Target="../tags/tag119.xml" /><Relationship Id="rId3" Type="http://schemas.openxmlformats.org/officeDocument/2006/relationships/tags" Target="../tags/tag96.xml" /><Relationship Id="rId30" Type="http://schemas.openxmlformats.org/officeDocument/2006/relationships/tags" Target="../tags/tag120.xml" /><Relationship Id="rId31" Type="http://schemas.openxmlformats.org/officeDocument/2006/relationships/tags" Target="../tags/tag121.xml" /><Relationship Id="rId32" Type="http://schemas.openxmlformats.org/officeDocument/2006/relationships/tags" Target="../tags/tag122.xml" /><Relationship Id="rId33" Type="http://schemas.openxmlformats.org/officeDocument/2006/relationships/tags" Target="../tags/tag123.xml" /><Relationship Id="rId34" Type="http://schemas.openxmlformats.org/officeDocument/2006/relationships/tags" Target="../tags/tag124.xml" /><Relationship Id="rId35" Type="http://schemas.openxmlformats.org/officeDocument/2006/relationships/tags" Target="../tags/tag125.xml" /><Relationship Id="rId36" Type="http://schemas.openxmlformats.org/officeDocument/2006/relationships/tags" Target="../tags/tag126.xml" /><Relationship Id="rId37" Type="http://schemas.openxmlformats.org/officeDocument/2006/relationships/tags" Target="../tags/tag127.xml" /><Relationship Id="rId38" Type="http://schemas.openxmlformats.org/officeDocument/2006/relationships/tags" Target="../tags/tag128.xml" /><Relationship Id="rId39" Type="http://schemas.openxmlformats.org/officeDocument/2006/relationships/tags" Target="../tags/tag129.xml" /><Relationship Id="rId4" Type="http://schemas.openxmlformats.org/officeDocument/2006/relationships/image" Target="../media/image13.jpeg" /><Relationship Id="rId40" Type="http://schemas.openxmlformats.org/officeDocument/2006/relationships/tags" Target="../tags/tag130.xml" /><Relationship Id="rId41" Type="http://schemas.openxmlformats.org/officeDocument/2006/relationships/tags" Target="../tags/tag131.xml" /><Relationship Id="rId42" Type="http://schemas.openxmlformats.org/officeDocument/2006/relationships/tags" Target="../tags/tag132.xml" /><Relationship Id="rId43" Type="http://schemas.openxmlformats.org/officeDocument/2006/relationships/vmlDrawing" Target="../drawings/vmlDrawing1.vml" /><Relationship Id="rId5" Type="http://schemas.openxmlformats.org/officeDocument/2006/relationships/tags" Target="../tags/tag97.xml" /><Relationship Id="rId6" Type="http://schemas.openxmlformats.org/officeDocument/2006/relationships/tags" Target="../tags/tag98.xml" /><Relationship Id="rId7" Type="http://schemas.openxmlformats.org/officeDocument/2006/relationships/tags" Target="../tags/tag99.xml" /><Relationship Id="rId8" Type="http://schemas.openxmlformats.org/officeDocument/2006/relationships/tags" Target="../tags/tag100.xml" /><Relationship Id="rId9" Type="http://schemas.openxmlformats.org/officeDocument/2006/relationships/tags" Target="../tags/tag101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141.xml" /><Relationship Id="rId11" Type="http://schemas.openxmlformats.org/officeDocument/2006/relationships/tags" Target="../tags/tag142.xml" /><Relationship Id="rId12" Type="http://schemas.openxmlformats.org/officeDocument/2006/relationships/tags" Target="../tags/tag143.xml" /><Relationship Id="rId13" Type="http://schemas.openxmlformats.org/officeDocument/2006/relationships/image" Target="../media/image15.jpeg" /><Relationship Id="rId14" Type="http://schemas.openxmlformats.org/officeDocument/2006/relationships/tags" Target="../tags/tag144.xml" /><Relationship Id="rId15" Type="http://schemas.openxmlformats.org/officeDocument/2006/relationships/tags" Target="../tags/tag145.xml" /><Relationship Id="rId16" Type="http://schemas.openxmlformats.org/officeDocument/2006/relationships/tags" Target="../tags/tag146.xml" /><Relationship Id="rId17" Type="http://schemas.openxmlformats.org/officeDocument/2006/relationships/tags" Target="../tags/tag147.xml" /><Relationship Id="rId18" Type="http://schemas.openxmlformats.org/officeDocument/2006/relationships/tags" Target="../tags/tag148.xml" /><Relationship Id="rId19" Type="http://schemas.openxmlformats.org/officeDocument/2006/relationships/tags" Target="../tags/tag149.xml" /><Relationship Id="rId2" Type="http://schemas.openxmlformats.org/officeDocument/2006/relationships/tags" Target="../tags/tag133.xml" /><Relationship Id="rId20" Type="http://schemas.openxmlformats.org/officeDocument/2006/relationships/tags" Target="../tags/tag150.xml" /><Relationship Id="rId21" Type="http://schemas.openxmlformats.org/officeDocument/2006/relationships/tags" Target="../tags/tag151.xml" /><Relationship Id="rId22" Type="http://schemas.openxmlformats.org/officeDocument/2006/relationships/tags" Target="../tags/tag152.xml" /><Relationship Id="rId23" Type="http://schemas.openxmlformats.org/officeDocument/2006/relationships/tags" Target="../tags/tag153.xml" /><Relationship Id="rId24" Type="http://schemas.openxmlformats.org/officeDocument/2006/relationships/tags" Target="../tags/tag154.xml" /><Relationship Id="rId25" Type="http://schemas.openxmlformats.org/officeDocument/2006/relationships/tags" Target="../tags/tag155.xml" /><Relationship Id="rId26" Type="http://schemas.openxmlformats.org/officeDocument/2006/relationships/tags" Target="../tags/tag156.xml" /><Relationship Id="rId27" Type="http://schemas.openxmlformats.org/officeDocument/2006/relationships/tags" Target="../tags/tag157.xml" /><Relationship Id="rId28" Type="http://schemas.openxmlformats.org/officeDocument/2006/relationships/tags" Target="../tags/tag158.xml" /><Relationship Id="rId29" Type="http://schemas.openxmlformats.org/officeDocument/2006/relationships/tags" Target="../tags/tag159.xml" /><Relationship Id="rId3" Type="http://schemas.openxmlformats.org/officeDocument/2006/relationships/tags" Target="../tags/tag134.xml" /><Relationship Id="rId30" Type="http://schemas.openxmlformats.org/officeDocument/2006/relationships/tags" Target="../tags/tag160.xml" /><Relationship Id="rId31" Type="http://schemas.openxmlformats.org/officeDocument/2006/relationships/tags" Target="../tags/tag161.xml" /><Relationship Id="rId32" Type="http://schemas.openxmlformats.org/officeDocument/2006/relationships/tags" Target="../tags/tag162.xml" /><Relationship Id="rId33" Type="http://schemas.openxmlformats.org/officeDocument/2006/relationships/tags" Target="../tags/tag163.xml" /><Relationship Id="rId34" Type="http://schemas.openxmlformats.org/officeDocument/2006/relationships/tags" Target="../tags/tag164.xml" /><Relationship Id="rId35" Type="http://schemas.openxmlformats.org/officeDocument/2006/relationships/tags" Target="../tags/tag165.xml" /><Relationship Id="rId36" Type="http://schemas.openxmlformats.org/officeDocument/2006/relationships/tags" Target="../tags/tag166.xml" /><Relationship Id="rId37" Type="http://schemas.openxmlformats.org/officeDocument/2006/relationships/tags" Target="../tags/tag167.xml" /><Relationship Id="rId38" Type="http://schemas.openxmlformats.org/officeDocument/2006/relationships/tags" Target="../tags/tag168.xml" /><Relationship Id="rId39" Type="http://schemas.openxmlformats.org/officeDocument/2006/relationships/tags" Target="../tags/tag169.xml" /><Relationship Id="rId4" Type="http://schemas.openxmlformats.org/officeDocument/2006/relationships/tags" Target="../tags/tag135.xml" /><Relationship Id="rId40" Type="http://schemas.openxmlformats.org/officeDocument/2006/relationships/tags" Target="../tags/tag170.xml" /><Relationship Id="rId41" Type="http://schemas.openxmlformats.org/officeDocument/2006/relationships/tags" Target="../tags/tag171.xml" /><Relationship Id="rId42" Type="http://schemas.openxmlformats.org/officeDocument/2006/relationships/tags" Target="../tags/tag172.xml" /><Relationship Id="rId43" Type="http://schemas.openxmlformats.org/officeDocument/2006/relationships/tags" Target="../tags/tag173.xml" /><Relationship Id="rId44" Type="http://schemas.openxmlformats.org/officeDocument/2006/relationships/tags" Target="../tags/tag174.xml" /><Relationship Id="rId45" Type="http://schemas.openxmlformats.org/officeDocument/2006/relationships/tags" Target="../tags/tag175.xml" /><Relationship Id="rId46" Type="http://schemas.openxmlformats.org/officeDocument/2006/relationships/tags" Target="../tags/tag176.xml" /><Relationship Id="rId47" Type="http://schemas.openxmlformats.org/officeDocument/2006/relationships/tags" Target="../tags/tag177.xml" /><Relationship Id="rId48" Type="http://schemas.openxmlformats.org/officeDocument/2006/relationships/tags" Target="../tags/tag178.xml" /><Relationship Id="rId49" Type="http://schemas.openxmlformats.org/officeDocument/2006/relationships/tags" Target="../tags/tag179.xml" /><Relationship Id="rId5" Type="http://schemas.openxmlformats.org/officeDocument/2006/relationships/tags" Target="../tags/tag136.xml" /><Relationship Id="rId50" Type="http://schemas.openxmlformats.org/officeDocument/2006/relationships/tags" Target="../tags/tag180.xml" /><Relationship Id="rId51" Type="http://schemas.openxmlformats.org/officeDocument/2006/relationships/tags" Target="../tags/tag181.xml" /><Relationship Id="rId52" Type="http://schemas.openxmlformats.org/officeDocument/2006/relationships/tags" Target="../tags/tag182.xml" /><Relationship Id="rId53" Type="http://schemas.openxmlformats.org/officeDocument/2006/relationships/image" Target="../media/image16.jpeg" /><Relationship Id="rId54" Type="http://schemas.openxmlformats.org/officeDocument/2006/relationships/tags" Target="../tags/tag183.xml" /><Relationship Id="rId55" Type="http://schemas.openxmlformats.org/officeDocument/2006/relationships/tags" Target="../tags/tag184.xml" /><Relationship Id="rId56" Type="http://schemas.openxmlformats.org/officeDocument/2006/relationships/tags" Target="../tags/tag185.xml" /><Relationship Id="rId6" Type="http://schemas.openxmlformats.org/officeDocument/2006/relationships/tags" Target="../tags/tag137.xml" /><Relationship Id="rId7" Type="http://schemas.openxmlformats.org/officeDocument/2006/relationships/tags" Target="../tags/tag138.xml" /><Relationship Id="rId8" Type="http://schemas.openxmlformats.org/officeDocument/2006/relationships/tags" Target="../tags/tag139.xml" /><Relationship Id="rId9" Type="http://schemas.openxmlformats.org/officeDocument/2006/relationships/tags" Target="../tags/tag140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tags" Target="../tags/tag186.xml" /><Relationship Id="rId3" Type="http://schemas.openxmlformats.org/officeDocument/2006/relationships/tags" Target="../tags/tag187.xml" /><Relationship Id="rId4" Type="http://schemas.openxmlformats.org/officeDocument/2006/relationships/tags" Target="../tags/tag188.xml" /><Relationship Id="rId5" Type="http://schemas.openxmlformats.org/officeDocument/2006/relationships/tags" Target="../tags/tag189.xml" /><Relationship Id="rId6" Type="http://schemas.openxmlformats.org/officeDocument/2006/relationships/tags" Target="../tags/tag190.xml" /><Relationship Id="rId7" Type="http://schemas.openxmlformats.org/officeDocument/2006/relationships/tags" Target="../tags/tag191.xml" /><Relationship Id="rId8" Type="http://schemas.openxmlformats.org/officeDocument/2006/relationships/tags" Target="../tags/tag192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image" Target="../media/image19.gif" /><Relationship Id="rId11" Type="http://schemas.openxmlformats.org/officeDocument/2006/relationships/tags" Target="../tags/tag199.xml" /><Relationship Id="rId12" Type="http://schemas.openxmlformats.org/officeDocument/2006/relationships/tags" Target="../tags/tag200.xml" /><Relationship Id="rId2" Type="http://schemas.openxmlformats.org/officeDocument/2006/relationships/tags" Target="../tags/tag193.xml" /><Relationship Id="rId3" Type="http://schemas.openxmlformats.org/officeDocument/2006/relationships/tags" Target="../tags/tag194.xml" /><Relationship Id="rId4" Type="http://schemas.openxmlformats.org/officeDocument/2006/relationships/tags" Target="../tags/tag195.xml" /><Relationship Id="rId5" Type="http://schemas.openxmlformats.org/officeDocument/2006/relationships/image" Target="../media/image17.gif" /><Relationship Id="rId6" Type="http://schemas.openxmlformats.org/officeDocument/2006/relationships/tags" Target="../tags/tag196.xml" /><Relationship Id="rId7" Type="http://schemas.openxmlformats.org/officeDocument/2006/relationships/image" Target="../media/image18.png" /><Relationship Id="rId8" Type="http://schemas.openxmlformats.org/officeDocument/2006/relationships/tags" Target="../tags/tag197.xml" /><Relationship Id="rId9" Type="http://schemas.openxmlformats.org/officeDocument/2006/relationships/tags" Target="../tags/tag198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tags" Target="../tags/tag201.xml" /><Relationship Id="rId3" Type="http://schemas.openxmlformats.org/officeDocument/2006/relationships/tags" Target="../tags/tag202.xml" /><Relationship Id="rId4" Type="http://schemas.openxmlformats.org/officeDocument/2006/relationships/oleObject" Target="../embeddings/oleObject2.bin" TargetMode="Internal" /><Relationship Id="rId5" Type="http://schemas.openxmlformats.org/officeDocument/2006/relationships/image" Target="../media/image20.wmf" /><Relationship Id="rId6" Type="http://schemas.openxmlformats.org/officeDocument/2006/relationships/image" Target="../media/image21.png" /><Relationship Id="rId7" Type="http://schemas.openxmlformats.org/officeDocument/2006/relationships/tags" Target="../tags/tag203.xml" /><Relationship Id="rId8" Type="http://schemas.openxmlformats.org/officeDocument/2006/relationships/tags" Target="../tags/tag204.xml" /><Relationship Id="rId9" Type="http://schemas.openxmlformats.org/officeDocument/2006/relationships/vmlDrawing" Target="../drawings/vmlDrawing2.v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dpi="0" rotWithShape="1">
          <a:blip r:embed="rId16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3" name="组合 2" title="">
            <a:extLst>
              <a:ext uri="{FF2B5EF4-FFF2-40B4-BE49-F238E27FC236}">
                <a16:creationId xmlns:a16="http://schemas.microsoft.com/office/drawing/2014/main" id="{A4F433D9-68E9-0CE9-272C-05D957386369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-1287124" y="124818"/>
            <a:ext cx="11658765" cy="5690462"/>
            <a:chOff x="-1287124" y="124818"/>
            <a:chExt cx="11658765" cy="5690462"/>
          </a:xfrm>
        </p:grpSpPr>
        <p:sp>
          <p:nvSpPr>
            <p:cNvPr id="6" name="圆角矩形​​ 10">
              <a:extLst>
                <a:ext uri="{FF2B5EF4-FFF2-40B4-BE49-F238E27FC236}">
                  <a16:creationId xmlns:a16="http://schemas.microsoft.com/office/drawing/2014/main" id="{0336A37C-D6B5-251A-B526-5C0CB8BF4DEA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5835641" y="1100845"/>
              <a:ext cx="4536000" cy="648000"/>
            </a:xfrm>
            <a:prstGeom prst="roundRect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3200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  <a:sym typeface="Arial"/>
                </a:rPr>
                <a:t>第九章  压强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62181C76-C324-4A5F-3EBC-7EC411DDD48F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-1287124" y="124818"/>
              <a:ext cx="60960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2024</a:t>
              </a:r>
              <a:r>
                <a:rPr lang="zh-CN" altLang="en-US" sz="2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人教版物理八年级下册</a:t>
              </a: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44C8F92C-6DCF-C657-89DB-F048CA8A9E97}"/>
                </a:ext>
              </a:extLst>
            </p:cNvPr>
            <p:cNvGrpSpPr/>
            <p:nvPr>
              <p:custDataLst>
                <p:tags r:id="rId7"/>
              </p:custDataLst>
            </p:nvPr>
          </p:nvGrpSpPr>
          <p:grpSpPr>
            <a:xfrm>
              <a:off x="-88308" y="421271"/>
              <a:ext cx="10325384" cy="5394009"/>
              <a:chOff x="-88308" y="421271"/>
              <a:chExt cx="10325384" cy="5394009"/>
            </a:xfrm>
          </p:grpSpPr>
          <p:sp>
            <p:nvSpPr>
              <p:cNvPr id="19" name="TextBox 8">
                <a:extLst>
                  <a:ext uri="{FF2B5EF4-FFF2-40B4-BE49-F238E27FC236}">
                    <a16:creationId xmlns:a16="http://schemas.microsoft.com/office/drawing/2014/main" id="{BCE87CA3-6317-37A2-3101-B9E03C2C38B6}"/>
                  </a:ext>
                </a:extLst>
              </p:cNvPr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6021553" y="3357228"/>
                <a:ext cx="4215523" cy="1384970"/>
              </a:xfrm>
              <a:prstGeom prst="rect">
                <a:avLst/>
              </a:prstGeom>
              <a:noFill/>
            </p:spPr>
            <p:txBody>
              <a:bodyPr wrap="square" lIns="91416" tIns="45708" rIns="91416" bIns="45708" rtlCol="0">
                <a:spAutoFit/>
              </a:bodyPr>
              <a:lstStyle>
                <a:defPPr>
                  <a:defRPr lang="zh-CN"/>
                </a:defPPr>
                <a:lvl1pPr>
                  <a:defRPr sz="2000">
                    <a:solidFill>
                      <a:schemeClr val="accent2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  <a:sym typeface="Arial"/>
                  </a:rPr>
                  <a:t>授课教师：</a:t>
                </a:r>
                <a:r>
                  <a:rPr kumimoji="0" lang="en-US" altLang="zh-C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  <a:sym typeface="Arial"/>
                  </a:rPr>
                  <a:t>********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8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/>
                    <a:ea typeface="微软雅黑"/>
                    <a:cs typeface="Arial"/>
                    <a:sym typeface="Arial"/>
                  </a:rPr>
                  <a:t> 班      级</a:t>
                </a:r>
                <a:r>
                  <a:rPr lang="zh-CN" altLang="en-US" sz="2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ea typeface="微软雅黑"/>
                    <a:cs typeface="Arial"/>
                    <a:sym typeface="Arial"/>
                  </a:rPr>
                  <a:t>：</a:t>
                </a:r>
                <a:r>
                  <a:rPr kumimoji="0" lang="en-US" altLang="zh-C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  <a:sym typeface="Arial"/>
                  </a:rPr>
                  <a:t>********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ea typeface="微软雅黑"/>
                    <a:cs typeface="Arial"/>
                    <a:sym typeface="Arial"/>
                  </a:rPr>
                  <a:t> 时      间：</a:t>
                </a:r>
                <a:r>
                  <a:rPr kumimoji="0" lang="en-US" altLang="zh-C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  <a:sym typeface="Arial"/>
                  </a:rPr>
                  <a:t>********</a:t>
                </a: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2D087AA5-35A9-9E49-BCE8-233DA0C3DC7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9">
                <a:alphaModFix amt="3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1011104">
                <a:off x="2931774" y="3640664"/>
                <a:ext cx="1535614" cy="217461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F878B616-7102-5395-22A5-15F69431D20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88308" y="421271"/>
                <a:ext cx="2174616" cy="2174616"/>
              </a:xfrm>
              <a:prstGeom prst="rect">
                <a:avLst/>
              </a:prstGeom>
            </p:spPr>
          </p:pic>
        </p:grpSp>
      </p:grpSp>
      <p:sp>
        <p:nvSpPr>
          <p:cNvPr id="2" name="AutoShape 5" title="">
            <a:extLst>
              <a:ext uri="{FF2B5EF4-FFF2-40B4-BE49-F238E27FC236}">
                <a16:creationId xmlns:a16="http://schemas.microsoft.com/office/drawing/2014/main" id="{92CD5A77-9358-BB7D-0BC2-86360B5FD49A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5496912" y="1793226"/>
            <a:ext cx="5133948" cy="1134501"/>
          </a:xfrm>
          <a:custGeom>
            <a:gdLst>
              <a:gd name="connsiteX0" fmla="*/ 0 w 5133948"/>
              <a:gd name="connsiteY0" fmla="*/ 189087 h 1134501"/>
              <a:gd name="connsiteX1" fmla="*/ 189087 w 5133948"/>
              <a:gd name="connsiteY1" fmla="*/ 0 h 1134501"/>
              <a:gd name="connsiteX2" fmla="*/ 4944861 w 5133948"/>
              <a:gd name="connsiteY2" fmla="*/ 0 h 1134501"/>
              <a:gd name="connsiteX3" fmla="*/ 5133948 w 5133948"/>
              <a:gd name="connsiteY3" fmla="*/ 189087 h 1134501"/>
              <a:gd name="connsiteX4" fmla="*/ 5133948 w 5133948"/>
              <a:gd name="connsiteY4" fmla="*/ 945414 h 1134501"/>
              <a:gd name="connsiteX5" fmla="*/ 4944861 w 5133948"/>
              <a:gd name="connsiteY5" fmla="*/ 1134501 h 1134501"/>
              <a:gd name="connsiteX6" fmla="*/ 189087 w 5133948"/>
              <a:gd name="connsiteY6" fmla="*/ 1134501 h 1134501"/>
              <a:gd name="connsiteX7" fmla="*/ 0 w 5133948"/>
              <a:gd name="connsiteY7" fmla="*/ 945414 h 1134501"/>
              <a:gd name="connsiteX8" fmla="*/ 0 w 5133948"/>
              <a:gd name="connsiteY8" fmla="*/ 189087 h 113450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33948" h="1134501" fill="none" extrusionOk="0">
                <a:moveTo>
                  <a:pt x="0" y="189087"/>
                </a:moveTo>
                <a:cubicBezTo>
                  <a:pt x="3689" y="74372"/>
                  <a:pt x="84887" y="-6175"/>
                  <a:pt x="189087" y="0"/>
                </a:cubicBezTo>
                <a:cubicBezTo>
                  <a:pt x="1248000" y="-20655"/>
                  <a:pt x="3861378" y="-111687"/>
                  <a:pt x="4944861" y="0"/>
                </a:cubicBezTo>
                <a:cubicBezTo>
                  <a:pt x="5044231" y="17976"/>
                  <a:pt x="5137553" y="68778"/>
                  <a:pt x="5133948" y="189087"/>
                </a:cubicBezTo>
                <a:cubicBezTo>
                  <a:pt x="5146387" y="351140"/>
                  <a:pt x="5088127" y="760952"/>
                  <a:pt x="5133948" y="945414"/>
                </a:cubicBezTo>
                <a:cubicBezTo>
                  <a:pt x="5136851" y="1058106"/>
                  <a:pt x="5044624" y="1141213"/>
                  <a:pt x="4944861" y="1134501"/>
                </a:cubicBezTo>
                <a:cubicBezTo>
                  <a:pt x="4089172" y="1056676"/>
                  <a:pt x="1491340" y="1216779"/>
                  <a:pt x="189087" y="1134501"/>
                </a:cubicBezTo>
                <a:cubicBezTo>
                  <a:pt x="94698" y="1126656"/>
                  <a:pt x="-14431" y="1041665"/>
                  <a:pt x="0" y="945414"/>
                </a:cubicBezTo>
                <a:cubicBezTo>
                  <a:pt x="-33811" y="727352"/>
                  <a:pt x="-33253" y="414801"/>
                  <a:pt x="0" y="189087"/>
                </a:cubicBezTo>
                <a:close/>
              </a:path>
              <a:path w="5133948" h="1134501" stroke="0" extrusionOk="0">
                <a:moveTo>
                  <a:pt x="0" y="189087"/>
                </a:moveTo>
                <a:cubicBezTo>
                  <a:pt x="1979" y="86138"/>
                  <a:pt x="79715" y="-13761"/>
                  <a:pt x="189087" y="0"/>
                </a:cubicBezTo>
                <a:cubicBezTo>
                  <a:pt x="2556993" y="-83864"/>
                  <a:pt x="2612947" y="-109232"/>
                  <a:pt x="4944861" y="0"/>
                </a:cubicBezTo>
                <a:cubicBezTo>
                  <a:pt x="5051168" y="-4308"/>
                  <a:pt x="5131009" y="102147"/>
                  <a:pt x="5133948" y="189087"/>
                </a:cubicBezTo>
                <a:cubicBezTo>
                  <a:pt x="5101833" y="483226"/>
                  <a:pt x="5146102" y="635116"/>
                  <a:pt x="5133948" y="945414"/>
                </a:cubicBezTo>
                <a:cubicBezTo>
                  <a:pt x="5140424" y="1062026"/>
                  <a:pt x="5065713" y="1125499"/>
                  <a:pt x="4944861" y="1134501"/>
                </a:cubicBezTo>
                <a:cubicBezTo>
                  <a:pt x="4143252" y="1058495"/>
                  <a:pt x="1636545" y="1280291"/>
                  <a:pt x="189087" y="1134501"/>
                </a:cubicBezTo>
                <a:cubicBezTo>
                  <a:pt x="80170" y="1130257"/>
                  <a:pt x="14984" y="1059049"/>
                  <a:pt x="0" y="945414"/>
                </a:cubicBezTo>
                <a:cubicBezTo>
                  <a:pt x="-35272" y="629408"/>
                  <a:pt x="-8774" y="492653"/>
                  <a:pt x="0" y="189087"/>
                </a:cubicBezTo>
                <a:close/>
              </a:path>
            </a:pathLst>
          </a:custGeom>
          <a:ln w="57150"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</a:gradFill>
            <a:extLst>
              <a:ext uri="{C807C97D-BFC1-408E-A445-0C87EB9F89A2}">
                <ask:lineSketchStyleProps xmlns:ask="http://schemas.microsoft.com/office/drawing/2018/sketchyshapes" sd="1992993964">
                  <a:prstGeom prst="roundRect">
                    <a:avLst>
                      <a:gd name="adj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8745" tIns="49372" rIns="98745" bIns="49372" anchor="ctr"/>
          <a:lstStyle>
            <a:lvl1pPr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03275" indent="-309880"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235075" indent="-247650"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729105" indent="-247650"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222500" indent="-247650"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679700" indent="-24765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136900" indent="-24765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94100" indent="-24765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051300" indent="-24765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6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imes New Roman" panose="02020603050405020304" pitchFamily="18" charset="0"/>
              </a:rPr>
              <a:t>9.1</a:t>
            </a:r>
            <a:r>
              <a: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imes New Roman" panose="02020603050405020304" pitchFamily="18" charset="0"/>
              </a:rPr>
              <a:t>压强</a:t>
            </a:r>
          </a:p>
        </p:txBody>
      </p:sp>
      <p:pic>
        <p:nvPicPr>
          <p:cNvPr id="4" name="图片 3" title="">
            <a:extLst>
              <a:ext uri="{FF2B5EF4-FFF2-40B4-BE49-F238E27FC236}">
                <a16:creationId xmlns:a16="http://schemas.microsoft.com/office/drawing/2014/main" id="{E8F36C3E-B07E-98F0-EA9B-8DABD65AB8A1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644" y="1796453"/>
            <a:ext cx="3429514" cy="455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  <p:sndAc>
      <p:stSnd>
        <p:snd r:embed="rId17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" name="TextBox 1" title=""/>
          <p:cNvSpPr txBox="1"/>
          <p:nvPr>
            <p:custDataLst>
              <p:tags r:id="rId4"/>
            </p:custDataLst>
          </p:nvPr>
        </p:nvSpPr>
        <p:spPr>
          <a:xfrm>
            <a:off x="455295" y="1804001"/>
            <a:ext cx="1882459" cy="584775"/>
          </a:xfrm>
          <a:prstGeom prst="rect">
            <a:avLst/>
          </a:prstGeom>
          <a:noFill/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dist"/>
            <a:r>
              <a: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猜想</a:t>
            </a:r>
          </a:p>
        </p:txBody>
      </p:sp>
      <p:sp>
        <p:nvSpPr>
          <p:cNvPr id="16386" name="TextBox 2" title=""/>
          <p:cNvSpPr txBox="1"/>
          <p:nvPr>
            <p:custDataLst>
              <p:tags r:id="rId5"/>
            </p:custDataLst>
          </p:nvPr>
        </p:nvSpPr>
        <p:spPr>
          <a:xfrm>
            <a:off x="2608685" y="1804001"/>
            <a:ext cx="4698722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latin typeface="宋体" panose="02010600030101010101" pitchFamily="2" charset="-122"/>
                <a:ea typeface="华文楷体" panose="02010600040101010101" charset="-122"/>
              </a:rPr>
              <a:t>压力的作用效果可能与：</a:t>
            </a:r>
          </a:p>
        </p:txBody>
      </p:sp>
      <p:sp>
        <p:nvSpPr>
          <p:cNvPr id="5" name="TextBox 3" title=""/>
          <p:cNvSpPr txBox="1"/>
          <p:nvPr>
            <p:custDataLst>
              <p:tags r:id="rId6"/>
            </p:custDataLst>
          </p:nvPr>
        </p:nvSpPr>
        <p:spPr>
          <a:xfrm>
            <a:off x="2747963" y="2526314"/>
            <a:ext cx="2236510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华文楷体" panose="02010600040101010101" charset="-122"/>
              </a:rPr>
              <a:t>压力大小、</a:t>
            </a:r>
          </a:p>
        </p:txBody>
      </p:sp>
      <p:sp>
        <p:nvSpPr>
          <p:cNvPr id="7" name="TextBox 4" title=""/>
          <p:cNvSpPr txBox="1"/>
          <p:nvPr>
            <p:custDataLst>
              <p:tags r:id="rId7"/>
            </p:custDataLst>
          </p:nvPr>
        </p:nvSpPr>
        <p:spPr>
          <a:xfrm>
            <a:off x="4810761" y="2526314"/>
            <a:ext cx="1826141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受力面积</a:t>
            </a:r>
          </a:p>
        </p:txBody>
      </p:sp>
      <p:sp>
        <p:nvSpPr>
          <p:cNvPr id="9" name="TextBox 7" title=""/>
          <p:cNvSpPr txBox="1"/>
          <p:nvPr>
            <p:custDataLst>
              <p:tags r:id="rId8"/>
            </p:custDataLst>
          </p:nvPr>
        </p:nvSpPr>
        <p:spPr>
          <a:xfrm>
            <a:off x="455295" y="4768947"/>
            <a:ext cx="1832553" cy="584775"/>
          </a:xfrm>
          <a:prstGeom prst="rect">
            <a:avLst/>
          </a:prstGeom>
          <a:noFill/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baseline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lvl="2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lvl="3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lvl="4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zh-CN" altLang="en-US" sz="3200"/>
              <a:t>实验方法</a:t>
            </a:r>
          </a:p>
        </p:txBody>
      </p:sp>
      <p:sp>
        <p:nvSpPr>
          <p:cNvPr id="15" name="TextBox 8" title=""/>
          <p:cNvSpPr txBox="1"/>
          <p:nvPr>
            <p:custDataLst>
              <p:tags r:id="rId9"/>
            </p:custDataLst>
          </p:nvPr>
        </p:nvSpPr>
        <p:spPr>
          <a:xfrm>
            <a:off x="2748280" y="4745346"/>
            <a:ext cx="2236510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华文楷体" panose="02010600040101010101" charset="-122"/>
              </a:rPr>
              <a:t>控制变量法</a:t>
            </a:r>
          </a:p>
        </p:txBody>
      </p:sp>
      <p:sp>
        <p:nvSpPr>
          <p:cNvPr id="16" name="TextBox 9" title=""/>
          <p:cNvSpPr txBox="1"/>
          <p:nvPr>
            <p:custDataLst>
              <p:tags r:id="rId10"/>
            </p:custDataLst>
          </p:nvPr>
        </p:nvSpPr>
        <p:spPr>
          <a:xfrm>
            <a:off x="455295" y="3387690"/>
            <a:ext cx="1832553" cy="584775"/>
          </a:xfrm>
          <a:prstGeom prst="rect">
            <a:avLst/>
          </a:prstGeom>
          <a:noFill/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baseline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lvl="2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lvl="3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lvl="4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zh-CN" altLang="en-US" sz="3200"/>
              <a:t>实验装置</a:t>
            </a:r>
          </a:p>
        </p:txBody>
      </p:sp>
      <p:pic>
        <p:nvPicPr>
          <p:cNvPr id="17" name="Picture 5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374178" y="2473724"/>
            <a:ext cx="3335057" cy="244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Box 11" title=""/>
          <p:cNvSpPr txBox="1"/>
          <p:nvPr>
            <p:custDataLst>
              <p:tags r:id="rId13"/>
            </p:custDataLst>
          </p:nvPr>
        </p:nvSpPr>
        <p:spPr>
          <a:xfrm>
            <a:off x="2636427" y="3388009"/>
            <a:ext cx="3467616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latin typeface="宋体" panose="02010600030101010101" pitchFamily="2" charset="-122"/>
                <a:ea typeface="华文楷体" panose="02010600040101010101" charset="-122"/>
              </a:rPr>
              <a:t>小桌、海绵、砝码</a:t>
            </a:r>
          </a:p>
        </p:txBody>
      </p:sp>
      <p:sp>
        <p:nvSpPr>
          <p:cNvPr id="19" name="TextBox 4" title=""/>
          <p:cNvSpPr txBox="1"/>
          <p:nvPr>
            <p:custDataLst>
              <p:tags r:id="rId14"/>
            </p:custDataLst>
          </p:nvPr>
        </p:nvSpPr>
        <p:spPr>
          <a:xfrm>
            <a:off x="6476212" y="2503942"/>
            <a:ext cx="1415772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</a:rPr>
              <a:t>有关。</a:t>
            </a:r>
          </a:p>
        </p:txBody>
      </p:sp>
      <p:sp>
        <p:nvSpPr>
          <p:cNvPr id="50179" name="矩形 12290" title="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-1586" y="877854"/>
            <a:ext cx="12195175" cy="720725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3200" b="1" spc="133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</a:t>
            </a:r>
            <a:r>
              <a:rPr lang="zh-CN" altLang="zh-CN" sz="3200" b="1" spc="133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探究实验：探究影响压力作用效果的因素</a:t>
            </a:r>
          </a:p>
        </p:txBody>
      </p:sp>
      <p:sp>
        <p:nvSpPr>
          <p:cNvPr id="2" name="TextBox 8" title=""/>
          <p:cNvSpPr txBox="1"/>
          <p:nvPr>
            <p:custDataLst>
              <p:tags r:id="rId16"/>
            </p:custDataLst>
          </p:nvPr>
        </p:nvSpPr>
        <p:spPr>
          <a:xfrm>
            <a:off x="2887705" y="5512038"/>
            <a:ext cx="1415772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华文楷体" panose="02010600040101010101" charset="-122"/>
              </a:rPr>
              <a:t>转换法</a:t>
            </a:r>
          </a:p>
        </p:txBody>
      </p:sp>
      <p:sp>
        <p:nvSpPr>
          <p:cNvPr id="21" name="TextBox 8" title=""/>
          <p:cNvSpPr txBox="1"/>
          <p:nvPr>
            <p:custDataLst>
              <p:tags r:id="rId17"/>
            </p:custDataLst>
          </p:nvPr>
        </p:nvSpPr>
        <p:spPr>
          <a:xfrm>
            <a:off x="4270481" y="5564465"/>
            <a:ext cx="7820851" cy="50276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667" b="1">
                <a:latin typeface="楷体" panose="02010609060101010101" charset="-122"/>
                <a:ea typeface="楷体" panose="02010609060101010101" charset="-122"/>
              </a:rPr>
              <a:t>通过观察海绵的形变程度来反映压力的作用效果。</a:t>
            </a:r>
          </a:p>
        </p:txBody>
      </p:sp>
      <p:pic>
        <p:nvPicPr>
          <p:cNvPr id="4" name="Picture 4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11734800" y="116586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  <p:cond evt="onBegin" delay="0">
                          <p:tn val="32"/>
                        </p:cond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  <p:cond evt="onBegin" delay="0">
                          <p:tn val="37"/>
                        </p:cond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  <p:cond evt="onBegin" delay="0">
                          <p:tn val="42"/>
                        </p:cond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  <p:cond evt="onBegin" delay="0">
                          <p:tn val="47"/>
                        </p:cond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386" grpId="0"/>
      <p:bldP spid="5" grpId="0"/>
      <p:bldP spid="7" grpId="0"/>
      <p:bldP spid="9" grpId="0" animBg="1"/>
      <p:bldP spid="15" grpId="0"/>
      <p:bldP spid="16" grpId="0" animBg="1"/>
      <p:bldP spid="18" grpId="0"/>
      <p:bldP spid="19" grpId="0"/>
      <p:bldP spid="2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33793" name="组合 32769" title=""/>
          <p:cNvGrpSpPr/>
          <p:nvPr>
            <p:custDataLst>
              <p:tags r:id="rId3"/>
            </p:custDataLst>
          </p:nvPr>
        </p:nvGrpSpPr>
        <p:grpSpPr>
          <a:xfrm>
            <a:off x="2136458" y="1849086"/>
            <a:ext cx="1871663" cy="865188"/>
            <a:chOff x="521" y="3067"/>
            <a:chExt cx="1225" cy="545"/>
          </a:xfrm>
        </p:grpSpPr>
        <p:sp>
          <p:nvSpPr>
            <p:cNvPr id="33794" name="流程图: 过程 32770"/>
            <p:cNvSpPr/>
            <p:nvPr>
              <p:custDataLst>
                <p:tags r:id="rId4"/>
              </p:custDataLst>
            </p:nvPr>
          </p:nvSpPr>
          <p:spPr>
            <a:xfrm>
              <a:off x="521" y="3158"/>
              <a:ext cx="1225" cy="454"/>
            </a:xfrm>
            <a:prstGeom prst="flowChartProcess">
              <a:avLst/>
            </a:prstGeom>
            <a:pattFill prst="pct50">
              <a:fgClr>
                <a:srgbClr val="000000"/>
              </a:fgClr>
              <a:bgClr>
                <a:schemeClr val="bg1"/>
              </a:bgClr>
            </a:pattFill>
            <a:ln w="9525">
              <a:noFill/>
            </a:ln>
          </p:spPr>
          <p:txBody>
            <a:bodyPr anchor="t"/>
            <a:lstStyle/>
            <a:p>
              <a:endPara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795" name="左中括号 32771"/>
            <p:cNvSpPr/>
            <p:nvPr>
              <p:custDataLst>
                <p:tags r:id="rId5"/>
              </p:custDataLst>
            </p:nvPr>
          </p:nvSpPr>
          <p:spPr>
            <a:xfrm rot="-5400000">
              <a:off x="860" y="2725"/>
              <a:ext cx="544" cy="1225"/>
            </a:xfrm>
            <a:prstGeom prst="leftBracket">
              <a:avLst>
                <a:gd name="adj" fmla="val 0"/>
              </a:avLst>
            </a:prstGeom>
            <a:noFill/>
            <a:ln w="38100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796" name="组合 32772" title=""/>
          <p:cNvGrpSpPr/>
          <p:nvPr>
            <p:custDataLst>
              <p:tags r:id="rId6"/>
            </p:custDataLst>
          </p:nvPr>
        </p:nvGrpSpPr>
        <p:grpSpPr>
          <a:xfrm>
            <a:off x="2568260" y="1623660"/>
            <a:ext cx="936625" cy="431800"/>
            <a:chOff x="839" y="2886"/>
            <a:chExt cx="590" cy="272"/>
          </a:xfrm>
        </p:grpSpPr>
        <p:sp>
          <p:nvSpPr>
            <p:cNvPr id="33797" name="矩形 32773"/>
            <p:cNvSpPr/>
            <p:nvPr>
              <p:custDataLst>
                <p:tags r:id="rId7"/>
              </p:custDataLst>
            </p:nvPr>
          </p:nvSpPr>
          <p:spPr>
            <a:xfrm>
              <a:off x="839" y="2886"/>
              <a:ext cx="590" cy="45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798" name="矩形 32774"/>
            <p:cNvSpPr/>
            <p:nvPr>
              <p:custDataLst>
                <p:tags r:id="rId8"/>
              </p:custDataLst>
            </p:nvPr>
          </p:nvSpPr>
          <p:spPr>
            <a:xfrm>
              <a:off x="1292" y="2931"/>
              <a:ext cx="46" cy="227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799" name="矩形 32775"/>
            <p:cNvSpPr/>
            <p:nvPr>
              <p:custDataLst>
                <p:tags r:id="rId9"/>
              </p:custDataLst>
            </p:nvPr>
          </p:nvSpPr>
          <p:spPr>
            <a:xfrm>
              <a:off x="929" y="2931"/>
              <a:ext cx="46" cy="227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800" name="组合 32776" title=""/>
          <p:cNvGrpSpPr/>
          <p:nvPr>
            <p:custDataLst>
              <p:tags r:id="rId10"/>
            </p:custDataLst>
          </p:nvPr>
        </p:nvGrpSpPr>
        <p:grpSpPr>
          <a:xfrm>
            <a:off x="4897862" y="1849297"/>
            <a:ext cx="1871663" cy="865188"/>
            <a:chOff x="521" y="3067"/>
            <a:chExt cx="1225" cy="545"/>
          </a:xfrm>
        </p:grpSpPr>
        <p:sp>
          <p:nvSpPr>
            <p:cNvPr id="33801" name="流程图: 过程 32777"/>
            <p:cNvSpPr/>
            <p:nvPr>
              <p:custDataLst>
                <p:tags r:id="rId11"/>
              </p:custDataLst>
            </p:nvPr>
          </p:nvSpPr>
          <p:spPr>
            <a:xfrm>
              <a:off x="521" y="3158"/>
              <a:ext cx="1225" cy="454"/>
            </a:xfrm>
            <a:prstGeom prst="flowChartProcess">
              <a:avLst/>
            </a:prstGeom>
            <a:pattFill prst="pct50">
              <a:fgClr>
                <a:srgbClr val="000000"/>
              </a:fgClr>
              <a:bgClr>
                <a:schemeClr val="bg1"/>
              </a:bgClr>
            </a:pattFill>
            <a:ln w="9525">
              <a:noFill/>
            </a:ln>
          </p:spPr>
          <p:txBody>
            <a:bodyPr anchor="t"/>
            <a:lstStyle/>
            <a:p>
              <a:endPara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802" name="左中括号 32778"/>
            <p:cNvSpPr/>
            <p:nvPr>
              <p:custDataLst>
                <p:tags r:id="rId12"/>
              </p:custDataLst>
            </p:nvPr>
          </p:nvSpPr>
          <p:spPr>
            <a:xfrm rot="-5400000">
              <a:off x="860" y="2725"/>
              <a:ext cx="544" cy="1225"/>
            </a:xfrm>
            <a:prstGeom prst="leftBracket">
              <a:avLst>
                <a:gd name="adj" fmla="val 0"/>
              </a:avLst>
            </a:prstGeom>
            <a:noFill/>
            <a:ln w="38100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803" name="组合 32779" title=""/>
          <p:cNvGrpSpPr/>
          <p:nvPr>
            <p:custDataLst>
              <p:tags r:id="rId13"/>
            </p:custDataLst>
          </p:nvPr>
        </p:nvGrpSpPr>
        <p:grpSpPr>
          <a:xfrm>
            <a:off x="5305109" y="1766535"/>
            <a:ext cx="936625" cy="431800"/>
            <a:chOff x="839" y="2886"/>
            <a:chExt cx="590" cy="272"/>
          </a:xfrm>
        </p:grpSpPr>
        <p:sp>
          <p:nvSpPr>
            <p:cNvPr id="33804" name="矩形 32780"/>
            <p:cNvSpPr/>
            <p:nvPr>
              <p:custDataLst>
                <p:tags r:id="rId14"/>
              </p:custDataLst>
            </p:nvPr>
          </p:nvSpPr>
          <p:spPr>
            <a:xfrm>
              <a:off x="839" y="2886"/>
              <a:ext cx="590" cy="45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32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805" name="矩形 32781"/>
            <p:cNvSpPr/>
            <p:nvPr>
              <p:custDataLst>
                <p:tags r:id="rId15"/>
              </p:custDataLst>
            </p:nvPr>
          </p:nvSpPr>
          <p:spPr>
            <a:xfrm>
              <a:off x="1292" y="2931"/>
              <a:ext cx="46" cy="227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32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806" name="矩形 32782"/>
            <p:cNvSpPr/>
            <p:nvPr>
              <p:custDataLst>
                <p:tags r:id="rId16"/>
              </p:custDataLst>
            </p:nvPr>
          </p:nvSpPr>
          <p:spPr>
            <a:xfrm>
              <a:off x="929" y="2931"/>
              <a:ext cx="46" cy="227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32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807" name="组合 32783" title=""/>
          <p:cNvGrpSpPr/>
          <p:nvPr>
            <p:custDataLst>
              <p:tags r:id="rId17"/>
            </p:custDataLst>
          </p:nvPr>
        </p:nvGrpSpPr>
        <p:grpSpPr>
          <a:xfrm>
            <a:off x="5592447" y="1190277"/>
            <a:ext cx="482601" cy="728663"/>
            <a:chOff x="1020" y="2558"/>
            <a:chExt cx="304" cy="459"/>
          </a:xfrm>
        </p:grpSpPr>
        <p:grpSp>
          <p:nvGrpSpPr>
            <p:cNvPr id="33808" name="组合 32784"/>
            <p:cNvGrpSpPr/>
            <p:nvPr>
              <p:custDataLst>
                <p:tags r:id="rId18"/>
              </p:custDataLst>
            </p:nvPr>
          </p:nvGrpSpPr>
          <p:grpSpPr>
            <a:xfrm>
              <a:off x="1020" y="2558"/>
              <a:ext cx="227" cy="328"/>
              <a:chOff x="1020" y="2558"/>
              <a:chExt cx="227" cy="328"/>
            </a:xfrm>
          </p:grpSpPr>
          <p:sp>
            <p:nvSpPr>
              <p:cNvPr id="33809" name="矩形 32785"/>
              <p:cNvSpPr/>
              <p:nvPr>
                <p:custDataLst>
                  <p:tags r:id="rId19"/>
                </p:custDataLst>
              </p:nvPr>
            </p:nvSpPr>
            <p:spPr>
              <a:xfrm>
                <a:off x="1020" y="2659"/>
                <a:ext cx="227" cy="227"/>
              </a:xfrm>
              <a:prstGeom prst="rect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32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810" name="矩形 32786"/>
              <p:cNvSpPr/>
              <p:nvPr>
                <p:custDataLst>
                  <p:tags r:id="rId20"/>
                </p:custDataLst>
              </p:nvPr>
            </p:nvSpPr>
            <p:spPr>
              <a:xfrm>
                <a:off x="1111" y="2609"/>
                <a:ext cx="46" cy="45"/>
              </a:xfrm>
              <a:prstGeom prst="rect">
                <a:avLst/>
              </a:prstGeom>
              <a:solidFill>
                <a:srgbClr val="000000">
                  <a:alpha val="89999"/>
                </a:srgbClr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32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811" name="流程图: 延期 32787"/>
              <p:cNvSpPr/>
              <p:nvPr>
                <p:custDataLst>
                  <p:tags r:id="rId21"/>
                </p:custDataLst>
              </p:nvPr>
            </p:nvSpPr>
            <p:spPr>
              <a:xfrm rot="-5400000">
                <a:off x="1109" y="2534"/>
                <a:ext cx="46" cy="91"/>
              </a:xfrm>
              <a:prstGeom prst="flowChartDelay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32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812" name="文本框 32788"/>
            <p:cNvSpPr txBox="1"/>
            <p:nvPr>
              <p:custDataLst>
                <p:tags r:id="rId22"/>
              </p:custDataLst>
            </p:nvPr>
          </p:nvSpPr>
          <p:spPr>
            <a:xfrm>
              <a:off x="1021" y="2649"/>
              <a:ext cx="303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3200" b="1" i="1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33813" name="组合 32789" title=""/>
          <p:cNvGrpSpPr/>
          <p:nvPr>
            <p:custDataLst>
              <p:tags r:id="rId23"/>
            </p:custDataLst>
          </p:nvPr>
        </p:nvGrpSpPr>
        <p:grpSpPr>
          <a:xfrm>
            <a:off x="5305109" y="1244249"/>
            <a:ext cx="936625" cy="954087"/>
            <a:chOff x="2245" y="1513"/>
            <a:chExt cx="590" cy="601"/>
          </a:xfrm>
        </p:grpSpPr>
        <p:grpSp>
          <p:nvGrpSpPr>
            <p:cNvPr id="33814" name="组合 32790"/>
            <p:cNvGrpSpPr/>
            <p:nvPr>
              <p:custDataLst>
                <p:tags r:id="rId24"/>
              </p:custDataLst>
            </p:nvPr>
          </p:nvGrpSpPr>
          <p:grpSpPr>
            <a:xfrm>
              <a:off x="2245" y="1842"/>
              <a:ext cx="590" cy="272"/>
              <a:chOff x="839" y="2886"/>
              <a:chExt cx="590" cy="272"/>
            </a:xfrm>
          </p:grpSpPr>
          <p:sp>
            <p:nvSpPr>
              <p:cNvPr id="33815" name="矩形 32791"/>
              <p:cNvSpPr/>
              <p:nvPr>
                <p:custDataLst>
                  <p:tags r:id="rId25"/>
                </p:custDataLst>
              </p:nvPr>
            </p:nvSpPr>
            <p:spPr>
              <a:xfrm>
                <a:off x="839" y="2886"/>
                <a:ext cx="590" cy="45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32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816" name="矩形 32792"/>
              <p:cNvSpPr/>
              <p:nvPr>
                <p:custDataLst>
                  <p:tags r:id="rId26"/>
                </p:custDataLst>
              </p:nvPr>
            </p:nvSpPr>
            <p:spPr>
              <a:xfrm>
                <a:off x="1292" y="2931"/>
                <a:ext cx="46" cy="227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32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817" name="矩形 32793"/>
              <p:cNvSpPr/>
              <p:nvPr>
                <p:custDataLst>
                  <p:tags r:id="rId27"/>
                </p:custDataLst>
              </p:nvPr>
            </p:nvSpPr>
            <p:spPr>
              <a:xfrm>
                <a:off x="929" y="2931"/>
                <a:ext cx="46" cy="227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32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3818" name="组合 32794"/>
            <p:cNvGrpSpPr/>
            <p:nvPr>
              <p:custDataLst>
                <p:tags r:id="rId28"/>
              </p:custDataLst>
            </p:nvPr>
          </p:nvGrpSpPr>
          <p:grpSpPr>
            <a:xfrm>
              <a:off x="2381" y="1513"/>
              <a:ext cx="303" cy="407"/>
              <a:chOff x="975" y="2558"/>
              <a:chExt cx="303" cy="407"/>
            </a:xfrm>
          </p:grpSpPr>
          <p:grpSp>
            <p:nvGrpSpPr>
              <p:cNvPr id="33819" name="组合 32795"/>
              <p:cNvGrpSpPr/>
              <p:nvPr>
                <p:custDataLst>
                  <p:tags r:id="rId29"/>
                </p:custDataLst>
              </p:nvPr>
            </p:nvGrpSpPr>
            <p:grpSpPr>
              <a:xfrm>
                <a:off x="1020" y="2558"/>
                <a:ext cx="227" cy="328"/>
                <a:chOff x="1020" y="2558"/>
                <a:chExt cx="227" cy="328"/>
              </a:xfrm>
            </p:grpSpPr>
            <p:sp>
              <p:nvSpPr>
                <p:cNvPr id="33820" name="矩形 32796"/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1020" y="2659"/>
                  <a:ext cx="227" cy="227"/>
                </a:xfrm>
                <a:prstGeom prst="rect">
                  <a:avLst/>
                </a:pr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/>
                <a:lstStyle/>
                <a:p>
                  <a:endParaRPr lang="zh-CN" altLang="en-US" sz="3200" b="1" i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821" name="矩形 32797"/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1111" y="2609"/>
                  <a:ext cx="46" cy="45"/>
                </a:xfrm>
                <a:prstGeom prst="rect">
                  <a:avLst/>
                </a:prstGeom>
                <a:solidFill>
                  <a:srgbClr val="000000">
                    <a:alpha val="89999"/>
                  </a:srgbClr>
                </a:solidFill>
                <a:ln w="952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/>
                <a:lstStyle/>
                <a:p>
                  <a:endParaRPr lang="zh-CN" altLang="en-US" sz="3200" b="1" i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822" name="流程图: 延期 32798"/>
                <p:cNvSpPr/>
                <p:nvPr>
                  <p:custDataLst>
                    <p:tags r:id="rId32"/>
                  </p:custDataLst>
                </p:nvPr>
              </p:nvSpPr>
              <p:spPr>
                <a:xfrm rot="-5400000">
                  <a:off x="1109" y="2534"/>
                  <a:ext cx="46" cy="91"/>
                </a:xfrm>
                <a:prstGeom prst="flowChartDelay">
                  <a:avLst/>
                </a:pr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/>
                <a:lstStyle/>
                <a:p>
                  <a:endParaRPr lang="zh-CN" altLang="en-US" sz="3200" b="1" i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3823" name="文本框 32799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975" y="2597"/>
                <a:ext cx="303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en-US" altLang="zh-CN" sz="3200" b="1" i="1">
                    <a:solidFill>
                      <a:schemeClr val="bg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</p:grpSp>
      <p:grpSp>
        <p:nvGrpSpPr>
          <p:cNvPr id="33824" name="组合 32800" title=""/>
          <p:cNvGrpSpPr/>
          <p:nvPr>
            <p:custDataLst>
              <p:tags r:id="rId34"/>
            </p:custDataLst>
          </p:nvPr>
        </p:nvGrpSpPr>
        <p:grpSpPr>
          <a:xfrm>
            <a:off x="7608571" y="1849086"/>
            <a:ext cx="1871663" cy="865188"/>
            <a:chOff x="521" y="3067"/>
            <a:chExt cx="1225" cy="545"/>
          </a:xfrm>
        </p:grpSpPr>
        <p:sp>
          <p:nvSpPr>
            <p:cNvPr id="33825" name="流程图: 过程 32801"/>
            <p:cNvSpPr/>
            <p:nvPr>
              <p:custDataLst>
                <p:tags r:id="rId35"/>
              </p:custDataLst>
            </p:nvPr>
          </p:nvSpPr>
          <p:spPr>
            <a:xfrm>
              <a:off x="521" y="3158"/>
              <a:ext cx="1225" cy="454"/>
            </a:xfrm>
            <a:prstGeom prst="flowChartProcess">
              <a:avLst/>
            </a:prstGeom>
            <a:pattFill prst="pct50">
              <a:fgClr>
                <a:srgbClr val="000000"/>
              </a:fgClr>
              <a:bgClr>
                <a:schemeClr val="bg1"/>
              </a:bgClr>
            </a:pattFill>
            <a:ln w="9525">
              <a:noFill/>
            </a:ln>
          </p:spPr>
          <p:txBody>
            <a:bodyPr anchor="t"/>
            <a:lstStyle/>
            <a:p>
              <a:endPara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826" name="左中括号 32802"/>
            <p:cNvSpPr/>
            <p:nvPr>
              <p:custDataLst>
                <p:tags r:id="rId36"/>
              </p:custDataLst>
            </p:nvPr>
          </p:nvSpPr>
          <p:spPr>
            <a:xfrm rot="-5400000">
              <a:off x="860" y="2725"/>
              <a:ext cx="544" cy="1225"/>
            </a:xfrm>
            <a:prstGeom prst="leftBracket">
              <a:avLst>
                <a:gd name="adj" fmla="val 0"/>
              </a:avLst>
            </a:prstGeom>
            <a:noFill/>
            <a:ln w="38100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827" name="组合 32803" title=""/>
          <p:cNvGrpSpPr/>
          <p:nvPr>
            <p:custDataLst>
              <p:tags r:id="rId37"/>
            </p:custDataLst>
          </p:nvPr>
        </p:nvGrpSpPr>
        <p:grpSpPr>
          <a:xfrm flipV="1">
            <a:off x="8040372" y="1561748"/>
            <a:ext cx="936625" cy="431800"/>
            <a:chOff x="839" y="2886"/>
            <a:chExt cx="590" cy="272"/>
          </a:xfrm>
        </p:grpSpPr>
        <p:sp>
          <p:nvSpPr>
            <p:cNvPr id="33828" name="矩形 32804"/>
            <p:cNvSpPr/>
            <p:nvPr>
              <p:custDataLst>
                <p:tags r:id="rId38"/>
              </p:custDataLst>
            </p:nvPr>
          </p:nvSpPr>
          <p:spPr>
            <a:xfrm>
              <a:off x="839" y="2886"/>
              <a:ext cx="590" cy="45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32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829" name="矩形 32805"/>
            <p:cNvSpPr/>
            <p:nvPr>
              <p:custDataLst>
                <p:tags r:id="rId39"/>
              </p:custDataLst>
            </p:nvPr>
          </p:nvSpPr>
          <p:spPr>
            <a:xfrm>
              <a:off x="1292" y="2931"/>
              <a:ext cx="46" cy="227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32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830" name="矩形 32806"/>
            <p:cNvSpPr/>
            <p:nvPr>
              <p:custDataLst>
                <p:tags r:id="rId40"/>
              </p:custDataLst>
            </p:nvPr>
          </p:nvSpPr>
          <p:spPr>
            <a:xfrm>
              <a:off x="929" y="2931"/>
              <a:ext cx="46" cy="227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32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831" name="组合 32807" title=""/>
          <p:cNvGrpSpPr/>
          <p:nvPr>
            <p:custDataLst>
              <p:tags r:id="rId41"/>
            </p:custDataLst>
          </p:nvPr>
        </p:nvGrpSpPr>
        <p:grpSpPr>
          <a:xfrm>
            <a:off x="8327711" y="1399826"/>
            <a:ext cx="482600" cy="728663"/>
            <a:chOff x="1020" y="2558"/>
            <a:chExt cx="304" cy="459"/>
          </a:xfrm>
        </p:grpSpPr>
        <p:grpSp>
          <p:nvGrpSpPr>
            <p:cNvPr id="33832" name="组合 32808"/>
            <p:cNvGrpSpPr/>
            <p:nvPr>
              <p:custDataLst>
                <p:tags r:id="rId42"/>
              </p:custDataLst>
            </p:nvPr>
          </p:nvGrpSpPr>
          <p:grpSpPr>
            <a:xfrm>
              <a:off x="1020" y="2558"/>
              <a:ext cx="227" cy="328"/>
              <a:chOff x="1020" y="2558"/>
              <a:chExt cx="227" cy="328"/>
            </a:xfrm>
          </p:grpSpPr>
          <p:sp>
            <p:nvSpPr>
              <p:cNvPr id="33833" name="矩形 32809"/>
              <p:cNvSpPr/>
              <p:nvPr>
                <p:custDataLst>
                  <p:tags r:id="rId43"/>
                </p:custDataLst>
              </p:nvPr>
            </p:nvSpPr>
            <p:spPr>
              <a:xfrm>
                <a:off x="1020" y="2659"/>
                <a:ext cx="227" cy="227"/>
              </a:xfrm>
              <a:prstGeom prst="rect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32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834" name="矩形 32810"/>
              <p:cNvSpPr/>
              <p:nvPr>
                <p:custDataLst>
                  <p:tags r:id="rId44"/>
                </p:custDataLst>
              </p:nvPr>
            </p:nvSpPr>
            <p:spPr>
              <a:xfrm>
                <a:off x="1111" y="2609"/>
                <a:ext cx="46" cy="45"/>
              </a:xfrm>
              <a:prstGeom prst="rect">
                <a:avLst/>
              </a:prstGeom>
              <a:solidFill>
                <a:srgbClr val="000000">
                  <a:alpha val="89999"/>
                </a:srgbClr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32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835" name="流程图: 延期 32811"/>
              <p:cNvSpPr/>
              <p:nvPr>
                <p:custDataLst>
                  <p:tags r:id="rId45"/>
                </p:custDataLst>
              </p:nvPr>
            </p:nvSpPr>
            <p:spPr>
              <a:xfrm rot="-5400000">
                <a:off x="1109" y="2534"/>
                <a:ext cx="46" cy="91"/>
              </a:xfrm>
              <a:prstGeom prst="flowChartDelay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32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836" name="文本框 32812"/>
            <p:cNvSpPr txBox="1"/>
            <p:nvPr>
              <p:custDataLst>
                <p:tags r:id="rId46"/>
              </p:custDataLst>
            </p:nvPr>
          </p:nvSpPr>
          <p:spPr>
            <a:xfrm>
              <a:off x="1021" y="2649"/>
              <a:ext cx="303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3200" b="1" i="1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33837" name="组合 32813" title=""/>
          <p:cNvGrpSpPr/>
          <p:nvPr>
            <p:custDataLst>
              <p:tags r:id="rId47"/>
            </p:custDataLst>
          </p:nvPr>
        </p:nvGrpSpPr>
        <p:grpSpPr>
          <a:xfrm>
            <a:off x="8040372" y="1399821"/>
            <a:ext cx="936625" cy="635000"/>
            <a:chOff x="3470" y="1740"/>
            <a:chExt cx="590" cy="400"/>
          </a:xfrm>
        </p:grpSpPr>
        <p:grpSp>
          <p:nvGrpSpPr>
            <p:cNvPr id="33838" name="组合 32814"/>
            <p:cNvGrpSpPr/>
            <p:nvPr>
              <p:custDataLst>
                <p:tags r:id="rId48"/>
              </p:custDataLst>
            </p:nvPr>
          </p:nvGrpSpPr>
          <p:grpSpPr>
            <a:xfrm flipV="1">
              <a:off x="3470" y="1842"/>
              <a:ext cx="590" cy="272"/>
              <a:chOff x="839" y="2886"/>
              <a:chExt cx="590" cy="272"/>
            </a:xfrm>
          </p:grpSpPr>
          <p:sp>
            <p:nvSpPr>
              <p:cNvPr id="33839" name="矩形 32815"/>
              <p:cNvSpPr/>
              <p:nvPr>
                <p:custDataLst>
                  <p:tags r:id="rId49"/>
                </p:custDataLst>
              </p:nvPr>
            </p:nvSpPr>
            <p:spPr>
              <a:xfrm>
                <a:off x="839" y="2886"/>
                <a:ext cx="590" cy="45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32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840" name="矩形 32816"/>
              <p:cNvSpPr/>
              <p:nvPr>
                <p:custDataLst>
                  <p:tags r:id="rId50"/>
                </p:custDataLst>
              </p:nvPr>
            </p:nvSpPr>
            <p:spPr>
              <a:xfrm>
                <a:off x="1292" y="2931"/>
                <a:ext cx="46" cy="227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32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841" name="矩形 32817"/>
              <p:cNvSpPr/>
              <p:nvPr>
                <p:custDataLst>
                  <p:tags r:id="rId51"/>
                </p:custDataLst>
              </p:nvPr>
            </p:nvSpPr>
            <p:spPr>
              <a:xfrm>
                <a:off x="929" y="2931"/>
                <a:ext cx="46" cy="227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32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3842" name="组合 32818"/>
            <p:cNvGrpSpPr/>
            <p:nvPr>
              <p:custDataLst>
                <p:tags r:id="rId52"/>
              </p:custDataLst>
            </p:nvPr>
          </p:nvGrpSpPr>
          <p:grpSpPr>
            <a:xfrm>
              <a:off x="3606" y="1740"/>
              <a:ext cx="303" cy="400"/>
              <a:chOff x="975" y="2558"/>
              <a:chExt cx="303" cy="400"/>
            </a:xfrm>
          </p:grpSpPr>
          <p:grpSp>
            <p:nvGrpSpPr>
              <p:cNvPr id="33843" name="组合 32819"/>
              <p:cNvGrpSpPr/>
              <p:nvPr>
                <p:custDataLst>
                  <p:tags r:id="rId53"/>
                </p:custDataLst>
              </p:nvPr>
            </p:nvGrpSpPr>
            <p:grpSpPr>
              <a:xfrm>
                <a:off x="1020" y="2558"/>
                <a:ext cx="227" cy="328"/>
                <a:chOff x="1020" y="2558"/>
                <a:chExt cx="227" cy="328"/>
              </a:xfrm>
            </p:grpSpPr>
            <p:sp>
              <p:nvSpPr>
                <p:cNvPr id="33844" name="矩形 32820"/>
                <p:cNvSpPr/>
                <p:nvPr>
                  <p:custDataLst>
                    <p:tags r:id="rId54"/>
                  </p:custDataLst>
                </p:nvPr>
              </p:nvSpPr>
              <p:spPr>
                <a:xfrm>
                  <a:off x="1020" y="2659"/>
                  <a:ext cx="227" cy="227"/>
                </a:xfrm>
                <a:prstGeom prst="rect">
                  <a:avLst/>
                </a:pr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/>
                <a:lstStyle/>
                <a:p>
                  <a:endParaRPr lang="zh-CN" altLang="en-US" sz="3200" b="1" i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845" name="矩形 32821"/>
                <p:cNvSpPr/>
                <p:nvPr>
                  <p:custDataLst>
                    <p:tags r:id="rId55"/>
                  </p:custDataLst>
                </p:nvPr>
              </p:nvSpPr>
              <p:spPr>
                <a:xfrm>
                  <a:off x="1111" y="2609"/>
                  <a:ext cx="46" cy="45"/>
                </a:xfrm>
                <a:prstGeom prst="rect">
                  <a:avLst/>
                </a:prstGeom>
                <a:solidFill>
                  <a:srgbClr val="000000">
                    <a:alpha val="89999"/>
                  </a:srgbClr>
                </a:solidFill>
                <a:ln w="952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/>
                <a:lstStyle/>
                <a:p>
                  <a:endParaRPr lang="zh-CN" altLang="en-US" sz="3200" b="1" i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846" name="流程图: 延期 32822"/>
                <p:cNvSpPr/>
                <p:nvPr>
                  <p:custDataLst>
                    <p:tags r:id="rId56"/>
                  </p:custDataLst>
                </p:nvPr>
              </p:nvSpPr>
              <p:spPr>
                <a:xfrm rot="-5400000">
                  <a:off x="1109" y="2534"/>
                  <a:ext cx="46" cy="91"/>
                </a:xfrm>
                <a:prstGeom prst="flowChartDelay">
                  <a:avLst/>
                </a:pr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/>
                <a:lstStyle/>
                <a:p>
                  <a:endParaRPr lang="zh-CN" altLang="en-US" sz="3200" b="1" i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3847" name="文本框 32823"/>
              <p:cNvSpPr txBox="1"/>
              <p:nvPr>
                <p:custDataLst>
                  <p:tags r:id="rId57"/>
                </p:custDataLst>
              </p:nvPr>
            </p:nvSpPr>
            <p:spPr>
              <a:xfrm>
                <a:off x="975" y="2590"/>
                <a:ext cx="303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en-US" altLang="zh-CN" sz="3200" b="1" i="1">
                    <a:solidFill>
                      <a:schemeClr val="bg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</p:grpSp>
      <p:sp>
        <p:nvSpPr>
          <p:cNvPr id="33849" name="文本框 32825" title=""/>
          <p:cNvSpPr txBox="1"/>
          <p:nvPr>
            <p:custDataLst>
              <p:tags r:id="rId58"/>
            </p:custDataLst>
          </p:nvPr>
        </p:nvSpPr>
        <p:spPr>
          <a:xfrm>
            <a:off x="2784159" y="2714273"/>
            <a:ext cx="527709" cy="502766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667" b="1">
                <a:latin typeface="黑体" panose="02010609060101010101" pitchFamily="49" charset="-122"/>
                <a:ea typeface="黑体" panose="02010609060101010101" pitchFamily="49" charset="-122"/>
              </a:rPr>
              <a:t>甲</a:t>
            </a:r>
          </a:p>
        </p:txBody>
      </p:sp>
      <p:sp>
        <p:nvSpPr>
          <p:cNvPr id="33850" name="文本框 32826" title=""/>
          <p:cNvSpPr txBox="1"/>
          <p:nvPr>
            <p:custDataLst>
              <p:tags r:id="rId59"/>
            </p:custDataLst>
          </p:nvPr>
        </p:nvSpPr>
        <p:spPr>
          <a:xfrm>
            <a:off x="5592446" y="2714273"/>
            <a:ext cx="527709" cy="502766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667" b="1">
                <a:latin typeface="黑体" panose="02010609060101010101" pitchFamily="49" charset="-122"/>
                <a:ea typeface="黑体" panose="02010609060101010101" pitchFamily="49" charset="-122"/>
              </a:rPr>
              <a:t>乙</a:t>
            </a:r>
          </a:p>
        </p:txBody>
      </p:sp>
      <p:sp>
        <p:nvSpPr>
          <p:cNvPr id="33851" name="文本框 32827" title=""/>
          <p:cNvSpPr txBox="1"/>
          <p:nvPr>
            <p:custDataLst>
              <p:tags r:id="rId60"/>
            </p:custDataLst>
          </p:nvPr>
        </p:nvSpPr>
        <p:spPr>
          <a:xfrm>
            <a:off x="8256271" y="2714273"/>
            <a:ext cx="527709" cy="502766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667" b="1">
                <a:latin typeface="黑体" panose="02010609060101010101" pitchFamily="49" charset="-122"/>
                <a:ea typeface="黑体" panose="02010609060101010101" pitchFamily="49" charset="-122"/>
              </a:rPr>
              <a:t>丙</a:t>
            </a:r>
          </a:p>
        </p:txBody>
      </p:sp>
      <p:sp>
        <p:nvSpPr>
          <p:cNvPr id="33852" name="文本框 32855" title=""/>
          <p:cNvSpPr txBox="1"/>
          <p:nvPr>
            <p:custDataLst>
              <p:tags r:id="rId61"/>
            </p:custDataLst>
          </p:nvPr>
        </p:nvSpPr>
        <p:spPr>
          <a:xfrm>
            <a:off x="711835" y="3376260"/>
            <a:ext cx="10793095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要证明</a:t>
            </a:r>
            <a:r>
              <a:rPr lang="zh-CN" altLang="en-US" sz="3200" b="1">
                <a:solidFill>
                  <a:srgbClr val="DC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压力的作用效果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和</a:t>
            </a:r>
            <a:r>
              <a:rPr lang="zh-CN" altLang="en-US" sz="3200" b="1">
                <a:solidFill>
                  <a:srgbClr val="DC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压力大小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有关应选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__________;</a:t>
            </a:r>
            <a:r>
              <a:rPr lang="zh-CN" altLang="en-US" sz="3200" b="1" u="sng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</a:t>
            </a:r>
          </a:p>
        </p:txBody>
      </p:sp>
      <p:sp>
        <p:nvSpPr>
          <p:cNvPr id="33853" name="文本框 32857" title=""/>
          <p:cNvSpPr txBox="1"/>
          <p:nvPr>
            <p:custDataLst>
              <p:tags r:id="rId62"/>
            </p:custDataLst>
          </p:nvPr>
        </p:nvSpPr>
        <p:spPr>
          <a:xfrm>
            <a:off x="711835" y="4025865"/>
            <a:ext cx="10352405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要证明</a:t>
            </a:r>
            <a:r>
              <a:rPr lang="zh-CN" altLang="en-US" sz="3200" b="1">
                <a:solidFill>
                  <a:srgbClr val="DC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压力的作用效果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和</a:t>
            </a:r>
            <a:r>
              <a:rPr lang="zh-CN" altLang="en-US" sz="3200" b="1">
                <a:solidFill>
                  <a:srgbClr val="DC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受力面积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有关应选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r>
              <a:rPr lang="zh-CN" altLang="en-US" sz="3200" b="1" u="sng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</a:t>
            </a:r>
          </a:p>
        </p:txBody>
      </p:sp>
      <p:sp>
        <p:nvSpPr>
          <p:cNvPr id="32861" name="文本框 32860" title=""/>
          <p:cNvSpPr txBox="1"/>
          <p:nvPr>
            <p:custDataLst>
              <p:tags r:id="rId63"/>
            </p:custDataLst>
          </p:nvPr>
        </p:nvSpPr>
        <p:spPr>
          <a:xfrm>
            <a:off x="9055101" y="3297520"/>
            <a:ext cx="1470025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>
                <a:solidFill>
                  <a:srgbClr val="DC0000"/>
                </a:solidFill>
                <a:latin typeface="楷体" panose="02010609060101010101" charset="-122"/>
                <a:ea typeface="楷体" panose="02010609060101010101" charset="-122"/>
              </a:rPr>
              <a:t>甲、乙</a:t>
            </a:r>
          </a:p>
        </p:txBody>
      </p:sp>
      <p:sp>
        <p:nvSpPr>
          <p:cNvPr id="32862" name="文本框 32861" title=""/>
          <p:cNvSpPr txBox="1"/>
          <p:nvPr>
            <p:custDataLst>
              <p:tags r:id="rId64"/>
            </p:custDataLst>
          </p:nvPr>
        </p:nvSpPr>
        <p:spPr>
          <a:xfrm>
            <a:off x="8973186" y="4025865"/>
            <a:ext cx="1490345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>
                <a:solidFill>
                  <a:srgbClr val="DC0000"/>
                </a:solidFill>
                <a:latin typeface="楷体" panose="02010609060101010101" charset="-122"/>
                <a:ea typeface="楷体" panose="02010609060101010101" charset="-122"/>
              </a:rPr>
              <a:t>乙、丙</a:t>
            </a:r>
          </a:p>
        </p:txBody>
      </p:sp>
      <p:sp>
        <p:nvSpPr>
          <p:cNvPr id="32863" name="矩形 32862" title=""/>
          <p:cNvSpPr/>
          <p:nvPr>
            <p:custDataLst>
              <p:tags r:id="rId65"/>
            </p:custDataLst>
          </p:nvPr>
        </p:nvSpPr>
        <p:spPr>
          <a:xfrm>
            <a:off x="399415" y="5347088"/>
            <a:ext cx="10747375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Wingdings" panose="05000000000000000000" pitchFamily="2" charset="2"/>
              </a:rPr>
              <a:t>1. 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Wingdings" panose="05000000000000000000" pitchFamily="2" charset="2"/>
              </a:rPr>
              <a:t>在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受力面积相同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时，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压力越大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，压力的作用效果越明显。</a:t>
            </a:r>
          </a:p>
        </p:txBody>
      </p:sp>
      <p:sp>
        <p:nvSpPr>
          <p:cNvPr id="32864" name="矩形 32863" title=""/>
          <p:cNvSpPr/>
          <p:nvPr>
            <p:custDataLst>
              <p:tags r:id="rId66"/>
            </p:custDataLst>
          </p:nvPr>
        </p:nvSpPr>
        <p:spPr>
          <a:xfrm>
            <a:off x="399627" y="6059593"/>
            <a:ext cx="113665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Wingdings" panose="05000000000000000000" pitchFamily="2" charset="2"/>
              </a:rPr>
              <a:t>2. 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在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压力大小相同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时，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受力面积越小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，压力的作用效果越明显。</a:t>
            </a:r>
          </a:p>
        </p:txBody>
      </p:sp>
      <p:sp>
        <p:nvSpPr>
          <p:cNvPr id="32866" name="文本框 32865" title=""/>
          <p:cNvSpPr txBox="1"/>
          <p:nvPr>
            <p:custDataLst>
              <p:tags r:id="rId67"/>
            </p:custDataLst>
          </p:nvPr>
        </p:nvSpPr>
        <p:spPr>
          <a:xfrm>
            <a:off x="739907" y="4639699"/>
            <a:ext cx="1420582" cy="584775"/>
          </a:xfrm>
          <a:prstGeom prst="rect">
            <a:avLst/>
          </a:prstGeom>
          <a:noFill/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baseline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lvl="2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lvl="3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lvl="4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 sz="3200"/>
              <a:t>结论：</a:t>
            </a:r>
          </a:p>
        </p:txBody>
      </p:sp>
      <p:sp>
        <p:nvSpPr>
          <p:cNvPr id="13" name="文本框 18" title=""/>
          <p:cNvSpPr txBox="1">
            <a:spLocks noChangeArrowheads="1"/>
          </p:cNvSpPr>
          <p:nvPr>
            <p:custDataLst>
              <p:tags r:id="rId68"/>
            </p:custDataLst>
          </p:nvPr>
        </p:nvSpPr>
        <p:spPr bwMode="auto">
          <a:xfrm>
            <a:off x="4117881" y="572338"/>
            <a:ext cx="3892412" cy="584775"/>
          </a:xfrm>
          <a:prstGeom prst="rect">
            <a:avLst/>
          </a:prstGeom>
          <a:noFill/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baseline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lvl="2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lvl="3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lvl="4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 sz="3200">
                <a:sym typeface="+mn-ea"/>
              </a:rPr>
              <a:t>实验回顾与数据分析</a:t>
            </a:r>
            <a:endParaRPr lang="zh-CN" altLang="en-US" sz="320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2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2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2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2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2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61" grpId="0"/>
      <p:bldP spid="32862" grpId="0"/>
      <p:bldP spid="32863" grpId="0"/>
      <p:bldP spid="32864" grpId="0"/>
      <p:bldP spid="3286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TextBox 2" title=""/>
          <p:cNvSpPr txBox="1"/>
          <p:nvPr>
            <p:custDataLst>
              <p:tags r:id="rId3"/>
            </p:custDataLst>
          </p:nvPr>
        </p:nvSpPr>
        <p:spPr>
          <a:xfrm>
            <a:off x="828879" y="1036891"/>
            <a:ext cx="1989923" cy="1077218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 fontAlgn="base"/>
            <a:r>
              <a:rPr lang="zh-CN" altLang="en-US" sz="3200" b="1" noProof="1">
                <a:solidFill>
                  <a:srgbClr val="000000"/>
                </a:solidFill>
                <a:latin typeface="宋体" panose="02010600030101010101" pitchFamily="2" charset="-122"/>
              </a:rPr>
              <a:t>压力的</a:t>
            </a:r>
            <a:endParaRPr lang="en-US" altLang="zh-CN" sz="3200" b="1" noProof="1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lvl="0" algn="ctr" fontAlgn="base"/>
            <a:r>
              <a:rPr lang="zh-CN" altLang="en-US" sz="3200" b="1" noProof="1">
                <a:solidFill>
                  <a:srgbClr val="000000"/>
                </a:solidFill>
                <a:latin typeface="宋体" panose="02010600030101010101" pitchFamily="2" charset="-122"/>
              </a:rPr>
              <a:t>作用效果</a:t>
            </a:r>
          </a:p>
        </p:txBody>
      </p:sp>
      <p:sp>
        <p:nvSpPr>
          <p:cNvPr id="5" name="TextBox 4" title=""/>
          <p:cNvSpPr txBox="1"/>
          <p:nvPr>
            <p:custDataLst>
              <p:tags r:id="rId4"/>
            </p:custDataLst>
          </p:nvPr>
        </p:nvSpPr>
        <p:spPr>
          <a:xfrm>
            <a:off x="4404361" y="784915"/>
            <a:ext cx="5905500" cy="584775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/>
            <a:r>
              <a:rPr lang="zh-CN" altLang="en-US" sz="3200" b="1" noProof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相同受力面积，比较压力大小</a:t>
            </a:r>
          </a:p>
        </p:txBody>
      </p:sp>
      <p:sp>
        <p:nvSpPr>
          <p:cNvPr id="6" name="TextBox 5" title=""/>
          <p:cNvSpPr txBox="1"/>
          <p:nvPr>
            <p:custDataLst>
              <p:tags r:id="rId5"/>
            </p:custDataLst>
          </p:nvPr>
        </p:nvSpPr>
        <p:spPr>
          <a:xfrm>
            <a:off x="4404360" y="1748728"/>
            <a:ext cx="5904865" cy="584775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/>
            <a:r>
              <a:rPr lang="zh-CN" altLang="en-US" sz="3200" b="1" noProof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相同压力，比较受力面积大小</a:t>
            </a:r>
          </a:p>
        </p:txBody>
      </p:sp>
      <p:grpSp>
        <p:nvGrpSpPr>
          <p:cNvPr id="19480" name="组合 19479" title=""/>
          <p:cNvGrpSpPr/>
          <p:nvPr>
            <p:custDataLst>
              <p:tags r:id="rId6"/>
            </p:custDataLst>
          </p:nvPr>
        </p:nvGrpSpPr>
        <p:grpSpPr>
          <a:xfrm>
            <a:off x="3044190" y="1036150"/>
            <a:ext cx="1289051" cy="895348"/>
            <a:chOff x="1797" y="1720"/>
            <a:chExt cx="812" cy="564"/>
          </a:xfrm>
        </p:grpSpPr>
        <p:sp>
          <p:nvSpPr>
            <p:cNvPr id="4" name="右箭头 3"/>
            <p:cNvSpPr/>
            <p:nvPr>
              <p:custDataLst>
                <p:tags r:id="rId7"/>
              </p:custDataLst>
            </p:nvPr>
          </p:nvSpPr>
          <p:spPr>
            <a:xfrm>
              <a:off x="1797" y="2104"/>
              <a:ext cx="812" cy="180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</a:lstStyle>
            <a:p>
              <a:pPr lvl="0" algn="ctr" fontAlgn="base"/>
              <a:endParaRPr lang="zh-CN" altLang="en-US" sz="3200" b="1" noProof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" name="TextBox 7"/>
            <p:cNvSpPr txBox="1"/>
            <p:nvPr>
              <p:custDataLst>
                <p:tags r:id="rId8"/>
              </p:custDataLst>
            </p:nvPr>
          </p:nvSpPr>
          <p:spPr>
            <a:xfrm>
              <a:off x="1818" y="1720"/>
              <a:ext cx="635" cy="368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zh-CN" altLang="en-US" sz="32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比较</a:t>
              </a:r>
            </a:p>
          </p:txBody>
        </p:sp>
      </p:grpSp>
      <p:grpSp>
        <p:nvGrpSpPr>
          <p:cNvPr id="11" name="组合 10" title=""/>
          <p:cNvGrpSpPr/>
          <p:nvPr>
            <p:custDataLst>
              <p:tags r:id="rId9"/>
            </p:custDataLst>
          </p:nvPr>
        </p:nvGrpSpPr>
        <p:grpSpPr>
          <a:xfrm>
            <a:off x="10309861" y="1028238"/>
            <a:ext cx="1769745" cy="2233295"/>
            <a:chOff x="7643875" y="3120217"/>
            <a:chExt cx="1561083" cy="1982713"/>
          </a:xfrm>
        </p:grpSpPr>
        <p:sp>
          <p:nvSpPr>
            <p:cNvPr id="7" name="手杖形箭头 6"/>
            <p:cNvSpPr/>
            <p:nvPr>
              <p:custDataLst>
                <p:tags r:id="rId10"/>
              </p:custDataLst>
            </p:nvPr>
          </p:nvSpPr>
          <p:spPr>
            <a:xfrm rot="5400000">
              <a:off x="7136384" y="3627708"/>
              <a:ext cx="1982713" cy="967732"/>
            </a:xfrm>
            <a:prstGeom prst="uturnArrow">
              <a:avLst>
                <a:gd name="adj1" fmla="val 25000"/>
                <a:gd name="adj2" fmla="val 25000"/>
                <a:gd name="adj3" fmla="val 38846"/>
                <a:gd name="adj4" fmla="val 43750"/>
                <a:gd name="adj5" fmla="val 75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0" name="TextBox 9"/>
            <p:cNvSpPr txBox="1"/>
            <p:nvPr>
              <p:custDataLst>
                <p:tags r:id="rId11"/>
              </p:custDataLst>
            </p:nvPr>
          </p:nvSpPr>
          <p:spPr>
            <a:xfrm>
              <a:off x="8607685" y="3280227"/>
              <a:ext cx="597273" cy="1326879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eaVert" wrap="square" rtlCol="0">
              <a:spAutoFit/>
            </a:bodyPr>
            <a:lstStyle/>
            <a:p>
              <a:pPr defTabSz="1219170">
                <a:defRPr/>
              </a:pPr>
              <a:r>
                <a:rPr lang="zh-CN" altLang="en-US" sz="3200" b="1">
                  <a:latin typeface="楷体" panose="02010609060101010101" charset="-122"/>
                  <a:ea typeface="楷体" panose="02010609060101010101" charset="-122"/>
                </a:rPr>
                <a:t>求比值</a:t>
              </a:r>
            </a:p>
          </p:txBody>
        </p:sp>
      </p:grpSp>
      <p:sp>
        <p:nvSpPr>
          <p:cNvPr id="13" name="左箭头 12" title=""/>
          <p:cNvSpPr/>
          <p:nvPr>
            <p:custDataLst>
              <p:tags r:id="rId12"/>
            </p:custDataLst>
          </p:nvPr>
        </p:nvSpPr>
        <p:spPr>
          <a:xfrm>
            <a:off x="1997497" y="3613750"/>
            <a:ext cx="6739891" cy="285751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TextBox 15" title=""/>
          <p:cNvSpPr txBox="1"/>
          <p:nvPr>
            <p:custDataLst>
              <p:tags r:id="rId13"/>
            </p:custDataLst>
          </p:nvPr>
        </p:nvSpPr>
        <p:spPr>
          <a:xfrm>
            <a:off x="873160" y="3478212"/>
            <a:ext cx="1182371" cy="584775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压强</a:t>
            </a:r>
          </a:p>
        </p:txBody>
      </p:sp>
      <p:grpSp>
        <p:nvGrpSpPr>
          <p:cNvPr id="9" name="组合 8" title=""/>
          <p:cNvGrpSpPr/>
          <p:nvPr>
            <p:custDataLst>
              <p:tags r:id="rId14"/>
            </p:custDataLst>
          </p:nvPr>
        </p:nvGrpSpPr>
        <p:grpSpPr>
          <a:xfrm>
            <a:off x="8788300" y="3247284"/>
            <a:ext cx="2103121" cy="1076960"/>
            <a:chOff x="9676" y="6329"/>
            <a:chExt cx="3772" cy="1696"/>
          </a:xfrm>
          <a:noFill/>
        </p:grpSpPr>
        <p:sp>
          <p:nvSpPr>
            <p:cNvPr id="19463" name="TextBox 11"/>
            <p:cNvSpPr txBox="1"/>
            <p:nvPr>
              <p:custDataLst>
                <p:tags r:id="rId15"/>
              </p:custDataLst>
            </p:nvPr>
          </p:nvSpPr>
          <p:spPr>
            <a:xfrm>
              <a:off x="9676" y="6329"/>
              <a:ext cx="3772" cy="1696"/>
            </a:xfrm>
            <a:prstGeom prst="rect">
              <a:avLst/>
            </a:prstGeom>
            <a:grpFill/>
            <a:ln w="25400" cap="flat" cmpd="sng">
              <a:solidFill>
                <a:srgbClr val="8064A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32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压力</a:t>
              </a:r>
              <a:r>
                <a:rPr lang="en-US" altLang="zh-CN" sz="32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</a:t>
              </a:r>
            </a:p>
            <a:p>
              <a:r>
                <a:rPr lang="zh-CN" altLang="en-US" sz="32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受力面积</a:t>
              </a:r>
            </a:p>
          </p:txBody>
        </p:sp>
        <p:cxnSp>
          <p:nvCxnSpPr>
            <p:cNvPr id="2" name="直接连接符 1"/>
            <p:cNvCxnSpPr/>
            <p:nvPr>
              <p:custDataLst>
                <p:tags r:id="rId16"/>
              </p:custDataLst>
            </p:nvPr>
          </p:nvCxnSpPr>
          <p:spPr>
            <a:xfrm>
              <a:off x="10015" y="7176"/>
              <a:ext cx="3272" cy="0"/>
            </a:xfrm>
            <a:prstGeom prst="line">
              <a:avLst/>
            </a:prstGeom>
            <a:grpFill/>
            <a:ln w="285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 title=""/>
          <p:cNvGrpSpPr/>
          <p:nvPr>
            <p:custDataLst>
              <p:tags r:id="rId17"/>
            </p:custDataLst>
          </p:nvPr>
        </p:nvGrpSpPr>
        <p:grpSpPr>
          <a:xfrm>
            <a:off x="2840991" y="4777070"/>
            <a:ext cx="964565" cy="1076961"/>
            <a:chOff x="9425" y="6329"/>
            <a:chExt cx="2250" cy="1696"/>
          </a:xfrm>
        </p:grpSpPr>
        <p:sp>
          <p:nvSpPr>
            <p:cNvPr id="15" name="TextBox 11"/>
            <p:cNvSpPr txBox="1"/>
            <p:nvPr>
              <p:custDataLst>
                <p:tags r:id="rId18"/>
              </p:custDataLst>
            </p:nvPr>
          </p:nvSpPr>
          <p:spPr>
            <a:xfrm>
              <a:off x="9425" y="6329"/>
              <a:ext cx="2250" cy="1696"/>
            </a:xfrm>
            <a:prstGeom prst="rect">
              <a:avLst/>
            </a:prstGeom>
            <a:solidFill>
              <a:schemeClr val="bg1"/>
            </a:solidFill>
            <a:ln w="254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32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  </a:t>
              </a:r>
              <a:r>
                <a:rPr lang="en-US" altLang="zh-CN" sz="3200" b="1" i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F</a:t>
              </a:r>
              <a:r>
                <a:rPr lang="en-US" altLang="zh-CN" sz="32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   </a:t>
              </a:r>
            </a:p>
            <a:p>
              <a:r>
                <a:rPr lang="zh-CN" altLang="en-US" sz="32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  </a:t>
              </a:r>
              <a:r>
                <a:rPr lang="en-US" altLang="zh-CN" sz="3200" b="1" i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S</a:t>
              </a:r>
            </a:p>
          </p:txBody>
        </p:sp>
        <p:cxnSp>
          <p:nvCxnSpPr>
            <p:cNvPr id="18" name="直接连接符 17"/>
            <p:cNvCxnSpPr/>
            <p:nvPr>
              <p:custDataLst>
                <p:tags r:id="rId19"/>
              </p:custDataLst>
            </p:nvPr>
          </p:nvCxnSpPr>
          <p:spPr>
            <a:xfrm flipV="1">
              <a:off x="9883" y="7167"/>
              <a:ext cx="1106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5" title=""/>
          <p:cNvSpPr txBox="1"/>
          <p:nvPr>
            <p:custDataLst>
              <p:tags r:id="rId20"/>
            </p:custDataLst>
          </p:nvPr>
        </p:nvSpPr>
        <p:spPr>
          <a:xfrm>
            <a:off x="2069466" y="4989583"/>
            <a:ext cx="10140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altLang="zh-CN" sz="32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  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29" name="组合 28" title=""/>
          <p:cNvGrpSpPr/>
          <p:nvPr>
            <p:custDataLst>
              <p:tags r:id="rId21"/>
            </p:custDataLst>
          </p:nvPr>
        </p:nvGrpSpPr>
        <p:grpSpPr>
          <a:xfrm>
            <a:off x="596204" y="2162138"/>
            <a:ext cx="1309371" cy="1118234"/>
            <a:chOff x="1798" y="3777"/>
            <a:chExt cx="2062" cy="1761"/>
          </a:xfrm>
        </p:grpSpPr>
        <p:sp>
          <p:nvSpPr>
            <p:cNvPr id="17" name="上箭头 16"/>
            <p:cNvSpPr/>
            <p:nvPr>
              <p:custDataLst>
                <p:tags r:id="rId22"/>
              </p:custDataLst>
            </p:nvPr>
          </p:nvSpPr>
          <p:spPr>
            <a:xfrm>
              <a:off x="3303" y="3777"/>
              <a:ext cx="557" cy="1761"/>
            </a:xfrm>
            <a:prstGeom prst="up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23"/>
              </p:custDataLst>
            </p:nvPr>
          </p:nvSpPr>
          <p:spPr>
            <a:xfrm>
              <a:off x="1798" y="4198"/>
              <a:ext cx="1689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latin typeface="宋体" panose="02010600030101010101" pitchFamily="2" charset="-122"/>
                  <a:ea typeface="宋体" panose="02010600030101010101" pitchFamily="2" charset="-122"/>
                </a:rPr>
                <a:t>反映</a:t>
              </a:r>
            </a:p>
          </p:txBody>
        </p:sp>
      </p:grpSp>
      <p:sp>
        <p:nvSpPr>
          <p:cNvPr id="9217" name="TextBox 1" title=""/>
          <p:cNvSpPr txBox="1"/>
          <p:nvPr>
            <p:custDataLst>
              <p:tags r:id="rId24"/>
            </p:custDataLst>
          </p:nvPr>
        </p:nvSpPr>
        <p:spPr>
          <a:xfrm>
            <a:off x="1997497" y="3093529"/>
            <a:ext cx="6876627" cy="60478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物体所受压力的大小与受力面积之比</a:t>
            </a:r>
          </a:p>
        </p:txBody>
      </p:sp>
      <p:sp>
        <p:nvSpPr>
          <p:cNvPr id="32" name="TextBox 6" title=""/>
          <p:cNvSpPr txBox="1"/>
          <p:nvPr>
            <p:custDataLst>
              <p:tags r:id="rId25"/>
            </p:custDataLst>
          </p:nvPr>
        </p:nvSpPr>
        <p:spPr>
          <a:xfrm>
            <a:off x="4897755" y="4882163"/>
            <a:ext cx="481222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3" name="TextBox 7" title=""/>
          <p:cNvSpPr txBox="1"/>
          <p:nvPr>
            <p:custDataLst>
              <p:tags r:id="rId26"/>
            </p:custDataLst>
          </p:nvPr>
        </p:nvSpPr>
        <p:spPr>
          <a:xfrm>
            <a:off x="5232083" y="5113621"/>
            <a:ext cx="662361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</a:t>
            </a:r>
            <a:r>
              <a:rPr lang="en-US" altLang="zh-CN" sz="3200" b="1" baseline="30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endParaRPr lang="zh-CN" altLang="en-US" sz="3200" b="1" baseline="300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34" name="直接连接符 33" title=""/>
          <p:cNvCxnSpPr/>
          <p:nvPr>
            <p:custDataLst>
              <p:tags r:id="rId27"/>
            </p:custDataLst>
          </p:nvPr>
        </p:nvCxnSpPr>
        <p:spPr>
          <a:xfrm flipV="1">
            <a:off x="4996815" y="5074250"/>
            <a:ext cx="604520" cy="4953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10" title=""/>
          <p:cNvSpPr txBox="1"/>
          <p:nvPr>
            <p:custDataLst>
              <p:tags r:id="rId28"/>
            </p:custDataLst>
          </p:nvPr>
        </p:nvSpPr>
        <p:spPr>
          <a:xfrm>
            <a:off x="5813426" y="4989795"/>
            <a:ext cx="1181734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</a:rPr>
              <a:t>=1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Pa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6" name="Rectangle 20" title="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7245454" y="4668692"/>
            <a:ext cx="4834151" cy="1077218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>
              <a:spcBef>
                <a:spcPct val="50000"/>
              </a:spcBef>
            </a:pPr>
            <a:r>
              <a:rPr lang="zh-CN" altLang="zh-CN" sz="3200" b="1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1Pa</a:t>
            </a:r>
            <a:r>
              <a:rPr lang="zh-CN" altLang="en-US" sz="3200" b="1" noProof="1">
                <a:solidFill>
                  <a:srgbClr val="3333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表示</a:t>
            </a:r>
            <a:r>
              <a:rPr lang="zh-CN" altLang="en-US" sz="3200" b="1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物体在</a:t>
            </a:r>
            <a:r>
              <a:rPr lang="en-US" altLang="zh-CN" sz="3200" b="1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1m</a:t>
            </a:r>
            <a:r>
              <a:rPr lang="en-US" altLang="zh-CN" sz="3200" b="1" baseline="30000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3200" b="1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面积上受到的压力是</a:t>
            </a:r>
            <a:r>
              <a:rPr lang="zh-CN" altLang="zh-CN" sz="3200" b="1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3200" b="1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N</a:t>
            </a:r>
            <a:r>
              <a:rPr lang="zh-CN" altLang="en-US" sz="3200" b="1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37" name="TextBox 1" title=""/>
          <p:cNvSpPr txBox="1"/>
          <p:nvPr>
            <p:custDataLst>
              <p:tags r:id="rId30"/>
            </p:custDataLst>
          </p:nvPr>
        </p:nvSpPr>
        <p:spPr>
          <a:xfrm>
            <a:off x="2069466" y="3800687"/>
            <a:ext cx="6758940" cy="60478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等于物体单位受力面积所受的压力</a:t>
            </a:r>
          </a:p>
        </p:txBody>
      </p:sp>
      <p:sp>
        <p:nvSpPr>
          <p:cNvPr id="41" name="TextBox 12" title=""/>
          <p:cNvSpPr txBox="1"/>
          <p:nvPr>
            <p:custDataLst>
              <p:tags r:id="rId31"/>
            </p:custDataLst>
          </p:nvPr>
        </p:nvSpPr>
        <p:spPr>
          <a:xfrm>
            <a:off x="4626294" y="5073934"/>
            <a:ext cx="649287" cy="584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endParaRPr lang="zh-CN" altLang="en-US" sz="32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3" name="下弧形箭头 42" title=""/>
          <p:cNvSpPr/>
          <p:nvPr>
            <p:custDataLst>
              <p:tags r:id="rId32"/>
            </p:custDataLst>
          </p:nvPr>
        </p:nvSpPr>
        <p:spPr>
          <a:xfrm rot="21360000">
            <a:off x="3320416" y="5620986"/>
            <a:ext cx="2216785" cy="26352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4" name="上弧形箭头 43" title=""/>
          <p:cNvSpPr/>
          <p:nvPr>
            <p:custDataLst>
              <p:tags r:id="rId33"/>
            </p:custDataLst>
          </p:nvPr>
        </p:nvSpPr>
        <p:spPr>
          <a:xfrm rot="180000">
            <a:off x="3352801" y="4714840"/>
            <a:ext cx="1770380" cy="26289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5" name="TextBox 14" title=""/>
          <p:cNvSpPr txBox="1"/>
          <p:nvPr>
            <p:custDataLst>
              <p:tags r:id="rId34"/>
            </p:custDataLst>
          </p:nvPr>
        </p:nvSpPr>
        <p:spPr>
          <a:xfrm>
            <a:off x="469265" y="6054055"/>
            <a:ext cx="11252835" cy="645818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>
              <a:lnSpc>
                <a:spcPct val="120000"/>
              </a:lnSpc>
            </a:pPr>
            <a:r>
              <a:rPr lang="zh-CN" altLang="en-US" sz="3200" b="1" noProof="1">
                <a:latin typeface="Times New Roman" panose="02020603050405020304" pitchFamily="18" charset="0"/>
                <a:ea typeface="华文楷体" panose="02010600040101010101" charset="-122"/>
              </a:rPr>
              <a:t>将一张报纸对折一下，平铺在地面上，对地面的压强约为</a:t>
            </a:r>
            <a:r>
              <a:rPr lang="en-US" altLang="zh-CN" sz="3200" b="1" noProof="1">
                <a:latin typeface="Times New Roman" panose="02020603050405020304" pitchFamily="18" charset="0"/>
                <a:ea typeface="华文楷体" panose="02010600040101010101" charset="-122"/>
              </a:rPr>
              <a:t>1Pa</a:t>
            </a:r>
            <a:r>
              <a:rPr lang="zh-CN" altLang="en-US" sz="3200" b="1" noProof="1">
                <a:latin typeface="Times New Roman" panose="02020603050405020304" pitchFamily="18" charset="0"/>
                <a:ea typeface="华文楷体" panose="02010600040101010101" charset="-122"/>
              </a:rPr>
              <a:t>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  <p:cond evt="onBegin" delay="0">
                          <p:tn val="38"/>
                        </p:cond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  <p:cond evt="onBegin" delay="0">
                          <p:tn val="43"/>
                        </p:cond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  <p:cond evt="onBegin" delay="0">
                          <p:tn val="48"/>
                        </p:cond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  <p:cond evt="onBegin" delay="0">
                          <p:tn val="53"/>
                        </p:cond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  <p:cond evt="onBegin" delay="0">
                          <p:tn val="67"/>
                        </p:cond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  <p:cond evt="onBegin" delay="0">
                          <p:tn val="74"/>
                        </p:cond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  <p:cond evt="onBegin" delay="0">
                          <p:tn val="82"/>
                        </p:cond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  <p:cond evt="onBegin" delay="0">
                          <p:tn val="87"/>
                        </p:cond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  <p:cond evt="onBegin" delay="0">
                          <p:tn val="92"/>
                        </p:cond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3" grpId="0" animBg="1"/>
      <p:bldP spid="16" grpId="0" animBg="1"/>
      <p:bldP spid="19" grpId="0" animBg="1"/>
      <p:bldP spid="9217" grpId="0"/>
      <p:bldP spid="32" grpId="0"/>
      <p:bldP spid="33" grpId="0"/>
      <p:bldP spid="35" grpId="0"/>
      <p:bldP spid="36" grpId="0" animBg="1"/>
      <p:bldP spid="37" grpId="0"/>
      <p:bldP spid="41" grpId="0"/>
      <p:bldP spid="43" grpId="0" animBg="1"/>
      <p:bldP spid="44" grpId="0" animBg="1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3837" name="Picture 45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80719" y="5777829"/>
            <a:ext cx="792163" cy="496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33" name="Picture 4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291514" y="2702526"/>
            <a:ext cx="1765300" cy="952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2" name="Rectangle 2" title=""/>
          <p:cNvSpPr>
            <a:spLocks noGrp="1" noRot="1"/>
          </p:cNvSpPr>
          <p:nvPr>
            <p:ph type="body" sz="half" idx="4294967295"/>
            <p:custDataLst>
              <p:tags r:id="rId7"/>
            </p:custDataLst>
          </p:nvPr>
        </p:nvSpPr>
        <p:spPr>
          <a:xfrm>
            <a:off x="1" y="1600200"/>
            <a:ext cx="8590327" cy="5257800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indent="0">
              <a:lnSpc>
                <a:spcPct val="150000"/>
              </a:lnSpc>
              <a:buClr>
                <a:schemeClr val="hlink"/>
              </a:buClr>
              <a:buSzPct val="75000"/>
              <a:buNone/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边长为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10cm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的正方体铝块，放在面积为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0.9m</a:t>
            </a:r>
            <a:r>
              <a:rPr lang="en-US" altLang="zh-CN" sz="3200" b="1" baseline="30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的桌面上，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受力面积是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_________m</a:t>
            </a:r>
            <a:r>
              <a:rPr lang="en-US" altLang="zh-CN" sz="3200" b="1" baseline="30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；若放在面积为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10cm</a:t>
            </a:r>
            <a:r>
              <a:rPr lang="en-US" altLang="zh-CN" sz="3200" b="1" baseline="30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的桌面上，受力面积是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___________m</a:t>
            </a:r>
            <a:r>
              <a:rPr lang="en-US" altLang="zh-CN" sz="3200" b="1" baseline="30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。</a:t>
            </a:r>
          </a:p>
        </p:txBody>
      </p:sp>
      <p:graphicFrame>
        <p:nvGraphicFramePr>
          <p:cNvPr id="22534" name="Object 28" title=""/>
          <p:cNvGraphicFramePr>
            <a:graphicFrameLocks noGrp="1" noChangeAspect="1"/>
          </p:cNvGraphicFramePr>
          <p:nvPr>
            <p:ph sz="half" idx="4294967295"/>
            <p:custDataLst>
              <p:tags r:id="rId8"/>
            </p:custDataLst>
          </p:nvPr>
        </p:nvGraphicFramePr>
        <p:xfrm>
          <a:off x="11184467" y="2463800"/>
          <a:ext cx="1007533" cy="1430867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0" r:id="rId9" imgW="241300" imgH="342900" progId="Equation.3">
                  <p:embed/>
                </p:oleObj>
              </mc:Choice>
              <mc:Fallback>
                <p:oleObj r:id="rId9" imgW="241300" imgH="342900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184467" y="2463800"/>
                        <a:ext cx="1007533" cy="1430867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32" name="Text Box 40" title=""/>
          <p:cNvSpPr txBox="1"/>
          <p:nvPr>
            <p:custDataLst>
              <p:tags r:id="rId11"/>
            </p:custDataLst>
          </p:nvPr>
        </p:nvSpPr>
        <p:spPr>
          <a:xfrm>
            <a:off x="9910763" y="5040914"/>
            <a:ext cx="4318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i="1">
                <a:solidFill>
                  <a:srgbClr val="FF0066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33835" name="Picture 43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rcRect l="14633" r="16826"/>
          <a:stretch>
            <a:fillRect/>
          </a:stretch>
        </p:blipFill>
        <p:spPr>
          <a:xfrm>
            <a:off x="10034271" y="1010250"/>
            <a:ext cx="913131" cy="11239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836" name="Text Box 44" title=""/>
          <p:cNvSpPr txBox="1"/>
          <p:nvPr>
            <p:custDataLst>
              <p:tags r:id="rId14"/>
            </p:custDataLst>
          </p:nvPr>
        </p:nvSpPr>
        <p:spPr>
          <a:xfrm>
            <a:off x="10091739" y="2118961"/>
            <a:ext cx="4318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i="1">
                <a:solidFill>
                  <a:srgbClr val="FF0066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3828" name="Line 36" title=""/>
          <p:cNvSpPr/>
          <p:nvPr>
            <p:custDataLst>
              <p:tags r:id="rId15"/>
            </p:custDataLst>
          </p:nvPr>
        </p:nvSpPr>
        <p:spPr>
          <a:xfrm flipV="1">
            <a:off x="9444355" y="2303746"/>
            <a:ext cx="684213" cy="576263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33826" name="Line 34" title=""/>
          <p:cNvSpPr/>
          <p:nvPr>
            <p:custDataLst>
              <p:tags r:id="rId16"/>
            </p:custDataLst>
          </p:nvPr>
        </p:nvSpPr>
        <p:spPr>
          <a:xfrm>
            <a:off x="8737601" y="2879689"/>
            <a:ext cx="902335" cy="635"/>
          </a:xfrm>
          <a:prstGeom prst="line">
            <a:avLst/>
          </a:prstGeom>
          <a:ln w="12700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pic>
        <p:nvPicPr>
          <p:cNvPr id="33838" name="Picture 46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299576" y="4050314"/>
            <a:ext cx="1368425" cy="11239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830" name="Line 38" title=""/>
          <p:cNvSpPr/>
          <p:nvPr>
            <p:custDataLst>
              <p:tags r:id="rId19"/>
            </p:custDataLst>
          </p:nvPr>
        </p:nvSpPr>
        <p:spPr>
          <a:xfrm flipV="1">
            <a:off x="8867776" y="5360001"/>
            <a:ext cx="1043305" cy="417831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33827" name="Line 35" title=""/>
          <p:cNvSpPr/>
          <p:nvPr>
            <p:custDataLst>
              <p:tags r:id="rId20"/>
            </p:custDataLst>
          </p:nvPr>
        </p:nvSpPr>
        <p:spPr>
          <a:xfrm>
            <a:off x="8495665" y="5777830"/>
            <a:ext cx="350520" cy="1271"/>
          </a:xfrm>
          <a:prstGeom prst="line">
            <a:avLst/>
          </a:prstGeom>
          <a:ln w="12700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" name="文本框 1" title=""/>
          <p:cNvSpPr txBox="1"/>
          <p:nvPr>
            <p:custDataLst>
              <p:tags r:id="rId21"/>
            </p:custDataLst>
          </p:nvPr>
        </p:nvSpPr>
        <p:spPr>
          <a:xfrm>
            <a:off x="5891632" y="2425877"/>
            <a:ext cx="822661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10</a:t>
            </a:r>
            <a:r>
              <a:rPr lang="en-US" altLang="zh-CN" sz="3200" b="1" baseline="3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-2</a:t>
            </a:r>
          </a:p>
        </p:txBody>
      </p:sp>
      <p:sp>
        <p:nvSpPr>
          <p:cNvPr id="4" name="文本框 3" title=""/>
          <p:cNvSpPr txBox="1"/>
          <p:nvPr>
            <p:custDataLst>
              <p:tags r:id="rId22"/>
            </p:custDataLst>
          </p:nvPr>
        </p:nvSpPr>
        <p:spPr>
          <a:xfrm>
            <a:off x="1113038" y="3942529"/>
            <a:ext cx="822661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10</a:t>
            </a:r>
            <a:r>
              <a:rPr lang="en-US" altLang="zh-CN" sz="3200" b="1" baseline="3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-3</a:t>
            </a:r>
          </a:p>
        </p:txBody>
      </p:sp>
      <p:grpSp>
        <p:nvGrpSpPr>
          <p:cNvPr id="38" name="组合 37" title=""/>
          <p:cNvGrpSpPr/>
          <p:nvPr>
            <p:custDataLst>
              <p:tags r:id="rId23"/>
            </p:custDataLst>
          </p:nvPr>
        </p:nvGrpSpPr>
        <p:grpSpPr>
          <a:xfrm>
            <a:off x="3194697" y="636963"/>
            <a:ext cx="5278011" cy="660731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>
              <p:custDataLst>
                <p:tags r:id="rId26"/>
              </p:custDataLst>
            </p:nvPr>
          </p:nvSpPr>
          <p:spPr>
            <a:xfrm>
              <a:off x="2593872" y="579256"/>
              <a:ext cx="3871616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正确理解受力面积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969 0.110279 L 0.120521 -0.137962" pathEditMode="relative" rAng="0" ptsTypes="">
                                      <p:cBhvr>
                                        <p:cTn id="15" dur="2000" spd="-100000" fill="hold"/>
                                        <p:tgtEl>
                                          <p:spTgt spid="338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0" y="1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3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3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3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3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3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726 0.088973 L 0.136374 -0.241427" pathEditMode="relative" rAng="0" ptsTypes="AA">
                                      <p:cBhvr>
                                        <p:cTn id="42" dur="2000" spd="-100000" fill="hold"/>
                                        <p:tgtEl>
                                          <p:spTgt spid="338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0" y="1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32" grpId="0"/>
      <p:bldP spid="33836" grpId="0"/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TextBox 2" title=""/>
          <p:cNvSpPr txBox="1"/>
          <p:nvPr>
            <p:custDataLst>
              <p:tags r:id="rId3"/>
            </p:custDataLst>
          </p:nvPr>
        </p:nvSpPr>
        <p:spPr>
          <a:xfrm>
            <a:off x="465455" y="999455"/>
            <a:ext cx="11261091" cy="1217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>
              <a:lnSpc>
                <a:spcPct val="120000"/>
              </a:lnSpc>
            </a:pPr>
            <a:r>
              <a:rPr lang="zh-CN" altLang="en-US" sz="3200" b="1" noProof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例：</a:t>
            </a:r>
            <a:r>
              <a:rPr lang="zh-CN" altLang="en-US" sz="3200" b="1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水平桌面上放一本书，书所受的重力为</a:t>
            </a:r>
            <a:r>
              <a:rPr lang="en-US" altLang="zh-CN" sz="3200" b="1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3N</a:t>
            </a:r>
            <a:r>
              <a:rPr lang="zh-CN" altLang="en-US" sz="3200" b="1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，与桌面的接触面积为</a:t>
            </a:r>
            <a:r>
              <a:rPr lang="en-US" altLang="zh-CN" sz="3200" b="1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5×10</a:t>
            </a:r>
            <a:r>
              <a:rPr lang="en-US" altLang="zh-CN" sz="3200" b="1" baseline="30000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-2</a:t>
            </a:r>
            <a:r>
              <a:rPr lang="en-US" altLang="zh-CN" sz="3200" b="1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</a:t>
            </a:r>
            <a:r>
              <a:rPr lang="en-US" altLang="zh-CN" sz="3200" b="1" baseline="30000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3200" b="1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，计算书对桌面的压强。</a:t>
            </a:r>
          </a:p>
        </p:txBody>
      </p:sp>
      <p:sp>
        <p:nvSpPr>
          <p:cNvPr id="3079" name="TextBox 3" title=""/>
          <p:cNvSpPr txBox="1"/>
          <p:nvPr>
            <p:custDataLst>
              <p:tags r:id="rId4"/>
            </p:custDataLst>
          </p:nvPr>
        </p:nvSpPr>
        <p:spPr>
          <a:xfrm>
            <a:off x="2601913" y="3137818"/>
            <a:ext cx="1223963" cy="584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即：</a:t>
            </a:r>
          </a:p>
        </p:txBody>
      </p:sp>
      <p:sp>
        <p:nvSpPr>
          <p:cNvPr id="3080" name="TextBox 4" title=""/>
          <p:cNvSpPr txBox="1"/>
          <p:nvPr>
            <p:custDataLst>
              <p:tags r:id="rId5"/>
            </p:custDataLst>
          </p:nvPr>
        </p:nvSpPr>
        <p:spPr>
          <a:xfrm>
            <a:off x="704851" y="2486625"/>
            <a:ext cx="8974455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解：</a:t>
            </a:r>
            <a:r>
              <a:rPr lang="zh-CN" altLang="en-US" sz="3200" b="1">
                <a:latin typeface="仿宋" panose="02010609060101010101" pitchFamily="49" charset="-122"/>
                <a:ea typeface="仿宋" panose="02010609060101010101" pitchFamily="49" charset="-122"/>
              </a:rPr>
              <a:t>书对水平桌面的压力等于它的重力，</a:t>
            </a:r>
          </a:p>
        </p:txBody>
      </p:sp>
      <p:sp>
        <p:nvSpPr>
          <p:cNvPr id="6" name="TextBox 5" title=""/>
          <p:cNvSpPr txBox="1"/>
          <p:nvPr>
            <p:custDataLst>
              <p:tags r:id="rId6"/>
            </p:custDataLst>
          </p:nvPr>
        </p:nvSpPr>
        <p:spPr>
          <a:xfrm>
            <a:off x="3754438" y="3137818"/>
            <a:ext cx="2183611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 i="1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3200" b="1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＝</a:t>
            </a:r>
            <a:r>
              <a:rPr lang="en-US" altLang="zh-CN" sz="3200" b="1" i="1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zh-CN" altLang="en-US" sz="3200" b="1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＝</a:t>
            </a:r>
            <a:r>
              <a:rPr lang="en-US" altLang="zh-CN" sz="3200" b="1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3 N</a:t>
            </a:r>
            <a:endParaRPr lang="zh-CN" altLang="en-US" sz="3200" b="1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 title=""/>
          <p:cNvSpPr txBox="1"/>
          <p:nvPr>
            <p:custDataLst>
              <p:tags r:id="rId7"/>
            </p:custDataLst>
          </p:nvPr>
        </p:nvSpPr>
        <p:spPr>
          <a:xfrm>
            <a:off x="1682751" y="3982369"/>
            <a:ext cx="3068469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桌面的受力面积</a:t>
            </a:r>
          </a:p>
        </p:txBody>
      </p:sp>
      <p:sp>
        <p:nvSpPr>
          <p:cNvPr id="8" name="TextBox 7" title=""/>
          <p:cNvSpPr txBox="1"/>
          <p:nvPr>
            <p:custDataLst>
              <p:tags r:id="rId8"/>
            </p:custDataLst>
          </p:nvPr>
        </p:nvSpPr>
        <p:spPr>
          <a:xfrm>
            <a:off x="4816515" y="3971577"/>
            <a:ext cx="2626040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 i="1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zh-CN" altLang="en-US" sz="3200" b="1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＝</a:t>
            </a:r>
            <a:r>
              <a:rPr lang="en-US" altLang="zh-CN" sz="3200" b="1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5×10</a:t>
            </a:r>
            <a:r>
              <a:rPr lang="en-US" altLang="zh-CN" sz="3200" b="1" baseline="3000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-2 </a:t>
            </a:r>
            <a:r>
              <a:rPr lang="en-US" altLang="zh-CN" sz="3200" b="1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en-US" altLang="zh-CN" sz="3200" b="1" baseline="3000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3200" b="1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 title=""/>
          <p:cNvSpPr txBox="1"/>
          <p:nvPr>
            <p:custDataLst>
              <p:tags r:id="rId9"/>
            </p:custDataLst>
          </p:nvPr>
        </p:nvSpPr>
        <p:spPr>
          <a:xfrm>
            <a:off x="1463675" y="5009163"/>
            <a:ext cx="1832553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所以压强</a:t>
            </a:r>
          </a:p>
        </p:txBody>
      </p:sp>
      <p:graphicFrame>
        <p:nvGraphicFramePr>
          <p:cNvPr id="3074" name="对象 3073" title=""/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3439320" y="4775800"/>
          <a:ext cx="4670425" cy="105092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1" r:id="rId11" imgW="1854200" imgH="431800" progId="Equation.DSMT4">
                  <p:embed/>
                </p:oleObj>
              </mc:Choice>
              <mc:Fallback>
                <p:oleObj r:id="rId11" imgW="1854200" imgH="4318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439320" y="4775800"/>
                        <a:ext cx="4670425" cy="10509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5" name="TextBox 10" title=""/>
          <p:cNvSpPr txBox="1"/>
          <p:nvPr>
            <p:custDataLst>
              <p:tags r:id="rId13"/>
            </p:custDataLst>
          </p:nvPr>
        </p:nvSpPr>
        <p:spPr>
          <a:xfrm>
            <a:off x="1682751" y="5861484"/>
            <a:ext cx="5761039" cy="584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答：书对桌面的压强为</a:t>
            </a:r>
            <a:r>
              <a:rPr lang="en-US" altLang="zh-CN" sz="3200" b="1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60 Pa</a:t>
            </a:r>
            <a:r>
              <a:rPr lang="zh-CN" altLang="en-US" sz="3200" b="1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8" b="10014"/>
          <a:stretch>
            <a:fillRect/>
          </a:stretch>
        </p:blipFill>
        <p:spPr>
          <a:xfrm>
            <a:off x="8689732" y="3367904"/>
            <a:ext cx="2924960" cy="1949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  <p:bldP spid="3080" grpId="0"/>
      <p:bldP spid="6" grpId="0"/>
      <p:bldP spid="7" grpId="0"/>
      <p:bldP spid="8" grpId="0"/>
      <p:bldP spid="9" grpId="0"/>
      <p:bldP spid="308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5" name="组合 4" title=""/>
          <p:cNvGrpSpPr/>
          <p:nvPr>
            <p:custDataLst>
              <p:tags r:id="rId3"/>
            </p:custDataLst>
          </p:nvPr>
        </p:nvGrpSpPr>
        <p:grpSpPr>
          <a:xfrm>
            <a:off x="2992120" y="673065"/>
            <a:ext cx="6403340" cy="591185"/>
            <a:chOff x="6110" y="1096"/>
            <a:chExt cx="10084" cy="931"/>
          </a:xfrm>
        </p:grpSpPr>
        <p:grpSp>
          <p:nvGrpSpPr>
            <p:cNvPr id="3" name="组合 18"/>
            <p:cNvGrpSpPr/>
            <p:nvPr>
              <p:custDataLst>
                <p:tags r:id="rId4"/>
              </p:custDataLst>
            </p:nvPr>
          </p:nvGrpSpPr>
          <p:grpSpPr>
            <a:xfrm>
              <a:off x="6110" y="1138"/>
              <a:ext cx="2862" cy="889"/>
              <a:chOff x="2212975" y="684067"/>
              <a:chExt cx="1817440" cy="565095"/>
            </a:xfrm>
          </p:grpSpPr>
          <p:sp>
            <p:nvSpPr>
              <p:cNvPr id="6" name="圆角矩形 5"/>
              <p:cNvSpPr/>
              <p:nvPr>
                <p:custDataLst>
                  <p:tags r:id="rId5"/>
                </p:custDataLst>
              </p:nvPr>
            </p:nvSpPr>
            <p:spPr>
              <a:xfrm>
                <a:off x="2212975" y="684067"/>
                <a:ext cx="1817440" cy="565095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kumimoji="1" lang="zh-CN" altLang="en-US"/>
              </a:p>
            </p:txBody>
          </p:sp>
          <p:sp>
            <p:nvSpPr>
              <p:cNvPr id="7" name="矩形 1"/>
              <p:cNvSpPr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2256640" y="731692"/>
                <a:ext cx="1620821" cy="48678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</a:t>
                </a:r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3</a:t>
                </a:r>
                <a:endParaRPr lang="en-US" sz="3200" b="1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9" name="文本框 8"/>
            <p:cNvSpPr txBox="1"/>
            <p:nvPr>
              <p:custDataLst>
                <p:tags r:id="rId7"/>
              </p:custDataLst>
            </p:nvPr>
          </p:nvSpPr>
          <p:spPr>
            <a:xfrm>
              <a:off x="9581" y="1096"/>
              <a:ext cx="6613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</a:lstStyle>
            <a:p>
              <a:r>
                <a:rPr lang="zh-CN" altLang="en-US" sz="3200"/>
                <a:t>怎样减小或增大压强</a:t>
              </a:r>
            </a:p>
          </p:txBody>
        </p:sp>
      </p:grpSp>
      <p:grpSp>
        <p:nvGrpSpPr>
          <p:cNvPr id="17" name="组合 16" title=""/>
          <p:cNvGrpSpPr/>
          <p:nvPr>
            <p:custDataLst>
              <p:tags r:id="rId8"/>
            </p:custDataLst>
          </p:nvPr>
        </p:nvGrpSpPr>
        <p:grpSpPr>
          <a:xfrm>
            <a:off x="329459" y="1514758"/>
            <a:ext cx="3606801" cy="1175075"/>
            <a:chOff x="976" y="5913"/>
            <a:chExt cx="5680" cy="1851"/>
          </a:xfrm>
        </p:grpSpPr>
        <p:sp>
          <p:nvSpPr>
            <p:cNvPr id="44034" name="文本框 15362"/>
            <p:cNvSpPr txBox="1"/>
            <p:nvPr>
              <p:custDataLst>
                <p:tags r:id="rId9"/>
              </p:custDataLst>
            </p:nvPr>
          </p:nvSpPr>
          <p:spPr>
            <a:xfrm>
              <a:off x="976" y="6377"/>
              <a:ext cx="5680" cy="9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32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zh-CN" altLang="en-US" sz="32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根据</a:t>
              </a:r>
              <a:r>
                <a:rPr lang="en-US" altLang="zh-CN" sz="3200" b="1" i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p</a:t>
              </a:r>
              <a:r>
                <a:rPr lang="en-US" altLang="zh-CN" sz="32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=        </a:t>
              </a:r>
              <a:r>
                <a:rPr lang="zh-CN" altLang="en-US" sz="32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可知：</a:t>
              </a:r>
            </a:p>
          </p:txBody>
        </p:sp>
        <p:grpSp>
          <p:nvGrpSpPr>
            <p:cNvPr id="44035" name="组合 15363"/>
            <p:cNvGrpSpPr/>
            <p:nvPr>
              <p:custDataLst>
                <p:tags r:id="rId10"/>
              </p:custDataLst>
            </p:nvPr>
          </p:nvGrpSpPr>
          <p:grpSpPr>
            <a:xfrm>
              <a:off x="3584" y="5913"/>
              <a:ext cx="723" cy="1851"/>
              <a:chOff x="4059" y="1153"/>
              <a:chExt cx="289" cy="740"/>
            </a:xfrm>
          </p:grpSpPr>
          <p:sp>
            <p:nvSpPr>
              <p:cNvPr id="44036" name="文本框 15364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4059" y="1153"/>
                <a:ext cx="289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en-US" altLang="zh-CN" sz="3200" b="1" i="1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F</a:t>
                </a:r>
              </a:p>
            </p:txBody>
          </p:sp>
          <p:sp>
            <p:nvSpPr>
              <p:cNvPr id="44037" name="文本框 15365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4073" y="1525"/>
                <a:ext cx="260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en-US" altLang="zh-CN" sz="3200" b="1" i="1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S</a:t>
                </a:r>
              </a:p>
            </p:txBody>
          </p:sp>
        </p:grpSp>
        <p:sp>
          <p:nvSpPr>
            <p:cNvPr id="44038" name="直接连接符 15366"/>
            <p:cNvSpPr/>
            <p:nvPr>
              <p:custDataLst>
                <p:tags r:id="rId13"/>
              </p:custDataLst>
            </p:nvPr>
          </p:nvSpPr>
          <p:spPr>
            <a:xfrm>
              <a:off x="3428" y="6843"/>
              <a:ext cx="908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sp>
        <p:nvSpPr>
          <p:cNvPr id="15369" name="文本框 15368" title=""/>
          <p:cNvSpPr txBox="1"/>
          <p:nvPr>
            <p:custDataLst>
              <p:tags r:id="rId14"/>
            </p:custDataLst>
          </p:nvPr>
        </p:nvSpPr>
        <p:spPr>
          <a:xfrm>
            <a:off x="4412310" y="5620442"/>
            <a:ext cx="5128327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压力一定时、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减小</a:t>
            </a: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受力面积</a:t>
            </a:r>
            <a:endParaRPr lang="en-US" altLang="zh-CN" sz="32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370" name="文本框 15369" title=""/>
          <p:cNvSpPr txBox="1"/>
          <p:nvPr>
            <p:custDataLst>
              <p:tags r:id="rId15"/>
            </p:custDataLst>
          </p:nvPr>
        </p:nvSpPr>
        <p:spPr>
          <a:xfrm>
            <a:off x="4401125" y="4477765"/>
            <a:ext cx="5128327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受力面积一定时、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增大</a:t>
            </a: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压力</a:t>
            </a:r>
            <a:endParaRPr lang="en-US" altLang="zh-CN" sz="32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4041" name="文本框 15370" title=""/>
          <p:cNvSpPr txBox="1"/>
          <p:nvPr>
            <p:custDataLst>
              <p:tags r:id="rId16"/>
            </p:custDataLst>
          </p:nvPr>
        </p:nvSpPr>
        <p:spPr>
          <a:xfrm>
            <a:off x="2056817" y="4931073"/>
            <a:ext cx="1832553" cy="58477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t">
            <a:spAutoFit/>
          </a:bodyPr>
          <a:lstStyle/>
          <a:p>
            <a:r>
              <a:rPr lang="zh-CN" altLang="en-US" sz="3200" b="1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增大压强</a:t>
            </a:r>
          </a:p>
        </p:txBody>
      </p:sp>
      <p:sp>
        <p:nvSpPr>
          <p:cNvPr id="15373" name="文本框 15372" title=""/>
          <p:cNvSpPr txBox="1"/>
          <p:nvPr>
            <p:custDataLst>
              <p:tags r:id="rId17"/>
            </p:custDataLst>
          </p:nvPr>
        </p:nvSpPr>
        <p:spPr>
          <a:xfrm>
            <a:off x="4401125" y="3711329"/>
            <a:ext cx="5128327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压力一定时、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增大</a:t>
            </a: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受力面积</a:t>
            </a:r>
            <a:endParaRPr lang="en-US" altLang="zh-CN" sz="32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374" name="文本框 15373" title=""/>
          <p:cNvSpPr txBox="1"/>
          <p:nvPr>
            <p:custDataLst>
              <p:tags r:id="rId18"/>
            </p:custDataLst>
          </p:nvPr>
        </p:nvSpPr>
        <p:spPr>
          <a:xfrm>
            <a:off x="4401125" y="2513389"/>
            <a:ext cx="5128327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受力面积一定时、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减小</a:t>
            </a: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压力</a:t>
            </a:r>
            <a:endParaRPr lang="en-US" altLang="zh-CN" sz="32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4044" name="文本框 15374" title=""/>
          <p:cNvSpPr txBox="1"/>
          <p:nvPr>
            <p:custDataLst>
              <p:tags r:id="rId19"/>
            </p:custDataLst>
          </p:nvPr>
        </p:nvSpPr>
        <p:spPr>
          <a:xfrm>
            <a:off x="2004561" y="3128942"/>
            <a:ext cx="1832553" cy="58477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t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 sz="3200"/>
              <a:t>减小压强</a:t>
            </a:r>
          </a:p>
        </p:txBody>
      </p:sp>
      <p:sp>
        <p:nvSpPr>
          <p:cNvPr id="15378" name="左大括号 15377" title=""/>
          <p:cNvSpPr/>
          <p:nvPr>
            <p:custDataLst>
              <p:tags r:id="rId20"/>
            </p:custDataLst>
          </p:nvPr>
        </p:nvSpPr>
        <p:spPr>
          <a:xfrm>
            <a:off x="4137281" y="4626709"/>
            <a:ext cx="263843" cy="1346252"/>
          </a:xfrm>
          <a:prstGeom prst="leftBrace">
            <a:avLst>
              <a:gd name="adj1" fmla="val 70565"/>
              <a:gd name="adj2" fmla="val 50000"/>
            </a:avLst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32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379" name="左大括号 15378" title=""/>
          <p:cNvSpPr/>
          <p:nvPr>
            <p:custDataLst>
              <p:tags r:id="rId21"/>
            </p:custDataLst>
          </p:nvPr>
        </p:nvSpPr>
        <p:spPr>
          <a:xfrm>
            <a:off x="4141092" y="2673767"/>
            <a:ext cx="260032" cy="1375092"/>
          </a:xfrm>
          <a:prstGeom prst="leftBrace">
            <a:avLst>
              <a:gd name="adj1" fmla="val 70565"/>
              <a:gd name="adj2" fmla="val 50000"/>
            </a:avLst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32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0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/>
      <p:bldP spid="15370" grpId="0"/>
      <p:bldP spid="44041" grpId="0" animBg="1"/>
      <p:bldP spid="15373" grpId="0"/>
      <p:bldP spid="15374" grpId="0"/>
      <p:bldP spid="440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25315" y="1596989"/>
            <a:ext cx="3596640" cy="2045971"/>
          </a:xfrm>
          <a:prstGeom prst="rect">
            <a:avLst/>
          </a:prstGeom>
        </p:spPr>
      </p:pic>
      <p:pic>
        <p:nvPicPr>
          <p:cNvPr id="8" name="图片 7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484235" y="4250655"/>
            <a:ext cx="3597275" cy="2045971"/>
          </a:xfrm>
          <a:prstGeom prst="rect">
            <a:avLst/>
          </a:prstGeom>
        </p:spPr>
      </p:pic>
      <p:pic>
        <p:nvPicPr>
          <p:cNvPr id="20" name="图片 19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rcRect b="5064"/>
          <a:stretch>
            <a:fillRect/>
          </a:stretch>
        </p:blipFill>
        <p:spPr>
          <a:xfrm>
            <a:off x="252730" y="1596990"/>
            <a:ext cx="3788484" cy="2046605"/>
          </a:xfrm>
          <a:prstGeom prst="rect">
            <a:avLst/>
          </a:prstGeom>
        </p:spPr>
      </p:pic>
      <p:pic>
        <p:nvPicPr>
          <p:cNvPr id="22" name="图片 2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65431" y="4287486"/>
            <a:ext cx="3596005" cy="2046605"/>
          </a:xfrm>
          <a:prstGeom prst="rect">
            <a:avLst/>
          </a:prstGeom>
        </p:spPr>
      </p:pic>
      <p:pic>
        <p:nvPicPr>
          <p:cNvPr id="23" name="图片 22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484871" y="1598261"/>
            <a:ext cx="3596640" cy="2045335"/>
          </a:xfrm>
          <a:prstGeom prst="rect">
            <a:avLst/>
          </a:prstGeom>
        </p:spPr>
      </p:pic>
      <p:graphicFrame>
        <p:nvGraphicFramePr>
          <p:cNvPr id="24" name="对象 23" title="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4408806" y="4289390"/>
          <a:ext cx="3613151" cy="196786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2" r:id="rId14" imgW="7048500" imgH="4610100" progId="Paint.Picture">
                  <p:embed/>
                </p:oleObj>
              </mc:Choice>
              <mc:Fallback>
                <p:oleObj r:id="rId14" imgW="7048500" imgH="4610100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408806" y="4289390"/>
                        <a:ext cx="3613151" cy="1967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2" name="矩形 46091" title=""/>
          <p:cNvSpPr/>
          <p:nvPr>
            <p:custDataLst>
              <p:tags r:id="rId16"/>
            </p:custDataLst>
          </p:nvPr>
        </p:nvSpPr>
        <p:spPr>
          <a:xfrm>
            <a:off x="920114" y="3642961"/>
            <a:ext cx="10399431" cy="758191"/>
          </a:xfrm>
          <a:prstGeom prst="rect">
            <a:avLst/>
          </a:prstGeom>
        </p:spPr>
        <p:txBody>
          <a:bodyPr wrap="none" fromWordArt="1">
            <a:normAutofit/>
          </a:bodyPr>
          <a:lstStyle/>
          <a:p>
            <a:pPr algn="ctr"/>
            <a:r>
              <a:rPr lang="zh-CN" altLang="en-US" sz="3600" b="1">
                <a:latin typeface="华文琥珀" panose="02010800040101010101" charset="-122"/>
                <a:ea typeface="宋体" panose="02010600030101010101" pitchFamily="2" charset="-122"/>
              </a:rPr>
              <a:t>通常情况下，通过</a:t>
            </a:r>
            <a:r>
              <a:rPr lang="zh-CN" altLang="en-US" sz="3600" b="1">
                <a:solidFill>
                  <a:srgbClr val="C00000"/>
                </a:solidFill>
                <a:latin typeface="华文琥珀" panose="02010800040101010101" charset="-122"/>
                <a:ea typeface="宋体" panose="02010600030101010101" pitchFamily="2" charset="-122"/>
              </a:rPr>
              <a:t>增大受力面积</a:t>
            </a:r>
            <a:r>
              <a:rPr lang="zh-CN" altLang="en-US" sz="3600" b="1">
                <a:latin typeface="华文琥珀" panose="02010800040101010101" charset="-122"/>
                <a:ea typeface="宋体" panose="02010600030101010101" pitchFamily="2" charset="-122"/>
              </a:rPr>
              <a:t>方法来减小压强。</a:t>
            </a:r>
          </a:p>
        </p:txBody>
      </p:sp>
      <p:sp>
        <p:nvSpPr>
          <p:cNvPr id="3" name="文本框 2" title=""/>
          <p:cNvSpPr txBox="1"/>
          <p:nvPr>
            <p:custDataLst>
              <p:tags r:id="rId17"/>
            </p:custDataLst>
          </p:nvPr>
        </p:nvSpPr>
        <p:spPr>
          <a:xfrm>
            <a:off x="1959611" y="1596989"/>
            <a:ext cx="188976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3200"/>
              <a:t>铁轨枕木</a:t>
            </a:r>
          </a:p>
        </p:txBody>
      </p:sp>
      <p:sp>
        <p:nvSpPr>
          <p:cNvPr id="6" name="文本框 5" title=""/>
          <p:cNvSpPr txBox="1"/>
          <p:nvPr>
            <p:custDataLst>
              <p:tags r:id="rId18"/>
            </p:custDataLst>
          </p:nvPr>
        </p:nvSpPr>
        <p:spPr>
          <a:xfrm>
            <a:off x="6132195" y="1596988"/>
            <a:ext cx="188976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骆驼脚掌</a:t>
            </a:r>
          </a:p>
        </p:txBody>
      </p:sp>
      <p:sp>
        <p:nvSpPr>
          <p:cNvPr id="7" name="文本框 6" title=""/>
          <p:cNvSpPr txBox="1"/>
          <p:nvPr>
            <p:custDataLst>
              <p:tags r:id="rId19"/>
            </p:custDataLst>
          </p:nvPr>
        </p:nvSpPr>
        <p:spPr>
          <a:xfrm>
            <a:off x="10943174" y="1596987"/>
            <a:ext cx="110320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3200"/>
              <a:t>沙发</a:t>
            </a:r>
          </a:p>
        </p:txBody>
      </p:sp>
      <p:sp>
        <p:nvSpPr>
          <p:cNvPr id="9" name="文本框 8" title=""/>
          <p:cNvSpPr txBox="1"/>
          <p:nvPr>
            <p:custDataLst>
              <p:tags r:id="rId20"/>
            </p:custDataLst>
          </p:nvPr>
        </p:nvSpPr>
        <p:spPr>
          <a:xfrm>
            <a:off x="1541146" y="5848208"/>
            <a:ext cx="230822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3200"/>
              <a:t>大型平板车</a:t>
            </a:r>
          </a:p>
        </p:txBody>
      </p:sp>
      <p:sp>
        <p:nvSpPr>
          <p:cNvPr id="12" name="文本框 11" title=""/>
          <p:cNvSpPr txBox="1"/>
          <p:nvPr>
            <p:custDataLst>
              <p:tags r:id="rId21"/>
            </p:custDataLst>
          </p:nvPr>
        </p:nvSpPr>
        <p:spPr>
          <a:xfrm>
            <a:off x="6415061" y="5720257"/>
            <a:ext cx="188976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3200"/>
              <a:t>书包背带</a:t>
            </a:r>
          </a:p>
        </p:txBody>
      </p:sp>
      <p:sp>
        <p:nvSpPr>
          <p:cNvPr id="13" name="文本框 12" title=""/>
          <p:cNvSpPr txBox="1"/>
          <p:nvPr>
            <p:custDataLst>
              <p:tags r:id="rId22"/>
            </p:custDataLst>
          </p:nvPr>
        </p:nvSpPr>
        <p:spPr>
          <a:xfrm>
            <a:off x="10156620" y="5643421"/>
            <a:ext cx="188976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3200"/>
              <a:t>坦克履带</a:t>
            </a:r>
          </a:p>
        </p:txBody>
      </p:sp>
      <p:grpSp>
        <p:nvGrpSpPr>
          <p:cNvPr id="38" name="组合 37" title=""/>
          <p:cNvGrpSpPr/>
          <p:nvPr>
            <p:custDataLst>
              <p:tags r:id="rId23"/>
            </p:custDataLst>
          </p:nvPr>
        </p:nvGrpSpPr>
        <p:grpSpPr>
          <a:xfrm>
            <a:off x="3206551" y="746183"/>
            <a:ext cx="5278011" cy="660731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>
              <p:custDataLst>
                <p:tags r:id="rId26"/>
              </p:custDataLst>
            </p:nvPr>
          </p:nvSpPr>
          <p:spPr>
            <a:xfrm>
              <a:off x="2593872" y="579256"/>
              <a:ext cx="3871616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减小压强的实例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9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6" name="图片 5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58776" y="1351245"/>
            <a:ext cx="3664585" cy="2062480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067675" y="1337275"/>
            <a:ext cx="3663951" cy="2091691"/>
          </a:xfrm>
          <a:prstGeom prst="rect">
            <a:avLst/>
          </a:prstGeom>
        </p:spPr>
      </p:pic>
      <p:pic>
        <p:nvPicPr>
          <p:cNvPr id="16" name="图片 15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119246" y="1351245"/>
            <a:ext cx="3665220" cy="2063115"/>
          </a:xfrm>
          <a:prstGeom prst="rect">
            <a:avLst/>
          </a:prstGeom>
        </p:spPr>
      </p:pic>
      <p:pic>
        <p:nvPicPr>
          <p:cNvPr id="2" name="图片 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118611" y="4124926"/>
            <a:ext cx="3665855" cy="2060575"/>
          </a:xfrm>
          <a:prstGeom prst="rect">
            <a:avLst/>
          </a:prstGeom>
        </p:spPr>
      </p:pic>
      <p:pic>
        <p:nvPicPr>
          <p:cNvPr id="4" name="图片 3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57506" y="4124926"/>
            <a:ext cx="3665855" cy="2060575"/>
          </a:xfrm>
          <a:prstGeom prst="rect">
            <a:avLst/>
          </a:prstGeom>
        </p:spPr>
      </p:pic>
      <p:pic>
        <p:nvPicPr>
          <p:cNvPr id="3" name="图片 2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067676" y="4124926"/>
            <a:ext cx="3664585" cy="2140585"/>
          </a:xfrm>
          <a:prstGeom prst="rect">
            <a:avLst/>
          </a:prstGeom>
        </p:spPr>
      </p:pic>
      <p:sp>
        <p:nvSpPr>
          <p:cNvPr id="5" name="文本框 4" title=""/>
          <p:cNvSpPr txBox="1"/>
          <p:nvPr>
            <p:custDataLst>
              <p:tags r:id="rId15"/>
            </p:custDataLst>
          </p:nvPr>
        </p:nvSpPr>
        <p:spPr>
          <a:xfrm>
            <a:off x="2133600" y="2789473"/>
            <a:ext cx="188976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用刀切菜</a:t>
            </a:r>
          </a:p>
        </p:txBody>
      </p:sp>
      <p:sp>
        <p:nvSpPr>
          <p:cNvPr id="8" name="文本框 7" title=""/>
          <p:cNvSpPr txBox="1"/>
          <p:nvPr>
            <p:custDataLst>
              <p:tags r:id="rId16"/>
            </p:custDataLst>
          </p:nvPr>
        </p:nvSpPr>
        <p:spPr>
          <a:xfrm>
            <a:off x="6249671" y="2771299"/>
            <a:ext cx="1534795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3200"/>
              <a:t>磨菜刀</a:t>
            </a:r>
          </a:p>
        </p:txBody>
      </p:sp>
      <p:sp>
        <p:nvSpPr>
          <p:cNvPr id="9" name="文本框 8" title=""/>
          <p:cNvSpPr txBox="1"/>
          <p:nvPr>
            <p:custDataLst>
              <p:tags r:id="rId17"/>
            </p:custDataLst>
          </p:nvPr>
        </p:nvSpPr>
        <p:spPr>
          <a:xfrm>
            <a:off x="10083166" y="2789624"/>
            <a:ext cx="1649095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3200"/>
              <a:t>破窗锤</a:t>
            </a:r>
          </a:p>
        </p:txBody>
      </p:sp>
      <p:sp>
        <p:nvSpPr>
          <p:cNvPr id="10" name="文本框 9" title=""/>
          <p:cNvSpPr txBox="1"/>
          <p:nvPr>
            <p:custDataLst>
              <p:tags r:id="rId18"/>
            </p:custDataLst>
          </p:nvPr>
        </p:nvSpPr>
        <p:spPr>
          <a:xfrm>
            <a:off x="2133600" y="5571665"/>
            <a:ext cx="188976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3200"/>
              <a:t>啄木鸟</a:t>
            </a:r>
          </a:p>
        </p:txBody>
      </p:sp>
      <p:sp>
        <p:nvSpPr>
          <p:cNvPr id="11" name="文本框 10" title=""/>
          <p:cNvSpPr txBox="1"/>
          <p:nvPr>
            <p:custDataLst>
              <p:tags r:id="rId19"/>
            </p:custDataLst>
          </p:nvPr>
        </p:nvSpPr>
        <p:spPr>
          <a:xfrm>
            <a:off x="5903484" y="5571665"/>
            <a:ext cx="188976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3200"/>
              <a:t>老虎牙齿</a:t>
            </a:r>
          </a:p>
        </p:txBody>
      </p:sp>
      <p:sp>
        <p:nvSpPr>
          <p:cNvPr id="12" name="文本框 11" title=""/>
          <p:cNvSpPr txBox="1"/>
          <p:nvPr>
            <p:custDataLst>
              <p:tags r:id="rId20"/>
            </p:custDataLst>
          </p:nvPr>
        </p:nvSpPr>
        <p:spPr>
          <a:xfrm>
            <a:off x="9870919" y="5571667"/>
            <a:ext cx="188976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sz="3200"/>
              <a:t>电锤破石</a:t>
            </a:r>
          </a:p>
        </p:txBody>
      </p:sp>
      <p:sp>
        <p:nvSpPr>
          <p:cNvPr id="46092" name="矩形 46091" title=""/>
          <p:cNvSpPr/>
          <p:nvPr>
            <p:custDataLst>
              <p:tags r:id="rId21"/>
            </p:custDataLst>
          </p:nvPr>
        </p:nvSpPr>
        <p:spPr>
          <a:xfrm>
            <a:off x="928371" y="3411477"/>
            <a:ext cx="10312877" cy="758191"/>
          </a:xfrm>
          <a:prstGeom prst="rect">
            <a:avLst/>
          </a:prstGeom>
        </p:spPr>
        <p:txBody>
          <a:bodyPr wrap="none" fromWordArt="1">
            <a:normAutofit/>
          </a:bodyPr>
          <a:lstStyle/>
          <a:p>
            <a:pPr algn="ctr"/>
            <a:r>
              <a:rPr lang="zh-CN" altLang="en-US" sz="3600" b="1">
                <a:latin typeface="华文琥珀" panose="02010800040101010101" charset="-122"/>
                <a:ea typeface="宋体" panose="02010600030101010101" pitchFamily="2" charset="-122"/>
              </a:rPr>
              <a:t>通常情况下，通过</a:t>
            </a:r>
            <a:r>
              <a:rPr lang="zh-CN" altLang="en-US" sz="3600" b="1">
                <a:solidFill>
                  <a:srgbClr val="C00000"/>
                </a:solidFill>
                <a:latin typeface="华文琥珀" panose="02010800040101010101" charset="-122"/>
                <a:ea typeface="宋体" panose="02010600030101010101" pitchFamily="2" charset="-122"/>
              </a:rPr>
              <a:t>减小受力面积</a:t>
            </a:r>
            <a:r>
              <a:rPr lang="zh-CN" altLang="en-US" sz="3600" b="1">
                <a:latin typeface="华文琥珀" panose="02010800040101010101" charset="-122"/>
                <a:ea typeface="宋体" panose="02010600030101010101" pitchFamily="2" charset="-122"/>
              </a:rPr>
              <a:t>方法来增大压强。</a:t>
            </a:r>
          </a:p>
        </p:txBody>
      </p:sp>
      <p:grpSp>
        <p:nvGrpSpPr>
          <p:cNvPr id="38" name="组合 37" title=""/>
          <p:cNvGrpSpPr/>
          <p:nvPr>
            <p:custDataLst>
              <p:tags r:id="rId22"/>
            </p:custDataLst>
          </p:nvPr>
        </p:nvGrpSpPr>
        <p:grpSpPr>
          <a:xfrm>
            <a:off x="3206551" y="578403"/>
            <a:ext cx="5278011" cy="660731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>
              <p:custDataLst>
                <p:tags r:id="rId25"/>
              </p:custDataLst>
            </p:nvPr>
          </p:nvSpPr>
          <p:spPr>
            <a:xfrm>
              <a:off x="2593872" y="579256"/>
              <a:ext cx="3871616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增大压强的实例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382481" y="736566"/>
            <a:ext cx="11597640" cy="44088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仔细观察挖掘机，它的结构应用了许多物理知识，其中哪些地方应用了压强知识？试列举出来。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（1）增大压强的地方：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______________________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；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（2）减小压强的地方：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______________________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1692737" y="3137898"/>
            <a:ext cx="2656496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挖斗前端很尖</a:t>
            </a:r>
          </a:p>
        </p:txBody>
      </p:sp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1692737" y="4564585"/>
            <a:ext cx="2540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履带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很宽</a:t>
            </a: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991" y="1618914"/>
            <a:ext cx="5273053" cy="438718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6" name="组合 25" title=""/>
          <p:cNvGrpSpPr/>
          <p:nvPr>
            <p:custDataLst>
              <p:tags r:id="rId3"/>
            </p:custDataLst>
          </p:nvPr>
        </p:nvGrpSpPr>
        <p:grpSpPr>
          <a:xfrm>
            <a:off x="7940675" y="1477927"/>
            <a:ext cx="3390900" cy="1609090"/>
            <a:chOff x="5968" y="2706"/>
            <a:chExt cx="5340" cy="2534"/>
          </a:xfrm>
        </p:grpSpPr>
        <p:grpSp>
          <p:nvGrpSpPr>
            <p:cNvPr id="5" name="组合 4"/>
            <p:cNvGrpSpPr/>
            <p:nvPr>
              <p:custDataLst>
                <p:tags r:id="rId4"/>
              </p:custDataLst>
            </p:nvPr>
          </p:nvGrpSpPr>
          <p:grpSpPr>
            <a:xfrm>
              <a:off x="5968" y="2706"/>
              <a:ext cx="5340" cy="2414"/>
              <a:chOff x="5941" y="1306"/>
              <a:chExt cx="5340" cy="2414"/>
            </a:xfrm>
          </p:grpSpPr>
          <p:sp>
            <p:nvSpPr>
              <p:cNvPr id="3" name="平行四边形 2"/>
              <p:cNvSpPr/>
              <p:nvPr>
                <p:custDataLst>
                  <p:tags r:id="rId5"/>
                </p:custDataLst>
              </p:nvPr>
            </p:nvSpPr>
            <p:spPr>
              <a:xfrm>
                <a:off x="5941" y="1940"/>
                <a:ext cx="5340" cy="1780"/>
              </a:xfrm>
              <a:prstGeom prst="parallelogram">
                <a:avLst>
                  <a:gd name="adj" fmla="val 4198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" name="立方体 22531"/>
              <p:cNvSpPr/>
              <p:nvPr>
                <p:custDataLst>
                  <p:tags r:id="rId6"/>
                </p:custDataLst>
              </p:nvPr>
            </p:nvSpPr>
            <p:spPr>
              <a:xfrm rot="-10799949" flipV="1">
                <a:off x="8170" y="1306"/>
                <a:ext cx="1180" cy="1821"/>
              </a:xfrm>
              <a:prstGeom prst="cube">
                <a:avLst>
                  <a:gd name="adj" fmla="val 14049"/>
                </a:avLst>
              </a:prstGeom>
              <a:solidFill>
                <a:srgbClr val="80808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altLang="zh-CN" sz="3200" i="1">
                    <a:solidFill>
                      <a:prstClr val="white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ρ </a:t>
                </a:r>
              </a:p>
            </p:txBody>
          </p:sp>
        </p:grp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9538" y="3249"/>
              <a:ext cx="580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i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cxnSp>
          <p:nvCxnSpPr>
            <p:cNvPr id="9" name="直接连接符 8"/>
            <p:cNvCxnSpPr/>
            <p:nvPr>
              <p:custDataLst>
                <p:tags r:id="rId8"/>
              </p:custDataLst>
            </p:nvPr>
          </p:nvCxnSpPr>
          <p:spPr>
            <a:xfrm>
              <a:off x="9377" y="2890"/>
              <a:ext cx="640" cy="0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>
              <p:custDataLst>
                <p:tags r:id="rId9"/>
              </p:custDataLst>
            </p:nvPr>
          </p:nvCxnSpPr>
          <p:spPr>
            <a:xfrm>
              <a:off x="9377" y="4527"/>
              <a:ext cx="640" cy="0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>
              <p:custDataLst>
                <p:tags r:id="rId10"/>
              </p:custDataLst>
            </p:nvPr>
          </p:nvCxnSpPr>
          <p:spPr>
            <a:xfrm flipH="1">
              <a:off x="9888" y="2911"/>
              <a:ext cx="4" cy="583"/>
            </a:xfrm>
            <a:prstGeom prst="straightConnector1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>
              <p:custDataLst>
                <p:tags r:id="rId11"/>
              </p:custDataLst>
            </p:nvPr>
          </p:nvCxnSpPr>
          <p:spPr>
            <a:xfrm flipH="1" flipV="1">
              <a:off x="9888" y="3987"/>
              <a:ext cx="0" cy="540"/>
            </a:xfrm>
            <a:prstGeom prst="straightConnector1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8497" y="4319"/>
              <a:ext cx="580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i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</p:grpSp>
      <p:graphicFrame>
        <p:nvGraphicFramePr>
          <p:cNvPr id="21" name="对象 20" title="">
            <a:hlinkClick action="ppaction://ole?verb=0"/>
          </p:cNvPr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3744384" y="3706285"/>
          <a:ext cx="4038600" cy="1162049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3" name="Equation" r:id="rId14" imgW="53340000" imgH="14630400" progId="Equation.DSMT4">
                  <p:embed/>
                </p:oleObj>
              </mc:Choice>
              <mc:Fallback>
                <p:oleObj name="Equation" r:id="rId14" imgW="53340000" imgH="146304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744384" y="3706285"/>
                        <a:ext cx="4038600" cy="11620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文本框 21" title=""/>
          <p:cNvSpPr txBox="1"/>
          <p:nvPr>
            <p:custDataLst>
              <p:tags r:id="rId16"/>
            </p:custDataLst>
          </p:nvPr>
        </p:nvSpPr>
        <p:spPr>
          <a:xfrm>
            <a:off x="1158462" y="1436496"/>
            <a:ext cx="4991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物块对水平面的压力：</a:t>
            </a:r>
          </a:p>
        </p:txBody>
      </p:sp>
      <p:sp>
        <p:nvSpPr>
          <p:cNvPr id="23" name="文本框 22" title=""/>
          <p:cNvSpPr txBox="1"/>
          <p:nvPr>
            <p:custDataLst>
              <p:tags r:id="rId17"/>
            </p:custDataLst>
          </p:nvPr>
        </p:nvSpPr>
        <p:spPr>
          <a:xfrm>
            <a:off x="2379345" y="2222931"/>
            <a:ext cx="4991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mg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ρVg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ρShg</a:t>
            </a:r>
          </a:p>
        </p:txBody>
      </p:sp>
      <p:sp>
        <p:nvSpPr>
          <p:cNvPr id="24" name="文本框 23" title=""/>
          <p:cNvSpPr txBox="1"/>
          <p:nvPr>
            <p:custDataLst>
              <p:tags r:id="rId18"/>
            </p:custDataLst>
          </p:nvPr>
        </p:nvSpPr>
        <p:spPr>
          <a:xfrm>
            <a:off x="1141911" y="3091980"/>
            <a:ext cx="4217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物块对水平面的压强：</a:t>
            </a:r>
          </a:p>
        </p:txBody>
      </p:sp>
      <p:sp>
        <p:nvSpPr>
          <p:cNvPr id="25" name="文本框 24" title=""/>
          <p:cNvSpPr txBox="1"/>
          <p:nvPr>
            <p:custDataLst>
              <p:tags r:id="rId19"/>
            </p:custDataLst>
          </p:nvPr>
        </p:nvSpPr>
        <p:spPr>
          <a:xfrm>
            <a:off x="302376" y="5070318"/>
            <a:ext cx="11229691" cy="1476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 柱形物块对水平面的压强大小只与物块的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密度和高度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有关，与物块的质量、底面积等因素无关。</a:t>
            </a:r>
          </a:p>
        </p:txBody>
      </p:sp>
      <p:grpSp>
        <p:nvGrpSpPr>
          <p:cNvPr id="18" name="组合 17" title=""/>
          <p:cNvGrpSpPr/>
          <p:nvPr>
            <p:custDataLst>
              <p:tags r:id="rId20"/>
            </p:custDataLst>
          </p:nvPr>
        </p:nvGrpSpPr>
        <p:grpSpPr>
          <a:xfrm>
            <a:off x="3206551" y="578403"/>
            <a:ext cx="5278011" cy="660731"/>
            <a:chOff x="2506980" y="579256"/>
            <a:chExt cx="3958508" cy="495548"/>
          </a:xfrm>
        </p:grpSpPr>
        <p:pic>
          <p:nvPicPr>
            <p:cNvPr id="19" name="Picture 3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矩形 26"/>
            <p:cNvSpPr/>
            <p:nvPr>
              <p:custDataLst>
                <p:tags r:id="rId23"/>
              </p:custDataLst>
            </p:nvPr>
          </p:nvSpPr>
          <p:spPr>
            <a:xfrm>
              <a:off x="2593872" y="579256"/>
              <a:ext cx="3871616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柱形物体对水平面的压强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1" name="组合 10" title="">
            <a:extLst>
              <a:ext uri="{FF2B5EF4-FFF2-40B4-BE49-F238E27FC236}">
                <a16:creationId xmlns:a16="http://schemas.microsoft.com/office/drawing/2014/main" id="{F50DD9B6-067E-EE4F-3BAC-4BFCA4E412F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538142" y="448878"/>
            <a:ext cx="11091745" cy="860129"/>
            <a:chOff x="538142" y="518451"/>
            <a:chExt cx="11091745" cy="860129"/>
          </a:xfrm>
        </p:grpSpPr>
        <p:pic>
          <p:nvPicPr>
            <p:cNvPr id="4" name="图片 50184">
              <a:extLst>
                <a:ext uri="{FF2B5EF4-FFF2-40B4-BE49-F238E27FC236}">
                  <a16:creationId xmlns:a16="http://schemas.microsoft.com/office/drawing/2014/main" id="{6C31EB2E-2648-49BF-9F69-9CC068149DB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365663" y="518451"/>
              <a:ext cx="2145103" cy="586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50184">
              <a:extLst>
                <a:ext uri="{FF2B5EF4-FFF2-40B4-BE49-F238E27FC236}">
                  <a16:creationId xmlns:a16="http://schemas.microsoft.com/office/drawing/2014/main" id="{831BF3B6-8B91-FFC0-B703-4080EE51F0D1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flipH="1">
              <a:off x="7215156" y="520076"/>
              <a:ext cx="2258354" cy="586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4C8D03B9-A807-A4C1-E7F1-A75715D05432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>
              <a:off x="538142" y="1083989"/>
              <a:ext cx="103691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矩形: 圆角 3">
              <a:extLst>
                <a:ext uri="{FF2B5EF4-FFF2-40B4-BE49-F238E27FC236}">
                  <a16:creationId xmlns:a16="http://schemas.microsoft.com/office/drawing/2014/main" id="{4553A720-2EB1-7A94-794F-5343BBF647F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512366" y="755020"/>
              <a:ext cx="2713384" cy="623560"/>
            </a:xfrm>
            <a:prstGeom prst="roundRect">
              <a:avLst>
                <a:gd name="adj" fmla="val 50000"/>
              </a:avLst>
            </a:prstGeom>
            <a:solidFill>
              <a:srgbClr val="8DC55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D2E1814-30DB-1317-02CF-8C2726CD084E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4934869" y="756386"/>
              <a:ext cx="66950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20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华光行楷_CNKI" panose="02000500000000000000" charset="-122"/>
                  <a:ea typeface="华光行楷_CNKI" panose="02000500000000000000" charset="-122"/>
                  <a:cs typeface="Arial"/>
                  <a:sym typeface="+mn-ea"/>
                </a:rPr>
                <a:t>学习目标</a:t>
              </a:r>
            </a:p>
          </p:txBody>
        </p:sp>
      </p:grpSp>
      <p:pic>
        <p:nvPicPr>
          <p:cNvPr id="12" name="Picture 4" title="">
            <a:extLst>
              <a:ext uri="{FF2B5EF4-FFF2-40B4-BE49-F238E27FC236}">
                <a16:creationId xmlns:a16="http://schemas.microsoft.com/office/drawing/2014/main" id="{FC3D0E3B-7BAF-8E4D-874C-6863FCAF67BB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217335" y="2941983"/>
            <a:ext cx="4433374" cy="478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 title="">
            <a:extLst>
              <a:ext uri="{FF2B5EF4-FFF2-40B4-BE49-F238E27FC236}">
                <a16:creationId xmlns:a16="http://schemas.microsoft.com/office/drawing/2014/main" id="{5D6A2869-1315-8E3B-41B2-0B399949528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042492" y="1589468"/>
            <a:ext cx="8343900" cy="3539430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zh-CN" altLang="en-US" sz="3200">
                <a:solidFill>
                  <a:srgbClr val="00B050"/>
                </a:solidFill>
                <a:latin typeface="+mj-ea"/>
                <a:ea typeface="+mj-ea"/>
              </a:rPr>
              <a:t>知道压力的概念，探究影响压力作用效果的因素；理解压强的概念；理解压强的大小跟哪些因素有关，知道增大和减小压强的方法。</a:t>
            </a:r>
            <a:endParaRPr lang="en-US" altLang="zh-CN" sz="3200">
              <a:solidFill>
                <a:srgbClr val="00B050"/>
              </a:solidFill>
              <a:latin typeface="+mj-ea"/>
              <a:ea typeface="+mj-ea"/>
            </a:endParaRPr>
          </a:p>
          <a:p>
            <a:r>
              <a:rPr lang="en-US" altLang="zh-CN" sz="3200">
                <a:solidFill>
                  <a:srgbClr val="00B050"/>
                </a:solidFill>
                <a:latin typeface="+mj-ea"/>
                <a:ea typeface="+mj-ea"/>
              </a:rPr>
              <a:t>2. </a:t>
            </a:r>
            <a:r>
              <a:rPr lang="zh-CN" altLang="en-US" sz="3200">
                <a:solidFill>
                  <a:srgbClr val="00B050"/>
                </a:solidFill>
                <a:latin typeface="+mj-ea"/>
                <a:ea typeface="+mj-ea"/>
              </a:rPr>
              <a:t>能运用压强公式进行压强的简单计算。</a:t>
            </a:r>
          </a:p>
          <a:p>
            <a:endParaRPr lang="zh-CN" altLang="en-US" sz="3200">
              <a:solidFill>
                <a:srgbClr val="00B050"/>
              </a:solidFill>
              <a:latin typeface="+mj-ea"/>
              <a:ea typeface="+mj-ea"/>
            </a:endParaRPr>
          </a:p>
          <a:p>
            <a:endParaRPr lang="zh-CN" altLang="en-US" sz="3200">
              <a:solidFill>
                <a:srgbClr val="00B05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 spd="slow">
    <p:push dir="u"/>
    <p:sndAc>
      <p:stSnd>
        <p:snd r:embed="rId1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108373" y="1442133"/>
            <a:ext cx="12059920" cy="50955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  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如图所示，在“探究影响压力作用效果的因素”的实验中，下列说法正确的是（　　）</a:t>
            </a:r>
          </a:p>
          <a:p>
            <a:pPr>
              <a:lnSpc>
                <a:spcPct val="114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①甲、乙两次实验中，小桌对海绵压力</a:t>
            </a:r>
            <a:endParaRPr lang="en-US" altLang="zh-CN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的大小相等</a:t>
            </a:r>
          </a:p>
          <a:p>
            <a:pPr>
              <a:lnSpc>
                <a:spcPct val="114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②甲图中小桌对海绵压力作用的效果比乙图中的明显</a:t>
            </a:r>
          </a:p>
          <a:p>
            <a:pPr>
              <a:lnSpc>
                <a:spcPct val="114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③甲、乙两次实验，说明压力作用的效果跟压力的大小有关</a:t>
            </a:r>
          </a:p>
          <a:p>
            <a:pPr>
              <a:lnSpc>
                <a:spcPct val="114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④为了完成整个实验，可以将乙图中的砝码取下来，并将看到的</a:t>
            </a:r>
            <a:endParaRPr lang="en-US" altLang="zh-CN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实验现象和甲图中的对比</a:t>
            </a:r>
          </a:p>
          <a:p>
            <a:pPr>
              <a:lnSpc>
                <a:spcPct val="114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A．①②             B．①②④             C．①③④         D．②③④</a:t>
            </a:r>
          </a:p>
        </p:txBody>
      </p:sp>
      <p:sp>
        <p:nvSpPr>
          <p:cNvPr id="7" name="文本框 6" title=""/>
          <p:cNvSpPr txBox="1"/>
          <p:nvPr>
            <p:custDataLst>
              <p:tags r:id="rId4"/>
            </p:custDataLst>
          </p:nvPr>
        </p:nvSpPr>
        <p:spPr>
          <a:xfrm>
            <a:off x="4126198" y="2010347"/>
            <a:ext cx="4445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230474" y="1927811"/>
            <a:ext cx="2755900" cy="1504951"/>
          </a:xfrm>
          <a:prstGeom prst="rect">
            <a:avLst/>
          </a:prstGeom>
        </p:spPr>
      </p:pic>
      <p:grpSp>
        <p:nvGrpSpPr>
          <p:cNvPr id="15" name="组合 3" title=""/>
          <p:cNvGrpSpPr/>
          <p:nvPr>
            <p:custDataLst>
              <p:tags r:id="rId7"/>
            </p:custDataLst>
          </p:nvPr>
        </p:nvGrpSpPr>
        <p:grpSpPr>
          <a:xfrm>
            <a:off x="4495801" y="713039"/>
            <a:ext cx="2506663" cy="636002"/>
            <a:chOff x="497257" y="753279"/>
            <a:chExt cx="1881032" cy="477807"/>
          </a:xfrm>
        </p:grpSpPr>
        <p:grpSp>
          <p:nvGrpSpPr>
            <p:cNvPr id="16" name="组合 2"/>
            <p:cNvGrpSpPr/>
            <p:nvPr>
              <p:custDataLst>
                <p:tags r:id="rId8"/>
              </p:custDataLst>
            </p:nvPr>
          </p:nvGrpSpPr>
          <p:grpSpPr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5" name="缺角矩形 18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缺角矩形 19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缺角矩形 20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缺角矩形 7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7" name="矩形 1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97257" y="753279"/>
              <a:ext cx="1881032" cy="47780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21916" tIns="60957" rIns="121916" bIns="60957">
              <a:spAutoFit/>
            </a:bodyPr>
            <a:lstStyle/>
            <a:p>
              <a:pPr algn="dist" defTabSz="1625559"/>
              <a:r>
                <a:rPr lang="zh-CN" altLang="en-US" sz="3333" b="1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37465" y="1321554"/>
            <a:ext cx="11988800" cy="2990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  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国家制定载货车辆对地面的压强控制在7×l0</a:t>
            </a:r>
            <a:r>
              <a:rPr lang="zh-CN" altLang="en-US" sz="3200" b="1" baseline="30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5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Pa以内。一辆在水平路面行驶的四轮货车，车与货物总质量是1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2t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，每个车轮与地面接触面积是0.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03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</a:t>
            </a:r>
            <a:r>
              <a:rPr lang="zh-CN" altLang="en-US" sz="3200" b="1" baseline="30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。求：</a:t>
            </a:r>
          </a:p>
          <a:p>
            <a:pPr>
              <a:lnSpc>
                <a:spcPct val="12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（1）货车对路面的压力是多少？</a:t>
            </a:r>
          </a:p>
          <a:p>
            <a:pPr>
              <a:lnSpc>
                <a:spcPct val="12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（2）货车对路面的压强是多少？是否超过标准？（</a:t>
            </a:r>
            <a:r>
              <a:rPr lang="zh-CN" altLang="en-US" sz="32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g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取10N/kg）</a:t>
            </a:r>
          </a:p>
        </p:txBody>
      </p:sp>
      <p:sp>
        <p:nvSpPr>
          <p:cNvPr id="3" name="文本框 2" title=""/>
          <p:cNvSpPr txBox="1"/>
          <p:nvPr>
            <p:custDataLst>
              <p:tags r:id="rId5"/>
            </p:custDataLst>
          </p:nvPr>
        </p:nvSpPr>
        <p:spPr>
          <a:xfrm>
            <a:off x="37465" y="4399322"/>
            <a:ext cx="12132311" cy="18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解：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（1）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货车对路面的压力：</a:t>
            </a:r>
            <a:r>
              <a:rPr lang="zh-CN" altLang="en-US" sz="3200" b="1" i="1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=</a:t>
            </a:r>
            <a:r>
              <a:rPr lang="zh-CN" altLang="en-US" sz="3200" b="1" i="1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=1.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×l0</a:t>
            </a:r>
            <a:r>
              <a:rPr lang="zh-CN" altLang="en-US" sz="3200" b="1" baseline="3000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kg×10N/kg=1.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×l0</a:t>
            </a:r>
            <a:r>
              <a:rPr lang="zh-CN" altLang="en-US" sz="3200" b="1" baseline="3000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N；</a:t>
            </a:r>
          </a:p>
          <a:p>
            <a:pPr>
              <a:lnSpc>
                <a:spcPct val="110000"/>
              </a:lnSpc>
            </a:pPr>
            <a:endParaRPr lang="en-US" altLang="zh-CN" sz="1333" b="1">
              <a:solidFill>
                <a:srgbClr val="FF0000"/>
              </a:solidFill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（2）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货车对路面的压强：</a:t>
            </a:r>
            <a:r>
              <a:rPr lang="zh-CN" altLang="en-US" sz="3200" i="1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=                           =1×10</a:t>
            </a:r>
            <a:r>
              <a:rPr lang="zh-CN" altLang="en-US" sz="3200" b="1" baseline="3000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6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Pa＞7×10</a:t>
            </a:r>
            <a:r>
              <a:rPr lang="zh-CN" altLang="en-US" sz="3200" b="1" baseline="3000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Pa，</a:t>
            </a:r>
          </a:p>
          <a:p>
            <a:pPr>
              <a:lnSpc>
                <a:spcPct val="110000"/>
              </a:lnSpc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所以超过标准。</a:t>
            </a:r>
          </a:p>
        </p:txBody>
      </p:sp>
      <p:graphicFrame>
        <p:nvGraphicFramePr>
          <p:cNvPr id="4" name="对象 3" title="">
            <a:hlinkClick action="ppaction://ole?verb=0"/>
          </p:cNvPr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5177790" y="4844457"/>
          <a:ext cx="2674620" cy="1103631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4" r:id="rId7" imgW="1016000" imgH="419100" progId="Equation.KSEE3">
                  <p:embed/>
                </p:oleObj>
              </mc:Choice>
              <mc:Fallback>
                <p:oleObj r:id="rId7" imgW="1016000" imgH="4191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77790" y="4844457"/>
                        <a:ext cx="2674620" cy="11036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组合 3" title=""/>
          <p:cNvGrpSpPr/>
          <p:nvPr>
            <p:custDataLst>
              <p:tags r:id="rId9"/>
            </p:custDataLst>
          </p:nvPr>
        </p:nvGrpSpPr>
        <p:grpSpPr>
          <a:xfrm>
            <a:off x="4495801" y="679483"/>
            <a:ext cx="2506663" cy="636002"/>
            <a:chOff x="497257" y="753279"/>
            <a:chExt cx="1881032" cy="477807"/>
          </a:xfrm>
        </p:grpSpPr>
        <p:grpSp>
          <p:nvGrpSpPr>
            <p:cNvPr id="14" name="组合 2"/>
            <p:cNvGrpSpPr/>
            <p:nvPr>
              <p:custDataLst>
                <p:tags r:id="rId10"/>
              </p:custDataLst>
            </p:nvPr>
          </p:nvGrpSpPr>
          <p:grpSpPr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16" name="缺角矩形 18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7" name="缺角矩形 19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0" name="缺角矩形 20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缺角矩形 7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5" name="矩形 1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497257" y="753279"/>
              <a:ext cx="1881032" cy="47780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21916" tIns="60957" rIns="121916" bIns="60957">
              <a:spAutoFit/>
            </a:bodyPr>
            <a:lstStyle/>
            <a:p>
              <a:pPr algn="dist" defTabSz="1625559"/>
              <a:r>
                <a:rPr lang="zh-CN" altLang="en-US" sz="3333" b="1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  <p:custDataLst>
      <p:tags r:id="rId16"/>
    </p:custData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58048" y="1337443"/>
            <a:ext cx="11760200" cy="3692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 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如图所示的四种动物器官，具有减小压强功能的是 （　　）</a:t>
            </a:r>
          </a:p>
          <a:p>
            <a:pPr>
              <a:lnSpc>
                <a:spcPct val="150000"/>
              </a:lnSpc>
            </a:pPr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zh-CN" altLang="en-US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A．啄木鸟的喙 B．骆驼的脚掌 C．鳄鱼的牙齿 D．蚊子的口器 </a:t>
            </a: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12404" y="2457225"/>
            <a:ext cx="1253067" cy="1872615"/>
          </a:xfrm>
          <a:prstGeom prst="rect">
            <a:avLst/>
          </a:prstGeom>
        </p:spPr>
      </p:pic>
      <p:pic>
        <p:nvPicPr>
          <p:cNvPr id="4" name="图片 3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244865" y="2490244"/>
            <a:ext cx="2650067" cy="1798955"/>
          </a:xfrm>
          <a:prstGeom prst="rect">
            <a:avLst/>
          </a:prstGeom>
        </p:spPr>
      </p:pic>
      <p:pic>
        <p:nvPicPr>
          <p:cNvPr id="5" name="图片 4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344041" y="2469949"/>
            <a:ext cx="2614295" cy="1722120"/>
          </a:xfrm>
          <a:prstGeom prst="rect">
            <a:avLst/>
          </a:prstGeom>
        </p:spPr>
      </p:pic>
      <p:pic>
        <p:nvPicPr>
          <p:cNvPr id="6" name="图片 5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275538" y="2586156"/>
            <a:ext cx="2558415" cy="1457960"/>
          </a:xfrm>
          <a:prstGeom prst="rect">
            <a:avLst/>
          </a:prstGeom>
        </p:spPr>
      </p:pic>
      <p:sp>
        <p:nvSpPr>
          <p:cNvPr id="8" name="文本框 7" title=""/>
          <p:cNvSpPr txBox="1"/>
          <p:nvPr>
            <p:custDataLst>
              <p:tags r:id="rId12"/>
            </p:custDataLst>
          </p:nvPr>
        </p:nvSpPr>
        <p:spPr>
          <a:xfrm>
            <a:off x="10874017" y="1479393"/>
            <a:ext cx="458780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grpSp>
        <p:nvGrpSpPr>
          <p:cNvPr id="26" name="组合 3" title=""/>
          <p:cNvGrpSpPr/>
          <p:nvPr>
            <p:custDataLst>
              <p:tags r:id="rId13"/>
            </p:custDataLst>
          </p:nvPr>
        </p:nvGrpSpPr>
        <p:grpSpPr>
          <a:xfrm>
            <a:off x="4495801" y="679483"/>
            <a:ext cx="2506663" cy="636002"/>
            <a:chOff x="497257" y="753279"/>
            <a:chExt cx="1881032" cy="477807"/>
          </a:xfrm>
        </p:grpSpPr>
        <p:grpSp>
          <p:nvGrpSpPr>
            <p:cNvPr id="31" name="组合 2"/>
            <p:cNvGrpSpPr/>
            <p:nvPr>
              <p:custDataLst>
                <p:tags r:id="rId14"/>
              </p:custDataLst>
            </p:nvPr>
          </p:nvGrpSpPr>
          <p:grpSpPr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33" name="缺角矩形 18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4" name="缺角矩形 19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5" name="缺角矩形 20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6" name="缺角矩形 7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2" name="矩形 1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97257" y="753279"/>
              <a:ext cx="1881032" cy="47780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21916" tIns="60957" rIns="121916" bIns="60957">
              <a:spAutoFit/>
            </a:bodyPr>
            <a:lstStyle/>
            <a:p>
              <a:pPr algn="dist" defTabSz="1625559"/>
              <a:r>
                <a:rPr lang="zh-CN" altLang="en-US" sz="3333" b="1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26915" y="1524016"/>
            <a:ext cx="12065000" cy="450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 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（黄石中考）如图所示，有三个实心圆柱体甲、乙、丙，放在水平地面上，其中甲、乙高度相同，乙、丙的底面积相同，三者对地面的压强相等，下列判断正确的是 （　　）</a:t>
            </a:r>
          </a:p>
          <a:p>
            <a:pPr fontAlgn="auto">
              <a:lnSpc>
                <a:spcPct val="13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</a:t>
            </a:r>
            <a:r>
              <a:rPr lang="zh-CN" altLang="en-US" sz="32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lang="zh-CN" altLang="en-US" sz="3200" b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甲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32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lang="zh-CN" altLang="en-US" sz="3200" b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乙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＞</a:t>
            </a:r>
            <a:r>
              <a:rPr lang="zh-CN" altLang="en-US" sz="32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lang="zh-CN" altLang="en-US" sz="3200" b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丙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</a:t>
            </a:r>
          </a:p>
          <a:p>
            <a:pPr fontAlgn="auto">
              <a:lnSpc>
                <a:spcPct val="13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</a:t>
            </a:r>
            <a:r>
              <a:rPr lang="zh-CN" altLang="en-US" sz="32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lang="zh-CN" altLang="en-US" sz="3200" b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甲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32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lang="zh-CN" altLang="en-US" sz="3200" b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乙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32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lang="zh-CN" altLang="en-US" sz="3200" b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丙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</a:p>
          <a:p>
            <a:pPr fontAlgn="auto">
              <a:lnSpc>
                <a:spcPct val="13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</a:t>
            </a:r>
            <a:r>
              <a:rPr lang="zh-CN" altLang="en-US" sz="32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</a:t>
            </a:r>
            <a:r>
              <a:rPr lang="zh-CN" altLang="en-US" sz="3200" b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甲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32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</a:t>
            </a:r>
            <a:r>
              <a:rPr lang="zh-CN" altLang="en-US" sz="3200" b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乙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32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</a:t>
            </a:r>
            <a:r>
              <a:rPr lang="zh-CN" altLang="en-US" sz="3200" b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丙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</a:t>
            </a:r>
          </a:p>
          <a:p>
            <a:pPr fontAlgn="auto">
              <a:lnSpc>
                <a:spcPct val="13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</a:t>
            </a:r>
            <a:r>
              <a:rPr lang="zh-CN" altLang="en-US" sz="32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</a:t>
            </a:r>
            <a:r>
              <a:rPr lang="zh-CN" altLang="en-US" sz="3200" b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甲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＞</a:t>
            </a:r>
            <a:r>
              <a:rPr lang="zh-CN" altLang="en-US" sz="32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</a:t>
            </a:r>
            <a:r>
              <a:rPr lang="zh-CN" altLang="en-US" sz="3200" b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乙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32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</a:t>
            </a:r>
            <a:r>
              <a:rPr lang="zh-CN" altLang="en-US" sz="3200" b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丙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834" y="2841511"/>
            <a:ext cx="2170481" cy="2102760"/>
          </a:xfrm>
          <a:prstGeom prst="rect">
            <a:avLst/>
          </a:prstGeom>
        </p:spPr>
      </p:pic>
      <p:sp>
        <p:nvSpPr>
          <p:cNvPr id="5" name="文本框 4" title=""/>
          <p:cNvSpPr txBox="1"/>
          <p:nvPr>
            <p:custDataLst>
              <p:tags r:id="rId6"/>
            </p:custDataLst>
          </p:nvPr>
        </p:nvSpPr>
        <p:spPr>
          <a:xfrm>
            <a:off x="5725161" y="1700953"/>
            <a:ext cx="2940473" cy="420564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133" b="1"/>
          </a:p>
        </p:txBody>
      </p:sp>
      <p:sp>
        <p:nvSpPr>
          <p:cNvPr id="6" name="圆角矩形标注 5" title=""/>
          <p:cNvSpPr/>
          <p:nvPr>
            <p:custDataLst>
              <p:tags r:id="rId7"/>
            </p:custDataLst>
          </p:nvPr>
        </p:nvSpPr>
        <p:spPr>
          <a:xfrm>
            <a:off x="3684694" y="3574891"/>
            <a:ext cx="5092700" cy="1256453"/>
          </a:xfrm>
          <a:prstGeom prst="wedgeRoundRectCallout">
            <a:avLst>
              <a:gd name="adj1" fmla="val -61191"/>
              <a:gd name="adj2" fmla="val -1929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因为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lang="zh-CN" altLang="en-US" sz="32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甲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lang="zh-CN" altLang="en-US" sz="32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乙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&lt;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lang="zh-CN" altLang="en-US" sz="32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丙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，由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zh-CN" altLang="en-US" sz="32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gh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可知，</a:t>
            </a:r>
            <a:r>
              <a:rPr lang="zh-CN" altLang="en-US" sz="32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32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甲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zh-CN" altLang="en-US" sz="32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32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乙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＞</a:t>
            </a:r>
            <a:r>
              <a:rPr lang="zh-CN" altLang="en-US" sz="32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32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丙</a:t>
            </a:r>
          </a:p>
        </p:txBody>
      </p:sp>
      <p:sp>
        <p:nvSpPr>
          <p:cNvPr id="7" name="文本框 6" title=""/>
          <p:cNvSpPr txBox="1"/>
          <p:nvPr>
            <p:custDataLst>
              <p:tags r:id="rId8"/>
            </p:custDataLst>
          </p:nvPr>
        </p:nvSpPr>
        <p:spPr>
          <a:xfrm>
            <a:off x="552624" y="2928368"/>
            <a:ext cx="3430096" cy="420564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133" b="1"/>
          </a:p>
        </p:txBody>
      </p:sp>
      <p:sp>
        <p:nvSpPr>
          <p:cNvPr id="8" name="圆角矩形标注 7" title=""/>
          <p:cNvSpPr/>
          <p:nvPr>
            <p:custDataLst>
              <p:tags r:id="rId9"/>
            </p:custDataLst>
          </p:nvPr>
        </p:nvSpPr>
        <p:spPr>
          <a:xfrm>
            <a:off x="3982720" y="4918054"/>
            <a:ext cx="6456680" cy="1500293"/>
          </a:xfrm>
          <a:prstGeom prst="wedgeRoundRectCallout">
            <a:avLst>
              <a:gd name="adj1" fmla="val -61191"/>
              <a:gd name="adj2" fmla="val -1929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因为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lang="zh-CN" altLang="en-US" sz="32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甲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&lt;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lang="zh-CN" altLang="en-US" sz="32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乙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</a:t>
            </a:r>
            <a:r>
              <a:rPr lang="zh-CN" altLang="en-US" sz="32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丙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，由               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可知，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</a:t>
            </a:r>
            <a:r>
              <a:rPr lang="zh-CN" altLang="en-US" sz="32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甲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&lt;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</a:t>
            </a:r>
            <a:r>
              <a:rPr lang="zh-CN" altLang="en-US" sz="32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乙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</a:t>
            </a:r>
            <a:r>
              <a:rPr lang="zh-CN" altLang="en-US" sz="32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丙</a:t>
            </a:r>
          </a:p>
        </p:txBody>
      </p:sp>
      <p:grpSp>
        <p:nvGrpSpPr>
          <p:cNvPr id="17" name="组合 16" title=""/>
          <p:cNvGrpSpPr/>
          <p:nvPr>
            <p:custDataLst>
              <p:tags r:id="rId10"/>
            </p:custDataLst>
          </p:nvPr>
        </p:nvGrpSpPr>
        <p:grpSpPr>
          <a:xfrm>
            <a:off x="7781771" y="4827661"/>
            <a:ext cx="2675467" cy="1079500"/>
            <a:chOff x="5884" y="8323"/>
            <a:chExt cx="3160" cy="1275"/>
          </a:xfrm>
        </p:grpSpPr>
        <p:grpSp>
          <p:nvGrpSpPr>
            <p:cNvPr id="9" name="组合 8"/>
            <p:cNvGrpSpPr/>
            <p:nvPr>
              <p:custDataLst>
                <p:tags r:id="rId11"/>
              </p:custDataLst>
            </p:nvPr>
          </p:nvGrpSpPr>
          <p:grpSpPr>
            <a:xfrm>
              <a:off x="6631" y="8326"/>
              <a:ext cx="1139" cy="1272"/>
              <a:chOff x="9425" y="6329"/>
              <a:chExt cx="2250" cy="1697"/>
            </a:xfrm>
            <a:noFill/>
          </p:grpSpPr>
          <p:sp>
            <p:nvSpPr>
              <p:cNvPr id="10" name="TextBox 11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9425" y="6329"/>
                <a:ext cx="2250" cy="1697"/>
              </a:xfrm>
              <a:prstGeom prst="rect">
                <a:avLst/>
              </a:prstGeom>
              <a:grpFill/>
              <a:ln w="25400" cap="flat" cmpd="sng">
                <a:noFill/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square" anchor="t">
                <a:spAutoFit/>
              </a:bodyPr>
              <a:lstStyle/>
              <a:p>
                <a:r>
                  <a:rPr lang="zh-CN" alt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32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   </a:t>
                </a:r>
              </a:p>
              <a:p>
                <a:r>
                  <a:rPr lang="zh-CN" alt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32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S</a:t>
                </a:r>
              </a:p>
            </p:txBody>
          </p:sp>
          <p:cxnSp>
            <p:nvCxnSpPr>
              <p:cNvPr id="11" name="直接连接符 10"/>
              <p:cNvCxnSpPr>
                <a:stCxn id="10" idx="1"/>
              </p:cNvCxnSpPr>
              <p:nvPr>
                <p:custDataLst>
                  <p:tags r:id="rId13"/>
                </p:custDataLst>
              </p:nvPr>
            </p:nvCxnSpPr>
            <p:spPr>
              <a:xfrm>
                <a:off x="9425" y="7177"/>
                <a:ext cx="1678" cy="11"/>
              </a:xfrm>
              <a:prstGeom prst="line">
                <a:avLst/>
              </a:prstGeom>
              <a:grpFill/>
              <a:ln w="28575" cmpd="sng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5"/>
            <p:cNvSpPr txBox="1"/>
            <p:nvPr>
              <p:custDataLst>
                <p:tags r:id="rId14"/>
              </p:custDataLst>
            </p:nvPr>
          </p:nvSpPr>
          <p:spPr>
            <a:xfrm>
              <a:off x="5884" y="8614"/>
              <a:ext cx="1198" cy="6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altLang="zh-CN" sz="3200" b="1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p</a:t>
              </a:r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13" name="TextBox 11"/>
            <p:cNvSpPr txBox="1"/>
            <p:nvPr>
              <p:custDataLst>
                <p:tags r:id="rId15"/>
              </p:custDataLst>
            </p:nvPr>
          </p:nvSpPr>
          <p:spPr>
            <a:xfrm>
              <a:off x="7770" y="8323"/>
              <a:ext cx="1274" cy="1272"/>
            </a:xfrm>
            <a:prstGeom prst="rect">
              <a:avLst/>
            </a:prstGeom>
            <a:noFill/>
            <a:ln w="254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3200" b="1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mg</a:t>
              </a:r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   </a:t>
              </a:r>
            </a:p>
            <a:p>
              <a:r>
                <a:rPr lang="zh-CN" altLang="en-US" sz="3200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  </a:t>
              </a:r>
              <a:r>
                <a:rPr lang="en-US" altLang="zh-CN" sz="3200" b="1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14" name="TextBox 15"/>
            <p:cNvSpPr txBox="1"/>
            <p:nvPr>
              <p:custDataLst>
                <p:tags r:id="rId16"/>
              </p:custDataLst>
            </p:nvPr>
          </p:nvSpPr>
          <p:spPr>
            <a:xfrm>
              <a:off x="7359" y="8614"/>
              <a:ext cx="809" cy="6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altLang="zh-CN" sz="3200" b="1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=</a:t>
              </a:r>
            </a:p>
          </p:txBody>
        </p:sp>
        <p:cxnSp>
          <p:nvCxnSpPr>
            <p:cNvPr id="16" name="直接连接符 15"/>
            <p:cNvCxnSpPr/>
            <p:nvPr>
              <p:custDataLst>
                <p:tags r:id="rId17"/>
              </p:custDataLst>
            </p:nvPr>
          </p:nvCxnSpPr>
          <p:spPr>
            <a:xfrm flipV="1">
              <a:off x="7915" y="8976"/>
              <a:ext cx="849" cy="9"/>
            </a:xfrm>
            <a:prstGeom prst="line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19" title=""/>
          <p:cNvSpPr txBox="1"/>
          <p:nvPr>
            <p:custDataLst>
              <p:tags r:id="rId18"/>
            </p:custDataLst>
          </p:nvPr>
        </p:nvSpPr>
        <p:spPr>
          <a:xfrm>
            <a:off x="7856225" y="2846241"/>
            <a:ext cx="4445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  <p:grpSp>
        <p:nvGrpSpPr>
          <p:cNvPr id="34" name="组合 3" title=""/>
          <p:cNvGrpSpPr/>
          <p:nvPr>
            <p:custDataLst>
              <p:tags r:id="rId19"/>
            </p:custDataLst>
          </p:nvPr>
        </p:nvGrpSpPr>
        <p:grpSpPr>
          <a:xfrm>
            <a:off x="4495801" y="679483"/>
            <a:ext cx="2506663" cy="636002"/>
            <a:chOff x="497257" y="753279"/>
            <a:chExt cx="1881032" cy="477807"/>
          </a:xfrm>
        </p:grpSpPr>
        <p:grpSp>
          <p:nvGrpSpPr>
            <p:cNvPr id="35" name="组合 2"/>
            <p:cNvGrpSpPr/>
            <p:nvPr>
              <p:custDataLst>
                <p:tags r:id="rId20"/>
              </p:custDataLst>
            </p:nvPr>
          </p:nvGrpSpPr>
          <p:grpSpPr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37" name="缺角矩形 18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8" name="缺角矩形 19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9" name="缺角矩形 20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缺角矩形 7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6" name="矩形 1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497257" y="753279"/>
              <a:ext cx="1881032" cy="47780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21916" tIns="60957" rIns="121916" bIns="60957">
              <a:spAutoFit/>
            </a:bodyPr>
            <a:lstStyle/>
            <a:p>
              <a:pPr algn="dist" defTabSz="1625559"/>
              <a:r>
                <a:rPr lang="zh-CN" altLang="en-US" sz="3333" b="1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5_BD.1_1#d1b1fd3a5?vcp=1&amp;vis=1&amp;pid=1b55b5606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719328" y="536449"/>
            <a:ext cx="10753344" cy="11407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8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1.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[2023·营口期末]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（多选）下列有关压力的说法，你认为</a:t>
            </a:r>
          </a:p>
          <a:p>
            <a:pPr latinLnBrk="1">
              <a:lnSpc>
                <a:spcPts val="4533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错误的是(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    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)</a:t>
            </a:r>
            <a:endParaRPr lang="en-US" altLang="zh-CN" sz="3200"/>
          </a:p>
        </p:txBody>
      </p:sp>
      <p:sp>
        <p:nvSpPr>
          <p:cNvPr id="3" name="QC_5_AN.2_1#d1b1fd3a5.bracket?vcp=1&amp;vis=1&amp;pid=1b55b5606&amp;color=0,0,0&amp;vpa=1&amp;vtp=1&amp;bbb=1" title=""/>
          <p:cNvSpPr/>
          <p:nvPr>
            <p:custDataLst>
              <p:tags r:id="rId5"/>
            </p:custDataLst>
          </p:nvPr>
        </p:nvSpPr>
        <p:spPr>
          <a:xfrm>
            <a:off x="2655019" y="1124288"/>
            <a:ext cx="812800" cy="5365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533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BE</a:t>
            </a:r>
            <a:endParaRPr lang="en-US" altLang="zh-CN" sz="3200"/>
          </a:p>
        </p:txBody>
      </p:sp>
      <p:sp>
        <p:nvSpPr>
          <p:cNvPr id="4" name="QC_5_BD.1_2#d1b1fd3a5.choices?vcp=1&amp;vis=1&amp;pid=1b55b5606&amp;color=0,0,0&amp;vtp=1&amp;bbb=1&amp;hb=1" title=""/>
          <p:cNvSpPr/>
          <p:nvPr>
            <p:custDataLst>
              <p:tags r:id="rId6"/>
            </p:custDataLst>
          </p:nvPr>
        </p:nvSpPr>
        <p:spPr>
          <a:xfrm>
            <a:off x="719328" y="1745826"/>
            <a:ext cx="10753344" cy="41941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8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A.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压力的方向总是垂直于受压面</a:t>
            </a:r>
            <a:endParaRPr lang="en-US" altLang="zh-CN" sz="3200"/>
          </a:p>
          <a:p>
            <a:pPr latinLnBrk="1">
              <a:lnSpc>
                <a:spcPts val="48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B.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压力就是重力</a:t>
            </a:r>
            <a:endParaRPr lang="en-US" altLang="zh-CN" sz="3200"/>
          </a:p>
          <a:p>
            <a:pPr latinLnBrk="1">
              <a:lnSpc>
                <a:spcPts val="48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C.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压力有时候等于物体的重力，有时候小于物体的重力</a:t>
            </a:r>
            <a:endParaRPr lang="en-US" altLang="zh-CN" sz="3200"/>
          </a:p>
          <a:p>
            <a:pPr latinLnBrk="1">
              <a:lnSpc>
                <a:spcPts val="48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D.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压力有时候与重力无关，比如用手按图钉时的压力</a:t>
            </a:r>
            <a:endParaRPr lang="en-US" altLang="zh-CN" sz="3200"/>
          </a:p>
          <a:p>
            <a:pPr latinLnBrk="1">
              <a:lnSpc>
                <a:spcPts val="48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E.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压力的产生，可以不用接触</a:t>
            </a:r>
            <a:endParaRPr lang="en-US" altLang="zh-CN" sz="3200"/>
          </a:p>
          <a:p>
            <a:pPr latinLnBrk="1">
              <a:lnSpc>
                <a:spcPts val="48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F.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叠放在一起的物体之间，也可能不产生压力，比如物体在</a:t>
            </a:r>
          </a:p>
          <a:p>
            <a:pPr latinLnBrk="1">
              <a:lnSpc>
                <a:spcPts val="4533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太空中处于“完全失重”状态</a:t>
            </a:r>
            <a:endParaRPr lang="en-US" altLang="zh-CN" sz="3200"/>
          </a:p>
        </p:txBody>
      </p:sp>
      <p:sp>
        <p:nvSpPr>
          <p:cNvPr id="6" name="object 54" title="">
            <a:hlinkClick r:id="rId8" action="ppaction://hlinksldjump"/>
            <a:extLst>
              <a:ext uri="{FF2B5EF4-FFF2-40B4-BE49-F238E27FC236}">
                <a16:creationId xmlns:a16="http://schemas.microsoft.com/office/drawing/2014/main" id="{46F41D5B-E111-FA82-9821-00D1A12702EC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flipH="1">
            <a:off x="10992544" y="5872291"/>
            <a:ext cx="806203" cy="576031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67" b="1" ker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返回</a:t>
            </a:r>
            <a:endParaRPr sz="2267" b="1" kern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5_BD.3_1#c1be8d3bd?vcp=1&amp;vis=1&amp;pid=1b55b5606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719328" y="1778564"/>
            <a:ext cx="10753344" cy="13778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2.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[2023·重庆南渝中学阶段练习]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下列图中物体对支持面的</a:t>
            </a:r>
          </a:p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压力表示正确的是(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   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)</a:t>
            </a:r>
            <a:endParaRPr lang="en-US" altLang="zh-CN" sz="3200"/>
          </a:p>
        </p:txBody>
      </p:sp>
      <p:sp>
        <p:nvSpPr>
          <p:cNvPr id="3" name="QC_5_AN.4_1#c1be8d3bd.bracket?vcp=1&amp;vis=1&amp;pid=1b55b5606&amp;color=0,0,0&amp;vpa=2&amp;vtp=1" title=""/>
          <p:cNvSpPr/>
          <p:nvPr>
            <p:custDataLst>
              <p:tags r:id="rId5"/>
            </p:custDataLst>
          </p:nvPr>
        </p:nvSpPr>
        <p:spPr>
          <a:xfrm>
            <a:off x="4280621" y="2508390"/>
            <a:ext cx="588433" cy="6381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D</a:t>
            </a:r>
            <a:endParaRPr lang="en-US" altLang="zh-CN" sz="3200"/>
          </a:p>
        </p:txBody>
      </p:sp>
      <p:sp>
        <p:nvSpPr>
          <p:cNvPr id="4" name="QC_5_BD.3_2#c1be8d3bd.choices?vcp=1&amp;vis=1&amp;pid=1b55b5606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719328" y="3171498"/>
            <a:ext cx="10752672" cy="176055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15733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A.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8800" kern="0" spc="-100000">
                <a:solidFill>
                  <a:srgbClr val="FFFFFF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 </a:t>
            </a:r>
            <a:r>
              <a:rPr lang="en-US" altLang="zh-CN" sz="1200" kern="0">
                <a:solidFill>
                  <a:srgbClr val="FFFFFF"/>
                </a:solidFill>
                <a:latin typeface="SimSun" panose="02010600030101010101" pitchFamily="2" charset="-122"/>
                <a:ea typeface="微软雅黑" panose="020b0503020204020204" pitchFamily="34" charset="-122"/>
                <a:cs typeface="Times New Roman" pitchFamily="34" charset="-120"/>
              </a:rPr>
              <a:t>                        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B.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8800" kern="0" spc="-100000">
                <a:solidFill>
                  <a:srgbClr val="FFFFFF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 </a:t>
            </a:r>
            <a:r>
              <a:rPr lang="en-US" altLang="zh-CN" sz="1200" kern="0">
                <a:solidFill>
                  <a:srgbClr val="FFFFFF"/>
                </a:solidFill>
                <a:latin typeface="SimSun" panose="02010600030101010101" pitchFamily="2" charset="-122"/>
                <a:ea typeface="微软雅黑" panose="020b0503020204020204" pitchFamily="34" charset="-122"/>
                <a:cs typeface="Times New Roman" pitchFamily="34" charset="-120"/>
              </a:rPr>
              <a:t>                         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C.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8800" kern="0" spc="-100000">
                <a:solidFill>
                  <a:srgbClr val="FFFFFF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 </a:t>
            </a:r>
            <a:r>
              <a:rPr lang="en-US" altLang="zh-CN" sz="1200" kern="0">
                <a:solidFill>
                  <a:srgbClr val="FFFFFF"/>
                </a:solidFill>
                <a:latin typeface="SimSun" panose="02010600030101010101" pitchFamily="2" charset="-122"/>
                <a:ea typeface="微软雅黑" panose="020b0503020204020204" pitchFamily="34" charset="-122"/>
                <a:cs typeface="Times New Roman" pitchFamily="34" charset="-120"/>
              </a:rPr>
              <a:t>                          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D.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8800" kern="0" spc="-100000">
                <a:solidFill>
                  <a:srgbClr val="FFFFFF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 </a:t>
            </a:r>
            <a:r>
              <a:rPr lang="en-US" altLang="zh-CN" sz="1200" kern="0">
                <a:solidFill>
                  <a:srgbClr val="FFFFFF"/>
                </a:solidFill>
                <a:latin typeface="SimSun" panose="02010600030101010101" pitchFamily="2" charset="-122"/>
                <a:ea typeface="微软雅黑" panose="020b0503020204020204" pitchFamily="34" charset="-122"/>
                <a:cs typeface="Times New Roman" pitchFamily="34" charset="-120"/>
              </a:rPr>
              <a:t>                         </a:t>
            </a:r>
            <a:endParaRPr lang="en-US" altLang="zh-CN" sz="1200">
              <a:latin typeface="SimSun" panose="02010600030101010101" pitchFamily="2" charset="-122"/>
            </a:endParaRPr>
          </a:p>
        </p:txBody>
      </p:sp>
      <p:pic>
        <p:nvPicPr>
          <p:cNvPr id="5" name="QC_5_BD.3_2#c1be8d3bd.choice_image?vcp=1&amp;vis=1&amp;pid=1b55b5606&amp;color=0,0,0&amp;tib=255,255,255&amp;iip=1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104" y="3174376"/>
            <a:ext cx="1877568" cy="176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6" name="QC_5_BD.3_2#c1be8d3bd.choice_image?vcp=1&amp;vis=1&amp;pid=1b55b5606&amp;color=0,0,0&amp;tib=255,255,255&amp;iip=2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20457" y="3174376"/>
            <a:ext cx="1938528" cy="176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7" name="QC_5_BD.3_2#c1be8d3bd.choice_image?vcp=1&amp;vis=1&amp;pid=1b55b5606&amp;color=0,0,0&amp;tib=255,255,255&amp;iip=3&amp;vtp=1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2819" y="3174376"/>
            <a:ext cx="2023872" cy="176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pic>
        <p:nvPicPr>
          <p:cNvPr id="8" name="QC_5_BD.3_2#c1be8d3bd.choice_image?vcp=1&amp;vis=1&amp;pid=1b55b5606&amp;color=0,0,0&amp;tib=255,255,255&amp;iip=4&amp;vtp=1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32283" y="3174376"/>
            <a:ext cx="1865376" cy="176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9" name="object 54" title="">
            <a:hlinkClick r:id="rId16" action="ppaction://hlinksldjump"/>
            <a:extLst>
              <a:ext uri="{FF2B5EF4-FFF2-40B4-BE49-F238E27FC236}">
                <a16:creationId xmlns:a16="http://schemas.microsoft.com/office/drawing/2014/main" id="{46F41D5B-E111-FA82-9821-00D1A12702EC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 flipH="1">
            <a:off x="10992544" y="5872291"/>
            <a:ext cx="806203" cy="576031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67" b="1" ker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返回</a:t>
            </a:r>
            <a:endParaRPr sz="2267" b="1" kern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5_BD.5_1#b2a21f3c6?htil=1&amp;vcp=1&amp;vis=1&amp;pid=1b55b5606&amp;color=0,0,0&amp;tib=255,255,255&amp;vtp=1&amp;bt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06339" y="563117"/>
            <a:ext cx="2884252" cy="93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3" name="QC_5_BD.5_2#b2a21f3c6?htil=1&amp;vcp=1&amp;vis=1&amp;pid=1b55b5606&amp;color=0,0,0&amp;vtp=1&amp;bbb=1&amp;hb=1&amp;hs=1" title=""/>
          <p:cNvSpPr/>
          <p:nvPr>
            <p:custDataLst>
              <p:tags r:id="rId6"/>
            </p:custDataLst>
          </p:nvPr>
        </p:nvSpPr>
        <p:spPr>
          <a:xfrm>
            <a:off x="719328" y="546184"/>
            <a:ext cx="6754368" cy="11461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8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3.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1200" kern="0">
                <a:solidFill>
                  <a:srgbClr val="FFFFFF"/>
                </a:solidFill>
                <a:latin typeface="SimSun" panose="02010600030101010101" pitchFamily="2" charset="-122"/>
                <a:ea typeface="微软雅黑" panose="020b0503020204020204" pitchFamily="34" charset="-122"/>
                <a:cs typeface="Times New Roman" pitchFamily="34" charset="-120"/>
              </a:rPr>
              <a:t>                               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利用小桌、砝码和海</a:t>
            </a:r>
          </a:p>
          <a:p>
            <a:pPr latinLnBrk="1">
              <a:lnSpc>
                <a:spcPts val="4533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绵探究“压力的作用效果跟哪些因素有</a:t>
            </a:r>
            <a:endParaRPr lang="en-US" altLang="zh-CN" sz="3200"/>
          </a:p>
        </p:txBody>
      </p:sp>
      <p:pic>
        <p:nvPicPr>
          <p:cNvPr id="4" name="QC_5_BD.5_2#b2a21f3c6?htil=1&amp;vcp=1&amp;vis=1&amp;pid=1b55b5606&amp;color=0,0,0&amp;tib=255,255,255&amp;iip=5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1755" y="536448"/>
            <a:ext cx="2389632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5" name="QC_5_AN.6_1#b2a21f3c6.bracket?vcp=1&amp;vis=1&amp;pid=1b55b5606&amp;color=0,0,0&amp;vpa=3&amp;vtp=1" title=""/>
          <p:cNvSpPr/>
          <p:nvPr>
            <p:custDataLst>
              <p:tags r:id="rId9"/>
            </p:custDataLst>
          </p:nvPr>
        </p:nvSpPr>
        <p:spPr>
          <a:xfrm>
            <a:off x="9338010" y="1758611"/>
            <a:ext cx="588433" cy="5365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533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D</a:t>
            </a:r>
            <a:endParaRPr lang="en-US" altLang="zh-CN" sz="3200"/>
          </a:p>
        </p:txBody>
      </p:sp>
      <p:sp>
        <p:nvSpPr>
          <p:cNvPr id="6" name="QC_5_BD.5_3#b2a21f3c6.choices?htil=1&amp;vcp=1&amp;vis=1&amp;pid=1b55b5606&amp;color=0,0,0&amp;vtp=1&amp;bbb=1&amp;hb=1&amp;hs=1" title=""/>
          <p:cNvSpPr/>
          <p:nvPr>
            <p:custDataLst>
              <p:tags r:id="rId10"/>
            </p:custDataLst>
          </p:nvPr>
        </p:nvSpPr>
        <p:spPr>
          <a:xfrm>
            <a:off x="719328" y="2361100"/>
            <a:ext cx="10753344" cy="35847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8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A.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该实验通过海绵的凹陷程度来反映压力的作用效果</a:t>
            </a:r>
            <a:endParaRPr lang="en-US" altLang="zh-CN" sz="3200"/>
          </a:p>
          <a:p>
            <a:pPr latinLnBrk="1">
              <a:lnSpc>
                <a:spcPts val="48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B.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探究过程用到了控制变量的方法</a:t>
            </a:r>
            <a:endParaRPr lang="en-US" altLang="zh-CN" sz="3200"/>
          </a:p>
          <a:p>
            <a:pPr latinLnBrk="1">
              <a:lnSpc>
                <a:spcPts val="48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C.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比较甲、乙两次实验，可得出压力的作用效果与压力大小</a:t>
            </a:r>
          </a:p>
          <a:p>
            <a:pPr latinLnBrk="1">
              <a:lnSpc>
                <a:spcPts val="48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有关</a:t>
            </a:r>
            <a:endParaRPr lang="en-US" altLang="zh-CN" sz="3200"/>
          </a:p>
          <a:p>
            <a:pPr latinLnBrk="1">
              <a:lnSpc>
                <a:spcPts val="48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D.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比较甲、丙两次实验，探究的是压力的作用效果跟受力</a:t>
            </a:r>
          </a:p>
          <a:p>
            <a:pPr latinLnBrk="1">
              <a:lnSpc>
                <a:spcPts val="4533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面积是否有关</a:t>
            </a:r>
            <a:endParaRPr lang="en-US" altLang="zh-CN" sz="3200"/>
          </a:p>
        </p:txBody>
      </p:sp>
      <p:sp>
        <p:nvSpPr>
          <p:cNvPr id="7" name="QC_5_BD.5_2#b2a21f3c6?htil=1&amp;vcp=1&amp;vis=1&amp;pid=1b55b5606&amp;color=0,0,0&amp;vtp=1&amp;bbb=1&amp;hb=1&amp;hs=1" title="">
            <a:extLst>
              <a:ext uri="{FF2B5EF4-FFF2-40B4-BE49-F238E27FC236}">
                <a16:creationId xmlns:a16="http://schemas.microsoft.com/office/drawing/2014/main" id="{84DB105D-790C-C10B-3909-9AC25E9F8234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720000" y="1776730"/>
            <a:ext cx="10752000" cy="5311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533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关”，实验过程如图所示，下列说法不正确的是(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   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)</a:t>
            </a:r>
            <a:endParaRPr lang="en-US" altLang="zh-CN" sz="3200"/>
          </a:p>
        </p:txBody>
      </p:sp>
      <p:sp>
        <p:nvSpPr>
          <p:cNvPr id="8" name="object 54" title="">
            <a:hlinkClick r:id="rId13" action="ppaction://hlinksldjump"/>
            <a:extLst>
              <a:ext uri="{FF2B5EF4-FFF2-40B4-BE49-F238E27FC236}">
                <a16:creationId xmlns:a16="http://schemas.microsoft.com/office/drawing/2014/main" id="{46F41D5B-E111-FA82-9821-00D1A12702EC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 flipH="1">
            <a:off x="10992544" y="5872291"/>
            <a:ext cx="806203" cy="576031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67" b="1" ker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返回</a:t>
            </a:r>
            <a:endParaRPr sz="2267" b="1" kern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5_BD.7_1#eca87e38a?vcp=1&amp;vis=1&amp;pid=1b55b5606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719328" y="536449"/>
            <a:ext cx="10753344" cy="13016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4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4.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学习物理，我们需要从各种角度理解定义的真实含义，下</a:t>
            </a:r>
          </a:p>
          <a:p>
            <a:pPr latinLnBrk="1">
              <a:lnSpc>
                <a:spcPts val="5333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列关于压强的说法，错误的是(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   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)</a:t>
            </a:r>
            <a:endParaRPr lang="en-US" altLang="zh-CN" sz="3200"/>
          </a:p>
        </p:txBody>
      </p:sp>
      <p:sp>
        <p:nvSpPr>
          <p:cNvPr id="3" name="QC_5_AN.8_1#eca87e38a.bracket?vcp=1&amp;vis=1&amp;pid=1b55b5606&amp;color=0,0,0&amp;vpa=4&amp;vtp=1" title=""/>
          <p:cNvSpPr/>
          <p:nvPr>
            <p:custDataLst>
              <p:tags r:id="rId5"/>
            </p:custDataLst>
          </p:nvPr>
        </p:nvSpPr>
        <p:spPr>
          <a:xfrm>
            <a:off x="6312621" y="1226652"/>
            <a:ext cx="588433" cy="6000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2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D</a:t>
            </a:r>
            <a:endParaRPr lang="en-US" altLang="zh-CN" sz="3200"/>
          </a:p>
        </p:txBody>
      </p:sp>
      <p:sp>
        <p:nvSpPr>
          <p:cNvPr id="4" name="QC_5_BD.7_2#eca87e38a.choices?vcp=1&amp;vis=1&amp;pid=1b55b5606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719328" y="1917699"/>
            <a:ext cx="10753344" cy="26901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4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A.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压强描述的是压力的作用效果</a:t>
            </a:r>
            <a:endParaRPr lang="en-US" altLang="zh-CN" sz="3200"/>
          </a:p>
          <a:p>
            <a:pPr latinLnBrk="1">
              <a:lnSpc>
                <a:spcPts val="54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B.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压强等于物体受到的压力与受力面积之比</a:t>
            </a:r>
            <a:endParaRPr lang="en-US" altLang="zh-CN" sz="3200"/>
          </a:p>
          <a:p>
            <a:pPr latinLnBrk="1">
              <a:lnSpc>
                <a:spcPts val="54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C.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压强等于单位面积上的压力</a:t>
            </a:r>
            <a:endParaRPr lang="en-US" altLang="zh-CN" sz="3200"/>
          </a:p>
          <a:p>
            <a:pPr latinLnBrk="1">
              <a:lnSpc>
                <a:spcPts val="5333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D.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受力面积相同，重力越大压强越大</a:t>
            </a:r>
            <a:endParaRPr lang="en-US" altLang="zh-CN" sz="3200"/>
          </a:p>
        </p:txBody>
      </p:sp>
      <p:sp>
        <p:nvSpPr>
          <p:cNvPr id="5" name="QC_5_AS.9_1#eca87e38a?vcp=1&amp;vis=1&amp;pid=1b55b5606&amp;color=0,0,0&amp;vtp=1&amp;bbb=1&amp;hb=1" title=""/>
          <p:cNvSpPr/>
          <p:nvPr>
            <p:custDataLst>
              <p:tags r:id="rId7"/>
            </p:custDataLst>
          </p:nvPr>
        </p:nvSpPr>
        <p:spPr>
          <a:xfrm>
            <a:off x="719328" y="4660899"/>
            <a:ext cx="10753344" cy="12943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467"/>
              </a:lnSpc>
            </a:pPr>
            <a:r>
              <a:rPr lang="en-US" altLang="zh-CN" sz="3200" b="1">
                <a:solidFill>
                  <a:srgbClr val="93CDDD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【点拨】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受力面积相同时，压力越大，压强越大，但重力不</a:t>
            </a:r>
          </a:p>
          <a:p>
            <a:pPr latinLnBrk="1">
              <a:lnSpc>
                <a:spcPts val="52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是压力，故D错误，故选D。</a:t>
            </a:r>
            <a:endParaRPr lang="en-US" altLang="zh-CN" sz="3200"/>
          </a:p>
        </p:txBody>
      </p:sp>
      <p:sp>
        <p:nvSpPr>
          <p:cNvPr id="6" name="object 54" title="">
            <a:hlinkClick r:id="rId9" action="ppaction://hlinksldjump"/>
            <a:extLst>
              <a:ext uri="{FF2B5EF4-FFF2-40B4-BE49-F238E27FC236}">
                <a16:creationId xmlns:a16="http://schemas.microsoft.com/office/drawing/2014/main" id="{46F41D5B-E111-FA82-9821-00D1A12702EC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flipH="1">
            <a:off x="10992544" y="5872291"/>
            <a:ext cx="806203" cy="576031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67" b="1" ker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返回</a:t>
            </a:r>
            <a:endParaRPr sz="2267" b="1" kern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 uiExpand="1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5_BD.10_1#86ac1f6fd?htil=2&amp;vcp=1&amp;vis=1&amp;pid=1b55b5606&amp;color=0,0,0&amp;tib=255,255,255&amp;vtp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97744" y="742621"/>
            <a:ext cx="3901440" cy="13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3" name="QC_5_BD.10_2#86ac1f6fd?htil=2&amp;sp=1&amp;vcp=1&amp;vis=1&amp;pid=1b55b5606&amp;color=0,0,0&amp;vtp=1&amp;bt=1&amp;bbb=1&amp;hb=1&amp;hs=1" title=""/>
          <p:cNvSpPr/>
          <p:nvPr>
            <p:custDataLst>
              <p:tags r:id="rId6"/>
            </p:custDataLst>
          </p:nvPr>
        </p:nvSpPr>
        <p:spPr>
          <a:xfrm>
            <a:off x="719328" y="681663"/>
            <a:ext cx="6669024" cy="21229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5.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如图所示，质量相同的甲、乙、丙</a:t>
            </a:r>
          </a:p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三个物体放在水平桌面上，则它们对</a:t>
            </a:r>
          </a:p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桌面的压强最大的是(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   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)</a:t>
            </a:r>
            <a:endParaRPr lang="en-US" altLang="zh-CN" sz="3200"/>
          </a:p>
        </p:txBody>
      </p:sp>
      <p:sp>
        <p:nvSpPr>
          <p:cNvPr id="4" name="QC_5_AN.11_1#86ac1f6fd.bracket?vcp=1&amp;vis=1&amp;pid=1b55b5606&amp;color=0,0,0&amp;vpa=5&amp;vtp=1" title=""/>
          <p:cNvSpPr/>
          <p:nvPr>
            <p:custDataLst>
              <p:tags r:id="rId7"/>
            </p:custDataLst>
          </p:nvPr>
        </p:nvSpPr>
        <p:spPr>
          <a:xfrm>
            <a:off x="4687021" y="2156556"/>
            <a:ext cx="588433" cy="6381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A</a:t>
            </a:r>
            <a:endParaRPr lang="en-US" altLang="zh-CN" sz="3200"/>
          </a:p>
        </p:txBody>
      </p:sp>
      <p:sp>
        <p:nvSpPr>
          <p:cNvPr id="5" name="QC_5_BD.10_3#86ac1f6fd.choices?vcp=1&amp;vis=1&amp;pid=1b55b5606&amp;color=0,0,0&amp;vtp=1&amp;bbb=1&amp;hs=1" title=""/>
          <p:cNvSpPr/>
          <p:nvPr>
            <p:custDataLst>
              <p:tags r:id="rId8"/>
            </p:custDataLst>
          </p:nvPr>
        </p:nvSpPr>
        <p:spPr>
          <a:xfrm>
            <a:off x="719328" y="2879015"/>
            <a:ext cx="10753344" cy="6327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600"/>
              </a:lnSpc>
              <a:tabLst>
                <a:tab pos="2573636"/>
                <a:tab pos="5113405"/>
                <a:tab pos="7653175"/>
              </a:tabLst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A.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甲</a:t>
            </a:r>
            <a:r>
              <a:rPr lang="en-US" altLang="zh-CN" sz="3200" spc="-13733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	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B.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乙</a:t>
            </a:r>
            <a:r>
              <a:rPr lang="en-US" altLang="zh-CN" sz="3200" spc="-13733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	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C.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丙</a:t>
            </a:r>
            <a:r>
              <a:rPr lang="en-US" altLang="zh-CN" sz="3200" spc="-13733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	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D.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一样大</a:t>
            </a:r>
            <a:endParaRPr lang="en-US" altLang="zh-CN" sz="3200"/>
          </a:p>
        </p:txBody>
      </p:sp>
      <mc:AlternateContent>
        <mc:Choice Requires="a14">
          <p:sp>
            <p:nvSpPr>
              <p:cNvPr id="6" name="QC_5_AS.12_1#86ac1f6fd?vcp=1&amp;vis=1&amp;pid=1b55b5606&amp;color=0,0,0&amp;vtp=1&amp;bbb=1&amp;hb=1&amp;hs=1" title=""/>
              <p:cNvSpPr/>
              <p:nvPr>
                <p:custDataLst>
                  <p:tags r:id="rId9"/>
                </p:custDataLst>
              </p:nvPr>
            </p:nvSpPr>
            <p:spPr>
              <a:xfrm>
                <a:off x="719328" y="3600799"/>
                <a:ext cx="10753344" cy="212852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5867"/>
                  </a:lnSpc>
                </a:pPr>
                <a:r>
                  <a:rPr lang="en-US" altLang="zh-CN" sz="3200" b="1">
                    <a:solidFill>
                      <a:srgbClr val="93CDDD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【点拨】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甲、乙、丙三个物体质量相同，则对水平桌面的压</a:t>
                </a:r>
              </a:p>
              <a:p>
                <a:pPr latinLnBrk="1">
                  <a:lnSpc>
                    <a:spcPts val="5867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力相等，甲与桌面的接触面积最小，由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p</m:t>
                      </m:r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=</m:t>
                      </m:r>
                      <m:f>
                        <m:fPr>
                          <m:type m:val="bar"/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F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S</m:t>
                          </m:r>
                        </m:den>
                      </m:f>
                    </m:oMath>
                  </m:oMathPara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可知，甲对桌面</a:t>
                </a:r>
              </a:p>
              <a:p>
                <a:pPr latinLnBrk="1">
                  <a:lnSpc>
                    <a:spcPts val="5600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的压强最大。</a:t>
                </a:r>
                <a:endParaRPr lang="en-US" altLang="zh-CN" sz="3200"/>
              </a:p>
            </p:txBody>
          </p:sp>
        </mc:Choice>
        <mc:Fallback>
          <p:sp>
            <p:nvSpPr>
              <p:cNvPr id="6" name="QC_5_AS.12_1#86ac1f6fd?vcp=1&amp;vis=1&amp;pid=1b55b5606&amp;color=0,0,0&amp;vtp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719328" y="3600799"/>
                <a:ext cx="10753344" cy="2128520"/>
              </a:xfrm>
              <a:prstGeom prst="rect">
                <a:avLst/>
              </a:prstGeom>
              <a:blipFill>
                <a:blip r:embed="rId11"/>
                <a:stretch>
                  <a:fillRect l="-2268" r="-2041" b="-114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bject 54" title="">
            <a:hlinkClick r:id="rId13" action="ppaction://hlinksldjump"/>
            <a:extLst>
              <a:ext uri="{FF2B5EF4-FFF2-40B4-BE49-F238E27FC236}">
                <a16:creationId xmlns:a16="http://schemas.microsoft.com/office/drawing/2014/main" id="{46F41D5B-E111-FA82-9821-00D1A12702EC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 flipH="1">
            <a:off x="10992544" y="5872291"/>
            <a:ext cx="806203" cy="576031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67" b="1" ker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返回</a:t>
            </a:r>
            <a:endParaRPr sz="2267" b="1" kern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6" grpId="0" uiExpand="1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5_BD.13_1#2cf84a1bb?htil=3&amp;vcp=1&amp;vis=1&amp;pid=1b55b5606&amp;color=0,0,0&amp;tib=255,255,255&amp;vtp=1&amp;bt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15824" y="1263153"/>
            <a:ext cx="1402080" cy="203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mc:AlternateContent>
        <mc:Choice Requires="a14">
          <p:sp>
            <p:nvSpPr>
              <p:cNvPr id="3" name="QC_5_BD.13_2#2cf84a1bb?htil=3&amp;vcp=1&amp;vis=1&amp;pid=1b55b5606&amp;color=0,0,0&amp;vtp=1&amp;bbb=1&amp;hb=1&amp;hs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719328" y="1246221"/>
                <a:ext cx="9168384" cy="2867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5867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6.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</a:t>
                </a:r>
                <a:r>
                  <a:rPr lang="en-US" altLang="zh-CN" sz="1200" kern="0">
                    <a:solidFill>
                      <a:srgbClr val="FFFFFF"/>
                    </a:solidFill>
                    <a:latin typeface="SimSun" panose="02010600030101010101" pitchFamily="2" charset="-122"/>
                    <a:ea typeface="微软雅黑" panose="020b0503020204020204" pitchFamily="34" charset="-122"/>
                    <a:cs typeface="Times New Roman" pitchFamily="34" charset="-120"/>
                  </a:rPr>
                  <a:t>                                            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太极拳是中国最具代表性的</a:t>
                </a:r>
              </a:p>
              <a:p>
                <a:pPr latinLnBrk="1">
                  <a:lnSpc>
                    <a:spcPts val="5867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优秀文化之一，如图所示为某中学生练习太极拳的</a:t>
                </a:r>
              </a:p>
              <a:p>
                <a:pPr latinLnBrk="1">
                  <a:lnSpc>
                    <a:spcPts val="5867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情境，已知该同学单只脚掌面积约为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200 </m:t>
                      </m:r>
                      <m:sSup>
                        <m:sSupPr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cm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，试</a:t>
                </a:r>
              </a:p>
              <a:p>
                <a:pPr latinLnBrk="1">
                  <a:lnSpc>
                    <a:spcPts val="5600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估算此时该同学对地面的压强为(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   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)</a:t>
                </a:r>
                <a:endParaRPr lang="en-US" altLang="zh-CN" sz="3200"/>
              </a:p>
            </p:txBody>
          </p:sp>
        </mc:Choice>
        <mc:Fallback>
          <p:sp>
            <p:nvSpPr>
              <p:cNvPr id="3" name="QC_5_BD.13_2#2cf84a1bb?htil=3&amp;vcp=1&amp;vis=1&amp;pid=1b55b5606&amp;color=0,0,0&amp;vtp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719328" y="1246221"/>
                <a:ext cx="9168384" cy="2867999"/>
              </a:xfrm>
              <a:prstGeom prst="rect">
                <a:avLst/>
              </a:prstGeom>
              <a:blipFill>
                <a:blip r:embed="rId8"/>
                <a:stretch>
                  <a:fillRect l="-2660" r="-399" b="-89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QC_5_BD.13_2#2cf84a1bb?htil=3&amp;vcp=1&amp;vis=1&amp;pid=1b55b5606&amp;color=0,0,0&amp;tib=255,255,255&amp;iip=6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4991" y="1307180"/>
            <a:ext cx="341376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5" name="QC_5_AN.14_1#2cf84a1bb.bracket?vcp=1&amp;vis=1&amp;pid=1b55b5606&amp;color=0,0,0&amp;vpa=6&amp;vtp=1" title=""/>
          <p:cNvSpPr/>
          <p:nvPr>
            <p:custDataLst>
              <p:tags r:id="rId11"/>
            </p:custDataLst>
          </p:nvPr>
        </p:nvSpPr>
        <p:spPr>
          <a:xfrm>
            <a:off x="6735954" y="3466180"/>
            <a:ext cx="565151" cy="6381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C</a:t>
            </a:r>
            <a:endParaRPr lang="en-US" altLang="zh-CN" sz="3200"/>
          </a:p>
        </p:txBody>
      </p:sp>
      <mc:AlternateContent>
        <mc:Choice Requires="a14">
          <p:sp>
            <p:nvSpPr>
              <p:cNvPr id="6" name="QC_5_BD.13_3#2cf84a1bb.choices?vcp=1&amp;vis=1&amp;pid=1b55b5606&amp;color=0,0,0&amp;vtp=1&amp;bbb=1&amp;hs=1" title="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9328" y="4088819"/>
                <a:ext cx="10753344" cy="136880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5867"/>
                  </a:lnSpc>
                  <a:tabLst>
                    <a:tab pos="5519795"/>
                  </a:tabLst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A.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500 </m:t>
                      </m:r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Pa</m:t>
                      </m:r>
                    </m:oMath>
                  </m:oMathPara>
                </a14:m>
                <a:r>
                  <a:rPr lang="en-US" altLang="zh-CN" sz="3200" spc="-13733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	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B.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1×</m:t>
                      </m:r>
                      <m:sSup>
                        <m:sSupPr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4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Pa</m:t>
                      </m:r>
                    </m:oMath>
                  </m:oMathPara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 </a:t>
                </a:r>
                <a:endParaRPr lang="en-US" altLang="zh-CN" sz="3200"/>
              </a:p>
              <a:p>
                <a:pPr latinLnBrk="1">
                  <a:lnSpc>
                    <a:spcPts val="5600"/>
                  </a:lnSpc>
                  <a:tabLst>
                    <a:tab pos="5519795"/>
                  </a:tabLst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C.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2×</m:t>
                      </m:r>
                      <m:sSup>
                        <m:sSupPr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4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Pa</m:t>
                      </m:r>
                    </m:oMath>
                  </m:oMathPara>
                </a14:m>
                <a:r>
                  <a:rPr lang="en-US" altLang="zh-CN" sz="3200" spc="-13733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	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D.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5×</m:t>
                      </m:r>
                      <m:sSup>
                        <m:sSupPr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Pa</m:t>
                      </m:r>
                    </m:oMath>
                  </m:oMathPara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 </a:t>
                </a:r>
                <a:endParaRPr lang="en-US" altLang="zh-CN" sz="3200"/>
              </a:p>
            </p:txBody>
          </p:sp>
        </mc:Choice>
        <mc:Fallback>
          <p:sp>
            <p:nvSpPr>
              <p:cNvPr id="6" name="QC_5_BD.13_3#2cf84a1bb.choices?vcp=1&amp;vis=1&amp;pid=1b55b5606&amp;color=0,0,0&amp;vtp=1&amp;bb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719328" y="4088819"/>
                <a:ext cx="10753344" cy="1368807"/>
              </a:xfrm>
              <a:prstGeom prst="rect">
                <a:avLst/>
              </a:prstGeom>
              <a:blipFill>
                <a:blip r:embed="rId14"/>
                <a:stretch>
                  <a:fillRect l="-2268" b="-183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文本框 11" title="">
            <a:extLst>
              <a:ext uri="{FF2B5EF4-FFF2-40B4-BE49-F238E27FC236}">
                <a16:creationId xmlns:a16="http://schemas.microsoft.com/office/drawing/2014/main" id="{BF14CB87-16A1-2706-3E0E-EB0434B9A58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15617" y="725558"/>
            <a:ext cx="734501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>
                <a:solidFill>
                  <a:schemeClr val="bg1"/>
                </a:solidFill>
              </a:rPr>
              <a:t>位女士穿着高跟鞋站在松软的地面上，鞋跟陷入地面较深；而一位穿着平底鞋的人站在同样的地面上，鞋跟陷入地面较浅。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用刀很容易将苹果切开，而用同样大小的力，用筷子却很难将苹果切开。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提问引导：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为什么高跟鞋和平底鞋对地面的作用效果不同？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为什么刀能轻易切开苹果，而筷子不行？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这些现象都与压力的作用效果有关，今天我们就来探究影响压力作用效果的因素，进而学习一个新的物理概念 </a:t>
            </a:r>
            <a:r>
              <a:rPr lang="en-US" altLang="zh-CN" sz="400">
                <a:solidFill>
                  <a:schemeClr val="bg1"/>
                </a:solidFill>
              </a:rPr>
              <a:t>—— </a:t>
            </a:r>
            <a:r>
              <a:rPr lang="zh-CN" altLang="en-US" sz="400">
                <a:solidFill>
                  <a:schemeClr val="bg1"/>
                </a:solidFill>
              </a:rPr>
              <a:t>压强。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（二）新课教学（</a:t>
            </a:r>
            <a:r>
              <a:rPr lang="en-US" altLang="zh-CN" sz="400">
                <a:solidFill>
                  <a:schemeClr val="bg1"/>
                </a:solidFill>
              </a:rPr>
              <a:t>30 </a:t>
            </a:r>
            <a:r>
              <a:rPr lang="zh-CN" altLang="en-US" sz="400">
                <a:solidFill>
                  <a:schemeClr val="bg1"/>
                </a:solidFill>
              </a:rPr>
              <a:t>分钟）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压力（</a:t>
            </a:r>
            <a:r>
              <a:rPr lang="en-US" altLang="zh-CN" sz="400">
                <a:solidFill>
                  <a:schemeClr val="bg1"/>
                </a:solidFill>
              </a:rPr>
              <a:t>10 </a:t>
            </a:r>
            <a:r>
              <a:rPr lang="zh-CN" altLang="en-US" sz="400">
                <a:solidFill>
                  <a:schemeClr val="bg1"/>
                </a:solidFill>
              </a:rPr>
              <a:t>分钟）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展示图片：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静止在水平桌面上的木块对桌面有一个向下的作用力。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用手将图钉按进墙壁，手对图钉有一个向墙壁的作用力。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引导学生分析这些力的共同点：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都是物体对物体的作用力。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这些力都垂直作用在物体表面上。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给出压力的定义：垂直作用在物体表面上的力叫做压力。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分析压力与重力的区别：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以静止在水平桌面上的物体为例，物体受到重力，同时对桌面有压力。重力的施力物体是地球，方向竖直向下；压力的施力物体是物体本身，方向垂直于桌面。只有当物体放在水平面上，且在竖直方向只受重力和支持力时，压力大小才等于重力大小，但压力和重力是不同性质的力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让学生举例生活中常见的压力现象，并分析压力的方向。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探究压力的作用效果（</a:t>
            </a:r>
            <a:r>
              <a:rPr lang="en-US" altLang="zh-CN" sz="400">
                <a:solidFill>
                  <a:schemeClr val="bg1"/>
                </a:solidFill>
              </a:rPr>
              <a:t>15 </a:t>
            </a:r>
            <a:r>
              <a:rPr lang="zh-CN" altLang="en-US" sz="400">
                <a:solidFill>
                  <a:schemeClr val="bg1"/>
                </a:solidFill>
              </a:rPr>
              <a:t>分钟）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提出问题：压力的作用效果与哪些因素有关？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猜想假设：引导学生结合导入新课的图片和生活经验进行猜想。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可能与压力大小有关，压力越大，作用效果越明显。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可能与受力面积大小有关，受力面积越小，作用效果越明显。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制定计划与设计实验：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实验器材：小桌、海绵、砝码。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实验方法：控制变量法。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实验步骤：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把小桌腿朝下放在海绵上，观察海绵的凹陷程度。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在小桌上加砝码，观察海绵凹陷程度的变化。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把小桌桌面朝下放在海绵上，再加上与步骤 </a:t>
            </a:r>
            <a:r>
              <a:rPr lang="en-US" altLang="zh-CN" sz="400">
                <a:solidFill>
                  <a:schemeClr val="bg1"/>
                </a:solidFill>
              </a:rPr>
              <a:t>2 </a:t>
            </a:r>
            <a:r>
              <a:rPr lang="zh-CN" altLang="en-US" sz="400">
                <a:solidFill>
                  <a:schemeClr val="bg1"/>
                </a:solidFill>
              </a:rPr>
              <a:t>相同的砝码，观察海绵凹陷程度与步骤 </a:t>
            </a:r>
            <a:r>
              <a:rPr lang="en-US" altLang="zh-CN" sz="400">
                <a:solidFill>
                  <a:schemeClr val="bg1"/>
                </a:solidFill>
              </a:rPr>
              <a:t>2 </a:t>
            </a:r>
            <a:r>
              <a:rPr lang="zh-CN" altLang="en-US" sz="400">
                <a:solidFill>
                  <a:schemeClr val="bg1"/>
                </a:solidFill>
              </a:rPr>
              <a:t>的不同。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进行实验与收集证据：学生分组进行实验，记录实验现象。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分析与论证：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比较步骤 </a:t>
            </a:r>
            <a:r>
              <a:rPr lang="en-US" altLang="zh-CN" sz="400">
                <a:solidFill>
                  <a:schemeClr val="bg1"/>
                </a:solidFill>
              </a:rPr>
              <a:t>1 </a:t>
            </a:r>
            <a:r>
              <a:rPr lang="zh-CN" altLang="en-US" sz="400">
                <a:solidFill>
                  <a:schemeClr val="bg1"/>
                </a:solidFill>
              </a:rPr>
              <a:t>和步骤 </a:t>
            </a:r>
            <a:r>
              <a:rPr lang="en-US" altLang="zh-CN" sz="400">
                <a:solidFill>
                  <a:schemeClr val="bg1"/>
                </a:solidFill>
              </a:rPr>
              <a:t>2</a:t>
            </a:r>
            <a:r>
              <a:rPr lang="zh-CN" altLang="en-US" sz="400">
                <a:solidFill>
                  <a:schemeClr val="bg1"/>
                </a:solidFill>
              </a:rPr>
              <a:t>，受力面积相同，压力增大，海绵凹陷程度加深，说明压力作用效果与压力大小有关，在受力面积相同时，压力越大，压力作用效果越明显。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比较步骤 </a:t>
            </a:r>
            <a:r>
              <a:rPr lang="en-US" altLang="zh-CN" sz="400">
                <a:solidFill>
                  <a:schemeClr val="bg1"/>
                </a:solidFill>
              </a:rPr>
              <a:t>2 </a:t>
            </a:r>
            <a:r>
              <a:rPr lang="zh-CN" altLang="en-US" sz="400">
                <a:solidFill>
                  <a:schemeClr val="bg1"/>
                </a:solidFill>
              </a:rPr>
              <a:t>和步骤 </a:t>
            </a:r>
            <a:r>
              <a:rPr lang="en-US" altLang="zh-CN" sz="400">
                <a:solidFill>
                  <a:schemeClr val="bg1"/>
                </a:solidFill>
              </a:rPr>
              <a:t>3</a:t>
            </a:r>
            <a:r>
              <a:rPr lang="zh-CN" altLang="en-US" sz="400">
                <a:solidFill>
                  <a:schemeClr val="bg1"/>
                </a:solidFill>
              </a:rPr>
              <a:t>，压力相同，受力面积增大，海绵凹陷程度变浅，说明压力作用效果与受力面积大小有关，在压力相同时，受力面积越小，压力作用效果越明显。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压强（</a:t>
            </a:r>
            <a:r>
              <a:rPr lang="en-US" altLang="zh-CN" sz="400">
                <a:solidFill>
                  <a:schemeClr val="bg1"/>
                </a:solidFill>
              </a:rPr>
              <a:t>5 </a:t>
            </a:r>
            <a:r>
              <a:rPr lang="zh-CN" altLang="en-US" sz="400">
                <a:solidFill>
                  <a:schemeClr val="bg1"/>
                </a:solidFill>
              </a:rPr>
              <a:t>分钟）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引入压强概念：压力的作用效果不仅与压力大小有关，还与受力面积大小有关。为了表示压力的作用效果，我们引入压强这一物理量。</a:t>
            </a:r>
          </a:p>
          <a:p>
            <a:r>
              <a:rPr lang="zh-CN" altLang="en-US" sz="400">
                <a:solidFill>
                  <a:schemeClr val="bg1"/>
                </a:solidFill>
              </a:rPr>
              <a:t>定义：物体所受压力的大小与受力面积之比叫做压强</a:t>
            </a:r>
            <a:endParaRPr lang="zh-CN" altLang="en-US" sz="400">
              <a:solidFill>
                <a:schemeClr val="bg1"/>
              </a:solidFill>
            </a:endParaRPr>
          </a:p>
        </p:txBody>
      </p:sp>
      <p:pic>
        <p:nvPicPr>
          <p:cNvPr id="77" name="图片 76" title="">
            <a:extLst>
              <a:ext uri="{FF2B5EF4-FFF2-40B4-BE49-F238E27FC236}">
                <a16:creationId xmlns:a16="http://schemas.microsoft.com/office/drawing/2014/main" id="{ACD15C92-68F8-848D-121E-3C459CEAE6F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601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组合 1" title="">
            <a:extLst>
              <a:ext uri="{FF2B5EF4-FFF2-40B4-BE49-F238E27FC236}">
                <a16:creationId xmlns:a16="http://schemas.microsoft.com/office/drawing/2014/main" id="{015E8D5F-71D3-8230-D6DB-AE296B657E20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-834045" y="1480930"/>
            <a:ext cx="11194925" cy="5817355"/>
            <a:chOff x="-834045" y="1480930"/>
            <a:chExt cx="11194925" cy="5817355"/>
          </a:xfrm>
        </p:grpSpPr>
        <p:grpSp>
          <p:nvGrpSpPr>
            <p:cNvPr id="78" name="组合 77">
              <a:extLst>
                <a:ext uri="{FF2B5EF4-FFF2-40B4-BE49-F238E27FC236}">
                  <a16:creationId xmlns:a16="http://schemas.microsoft.com/office/drawing/2014/main" id="{939F4C1C-3891-A749-A422-0725C4434410}"/>
                </a:ext>
              </a:extLst>
            </p:cNvPr>
            <p:cNvGrpSpPr/>
            <p:nvPr>
              <p:custDataLst>
                <p:tags r:id="rId7"/>
              </p:custDataLst>
            </p:nvPr>
          </p:nvGrpSpPr>
          <p:grpSpPr>
            <a:xfrm>
              <a:off x="6660459" y="4357510"/>
              <a:ext cx="669925" cy="2091055"/>
              <a:chOff x="554" y="3826"/>
              <a:chExt cx="1055" cy="3293"/>
            </a:xfrm>
          </p:grpSpPr>
          <p:sp>
            <p:nvSpPr>
              <p:cNvPr id="79" name="矩形: 圆角 7">
                <a:extLst>
                  <a:ext uri="{FF2B5EF4-FFF2-40B4-BE49-F238E27FC236}">
                    <a16:creationId xmlns:a16="http://schemas.microsoft.com/office/drawing/2014/main" id="{6DAF7CB4-3039-0A66-037D-2FF62950C8AD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80" name="流程图: 可选过程 79">
                <a:extLst>
                  <a:ext uri="{FF2B5EF4-FFF2-40B4-BE49-F238E27FC236}">
                    <a16:creationId xmlns:a16="http://schemas.microsoft.com/office/drawing/2014/main" id="{5858B14E-1BC9-D043-1134-DC15E9C93BF1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5</a:t>
                </a:r>
              </a:p>
            </p:txBody>
          </p:sp>
          <p:sp>
            <p:nvSpPr>
              <p:cNvPr id="81" name="文本框 80">
                <a:extLst>
                  <a:ext uri="{FF2B5EF4-FFF2-40B4-BE49-F238E27FC236}">
                    <a16:creationId xmlns:a16="http://schemas.microsoft.com/office/drawing/2014/main" id="{75EC2A0E-3B81-AEDC-1C5E-EC763A39DE12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663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课堂检测</a:t>
                </a:r>
              </a:p>
            </p:txBody>
          </p:sp>
        </p:grpSp>
        <p:grpSp>
          <p:nvGrpSpPr>
            <p:cNvPr id="82" name="组合 81">
              <a:extLst>
                <a:ext uri="{FF2B5EF4-FFF2-40B4-BE49-F238E27FC236}">
                  <a16:creationId xmlns:a16="http://schemas.microsoft.com/office/drawing/2014/main" id="{66BBC68D-B630-B618-970E-61BDE8B960CD}"/>
                </a:ext>
              </a:extLst>
            </p:cNvPr>
            <p:cNvGrpSpPr/>
            <p:nvPr>
              <p:custDataLst>
                <p:tags r:id="rId11"/>
              </p:custDataLst>
            </p:nvPr>
          </p:nvGrpSpPr>
          <p:grpSpPr>
            <a:xfrm>
              <a:off x="5580142" y="4357510"/>
              <a:ext cx="669925" cy="2091055"/>
              <a:chOff x="554" y="3826"/>
              <a:chExt cx="1055" cy="3293"/>
            </a:xfrm>
          </p:grpSpPr>
          <p:sp>
            <p:nvSpPr>
              <p:cNvPr id="83" name="矩形: 圆角 7">
                <a:extLst>
                  <a:ext uri="{FF2B5EF4-FFF2-40B4-BE49-F238E27FC236}">
                    <a16:creationId xmlns:a16="http://schemas.microsoft.com/office/drawing/2014/main" id="{BBA0EBAB-D2AA-9766-87C7-F3E782E2FB43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84" name="流程图: 可选过程 83">
                <a:extLst>
                  <a:ext uri="{FF2B5EF4-FFF2-40B4-BE49-F238E27FC236}">
                    <a16:creationId xmlns:a16="http://schemas.microsoft.com/office/drawing/2014/main" id="{BED75152-9318-93DA-C9E4-024A06DF2750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4</a:t>
                </a:r>
              </a:p>
            </p:txBody>
          </p:sp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982956DB-0E6D-9D5D-7349-E2C58DE78A68}"/>
                  </a:ext>
                </a:extLst>
              </p:cNvPr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641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新知讲解</a:t>
                </a:r>
              </a:p>
            </p:txBody>
          </p:sp>
        </p:grpSp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9F5F675A-5685-60FB-FBBA-35B02E9E9059}"/>
                </a:ext>
              </a:extLst>
            </p:cNvPr>
            <p:cNvGrpSpPr/>
            <p:nvPr>
              <p:custDataLst>
                <p:tags r:id="rId15"/>
              </p:custDataLst>
            </p:nvPr>
          </p:nvGrpSpPr>
          <p:grpSpPr>
            <a:xfrm>
              <a:off x="7682718" y="4357510"/>
              <a:ext cx="669925" cy="2091055"/>
              <a:chOff x="554" y="3826"/>
              <a:chExt cx="1055" cy="3293"/>
            </a:xfrm>
          </p:grpSpPr>
          <p:sp>
            <p:nvSpPr>
              <p:cNvPr id="99" name="矩形: 圆角 7">
                <a:extLst>
                  <a:ext uri="{FF2B5EF4-FFF2-40B4-BE49-F238E27FC236}">
                    <a16:creationId xmlns:a16="http://schemas.microsoft.com/office/drawing/2014/main" id="{5F527E21-AF28-B671-9FE2-8F09F0D0A67B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00" name="流程图: 可选过程 99">
                <a:extLst>
                  <a:ext uri="{FF2B5EF4-FFF2-40B4-BE49-F238E27FC236}">
                    <a16:creationId xmlns:a16="http://schemas.microsoft.com/office/drawing/2014/main" id="{BD2D4BD4-BF19-0E27-8D94-F8F11C0CEEA7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6</a:t>
                </a:r>
              </a:p>
            </p:txBody>
          </p:sp>
          <p:sp>
            <p:nvSpPr>
              <p:cNvPr id="101" name="文本框 100">
                <a:extLst>
                  <a:ext uri="{FF2B5EF4-FFF2-40B4-BE49-F238E27FC236}">
                    <a16:creationId xmlns:a16="http://schemas.microsoft.com/office/drawing/2014/main" id="{90C89CFB-2994-2802-E84E-FF6B53D7D9A6}"/>
                  </a:ext>
                </a:extLst>
              </p:cNvPr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641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变式训练</a:t>
                </a:r>
              </a:p>
            </p:txBody>
          </p:sp>
        </p:grpSp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6985093E-9DF0-7C82-684B-F6856E20B1FE}"/>
                </a:ext>
              </a:extLst>
            </p:cNvPr>
            <p:cNvGrpSpPr/>
            <p:nvPr>
              <p:custDataLst>
                <p:tags r:id="rId19"/>
              </p:custDataLst>
            </p:nvPr>
          </p:nvGrpSpPr>
          <p:grpSpPr>
            <a:xfrm>
              <a:off x="8712226" y="4357510"/>
              <a:ext cx="669925" cy="2091055"/>
              <a:chOff x="554" y="3826"/>
              <a:chExt cx="1055" cy="3293"/>
            </a:xfrm>
          </p:grpSpPr>
          <p:sp>
            <p:nvSpPr>
              <p:cNvPr id="103" name="矩形: 圆角 7">
                <a:extLst>
                  <a:ext uri="{FF2B5EF4-FFF2-40B4-BE49-F238E27FC236}">
                    <a16:creationId xmlns:a16="http://schemas.microsoft.com/office/drawing/2014/main" id="{A30A8D79-3563-8737-1877-3563D0018EF5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04" name="流程图: 可选过程 103">
                <a:extLst>
                  <a:ext uri="{FF2B5EF4-FFF2-40B4-BE49-F238E27FC236}">
                    <a16:creationId xmlns:a16="http://schemas.microsoft.com/office/drawing/2014/main" id="{308FA042-675D-119B-5D73-31637DBFB6D2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7</a:t>
                </a:r>
              </a:p>
            </p:txBody>
          </p:sp>
          <p:sp>
            <p:nvSpPr>
              <p:cNvPr id="105" name="文本框 104">
                <a:extLst>
                  <a:ext uri="{FF2B5EF4-FFF2-40B4-BE49-F238E27FC236}">
                    <a16:creationId xmlns:a16="http://schemas.microsoft.com/office/drawing/2014/main" id="{213C11E6-0D65-ACDC-1DE0-5D962685661E}"/>
                  </a:ext>
                </a:extLst>
              </p:cNvPr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641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中考考法</a:t>
                </a:r>
              </a:p>
            </p:txBody>
          </p:sp>
        </p:grpSp>
        <p:grpSp>
          <p:nvGrpSpPr>
            <p:cNvPr id="106" name="组合 105">
              <a:extLst>
                <a:ext uri="{FF2B5EF4-FFF2-40B4-BE49-F238E27FC236}">
                  <a16:creationId xmlns:a16="http://schemas.microsoft.com/office/drawing/2014/main" id="{02EC6C20-071E-E203-8F1E-92827E1685F9}"/>
                </a:ext>
              </a:extLst>
            </p:cNvPr>
            <p:cNvGrpSpPr/>
            <p:nvPr>
              <p:custDataLst>
                <p:tags r:id="rId23"/>
              </p:custDataLst>
            </p:nvPr>
          </p:nvGrpSpPr>
          <p:grpSpPr>
            <a:xfrm>
              <a:off x="9690955" y="4357510"/>
              <a:ext cx="669925" cy="2091055"/>
              <a:chOff x="554" y="3826"/>
              <a:chExt cx="1055" cy="3293"/>
            </a:xfrm>
          </p:grpSpPr>
          <p:sp>
            <p:nvSpPr>
              <p:cNvPr id="107" name="矩形: 圆角 7">
                <a:extLst>
                  <a:ext uri="{FF2B5EF4-FFF2-40B4-BE49-F238E27FC236}">
                    <a16:creationId xmlns:a16="http://schemas.microsoft.com/office/drawing/2014/main" id="{14B6C5ED-6203-E3D7-2B7F-9AAAAD43EA83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08" name="流程图: 可选过程 107">
                <a:extLst>
                  <a:ext uri="{FF2B5EF4-FFF2-40B4-BE49-F238E27FC236}">
                    <a16:creationId xmlns:a16="http://schemas.microsoft.com/office/drawing/2014/main" id="{C191127B-A39A-07A7-C778-4F19D3780048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8</a:t>
                </a:r>
              </a:p>
            </p:txBody>
          </p:sp>
          <p:sp>
            <p:nvSpPr>
              <p:cNvPr id="109" name="文本框 108">
                <a:extLst>
                  <a:ext uri="{FF2B5EF4-FFF2-40B4-BE49-F238E27FC236}">
                    <a16:creationId xmlns:a16="http://schemas.microsoft.com/office/drawing/2014/main" id="{4BE5F9B9-200C-47CC-31E3-9A7F66F02255}"/>
                  </a:ext>
                </a:extLst>
              </p:cNvPr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641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小结梳理</a:t>
                </a:r>
              </a:p>
            </p:txBody>
          </p:sp>
        </p:grpSp>
        <p:grpSp>
          <p:nvGrpSpPr>
            <p:cNvPr id="110" name="组合 109">
              <a:extLst>
                <a:ext uri="{FF2B5EF4-FFF2-40B4-BE49-F238E27FC236}">
                  <a16:creationId xmlns:a16="http://schemas.microsoft.com/office/drawing/2014/main" id="{9E36F362-E140-484D-8526-E6E79F597719}"/>
                </a:ext>
              </a:extLst>
            </p:cNvPr>
            <p:cNvGrpSpPr/>
            <p:nvPr>
              <p:custDataLst>
                <p:tags r:id="rId27"/>
              </p:custDataLst>
            </p:nvPr>
          </p:nvGrpSpPr>
          <p:grpSpPr>
            <a:xfrm>
              <a:off x="2472715" y="4346715"/>
              <a:ext cx="669925" cy="2091055"/>
              <a:chOff x="554" y="3826"/>
              <a:chExt cx="1055" cy="3293"/>
            </a:xfrm>
          </p:grpSpPr>
          <p:sp>
            <p:nvSpPr>
              <p:cNvPr id="111" name="矩形: 圆角 7">
                <a:extLst>
                  <a:ext uri="{FF2B5EF4-FFF2-40B4-BE49-F238E27FC236}">
                    <a16:creationId xmlns:a16="http://schemas.microsoft.com/office/drawing/2014/main" id="{986931C7-6F04-7649-9E1A-BC9589083FDA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12" name="圆角矩形 8">
                <a:extLst>
                  <a:ext uri="{FF2B5EF4-FFF2-40B4-BE49-F238E27FC236}">
                    <a16:creationId xmlns:a16="http://schemas.microsoft.com/office/drawing/2014/main" id="{9A21D81C-CCC2-2EDA-CFF5-C50E1C8BE9F8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93" y="4018"/>
                <a:ext cx="593" cy="593"/>
              </a:xfrm>
              <a:prstGeom prst="round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1</a:t>
                </a:r>
              </a:p>
            </p:txBody>
          </p:sp>
          <p:sp>
            <p:nvSpPr>
              <p:cNvPr id="113" name="文本框 112">
                <a:extLst>
                  <a:ext uri="{FF2B5EF4-FFF2-40B4-BE49-F238E27FC236}">
                    <a16:creationId xmlns:a16="http://schemas.microsoft.com/office/drawing/2014/main" id="{BB391880-2F02-C54E-8834-CC645AAC4787}"/>
                  </a:ext>
                </a:extLst>
              </p:cNvPr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641" y="4575"/>
                <a:ext cx="864" cy="2544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复习引入</a:t>
                </a:r>
              </a:p>
            </p:txBody>
          </p:sp>
        </p:grpSp>
        <p:grpSp>
          <p:nvGrpSpPr>
            <p:cNvPr id="114" name="组合 113">
              <a:extLst>
                <a:ext uri="{FF2B5EF4-FFF2-40B4-BE49-F238E27FC236}">
                  <a16:creationId xmlns:a16="http://schemas.microsoft.com/office/drawing/2014/main" id="{A28F3174-9C88-E845-0E53-04AFB4087A4C}"/>
                </a:ext>
              </a:extLst>
            </p:cNvPr>
            <p:cNvGrpSpPr/>
            <p:nvPr>
              <p:custDataLst>
                <p:tags r:id="rId31"/>
              </p:custDataLst>
            </p:nvPr>
          </p:nvGrpSpPr>
          <p:grpSpPr>
            <a:xfrm>
              <a:off x="3492078" y="4357510"/>
              <a:ext cx="669925" cy="2091055"/>
              <a:chOff x="554" y="3826"/>
              <a:chExt cx="1055" cy="3293"/>
            </a:xfrm>
          </p:grpSpPr>
          <p:sp>
            <p:nvSpPr>
              <p:cNvPr id="115" name="矩形: 圆角 7">
                <a:extLst>
                  <a:ext uri="{FF2B5EF4-FFF2-40B4-BE49-F238E27FC236}">
                    <a16:creationId xmlns:a16="http://schemas.microsoft.com/office/drawing/2014/main" id="{E5F16B94-9C6B-A28B-EACE-EF0439547037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16" name="流程图: 可选过程 115">
                <a:extLst>
                  <a:ext uri="{FF2B5EF4-FFF2-40B4-BE49-F238E27FC236}">
                    <a16:creationId xmlns:a16="http://schemas.microsoft.com/office/drawing/2014/main" id="{81C941FF-E01B-0F62-A2E7-9FECA18518D2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2</a:t>
                </a:r>
              </a:p>
            </p:txBody>
          </p:sp>
          <p:sp>
            <p:nvSpPr>
              <p:cNvPr id="117" name="文本框 116">
                <a:extLst>
                  <a:ext uri="{FF2B5EF4-FFF2-40B4-BE49-F238E27FC236}">
                    <a16:creationId xmlns:a16="http://schemas.microsoft.com/office/drawing/2014/main" id="{A39370C2-0DF4-CC10-FC65-68DE77E5F363}"/>
                  </a:ext>
                </a:extLst>
              </p:cNvPr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641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新知讲解</a:t>
                </a:r>
              </a:p>
            </p:txBody>
          </p:sp>
        </p:grpSp>
        <p:grpSp>
          <p:nvGrpSpPr>
            <p:cNvPr id="118" name="组合 117">
              <a:extLst>
                <a:ext uri="{FF2B5EF4-FFF2-40B4-BE49-F238E27FC236}">
                  <a16:creationId xmlns:a16="http://schemas.microsoft.com/office/drawing/2014/main" id="{DA72AFA3-142F-84E3-8C36-06B2D55028D9}"/>
                </a:ext>
              </a:extLst>
            </p:cNvPr>
            <p:cNvGrpSpPr/>
            <p:nvPr>
              <p:custDataLst>
                <p:tags r:id="rId35"/>
              </p:custDataLst>
            </p:nvPr>
          </p:nvGrpSpPr>
          <p:grpSpPr>
            <a:xfrm>
              <a:off x="4536110" y="4357510"/>
              <a:ext cx="669925" cy="2091055"/>
              <a:chOff x="554" y="3826"/>
              <a:chExt cx="1055" cy="3293"/>
            </a:xfrm>
          </p:grpSpPr>
          <p:sp>
            <p:nvSpPr>
              <p:cNvPr id="119" name="矩形: 圆角 7">
                <a:extLst>
                  <a:ext uri="{FF2B5EF4-FFF2-40B4-BE49-F238E27FC236}">
                    <a16:creationId xmlns:a16="http://schemas.microsoft.com/office/drawing/2014/main" id="{E0A9FB56-23E7-5588-8582-0B0CF18548DC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554" y="3826"/>
                <a:ext cx="1055" cy="3276"/>
              </a:xfrm>
              <a:prstGeom prst="flowChartAlternateProcess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016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20" name="流程图: 可选过程 119">
                <a:extLst>
                  <a:ext uri="{FF2B5EF4-FFF2-40B4-BE49-F238E27FC236}">
                    <a16:creationId xmlns:a16="http://schemas.microsoft.com/office/drawing/2014/main" id="{301F02D6-6FDB-1F87-9569-F7F31A026B8F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93" y="4018"/>
                <a:ext cx="593" cy="593"/>
              </a:xfrm>
              <a:prstGeom prst="flowChartAlternateProcess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>
                    <a:latin typeface="思源宋体 CN" panose="02020400000000000000" pitchFamily="18" charset="-122"/>
                    <a:ea typeface="思源宋体 CN" panose="02020400000000000000" pitchFamily="18" charset="-122"/>
                    <a:cs typeface="+mn-ea"/>
                    <a:sym typeface="思源宋体 CN" panose="02020400000000000000" pitchFamily="18" charset="-122"/>
                  </a:rPr>
                  <a:t>3</a:t>
                </a:r>
              </a:p>
            </p:txBody>
          </p:sp>
          <p:sp>
            <p:nvSpPr>
              <p:cNvPr id="121" name="文本框 120">
                <a:extLst>
                  <a:ext uri="{FF2B5EF4-FFF2-40B4-BE49-F238E27FC236}">
                    <a16:creationId xmlns:a16="http://schemas.microsoft.com/office/drawing/2014/main" id="{FC84BD56-4005-B67D-BD02-69091B826B3F}"/>
                  </a:ext>
                </a:extLst>
              </p:cNvPr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641" y="4575"/>
                <a:ext cx="864" cy="2544"/>
              </a:xfrm>
              <a:prstGeom prst="flowChartAlternateProcess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  <a:cs typeface="+mn-ea"/>
                    <a:sym typeface="思源宋体 CN" panose="02020400000000000000" pitchFamily="18" charset="-122"/>
                  </a:rPr>
                  <a:t>典例讲解</a:t>
                </a:r>
              </a:p>
            </p:txBody>
          </p:sp>
        </p:grpSp>
        <p:pic>
          <p:nvPicPr>
            <p:cNvPr id="122" name="Picture 3" descr="D:\24春\24春\24春 点拨 4 数学 R（李欣瑶\24春4数下R课件发课件组\24春4数下R课件换图\学生1.png">
              <a:extLst>
                <a:ext uri="{FF2B5EF4-FFF2-40B4-BE49-F238E27FC236}">
                  <a16:creationId xmlns:a16="http://schemas.microsoft.com/office/drawing/2014/main" id="{3BE4763B-AFCD-A5E7-6244-C7178BA8C238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0"/>
              </p:custDataLst>
            </p:nvPr>
          </p:nvPicPr>
          <p:blipFill>
            <a:blip r:embed="rId3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834045" y="3423478"/>
              <a:ext cx="3628755" cy="38748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图片 122" descr="图片包含 图标  AI-generated content may be incorrect.">
              <a:extLst>
                <a:ext uri="{FF2B5EF4-FFF2-40B4-BE49-F238E27FC236}">
                  <a16:creationId xmlns:a16="http://schemas.microsoft.com/office/drawing/2014/main" id="{F464B75C-D425-7D5F-4D63-8CB73DAA86EA}"/>
                </a:ext>
              </a:extLst>
            </p:cNvPr>
            <p:cNvPicPr>
              <a:picLocks noChangeAspect="1"/>
            </p:cNvPicPr>
            <p:nvPr>
              <p:custDataLst>
                <p:tags r:id="rId42"/>
              </p:custDataLst>
            </p:nvPr>
          </p:nvPicPr>
          <p:blipFill>
            <a:blip r:embed="rId4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9452" y="1480930"/>
              <a:ext cx="2385391" cy="2385391"/>
            </a:xfrm>
            <a:prstGeom prst="rect">
              <a:avLst/>
            </a:prstGeom>
          </p:spPr>
        </p:pic>
        <p:sp>
          <p:nvSpPr>
            <p:cNvPr id="124" name="文本框 123">
              <a:extLst>
                <a:ext uri="{FF2B5EF4-FFF2-40B4-BE49-F238E27FC236}">
                  <a16:creationId xmlns:a16="http://schemas.microsoft.com/office/drawing/2014/main" id="{B437AAA9-373F-3D13-DA73-6ACA1E130836}"/>
                </a:ext>
              </a:extLst>
            </p:cNvPr>
            <p:cNvSpPr txBox="1"/>
            <p:nvPr>
              <p:custDataLst>
                <p:tags r:id="rId43"/>
              </p:custDataLst>
            </p:nvPr>
          </p:nvSpPr>
          <p:spPr>
            <a:xfrm>
              <a:off x="285750" y="2449203"/>
              <a:ext cx="1761711" cy="52322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sz="2800" spc="225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粗黑宋简体" panose="02000000000000000000" charset="-122"/>
                  <a:ea typeface="方正粗黑宋简体" panose="02000000000000000000" charset="-122"/>
                  <a:cs typeface="+mn-ea"/>
                  <a:sym typeface="思源宋体 CN" panose="02020400000000000000" pitchFamily="18" charset="-122"/>
                </a:rPr>
                <a:t>学习目录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535024"/>
      </p:ext>
    </p:extLst>
  </p:cSld>
  <p:clrMapOvr>
    <a:masterClrMapping/>
  </p:clrMapOvr>
  <p:transition spd="slow">
    <p:push dir="u"/>
    <p:sndAc>
      <p:stSnd>
        <p:snd r:embed="rId44" name="chimes.wav"/>
      </p:stSnd>
    </p:sndAc>
  </p:transition>
  <p:timing/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C_5_AS.15_1#2cf84a1bb?vcp=1&amp;vis=1&amp;pid=1b55b5606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719328" y="672223"/>
                <a:ext cx="10753344" cy="2907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5867"/>
                  </a:lnSpc>
                </a:pPr>
                <a:r>
                  <a:rPr lang="en-US" altLang="zh-CN" sz="3200" b="1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【点拨】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中学生单脚站立时与水平地面的接触面积约为</a:t>
                </a:r>
              </a:p>
              <a:p>
                <a:pPr latinLnBrk="1">
                  <a:lnSpc>
                    <a:spcPts val="5867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0.02 </m:t>
                      </m:r>
                      <m:sSup>
                        <m:sSupPr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m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，中学生的重力约为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500 </m:t>
                      </m:r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N</m:t>
                      </m:r>
                    </m:oMath>
                  </m:oMathPara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，单脚站立时对水平地面</a:t>
                </a:r>
              </a:p>
              <a:p>
                <a:pPr latinLnBrk="1">
                  <a:lnSpc>
                    <a:spcPts val="6133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的压强约为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p</m:t>
                      </m:r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=</m:t>
                      </m:r>
                      <m:f>
                        <m:fPr>
                          <m:type m:val="bar"/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F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S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=</m:t>
                      </m:r>
                      <m:f>
                        <m:fPr>
                          <m:type m:val="bar"/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G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S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=</m:t>
                      </m:r>
                      <m:f>
                        <m:fPr>
                          <m:type m:val="bar"/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500 </m:t>
                          </m:r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N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0.02 </m:t>
                          </m:r>
                          <m:sSup>
                            <m:sSupPr>
                              <m:ctrlPr>
                                <a:rPr lang="en-US" altLang="zh-CN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微软雅黑" pitchFamily="34" charset="-122"/>
                                  <a:cs typeface="Times New Roman" pitchFamily="34" charset="-12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32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微软雅黑" pitchFamily="34" charset="-122"/>
                                  <a:cs typeface="Times New Roman" pitchFamily="34" charset="-120"/>
                                </a:rPr>
                                <m:t>m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zh-CN" sz="32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微软雅黑" pitchFamily="34" charset="-122"/>
                                  <a:cs typeface="Times New Roman" pitchFamily="34" charset="-12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=2.5×</m:t>
                      </m:r>
                      <m:sSup>
                        <m:sSupPr>
                          <m:ctrlPr>
                            <a:rPr lang="en-US" altLang="zh-CN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10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itchFamily="34" charset="-122"/>
                              <a:cs typeface="Times New Roman" pitchFamily="34" charset="-120"/>
                            </a:rPr>
                            <m:t>4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Pa</m:t>
                      </m:r>
                    </m:oMath>
                  </m:oMathPara>
                </a14:m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，故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itchFamily="34" charset="-122"/>
                          <a:cs typeface="Times New Roman" pitchFamily="34" charset="-120"/>
                        </a:rPr>
                        <m:t>ABD</m:t>
                      </m:r>
                    </m:oMath>
                  </m:oMathPara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不符</a:t>
                </a:r>
              </a:p>
              <a:p>
                <a:pPr latinLnBrk="1">
                  <a:lnSpc>
                    <a:spcPts val="5600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合实际，C符合实际。故选C。</a:t>
                </a:r>
                <a:endParaRPr lang="en-US" altLang="zh-CN" sz="3200"/>
              </a:p>
            </p:txBody>
          </p:sp>
        </mc:Choice>
        <mc:Fallback>
          <p:sp>
            <p:nvSpPr>
              <p:cNvPr id="2" name="QC_5_AS.15_1#2cf84a1bb?vcp=1&amp;vis=1&amp;pid=1b55b5606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719328" y="672223"/>
                <a:ext cx="10753344" cy="2907200"/>
              </a:xfrm>
              <a:prstGeom prst="rect">
                <a:avLst/>
              </a:prstGeom>
              <a:blipFill>
                <a:blip r:embed="rId6"/>
                <a:stretch>
                  <a:fillRect l="-2268" r="-510" b="-83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QC_5_AS.15_2#2cf84a1bb?vcp=1&amp;vis=1&amp;pid=1b55b5606&amp;color=0,0,0&amp;tib=255,255,255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4480" y="3750619"/>
            <a:ext cx="1463040" cy="203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4" name="object 54" title="">
            <a:hlinkClick r:id="rId10" action="ppaction://hlinksldjump"/>
            <a:extLst>
              <a:ext uri="{FF2B5EF4-FFF2-40B4-BE49-F238E27FC236}">
                <a16:creationId xmlns:a16="http://schemas.microsoft.com/office/drawing/2014/main" id="{46F41D5B-E111-FA82-9821-00D1A12702E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flipH="1">
            <a:off x="10992544" y="5872291"/>
            <a:ext cx="806203" cy="576031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67" b="1" ker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返回</a:t>
            </a:r>
            <a:endParaRPr sz="2267" b="1" kern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565" name="9116a.eps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l="7305" r="8417"/>
          <a:stretch>
            <a:fillRect/>
          </a:stretch>
        </p:blipFill>
        <p:spPr>
          <a:xfrm>
            <a:off x="10795" y="683225"/>
            <a:ext cx="12000231" cy="616775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6" name="组合 25" title="">
            <a:extLst>
              <a:ext uri="{FF2B5EF4-FFF2-40B4-BE49-F238E27FC236}">
                <a16:creationId xmlns:a16="http://schemas.microsoft.com/office/drawing/2014/main" id="{00B47850-86C3-B18E-4B9F-2E884648FFB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-30953" y="68211"/>
            <a:ext cx="12253906" cy="6721577"/>
            <a:chOff x="-30953" y="68211"/>
            <a:chExt cx="12253906" cy="6721577"/>
          </a:xfrm>
        </p:grpSpPr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1C2C977D-E665-3FEE-5216-8D2BBA8D1B9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431948" y="737295"/>
              <a:ext cx="7467359" cy="557415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61000">
                  <a:srgbClr val="FFFFFF">
                    <a:alpha val="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9DD05384-D56F-36FB-CAE1-CFC80EECB8F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821798" y="1854709"/>
              <a:ext cx="4582011" cy="3420333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rgbClr val="93885B"/>
              </a:solidFill>
            </a:ln>
            <a:effectLst>
              <a:outerShdw blurRad="279400" dist="38100" dir="8100000" algn="tr" rotWithShape="0">
                <a:srgbClr val="93885B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FB07BA2-AAC6-4B44-4E6F-D60DB14FCB16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183699" y="1854708"/>
              <a:ext cx="1862510" cy="921894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FCC03ADD-7A31-2BE9-91D5-0704B1BD18D1}"/>
                </a:ext>
              </a:extLst>
            </p:cNvPr>
            <p:cNvGrpSpPr/>
            <p:nvPr>
              <p:custDataLst>
                <p:tags r:id="rId8"/>
              </p:custDataLst>
            </p:nvPr>
          </p:nvGrpSpPr>
          <p:grpSpPr>
            <a:xfrm>
              <a:off x="3036135" y="1275844"/>
              <a:ext cx="6157642" cy="4596494"/>
              <a:chOff x="3017080" y="416684"/>
              <a:chExt cx="6157841" cy="6157841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D4D2BA99-7D86-136B-9893-89CEC6929445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 flipV="1">
                <a:off x="3017080" y="416684"/>
                <a:ext cx="6157841" cy="6157841"/>
              </a:xfrm>
              <a:prstGeom prst="ellipse">
                <a:avLst/>
              </a:prstGeom>
              <a:noFill/>
              <a:ln w="12700">
                <a:gradFill>
                  <a:gsLst>
                    <a:gs pos="55616">
                      <a:srgbClr val="93885B">
                        <a:alpha val="0"/>
                      </a:srgbClr>
                    </a:gs>
                    <a:gs pos="46525">
                      <a:srgbClr val="93885B">
                        <a:alpha val="0"/>
                      </a:srgbClr>
                    </a:gs>
                    <a:gs pos="100000">
                      <a:srgbClr val="93885B">
                        <a:alpha val="0"/>
                      </a:srgbClr>
                    </a:gs>
                    <a:gs pos="40118">
                      <a:srgbClr val="93885B"/>
                    </a:gs>
                    <a:gs pos="35000">
                      <a:srgbClr val="93885B">
                        <a:alpha val="0"/>
                      </a:srgbClr>
                    </a:gs>
                    <a:gs pos="24568">
                      <a:srgbClr val="93885B">
                        <a:alpha val="0"/>
                      </a:srgbClr>
                    </a:gs>
                    <a:gs pos="16000">
                      <a:srgbClr val="93885B"/>
                    </a:gs>
                    <a:gs pos="10000">
                      <a:srgbClr val="93885B">
                        <a:alpha val="0"/>
                      </a:srgbClr>
                    </a:gs>
                    <a:gs pos="3000">
                      <a:srgbClr val="93885B">
                        <a:alpha val="0"/>
                      </a:srgbClr>
                    </a:gs>
                    <a:gs pos="0">
                      <a:srgbClr val="93885B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625982AC-1FFB-270E-3021-E07E36018E17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 rot="10800000" flipV="1">
                <a:off x="3017080" y="416684"/>
                <a:ext cx="6157841" cy="6157841"/>
              </a:xfrm>
              <a:prstGeom prst="ellipse">
                <a:avLst/>
              </a:prstGeom>
              <a:noFill/>
              <a:ln w="12700">
                <a:gradFill>
                  <a:gsLst>
                    <a:gs pos="55616">
                      <a:srgbClr val="93885B">
                        <a:alpha val="0"/>
                      </a:srgbClr>
                    </a:gs>
                    <a:gs pos="46525">
                      <a:srgbClr val="93885B">
                        <a:alpha val="0"/>
                      </a:srgbClr>
                    </a:gs>
                    <a:gs pos="100000">
                      <a:srgbClr val="93885B">
                        <a:alpha val="0"/>
                      </a:srgbClr>
                    </a:gs>
                    <a:gs pos="40118">
                      <a:srgbClr val="93885B"/>
                    </a:gs>
                    <a:gs pos="35000">
                      <a:srgbClr val="93885B">
                        <a:alpha val="0"/>
                      </a:srgbClr>
                    </a:gs>
                    <a:gs pos="24568">
                      <a:srgbClr val="93885B">
                        <a:alpha val="0"/>
                      </a:srgbClr>
                    </a:gs>
                    <a:gs pos="16000">
                      <a:srgbClr val="93885B"/>
                    </a:gs>
                    <a:gs pos="10000">
                      <a:srgbClr val="93885B">
                        <a:alpha val="0"/>
                      </a:srgbClr>
                    </a:gs>
                    <a:gs pos="3000">
                      <a:srgbClr val="93885B">
                        <a:alpha val="0"/>
                      </a:srgbClr>
                    </a:gs>
                    <a:gs pos="0">
                      <a:srgbClr val="93885B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EA81705-6C5C-335E-6EF3-7F50C608CA27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4881" y="4663979"/>
              <a:ext cx="4518072" cy="211317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55C0D54-4D4E-2F99-9FFE-07F51F0708DC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953" y="4067438"/>
              <a:ext cx="3589399" cy="2722350"/>
            </a:xfrm>
            <a:custGeom>
              <a:gdLst>
                <a:gd name="connsiteX0" fmla="*/ 0 w 5741080"/>
                <a:gd name="connsiteY0" fmla="*/ 0 h 5833155"/>
                <a:gd name="connsiteX1" fmla="*/ 3254688 w 5741080"/>
                <a:gd name="connsiteY1" fmla="*/ 0 h 5833155"/>
                <a:gd name="connsiteX2" fmla="*/ 3254688 w 5741080"/>
                <a:gd name="connsiteY2" fmla="*/ 1173889 h 5833155"/>
                <a:gd name="connsiteX3" fmla="*/ 5633605 w 5741080"/>
                <a:gd name="connsiteY3" fmla="*/ 1173889 h 5833155"/>
                <a:gd name="connsiteX4" fmla="*/ 5633605 w 5741080"/>
                <a:gd name="connsiteY4" fmla="*/ 0 h 5833155"/>
                <a:gd name="connsiteX5" fmla="*/ 5741080 w 5741080"/>
                <a:gd name="connsiteY5" fmla="*/ 0 h 5833155"/>
                <a:gd name="connsiteX6" fmla="*/ 5741080 w 5741080"/>
                <a:gd name="connsiteY6" fmla="*/ 5833155 h 5833155"/>
                <a:gd name="connsiteX7" fmla="*/ 0 w 5741080"/>
                <a:gd name="connsiteY7" fmla="*/ 5833155 h 583315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1080" h="5833155">
                  <a:moveTo>
                    <a:pt x="0" y="0"/>
                  </a:moveTo>
                  <a:lnTo>
                    <a:pt x="3254688" y="0"/>
                  </a:lnTo>
                  <a:lnTo>
                    <a:pt x="3254688" y="1173889"/>
                  </a:lnTo>
                  <a:lnTo>
                    <a:pt x="5633605" y="1173889"/>
                  </a:lnTo>
                  <a:lnTo>
                    <a:pt x="5633605" y="0"/>
                  </a:lnTo>
                  <a:lnTo>
                    <a:pt x="5741080" y="0"/>
                  </a:lnTo>
                  <a:lnTo>
                    <a:pt x="5741080" y="5833155"/>
                  </a:lnTo>
                  <a:lnTo>
                    <a:pt x="0" y="5833155"/>
                  </a:lnTo>
                  <a:close/>
                </a:path>
              </a:pathLst>
            </a:custGeom>
          </p:spPr>
        </p:pic>
        <p:pic>
          <p:nvPicPr>
            <p:cNvPr id="8" name="PA-图片 63">
              <a:extLst>
                <a:ext uri="{FF2B5EF4-FFF2-40B4-BE49-F238E27FC236}">
                  <a16:creationId xmlns:a16="http://schemas.microsoft.com/office/drawing/2014/main" id="{B4380B59-368E-85BD-8448-8E58700DC43A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6294" y="1092727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9" name="PA-图片 62">
              <a:extLst>
                <a:ext uri="{FF2B5EF4-FFF2-40B4-BE49-F238E27FC236}">
                  <a16:creationId xmlns:a16="http://schemas.microsoft.com/office/drawing/2014/main" id="{F96BC864-5562-18B4-59B9-2BA3BC32A504}"/>
                </a:ext>
              </a:extLst>
            </p:cNvPr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1595" y="1390527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0" name="PA-图片 61">
              <a:extLst>
                <a:ext uri="{FF2B5EF4-FFF2-40B4-BE49-F238E27FC236}">
                  <a16:creationId xmlns:a16="http://schemas.microsoft.com/office/drawing/2014/main" id="{3EB35979-414C-E076-CFA7-5E842DEB2D1C}"/>
                </a:ext>
              </a:extLst>
            </p:cNvPr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2901" y="727981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1" name="PA-图片 60">
              <a:extLst>
                <a:ext uri="{FF2B5EF4-FFF2-40B4-BE49-F238E27FC236}">
                  <a16:creationId xmlns:a16="http://schemas.microsoft.com/office/drawing/2014/main" id="{BE170CC3-D5FB-8862-A9E1-B3665415A734}"/>
                </a:ext>
              </a:extLst>
            </p:cNvPr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96493" y="68211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2" name="PA-图片 59">
              <a:extLst>
                <a:ext uri="{FF2B5EF4-FFF2-40B4-BE49-F238E27FC236}">
                  <a16:creationId xmlns:a16="http://schemas.microsoft.com/office/drawing/2014/main" id="{DCCAFD23-2D1E-7C6D-44D6-A6C8229987C5}"/>
                </a:ext>
              </a:extLst>
            </p:cNvPr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9315" y="755934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3" name="PA-图片 58">
              <a:extLst>
                <a:ext uri="{FF2B5EF4-FFF2-40B4-BE49-F238E27FC236}">
                  <a16:creationId xmlns:a16="http://schemas.microsoft.com/office/drawing/2014/main" id="{1503B9FD-17BA-3EAE-7000-1AD537CCFC29}"/>
                </a:ext>
              </a:extLst>
            </p:cNvPr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0443" y="934948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4" name="PA-图片 57">
              <a:extLst>
                <a:ext uri="{FF2B5EF4-FFF2-40B4-BE49-F238E27FC236}">
                  <a16:creationId xmlns:a16="http://schemas.microsoft.com/office/drawing/2014/main" id="{F78BDBCA-FC88-2709-49D9-11CE57370979}"/>
                </a:ext>
              </a:extLst>
            </p:cNvPr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2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1188" y="767331"/>
              <a:ext cx="924530" cy="841101"/>
            </a:xfrm>
            <a:custGeom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5" name="PA-图片 56">
              <a:extLst>
                <a:ext uri="{FF2B5EF4-FFF2-40B4-BE49-F238E27FC236}">
                  <a16:creationId xmlns:a16="http://schemas.microsoft.com/office/drawing/2014/main" id="{DE3A07C7-B57F-5C52-BBA5-F910BCB4736F}"/>
                </a:ext>
              </a:extLst>
            </p:cNvPr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2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7882" y="1608431"/>
              <a:ext cx="924530" cy="740133"/>
            </a:xfrm>
            <a:custGeom>
              <a:gdLst>
                <a:gd name="connsiteX0" fmla="*/ 462280 w 924560"/>
                <a:gd name="connsiteY0" fmla="*/ 0 h 991543"/>
                <a:gd name="connsiteX1" fmla="*/ 924560 w 924560"/>
                <a:gd name="connsiteY1" fmla="*/ 563404 h 991543"/>
                <a:gd name="connsiteX2" fmla="*/ 789161 w 924560"/>
                <a:gd name="connsiteY2" fmla="*/ 961791 h 991543"/>
                <a:gd name="connsiteX3" fmla="*/ 759574 w 924560"/>
                <a:gd name="connsiteY3" fmla="*/ 991543 h 991543"/>
                <a:gd name="connsiteX4" fmla="*/ 164987 w 924560"/>
                <a:gd name="connsiteY4" fmla="*/ 991543 h 991543"/>
                <a:gd name="connsiteX5" fmla="*/ 135399 w 924560"/>
                <a:gd name="connsiteY5" fmla="*/ 961791 h 991543"/>
                <a:gd name="connsiteX6" fmla="*/ 0 w 924560"/>
                <a:gd name="connsiteY6" fmla="*/ 563404 h 991543"/>
                <a:gd name="connsiteX7" fmla="*/ 462280 w 924560"/>
                <a:gd name="connsiteY7" fmla="*/ 0 h 991543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4560" h="991543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718984"/>
                    <a:pt x="872818" y="859835"/>
                    <a:pt x="789161" y="961791"/>
                  </a:cubicBezTo>
                  <a:lnTo>
                    <a:pt x="759574" y="991543"/>
                  </a:lnTo>
                  <a:lnTo>
                    <a:pt x="164987" y="991543"/>
                  </a:lnTo>
                  <a:lnTo>
                    <a:pt x="135399" y="961791"/>
                  </a:lnTo>
                  <a:cubicBezTo>
                    <a:pt x="51743" y="859835"/>
                    <a:pt x="0" y="718984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5AB0F71-92BD-1975-EC7A-E23FB7DF9270}"/>
                </a:ext>
              </a:extLst>
            </p:cNvPr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31"/>
            <a:stretch>
              <a:fillRect/>
            </a:stretch>
          </p:blipFill>
          <p:spPr>
            <a:xfrm>
              <a:off x="4032863" y="2348565"/>
              <a:ext cx="594568" cy="100968"/>
            </a:xfrm>
            <a:custGeom>
              <a:gdLst>
                <a:gd name="connsiteX0" fmla="*/ 0 w 594587"/>
                <a:gd name="connsiteY0" fmla="*/ 0 h 135265"/>
                <a:gd name="connsiteX1" fmla="*/ 594587 w 594587"/>
                <a:gd name="connsiteY1" fmla="*/ 0 h 135265"/>
                <a:gd name="connsiteX2" fmla="*/ 555758 w 594587"/>
                <a:gd name="connsiteY2" fmla="*/ 39044 h 135265"/>
                <a:gd name="connsiteX3" fmla="*/ 297293 w 594587"/>
                <a:gd name="connsiteY3" fmla="*/ 135265 h 135265"/>
                <a:gd name="connsiteX4" fmla="*/ 38828 w 594587"/>
                <a:gd name="connsiteY4" fmla="*/ 39044 h 135265"/>
                <a:gd name="connsiteX5" fmla="*/ 0 w 594587"/>
                <a:gd name="connsiteY5" fmla="*/ 0 h 13526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4587" h="135265">
                  <a:moveTo>
                    <a:pt x="0" y="0"/>
                  </a:moveTo>
                  <a:lnTo>
                    <a:pt x="594587" y="0"/>
                  </a:lnTo>
                  <a:lnTo>
                    <a:pt x="555758" y="39044"/>
                  </a:lnTo>
                  <a:cubicBezTo>
                    <a:pt x="481978" y="99793"/>
                    <a:pt x="393034" y="135265"/>
                    <a:pt x="297293" y="135265"/>
                  </a:cubicBezTo>
                  <a:cubicBezTo>
                    <a:pt x="201552" y="135265"/>
                    <a:pt x="112608" y="99793"/>
                    <a:pt x="38828" y="39044"/>
                  </a:cubicBez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7" name="PA-图片 56">
              <a:extLst>
                <a:ext uri="{FF2B5EF4-FFF2-40B4-BE49-F238E27FC236}">
                  <a16:creationId xmlns:a16="http://schemas.microsoft.com/office/drawing/2014/main" id="{9B623F5A-4C60-D730-9E5F-042A3417E4DC}"/>
                </a:ext>
              </a:extLst>
            </p:cNvPr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3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538909">
              <a:off x="9473152" y="1726233"/>
              <a:ext cx="659806" cy="528208"/>
            </a:xfrm>
            <a:custGeom>
              <a:gdLst>
                <a:gd name="connsiteX0" fmla="*/ 462280 w 924560"/>
                <a:gd name="connsiteY0" fmla="*/ 0 h 991543"/>
                <a:gd name="connsiteX1" fmla="*/ 924560 w 924560"/>
                <a:gd name="connsiteY1" fmla="*/ 563404 h 991543"/>
                <a:gd name="connsiteX2" fmla="*/ 789161 w 924560"/>
                <a:gd name="connsiteY2" fmla="*/ 961791 h 991543"/>
                <a:gd name="connsiteX3" fmla="*/ 759574 w 924560"/>
                <a:gd name="connsiteY3" fmla="*/ 991543 h 991543"/>
                <a:gd name="connsiteX4" fmla="*/ 164987 w 924560"/>
                <a:gd name="connsiteY4" fmla="*/ 991543 h 991543"/>
                <a:gd name="connsiteX5" fmla="*/ 135399 w 924560"/>
                <a:gd name="connsiteY5" fmla="*/ 961791 h 991543"/>
                <a:gd name="connsiteX6" fmla="*/ 0 w 924560"/>
                <a:gd name="connsiteY6" fmla="*/ 563404 h 991543"/>
                <a:gd name="connsiteX7" fmla="*/ 462280 w 924560"/>
                <a:gd name="connsiteY7" fmla="*/ 0 h 991543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4560" h="991543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718984"/>
                    <a:pt x="872818" y="859835"/>
                    <a:pt x="789161" y="961791"/>
                  </a:cubicBezTo>
                  <a:lnTo>
                    <a:pt x="759574" y="991543"/>
                  </a:lnTo>
                  <a:lnTo>
                    <a:pt x="164987" y="991543"/>
                  </a:lnTo>
                  <a:lnTo>
                    <a:pt x="135399" y="961791"/>
                  </a:lnTo>
                  <a:cubicBezTo>
                    <a:pt x="51743" y="859835"/>
                    <a:pt x="0" y="718984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8D10AB04-BE60-61A7-3B30-E00939EF10DB}"/>
                </a:ext>
              </a:extLst>
            </p:cNvPr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35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9216" y="3893875"/>
              <a:ext cx="3072825" cy="12476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B4B3955-3125-5CA6-BEAB-D3FDFA6923C5}"/>
                </a:ext>
              </a:extLst>
            </p:cNvPr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3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3535" y="3509207"/>
              <a:ext cx="1324182" cy="910066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319DE47-FA3E-DF57-88A6-F6183D58B267}"/>
                </a:ext>
              </a:extLst>
            </p:cNvPr>
            <p:cNvPicPr>
              <a:picLocks noChangeAspect="1"/>
            </p:cNvPicPr>
            <p:nvPr>
              <p:custDataLst>
                <p:tags r:id="rId40"/>
              </p:custDataLst>
            </p:nvPr>
          </p:nvPicPr>
          <p:blipFill>
            <a:blip r:embed="rId3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6222" y="4464928"/>
              <a:ext cx="3673641" cy="2097382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6EE627E9-CFD1-4DD2-F85B-89BCF5BD86F7}"/>
                </a:ext>
              </a:extLst>
            </p:cNvPr>
            <p:cNvSpPr txBox="1"/>
            <p:nvPr>
              <p:custDataLst>
                <p:tags r:id="rId41"/>
              </p:custDataLst>
            </p:nvPr>
          </p:nvSpPr>
          <p:spPr>
            <a:xfrm>
              <a:off x="4070405" y="2453061"/>
              <a:ext cx="469963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600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方正粗黑宋简体" panose="02000000000000000000" charset="-122"/>
                  <a:ea typeface="方正粗黑宋简体" panose="02000000000000000000" charset="-122"/>
                  <a:cs typeface="+mn-ea"/>
                  <a:sym typeface="思源宋体 CN" panose="02020400000000000000" pitchFamily="18" charset="-122"/>
                </a:rPr>
                <a:t>谢谢观看！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1597801"/>
      </p:ext>
    </p:extLst>
  </p:cSld>
  <p:clrMapOvr>
    <a:masterClrMapping/>
  </p:clrMapOvr>
  <p:transition spd="slow">
    <p:push dir="u"/>
    <p:sndAc>
      <p:stSnd>
        <p:snd r:embed="rId4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文本框 11" title=""/>
          <p:cNvSpPr txBox="1"/>
          <p:nvPr>
            <p:custDataLst>
              <p:tags r:id="rId3"/>
            </p:custDataLst>
          </p:nvPr>
        </p:nvSpPr>
        <p:spPr>
          <a:xfrm>
            <a:off x="123039" y="824684"/>
            <a:ext cx="11945923" cy="5147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    我们都知道铁钉的钉尖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是比较尖锐的,你能想象到人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的身体躺在布满铁钉且钉尖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向上的钉床上会是怎样的一种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情形吗? 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人能平安无事地躺在钉床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上，这里面包含哪种神秘的科学知识呢?</a:t>
            </a: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439" y="1107346"/>
            <a:ext cx="6310527" cy="4228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0">
    <p:fade/>
  </p:transition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3" name="图片 2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9" b="24340"/>
          <a:stretch>
            <a:fillRect/>
          </a:stretch>
        </p:blipFill>
        <p:spPr>
          <a:xfrm>
            <a:off x="946059" y="1763389"/>
            <a:ext cx="2512244" cy="2558225"/>
          </a:xfrm>
          <a:prstGeom prst="rect">
            <a:avLst/>
          </a:prstGeom>
        </p:spPr>
      </p:pic>
      <p:grpSp>
        <p:nvGrpSpPr>
          <p:cNvPr id="5" name="组合 4" title=""/>
          <p:cNvGrpSpPr/>
          <p:nvPr>
            <p:custDataLst>
              <p:tags r:id="rId6"/>
            </p:custDataLst>
          </p:nvPr>
        </p:nvGrpSpPr>
        <p:grpSpPr>
          <a:xfrm>
            <a:off x="3683000" y="668621"/>
            <a:ext cx="3608705" cy="595631"/>
            <a:chOff x="6098" y="1041"/>
            <a:chExt cx="5683" cy="938"/>
          </a:xfrm>
        </p:grpSpPr>
        <p:grpSp>
          <p:nvGrpSpPr>
            <p:cNvPr id="2" name="组合 18"/>
            <p:cNvGrpSpPr/>
            <p:nvPr>
              <p:custDataLst>
                <p:tags r:id="rId7"/>
              </p:custDataLst>
            </p:nvPr>
          </p:nvGrpSpPr>
          <p:grpSpPr>
            <a:xfrm>
              <a:off x="6098" y="1138"/>
              <a:ext cx="2849" cy="841"/>
              <a:chOff x="2205484" y="684067"/>
              <a:chExt cx="1808862" cy="534254"/>
            </a:xfrm>
          </p:grpSpPr>
          <p:sp>
            <p:nvSpPr>
              <p:cNvPr id="8" name="圆角矩形 7"/>
              <p:cNvSpPr/>
              <p:nvPr>
                <p:custDataLst>
                  <p:tags r:id="rId8"/>
                </p:custDataLst>
              </p:nvPr>
            </p:nvSpPr>
            <p:spPr>
              <a:xfrm>
                <a:off x="2212974" y="684067"/>
                <a:ext cx="1801372" cy="513291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kumimoji="1" lang="zh-CN" altLang="en-US"/>
              </a:p>
            </p:txBody>
          </p:sp>
          <p:sp>
            <p:nvSpPr>
              <p:cNvPr id="10" name="矩形 1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2205484" y="731692"/>
                <a:ext cx="1723133" cy="48662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32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1</a:t>
                </a:r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9581" y="1041"/>
              <a:ext cx="2200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</a:lstStyle>
            <a:p>
              <a:r>
                <a:rPr lang="zh-CN" altLang="en-US" sz="3200"/>
                <a:t>压 力</a:t>
              </a:r>
            </a:p>
          </p:txBody>
        </p:sp>
      </p:grpSp>
      <p:grpSp>
        <p:nvGrpSpPr>
          <p:cNvPr id="56323" name="组合 56322" title=""/>
          <p:cNvGrpSpPr/>
          <p:nvPr>
            <p:custDataLst>
              <p:tags r:id="rId11"/>
            </p:custDataLst>
          </p:nvPr>
        </p:nvGrpSpPr>
        <p:grpSpPr>
          <a:xfrm>
            <a:off x="2341027" y="4108203"/>
            <a:ext cx="228600" cy="201507"/>
            <a:chOff x="2880" y="3269"/>
            <a:chExt cx="432" cy="336"/>
          </a:xfrm>
        </p:grpSpPr>
        <p:sp>
          <p:nvSpPr>
            <p:cNvPr id="56324" name="直接连接符 56323"/>
            <p:cNvSpPr/>
            <p:nvPr>
              <p:custDataLst>
                <p:tags r:id="rId12"/>
              </p:custDataLst>
            </p:nvPr>
          </p:nvSpPr>
          <p:spPr>
            <a:xfrm flipH="1">
              <a:off x="3302" y="3269"/>
              <a:ext cx="2" cy="336"/>
            </a:xfrm>
            <a:prstGeom prst="line">
              <a:avLst/>
            </a:prstGeom>
            <a:ln w="31750" cap="flat" cmpd="sng">
              <a:solidFill>
                <a:srgbClr val="FF3399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56325" name="直接连接符 56324"/>
            <p:cNvSpPr/>
            <p:nvPr>
              <p:custDataLst>
                <p:tags r:id="rId13"/>
              </p:custDataLst>
            </p:nvPr>
          </p:nvSpPr>
          <p:spPr>
            <a:xfrm>
              <a:off x="2880" y="3552"/>
              <a:ext cx="432" cy="0"/>
            </a:xfrm>
            <a:prstGeom prst="line">
              <a:avLst/>
            </a:prstGeom>
            <a:ln w="31750" cap="flat" cmpd="sng">
              <a:solidFill>
                <a:srgbClr val="FF3399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sp>
        <p:nvSpPr>
          <p:cNvPr id="56326" name="矩形 56325" title=""/>
          <p:cNvSpPr/>
          <p:nvPr>
            <p:custDataLst>
              <p:tags r:id="rId14"/>
            </p:custDataLst>
          </p:nvPr>
        </p:nvSpPr>
        <p:spPr>
          <a:xfrm>
            <a:off x="1553211" y="4279230"/>
            <a:ext cx="648971" cy="76944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440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56327" name="直接连接符 56326" title=""/>
          <p:cNvSpPr/>
          <p:nvPr>
            <p:custDataLst>
              <p:tags r:id="rId15"/>
            </p:custDataLst>
          </p:nvPr>
        </p:nvSpPr>
        <p:spPr>
          <a:xfrm>
            <a:off x="2340392" y="4108203"/>
            <a:ext cx="635" cy="1151255"/>
          </a:xfrm>
          <a:prstGeom prst="line">
            <a:avLst/>
          </a:prstGeom>
          <a:ln w="34925" cap="flat" cmpd="sng">
            <a:solidFill>
              <a:srgbClr val="FF3399"/>
            </a:solidFill>
            <a:prstDash val="solid"/>
            <a:headEnd type="oval" w="med" len="med"/>
            <a:tailEnd type="triangle" w="med" len="med"/>
          </a:ln>
        </p:spPr>
        <p:txBody>
          <a:bodyPr/>
          <a:lstStyle/>
          <a:p/>
        </p:txBody>
      </p:sp>
      <p:graphicFrame>
        <p:nvGraphicFramePr>
          <p:cNvPr id="59394" name="对象 59393" title=""/>
          <p:cNvGraphicFramePr>
            <a:graphicFrameLocks noChangeAspect="1"/>
          </p:cNvGraphicFramePr>
          <p:nvPr>
            <p:custDataLst>
              <p:tags r:id="rId16"/>
            </p:custDataLst>
          </p:nvPr>
        </p:nvGraphicFramePr>
        <p:xfrm>
          <a:off x="4063365" y="1707481"/>
          <a:ext cx="3459480" cy="2571751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8" r:id="rId17" imgW="5610225" imgH="3686175" progId="Paint.Picture">
                  <p:embed/>
                </p:oleObj>
              </mc:Choice>
              <mc:Fallback>
                <p:oleObj r:id="rId17" imgW="5610225" imgH="3686175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8">
                        <a:clrChange>
                          <a:clrFrom>
                            <a:srgbClr val="E0E4E0"/>
                          </a:clrFrom>
                          <a:clrTo>
                            <a:srgbClr val="E0E4E0">
                              <a:alpha val="0"/>
                            </a:srgbClr>
                          </a:clrTo>
                        </a:clrChange>
                      </a:blip>
                      <a:stretch>
                        <a:fillRect/>
                      </a:stretch>
                    </p:blipFill>
                    <p:spPr>
                      <a:xfrm>
                        <a:off x="4063365" y="1707481"/>
                        <a:ext cx="3459480" cy="2571751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5" name="直接连接符 59394" title=""/>
          <p:cNvSpPr/>
          <p:nvPr>
            <p:custDataLst>
              <p:tags r:id="rId19"/>
            </p:custDataLst>
          </p:nvPr>
        </p:nvSpPr>
        <p:spPr>
          <a:xfrm rot="5400000">
            <a:off x="4481195" y="1988149"/>
            <a:ext cx="635" cy="836931"/>
          </a:xfrm>
          <a:prstGeom prst="line">
            <a:avLst/>
          </a:prstGeom>
          <a:ln w="31750" cap="flat" cmpd="sng">
            <a:solidFill>
              <a:srgbClr val="FF3399"/>
            </a:solidFill>
            <a:prstDash val="solid"/>
            <a:headEnd type="oval" w="med" len="med"/>
            <a:tailEnd type="triangle" w="med" len="med"/>
          </a:ln>
        </p:spPr>
        <p:txBody>
          <a:bodyPr/>
          <a:lstStyle/>
          <a:p/>
        </p:txBody>
      </p:sp>
      <p:grpSp>
        <p:nvGrpSpPr>
          <p:cNvPr id="59396" name="组合 59395" title=""/>
          <p:cNvGrpSpPr/>
          <p:nvPr>
            <p:custDataLst>
              <p:tags r:id="rId20"/>
            </p:custDataLst>
          </p:nvPr>
        </p:nvGrpSpPr>
        <p:grpSpPr>
          <a:xfrm rot="10800000">
            <a:off x="4731894" y="2221720"/>
            <a:ext cx="187029" cy="185315"/>
            <a:chOff x="2880" y="3079"/>
            <a:chExt cx="563" cy="476"/>
          </a:xfrm>
        </p:grpSpPr>
        <p:sp>
          <p:nvSpPr>
            <p:cNvPr id="59397" name="直接连接符 59396"/>
            <p:cNvSpPr/>
            <p:nvPr>
              <p:custDataLst>
                <p:tags r:id="rId21"/>
              </p:custDataLst>
            </p:nvPr>
          </p:nvSpPr>
          <p:spPr>
            <a:xfrm>
              <a:off x="3349" y="3079"/>
              <a:ext cx="23" cy="472"/>
            </a:xfrm>
            <a:prstGeom prst="line">
              <a:avLst/>
            </a:prstGeom>
            <a:ln w="28575" cap="flat" cmpd="sng">
              <a:solidFill>
                <a:srgbClr val="FF3399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59398" name="直接连接符 59397"/>
            <p:cNvSpPr/>
            <p:nvPr>
              <p:custDataLst>
                <p:tags r:id="rId22"/>
              </p:custDataLst>
            </p:nvPr>
          </p:nvSpPr>
          <p:spPr>
            <a:xfrm>
              <a:off x="2880" y="3553"/>
              <a:ext cx="563" cy="2"/>
            </a:xfrm>
            <a:prstGeom prst="line">
              <a:avLst/>
            </a:prstGeom>
            <a:ln w="28575" cap="flat" cmpd="sng">
              <a:solidFill>
                <a:srgbClr val="FF3399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sp>
        <p:nvSpPr>
          <p:cNvPr id="59399" name="矩形 59398" title=""/>
          <p:cNvSpPr/>
          <p:nvPr>
            <p:custDataLst>
              <p:tags r:id="rId23"/>
            </p:custDataLst>
          </p:nvPr>
        </p:nvSpPr>
        <p:spPr>
          <a:xfrm>
            <a:off x="4148455" y="2627596"/>
            <a:ext cx="460375" cy="76944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4400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</a:p>
        </p:txBody>
      </p:sp>
      <p:grpSp>
        <p:nvGrpSpPr>
          <p:cNvPr id="61444" name="组合 61443" title=""/>
          <p:cNvGrpSpPr/>
          <p:nvPr>
            <p:custDataLst>
              <p:tags r:id="rId24"/>
            </p:custDataLst>
          </p:nvPr>
        </p:nvGrpSpPr>
        <p:grpSpPr>
          <a:xfrm rot="19531528">
            <a:off x="9776460" y="3221637"/>
            <a:ext cx="293688" cy="298451"/>
            <a:chOff x="2880" y="3216"/>
            <a:chExt cx="432" cy="336"/>
          </a:xfrm>
        </p:grpSpPr>
        <p:sp>
          <p:nvSpPr>
            <p:cNvPr id="61445" name="直接连接符 61444"/>
            <p:cNvSpPr/>
            <p:nvPr>
              <p:custDataLst>
                <p:tags r:id="rId25"/>
              </p:custDataLst>
            </p:nvPr>
          </p:nvSpPr>
          <p:spPr>
            <a:xfrm flipH="1">
              <a:off x="3312" y="3216"/>
              <a:ext cx="0" cy="336"/>
            </a:xfrm>
            <a:prstGeom prst="line">
              <a:avLst/>
            </a:prstGeom>
            <a:ln w="57150" cap="flat" cmpd="sng">
              <a:solidFill>
                <a:schemeClr val="tx2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61446" name="直接连接符 61445"/>
            <p:cNvSpPr/>
            <p:nvPr>
              <p:custDataLst>
                <p:tags r:id="rId26"/>
              </p:custDataLst>
            </p:nvPr>
          </p:nvSpPr>
          <p:spPr>
            <a:xfrm>
              <a:off x="2880" y="3552"/>
              <a:ext cx="432" cy="0"/>
            </a:xfrm>
            <a:prstGeom prst="line">
              <a:avLst/>
            </a:prstGeom>
            <a:ln w="57150" cap="flat" cmpd="sng">
              <a:solidFill>
                <a:schemeClr val="tx2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grpSp>
        <p:nvGrpSpPr>
          <p:cNvPr id="14401" name="组合 14400" title=""/>
          <p:cNvGrpSpPr/>
          <p:nvPr>
            <p:custDataLst>
              <p:tags r:id="rId27"/>
            </p:custDataLst>
          </p:nvPr>
        </p:nvGrpSpPr>
        <p:grpSpPr>
          <a:xfrm>
            <a:off x="7715885" y="1732246"/>
            <a:ext cx="4267200" cy="2451735"/>
            <a:chExt cx="1860" cy="1044"/>
          </a:xfrm>
        </p:grpSpPr>
        <p:sp>
          <p:nvSpPr>
            <p:cNvPr id="17" name="直角三角形 16"/>
            <p:cNvSpPr/>
            <p:nvPr>
              <p:custDataLst>
                <p:tags r:id="rId28"/>
              </p:custDataLst>
            </p:nvPr>
          </p:nvSpPr>
          <p:spPr>
            <a:xfrm rot="16200000">
              <a:off x="450" y="-362"/>
              <a:ext cx="953" cy="1860"/>
            </a:xfrm>
            <a:prstGeom prst="rtTriangle">
              <a:avLst/>
            </a:prstGeom>
            <a:solidFill>
              <a:srgbClr val="663300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4403" name="组合 14402"/>
            <p:cNvGrpSpPr/>
            <p:nvPr>
              <p:custDataLst>
                <p:tags r:id="rId29"/>
              </p:custDataLst>
            </p:nvPr>
          </p:nvGrpSpPr>
          <p:grpSpPr>
            <a:xfrm>
              <a:off x="635" y="0"/>
              <a:ext cx="635" cy="544"/>
              <a:chExt cx="616" cy="544"/>
            </a:xfrm>
          </p:grpSpPr>
          <p:sp>
            <p:nvSpPr>
              <p:cNvPr id="14404" name="矩形 14403"/>
              <p:cNvSpPr/>
              <p:nvPr>
                <p:custDataLst>
                  <p:tags r:id="rId30"/>
                </p:custDataLst>
              </p:nvPr>
            </p:nvSpPr>
            <p:spPr>
              <a:xfrm rot="19961748">
                <a:off x="0" y="45"/>
                <a:ext cx="616" cy="483"/>
              </a:xfrm>
              <a:prstGeom prst="rect">
                <a:avLst/>
              </a:prstGeom>
              <a:solidFill>
                <a:srgbClr val="00CC99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05" name="未知"/>
              <p:cNvSpPr/>
              <p:nvPr>
                <p:custDataLst>
                  <p:tags r:id="rId31"/>
                </p:custDataLst>
              </p:nvPr>
            </p:nvSpPr>
            <p:spPr>
              <a:xfrm>
                <a:off x="272" y="136"/>
                <a:ext cx="318" cy="317"/>
              </a:xfrm>
              <a:custGeom>
                <a:rect l="0" t="0" r="0" b="0"/>
                <a:pathLst>
                  <a:path w="273" h="225">
                    <a:moveTo>
                      <a:pt x="273" y="0"/>
                    </a:moveTo>
                    <a:cubicBezTo>
                      <a:pt x="255" y="6"/>
                      <a:pt x="212" y="17"/>
                      <a:pt x="201" y="36"/>
                    </a:cubicBezTo>
                    <a:cubicBezTo>
                      <a:pt x="191" y="54"/>
                      <a:pt x="202" y="80"/>
                      <a:pt x="189" y="96"/>
                    </a:cubicBezTo>
                    <a:cubicBezTo>
                      <a:pt x="170" y="118"/>
                      <a:pt x="133" y="111"/>
                      <a:pt x="105" y="120"/>
                    </a:cubicBezTo>
                    <a:cubicBezTo>
                      <a:pt x="0" y="225"/>
                      <a:pt x="66" y="191"/>
                      <a:pt x="213" y="180"/>
                    </a:cubicBezTo>
                    <a:cubicBezTo>
                      <a:pt x="225" y="176"/>
                      <a:pt x="249" y="168"/>
                      <a:pt x="249" y="168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06" name="未知"/>
              <p:cNvSpPr/>
              <p:nvPr>
                <p:custDataLst>
                  <p:tags r:id="rId32"/>
                </p:custDataLst>
              </p:nvPr>
            </p:nvSpPr>
            <p:spPr>
              <a:xfrm>
                <a:off x="182" y="0"/>
                <a:ext cx="272" cy="544"/>
              </a:xfrm>
              <a:custGeom>
                <a:rect l="0" t="0" r="0" b="0"/>
                <a:pathLst>
                  <a:path w="396" h="478">
                    <a:moveTo>
                      <a:pt x="311" y="0"/>
                    </a:moveTo>
                    <a:cubicBezTo>
                      <a:pt x="279" y="8"/>
                      <a:pt x="250" y="9"/>
                      <a:pt x="227" y="36"/>
                    </a:cubicBezTo>
                    <a:cubicBezTo>
                      <a:pt x="208" y="58"/>
                      <a:pt x="179" y="108"/>
                      <a:pt x="179" y="108"/>
                    </a:cubicBezTo>
                    <a:cubicBezTo>
                      <a:pt x="191" y="116"/>
                      <a:pt x="210" y="118"/>
                      <a:pt x="215" y="132"/>
                    </a:cubicBezTo>
                    <a:cubicBezTo>
                      <a:pt x="232" y="182"/>
                      <a:pt x="194" y="183"/>
                      <a:pt x="167" y="192"/>
                    </a:cubicBezTo>
                    <a:cubicBezTo>
                      <a:pt x="85" y="274"/>
                      <a:pt x="67" y="245"/>
                      <a:pt x="131" y="288"/>
                    </a:cubicBezTo>
                    <a:cubicBezTo>
                      <a:pt x="123" y="300"/>
                      <a:pt x="118" y="315"/>
                      <a:pt x="107" y="324"/>
                    </a:cubicBezTo>
                    <a:cubicBezTo>
                      <a:pt x="85" y="343"/>
                      <a:pt x="35" y="372"/>
                      <a:pt x="35" y="372"/>
                    </a:cubicBezTo>
                    <a:cubicBezTo>
                      <a:pt x="0" y="478"/>
                      <a:pt x="143" y="396"/>
                      <a:pt x="203" y="384"/>
                    </a:cubicBezTo>
                    <a:cubicBezTo>
                      <a:pt x="235" y="388"/>
                      <a:pt x="267" y="389"/>
                      <a:pt x="299" y="396"/>
                    </a:cubicBezTo>
                    <a:cubicBezTo>
                      <a:pt x="324" y="401"/>
                      <a:pt x="396" y="420"/>
                      <a:pt x="371" y="420"/>
                    </a:cubicBezTo>
                    <a:cubicBezTo>
                      <a:pt x="355" y="420"/>
                      <a:pt x="339" y="420"/>
                      <a:pt x="323" y="42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07" name="未知"/>
              <p:cNvSpPr/>
              <p:nvPr>
                <p:custDataLst>
                  <p:tags r:id="rId33"/>
                </p:custDataLst>
              </p:nvPr>
            </p:nvSpPr>
            <p:spPr>
              <a:xfrm>
                <a:off x="0" y="90"/>
                <a:ext cx="182" cy="273"/>
              </a:xfrm>
              <a:custGeom>
                <a:rect l="0" t="0" r="0" b="0"/>
                <a:pathLst>
                  <a:path w="108" h="144">
                    <a:moveTo>
                      <a:pt x="108" y="0"/>
                    </a:moveTo>
                    <a:cubicBezTo>
                      <a:pt x="104" y="16"/>
                      <a:pt x="106" y="35"/>
                      <a:pt x="96" y="48"/>
                    </a:cubicBezTo>
                    <a:cubicBezTo>
                      <a:pt x="88" y="58"/>
                      <a:pt x="70" y="52"/>
                      <a:pt x="60" y="60"/>
                    </a:cubicBezTo>
                    <a:cubicBezTo>
                      <a:pt x="50" y="68"/>
                      <a:pt x="0" y="137"/>
                      <a:pt x="0" y="144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61443" name="直接连接符 61442" title=""/>
          <p:cNvSpPr/>
          <p:nvPr>
            <p:custDataLst>
              <p:tags r:id="rId34"/>
            </p:custDataLst>
          </p:nvPr>
        </p:nvSpPr>
        <p:spPr>
          <a:xfrm rot="19454316" flipH="1">
            <a:off x="10437919" y="2832488"/>
            <a:ext cx="67311" cy="1055371"/>
          </a:xfrm>
          <a:prstGeom prst="line">
            <a:avLst/>
          </a:prstGeom>
          <a:ln w="41275" cap="flat" cmpd="sng">
            <a:solidFill>
              <a:srgbClr val="FF3399"/>
            </a:solidFill>
            <a:prstDash val="solid"/>
            <a:headEnd type="oval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61447" name="矩形 61446" title=""/>
          <p:cNvSpPr/>
          <p:nvPr>
            <p:custDataLst>
              <p:tags r:id="rId35"/>
            </p:custDataLst>
          </p:nvPr>
        </p:nvSpPr>
        <p:spPr>
          <a:xfrm>
            <a:off x="10875011" y="3410550"/>
            <a:ext cx="529312" cy="76944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4400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</a:p>
        </p:txBody>
      </p:sp>
      <p:grpSp>
        <p:nvGrpSpPr>
          <p:cNvPr id="18" name="组合 17" title=""/>
          <p:cNvGrpSpPr/>
          <p:nvPr>
            <p:custDataLst>
              <p:tags r:id="rId36"/>
            </p:custDataLst>
          </p:nvPr>
        </p:nvGrpSpPr>
        <p:grpSpPr>
          <a:xfrm rot="19740000">
            <a:off x="10245707" y="2814279"/>
            <a:ext cx="183799" cy="211667"/>
            <a:chOff x="2867" y="3203"/>
            <a:chExt cx="491" cy="336"/>
          </a:xfrm>
        </p:grpSpPr>
        <p:sp>
          <p:nvSpPr>
            <p:cNvPr id="19" name="直接连接符 18"/>
            <p:cNvSpPr/>
            <p:nvPr>
              <p:custDataLst>
                <p:tags r:id="rId37"/>
              </p:custDataLst>
            </p:nvPr>
          </p:nvSpPr>
          <p:spPr>
            <a:xfrm flipH="1">
              <a:off x="3328" y="3203"/>
              <a:ext cx="0" cy="336"/>
            </a:xfrm>
            <a:prstGeom prst="line">
              <a:avLst/>
            </a:prstGeom>
            <a:ln w="28575" cap="flat" cmpd="sng">
              <a:solidFill>
                <a:srgbClr val="FF3399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21" name="直接连接符 20"/>
            <p:cNvSpPr/>
            <p:nvPr>
              <p:custDataLst>
                <p:tags r:id="rId38"/>
              </p:custDataLst>
            </p:nvPr>
          </p:nvSpPr>
          <p:spPr>
            <a:xfrm>
              <a:off x="2867" y="3505"/>
              <a:ext cx="491" cy="5"/>
            </a:xfrm>
            <a:prstGeom prst="line">
              <a:avLst/>
            </a:prstGeom>
            <a:ln w="28575" cap="flat" cmpd="sng">
              <a:solidFill>
                <a:srgbClr val="FF3399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sp>
        <p:nvSpPr>
          <p:cNvPr id="23" name="Text Box 57" title=""/>
          <p:cNvSpPr txBox="1"/>
          <p:nvPr>
            <p:custDataLst>
              <p:tags r:id="rId39"/>
            </p:custDataLst>
          </p:nvPr>
        </p:nvSpPr>
        <p:spPr>
          <a:xfrm>
            <a:off x="518477" y="5181495"/>
            <a:ext cx="725995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垂直作用在物体表面上的力叫</a:t>
            </a:r>
            <a:r>
              <a:rPr lang="zh-CN" altLang="en-US" sz="3200" b="1">
                <a:solidFill>
                  <a:srgbClr val="750518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压力。</a:t>
            </a:r>
          </a:p>
        </p:txBody>
      </p:sp>
      <p:sp>
        <p:nvSpPr>
          <p:cNvPr id="24" name="AutoShape 64" title=""/>
          <p:cNvSpPr/>
          <p:nvPr>
            <p:custDataLst>
              <p:tags r:id="rId40"/>
            </p:custDataLst>
          </p:nvPr>
        </p:nvSpPr>
        <p:spPr>
          <a:xfrm>
            <a:off x="7049135" y="4892006"/>
            <a:ext cx="480060" cy="1296671"/>
          </a:xfrm>
          <a:prstGeom prst="leftBrace">
            <a:avLst>
              <a:gd name="adj1" fmla="val 18475"/>
              <a:gd name="adj2" fmla="val 50000"/>
            </a:avLst>
          </a:prstGeom>
          <a:noFill/>
          <a:ln w="9525" cap="flat" cmpd="sng">
            <a:solidFill>
              <a:srgbClr val="007A77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" name="Text Box 67" title=""/>
          <p:cNvSpPr txBox="1"/>
          <p:nvPr>
            <p:custDataLst>
              <p:tags r:id="rId41"/>
            </p:custDataLst>
          </p:nvPr>
        </p:nvSpPr>
        <p:spPr>
          <a:xfrm>
            <a:off x="7531115" y="4567661"/>
            <a:ext cx="444394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作用点：</a:t>
            </a:r>
            <a:r>
              <a:rPr lang="zh-CN" altLang="en-US" sz="3200" b="1">
                <a:solidFill>
                  <a:srgbClr val="750518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在被压的面上。</a:t>
            </a:r>
          </a:p>
        </p:txBody>
      </p:sp>
      <p:sp>
        <p:nvSpPr>
          <p:cNvPr id="26" name="Rectangle 68" title=""/>
          <p:cNvSpPr/>
          <p:nvPr>
            <p:custDataLst>
              <p:tags r:id="rId42"/>
            </p:custDataLst>
          </p:nvPr>
        </p:nvSpPr>
        <p:spPr>
          <a:xfrm>
            <a:off x="7582125" y="5797048"/>
            <a:ext cx="4392931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方向：</a:t>
            </a:r>
            <a:r>
              <a:rPr lang="zh-CN" altLang="en-US" sz="3200" b="1">
                <a:solidFill>
                  <a:srgbClr val="99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与被压的面垂直。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/>
      <p:bldP spid="59399" grpId="0"/>
      <p:bldP spid="61447" grpId="0"/>
      <p:bldP spid="23" grpId="0"/>
      <p:bldP spid="24" grpId="0" animBg="1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4338" name="组合 14337" title=""/>
          <p:cNvGrpSpPr/>
          <p:nvPr>
            <p:custDataLst>
              <p:tags r:id="rId3"/>
            </p:custDataLst>
          </p:nvPr>
        </p:nvGrpSpPr>
        <p:grpSpPr>
          <a:xfrm>
            <a:off x="9306561" y="1382361"/>
            <a:ext cx="73025" cy="2017713"/>
            <a:chExt cx="46" cy="1271"/>
          </a:xfrm>
        </p:grpSpPr>
        <p:sp>
          <p:nvSpPr>
            <p:cNvPr id="14339" name="直接连接符 14338"/>
            <p:cNvSpPr/>
            <p:nvPr>
              <p:custDataLst>
                <p:tags r:id="rId4"/>
              </p:custDataLst>
            </p:nvPr>
          </p:nvSpPr>
          <p:spPr>
            <a:xfrm flipH="1" flipV="1">
              <a:off x="46" y="0"/>
              <a:ext cx="0" cy="127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4340" name="矩形 14339"/>
            <p:cNvSpPr/>
            <p:nvPr>
              <p:custDataLst>
                <p:tags r:id="rId5"/>
              </p:custDataLst>
            </p:nvPr>
          </p:nvSpPr>
          <p:spPr>
            <a:xfrm>
              <a:off x="0" y="1"/>
              <a:ext cx="45" cy="1270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chemeClr val="bg1"/>
              </a:bgClr>
            </a:patt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4341" name="组合 14340" title=""/>
          <p:cNvGrpSpPr/>
          <p:nvPr>
            <p:custDataLst>
              <p:tags r:id="rId6"/>
            </p:custDataLst>
          </p:nvPr>
        </p:nvGrpSpPr>
        <p:grpSpPr>
          <a:xfrm>
            <a:off x="4594226" y="1887186"/>
            <a:ext cx="2447925" cy="1206500"/>
            <a:chExt cx="1542" cy="760"/>
          </a:xfrm>
        </p:grpSpPr>
        <p:sp>
          <p:nvSpPr>
            <p:cNvPr id="14342" name="直接连接符 14341"/>
            <p:cNvSpPr/>
            <p:nvPr>
              <p:custDataLst>
                <p:tags r:id="rId7"/>
              </p:custDataLst>
            </p:nvPr>
          </p:nvSpPr>
          <p:spPr>
            <a:xfrm flipV="1">
              <a:off x="89" y="0"/>
              <a:ext cx="1315" cy="76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4343" name="矩形 14342"/>
            <p:cNvSpPr/>
            <p:nvPr>
              <p:custDataLst>
                <p:tags r:id="rId8"/>
              </p:custDataLst>
            </p:nvPr>
          </p:nvSpPr>
          <p:spPr>
            <a:xfrm rot="19800000">
              <a:off x="0" y="374"/>
              <a:ext cx="1542" cy="44"/>
            </a:xfrm>
            <a:prstGeom prst="rect">
              <a:avLst/>
            </a:prstGeom>
            <a:pattFill prst="ltDnDiag">
              <a:fgClr>
                <a:srgbClr val="000000"/>
              </a:fgClr>
              <a:bgClr>
                <a:schemeClr val="bg1"/>
              </a:bgClr>
            </a:patt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4344" name="组合 14343" title=""/>
          <p:cNvGrpSpPr/>
          <p:nvPr>
            <p:custDataLst>
              <p:tags r:id="rId9"/>
            </p:custDataLst>
          </p:nvPr>
        </p:nvGrpSpPr>
        <p:grpSpPr>
          <a:xfrm>
            <a:off x="1559244" y="2392010"/>
            <a:ext cx="2232025" cy="73025"/>
            <a:chExt cx="1406" cy="46"/>
          </a:xfrm>
        </p:grpSpPr>
        <p:sp>
          <p:nvSpPr>
            <p:cNvPr id="14345" name="矩形 14344"/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1406" cy="45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chemeClr val="bg1"/>
              </a:bgClr>
            </a:patt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46" name="直接连接符 14345"/>
            <p:cNvSpPr/>
            <p:nvPr>
              <p:custDataLst>
                <p:tags r:id="rId11"/>
              </p:custDataLst>
            </p:nvPr>
          </p:nvSpPr>
          <p:spPr>
            <a:xfrm>
              <a:off x="0" y="0"/>
              <a:ext cx="1406" cy="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sp>
        <p:nvSpPr>
          <p:cNvPr id="14347" name="矩形 14346" title=""/>
          <p:cNvSpPr/>
          <p:nvPr>
            <p:custDataLst>
              <p:tags r:id="rId12"/>
            </p:custDataLst>
          </p:nvPr>
        </p:nvSpPr>
        <p:spPr>
          <a:xfrm>
            <a:off x="2130532" y="1712243"/>
            <a:ext cx="935037" cy="647700"/>
          </a:xfrm>
          <a:prstGeom prst="rect">
            <a:avLst/>
          </a:prstGeom>
          <a:blipFill rotWithShape="0">
            <a:blip r:embed="rId13"/>
            <a:stretch>
              <a:fillRect/>
            </a:stretch>
          </a:blipFill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348" name="直接连接符 14347" title=""/>
          <p:cNvSpPr/>
          <p:nvPr>
            <p:custDataLst>
              <p:tags r:id="rId14"/>
            </p:custDataLst>
          </p:nvPr>
        </p:nvSpPr>
        <p:spPr>
          <a:xfrm flipH="1">
            <a:off x="2620963" y="2392010"/>
            <a:ext cx="0" cy="865188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stealth" w="med" len="lg"/>
          </a:ln>
        </p:spPr>
        <p:txBody>
          <a:bodyPr/>
          <a:lstStyle/>
          <a:p/>
        </p:txBody>
      </p:sp>
      <p:sp>
        <p:nvSpPr>
          <p:cNvPr id="14349" name="矩形 14348" title=""/>
          <p:cNvSpPr/>
          <p:nvPr>
            <p:custDataLst>
              <p:tags r:id="rId15"/>
            </p:custDataLst>
          </p:nvPr>
        </p:nvSpPr>
        <p:spPr>
          <a:xfrm rot="19800000">
            <a:off x="5144347" y="1861786"/>
            <a:ext cx="935039" cy="647700"/>
          </a:xfrm>
          <a:prstGeom prst="rect">
            <a:avLst/>
          </a:prstGeom>
          <a:blipFill rotWithShape="0">
            <a:blip r:embed="rId13"/>
            <a:stretch>
              <a:fillRect/>
            </a:stretch>
          </a:blipFill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350" name="直接连接符 14349" title=""/>
          <p:cNvSpPr/>
          <p:nvPr>
            <p:custDataLst>
              <p:tags r:id="rId16"/>
            </p:custDataLst>
          </p:nvPr>
        </p:nvSpPr>
        <p:spPr>
          <a:xfrm>
            <a:off x="5819459" y="2439317"/>
            <a:ext cx="431800" cy="792163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stealth" w="med" len="lg"/>
          </a:ln>
        </p:spPr>
        <p:txBody>
          <a:bodyPr/>
          <a:lstStyle/>
          <a:p/>
        </p:txBody>
      </p:sp>
      <p:sp>
        <p:nvSpPr>
          <p:cNvPr id="14351" name="矩形 14350" title=""/>
          <p:cNvSpPr/>
          <p:nvPr>
            <p:custDataLst>
              <p:tags r:id="rId17"/>
            </p:custDataLst>
          </p:nvPr>
        </p:nvSpPr>
        <p:spPr>
          <a:xfrm rot="16200000">
            <a:off x="9257242" y="2030907"/>
            <a:ext cx="935039" cy="647700"/>
          </a:xfrm>
          <a:prstGeom prst="rect">
            <a:avLst/>
          </a:prstGeom>
          <a:blipFill rotWithShape="0">
            <a:blip r:embed="rId13"/>
            <a:stretch>
              <a:fillRect/>
            </a:stretch>
          </a:blipFill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352" name="直接连接符 14351" title=""/>
          <p:cNvSpPr/>
          <p:nvPr>
            <p:custDataLst>
              <p:tags r:id="rId18"/>
            </p:custDataLst>
          </p:nvPr>
        </p:nvSpPr>
        <p:spPr>
          <a:xfrm flipH="1">
            <a:off x="8514399" y="2305015"/>
            <a:ext cx="865187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stealth" w="med" len="lg"/>
          </a:ln>
        </p:spPr>
        <p:txBody>
          <a:bodyPr/>
          <a:lstStyle/>
          <a:p/>
        </p:txBody>
      </p:sp>
      <p:sp>
        <p:nvSpPr>
          <p:cNvPr id="14353" name="椭圆 14352" title=""/>
          <p:cNvSpPr/>
          <p:nvPr>
            <p:custDataLst>
              <p:tags r:id="rId19"/>
            </p:custDataLst>
          </p:nvPr>
        </p:nvSpPr>
        <p:spPr>
          <a:xfrm>
            <a:off x="2567306" y="2318986"/>
            <a:ext cx="107951" cy="107951"/>
          </a:xfrm>
          <a:prstGeom prst="ellipse">
            <a:avLst/>
          </a:prstGeom>
          <a:solidFill>
            <a:srgbClr val="3333FF"/>
          </a:solidFill>
          <a:ln w="9525" cap="flat" cmpd="sng">
            <a:solidFill>
              <a:srgbClr val="3333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354" name="文本框 14353" title=""/>
          <p:cNvSpPr txBox="1"/>
          <p:nvPr>
            <p:custDataLst>
              <p:tags r:id="rId20"/>
            </p:custDataLst>
          </p:nvPr>
        </p:nvSpPr>
        <p:spPr>
          <a:xfrm>
            <a:off x="2688909" y="2781901"/>
            <a:ext cx="492443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 i="1"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</a:p>
        </p:txBody>
      </p:sp>
      <p:sp>
        <p:nvSpPr>
          <p:cNvPr id="14355" name="椭圆 14354" title=""/>
          <p:cNvSpPr/>
          <p:nvPr>
            <p:custDataLst>
              <p:tags r:id="rId21"/>
            </p:custDataLst>
          </p:nvPr>
        </p:nvSpPr>
        <p:spPr>
          <a:xfrm>
            <a:off x="5773739" y="2406298"/>
            <a:ext cx="107951" cy="107951"/>
          </a:xfrm>
          <a:prstGeom prst="ellipse">
            <a:avLst/>
          </a:prstGeom>
          <a:solidFill>
            <a:srgbClr val="3333FF"/>
          </a:solidFill>
          <a:ln w="9525" cap="flat" cmpd="sng">
            <a:solidFill>
              <a:srgbClr val="3333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356" name="文本框 14355" title=""/>
          <p:cNvSpPr txBox="1"/>
          <p:nvPr>
            <p:custDataLst>
              <p:tags r:id="rId22"/>
            </p:custDataLst>
          </p:nvPr>
        </p:nvSpPr>
        <p:spPr>
          <a:xfrm>
            <a:off x="6178551" y="2823810"/>
            <a:ext cx="492443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 i="1"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</a:p>
        </p:txBody>
      </p:sp>
      <p:sp>
        <p:nvSpPr>
          <p:cNvPr id="14357" name="椭圆 14356" title=""/>
          <p:cNvSpPr/>
          <p:nvPr>
            <p:custDataLst>
              <p:tags r:id="rId23"/>
            </p:custDataLst>
          </p:nvPr>
        </p:nvSpPr>
        <p:spPr>
          <a:xfrm>
            <a:off x="9292274" y="2247549"/>
            <a:ext cx="107951" cy="107951"/>
          </a:xfrm>
          <a:prstGeom prst="ellipse">
            <a:avLst/>
          </a:prstGeom>
          <a:solidFill>
            <a:srgbClr val="3333FF"/>
          </a:solidFill>
          <a:ln w="9525" cap="flat" cmpd="sng">
            <a:solidFill>
              <a:srgbClr val="3333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358" name="文本框 14357" title=""/>
          <p:cNvSpPr txBox="1"/>
          <p:nvPr>
            <p:custDataLst>
              <p:tags r:id="rId24"/>
            </p:custDataLst>
          </p:nvPr>
        </p:nvSpPr>
        <p:spPr>
          <a:xfrm>
            <a:off x="8298499" y="1742723"/>
            <a:ext cx="492443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 i="1"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</a:p>
        </p:txBody>
      </p:sp>
      <p:grpSp>
        <p:nvGrpSpPr>
          <p:cNvPr id="14359" name="组合 14358" title=""/>
          <p:cNvGrpSpPr/>
          <p:nvPr>
            <p:custDataLst>
              <p:tags r:id="rId25"/>
            </p:custDataLst>
          </p:nvPr>
        </p:nvGrpSpPr>
        <p:grpSpPr>
          <a:xfrm>
            <a:off x="2638743" y="2392010"/>
            <a:ext cx="215900" cy="215900"/>
            <a:chExt cx="136" cy="136"/>
          </a:xfrm>
        </p:grpSpPr>
        <p:sp>
          <p:nvSpPr>
            <p:cNvPr id="14360" name="直接连接符 14359"/>
            <p:cNvSpPr/>
            <p:nvPr>
              <p:custDataLst>
                <p:tags r:id="rId26"/>
              </p:custDataLst>
            </p:nvPr>
          </p:nvSpPr>
          <p:spPr>
            <a:xfrm flipH="1">
              <a:off x="127" y="0"/>
              <a:ext cx="0" cy="136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4361" name="直接连接符 14360"/>
            <p:cNvSpPr/>
            <p:nvPr>
              <p:custDataLst>
                <p:tags r:id="rId27"/>
              </p:custDataLst>
            </p:nvPr>
          </p:nvSpPr>
          <p:spPr>
            <a:xfrm rot="16200000" flipH="1">
              <a:off x="68" y="59"/>
              <a:ext cx="0" cy="136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grpSp>
        <p:nvGrpSpPr>
          <p:cNvPr id="14362" name="组合 14361" title=""/>
          <p:cNvGrpSpPr/>
          <p:nvPr>
            <p:custDataLst>
              <p:tags r:id="rId28"/>
            </p:custDataLst>
          </p:nvPr>
        </p:nvGrpSpPr>
        <p:grpSpPr>
          <a:xfrm rot="-1800000">
            <a:off x="5846763" y="2392010"/>
            <a:ext cx="215900" cy="215900"/>
            <a:chExt cx="136" cy="136"/>
          </a:xfrm>
        </p:grpSpPr>
        <p:sp>
          <p:nvSpPr>
            <p:cNvPr id="14363" name="直接连接符 14362"/>
            <p:cNvSpPr/>
            <p:nvPr>
              <p:custDataLst>
                <p:tags r:id="rId29"/>
              </p:custDataLst>
            </p:nvPr>
          </p:nvSpPr>
          <p:spPr>
            <a:xfrm flipH="1">
              <a:off x="127" y="0"/>
              <a:ext cx="0" cy="136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4364" name="直接连接符 14363"/>
            <p:cNvSpPr/>
            <p:nvPr>
              <p:custDataLst>
                <p:tags r:id="rId30"/>
              </p:custDataLst>
            </p:nvPr>
          </p:nvSpPr>
          <p:spPr>
            <a:xfrm rot="16200000" flipH="1">
              <a:off x="68" y="59"/>
              <a:ext cx="0" cy="136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grpSp>
        <p:nvGrpSpPr>
          <p:cNvPr id="14365" name="组合 14364" title=""/>
          <p:cNvGrpSpPr/>
          <p:nvPr>
            <p:custDataLst>
              <p:tags r:id="rId31"/>
            </p:custDataLst>
          </p:nvPr>
        </p:nvGrpSpPr>
        <p:grpSpPr>
          <a:xfrm rot="5400000">
            <a:off x="9133523" y="2304698"/>
            <a:ext cx="215900" cy="215900"/>
            <a:chExt cx="136" cy="136"/>
          </a:xfrm>
        </p:grpSpPr>
        <p:sp>
          <p:nvSpPr>
            <p:cNvPr id="14366" name="直接连接符 14365"/>
            <p:cNvSpPr/>
            <p:nvPr>
              <p:custDataLst>
                <p:tags r:id="rId32"/>
              </p:custDataLst>
            </p:nvPr>
          </p:nvSpPr>
          <p:spPr>
            <a:xfrm flipH="1">
              <a:off x="127" y="0"/>
              <a:ext cx="0" cy="136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4367" name="直接连接符 14366"/>
            <p:cNvSpPr/>
            <p:nvPr>
              <p:custDataLst>
                <p:tags r:id="rId33"/>
              </p:custDataLst>
            </p:nvPr>
          </p:nvSpPr>
          <p:spPr>
            <a:xfrm rot="16200000" flipH="1">
              <a:off x="68" y="59"/>
              <a:ext cx="0" cy="136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sp>
        <p:nvSpPr>
          <p:cNvPr id="14368" name="文本框 14367" title=""/>
          <p:cNvSpPr txBox="1"/>
          <p:nvPr>
            <p:custDataLst>
              <p:tags r:id="rId34"/>
            </p:custDataLst>
          </p:nvPr>
        </p:nvSpPr>
        <p:spPr>
          <a:xfrm>
            <a:off x="1696403" y="3464843"/>
            <a:ext cx="1319592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3600" b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= </a:t>
            </a:r>
            <a:r>
              <a:rPr lang="en-US" altLang="zh-CN" sz="36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14369" name="文本框 14368" title=""/>
          <p:cNvSpPr txBox="1"/>
          <p:nvPr>
            <p:custDataLst>
              <p:tags r:id="rId35"/>
            </p:custDataLst>
          </p:nvPr>
        </p:nvSpPr>
        <p:spPr>
          <a:xfrm>
            <a:off x="5247958" y="3465161"/>
            <a:ext cx="1301638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 </a:t>
            </a:r>
            <a:r>
              <a:rPr lang="en-US" altLang="zh-CN" sz="3600" b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≠ </a:t>
            </a:r>
            <a:r>
              <a:rPr lang="en-US" altLang="zh-CN" sz="36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14370" name="文本框 14369" title=""/>
          <p:cNvSpPr txBox="1"/>
          <p:nvPr>
            <p:custDataLst>
              <p:tags r:id="rId36"/>
            </p:custDataLst>
          </p:nvPr>
        </p:nvSpPr>
        <p:spPr>
          <a:xfrm>
            <a:off x="8298499" y="3465161"/>
            <a:ext cx="2446504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3600" b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en-US" sz="3600" b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与 </a:t>
            </a:r>
            <a:r>
              <a:rPr lang="en-US" altLang="zh-CN" sz="36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  <a:r>
              <a:rPr lang="zh-CN" altLang="en-US" sz="3600" b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无关</a:t>
            </a:r>
          </a:p>
        </p:txBody>
      </p:sp>
      <p:sp>
        <p:nvSpPr>
          <p:cNvPr id="14371" name="直接连接符 14370" title=""/>
          <p:cNvSpPr/>
          <p:nvPr>
            <p:custDataLst>
              <p:tags r:id="rId37"/>
            </p:custDataLst>
          </p:nvPr>
        </p:nvSpPr>
        <p:spPr>
          <a:xfrm flipH="1">
            <a:off x="10047923" y="2319196"/>
            <a:ext cx="865187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stealth" w="med" len="lg"/>
          </a:ln>
        </p:spPr>
        <p:txBody>
          <a:bodyPr/>
          <a:lstStyle/>
          <a:p/>
        </p:txBody>
      </p:sp>
      <p:sp>
        <p:nvSpPr>
          <p:cNvPr id="14372" name="矩形 14371" title=""/>
          <p:cNvSpPr/>
          <p:nvPr>
            <p:custDataLst>
              <p:tags r:id="rId38"/>
            </p:custDataLst>
          </p:nvPr>
        </p:nvSpPr>
        <p:spPr>
          <a:xfrm>
            <a:off x="2711134" y="822817"/>
            <a:ext cx="653034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画出支持面受到的压力的示意图。</a:t>
            </a:r>
          </a:p>
        </p:txBody>
      </p:sp>
      <p:sp>
        <p:nvSpPr>
          <p:cNvPr id="14373" name="椭圆 14372" title=""/>
          <p:cNvSpPr/>
          <p:nvPr>
            <p:custDataLst>
              <p:tags r:id="rId39"/>
            </p:custDataLst>
          </p:nvPr>
        </p:nvSpPr>
        <p:spPr>
          <a:xfrm>
            <a:off x="2567306" y="2031649"/>
            <a:ext cx="107951" cy="107951"/>
          </a:xfrm>
          <a:prstGeom prst="ellipse">
            <a:avLst/>
          </a:prstGeom>
          <a:solidFill>
            <a:srgbClr val="3333FF"/>
          </a:solidFill>
          <a:ln w="9525" cap="flat" cmpd="sng">
            <a:solidFill>
              <a:srgbClr val="3333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374" name="椭圆 14373" title=""/>
          <p:cNvSpPr/>
          <p:nvPr>
            <p:custDataLst>
              <p:tags r:id="rId40"/>
            </p:custDataLst>
          </p:nvPr>
        </p:nvSpPr>
        <p:spPr>
          <a:xfrm>
            <a:off x="5602289" y="2174523"/>
            <a:ext cx="107951" cy="107951"/>
          </a:xfrm>
          <a:prstGeom prst="ellipse">
            <a:avLst/>
          </a:prstGeom>
          <a:solidFill>
            <a:srgbClr val="3333FF"/>
          </a:solidFill>
          <a:ln w="9525" cap="flat" cmpd="sng">
            <a:solidFill>
              <a:srgbClr val="3333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375" name="椭圆 14374" title=""/>
          <p:cNvSpPr/>
          <p:nvPr>
            <p:custDataLst>
              <p:tags r:id="rId41"/>
            </p:custDataLst>
          </p:nvPr>
        </p:nvSpPr>
        <p:spPr>
          <a:xfrm>
            <a:off x="9666923" y="2247549"/>
            <a:ext cx="107951" cy="107951"/>
          </a:xfrm>
          <a:prstGeom prst="ellipse">
            <a:avLst/>
          </a:prstGeom>
          <a:solidFill>
            <a:srgbClr val="3333FF"/>
          </a:solidFill>
          <a:ln w="9525" cap="flat" cmpd="sng">
            <a:solidFill>
              <a:srgbClr val="3333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376" name="直接连接符 14375" title=""/>
          <p:cNvSpPr/>
          <p:nvPr>
            <p:custDataLst>
              <p:tags r:id="rId42"/>
            </p:custDataLst>
          </p:nvPr>
        </p:nvSpPr>
        <p:spPr>
          <a:xfrm flipH="1">
            <a:off x="2620963" y="2103086"/>
            <a:ext cx="0" cy="865188"/>
          </a:xfrm>
          <a:prstGeom prst="line">
            <a:avLst/>
          </a:prstGeom>
          <a:ln w="38100" cap="flat" cmpd="sng">
            <a:solidFill>
              <a:srgbClr val="000099"/>
            </a:solidFill>
            <a:prstDash val="solid"/>
            <a:headEnd type="none" w="med" len="med"/>
            <a:tailEnd type="stealth" w="med" len="lg"/>
          </a:ln>
        </p:spPr>
        <p:txBody>
          <a:bodyPr/>
          <a:lstStyle/>
          <a:p/>
        </p:txBody>
      </p:sp>
      <p:sp>
        <p:nvSpPr>
          <p:cNvPr id="14377" name="矩形 14376" title=""/>
          <p:cNvSpPr/>
          <p:nvPr>
            <p:custDataLst>
              <p:tags r:id="rId43"/>
            </p:custDataLst>
          </p:nvPr>
        </p:nvSpPr>
        <p:spPr>
          <a:xfrm>
            <a:off x="2097406" y="2514566"/>
            <a:ext cx="518091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14378" name="直接连接符 14377" title=""/>
          <p:cNvSpPr/>
          <p:nvPr>
            <p:custDataLst>
              <p:tags r:id="rId44"/>
            </p:custDataLst>
          </p:nvPr>
        </p:nvSpPr>
        <p:spPr>
          <a:xfrm>
            <a:off x="5656580" y="2228428"/>
            <a:ext cx="18627" cy="1065953"/>
          </a:xfrm>
          <a:prstGeom prst="line">
            <a:avLst/>
          </a:prstGeom>
          <a:ln w="38100" cap="flat" cmpd="sng">
            <a:solidFill>
              <a:srgbClr val="000099"/>
            </a:solidFill>
            <a:prstDash val="solid"/>
            <a:headEnd type="none" w="med" len="med"/>
            <a:tailEnd type="stealth" w="med" len="lg"/>
          </a:ln>
        </p:spPr>
        <p:txBody>
          <a:bodyPr/>
          <a:lstStyle/>
          <a:p/>
        </p:txBody>
      </p:sp>
      <p:sp>
        <p:nvSpPr>
          <p:cNvPr id="14379" name="直接连接符 14378" title=""/>
          <p:cNvSpPr/>
          <p:nvPr>
            <p:custDataLst>
              <p:tags r:id="rId45"/>
            </p:custDataLst>
          </p:nvPr>
        </p:nvSpPr>
        <p:spPr>
          <a:xfrm flipH="1">
            <a:off x="9721215" y="2292950"/>
            <a:ext cx="0" cy="865188"/>
          </a:xfrm>
          <a:prstGeom prst="line">
            <a:avLst/>
          </a:prstGeom>
          <a:ln w="38100" cap="flat" cmpd="sng">
            <a:solidFill>
              <a:srgbClr val="000099"/>
            </a:solidFill>
            <a:prstDash val="solid"/>
            <a:headEnd type="none" w="med" len="med"/>
            <a:tailEnd type="stealth" w="med" len="lg"/>
          </a:ln>
        </p:spPr>
        <p:txBody>
          <a:bodyPr/>
          <a:lstStyle/>
          <a:p/>
        </p:txBody>
      </p:sp>
      <p:sp>
        <p:nvSpPr>
          <p:cNvPr id="14380" name="矩形 14379" title=""/>
          <p:cNvSpPr/>
          <p:nvPr>
            <p:custDataLst>
              <p:tags r:id="rId46"/>
            </p:custDataLst>
          </p:nvPr>
        </p:nvSpPr>
        <p:spPr>
          <a:xfrm>
            <a:off x="5045287" y="2782430"/>
            <a:ext cx="518091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14381" name="矩形 14380" title=""/>
          <p:cNvSpPr/>
          <p:nvPr>
            <p:custDataLst>
              <p:tags r:id="rId47"/>
            </p:custDataLst>
          </p:nvPr>
        </p:nvSpPr>
        <p:spPr>
          <a:xfrm>
            <a:off x="9738361" y="2823810"/>
            <a:ext cx="518091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15363" name="文本框 15362" title=""/>
          <p:cNvSpPr txBox="1"/>
          <p:nvPr>
            <p:custDataLst>
              <p:tags r:id="rId48"/>
            </p:custDataLst>
          </p:nvPr>
        </p:nvSpPr>
        <p:spPr>
          <a:xfrm>
            <a:off x="262891" y="4572600"/>
            <a:ext cx="11623040" cy="2062103"/>
          </a:xfrm>
          <a:prstGeom prst="rect">
            <a:avLst/>
          </a:prstGeom>
          <a:noFill/>
          <a:ln w="9525">
            <a:solidFill>
              <a:srgbClr val="00B050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1)</a:t>
            </a:r>
            <a:r>
              <a:rPr lang="zh-CN" altLang="en-US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压力</a:t>
            </a:r>
            <a:r>
              <a:rPr lang="zh-CN" altLang="en-US" sz="32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不是</a:t>
            </a:r>
            <a:r>
              <a:rPr lang="zh-CN" altLang="en-US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重力。压力可以由重力产生，也可以由其他力引起。</a:t>
            </a:r>
          </a:p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2)</a:t>
            </a:r>
            <a:r>
              <a:rPr lang="zh-CN" altLang="en-US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压力</a:t>
            </a:r>
            <a:r>
              <a:rPr lang="zh-CN" altLang="en-US" sz="32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不一定等于</a:t>
            </a:r>
            <a:r>
              <a:rPr lang="zh-CN" altLang="en-US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重力大小。</a:t>
            </a:r>
          </a:p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3)</a:t>
            </a:r>
            <a:r>
              <a:rPr lang="zh-CN" altLang="en-US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置于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水平面上</a:t>
            </a:r>
            <a:r>
              <a:rPr lang="zh-CN" altLang="en-US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的物体对支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承</a:t>
            </a:r>
            <a:r>
              <a:rPr lang="zh-CN" altLang="en-US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面的压力大小</a:t>
            </a:r>
            <a:r>
              <a:rPr lang="zh-CN" altLang="en-US" sz="32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等于</a:t>
            </a:r>
            <a:r>
              <a:rPr lang="zh-CN" altLang="en-US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重力的大小。 </a:t>
            </a:r>
          </a:p>
        </p:txBody>
      </p:sp>
      <p:sp>
        <p:nvSpPr>
          <p:cNvPr id="2" name="文本框 1" title=""/>
          <p:cNvSpPr txBox="1"/>
          <p:nvPr>
            <p:custDataLst>
              <p:tags r:id="rId49"/>
            </p:custDataLst>
          </p:nvPr>
        </p:nvSpPr>
        <p:spPr>
          <a:xfrm>
            <a:off x="2986194" y="3958765"/>
            <a:ext cx="632036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注意：压力的作用点在支承面上。</a:t>
            </a:r>
          </a:p>
        </p:txBody>
      </p:sp>
      <p:sp>
        <p:nvSpPr>
          <p:cNvPr id="3" name="矩形 2" title=""/>
          <p:cNvSpPr/>
          <p:nvPr>
            <p:custDataLst>
              <p:tags r:id="rId50"/>
            </p:custDataLst>
          </p:nvPr>
        </p:nvSpPr>
        <p:spPr>
          <a:xfrm>
            <a:off x="560493" y="2105660"/>
            <a:ext cx="113622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水平</a:t>
            </a:r>
          </a:p>
        </p:txBody>
      </p:sp>
      <p:grpSp>
        <p:nvGrpSpPr>
          <p:cNvPr id="56" name="组合 55" title=""/>
          <p:cNvGrpSpPr/>
          <p:nvPr>
            <p:custDataLst>
              <p:tags r:id="rId51"/>
            </p:custDataLst>
          </p:nvPr>
        </p:nvGrpSpPr>
        <p:grpSpPr>
          <a:xfrm>
            <a:off x="644159" y="659073"/>
            <a:ext cx="1923147" cy="832739"/>
            <a:chOff x="480836" y="642122"/>
            <a:chExt cx="1442360" cy="624554"/>
          </a:xfrm>
        </p:grpSpPr>
        <p:grpSp>
          <p:nvGrpSpPr>
            <p:cNvPr id="57" name="组合 56"/>
            <p:cNvGrpSpPr/>
            <p:nvPr>
              <p:custDataLst>
                <p:tags r:id="rId52"/>
              </p:custDataLst>
            </p:nvPr>
          </p:nvGrpSpPr>
          <p:grpSpPr>
            <a:xfrm>
              <a:off x="480836" y="642122"/>
              <a:ext cx="1441943" cy="624554"/>
              <a:chOff x="480836" y="642122"/>
              <a:chExt cx="1441943" cy="624554"/>
            </a:xfrm>
          </p:grpSpPr>
          <p:pic>
            <p:nvPicPr>
              <p:cNvPr id="59" name="Picture 2"/>
              <p:cNvPicPr>
                <a:picLocks noChangeAspect="1" noChangeArrowheads="1"/>
              </p:cNvPicPr>
              <p:nvPr>
                <p:custDataLst>
                  <p:tags r:id="rId54"/>
                </p:custDataLst>
              </p:nvPr>
            </p:nvPicPr>
            <p:blipFill>
              <a:blip r:embed="rId5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80836" y="642122"/>
                <a:ext cx="533893" cy="624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0" name="流程图: 库存数据 59"/>
              <p:cNvSpPr/>
              <p:nvPr>
                <p:custDataLst>
                  <p:tags r:id="rId55"/>
                </p:custDataLst>
              </p:nvPr>
            </p:nvSpPr>
            <p:spPr>
              <a:xfrm rot="10800000">
                <a:off x="835070" y="764930"/>
                <a:ext cx="1087709" cy="438801"/>
              </a:xfrm>
              <a:prstGeom prst="flowChartOnlineStorage">
                <a:avLst/>
              </a:prstGeom>
              <a:solidFill>
                <a:srgbClr val="9966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 kern="0">
                  <a:solidFill>
                    <a:prstClr val="white"/>
                  </a:solidFill>
                  <a:latin typeface="Times New Roman" panose="02020603050405020304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8" name="TextBox 57"/>
            <p:cNvSpPr txBox="1"/>
            <p:nvPr>
              <p:custDataLst>
                <p:tags r:id="rId56"/>
              </p:custDataLst>
            </p:nvPr>
          </p:nvSpPr>
          <p:spPr>
            <a:xfrm>
              <a:off x="919896" y="771683"/>
              <a:ext cx="1003300" cy="377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667" kern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画一画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85" decel="1000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385" decel="100000"/>
                                        <p:tgtEl>
                                          <p:spTgt spid="143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7" dur="385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9" dur="385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6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85" decel="1000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385" decel="100000"/>
                                        <p:tgtEl>
                                          <p:spTgt spid="143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6" dur="385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8" dur="385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400" fill="hold"/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00" fill="hold"/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385" decel="1000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385" decel="100000"/>
                                        <p:tgtEl>
                                          <p:spTgt spid="1435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5" dur="385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7" dur="385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"/>
                                        <p:tgtEl>
                                          <p:spTgt spid="14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400" fill="hold"/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400" fill="hold"/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385" decel="100000"/>
                                        <p:tgtEl>
                                          <p:spTgt spid="143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385" decel="100000"/>
                                        <p:tgtEl>
                                          <p:spTgt spid="143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8" dur="385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0" dur="385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14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9" dur="500"/>
                                        <p:tgtEl>
                                          <p:spTgt spid="14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 nodeType="clickPar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4" dur="500"/>
                                        <p:tgtEl>
                                          <p:spTgt spid="14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385" decel="100000"/>
                                        <p:tgtEl>
                                          <p:spTgt spid="143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385" decel="100000"/>
                                        <p:tgtEl>
                                          <p:spTgt spid="143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2" dur="385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4" dur="385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14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3" dur="500"/>
                                        <p:tgtEl>
                                          <p:spTgt spid="14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8" dur="500"/>
                                        <p:tgtEl>
                                          <p:spTgt spid="14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385" decel="100000"/>
                                        <p:tgtEl>
                                          <p:spTgt spid="143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385" decel="100000"/>
                                        <p:tgtEl>
                                          <p:spTgt spid="143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6" dur="385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8" dur="385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500"/>
                                        <p:tgtEl>
                                          <p:spTgt spid="14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6" dur="500"/>
                                        <p:tgtEl>
                                          <p:spTgt spid="14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 nodeType="clickPar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1" dur="500"/>
                                        <p:tgtEl>
                                          <p:spTgt spid="1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6" dur="500"/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1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6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 nodeType="clickPar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1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4" grpId="0"/>
      <p:bldP spid="14356" grpId="0"/>
      <p:bldP spid="14358" grpId="0"/>
      <p:bldP spid="14368" grpId="0"/>
      <p:bldP spid="14369" grpId="0"/>
      <p:bldP spid="14370" grpId="0"/>
      <p:bldP spid="14377" grpId="0"/>
      <p:bldP spid="14380" grpId="0"/>
      <p:bldP spid="14381" grpId="0"/>
      <p:bldP spid="15363" grpId="0" uiExpand="1" build="p" animBg="1"/>
      <p:bldP spid="2" grpId="0" animBg="1"/>
      <p:bldP spid="2" grpId="1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5" name="组合 4" title=""/>
          <p:cNvGrpSpPr/>
          <p:nvPr>
            <p:custDataLst>
              <p:tags r:id="rId3"/>
            </p:custDataLst>
          </p:nvPr>
        </p:nvGrpSpPr>
        <p:grpSpPr>
          <a:xfrm>
            <a:off x="3851284" y="679627"/>
            <a:ext cx="3754761" cy="614680"/>
            <a:chOff x="5963" y="977"/>
            <a:chExt cx="5913" cy="968"/>
          </a:xfrm>
        </p:grpSpPr>
        <p:grpSp>
          <p:nvGrpSpPr>
            <p:cNvPr id="2" name="组合 18"/>
            <p:cNvGrpSpPr/>
            <p:nvPr>
              <p:custDataLst>
                <p:tags r:id="rId4"/>
              </p:custDataLst>
            </p:nvPr>
          </p:nvGrpSpPr>
          <p:grpSpPr>
            <a:xfrm>
              <a:off x="5963" y="1138"/>
              <a:ext cx="3072" cy="807"/>
              <a:chOff x="2121738" y="684066"/>
              <a:chExt cx="1951601" cy="513169"/>
            </a:xfrm>
          </p:grpSpPr>
          <p:sp>
            <p:nvSpPr>
              <p:cNvPr id="7" name="圆角矩形 6"/>
              <p:cNvSpPr/>
              <p:nvPr>
                <p:custDataLst>
                  <p:tags r:id="rId5"/>
                </p:custDataLst>
              </p:nvPr>
            </p:nvSpPr>
            <p:spPr>
              <a:xfrm>
                <a:off x="2212975" y="684066"/>
                <a:ext cx="1838189" cy="513169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kumimoji="1" lang="zh-CN" altLang="en-US"/>
              </a:p>
            </p:txBody>
          </p:sp>
          <p:sp>
            <p:nvSpPr>
              <p:cNvPr id="9" name="矩形 1"/>
              <p:cNvSpPr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2121738" y="709306"/>
                <a:ext cx="1951601" cy="48694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32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2</a:t>
                </a:r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7"/>
              </p:custDataLst>
            </p:nvPr>
          </p:nvSpPr>
          <p:spPr>
            <a:xfrm>
              <a:off x="9581" y="977"/>
              <a:ext cx="2295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</a:lstStyle>
            <a:p>
              <a:r>
                <a:rPr lang="zh-CN" altLang="en-US" sz="3200"/>
                <a:t>压 强</a:t>
              </a:r>
            </a:p>
          </p:txBody>
        </p:sp>
      </p:grpSp>
      <p:sp>
        <p:nvSpPr>
          <p:cNvPr id="15365" name="TextBox 5" title=""/>
          <p:cNvSpPr/>
          <p:nvPr>
            <p:custDataLst>
              <p:tags r:id="rId8"/>
            </p:custDataLst>
          </p:nvPr>
        </p:nvSpPr>
        <p:spPr>
          <a:xfrm>
            <a:off x="584692" y="2927687"/>
            <a:ext cx="11190919" cy="591095"/>
          </a:xfrm>
          <a:custGeom>
            <a:gdLst>
              <a:gd name="txL" fmla="*/ 111372 w 3071834"/>
              <a:gd name="txT" fmla="*/ 111372 h 2281476"/>
              <a:gd name="txR" fmla="*/ 2960462 w 3071834"/>
              <a:gd name="txB" fmla="*/ 2170104 h 2281476"/>
            </a:gdLst>
            <a:cxnLst>
              <a:cxn ang="0">
                <a:pos x="3071834" y="1140738"/>
              </a:cxn>
              <a:cxn ang="5898240">
                <a:pos x="1535917" y="2281476"/>
              </a:cxn>
              <a:cxn ang="11796480">
                <a:pos x="0" y="1140738"/>
              </a:cxn>
              <a:cxn ang="17694720">
                <a:pos x="1535917" y="0"/>
              </a:cxn>
            </a:cxnLst>
            <a:rect l="txL" t="txT" r="txR" b="txB"/>
            <a:pathLst>
              <a:path w="3071834" h="2281476">
                <a:moveTo>
                  <a:pt x="380254" y="0"/>
                </a:moveTo>
                <a:lnTo>
                  <a:pt x="3071834" y="0"/>
                </a:lnTo>
                <a:lnTo>
                  <a:pt x="3071834" y="1901222"/>
                </a:lnTo>
                <a:arcTo wR="380254" hR="380254" stAng="0" swAng="5400000"/>
                <a:lnTo>
                  <a:pt x="0" y="2281476"/>
                </a:lnTo>
                <a:lnTo>
                  <a:pt x="0" y="380254"/>
                </a:lnTo>
                <a:arcTo wR="380254" hR="380254" stAng="-10800000" swAng="5400009"/>
                <a:close/>
              </a:path>
            </a:pathLst>
          </a:custGeom>
          <a:solidFill>
            <a:schemeClr val="bg1"/>
          </a:solidFill>
          <a:ln w="25400" cap="flat" cmpd="sng">
            <a:solidFill>
              <a:srgbClr val="F7964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54000" tIns="10800" rIns="18000" bIns="1080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两个人对雪地的压力是差不多的，但压力的效果相同吗？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5365" name="TextBox 5" title=""/>
          <p:cNvSpPr/>
          <p:nvPr>
            <p:custDataLst>
              <p:tags r:id="rId3"/>
            </p:custDataLst>
          </p:nvPr>
        </p:nvSpPr>
        <p:spPr>
          <a:xfrm>
            <a:off x="586769" y="5042365"/>
            <a:ext cx="11034779" cy="1244891"/>
          </a:xfrm>
          <a:custGeom>
            <a:gdLst>
              <a:gd name="txL" fmla="*/ 111372 w 3071834"/>
              <a:gd name="txT" fmla="*/ 111372 h 2281476"/>
              <a:gd name="txR" fmla="*/ 2960462 w 3071834"/>
              <a:gd name="txB" fmla="*/ 2170104 h 2281476"/>
            </a:gdLst>
            <a:cxnLst>
              <a:cxn ang="0">
                <a:pos x="3071834" y="1140738"/>
              </a:cxn>
              <a:cxn ang="5898240">
                <a:pos x="1535917" y="2281476"/>
              </a:cxn>
              <a:cxn ang="11796480">
                <a:pos x="0" y="1140738"/>
              </a:cxn>
              <a:cxn ang="17694720">
                <a:pos x="1535917" y="0"/>
              </a:cxn>
            </a:cxnLst>
            <a:rect l="txL" t="txT" r="txR" b="txB"/>
            <a:pathLst>
              <a:path w="3071834" h="2281476">
                <a:moveTo>
                  <a:pt x="380254" y="0"/>
                </a:moveTo>
                <a:lnTo>
                  <a:pt x="3071834" y="0"/>
                </a:lnTo>
                <a:lnTo>
                  <a:pt x="3071834" y="1901222"/>
                </a:lnTo>
                <a:arcTo wR="380254" hR="380254" stAng="0" swAng="5400000"/>
                <a:lnTo>
                  <a:pt x="0" y="2281476"/>
                </a:lnTo>
                <a:lnTo>
                  <a:pt x="0" y="380254"/>
                </a:lnTo>
                <a:arcTo wR="380254" hR="380254" stAng="-10800000" swAng="5400009"/>
                <a:close/>
              </a:path>
            </a:pathLst>
          </a:custGeom>
          <a:solidFill>
            <a:schemeClr val="bg1"/>
          </a:solidFill>
          <a:ln w="25400" cap="flat" cmpd="sng">
            <a:solidFill>
              <a:srgbClr val="F7964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54000" tIns="10800" rIns="18000" bIns="1080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同样的气球，能托起一个成年人，却承受不了大头针的轻轻一扎，这说明了什么呢？</a:t>
            </a:r>
          </a:p>
        </p:txBody>
      </p:sp>
      <p:grpSp>
        <p:nvGrpSpPr>
          <p:cNvPr id="3" name="组合 2" title=""/>
          <p:cNvGrpSpPr/>
          <p:nvPr>
            <p:custDataLst>
              <p:tags r:id="rId4"/>
            </p:custDataLst>
          </p:nvPr>
        </p:nvGrpSpPr>
        <p:grpSpPr>
          <a:xfrm>
            <a:off x="6282691" y="1288380"/>
            <a:ext cx="5768340" cy="3245485"/>
            <a:chOff x="4712018" y="966285"/>
            <a:chExt cx="4326255" cy="2434114"/>
          </a:xfrm>
        </p:grpSpPr>
        <p:pic>
          <p:nvPicPr>
            <p:cNvPr id="6" name="图片 5" descr="d49edc9048a54250a69caf512eba243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4712018" y="966285"/>
              <a:ext cx="4326255" cy="2434114"/>
            </a:xfrm>
            <a:prstGeom prst="rect">
              <a:avLst/>
            </a:prstGeom>
          </p:spPr>
        </p:pic>
        <p:pic>
          <p:nvPicPr>
            <p:cNvPr id="16386" name="Picture 2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5574" y="966285"/>
              <a:ext cx="552608" cy="49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组合 1" title=""/>
          <p:cNvGrpSpPr/>
          <p:nvPr>
            <p:custDataLst>
              <p:tags r:id="rId9"/>
            </p:custDataLst>
          </p:nvPr>
        </p:nvGrpSpPr>
        <p:grpSpPr>
          <a:xfrm>
            <a:off x="157480" y="1288380"/>
            <a:ext cx="5842635" cy="3286760"/>
            <a:chOff x="118110" y="966285"/>
            <a:chExt cx="4381976" cy="2465070"/>
          </a:xfrm>
        </p:grpSpPr>
        <p:pic>
          <p:nvPicPr>
            <p:cNvPr id="5" name="图片 4" descr="cd33a824bfd14bdaa8d89f3268ddecc0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18110" y="966285"/>
              <a:ext cx="4381976" cy="2465070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8110" y="972652"/>
              <a:ext cx="646564" cy="577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40964" name="对象 40963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07803" y="1151371"/>
          <a:ext cx="5251451" cy="3219451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9" r:id="rId4" imgW="3192145" imgH="1703070" progId="Imaging.Document">
                  <p:embed/>
                </p:oleObj>
              </mc:Choice>
              <mc:Fallback>
                <p:oleObj r:id="rId4" imgW="3192145" imgH="1703070" progId="Imaging.Document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7803" y="1151371"/>
                        <a:ext cx="5251451" cy="3219451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180" name="图片 50179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32526" y="1017147"/>
            <a:ext cx="5112385" cy="33489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83" name="矩形 71682" title=""/>
          <p:cNvSpPr/>
          <p:nvPr>
            <p:custDataLst>
              <p:tags r:id="rId8"/>
            </p:custDataLst>
          </p:nvPr>
        </p:nvSpPr>
        <p:spPr>
          <a:xfrm>
            <a:off x="175895" y="4787229"/>
            <a:ext cx="11840845" cy="1847851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"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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分别用两个指头抵住铅笔尖和笔尾，感受压力作用效果的不同。</a:t>
            </a:r>
          </a:p>
          <a:p>
            <a:pPr lvl="0"/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用手掌和手指顶着的气球形变有何不同？</a:t>
            </a:r>
          </a:p>
          <a:p>
            <a:pPr lvl="0"/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通过以上感受，猜想一下压力的作用效果应该与哪些因素有关？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744"/>
</p:tagLst>
</file>

<file path=ppt/tags/tag10.xml><?xml version="1.0" encoding="utf-8"?>
<p:tagLst xmlns:p="http://schemas.openxmlformats.org/presentationml/2006/main">
  <p:tag name="AS_UNIQUEID" val="752"/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100.xml><?xml version="1.0" encoding="utf-8"?>
<p:tagLst xmlns:p="http://schemas.openxmlformats.org/presentationml/2006/main">
  <p:tag name="AS_UNIQUEID" val="822"/>
</p:tagLst>
</file>

<file path=ppt/tags/tag101.xml><?xml version="1.0" encoding="utf-8"?>
<p:tagLst xmlns:p="http://schemas.openxmlformats.org/presentationml/2006/main">
  <p:tag name="AS_UNIQUEID" val="823"/>
</p:tagLst>
</file>

<file path=ppt/tags/tag102.xml><?xml version="1.0" encoding="utf-8"?>
<p:tagLst xmlns:p="http://schemas.openxmlformats.org/presentationml/2006/main">
  <p:tag name="AS_UNIQUEID" val="824"/>
</p:tagLst>
</file>

<file path=ppt/tags/tag103.xml><?xml version="1.0" encoding="utf-8"?>
<p:tagLst xmlns:p="http://schemas.openxmlformats.org/presentationml/2006/main">
  <p:tag name="AS_UNIQUEID" val="825"/>
</p:tagLst>
</file>

<file path=ppt/tags/tag104.xml><?xml version="1.0" encoding="utf-8"?>
<p:tagLst xmlns:p="http://schemas.openxmlformats.org/presentationml/2006/main">
  <p:tag name="AS_UNIQUEID" val="826"/>
</p:tagLst>
</file>

<file path=ppt/tags/tag105.xml><?xml version="1.0" encoding="utf-8"?>
<p:tagLst xmlns:p="http://schemas.openxmlformats.org/presentationml/2006/main">
  <p:tag name="AS_UNIQUEID" val="827"/>
</p:tagLst>
</file>

<file path=ppt/tags/tag106.xml><?xml version="1.0" encoding="utf-8"?>
<p:tagLst xmlns:p="http://schemas.openxmlformats.org/presentationml/2006/main">
  <p:tag name="AS_UNIQUEID" val="828"/>
</p:tagLst>
</file>

<file path=ppt/tags/tag107.xml><?xml version="1.0" encoding="utf-8"?>
<p:tagLst xmlns:p="http://schemas.openxmlformats.org/presentationml/2006/main">
  <p:tag name="AS_UNIQUEID" val="829"/>
</p:tagLst>
</file>

<file path=ppt/tags/tag108.xml><?xml version="1.0" encoding="utf-8"?>
<p:tagLst xmlns:p="http://schemas.openxmlformats.org/presentationml/2006/main">
  <p:tag name="AS_UNIQUEID" val="830"/>
</p:tagLst>
</file>

<file path=ppt/tags/tag109.xml><?xml version="1.0" encoding="utf-8"?>
<p:tagLst xmlns:p="http://schemas.openxmlformats.org/presentationml/2006/main">
  <p:tag name="AS_UNIQUEID" val="831"/>
</p:tagLst>
</file>

<file path=ppt/tags/tag11.xml><?xml version="1.0" encoding="utf-8"?>
<p:tagLst xmlns:p="http://schemas.openxmlformats.org/presentationml/2006/main">
  <p:tag name="AS_UNIQUEID" val="753"/>
</p:tagLst>
</file>

<file path=ppt/tags/tag110.xml><?xml version="1.0" encoding="utf-8"?>
<p:tagLst xmlns:p="http://schemas.openxmlformats.org/presentationml/2006/main">
  <p:tag name="AS_UNIQUEID" val="832"/>
</p:tagLst>
</file>

<file path=ppt/tags/tag111.xml><?xml version="1.0" encoding="utf-8"?>
<p:tagLst xmlns:p="http://schemas.openxmlformats.org/presentationml/2006/main">
  <p:tag name="AS_UNIQUEID" val="833"/>
</p:tagLst>
</file>

<file path=ppt/tags/tag112.xml><?xml version="1.0" encoding="utf-8"?>
<p:tagLst xmlns:p="http://schemas.openxmlformats.org/presentationml/2006/main">
  <p:tag name="AS_UNIQUEID" val="834"/>
</p:tagLst>
</file>

<file path=ppt/tags/tag113.xml><?xml version="1.0" encoding="utf-8"?>
<p:tagLst xmlns:p="http://schemas.openxmlformats.org/presentationml/2006/main">
  <p:tag name="AS_UNIQUEID" val="835"/>
</p:tagLst>
</file>

<file path=ppt/tags/tag114.xml><?xml version="1.0" encoding="utf-8"?>
<p:tagLst xmlns:p="http://schemas.openxmlformats.org/presentationml/2006/main">
  <p:tag name="AS_UNIQUEID" val="836"/>
</p:tagLst>
</file>

<file path=ppt/tags/tag115.xml><?xml version="1.0" encoding="utf-8"?>
<p:tagLst xmlns:p="http://schemas.openxmlformats.org/presentationml/2006/main">
  <p:tag name="AS_UNIQUEID" val="837"/>
</p:tagLst>
</file>

<file path=ppt/tags/tag116.xml><?xml version="1.0" encoding="utf-8"?>
<p:tagLst xmlns:p="http://schemas.openxmlformats.org/presentationml/2006/main">
  <p:tag name="AS_UNIQUEID" val="838"/>
</p:tagLst>
</file>

<file path=ppt/tags/tag117.xml><?xml version="1.0" encoding="utf-8"?>
<p:tagLst xmlns:p="http://schemas.openxmlformats.org/presentationml/2006/main">
  <p:tag name="AS_UNIQUEID" val="839"/>
</p:tagLst>
</file>

<file path=ppt/tags/tag118.xml><?xml version="1.0" encoding="utf-8"?>
<p:tagLst xmlns:p="http://schemas.openxmlformats.org/presentationml/2006/main">
  <p:tag name="AS_UNIQUEID" val="840"/>
</p:tagLst>
</file>

<file path=ppt/tags/tag119.xml><?xml version="1.0" encoding="utf-8"?>
<p:tagLst xmlns:p="http://schemas.openxmlformats.org/presentationml/2006/main">
  <p:tag name="AS_UNIQUEID" val="841"/>
</p:tagLst>
</file>

<file path=ppt/tags/tag12.xml><?xml version="1.0" encoding="utf-8"?>
<p:tagLst xmlns:p="http://schemas.openxmlformats.org/presentationml/2006/main">
  <p:tag name="AS_UNIQUEID" val="754"/>
</p:tagLst>
</file>

<file path=ppt/tags/tag120.xml><?xml version="1.0" encoding="utf-8"?>
<p:tagLst xmlns:p="http://schemas.openxmlformats.org/presentationml/2006/main">
  <p:tag name="AS_UNIQUEID" val="842"/>
</p:tagLst>
</file>

<file path=ppt/tags/tag121.xml><?xml version="1.0" encoding="utf-8"?>
<p:tagLst xmlns:p="http://schemas.openxmlformats.org/presentationml/2006/main">
  <p:tag name="AS_UNIQUEID" val="843"/>
</p:tagLst>
</file>

<file path=ppt/tags/tag122.xml><?xml version="1.0" encoding="utf-8"?>
<p:tagLst xmlns:p="http://schemas.openxmlformats.org/presentationml/2006/main">
  <p:tag name="AS_UNIQUEID" val="844"/>
</p:tagLst>
</file>

<file path=ppt/tags/tag123.xml><?xml version="1.0" encoding="utf-8"?>
<p:tagLst xmlns:p="http://schemas.openxmlformats.org/presentationml/2006/main">
  <p:tag name="AS_UNIQUEID" val="845"/>
</p:tagLst>
</file>

<file path=ppt/tags/tag124.xml><?xml version="1.0" encoding="utf-8"?>
<p:tagLst xmlns:p="http://schemas.openxmlformats.org/presentationml/2006/main">
  <p:tag name="AS_UNIQUEID" val="846"/>
</p:tagLst>
</file>

<file path=ppt/tags/tag125.xml><?xml version="1.0" encoding="utf-8"?>
<p:tagLst xmlns:p="http://schemas.openxmlformats.org/presentationml/2006/main">
  <p:tag name="AS_UNIQUEID" val="847"/>
</p:tagLst>
</file>

<file path=ppt/tags/tag126.xml><?xml version="1.0" encoding="utf-8"?>
<p:tagLst xmlns:p="http://schemas.openxmlformats.org/presentationml/2006/main">
  <p:tag name="AS_UNIQUEID" val="848"/>
</p:tagLst>
</file>

<file path=ppt/tags/tag127.xml><?xml version="1.0" encoding="utf-8"?>
<p:tagLst xmlns:p="http://schemas.openxmlformats.org/presentationml/2006/main">
  <p:tag name="AS_UNIQUEID" val="849"/>
</p:tagLst>
</file>

<file path=ppt/tags/tag128.xml><?xml version="1.0" encoding="utf-8"?>
<p:tagLst xmlns:p="http://schemas.openxmlformats.org/presentationml/2006/main">
  <p:tag name="AS_UNIQUEID" val="850"/>
</p:tagLst>
</file>

<file path=ppt/tags/tag129.xml><?xml version="1.0" encoding="utf-8"?>
<p:tagLst xmlns:p="http://schemas.openxmlformats.org/presentationml/2006/main">
  <p:tag name="AS_UNIQUEID" val="851"/>
</p:tagLst>
</file>

<file path=ppt/tags/tag13.xml><?xml version="1.0" encoding="utf-8"?>
<p:tagLst xmlns:p="http://schemas.openxmlformats.org/presentationml/2006/main">
  <p:tag name="AS_UNIQUEID" val="755"/>
</p:tagLst>
</file>

<file path=ppt/tags/tag130.xml><?xml version="1.0" encoding="utf-8"?>
<p:tagLst xmlns:p="http://schemas.openxmlformats.org/presentationml/2006/main">
  <p:tag name="AS_UNIQUEID" val="852"/>
</p:tagLst>
</file>

<file path=ppt/tags/tag131.xml><?xml version="1.0" encoding="utf-8"?>
<p:tagLst xmlns:p="http://schemas.openxmlformats.org/presentationml/2006/main">
  <p:tag name="AS_UNIQUEID" val="853"/>
</p:tagLst>
</file>

<file path=ppt/tags/tag132.xml><?xml version="1.0" encoding="utf-8"?>
<p:tagLst xmlns:p="http://schemas.openxmlformats.org/presentationml/2006/main">
  <p:tag name="AS_UNIQUEID" val="854"/>
</p:tagLst>
</file>

<file path=ppt/tags/tag133.xml><?xml version="1.0" encoding="utf-8"?>
<p:tagLst xmlns:p="http://schemas.openxmlformats.org/presentationml/2006/main">
  <p:tag name="AS_UNIQUEID" val="855"/>
</p:tagLst>
</file>

<file path=ppt/tags/tag134.xml><?xml version="1.0" encoding="utf-8"?>
<p:tagLst xmlns:p="http://schemas.openxmlformats.org/presentationml/2006/main">
  <p:tag name="AS_UNIQUEID" val="856"/>
</p:tagLst>
</file>

<file path=ppt/tags/tag135.xml><?xml version="1.0" encoding="utf-8"?>
<p:tagLst xmlns:p="http://schemas.openxmlformats.org/presentationml/2006/main">
  <p:tag name="AS_UNIQUEID" val="857"/>
</p:tagLst>
</file>

<file path=ppt/tags/tag136.xml><?xml version="1.0" encoding="utf-8"?>
<p:tagLst xmlns:p="http://schemas.openxmlformats.org/presentationml/2006/main">
  <p:tag name="AS_UNIQUEID" val="858"/>
</p:tagLst>
</file>

<file path=ppt/tags/tag137.xml><?xml version="1.0" encoding="utf-8"?>
<p:tagLst xmlns:p="http://schemas.openxmlformats.org/presentationml/2006/main">
  <p:tag name="AS_UNIQUEID" val="859"/>
</p:tagLst>
</file>

<file path=ppt/tags/tag138.xml><?xml version="1.0" encoding="utf-8"?>
<p:tagLst xmlns:p="http://schemas.openxmlformats.org/presentationml/2006/main">
  <p:tag name="AS_UNIQUEID" val="860"/>
</p:tagLst>
</file>

<file path=ppt/tags/tag139.xml><?xml version="1.0" encoding="utf-8"?>
<p:tagLst xmlns:p="http://schemas.openxmlformats.org/presentationml/2006/main">
  <p:tag name="AS_UNIQUEID" val="861"/>
</p:tagLst>
</file>

<file path=ppt/tags/tag14.xml><?xml version="1.0" encoding="utf-8"?>
<p:tagLst xmlns:p="http://schemas.openxmlformats.org/presentationml/2006/main">
  <p:tag name="AS_UNIQUEID" val="756"/>
</p:tagLst>
</file>

<file path=ppt/tags/tag140.xml><?xml version="1.0" encoding="utf-8"?>
<p:tagLst xmlns:p="http://schemas.openxmlformats.org/presentationml/2006/main">
  <p:tag name="AS_UNIQUEID" val="862"/>
</p:tagLst>
</file>

<file path=ppt/tags/tag141.xml><?xml version="1.0" encoding="utf-8"?>
<p:tagLst xmlns:p="http://schemas.openxmlformats.org/presentationml/2006/main">
  <p:tag name="AS_UNIQUEID" val="863"/>
</p:tagLst>
</file>

<file path=ppt/tags/tag142.xml><?xml version="1.0" encoding="utf-8"?>
<p:tagLst xmlns:p="http://schemas.openxmlformats.org/presentationml/2006/main">
  <p:tag name="AS_UNIQUEID" val="864"/>
</p:tagLst>
</file>

<file path=ppt/tags/tag143.xml><?xml version="1.0" encoding="utf-8"?>
<p:tagLst xmlns:p="http://schemas.openxmlformats.org/presentationml/2006/main">
  <p:tag name="AS_UNIQUEID" val="865"/>
</p:tagLst>
</file>

<file path=ppt/tags/tag144.xml><?xml version="1.0" encoding="utf-8"?>
<p:tagLst xmlns:p="http://schemas.openxmlformats.org/presentationml/2006/main">
  <p:tag name="AS_UNIQUEID" val="866"/>
</p:tagLst>
</file>

<file path=ppt/tags/tag145.xml><?xml version="1.0" encoding="utf-8"?>
<p:tagLst xmlns:p="http://schemas.openxmlformats.org/presentationml/2006/main">
  <p:tag name="AS_UNIQUEID" val="867"/>
</p:tagLst>
</file>

<file path=ppt/tags/tag146.xml><?xml version="1.0" encoding="utf-8"?>
<p:tagLst xmlns:p="http://schemas.openxmlformats.org/presentationml/2006/main">
  <p:tag name="AS_UNIQUEID" val="868"/>
</p:tagLst>
</file>

<file path=ppt/tags/tag147.xml><?xml version="1.0" encoding="utf-8"?>
<p:tagLst xmlns:p="http://schemas.openxmlformats.org/presentationml/2006/main">
  <p:tag name="AS_UNIQUEID" val="869"/>
</p:tagLst>
</file>

<file path=ppt/tags/tag148.xml><?xml version="1.0" encoding="utf-8"?>
<p:tagLst xmlns:p="http://schemas.openxmlformats.org/presentationml/2006/main">
  <p:tag name="AS_UNIQUEID" val="870"/>
</p:tagLst>
</file>

<file path=ppt/tags/tag149.xml><?xml version="1.0" encoding="utf-8"?>
<p:tagLst xmlns:p="http://schemas.openxmlformats.org/presentationml/2006/main">
  <p:tag name="AS_UNIQUEID" val="871"/>
</p:tagLst>
</file>

<file path=ppt/tags/tag15.xml><?xml version="1.0" encoding="utf-8"?>
<p:tagLst xmlns:p="http://schemas.openxmlformats.org/presentationml/2006/main">
  <p:tag name="AS_UNIQUEID" val="757"/>
</p:tagLst>
</file>

<file path=ppt/tags/tag150.xml><?xml version="1.0" encoding="utf-8"?>
<p:tagLst xmlns:p="http://schemas.openxmlformats.org/presentationml/2006/main">
  <p:tag name="AS_UNIQUEID" val="872"/>
</p:tagLst>
</file>

<file path=ppt/tags/tag151.xml><?xml version="1.0" encoding="utf-8"?>
<p:tagLst xmlns:p="http://schemas.openxmlformats.org/presentationml/2006/main">
  <p:tag name="AS_UNIQUEID" val="873"/>
</p:tagLst>
</file>

<file path=ppt/tags/tag152.xml><?xml version="1.0" encoding="utf-8"?>
<p:tagLst xmlns:p="http://schemas.openxmlformats.org/presentationml/2006/main">
  <p:tag name="AS_UNIQUEID" val="874"/>
</p:tagLst>
</file>

<file path=ppt/tags/tag153.xml><?xml version="1.0" encoding="utf-8"?>
<p:tagLst xmlns:p="http://schemas.openxmlformats.org/presentationml/2006/main">
  <p:tag name="AS_UNIQUEID" val="875"/>
</p:tagLst>
</file>

<file path=ppt/tags/tag154.xml><?xml version="1.0" encoding="utf-8"?>
<p:tagLst xmlns:p="http://schemas.openxmlformats.org/presentationml/2006/main">
  <p:tag name="AS_UNIQUEID" val="876"/>
</p:tagLst>
</file>

<file path=ppt/tags/tag155.xml><?xml version="1.0" encoding="utf-8"?>
<p:tagLst xmlns:p="http://schemas.openxmlformats.org/presentationml/2006/main">
  <p:tag name="AS_UNIQUEID" val="877"/>
</p:tagLst>
</file>

<file path=ppt/tags/tag156.xml><?xml version="1.0" encoding="utf-8"?>
<p:tagLst xmlns:p="http://schemas.openxmlformats.org/presentationml/2006/main">
  <p:tag name="AS_UNIQUEID" val="878"/>
</p:tagLst>
</file>

<file path=ppt/tags/tag157.xml><?xml version="1.0" encoding="utf-8"?>
<p:tagLst xmlns:p="http://schemas.openxmlformats.org/presentationml/2006/main">
  <p:tag name="AS_UNIQUEID" val="879"/>
</p:tagLst>
</file>

<file path=ppt/tags/tag158.xml><?xml version="1.0" encoding="utf-8"?>
<p:tagLst xmlns:p="http://schemas.openxmlformats.org/presentationml/2006/main">
  <p:tag name="AS_UNIQUEID" val="880"/>
</p:tagLst>
</file>

<file path=ppt/tags/tag159.xml><?xml version="1.0" encoding="utf-8"?>
<p:tagLst xmlns:p="http://schemas.openxmlformats.org/presentationml/2006/main">
  <p:tag name="AS_UNIQUEID" val="881"/>
</p:tagLst>
</file>

<file path=ppt/tags/tag16.xml><?xml version="1.0" encoding="utf-8"?>
<p:tagLst xmlns:p="http://schemas.openxmlformats.org/presentationml/2006/main">
  <p:tag name="AS_UNIQUEID" val="758"/>
</p:tagLst>
</file>

<file path=ppt/tags/tag160.xml><?xml version="1.0" encoding="utf-8"?>
<p:tagLst xmlns:p="http://schemas.openxmlformats.org/presentationml/2006/main">
  <p:tag name="AS_UNIQUEID" val="882"/>
</p:tagLst>
</file>

<file path=ppt/tags/tag161.xml><?xml version="1.0" encoding="utf-8"?>
<p:tagLst xmlns:p="http://schemas.openxmlformats.org/presentationml/2006/main">
  <p:tag name="AS_UNIQUEID" val="883"/>
</p:tagLst>
</file>

<file path=ppt/tags/tag162.xml><?xml version="1.0" encoding="utf-8"?>
<p:tagLst xmlns:p="http://schemas.openxmlformats.org/presentationml/2006/main">
  <p:tag name="AS_UNIQUEID" val="884"/>
</p:tagLst>
</file>

<file path=ppt/tags/tag163.xml><?xml version="1.0" encoding="utf-8"?>
<p:tagLst xmlns:p="http://schemas.openxmlformats.org/presentationml/2006/main">
  <p:tag name="AS_UNIQUEID" val="885"/>
</p:tagLst>
</file>

<file path=ppt/tags/tag164.xml><?xml version="1.0" encoding="utf-8"?>
<p:tagLst xmlns:p="http://schemas.openxmlformats.org/presentationml/2006/main">
  <p:tag name="AS_UNIQUEID" val="886"/>
</p:tagLst>
</file>

<file path=ppt/tags/tag165.xml><?xml version="1.0" encoding="utf-8"?>
<p:tagLst xmlns:p="http://schemas.openxmlformats.org/presentationml/2006/main">
  <p:tag name="AS_UNIQUEID" val="887"/>
</p:tagLst>
</file>

<file path=ppt/tags/tag166.xml><?xml version="1.0" encoding="utf-8"?>
<p:tagLst xmlns:p="http://schemas.openxmlformats.org/presentationml/2006/main">
  <p:tag name="AS_UNIQUEID" val="888"/>
</p:tagLst>
</file>

<file path=ppt/tags/tag167.xml><?xml version="1.0" encoding="utf-8"?>
<p:tagLst xmlns:p="http://schemas.openxmlformats.org/presentationml/2006/main">
  <p:tag name="AS_UNIQUEID" val="889"/>
</p:tagLst>
</file>

<file path=ppt/tags/tag168.xml><?xml version="1.0" encoding="utf-8"?>
<p:tagLst xmlns:p="http://schemas.openxmlformats.org/presentationml/2006/main">
  <p:tag name="AS_UNIQUEID" val="890"/>
</p:tagLst>
</file>

<file path=ppt/tags/tag169.xml><?xml version="1.0" encoding="utf-8"?>
<p:tagLst xmlns:p="http://schemas.openxmlformats.org/presentationml/2006/main">
  <p:tag name="AS_UNIQUEID" val="891"/>
</p:tagLst>
</file>

<file path=ppt/tags/tag17.xml><?xml version="1.0" encoding="utf-8"?>
<p:tagLst xmlns:p="http://schemas.openxmlformats.org/presentationml/2006/main">
  <p:tag name="AS_UNIQUEID" val="759"/>
</p:tagLst>
</file>

<file path=ppt/tags/tag170.xml><?xml version="1.0" encoding="utf-8"?>
<p:tagLst xmlns:p="http://schemas.openxmlformats.org/presentationml/2006/main">
  <p:tag name="AS_UNIQUEID" val="892"/>
</p:tagLst>
</file>

<file path=ppt/tags/tag171.xml><?xml version="1.0" encoding="utf-8"?>
<p:tagLst xmlns:p="http://schemas.openxmlformats.org/presentationml/2006/main">
  <p:tag name="AS_UNIQUEID" val="893"/>
</p:tagLst>
</file>

<file path=ppt/tags/tag172.xml><?xml version="1.0" encoding="utf-8"?>
<p:tagLst xmlns:p="http://schemas.openxmlformats.org/presentationml/2006/main">
  <p:tag name="AS_UNIQUEID" val="894"/>
</p:tagLst>
</file>

<file path=ppt/tags/tag173.xml><?xml version="1.0" encoding="utf-8"?>
<p:tagLst xmlns:p="http://schemas.openxmlformats.org/presentationml/2006/main">
  <p:tag name="AS_UNIQUEID" val="895"/>
</p:tagLst>
</file>

<file path=ppt/tags/tag174.xml><?xml version="1.0" encoding="utf-8"?>
<p:tagLst xmlns:p="http://schemas.openxmlformats.org/presentationml/2006/main">
  <p:tag name="AS_UNIQUEID" val="896"/>
</p:tagLst>
</file>

<file path=ppt/tags/tag175.xml><?xml version="1.0" encoding="utf-8"?>
<p:tagLst xmlns:p="http://schemas.openxmlformats.org/presentationml/2006/main">
  <p:tag name="AS_UNIQUEID" val="897"/>
</p:tagLst>
</file>

<file path=ppt/tags/tag176.xml><?xml version="1.0" encoding="utf-8"?>
<p:tagLst xmlns:p="http://schemas.openxmlformats.org/presentationml/2006/main">
  <p:tag name="AS_UNIQUEID" val="898"/>
</p:tagLst>
</file>

<file path=ppt/tags/tag177.xml><?xml version="1.0" encoding="utf-8"?>
<p:tagLst xmlns:p="http://schemas.openxmlformats.org/presentationml/2006/main">
  <p:tag name="AS_UNIQUEID" val="899"/>
</p:tagLst>
</file>

<file path=ppt/tags/tag178.xml><?xml version="1.0" encoding="utf-8"?>
<p:tagLst xmlns:p="http://schemas.openxmlformats.org/presentationml/2006/main">
  <p:tag name="AS_UNIQUEID" val="900"/>
</p:tagLst>
</file>

<file path=ppt/tags/tag179.xml><?xml version="1.0" encoding="utf-8"?>
<p:tagLst xmlns:p="http://schemas.openxmlformats.org/presentationml/2006/main">
  <p:tag name="AS_UNIQUEID" val="901"/>
</p:tagLst>
</file>

<file path=ppt/tags/tag18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80.xml><?xml version="1.0" encoding="utf-8"?>
<p:tagLst xmlns:p="http://schemas.openxmlformats.org/presentationml/2006/main">
  <p:tag name="AS_UNIQUEID" val="902"/>
</p:tagLst>
</file>

<file path=ppt/tags/tag181.xml><?xml version="1.0" encoding="utf-8"?>
<p:tagLst xmlns:p="http://schemas.openxmlformats.org/presentationml/2006/main">
  <p:tag name="AS_UNIQUEID" val="903"/>
</p:tagLst>
</file>

<file path=ppt/tags/tag182.xml><?xml version="1.0" encoding="utf-8"?>
<p:tagLst xmlns:p="http://schemas.openxmlformats.org/presentationml/2006/main">
  <p:tag name="AS_UNIQUEID" val="904"/>
</p:tagLst>
</file>

<file path=ppt/tags/tag183.xml><?xml version="1.0" encoding="utf-8"?>
<p:tagLst xmlns:p="http://schemas.openxmlformats.org/presentationml/2006/main">
  <p:tag name="AS_UNIQUEID" val="905"/>
</p:tagLst>
</file>

<file path=ppt/tags/tag184.xml><?xml version="1.0" encoding="utf-8"?>
<p:tagLst xmlns:p="http://schemas.openxmlformats.org/presentationml/2006/main">
  <p:tag name="AS_UNIQUEID" val="906"/>
</p:tagLst>
</file>

<file path=ppt/tags/tag185.xml><?xml version="1.0" encoding="utf-8"?>
<p:tagLst xmlns:p="http://schemas.openxmlformats.org/presentationml/2006/main">
  <p:tag name="AS_UNIQUEID" val="907"/>
</p:tagLst>
</file>

<file path=ppt/tags/tag186.xml><?xml version="1.0" encoding="utf-8"?>
<p:tagLst xmlns:p="http://schemas.openxmlformats.org/presentationml/2006/main">
  <p:tag name="AS_UNIQUEID" val="908"/>
</p:tagLst>
</file>

<file path=ppt/tags/tag187.xml><?xml version="1.0" encoding="utf-8"?>
<p:tagLst xmlns:p="http://schemas.openxmlformats.org/presentationml/2006/main">
  <p:tag name="AS_UNIQUEID" val="909"/>
</p:tagLst>
</file>

<file path=ppt/tags/tag188.xml><?xml version="1.0" encoding="utf-8"?>
<p:tagLst xmlns:p="http://schemas.openxmlformats.org/presentationml/2006/main">
  <p:tag name="AS_UNIQUEID" val="910"/>
</p:tagLst>
</file>

<file path=ppt/tags/tag189.xml><?xml version="1.0" encoding="utf-8"?>
<p:tagLst xmlns:p="http://schemas.openxmlformats.org/presentationml/2006/main">
  <p:tag name="AS_UNIQUEID" val="911"/>
</p:tagLst>
</file>

<file path=ppt/tags/tag19.xml><?xml version="1.0" encoding="utf-8"?>
<p:tagLst xmlns:p="http://schemas.openxmlformats.org/presentationml/2006/main">
  <p:tag name="AS_UNIQUEID" val="760"/>
</p:tagLst>
</file>

<file path=ppt/tags/tag190.xml><?xml version="1.0" encoding="utf-8"?>
<p:tagLst xmlns:p="http://schemas.openxmlformats.org/presentationml/2006/main">
  <p:tag name="AS_UNIQUEID" val="912"/>
</p:tagLst>
</file>

<file path=ppt/tags/tag191.xml><?xml version="1.0" encoding="utf-8"?>
<p:tagLst xmlns:p="http://schemas.openxmlformats.org/presentationml/2006/main">
  <p:tag name="AS_UNIQUEID" val="913"/>
</p:tagLst>
</file>

<file path=ppt/tags/tag192.xml><?xml version="1.0" encoding="utf-8"?>
<p:tagLst xmlns:p="http://schemas.openxmlformats.org/presentationml/2006/main">
  <p:tag name="AS_UNIQUEID" val="914"/>
</p:tagLst>
</file>

<file path=ppt/tags/tag193.xml><?xml version="1.0" encoding="utf-8"?>
<p:tagLst xmlns:p="http://schemas.openxmlformats.org/presentationml/2006/main">
  <p:tag name="AS_UNIQUEID" val="915"/>
</p:tagLst>
</file>

<file path=ppt/tags/tag194.xml><?xml version="1.0" encoding="utf-8"?>
<p:tagLst xmlns:p="http://schemas.openxmlformats.org/presentationml/2006/main">
  <p:tag name="AS_UNIQUEID" val="916"/>
</p:tagLst>
</file>

<file path=ppt/tags/tag195.xml><?xml version="1.0" encoding="utf-8"?>
<p:tagLst xmlns:p="http://schemas.openxmlformats.org/presentationml/2006/main">
  <p:tag name="AS_UNIQUEID" val="917"/>
</p:tagLst>
</file>

<file path=ppt/tags/tag196.xml><?xml version="1.0" encoding="utf-8"?>
<p:tagLst xmlns:p="http://schemas.openxmlformats.org/presentationml/2006/main">
  <p:tag name="AS_UNIQUEID" val="918"/>
</p:tagLst>
</file>

<file path=ppt/tags/tag197.xml><?xml version="1.0" encoding="utf-8"?>
<p:tagLst xmlns:p="http://schemas.openxmlformats.org/presentationml/2006/main">
  <p:tag name="AS_UNIQUEID" val="919"/>
</p:tagLst>
</file>

<file path=ppt/tags/tag198.xml><?xml version="1.0" encoding="utf-8"?>
<p:tagLst xmlns:p="http://schemas.openxmlformats.org/presentationml/2006/main">
  <p:tag name="AS_UNIQUEID" val="920"/>
</p:tagLst>
</file>

<file path=ppt/tags/tag199.xml><?xml version="1.0" encoding="utf-8"?>
<p:tagLst xmlns:p="http://schemas.openxmlformats.org/presentationml/2006/main">
  <p:tag name="AS_UNIQUEID" val="921"/>
</p:tagLst>
</file>

<file path=ppt/tags/tag2.xml><?xml version="1.0" encoding="utf-8"?>
<p:tagLst xmlns:p="http://schemas.openxmlformats.org/presentationml/2006/main">
  <p:tag name="AS_UNIQUEID" val="745"/>
</p:tagLst>
</file>

<file path=ppt/tags/tag20.xml><?xml version="1.0" encoding="utf-8"?>
<p:tagLst xmlns:p="http://schemas.openxmlformats.org/presentationml/2006/main">
  <p:tag name="AS_UNIQUEID" val="761"/>
</p:tagLst>
</file>

<file path=ppt/tags/tag200.xml><?xml version="1.0" encoding="utf-8"?>
<p:tagLst xmlns:p="http://schemas.openxmlformats.org/presentationml/2006/main">
  <p:tag name="AS_UNIQUEID" val="922"/>
</p:tagLst>
</file>

<file path=ppt/tags/tag201.xml><?xml version="1.0" encoding="utf-8"?>
<p:tagLst xmlns:p="http://schemas.openxmlformats.org/presentationml/2006/main">
  <p:tag name="AS_UNIQUEID" val="923"/>
</p:tagLst>
</file>

<file path=ppt/tags/tag202.xml><?xml version="1.0" encoding="utf-8"?>
<p:tagLst xmlns:p="http://schemas.openxmlformats.org/presentationml/2006/main">
  <p:tag name="AS_UNIQUEID" val="924"/>
</p:tagLst>
</file>

<file path=ppt/tags/tag203.xml><?xml version="1.0" encoding="utf-8"?>
<p:tagLst xmlns:p="http://schemas.openxmlformats.org/presentationml/2006/main">
  <p:tag name="AS_UNIQUEID" val="925"/>
</p:tagLst>
</file>

<file path=ppt/tags/tag204.xml><?xml version="1.0" encoding="utf-8"?>
<p:tagLst xmlns:p="http://schemas.openxmlformats.org/presentationml/2006/main">
  <p:tag name="AS_UNIQUEID" val="926"/>
</p:tagLst>
</file>

<file path=ppt/tags/tag205.xml><?xml version="1.0" encoding="utf-8"?>
<p:tagLst xmlns:p="http://schemas.openxmlformats.org/presentationml/2006/main">
  <p:tag name="AS_UNIQUEID" val="927"/>
</p:tagLst>
</file>

<file path=ppt/tags/tag206.xml><?xml version="1.0" encoding="utf-8"?>
<p:tagLst xmlns:p="http://schemas.openxmlformats.org/presentationml/2006/main">
  <p:tag name="AS_UNIQUEID" val="928"/>
</p:tagLst>
</file>

<file path=ppt/tags/tag207.xml><?xml version="1.0" encoding="utf-8"?>
<p:tagLst xmlns:p="http://schemas.openxmlformats.org/presentationml/2006/main">
  <p:tag name="AS_UNIQUEID" val="929"/>
</p:tagLst>
</file>

<file path=ppt/tags/tag208.xml><?xml version="1.0" encoding="utf-8"?>
<p:tagLst xmlns:p="http://schemas.openxmlformats.org/presentationml/2006/main">
  <p:tag name="AS_UNIQUEID" val="930"/>
</p:tagLst>
</file>

<file path=ppt/tags/tag209.xml><?xml version="1.0" encoding="utf-8"?>
<p:tagLst xmlns:p="http://schemas.openxmlformats.org/presentationml/2006/main">
  <p:tag name="AS_UNIQUEID" val="931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10.xml><?xml version="1.0" encoding="utf-8"?>
<p:tagLst xmlns:p="http://schemas.openxmlformats.org/presentationml/2006/main">
  <p:tag name="AS_UNIQUEID" val="932"/>
</p:tagLst>
</file>

<file path=ppt/tags/tag211.xml><?xml version="1.0" encoding="utf-8"?>
<p:tagLst xmlns:p="http://schemas.openxmlformats.org/presentationml/2006/main">
  <p:tag name="AS_UNIQUEID" val="933"/>
</p:tagLst>
</file>

<file path=ppt/tags/tag212.xml><?xml version="1.0" encoding="utf-8"?>
<p:tagLst xmlns:p="http://schemas.openxmlformats.org/presentationml/2006/main">
  <p:tag name="AS_UNIQUEID" val="934"/>
</p:tagLst>
</file>

<file path=ppt/tags/tag213.xml><?xml version="1.0" encoding="utf-8"?>
<p:tagLst xmlns:p="http://schemas.openxmlformats.org/presentationml/2006/main">
  <p:tag name="AS_UNIQUEID" val="935"/>
</p:tagLst>
</file>

<file path=ppt/tags/tag214.xml><?xml version="1.0" encoding="utf-8"?>
<p:tagLst xmlns:p="http://schemas.openxmlformats.org/presentationml/2006/main">
  <p:tag name="AS_UNIQUEID" val="936"/>
</p:tagLst>
</file>

<file path=ppt/tags/tag215.xml><?xml version="1.0" encoding="utf-8"?>
<p:tagLst xmlns:p="http://schemas.openxmlformats.org/presentationml/2006/main">
  <p:tag name="AS_UNIQUEID" val="937"/>
</p:tagLst>
</file>

<file path=ppt/tags/tag216.xml><?xml version="1.0" encoding="utf-8"?>
<p:tagLst xmlns:p="http://schemas.openxmlformats.org/presentationml/2006/main">
  <p:tag name="AS_UNIQUEID" val="938"/>
</p:tagLst>
</file>

<file path=ppt/tags/tag217.xml><?xml version="1.0" encoding="utf-8"?>
<p:tagLst xmlns:p="http://schemas.openxmlformats.org/presentationml/2006/main">
  <p:tag name="AS_UNIQUEID" val="939"/>
</p:tagLst>
</file>

<file path=ppt/tags/tag218.xml><?xml version="1.0" encoding="utf-8"?>
<p:tagLst xmlns:p="http://schemas.openxmlformats.org/presentationml/2006/main">
  <p:tag name="AS_UNIQUEID" val="940"/>
</p:tagLst>
</file>

<file path=ppt/tags/tag219.xml><?xml version="1.0" encoding="utf-8"?>
<p:tagLst xmlns:p="http://schemas.openxmlformats.org/presentationml/2006/main">
  <p:tag name="AS_UNIQUEID" val="941"/>
</p:tagLst>
</file>

<file path=ppt/tags/tag22.xml><?xml version="1.0" encoding="utf-8"?>
<p:tagLst xmlns:p="http://schemas.openxmlformats.org/presentationml/2006/main">
  <p:tag name="AS_UNIQUEID" val="762"/>
</p:tagLst>
</file>

<file path=ppt/tags/tag220.xml><?xml version="1.0" encoding="utf-8"?>
<p:tagLst xmlns:p="http://schemas.openxmlformats.org/presentationml/2006/main">
  <p:tag name="AS_UNIQUEID" val="942"/>
</p:tagLst>
</file>

<file path=ppt/tags/tag221.xml><?xml version="1.0" encoding="utf-8"?>
<p:tagLst xmlns:p="http://schemas.openxmlformats.org/presentationml/2006/main">
  <p:tag name="AS_UNIQUEID" val="943"/>
</p:tagLst>
</file>

<file path=ppt/tags/tag222.xml><?xml version="1.0" encoding="utf-8"?>
<p:tagLst xmlns:p="http://schemas.openxmlformats.org/presentationml/2006/main">
  <p:tag name="AS_UNIQUEID" val="944"/>
</p:tagLst>
</file>

<file path=ppt/tags/tag223.xml><?xml version="1.0" encoding="utf-8"?>
<p:tagLst xmlns:p="http://schemas.openxmlformats.org/presentationml/2006/main">
  <p:tag name="AS_UNIQUEID" val="1298"/>
</p:tagLst>
</file>

<file path=ppt/tags/tag224.xml><?xml version="1.0" encoding="utf-8"?>
<p:tagLst xmlns:p="http://schemas.openxmlformats.org/presentationml/2006/main">
  <p:tag name="AS_UNIQUEID" val="945"/>
</p:tagLst>
</file>

<file path=ppt/tags/tag225.xml><?xml version="1.0" encoding="utf-8"?>
<p:tagLst xmlns:p="http://schemas.openxmlformats.org/presentationml/2006/main">
  <p:tag name="AS_UNIQUEID" val="946"/>
</p:tagLst>
</file>

<file path=ppt/tags/tag226.xml><?xml version="1.0" encoding="utf-8"?>
<p:tagLst xmlns:p="http://schemas.openxmlformats.org/presentationml/2006/main">
  <p:tag name="AS_UNIQUEID" val="947"/>
</p:tagLst>
</file>

<file path=ppt/tags/tag227.xml><?xml version="1.0" encoding="utf-8"?>
<p:tagLst xmlns:p="http://schemas.openxmlformats.org/presentationml/2006/main">
  <p:tag name="AS_UNIQUEID" val="948"/>
</p:tagLst>
</file>

<file path=ppt/tags/tag228.xml><?xml version="1.0" encoding="utf-8"?>
<p:tagLst xmlns:p="http://schemas.openxmlformats.org/presentationml/2006/main">
  <p:tag name="AS_UNIQUEID" val="949"/>
</p:tagLst>
</file>

<file path=ppt/tags/tag229.xml><?xml version="1.0" encoding="utf-8"?>
<p:tagLst xmlns:p="http://schemas.openxmlformats.org/presentationml/2006/main">
  <p:tag name="AS_UNIQUEID" val="950"/>
</p:tagLst>
</file>

<file path=ppt/tags/tag23.xml><?xml version="1.0" encoding="utf-8"?>
<p:tagLst xmlns:p="http://schemas.openxmlformats.org/presentationml/2006/main">
  <p:tag name="AS_UNIQUEID" val="480"/>
</p:tagLst>
</file>

<file path=ppt/tags/tag230.xml><?xml version="1.0" encoding="utf-8"?>
<p:tagLst xmlns:p="http://schemas.openxmlformats.org/presentationml/2006/main">
  <p:tag name="AS_UNIQUEID" val="951"/>
</p:tagLst>
</file>

<file path=ppt/tags/tag231.xml><?xml version="1.0" encoding="utf-8"?>
<p:tagLst xmlns:p="http://schemas.openxmlformats.org/presentationml/2006/main">
  <p:tag name="AS_UNIQUEID" val="952"/>
</p:tagLst>
</file>

<file path=ppt/tags/tag232.xml><?xml version="1.0" encoding="utf-8"?>
<p:tagLst xmlns:p="http://schemas.openxmlformats.org/presentationml/2006/main">
  <p:tag name="AS_UNIQUEID" val="953"/>
</p:tagLst>
</file>

<file path=ppt/tags/tag233.xml><?xml version="1.0" encoding="utf-8"?>
<p:tagLst xmlns:p="http://schemas.openxmlformats.org/presentationml/2006/main">
  <p:tag name="AS_UNIQUEID" val="954"/>
</p:tagLst>
</file>

<file path=ppt/tags/tag234.xml><?xml version="1.0" encoding="utf-8"?>
<p:tagLst xmlns:p="http://schemas.openxmlformats.org/presentationml/2006/main">
  <p:tag name="AS_UNIQUEID" val="955"/>
</p:tagLst>
</file>

<file path=ppt/tags/tag235.xml><?xml version="1.0" encoding="utf-8"?>
<p:tagLst xmlns:p="http://schemas.openxmlformats.org/presentationml/2006/main">
  <p:tag name="AS_UNIQUEID" val="956"/>
</p:tagLst>
</file>

<file path=ppt/tags/tag236.xml><?xml version="1.0" encoding="utf-8"?>
<p:tagLst xmlns:p="http://schemas.openxmlformats.org/presentationml/2006/main">
  <p:tag name="AS_UNIQUEID" val="957"/>
</p:tagLst>
</file>

<file path=ppt/tags/tag237.xml><?xml version="1.0" encoding="utf-8"?>
<p:tagLst xmlns:p="http://schemas.openxmlformats.org/presentationml/2006/main">
  <p:tag name="AS_UNIQUEID" val="958"/>
</p:tagLst>
</file>

<file path=ppt/tags/tag238.xml><?xml version="1.0" encoding="utf-8"?>
<p:tagLst xmlns:p="http://schemas.openxmlformats.org/presentationml/2006/main">
  <p:tag name="AS_UNIQUEID" val="959"/>
</p:tagLst>
</file>

<file path=ppt/tags/tag239.xml><?xml version="1.0" encoding="utf-8"?>
<p:tagLst xmlns:p="http://schemas.openxmlformats.org/presentationml/2006/main">
  <p:tag name="AS_UNIQUEID" val="960"/>
</p:tagLst>
</file>

<file path=ppt/tags/tag24.xml><?xml version="1.0" encoding="utf-8"?>
<p:tagLst xmlns:p="http://schemas.openxmlformats.org/presentationml/2006/main">
  <p:tag name="AS_UNIQUEID" val="481"/>
</p:tagLst>
</file>

<file path=ppt/tags/tag240.xml><?xml version="1.0" encoding="utf-8"?>
<p:tagLst xmlns:p="http://schemas.openxmlformats.org/presentationml/2006/main">
  <p:tag name="AS_UNIQUEID" val="961"/>
</p:tagLst>
</file>

<file path=ppt/tags/tag241.xml><?xml version="1.0" encoding="utf-8"?>
<p:tagLst xmlns:p="http://schemas.openxmlformats.org/presentationml/2006/main">
  <p:tag name="AS_UNIQUEID" val="962"/>
</p:tagLst>
</file>

<file path=ppt/tags/tag242.xml><?xml version="1.0" encoding="utf-8"?>
<p:tagLst xmlns:p="http://schemas.openxmlformats.org/presentationml/2006/main">
  <p:tag name="AS_UNIQUEID" val="963"/>
</p:tagLst>
</file>

<file path=ppt/tags/tag243.xml><?xml version="1.0" encoding="utf-8"?>
<p:tagLst xmlns:p="http://schemas.openxmlformats.org/presentationml/2006/main">
  <p:tag name="AS_UNIQUEID" val="964"/>
</p:tagLst>
</file>

<file path=ppt/tags/tag244.xml><?xml version="1.0" encoding="utf-8"?>
<p:tagLst xmlns:p="http://schemas.openxmlformats.org/presentationml/2006/main">
  <p:tag name="AS_UNIQUEID" val="965"/>
</p:tagLst>
</file>

<file path=ppt/tags/tag245.xml><?xml version="1.0" encoding="utf-8"?>
<p:tagLst xmlns:p="http://schemas.openxmlformats.org/presentationml/2006/main">
  <p:tag name="AS_UNIQUEID" val="966"/>
</p:tagLst>
</file>

<file path=ppt/tags/tag246.xml><?xml version="1.0" encoding="utf-8"?>
<p:tagLst xmlns:p="http://schemas.openxmlformats.org/presentationml/2006/main">
  <p:tag name="AS_UNIQUEID" val="967"/>
</p:tagLst>
</file>

<file path=ppt/tags/tag247.xml><?xml version="1.0" encoding="utf-8"?>
<p:tagLst xmlns:p="http://schemas.openxmlformats.org/presentationml/2006/main">
  <p:tag name="AS_UNIQUEID" val="968"/>
</p:tagLst>
</file>

<file path=ppt/tags/tag248.xml><?xml version="1.0" encoding="utf-8"?>
<p:tagLst xmlns:p="http://schemas.openxmlformats.org/presentationml/2006/main">
  <p:tag name="AS_UNIQUEID" val="969"/>
</p:tagLst>
</file>

<file path=ppt/tags/tag249.xml><?xml version="1.0" encoding="utf-8"?>
<p:tagLst xmlns:p="http://schemas.openxmlformats.org/presentationml/2006/main">
  <p:tag name="AS_UNIQUEID" val="970"/>
</p:tagLst>
</file>

<file path=ppt/tags/tag25.xml><?xml version="1.0" encoding="utf-8"?>
<p:tagLst xmlns:p="http://schemas.openxmlformats.org/presentationml/2006/main">
  <p:tag name="AS_UNIQUEID" val="482"/>
</p:tagLst>
</file>

<file path=ppt/tags/tag250.xml><?xml version="1.0" encoding="utf-8"?>
<p:tagLst xmlns:p="http://schemas.openxmlformats.org/presentationml/2006/main">
  <p:tag name="AS_UNIQUEID" val="971"/>
</p:tagLst>
</file>

<file path=ppt/tags/tag251.xml><?xml version="1.0" encoding="utf-8"?>
<p:tagLst xmlns:p="http://schemas.openxmlformats.org/presentationml/2006/main">
  <p:tag name="AS_UNIQUEID" val="972"/>
</p:tagLst>
</file>

<file path=ppt/tags/tag252.xml><?xml version="1.0" encoding="utf-8"?>
<p:tagLst xmlns:p="http://schemas.openxmlformats.org/presentationml/2006/main">
  <p:tag name="AS_UNIQUEID" val="973"/>
</p:tagLst>
</file>

<file path=ppt/tags/tag253.xml><?xml version="1.0" encoding="utf-8"?>
<p:tagLst xmlns:p="http://schemas.openxmlformats.org/presentationml/2006/main">
  <p:tag name="AS_UNIQUEID" val="974"/>
</p:tagLst>
</file>

<file path=ppt/tags/tag254.xml><?xml version="1.0" encoding="utf-8"?>
<p:tagLst xmlns:p="http://schemas.openxmlformats.org/presentationml/2006/main">
  <p:tag name="AS_UNIQUEID" val="975"/>
</p:tagLst>
</file>

<file path=ppt/tags/tag255.xml><?xml version="1.0" encoding="utf-8"?>
<p:tagLst xmlns:p="http://schemas.openxmlformats.org/presentationml/2006/main">
  <p:tag name="AS_UNIQUEID" val="976"/>
</p:tagLst>
</file>

<file path=ppt/tags/tag256.xml><?xml version="1.0" encoding="utf-8"?>
<p:tagLst xmlns:p="http://schemas.openxmlformats.org/presentationml/2006/main">
  <p:tag name="AS_UNIQUEID" val="977"/>
</p:tagLst>
</file>

<file path=ppt/tags/tag257.xml><?xml version="1.0" encoding="utf-8"?>
<p:tagLst xmlns:p="http://schemas.openxmlformats.org/presentationml/2006/main">
  <p:tag name="AS_UNIQUEID" val="978"/>
</p:tagLst>
</file>

<file path=ppt/tags/tag258.xml><?xml version="1.0" encoding="utf-8"?>
<p:tagLst xmlns:p="http://schemas.openxmlformats.org/presentationml/2006/main">
  <p:tag name="AS_UNIQUEID" val="979"/>
</p:tagLst>
</file>

<file path=ppt/tags/tag259.xml><?xml version="1.0" encoding="utf-8"?>
<p:tagLst xmlns:p="http://schemas.openxmlformats.org/presentationml/2006/main">
  <p:tag name="AS_UNIQUEID" val="980"/>
</p:tagLst>
</file>

<file path=ppt/tags/tag26.xml><?xml version="1.0" encoding="utf-8"?>
<p:tagLst xmlns:p="http://schemas.openxmlformats.org/presentationml/2006/main">
  <p:tag name="AS_UNIQUEID" val="483"/>
</p:tagLst>
</file>

<file path=ppt/tags/tag260.xml><?xml version="1.0" encoding="utf-8"?>
<p:tagLst xmlns:p="http://schemas.openxmlformats.org/presentationml/2006/main">
  <p:tag name="AS_UNIQUEID" val="981"/>
</p:tagLst>
</file>

<file path=ppt/tags/tag261.xml><?xml version="1.0" encoding="utf-8"?>
<p:tagLst xmlns:p="http://schemas.openxmlformats.org/presentationml/2006/main">
  <p:tag name="AS_UNIQUEID" val="982"/>
</p:tagLst>
</file>

<file path=ppt/tags/tag262.xml><?xml version="1.0" encoding="utf-8"?>
<p:tagLst xmlns:p="http://schemas.openxmlformats.org/presentationml/2006/main">
  <p:tag name="AS_UNIQUEID" val="983"/>
</p:tagLst>
</file>

<file path=ppt/tags/tag263.xml><?xml version="1.0" encoding="utf-8"?>
<p:tagLst xmlns:p="http://schemas.openxmlformats.org/presentationml/2006/main">
  <p:tag name="AS_UNIQUEID" val="984"/>
</p:tagLst>
</file>

<file path=ppt/tags/tag264.xml><?xml version="1.0" encoding="utf-8"?>
<p:tagLst xmlns:p="http://schemas.openxmlformats.org/presentationml/2006/main">
  <p:tag name="AS_UNIQUEID" val="985"/>
</p:tagLst>
</file>

<file path=ppt/tags/tag265.xml><?xml version="1.0" encoding="utf-8"?>
<p:tagLst xmlns:p="http://schemas.openxmlformats.org/presentationml/2006/main">
  <p:tag name="AS_UNIQUEID" val="986"/>
</p:tagLst>
</file>

<file path=ppt/tags/tag266.xml><?xml version="1.0" encoding="utf-8"?>
<p:tagLst xmlns:p="http://schemas.openxmlformats.org/presentationml/2006/main">
  <p:tag name="AS_UNIQUEID" val="987"/>
</p:tagLst>
</file>

<file path=ppt/tags/tag267.xml><?xml version="1.0" encoding="utf-8"?>
<p:tagLst xmlns:p="http://schemas.openxmlformats.org/presentationml/2006/main">
  <p:tag name="AS_UNIQUEID" val="988"/>
</p:tagLst>
</file>

<file path=ppt/tags/tag268.xml><?xml version="1.0" encoding="utf-8"?>
<p:tagLst xmlns:p="http://schemas.openxmlformats.org/presentationml/2006/main">
  <p:tag name="AS_UNIQUEID" val="989"/>
</p:tagLst>
</file>

<file path=ppt/tags/tag269.xml><?xml version="1.0" encoding="utf-8"?>
<p:tagLst xmlns:p="http://schemas.openxmlformats.org/presentationml/2006/main">
  <p:tag name="AS_UNIQUEID" val="990"/>
</p:tagLst>
</file>

<file path=ppt/tags/tag27.xml><?xml version="1.0" encoding="utf-8"?>
<p:tagLst xmlns:p="http://schemas.openxmlformats.org/presentationml/2006/main">
  <p:tag name="AS_UNIQUEID" val="484"/>
</p:tagLst>
</file>

<file path=ppt/tags/tag270.xml><?xml version="1.0" encoding="utf-8"?>
<p:tagLst xmlns:p="http://schemas.openxmlformats.org/presentationml/2006/main">
  <p:tag name="AS_UNIQUEID" val="991"/>
</p:tagLst>
</file>

<file path=ppt/tags/tag271.xml><?xml version="1.0" encoding="utf-8"?>
<p:tagLst xmlns:p="http://schemas.openxmlformats.org/presentationml/2006/main">
  <p:tag name="AS_UNIQUEID" val="992"/>
</p:tagLst>
</file>

<file path=ppt/tags/tag272.xml><?xml version="1.0" encoding="utf-8"?>
<p:tagLst xmlns:p="http://schemas.openxmlformats.org/presentationml/2006/main">
  <p:tag name="AS_UNIQUEID" val="993"/>
</p:tagLst>
</file>

<file path=ppt/tags/tag273.xml><?xml version="1.0" encoding="utf-8"?>
<p:tagLst xmlns:p="http://schemas.openxmlformats.org/presentationml/2006/main">
  <p:tag name="AS_UNIQUEID" val="994"/>
</p:tagLst>
</file>

<file path=ppt/tags/tag274.xml><?xml version="1.0" encoding="utf-8"?>
<p:tagLst xmlns:p="http://schemas.openxmlformats.org/presentationml/2006/main">
  <p:tag name="AS_UNIQUEID" val="995"/>
</p:tagLst>
</file>

<file path=ppt/tags/tag275.xml><?xml version="1.0" encoding="utf-8"?>
<p:tagLst xmlns:p="http://schemas.openxmlformats.org/presentationml/2006/main">
  <p:tag name="AS_UNIQUEID" val="996"/>
</p:tagLst>
</file>

<file path=ppt/tags/tag276.xml><?xml version="1.0" encoding="utf-8"?>
<p:tagLst xmlns:p="http://schemas.openxmlformats.org/presentationml/2006/main">
  <p:tag name="AS_UNIQUEID" val="997"/>
</p:tagLst>
</file>

<file path=ppt/tags/tag277.xml><?xml version="1.0" encoding="utf-8"?>
<p:tagLst xmlns:p="http://schemas.openxmlformats.org/presentationml/2006/main">
  <p:tag name="AS_UNIQUEID" val="998"/>
</p:tagLst>
</file>

<file path=ppt/tags/tag278.xml><?xml version="1.0" encoding="utf-8"?>
<p:tagLst xmlns:p="http://schemas.openxmlformats.org/presentationml/2006/main">
  <p:tag name="AS_UNIQUEID" val="999"/>
</p:tagLst>
</file>

<file path=ppt/tags/tag279.xml><?xml version="1.0" encoding="utf-8"?>
<p:tagLst xmlns:p="http://schemas.openxmlformats.org/presentationml/2006/main">
  <p:tag name="AS_UNIQUEID" val="1000"/>
</p:tagLst>
</file>

<file path=ppt/tags/tag28.xml><?xml version="1.0" encoding="utf-8"?>
<p:tagLst xmlns:p="http://schemas.openxmlformats.org/presentationml/2006/main">
  <p:tag name="AS_UNIQUEID" val="485"/>
</p:tagLst>
</file>

<file path=ppt/tags/tag280.xml><?xml version="1.0" encoding="utf-8"?>
<p:tagLst xmlns:p="http://schemas.openxmlformats.org/presentationml/2006/main">
  <p:tag name="AS_UNIQUEID" val="1001"/>
</p:tagLst>
</file>

<file path=ppt/tags/tag281.xml><?xml version="1.0" encoding="utf-8"?>
<p:tagLst xmlns:p="http://schemas.openxmlformats.org/presentationml/2006/main">
  <p:tag name="AS_UNIQUEID" val="1002"/>
</p:tagLst>
</file>

<file path=ppt/tags/tag282.xml><?xml version="1.0" encoding="utf-8"?>
<p:tagLst xmlns:p="http://schemas.openxmlformats.org/presentationml/2006/main">
  <p:tag name="AS_UNIQUEID" val="1003"/>
</p:tagLst>
</file>

<file path=ppt/tags/tag283.xml><?xml version="1.0" encoding="utf-8"?>
<p:tagLst xmlns:p="http://schemas.openxmlformats.org/presentationml/2006/main">
  <p:tag name="AS_UNIQUEID" val="1004"/>
</p:tagLst>
</file>

<file path=ppt/tags/tag284.xml><?xml version="1.0" encoding="utf-8"?>
<p:tagLst xmlns:p="http://schemas.openxmlformats.org/presentationml/2006/main">
  <p:tag name="AS_UNIQUEID" val="1005"/>
</p:tagLst>
</file>

<file path=ppt/tags/tag285.xml><?xml version="1.0" encoding="utf-8"?>
<p:tagLst xmlns:p="http://schemas.openxmlformats.org/presentationml/2006/main">
  <p:tag name="AS_UNIQUEID" val="1006"/>
</p:tagLst>
</file>

<file path=ppt/tags/tag286.xml><?xml version="1.0" encoding="utf-8"?>
<p:tagLst xmlns:p="http://schemas.openxmlformats.org/presentationml/2006/main">
  <p:tag name="AS_UNIQUEID" val="1007"/>
</p:tagLst>
</file>

<file path=ppt/tags/tag287.xml><?xml version="1.0" encoding="utf-8"?>
<p:tagLst xmlns:p="http://schemas.openxmlformats.org/presentationml/2006/main">
  <p:tag name="AS_UNIQUEID" val="1008"/>
</p:tagLst>
</file>

<file path=ppt/tags/tag288.xml><?xml version="1.0" encoding="utf-8"?>
<p:tagLst xmlns:p="http://schemas.openxmlformats.org/presentationml/2006/main">
  <p:tag name="AS_UNIQUEID" val="1009"/>
</p:tagLst>
</file>

<file path=ppt/tags/tag289.xml><?xml version="1.0" encoding="utf-8"?>
<p:tagLst xmlns:p="http://schemas.openxmlformats.org/presentationml/2006/main">
  <p:tag name="AS_UNIQUEID" val="1010"/>
</p:tagLst>
</file>

<file path=ppt/tags/tag29.xml><?xml version="1.0" encoding="utf-8"?>
<p:tagLst xmlns:p="http://schemas.openxmlformats.org/presentationml/2006/main">
  <p:tag name="AS_UNIQUEID" val="763"/>
</p:tagLst>
</file>

<file path=ppt/tags/tag290.xml><?xml version="1.0" encoding="utf-8"?>
<p:tagLst xmlns:p="http://schemas.openxmlformats.org/presentationml/2006/main">
  <p:tag name="AS_UNIQUEID" val="1011"/>
</p:tagLst>
</file>

<file path=ppt/tags/tag291.xml><?xml version="1.0" encoding="utf-8"?>
<p:tagLst xmlns:p="http://schemas.openxmlformats.org/presentationml/2006/main">
  <p:tag name="AS_UNIQUEID" val="1012"/>
</p:tagLst>
</file>

<file path=ppt/tags/tag292.xml><?xml version="1.0" encoding="utf-8"?>
<p:tagLst xmlns:p="http://schemas.openxmlformats.org/presentationml/2006/main">
  <p:tag name="AS_UNIQUEID" val="1013"/>
</p:tagLst>
</file>

<file path=ppt/tags/tag293.xml><?xml version="1.0" encoding="utf-8"?>
<p:tagLst xmlns:p="http://schemas.openxmlformats.org/presentationml/2006/main">
  <p:tag name="AS_UNIQUEID" val="1014"/>
</p:tagLst>
</file>

<file path=ppt/tags/tag294.xml><?xml version="1.0" encoding="utf-8"?>
<p:tagLst xmlns:p="http://schemas.openxmlformats.org/presentationml/2006/main">
  <p:tag name="AS_UNIQUEID" val="1015"/>
</p:tagLst>
</file>

<file path=ppt/tags/tag295.xml><?xml version="1.0" encoding="utf-8"?>
<p:tagLst xmlns:p="http://schemas.openxmlformats.org/presentationml/2006/main">
  <p:tag name="AS_UNIQUEID" val="1016"/>
</p:tagLst>
</file>

<file path=ppt/tags/tag296.xml><?xml version="1.0" encoding="utf-8"?>
<p:tagLst xmlns:p="http://schemas.openxmlformats.org/presentationml/2006/main">
  <p:tag name="AS_UNIQUEID" val="1017"/>
</p:tagLst>
</file>

<file path=ppt/tags/tag297.xml><?xml version="1.0" encoding="utf-8"?>
<p:tagLst xmlns:p="http://schemas.openxmlformats.org/presentationml/2006/main">
  <p:tag name="AS_UNIQUEID" val="1018"/>
</p:tagLst>
</file>

<file path=ppt/tags/tag298.xml><?xml version="1.0" encoding="utf-8"?>
<p:tagLst xmlns:p="http://schemas.openxmlformats.org/presentationml/2006/main">
  <p:tag name="AS_UNIQUEID" val="1019"/>
</p:tagLst>
</file>

<file path=ppt/tags/tag299.xml><?xml version="1.0" encoding="utf-8"?>
<p:tagLst xmlns:p="http://schemas.openxmlformats.org/presentationml/2006/main">
  <p:tag name="AS_UNIQUEID" val="1020"/>
</p:tagLst>
</file>

<file path=ppt/tags/tag3.xml><?xml version="1.0" encoding="utf-8"?>
<p:tagLst xmlns:p="http://schemas.openxmlformats.org/presentationml/2006/main">
  <p:tag name="AS_UNIQUEID" val="746"/>
</p:tagLst>
</file>

<file path=ppt/tags/tag30.xml><?xml version="1.0" encoding="utf-8"?>
<p:tagLst xmlns:p="http://schemas.openxmlformats.org/presentationml/2006/main">
  <p:tag name="AS_UNIQUEID" val="487"/>
</p:tagLst>
</file>

<file path=ppt/tags/tag300.xml><?xml version="1.0" encoding="utf-8"?>
<p:tagLst xmlns:p="http://schemas.openxmlformats.org/presentationml/2006/main">
  <p:tag name="AS_UNIQUEID" val="1021"/>
</p:tagLst>
</file>

<file path=ppt/tags/tag301.xml><?xml version="1.0" encoding="utf-8"?>
<p:tagLst xmlns:p="http://schemas.openxmlformats.org/presentationml/2006/main">
  <p:tag name="AS_UNIQUEID" val="1022"/>
</p:tagLst>
</file>

<file path=ppt/tags/tag302.xml><?xml version="1.0" encoding="utf-8"?>
<p:tagLst xmlns:p="http://schemas.openxmlformats.org/presentationml/2006/main">
  <p:tag name="AS_UNIQUEID" val="1023"/>
</p:tagLst>
</file>

<file path=ppt/tags/tag303.xml><?xml version="1.0" encoding="utf-8"?>
<p:tagLst xmlns:p="http://schemas.openxmlformats.org/presentationml/2006/main">
  <p:tag name="AS_UNIQUEID" val="1024"/>
</p:tagLst>
</file>

<file path=ppt/tags/tag304.xml><?xml version="1.0" encoding="utf-8"?>
<p:tagLst xmlns:p="http://schemas.openxmlformats.org/presentationml/2006/main">
  <p:tag name="AS_UNIQUEID" val="1025"/>
</p:tagLst>
</file>

<file path=ppt/tags/tag305.xml><?xml version="1.0" encoding="utf-8"?>
<p:tagLst xmlns:p="http://schemas.openxmlformats.org/presentationml/2006/main">
  <p:tag name="AS_UNIQUEID" val="1026"/>
</p:tagLst>
</file>

<file path=ppt/tags/tag306.xml><?xml version="1.0" encoding="utf-8"?>
<p:tagLst xmlns:p="http://schemas.openxmlformats.org/presentationml/2006/main">
  <p:tag name="AS_UNIQUEID" val="1027"/>
</p:tagLst>
</file>

<file path=ppt/tags/tag307.xml><?xml version="1.0" encoding="utf-8"?>
<p:tagLst xmlns:p="http://schemas.openxmlformats.org/presentationml/2006/main">
  <p:tag name="AS_UNIQUEID" val="1028"/>
</p:tagLst>
</file>

<file path=ppt/tags/tag308.xml><?xml version="1.0" encoding="utf-8"?>
<p:tagLst xmlns:p="http://schemas.openxmlformats.org/presentationml/2006/main">
  <p:tag name="AS_UNIQUEID" val="1029"/>
</p:tagLst>
</file>

<file path=ppt/tags/tag309.xml><?xml version="1.0" encoding="utf-8"?>
<p:tagLst xmlns:p="http://schemas.openxmlformats.org/presentationml/2006/main">
  <p:tag name="AS_UNIQUEID" val="1030"/>
</p:tagLst>
</file>

<file path=ppt/tags/tag31.xml><?xml version="1.0" encoding="utf-8"?>
<p:tagLst xmlns:p="http://schemas.openxmlformats.org/presentationml/2006/main">
  <p:tag name="AS_UNIQUEID" val="488"/>
</p:tagLst>
</file>

<file path=ppt/tags/tag310.xml><?xml version="1.0" encoding="utf-8"?>
<p:tagLst xmlns:p="http://schemas.openxmlformats.org/presentationml/2006/main">
  <p:tag name="AS_UNIQUEID" val="1031"/>
</p:tagLst>
</file>

<file path=ppt/tags/tag311.xml><?xml version="1.0" encoding="utf-8"?>
<p:tagLst xmlns:p="http://schemas.openxmlformats.org/presentationml/2006/main">
  <p:tag name="AS_UNIQUEID" val="1032"/>
</p:tagLst>
</file>

<file path=ppt/tags/tag312.xml><?xml version="1.0" encoding="utf-8"?>
<p:tagLst xmlns:p="http://schemas.openxmlformats.org/presentationml/2006/main">
  <p:tag name="AS_UNIQUEID" val="1033"/>
</p:tagLst>
</file>

<file path=ppt/tags/tag313.xml><?xml version="1.0" encoding="utf-8"?>
<p:tagLst xmlns:p="http://schemas.openxmlformats.org/presentationml/2006/main">
  <p:tag name="AS_UNIQUEID" val="1034"/>
</p:tagLst>
</file>

<file path=ppt/tags/tag314.xml><?xml version="1.0" encoding="utf-8"?>
<p:tagLst xmlns:p="http://schemas.openxmlformats.org/presentationml/2006/main">
  <p:tag name="AS_UNIQUEID" val="1035"/>
</p:tagLst>
</file>

<file path=ppt/tags/tag315.xml><?xml version="1.0" encoding="utf-8"?>
<p:tagLst xmlns:p="http://schemas.openxmlformats.org/presentationml/2006/main">
  <p:tag name="AS_UNIQUEID" val="1036"/>
</p:tagLst>
</file>

<file path=ppt/tags/tag316.xml><?xml version="1.0" encoding="utf-8"?>
<p:tagLst xmlns:p="http://schemas.openxmlformats.org/presentationml/2006/main">
  <p:tag name="AS_UNIQUEID" val="1037"/>
</p:tagLst>
</file>

<file path=ppt/tags/tag317.xml><?xml version="1.0" encoding="utf-8"?>
<p:tagLst xmlns:p="http://schemas.openxmlformats.org/presentationml/2006/main">
  <p:tag name="AS_UNIQUEID" val="1038"/>
</p:tagLst>
</file>

<file path=ppt/tags/tag318.xml><?xml version="1.0" encoding="utf-8"?>
<p:tagLst xmlns:p="http://schemas.openxmlformats.org/presentationml/2006/main">
  <p:tag name="AS_UNIQUEID" val="1039"/>
</p:tagLst>
</file>

<file path=ppt/tags/tag319.xml><?xml version="1.0" encoding="utf-8"?>
<p:tagLst xmlns:p="http://schemas.openxmlformats.org/presentationml/2006/main">
  <p:tag name="AS_UNIQUEID" val="1040"/>
</p:tagLst>
</file>

<file path=ppt/tags/tag32.xml><?xml version="1.0" encoding="utf-8"?>
<p:tagLst xmlns:p="http://schemas.openxmlformats.org/presentationml/2006/main">
  <p:tag name="AS_UNIQUEID" val="764"/>
</p:tagLst>
</file>

<file path=ppt/tags/tag320.xml><?xml version="1.0" encoding="utf-8"?>
<p:tagLst xmlns:p="http://schemas.openxmlformats.org/presentationml/2006/main">
  <p:tag name="AS_UNIQUEID" val="1041"/>
</p:tagLst>
</file>

<file path=ppt/tags/tag321.xml><?xml version="1.0" encoding="utf-8"?>
<p:tagLst xmlns:p="http://schemas.openxmlformats.org/presentationml/2006/main">
  <p:tag name="AS_UNIQUEID" val="1042"/>
</p:tagLst>
</file>

<file path=ppt/tags/tag322.xml><?xml version="1.0" encoding="utf-8"?>
<p:tagLst xmlns:p="http://schemas.openxmlformats.org/presentationml/2006/main">
  <p:tag name="AS_UNIQUEID" val="1043"/>
</p:tagLst>
</file>

<file path=ppt/tags/tag323.xml><?xml version="1.0" encoding="utf-8"?>
<p:tagLst xmlns:p="http://schemas.openxmlformats.org/presentationml/2006/main">
  <p:tag name="AS_UNIQUEID" val="1044"/>
</p:tagLst>
</file>

<file path=ppt/tags/tag324.xml><?xml version="1.0" encoding="utf-8"?>
<p:tagLst xmlns:p="http://schemas.openxmlformats.org/presentationml/2006/main">
  <p:tag name="AS_UNIQUEID" val="1045"/>
</p:tagLst>
</file>

<file path=ppt/tags/tag325.xml><?xml version="1.0" encoding="utf-8"?>
<p:tagLst xmlns:p="http://schemas.openxmlformats.org/presentationml/2006/main">
  <p:tag name="AS_UNIQUEID" val="1046"/>
</p:tagLst>
</file>

<file path=ppt/tags/tag326.xml><?xml version="1.0" encoding="utf-8"?>
<p:tagLst xmlns:p="http://schemas.openxmlformats.org/presentationml/2006/main">
  <p:tag name="AS_UNIQUEID" val="1047"/>
</p:tagLst>
</file>

<file path=ppt/tags/tag327.xml><?xml version="1.0" encoding="utf-8"?>
<p:tagLst xmlns:p="http://schemas.openxmlformats.org/presentationml/2006/main">
  <p:tag name="AS_UNIQUEID" val="1048"/>
</p:tagLst>
</file>

<file path=ppt/tags/tag328.xml><?xml version="1.0" encoding="utf-8"?>
<p:tagLst xmlns:p="http://schemas.openxmlformats.org/presentationml/2006/main">
  <p:tag name="AS_UNIQUEID" val="1049"/>
</p:tagLst>
</file>

<file path=ppt/tags/tag329.xml><?xml version="1.0" encoding="utf-8"?>
<p:tagLst xmlns:p="http://schemas.openxmlformats.org/presentationml/2006/main">
  <p:tag name="AS_UNIQUEID" val="1050"/>
</p:tagLst>
</file>

<file path=ppt/tags/tag33.xml><?xml version="1.0" encoding="utf-8"?>
<p:tagLst xmlns:p="http://schemas.openxmlformats.org/presentationml/2006/main">
  <p:tag name="AS_UNIQUEID" val="765"/>
</p:tagLst>
</file>

<file path=ppt/tags/tag330.xml><?xml version="1.0" encoding="utf-8"?>
<p:tagLst xmlns:p="http://schemas.openxmlformats.org/presentationml/2006/main">
  <p:tag name="AS_UNIQUEID" val="1051"/>
</p:tagLst>
</file>

<file path=ppt/tags/tag331.xml><?xml version="1.0" encoding="utf-8"?>
<p:tagLst xmlns:p="http://schemas.openxmlformats.org/presentationml/2006/main">
  <p:tag name="AS_UNIQUEID" val="1052"/>
</p:tagLst>
</file>

<file path=ppt/tags/tag332.xml><?xml version="1.0" encoding="utf-8"?>
<p:tagLst xmlns:p="http://schemas.openxmlformats.org/presentationml/2006/main">
  <p:tag name="AS_UNIQUEID" val="1053"/>
</p:tagLst>
</file>

<file path=ppt/tags/tag333.xml><?xml version="1.0" encoding="utf-8"?>
<p:tagLst xmlns:p="http://schemas.openxmlformats.org/presentationml/2006/main">
  <p:tag name="AS_UNIQUEID" val="1054"/>
</p:tagLst>
</file>

<file path=ppt/tags/tag334.xml><?xml version="1.0" encoding="utf-8"?>
<p:tagLst xmlns:p="http://schemas.openxmlformats.org/presentationml/2006/main">
  <p:tag name="AS_UNIQUEID" val="1055"/>
</p:tagLst>
</file>

<file path=ppt/tags/tag335.xml><?xml version="1.0" encoding="utf-8"?>
<p:tagLst xmlns:p="http://schemas.openxmlformats.org/presentationml/2006/main">
  <p:tag name="AS_UNIQUEID" val="1056"/>
</p:tagLst>
</file>

<file path=ppt/tags/tag336.xml><?xml version="1.0" encoding="utf-8"?>
<p:tagLst xmlns:p="http://schemas.openxmlformats.org/presentationml/2006/main">
  <p:tag name="AS_UNIQUEID" val="1057"/>
</p:tagLst>
</file>

<file path=ppt/tags/tag337.xml><?xml version="1.0" encoding="utf-8"?>
<p:tagLst xmlns:p="http://schemas.openxmlformats.org/presentationml/2006/main">
  <p:tag name="AS_UNIQUEID" val="1058"/>
</p:tagLst>
</file>

<file path=ppt/tags/tag338.xml><?xml version="1.0" encoding="utf-8"?>
<p:tagLst xmlns:p="http://schemas.openxmlformats.org/presentationml/2006/main">
  <p:tag name="AS_UNIQUEID" val="1059"/>
</p:tagLst>
</file>

<file path=ppt/tags/tag339.xml><?xml version="1.0" encoding="utf-8"?>
<p:tagLst xmlns:p="http://schemas.openxmlformats.org/presentationml/2006/main">
  <p:tag name="AS_UNIQUEID" val="1060"/>
</p:tagLst>
</file>

<file path=ppt/tags/tag34.xml><?xml version="1.0" encoding="utf-8"?>
<p:tagLst xmlns:p="http://schemas.openxmlformats.org/presentationml/2006/main">
  <p:tag name="AS_UNIQUEID" val="502"/>
</p:tagLst>
</file>

<file path=ppt/tags/tag340.xml><?xml version="1.0" encoding="utf-8"?>
<p:tagLst xmlns:p="http://schemas.openxmlformats.org/presentationml/2006/main">
  <p:tag name="AS_UNIQUEID" val="1061"/>
</p:tagLst>
</file>

<file path=ppt/tags/tag341.xml><?xml version="1.0" encoding="utf-8"?>
<p:tagLst xmlns:p="http://schemas.openxmlformats.org/presentationml/2006/main">
  <p:tag name="AS_UNIQUEID" val="1062"/>
</p:tagLst>
</file>

<file path=ppt/tags/tag342.xml><?xml version="1.0" encoding="utf-8"?>
<p:tagLst xmlns:p="http://schemas.openxmlformats.org/presentationml/2006/main">
  <p:tag name="AS_UNIQUEID" val="1063"/>
</p:tagLst>
</file>

<file path=ppt/tags/tag343.xml><?xml version="1.0" encoding="utf-8"?>
<p:tagLst xmlns:p="http://schemas.openxmlformats.org/presentationml/2006/main">
  <p:tag name="AS_UNIQUEID" val="1064"/>
</p:tagLst>
</file>

<file path=ppt/tags/tag344.xml><?xml version="1.0" encoding="utf-8"?>
<p:tagLst xmlns:p="http://schemas.openxmlformats.org/presentationml/2006/main">
  <p:tag name="AS_UNIQUEID" val="1065"/>
</p:tagLst>
</file>

<file path=ppt/tags/tag345.xml><?xml version="1.0" encoding="utf-8"?>
<p:tagLst xmlns:p="http://schemas.openxmlformats.org/presentationml/2006/main">
  <p:tag name="AS_UNIQUEID" val="1066"/>
</p:tagLst>
</file>

<file path=ppt/tags/tag346.xml><?xml version="1.0" encoding="utf-8"?>
<p:tagLst xmlns:p="http://schemas.openxmlformats.org/presentationml/2006/main">
  <p:tag name="AS_UNIQUEID" val="1067"/>
</p:tagLst>
</file>

<file path=ppt/tags/tag347.xml><?xml version="1.0" encoding="utf-8"?>
<p:tagLst xmlns:p="http://schemas.openxmlformats.org/presentationml/2006/main">
  <p:tag name="AS_UNIQUEID" val="1068"/>
</p:tagLst>
</file>

<file path=ppt/tags/tag348.xml><?xml version="1.0" encoding="utf-8"?>
<p:tagLst xmlns:p="http://schemas.openxmlformats.org/presentationml/2006/main">
  <p:tag name="AS_UNIQUEID" val="1069"/>
</p:tagLst>
</file>

<file path=ppt/tags/tag349.xml><?xml version="1.0" encoding="utf-8"?>
<p:tagLst xmlns:p="http://schemas.openxmlformats.org/presentationml/2006/main">
  <p:tag name="AS_UNIQUEID" val="1070"/>
</p:tagLst>
</file>

<file path=ppt/tags/tag35.xml><?xml version="1.0" encoding="utf-8"?>
<p:tagLst xmlns:p="http://schemas.openxmlformats.org/presentationml/2006/main">
  <p:tag name="AS_UNIQUEID" val="517"/>
</p:tagLst>
</file>

<file path=ppt/tags/tag350.xml><?xml version="1.0" encoding="utf-8"?>
<p:tagLst xmlns:p="http://schemas.openxmlformats.org/presentationml/2006/main">
  <p:tag name="AS_UNIQUEID" val="1071"/>
</p:tagLst>
</file>

<file path=ppt/tags/tag351.xml><?xml version="1.0" encoding="utf-8"?>
<p:tagLst xmlns:p="http://schemas.openxmlformats.org/presentationml/2006/main">
  <p:tag name="AS_UNIQUEID" val="1072"/>
</p:tagLst>
</file>

<file path=ppt/tags/tag352.xml><?xml version="1.0" encoding="utf-8"?>
<p:tagLst xmlns:p="http://schemas.openxmlformats.org/presentationml/2006/main">
  <p:tag name="AS_UNIQUEID" val="1073"/>
</p:tagLst>
</file>

<file path=ppt/tags/tag353.xml><?xml version="1.0" encoding="utf-8"?>
<p:tagLst xmlns:p="http://schemas.openxmlformats.org/presentationml/2006/main">
  <p:tag name="AS_UNIQUEID" val="1074"/>
</p:tagLst>
</file>

<file path=ppt/tags/tag354.xml><?xml version="1.0" encoding="utf-8"?>
<p:tagLst xmlns:p="http://schemas.openxmlformats.org/presentationml/2006/main">
  <p:tag name="AS_UNIQUEID" val="1075"/>
</p:tagLst>
</file>

<file path=ppt/tags/tag355.xml><?xml version="1.0" encoding="utf-8"?>
<p:tagLst xmlns:p="http://schemas.openxmlformats.org/presentationml/2006/main">
  <p:tag name="AS_UNIQUEID" val="1076"/>
</p:tagLst>
</file>

<file path=ppt/tags/tag356.xml><?xml version="1.0" encoding="utf-8"?>
<p:tagLst xmlns:p="http://schemas.openxmlformats.org/presentationml/2006/main">
  <p:tag name="AS_UNIQUEID" val="1077"/>
</p:tagLst>
</file>

<file path=ppt/tags/tag357.xml><?xml version="1.0" encoding="utf-8"?>
<p:tagLst xmlns:p="http://schemas.openxmlformats.org/presentationml/2006/main">
  <p:tag name="AS_UNIQUEID" val="1078"/>
</p:tagLst>
</file>

<file path=ppt/tags/tag358.xml><?xml version="1.0" encoding="utf-8"?>
<p:tagLst xmlns:p="http://schemas.openxmlformats.org/presentationml/2006/main">
  <p:tag name="AS_UNIQUEID" val="1079"/>
</p:tagLst>
</file>

<file path=ppt/tags/tag359.xml><?xml version="1.0" encoding="utf-8"?>
<p:tagLst xmlns:p="http://schemas.openxmlformats.org/presentationml/2006/main">
  <p:tag name="AS_UNIQUEID" val="1080"/>
</p:tagLst>
</file>

<file path=ppt/tags/tag36.xml><?xml version="1.0" encoding="utf-8"?>
<p:tagLst xmlns:p="http://schemas.openxmlformats.org/presentationml/2006/main">
  <p:tag name="AS_UNIQUEID" val="766"/>
</p:tagLst>
</file>

<file path=ppt/tags/tag360.xml><?xml version="1.0" encoding="utf-8"?>
<p:tagLst xmlns:p="http://schemas.openxmlformats.org/presentationml/2006/main">
  <p:tag name="AS_UNIQUEID" val="1081"/>
</p:tagLst>
</file>

<file path=ppt/tags/tag361.xml><?xml version="1.0" encoding="utf-8"?>
<p:tagLst xmlns:p="http://schemas.openxmlformats.org/presentationml/2006/main">
  <p:tag name="AS_UNIQUEID" val="1082"/>
</p:tagLst>
</file>

<file path=ppt/tags/tag362.xml><?xml version="1.0" encoding="utf-8"?>
<p:tagLst xmlns:p="http://schemas.openxmlformats.org/presentationml/2006/main">
  <p:tag name="AS_UNIQUEID" val="1083"/>
</p:tagLst>
</file>

<file path=ppt/tags/tag363.xml><?xml version="1.0" encoding="utf-8"?>
<p:tagLst xmlns:p="http://schemas.openxmlformats.org/presentationml/2006/main">
  <p:tag name="AS_UNIQUEID" val="1084"/>
</p:tagLst>
</file>

<file path=ppt/tags/tag364.xml><?xml version="1.0" encoding="utf-8"?>
<p:tagLst xmlns:p="http://schemas.openxmlformats.org/presentationml/2006/main">
  <p:tag name="AS_UNIQUEID" val="1085"/>
</p:tagLst>
</file>

<file path=ppt/tags/tag365.xml><?xml version="1.0" encoding="utf-8"?>
<p:tagLst xmlns:p="http://schemas.openxmlformats.org/presentationml/2006/main">
  <p:tag name="AS_UNIQUEID" val="1086"/>
</p:tagLst>
</file>

<file path=ppt/tags/tag366.xml><?xml version="1.0" encoding="utf-8"?>
<p:tagLst xmlns:p="http://schemas.openxmlformats.org/presentationml/2006/main">
  <p:tag name="AS_UNIQUEID" val="1087"/>
</p:tagLst>
</file>

<file path=ppt/tags/tag367.xml><?xml version="1.0" encoding="utf-8"?>
<p:tagLst xmlns:p="http://schemas.openxmlformats.org/presentationml/2006/main">
  <p:tag name="AS_UNIQUEID" val="1088"/>
</p:tagLst>
</file>

<file path=ppt/tags/tag368.xml><?xml version="1.0" encoding="utf-8"?>
<p:tagLst xmlns:p="http://schemas.openxmlformats.org/presentationml/2006/main">
  <p:tag name="AS_UNIQUEID" val="1089"/>
</p:tagLst>
</file>

<file path=ppt/tags/tag369.xml><?xml version="1.0" encoding="utf-8"?>
<p:tagLst xmlns:p="http://schemas.openxmlformats.org/presentationml/2006/main">
  <p:tag name="AS_UNIQUEID" val="1090"/>
</p:tagLst>
</file>

<file path=ppt/tags/tag37.xml><?xml version="1.0" encoding="utf-8"?>
<p:tagLst xmlns:p="http://schemas.openxmlformats.org/presentationml/2006/main">
  <p:tag name="AS_UNIQUEID" val="498"/>
</p:tagLst>
</file>

<file path=ppt/tags/tag370.xml><?xml version="1.0" encoding="utf-8"?>
<p:tagLst xmlns:p="http://schemas.openxmlformats.org/presentationml/2006/main">
  <p:tag name="AS_UNIQUEID" val="1091"/>
</p:tagLst>
</file>

<file path=ppt/tags/tag371.xml><?xml version="1.0" encoding="utf-8"?>
<p:tagLst xmlns:p="http://schemas.openxmlformats.org/presentationml/2006/main">
  <p:tag name="AS_UNIQUEID" val="1092"/>
</p:tagLst>
</file>

<file path=ppt/tags/tag372.xml><?xml version="1.0" encoding="utf-8"?>
<p:tagLst xmlns:p="http://schemas.openxmlformats.org/presentationml/2006/main">
  <p:tag name="AS_UNIQUEID" val="1093"/>
</p:tagLst>
</file>

<file path=ppt/tags/tag373.xml><?xml version="1.0" encoding="utf-8"?>
<p:tagLst xmlns:p="http://schemas.openxmlformats.org/presentationml/2006/main">
  <p:tag name="AS_UNIQUEID" val="1094"/>
</p:tagLst>
</file>

<file path=ppt/tags/tag374.xml><?xml version="1.0" encoding="utf-8"?>
<p:tagLst xmlns:p="http://schemas.openxmlformats.org/presentationml/2006/main">
  <p:tag name="AS_UNIQUEID" val="1095"/>
</p:tagLst>
</file>

<file path=ppt/tags/tag375.xml><?xml version="1.0" encoding="utf-8"?>
<p:tagLst xmlns:p="http://schemas.openxmlformats.org/presentationml/2006/main">
  <p:tag name="AS_UNIQUEID" val="1096"/>
</p:tagLst>
</file>

<file path=ppt/tags/tag376.xml><?xml version="1.0" encoding="utf-8"?>
<p:tagLst xmlns:p="http://schemas.openxmlformats.org/presentationml/2006/main">
  <p:tag name="AS_UNIQUEID" val="1097"/>
</p:tagLst>
</file>

<file path=ppt/tags/tag377.xml><?xml version="1.0" encoding="utf-8"?>
<p:tagLst xmlns:p="http://schemas.openxmlformats.org/presentationml/2006/main">
  <p:tag name="AS_UNIQUEID" val="1098"/>
</p:tagLst>
</file>

<file path=ppt/tags/tag378.xml><?xml version="1.0" encoding="utf-8"?>
<p:tagLst xmlns:p="http://schemas.openxmlformats.org/presentationml/2006/main">
  <p:tag name="AS_UNIQUEID" val="1099"/>
</p:tagLst>
</file>

<file path=ppt/tags/tag379.xml><?xml version="1.0" encoding="utf-8"?>
<p:tagLst xmlns:p="http://schemas.openxmlformats.org/presentationml/2006/main">
  <p:tag name="AS_UNIQUEID" val="1100"/>
</p:tagLst>
</file>

<file path=ppt/tags/tag38.xml><?xml version="1.0" encoding="utf-8"?>
<p:tagLst xmlns:p="http://schemas.openxmlformats.org/presentationml/2006/main">
  <p:tag name="AS_UNIQUEID" val="743"/>
</p:tagLst>
</file>

<file path=ppt/tags/tag380.xml><?xml version="1.0" encoding="utf-8"?>
<p:tagLst xmlns:p="http://schemas.openxmlformats.org/presentationml/2006/main">
  <p:tag name="AS_UNIQUEID" val="1101"/>
</p:tagLst>
</file>

<file path=ppt/tags/tag381.xml><?xml version="1.0" encoding="utf-8"?>
<p:tagLst xmlns:p="http://schemas.openxmlformats.org/presentationml/2006/main">
  <p:tag name="AS_UNIQUEID" val="1102"/>
</p:tagLst>
</file>

<file path=ppt/tags/tag382.xml><?xml version="1.0" encoding="utf-8"?>
<p:tagLst xmlns:p="http://schemas.openxmlformats.org/presentationml/2006/main">
  <p:tag name="AS_UNIQUEID" val="1103"/>
</p:tagLst>
</file>

<file path=ppt/tags/tag383.xml><?xml version="1.0" encoding="utf-8"?>
<p:tagLst xmlns:p="http://schemas.openxmlformats.org/presentationml/2006/main">
  <p:tag name="AS_UNIQUEID" val="1104"/>
</p:tagLst>
</file>

<file path=ppt/tags/tag384.xml><?xml version="1.0" encoding="utf-8"?>
<p:tagLst xmlns:p="http://schemas.openxmlformats.org/presentationml/2006/main">
  <p:tag name="AS_UNIQUEID" val="1105"/>
</p:tagLst>
</file>

<file path=ppt/tags/tag385.xml><?xml version="1.0" encoding="utf-8"?>
<p:tagLst xmlns:p="http://schemas.openxmlformats.org/presentationml/2006/main">
  <p:tag name="AS_UNIQUEID" val="1106"/>
</p:tagLst>
</file>

<file path=ppt/tags/tag386.xml><?xml version="1.0" encoding="utf-8"?>
<p:tagLst xmlns:p="http://schemas.openxmlformats.org/presentationml/2006/main">
  <p:tag name="AS_UNIQUEID" val="1107"/>
</p:tagLst>
</file>

<file path=ppt/tags/tag387.xml><?xml version="1.0" encoding="utf-8"?>
<p:tagLst xmlns:p="http://schemas.openxmlformats.org/presentationml/2006/main">
  <p:tag name="AS_UNIQUEID" val="1108"/>
</p:tagLst>
</file>

<file path=ppt/tags/tag388.xml><?xml version="1.0" encoding="utf-8"?>
<p:tagLst xmlns:p="http://schemas.openxmlformats.org/presentationml/2006/main">
  <p:tag name="AS_UNIQUEID" val="1109"/>
</p:tagLst>
</file>

<file path=ppt/tags/tag389.xml><?xml version="1.0" encoding="utf-8"?>
<p:tagLst xmlns:p="http://schemas.openxmlformats.org/presentationml/2006/main">
  <p:tag name="AS_UNIQUEID" val="1110"/>
</p:tagLst>
</file>

<file path=ppt/tags/tag39.xml><?xml version="1.0" encoding="utf-8"?>
<p:tagLst xmlns:p="http://schemas.openxmlformats.org/presentationml/2006/main">
  <p:tag name="AS_UNIQUEID" val="767"/>
</p:tagLst>
</file>

<file path=ppt/tags/tag390.xml><?xml version="1.0" encoding="utf-8"?>
<p:tagLst xmlns:p="http://schemas.openxmlformats.org/presentationml/2006/main">
  <p:tag name="AS_UNIQUEID" val="1111"/>
</p:tagLst>
</file>

<file path=ppt/tags/tag391.xml><?xml version="1.0" encoding="utf-8"?>
<p:tagLst xmlns:p="http://schemas.openxmlformats.org/presentationml/2006/main">
  <p:tag name="AS_UNIQUEID" val="1112"/>
</p:tagLst>
</file>

<file path=ppt/tags/tag392.xml><?xml version="1.0" encoding="utf-8"?>
<p:tagLst xmlns:p="http://schemas.openxmlformats.org/presentationml/2006/main">
  <p:tag name="AS_UNIQUEID" val="1113"/>
</p:tagLst>
</file>

<file path=ppt/tags/tag393.xml><?xml version="1.0" encoding="utf-8"?>
<p:tagLst xmlns:p="http://schemas.openxmlformats.org/presentationml/2006/main">
  <p:tag name="AS_UNIQUEID" val="1114"/>
</p:tagLst>
</file>

<file path=ppt/tags/tag394.xml><?xml version="1.0" encoding="utf-8"?>
<p:tagLst xmlns:p="http://schemas.openxmlformats.org/presentationml/2006/main">
  <p:tag name="AS_UNIQUEID" val="1115"/>
</p:tagLst>
</file>

<file path=ppt/tags/tag395.xml><?xml version="1.0" encoding="utf-8"?>
<p:tagLst xmlns:p="http://schemas.openxmlformats.org/presentationml/2006/main">
  <p:tag name="AS_UNIQUEID" val="1116"/>
</p:tagLst>
</file>

<file path=ppt/tags/tag396.xml><?xml version="1.0" encoding="utf-8"?>
<p:tagLst xmlns:p="http://schemas.openxmlformats.org/presentationml/2006/main">
  <p:tag name="AS_UNIQUEID" val="1117"/>
</p:tagLst>
</file>

<file path=ppt/tags/tag397.xml><?xml version="1.0" encoding="utf-8"?>
<p:tagLst xmlns:p="http://schemas.openxmlformats.org/presentationml/2006/main">
  <p:tag name="AS_UNIQUEID" val="1118"/>
</p:tagLst>
</file>

<file path=ppt/tags/tag398.xml><?xml version="1.0" encoding="utf-8"?>
<p:tagLst xmlns:p="http://schemas.openxmlformats.org/presentationml/2006/main">
  <p:tag name="AS_UNIQUEID" val="1119"/>
</p:tagLst>
</file>

<file path=ppt/tags/tag399.xml><?xml version="1.0" encoding="utf-8"?>
<p:tagLst xmlns:p="http://schemas.openxmlformats.org/presentationml/2006/main">
  <p:tag name="AS_UNIQUEID" val="1120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40.xml><?xml version="1.0" encoding="utf-8"?>
<p:tagLst xmlns:p="http://schemas.openxmlformats.org/presentationml/2006/main">
  <p:tag name="AS_UNIQUEID" val="491"/>
  <p:tag name="KSO_WM_DIAGRAM_VIRTUALLY_FRAME" val="{&quot;height&quot;:377.45236220472447,&quot;left&quot;:394.9966929133858,&quot;top&quot;:138.0355118110236,&quot;width&quot;:404.24787401574815}"/>
</p:tagLst>
</file>

<file path=ppt/tags/tag400.xml><?xml version="1.0" encoding="utf-8"?>
<p:tagLst xmlns:p="http://schemas.openxmlformats.org/presentationml/2006/main">
  <p:tag name="AS_UNIQUEID" val="1121"/>
</p:tagLst>
</file>

<file path=ppt/tags/tag401.xml><?xml version="1.0" encoding="utf-8"?>
<p:tagLst xmlns:p="http://schemas.openxmlformats.org/presentationml/2006/main">
  <p:tag name="AS_UNIQUEID" val="1122"/>
</p:tagLst>
</file>

<file path=ppt/tags/tag402.xml><?xml version="1.0" encoding="utf-8"?>
<p:tagLst xmlns:p="http://schemas.openxmlformats.org/presentationml/2006/main">
  <p:tag name="AS_UNIQUEID" val="1123"/>
</p:tagLst>
</file>

<file path=ppt/tags/tag403.xml><?xml version="1.0" encoding="utf-8"?>
<p:tagLst xmlns:p="http://schemas.openxmlformats.org/presentationml/2006/main">
  <p:tag name="AS_UNIQUEID" val="1124"/>
</p:tagLst>
</file>

<file path=ppt/tags/tag404.xml><?xml version="1.0" encoding="utf-8"?>
<p:tagLst xmlns:p="http://schemas.openxmlformats.org/presentationml/2006/main">
  <p:tag name="AS_UNIQUEID" val="1125"/>
</p:tagLst>
</file>

<file path=ppt/tags/tag405.xml><?xml version="1.0" encoding="utf-8"?>
<p:tagLst xmlns:p="http://schemas.openxmlformats.org/presentationml/2006/main">
  <p:tag name="AS_UNIQUEID" val="1126"/>
</p:tagLst>
</file>

<file path=ppt/tags/tag406.xml><?xml version="1.0" encoding="utf-8"?>
<p:tagLst xmlns:p="http://schemas.openxmlformats.org/presentationml/2006/main">
  <p:tag name="AS_UNIQUEID" val="1127"/>
</p:tagLst>
</file>

<file path=ppt/tags/tag407.xml><?xml version="1.0" encoding="utf-8"?>
<p:tagLst xmlns:p="http://schemas.openxmlformats.org/presentationml/2006/main">
  <p:tag name="AS_UNIQUEID" val="1128"/>
</p:tagLst>
</file>

<file path=ppt/tags/tag408.xml><?xml version="1.0" encoding="utf-8"?>
<p:tagLst xmlns:p="http://schemas.openxmlformats.org/presentationml/2006/main">
  <p:tag name="AS_UNIQUEID" val="1129"/>
</p:tagLst>
</file>

<file path=ppt/tags/tag409.xml><?xml version="1.0" encoding="utf-8"?>
<p:tagLst xmlns:p="http://schemas.openxmlformats.org/presentationml/2006/main">
  <p:tag name="AS_UNIQUEID" val="1130"/>
</p:tagLst>
</file>

<file path=ppt/tags/tag41.xml><?xml version="1.0" encoding="utf-8"?>
<p:tagLst xmlns:p="http://schemas.openxmlformats.org/presentationml/2006/main">
  <p:tag name="AS_UNIQUEID" val="768"/>
</p:tagLst>
</file>

<file path=ppt/tags/tag410.xml><?xml version="1.0" encoding="utf-8"?>
<p:tagLst xmlns:p="http://schemas.openxmlformats.org/presentationml/2006/main">
  <p:tag name="AS_UNIQUEID" val="1131"/>
</p:tagLst>
</file>

<file path=ppt/tags/tag411.xml><?xml version="1.0" encoding="utf-8"?>
<p:tagLst xmlns:p="http://schemas.openxmlformats.org/presentationml/2006/main">
  <p:tag name="AS_UNIQUEID" val="1132"/>
</p:tagLst>
</file>

<file path=ppt/tags/tag412.xml><?xml version="1.0" encoding="utf-8"?>
<p:tagLst xmlns:p="http://schemas.openxmlformats.org/presentationml/2006/main">
  <p:tag name="AS_UNIQUEID" val="1133"/>
</p:tagLst>
</file>

<file path=ppt/tags/tag413.xml><?xml version="1.0" encoding="utf-8"?>
<p:tagLst xmlns:p="http://schemas.openxmlformats.org/presentationml/2006/main">
  <p:tag name="AS_UNIQUEID" val="1134"/>
</p:tagLst>
</file>

<file path=ppt/tags/tag414.xml><?xml version="1.0" encoding="utf-8"?>
<p:tagLst xmlns:p="http://schemas.openxmlformats.org/presentationml/2006/main">
  <p:tag name="AS_UNIQUEID" val="1135"/>
</p:tagLst>
</file>

<file path=ppt/tags/tag415.xml><?xml version="1.0" encoding="utf-8"?>
<p:tagLst xmlns:p="http://schemas.openxmlformats.org/presentationml/2006/main">
  <p:tag name="AS_UNIQUEID" val="1136"/>
</p:tagLst>
</file>

<file path=ppt/tags/tag416.xml><?xml version="1.0" encoding="utf-8"?>
<p:tagLst xmlns:p="http://schemas.openxmlformats.org/presentationml/2006/main">
  <p:tag name="AS_UNIQUEID" val="1137"/>
</p:tagLst>
</file>

<file path=ppt/tags/tag417.xml><?xml version="1.0" encoding="utf-8"?>
<p:tagLst xmlns:p="http://schemas.openxmlformats.org/presentationml/2006/main">
  <p:tag name="AS_UNIQUEID" val="1138"/>
</p:tagLst>
</file>

<file path=ppt/tags/tag418.xml><?xml version="1.0" encoding="utf-8"?>
<p:tagLst xmlns:p="http://schemas.openxmlformats.org/presentationml/2006/main">
  <p:tag name="AS_UNIQUEID" val="1139"/>
</p:tagLst>
</file>

<file path=ppt/tags/tag419.xml><?xml version="1.0" encoding="utf-8"?>
<p:tagLst xmlns:p="http://schemas.openxmlformats.org/presentationml/2006/main">
  <p:tag name="AS_UNIQUEID" val="1140"/>
</p:tagLst>
</file>

<file path=ppt/tags/tag42.xml><?xml version="1.0" encoding="utf-8"?>
<p:tagLst xmlns:p="http://schemas.openxmlformats.org/presentationml/2006/main">
  <p:tag name="AS_UNIQUEID" val="769"/>
</p:tagLst>
</file>

<file path=ppt/tags/tag420.xml><?xml version="1.0" encoding="utf-8"?>
<p:tagLst xmlns:p="http://schemas.openxmlformats.org/presentationml/2006/main">
  <p:tag name="AS_UNIQUEID" val="1141"/>
</p:tagLst>
</file>

<file path=ppt/tags/tag421.xml><?xml version="1.0" encoding="utf-8"?>
<p:tagLst xmlns:p="http://schemas.openxmlformats.org/presentationml/2006/main">
  <p:tag name="AS_UNIQUEID" val="1142"/>
</p:tagLst>
</file>

<file path=ppt/tags/tag422.xml><?xml version="1.0" encoding="utf-8"?>
<p:tagLst xmlns:p="http://schemas.openxmlformats.org/presentationml/2006/main">
  <p:tag name="AS_UNIQUEID" val="1143"/>
</p:tagLst>
</file>

<file path=ppt/tags/tag423.xml><?xml version="1.0" encoding="utf-8"?>
<p:tagLst xmlns:p="http://schemas.openxmlformats.org/presentationml/2006/main">
  <p:tag name="AS_UNIQUEID" val="1144"/>
</p:tagLst>
</file>

<file path=ppt/tags/tag424.xml><?xml version="1.0" encoding="utf-8"?>
<p:tagLst xmlns:p="http://schemas.openxmlformats.org/presentationml/2006/main">
  <p:tag name="AS_UNIQUEID" val="1145"/>
</p:tagLst>
</file>

<file path=ppt/tags/tag425.xml><?xml version="1.0" encoding="utf-8"?>
<p:tagLst xmlns:p="http://schemas.openxmlformats.org/presentationml/2006/main">
  <p:tag name="AS_UNIQUEID" val="1146"/>
</p:tagLst>
</file>

<file path=ppt/tags/tag426.xml><?xml version="1.0" encoding="utf-8"?>
<p:tagLst xmlns:p="http://schemas.openxmlformats.org/presentationml/2006/main">
  <p:tag name="AS_UNIQUEID" val="1147"/>
</p:tagLst>
</file>

<file path=ppt/tags/tag427.xml><?xml version="1.0" encoding="utf-8"?>
<p:tagLst xmlns:p="http://schemas.openxmlformats.org/presentationml/2006/main">
  <p:tag name="AS_UNIQUEID" val="1148"/>
</p:tagLst>
</file>

<file path=ppt/tags/tag428.xml><?xml version="1.0" encoding="utf-8"?>
<p:tagLst xmlns:p="http://schemas.openxmlformats.org/presentationml/2006/main">
  <p:tag name="AS_UNIQUEID" val="1149"/>
</p:tagLst>
</file>

<file path=ppt/tags/tag429.xml><?xml version="1.0" encoding="utf-8"?>
<p:tagLst xmlns:p="http://schemas.openxmlformats.org/presentationml/2006/main">
  <p:tag name="AS_UNIQUEID" val="1150"/>
</p:tagLst>
</file>

<file path=ppt/tags/tag43.xml><?xml version="1.0" encoding="utf-8"?>
<p:tagLst xmlns:p="http://schemas.openxmlformats.org/presentationml/2006/main">
  <p:tag name="AS_UNIQUEID" val="770"/>
</p:tagLst>
</file>

<file path=ppt/tags/tag430.xml><?xml version="1.0" encoding="utf-8"?>
<p:tagLst xmlns:p="http://schemas.openxmlformats.org/presentationml/2006/main">
  <p:tag name="AS_UNIQUEID" val="1151"/>
</p:tagLst>
</file>

<file path=ppt/tags/tag431.xml><?xml version="1.0" encoding="utf-8"?>
<p:tagLst xmlns:p="http://schemas.openxmlformats.org/presentationml/2006/main">
  <p:tag name="AS_UNIQUEID" val="1152"/>
</p:tagLst>
</file>

<file path=ppt/tags/tag432.xml><?xml version="1.0" encoding="utf-8"?>
<p:tagLst xmlns:p="http://schemas.openxmlformats.org/presentationml/2006/main">
  <p:tag name="AS_UNIQUEID" val="1153"/>
</p:tagLst>
</file>

<file path=ppt/tags/tag433.xml><?xml version="1.0" encoding="utf-8"?>
<p:tagLst xmlns:p="http://schemas.openxmlformats.org/presentationml/2006/main">
  <p:tag name="AS_UNIQUEID" val="1154"/>
</p:tagLst>
</file>

<file path=ppt/tags/tag434.xml><?xml version="1.0" encoding="utf-8"?>
<p:tagLst xmlns:p="http://schemas.openxmlformats.org/presentationml/2006/main">
  <p:tag name="AS_UNIQUEID" val="1155"/>
</p:tagLst>
</file>

<file path=ppt/tags/tag435.xml><?xml version="1.0" encoding="utf-8"?>
<p:tagLst xmlns:p="http://schemas.openxmlformats.org/presentationml/2006/main">
  <p:tag name="AS_UNIQUEID" val="1156"/>
</p:tagLst>
</file>

<file path=ppt/tags/tag436.xml><?xml version="1.0" encoding="utf-8"?>
<p:tagLst xmlns:p="http://schemas.openxmlformats.org/presentationml/2006/main">
  <p:tag name="AS_UNIQUEID" val="1157"/>
</p:tagLst>
</file>

<file path=ppt/tags/tag437.xml><?xml version="1.0" encoding="utf-8"?>
<p:tagLst xmlns:p="http://schemas.openxmlformats.org/presentationml/2006/main">
  <p:tag name="AS_UNIQUEID" val="1158"/>
</p:tagLst>
</file>

<file path=ppt/tags/tag438.xml><?xml version="1.0" encoding="utf-8"?>
<p:tagLst xmlns:p="http://schemas.openxmlformats.org/presentationml/2006/main">
  <p:tag name="AS_UNIQUEID" val="1159"/>
</p:tagLst>
</file>

<file path=ppt/tags/tag439.xml><?xml version="1.0" encoding="utf-8"?>
<p:tagLst xmlns:p="http://schemas.openxmlformats.org/presentationml/2006/main">
  <p:tag name="AS_UNIQUEID" val="1160"/>
</p:tagLst>
</file>

<file path=ppt/tags/tag44.xml><?xml version="1.0" encoding="utf-8"?>
<p:tagLst xmlns:p="http://schemas.openxmlformats.org/presentationml/2006/main">
  <p:tag name="AS_UNIQUEID" val="524"/>
</p:tagLst>
</file>

<file path=ppt/tags/tag440.xml><?xml version="1.0" encoding="utf-8"?>
<p:tagLst xmlns:p="http://schemas.openxmlformats.org/presentationml/2006/main">
  <p:tag name="AS_UNIQUEID" val="1161"/>
</p:tagLst>
</file>

<file path=ppt/tags/tag441.xml><?xml version="1.0" encoding="utf-8"?>
<p:tagLst xmlns:p="http://schemas.openxmlformats.org/presentationml/2006/main">
  <p:tag name="AS_UNIQUEID" val="1162"/>
</p:tagLst>
</file>

<file path=ppt/tags/tag442.xml><?xml version="1.0" encoding="utf-8"?>
<p:tagLst xmlns:p="http://schemas.openxmlformats.org/presentationml/2006/main">
  <p:tag name="AS_UNIQUEID" val="1163"/>
</p:tagLst>
</file>

<file path=ppt/tags/tag443.xml><?xml version="1.0" encoding="utf-8"?>
<p:tagLst xmlns:p="http://schemas.openxmlformats.org/presentationml/2006/main">
  <p:tag name="AS_UNIQUEID" val="1164"/>
</p:tagLst>
</file>

<file path=ppt/tags/tag444.xml><?xml version="1.0" encoding="utf-8"?>
<p:tagLst xmlns:p="http://schemas.openxmlformats.org/presentationml/2006/main">
  <p:tag name="AS_UNIQUEID" val="1165"/>
</p:tagLst>
</file>

<file path=ppt/tags/tag445.xml><?xml version="1.0" encoding="utf-8"?>
<p:tagLst xmlns:p="http://schemas.openxmlformats.org/presentationml/2006/main">
  <p:tag name="AS_UNIQUEID" val="1166"/>
</p:tagLst>
</file>

<file path=ppt/tags/tag446.xml><?xml version="1.0" encoding="utf-8"?>
<p:tagLst xmlns:p="http://schemas.openxmlformats.org/presentationml/2006/main">
  <p:tag name="AS_UNIQUEID" val="1167"/>
</p:tagLst>
</file>

<file path=ppt/tags/tag447.xml><?xml version="1.0" encoding="utf-8"?>
<p:tagLst xmlns:p="http://schemas.openxmlformats.org/presentationml/2006/main">
  <p:tag name="AS_UNIQUEID" val="1168"/>
</p:tagLst>
</file>

<file path=ppt/tags/tag448.xml><?xml version="1.0" encoding="utf-8"?>
<p:tagLst xmlns:p="http://schemas.openxmlformats.org/presentationml/2006/main">
  <p:tag name="AS_UNIQUEID" val="1169"/>
</p:tagLst>
</file>

<file path=ppt/tags/tag449.xml><?xml version="1.0" encoding="utf-8"?>
<p:tagLst xmlns:p="http://schemas.openxmlformats.org/presentationml/2006/main">
  <p:tag name="AS_UNIQUEID" val="1170"/>
</p:tagLst>
</file>

<file path=ppt/tags/tag45.xml><?xml version="1.0" encoding="utf-8"?>
<p:tagLst xmlns:p="http://schemas.openxmlformats.org/presentationml/2006/main">
  <p:tag name="AS_UNIQUEID" val="525"/>
</p:tagLst>
</file>

<file path=ppt/tags/tag450.xml><?xml version="1.0" encoding="utf-8"?>
<p:tagLst xmlns:p="http://schemas.openxmlformats.org/presentationml/2006/main">
  <p:tag name="AS_UNIQUEID" val="1171"/>
</p:tagLst>
</file>

<file path=ppt/tags/tag451.xml><?xml version="1.0" encoding="utf-8"?>
<p:tagLst xmlns:p="http://schemas.openxmlformats.org/presentationml/2006/main">
  <p:tag name="AS_UNIQUEID" val="1172"/>
</p:tagLst>
</file>

<file path=ppt/tags/tag452.xml><?xml version="1.0" encoding="utf-8"?>
<p:tagLst xmlns:p="http://schemas.openxmlformats.org/presentationml/2006/main">
  <p:tag name="AS_UNIQUEID" val="1173"/>
</p:tagLst>
</file>

<file path=ppt/tags/tag453.xml><?xml version="1.0" encoding="utf-8"?>
<p:tagLst xmlns:p="http://schemas.openxmlformats.org/presentationml/2006/main">
  <p:tag name="AS_UNIQUEID" val="1174"/>
</p:tagLst>
</file>

<file path=ppt/tags/tag454.xml><?xml version="1.0" encoding="utf-8"?>
<p:tagLst xmlns:p="http://schemas.openxmlformats.org/presentationml/2006/main">
  <p:tag name="AS_UNIQUEID" val="1175"/>
</p:tagLst>
</file>

<file path=ppt/tags/tag455.xml><?xml version="1.0" encoding="utf-8"?>
<p:tagLst xmlns:p="http://schemas.openxmlformats.org/presentationml/2006/main">
  <p:tag name="AS_UNIQUEID" val="1176"/>
</p:tagLst>
</file>

<file path=ppt/tags/tag456.xml><?xml version="1.0" encoding="utf-8"?>
<p:tagLst xmlns:p="http://schemas.openxmlformats.org/presentationml/2006/main">
  <p:tag name="AS_UNIQUEID" val="1177"/>
</p:tagLst>
</file>

<file path=ppt/tags/tag457.xml><?xml version="1.0" encoding="utf-8"?>
<p:tagLst xmlns:p="http://schemas.openxmlformats.org/presentationml/2006/main">
  <p:tag name="KSO_WM_BEAUTIFY_FLAG" val="#wm#"/>
  <p:tag name="KSO_WM_SLIDE_ID" val="custom20184553_1"/>
  <p:tag name="KSO_WM_SLIDE_INDEX" val="1"/>
  <p:tag name="KSO_WM_SLIDE_ITEM_CNT" val="2"/>
  <p:tag name="KSO_WM_SLIDE_LAYOUT" val="a_b"/>
  <p:tag name="KSO_WM_SLIDE_LAYOUT_CNT" val="1_1"/>
  <p:tag name="KSO_WM_SLIDE_POSITION" val="66*144"/>
  <p:tag name="KSO_WM_SLIDE_SIZE" val="828*343"/>
  <p:tag name="KSO_WM_SLIDE_SUBTYPE" val="pureTxt"/>
  <p:tag name="KSO_WM_SLIDE_TYPE" val="title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458.xml><?xml version="1.0" encoding="utf-8"?>
<p:tagLst xmlns:p="http://schemas.openxmlformats.org/presentationml/2006/main">
  <p:tag name="AS_UNIQUEID" val="1178"/>
</p:tagLst>
</file>

<file path=ppt/tags/tag459.xml><?xml version="1.0" encoding="utf-8"?>
<p:tagLst xmlns:p="http://schemas.openxmlformats.org/presentationml/2006/main">
  <p:tag name="AS_UNIQUEID" val="1179"/>
</p:tagLst>
</file>

<file path=ppt/tags/tag46.xml><?xml version="1.0" encoding="utf-8"?>
<p:tagLst xmlns:p="http://schemas.openxmlformats.org/presentationml/2006/main">
  <p:tag name="AS_UNIQUEID" val="722"/>
</p:tagLst>
</file>

<file path=ppt/tags/tag460.xml><?xml version="1.0" encoding="utf-8"?>
<p:tagLst xmlns:p="http://schemas.openxmlformats.org/presentationml/2006/main">
  <p:tag name="AS_UNIQUEID" val="1180"/>
</p:tagLst>
</file>

<file path=ppt/tags/tag461.xml><?xml version="1.0" encoding="utf-8"?>
<p:tagLst xmlns:p="http://schemas.openxmlformats.org/presentationml/2006/main">
  <p:tag name="AS_UNIQUEID" val="1181"/>
</p:tagLst>
</file>

<file path=ppt/tags/tag462.xml><?xml version="1.0" encoding="utf-8"?>
<p:tagLst xmlns:p="http://schemas.openxmlformats.org/presentationml/2006/main">
  <p:tag name="AS_UNIQUEID" val="1182"/>
</p:tagLst>
</file>

<file path=ppt/tags/tag463.xml><?xml version="1.0" encoding="utf-8"?>
<p:tagLst xmlns:p="http://schemas.openxmlformats.org/presentationml/2006/main">
  <p:tag name="AS_UNIQUEID" val="1183"/>
</p:tagLst>
</file>

<file path=ppt/tags/tag464.xml><?xml version="1.0" encoding="utf-8"?>
<p:tagLst xmlns:p="http://schemas.openxmlformats.org/presentationml/2006/main">
  <p:tag name="AS_UNIQUEID" val="1184"/>
</p:tagLst>
</file>

<file path=ppt/tags/tag465.xml><?xml version="1.0" encoding="utf-8"?>
<p:tagLst xmlns:p="http://schemas.openxmlformats.org/presentationml/2006/main">
  <p:tag name="AS_UNIQUEID" val="1185"/>
</p:tagLst>
</file>

<file path=ppt/tags/tag466.xml><?xml version="1.0" encoding="utf-8"?>
<p:tagLst xmlns:p="http://schemas.openxmlformats.org/presentationml/2006/main">
  <p:tag name="AS_UNIQUEID" val="1186"/>
</p:tagLst>
</file>

<file path=ppt/tags/tag467.xml><?xml version="1.0" encoding="utf-8"?>
<p:tagLst xmlns:p="http://schemas.openxmlformats.org/presentationml/2006/main">
  <p:tag name="AS_UNIQUEID" val="1187"/>
</p:tagLst>
</file>

<file path=ppt/tags/tag468.xml><?xml version="1.0" encoding="utf-8"?>
<p:tagLst xmlns:p="http://schemas.openxmlformats.org/presentationml/2006/main">
  <p:tag name="AS_UNIQUEID" val="1188"/>
</p:tagLst>
</file>

<file path=ppt/tags/tag469.xml><?xml version="1.0" encoding="utf-8"?>
<p:tagLst xmlns:p="http://schemas.openxmlformats.org/presentationml/2006/main">
  <p:tag name="AS_UNIQUEID" val="1189"/>
</p:tagLst>
</file>

<file path=ppt/tags/tag47.xml><?xml version="1.0" encoding="utf-8"?>
<p:tagLst xmlns:p="http://schemas.openxmlformats.org/presentationml/2006/main">
  <p:tag name="AS_UNIQUEID" val="723"/>
</p:tagLst>
</file>

<file path=ppt/tags/tag470.xml><?xml version="1.0" encoding="utf-8"?>
<p:tagLst xmlns:p="http://schemas.openxmlformats.org/presentationml/2006/main">
  <p:tag name="AS_UNIQUEID" val="1190"/>
</p:tagLst>
</file>

<file path=ppt/tags/tag471.xml><?xml version="1.0" encoding="utf-8"?>
<p:tagLst xmlns:p="http://schemas.openxmlformats.org/presentationml/2006/main">
  <p:tag name="AS_UNIQUEID" val="1191"/>
</p:tagLst>
</file>

<file path=ppt/tags/tag472.xml><?xml version="1.0" encoding="utf-8"?>
<p:tagLst xmlns:p="http://schemas.openxmlformats.org/presentationml/2006/main">
  <p:tag name="AS_UNIQUEID" val="1192"/>
</p:tagLst>
</file>

<file path=ppt/tags/tag473.xml><?xml version="1.0" encoding="utf-8"?>
<p:tagLst xmlns:p="http://schemas.openxmlformats.org/presentationml/2006/main">
  <p:tag name="AS_UNIQUEID" val="1193"/>
</p:tagLst>
</file>

<file path=ppt/tags/tag474.xml><?xml version="1.0" encoding="utf-8"?>
<p:tagLst xmlns:p="http://schemas.openxmlformats.org/presentationml/2006/main">
  <p:tag name="AS_UNIQUEID" val="1194"/>
</p:tagLst>
</file>

<file path=ppt/tags/tag475.xml><?xml version="1.0" encoding="utf-8"?>
<p:tagLst xmlns:p="http://schemas.openxmlformats.org/presentationml/2006/main">
  <p:tag name="AS_UNIQUEID" val="1195"/>
</p:tagLst>
</file>

<file path=ppt/tags/tag476.xml><?xml version="1.0" encoding="utf-8"?>
<p:tagLst xmlns:p="http://schemas.openxmlformats.org/presentationml/2006/main">
  <p:tag name="AS_UNIQUEID" val="1196"/>
</p:tagLst>
</file>

<file path=ppt/tags/tag477.xml><?xml version="1.0" encoding="utf-8"?>
<p:tagLst xmlns:p="http://schemas.openxmlformats.org/presentationml/2006/main">
  <p:tag name="AS_UNIQUEID" val="1197"/>
</p:tagLst>
</file>

<file path=ppt/tags/tag478.xml><?xml version="1.0" encoding="utf-8"?>
<p:tagLst xmlns:p="http://schemas.openxmlformats.org/presentationml/2006/main">
  <p:tag name="AS_UNIQUEID" val="1198"/>
</p:tagLst>
</file>

<file path=ppt/tags/tag479.xml><?xml version="1.0" encoding="utf-8"?>
<p:tagLst xmlns:p="http://schemas.openxmlformats.org/presentationml/2006/main">
  <p:tag name="AS_UNIQUEID" val="1199"/>
</p:tagLst>
</file>

<file path=ppt/tags/tag48.xml><?xml version="1.0" encoding="utf-8"?>
<p:tagLst xmlns:p="http://schemas.openxmlformats.org/presentationml/2006/main">
  <p:tag name="AS_UNIQUEID" val="724"/>
</p:tagLst>
</file>

<file path=ppt/tags/tag480.xml><?xml version="1.0" encoding="utf-8"?>
<p:tagLst xmlns:p="http://schemas.openxmlformats.org/presentationml/2006/main">
  <p:tag name="AS_UNIQUEID" val="1200"/>
</p:tagLst>
</file>

<file path=ppt/tags/tag481.xml><?xml version="1.0" encoding="utf-8"?>
<p:tagLst xmlns:p="http://schemas.openxmlformats.org/presentationml/2006/main">
  <p:tag name="AS_UNIQUEID" val="1201"/>
</p:tagLst>
</file>

<file path=ppt/tags/tag482.xml><?xml version="1.0" encoding="utf-8"?>
<p:tagLst xmlns:p="http://schemas.openxmlformats.org/presentationml/2006/main">
  <p:tag name="AS_UNIQUEID" val="1202"/>
</p:tagLst>
</file>

<file path=ppt/tags/tag483.xml><?xml version="1.0" encoding="utf-8"?>
<p:tagLst xmlns:p="http://schemas.openxmlformats.org/presentationml/2006/main">
  <p:tag name="AS_UNIQUEID" val="1203"/>
</p:tagLst>
</file>

<file path=ppt/tags/tag484.xml><?xml version="1.0" encoding="utf-8"?>
<p:tagLst xmlns:p="http://schemas.openxmlformats.org/presentationml/2006/main">
  <p:tag name="AS_UNIQUEID" val="1204"/>
</p:tagLst>
</file>

<file path=ppt/tags/tag485.xml><?xml version="1.0" encoding="utf-8"?>
<p:tagLst xmlns:p="http://schemas.openxmlformats.org/presentationml/2006/main">
  <p:tag name="AS_UNIQUEID" val="1205"/>
</p:tagLst>
</file>

<file path=ppt/tags/tag486.xml><?xml version="1.0" encoding="utf-8"?>
<p:tagLst xmlns:p="http://schemas.openxmlformats.org/presentationml/2006/main">
  <p:tag name="AS_UNIQUEID" val="1206"/>
</p:tagLst>
</file>

<file path=ppt/tags/tag487.xml><?xml version="1.0" encoding="utf-8"?>
<p:tagLst xmlns:p="http://schemas.openxmlformats.org/presentationml/2006/main">
  <p:tag name="AS_UNIQUEID" val="1207"/>
</p:tagLst>
</file>

<file path=ppt/tags/tag488.xml><?xml version="1.0" encoding="utf-8"?>
<p:tagLst xmlns:p="http://schemas.openxmlformats.org/presentationml/2006/main">
  <p:tag name="AS_UNIQUEID" val="1208"/>
</p:tagLst>
</file>

<file path=ppt/tags/tag489.xml><?xml version="1.0" encoding="utf-8"?>
<p:tagLst xmlns:p="http://schemas.openxmlformats.org/presentationml/2006/main">
  <p:tag name="AS_UNIQUEID" val="1209"/>
</p:tagLst>
</file>

<file path=ppt/tags/tag49.xml><?xml version="1.0" encoding="utf-8"?>
<p:tagLst xmlns:p="http://schemas.openxmlformats.org/presentationml/2006/main">
  <p:tag name="AS_UNIQUEID" val="771"/>
</p:tagLst>
</file>

<file path=ppt/tags/tag490.xml><?xml version="1.0" encoding="utf-8"?>
<p:tagLst xmlns:p="http://schemas.openxmlformats.org/presentationml/2006/main">
  <p:tag name="AS_UNIQUEID" val="1210"/>
</p:tagLst>
</file>

<file path=ppt/tags/tag491.xml><?xml version="1.0" encoding="utf-8"?>
<p:tagLst xmlns:p="http://schemas.openxmlformats.org/presentationml/2006/main">
  <p:tag name="AS_UNIQUEID" val="1211"/>
</p:tagLst>
</file>

<file path=ppt/tags/tag492.xml><?xml version="1.0" encoding="utf-8"?>
<p:tagLst xmlns:p="http://schemas.openxmlformats.org/presentationml/2006/main">
  <p:tag name="AS_UNIQUEID" val="1212"/>
</p:tagLst>
</file>

<file path=ppt/tags/tag493.xml><?xml version="1.0" encoding="utf-8"?>
<p:tagLst xmlns:p="http://schemas.openxmlformats.org/presentationml/2006/main">
  <p:tag name="AS_UNIQUEID" val="1213"/>
</p:tagLst>
</file>

<file path=ppt/tags/tag494.xml><?xml version="1.0" encoding="utf-8"?>
<p:tagLst xmlns:p="http://schemas.openxmlformats.org/presentationml/2006/main">
  <p:tag name="AS_UNIQUEID" val="1214"/>
</p:tagLst>
</file>

<file path=ppt/tags/tag495.xml><?xml version="1.0" encoding="utf-8"?>
<p:tagLst xmlns:p="http://schemas.openxmlformats.org/presentationml/2006/main">
  <p:tag name="AS_UNIQUEID" val="1215"/>
</p:tagLst>
</file>

<file path=ppt/tags/tag496.xml><?xml version="1.0" encoding="utf-8"?>
<p:tagLst xmlns:p="http://schemas.openxmlformats.org/presentationml/2006/main">
  <p:tag name="AS_UNIQUEID" val="1216"/>
</p:tagLst>
</file>

<file path=ppt/tags/tag497.xml><?xml version="1.0" encoding="utf-8"?>
<p:tagLst xmlns:p="http://schemas.openxmlformats.org/presentationml/2006/main">
  <p:tag name="AS_UNIQUEID" val="1217"/>
</p:tagLst>
</file>

<file path=ppt/tags/tag498.xml><?xml version="1.0" encoding="utf-8"?>
<p:tagLst xmlns:p="http://schemas.openxmlformats.org/presentationml/2006/main">
  <p:tag name="AS_UNIQUEID" val="1218"/>
</p:tagLst>
</file>

<file path=ppt/tags/tag499.xml><?xml version="1.0" encoding="utf-8"?>
<p:tagLst xmlns:p="http://schemas.openxmlformats.org/presentationml/2006/main">
  <p:tag name="AS_UNIQUEID" val="1219"/>
</p:tagLst>
</file>

<file path=ppt/tags/tag5.xml><?xml version="1.0" encoding="utf-8"?>
<p:tagLst xmlns:p="http://schemas.openxmlformats.org/presentationml/2006/main">
  <p:tag name="AS_UNIQUEID" val="747"/>
</p:tagLst>
</file>

<file path=ppt/tags/tag50.xml><?xml version="1.0" encoding="utf-8"?>
<p:tagLst xmlns:p="http://schemas.openxmlformats.org/presentationml/2006/main">
  <p:tag name="AS_UNIQUEID" val="772"/>
</p:tagLst>
</file>

<file path=ppt/tags/tag500.xml><?xml version="1.0" encoding="utf-8"?>
<p:tagLst xmlns:p="http://schemas.openxmlformats.org/presentationml/2006/main">
  <p:tag name="AS_UNIQUEID" val="1220"/>
</p:tagLst>
</file>

<file path=ppt/tags/tag501.xml><?xml version="1.0" encoding="utf-8"?>
<p:tagLst xmlns:p="http://schemas.openxmlformats.org/presentationml/2006/main">
  <p:tag name="AS_UNIQUEID" val="1221"/>
</p:tagLst>
</file>

<file path=ppt/tags/tag502.xml><?xml version="1.0" encoding="utf-8"?>
<p:tagLst xmlns:p="http://schemas.openxmlformats.org/presentationml/2006/main">
  <p:tag name="AS_UNIQUEID" val="1222"/>
</p:tagLst>
</file>

<file path=ppt/tags/tag503.xml><?xml version="1.0" encoding="utf-8"?>
<p:tagLst xmlns:p="http://schemas.openxmlformats.org/presentationml/2006/main">
  <p:tag name="AS_UNIQUEID" val="1223"/>
</p:tagLst>
</file>

<file path=ppt/tags/tag504.xml><?xml version="1.0" encoding="utf-8"?>
<p:tagLst xmlns:p="http://schemas.openxmlformats.org/presentationml/2006/main">
  <p:tag name="AS_UNIQUEID" val="1224"/>
</p:tagLst>
</file>

<file path=ppt/tags/tag505.xml><?xml version="1.0" encoding="utf-8"?>
<p:tagLst xmlns:p="http://schemas.openxmlformats.org/presentationml/2006/main">
  <p:tag name="AS_UNIQUEID" val="1225"/>
</p:tagLst>
</file>

<file path=ppt/tags/tag506.xml><?xml version="1.0" encoding="utf-8"?>
<p:tagLst xmlns:p="http://schemas.openxmlformats.org/presentationml/2006/main">
  <p:tag name="AS_UNIQUEID" val="1226"/>
</p:tagLst>
</file>

<file path=ppt/tags/tag507.xml><?xml version="1.0" encoding="utf-8"?>
<p:tagLst xmlns:p="http://schemas.openxmlformats.org/presentationml/2006/main">
  <p:tag name="AS_UNIQUEID" val="1227"/>
</p:tagLst>
</file>

<file path=ppt/tags/tag508.xml><?xml version="1.0" encoding="utf-8"?>
<p:tagLst xmlns:p="http://schemas.openxmlformats.org/presentationml/2006/main">
  <p:tag name="AS_UNIQUEID" val="1228"/>
</p:tagLst>
</file>

<file path=ppt/tags/tag509.xml><?xml version="1.0" encoding="utf-8"?>
<p:tagLst xmlns:p="http://schemas.openxmlformats.org/presentationml/2006/main">
  <p:tag name="AS_UNIQUEID" val="1229"/>
</p:tagLst>
</file>

<file path=ppt/tags/tag51.xml><?xml version="1.0" encoding="utf-8"?>
<p:tagLst xmlns:p="http://schemas.openxmlformats.org/presentationml/2006/main">
  <p:tag name="AS_UNIQUEID" val="773"/>
</p:tagLst>
</file>

<file path=ppt/tags/tag510.xml><?xml version="1.0" encoding="utf-8"?>
<p:tagLst xmlns:p="http://schemas.openxmlformats.org/presentationml/2006/main">
  <p:tag name="AS_UNIQUEID" val="1230"/>
</p:tagLst>
</file>

<file path=ppt/tags/tag511.xml><?xml version="1.0" encoding="utf-8"?>
<p:tagLst xmlns:p="http://schemas.openxmlformats.org/presentationml/2006/main">
  <p:tag name="AS_UNIQUEID" val="1231"/>
</p:tagLst>
</file>

<file path=ppt/tags/tag512.xml><?xml version="1.0" encoding="utf-8"?>
<p:tagLst xmlns:p="http://schemas.openxmlformats.org/presentationml/2006/main">
  <p:tag name="AS_UNIQUEID" val="1232"/>
</p:tagLst>
</file>

<file path=ppt/tags/tag513.xml><?xml version="1.0" encoding="utf-8"?>
<p:tagLst xmlns:p="http://schemas.openxmlformats.org/presentationml/2006/main">
  <p:tag name="AS_UNIQUEID" val="1233"/>
</p:tagLst>
</file>

<file path=ppt/tags/tag514.xml><?xml version="1.0" encoding="utf-8"?>
<p:tagLst xmlns:p="http://schemas.openxmlformats.org/presentationml/2006/main">
  <p:tag name="AS_UNIQUEID" val="1234"/>
</p:tagLst>
</file>

<file path=ppt/tags/tag515.xml><?xml version="1.0" encoding="utf-8"?>
<p:tagLst xmlns:p="http://schemas.openxmlformats.org/presentationml/2006/main">
  <p:tag name="AS_UNIQUEID" val="1235"/>
</p:tagLst>
</file>

<file path=ppt/tags/tag516.xml><?xml version="1.0" encoding="utf-8"?>
<p:tagLst xmlns:p="http://schemas.openxmlformats.org/presentationml/2006/main">
  <p:tag name="AS_UNIQUEID" val="1236"/>
</p:tagLst>
</file>

<file path=ppt/tags/tag517.xml><?xml version="1.0" encoding="utf-8"?>
<p:tagLst xmlns:p="http://schemas.openxmlformats.org/presentationml/2006/main">
  <p:tag name="AS_UNIQUEID" val="1237"/>
</p:tagLst>
</file>

<file path=ppt/tags/tag518.xml><?xml version="1.0" encoding="utf-8"?>
<p:tagLst xmlns:p="http://schemas.openxmlformats.org/presentationml/2006/main">
  <p:tag name="AS_UNIQUEID" val="1238"/>
</p:tagLst>
</file>

<file path=ppt/tags/tag519.xml><?xml version="1.0" encoding="utf-8"?>
<p:tagLst xmlns:p="http://schemas.openxmlformats.org/presentationml/2006/main">
  <p:tag name="AS_UNIQUEID" val="1239"/>
</p:tagLst>
</file>

<file path=ppt/tags/tag52.xml><?xml version="1.0" encoding="utf-8"?>
<p:tagLst xmlns:p="http://schemas.openxmlformats.org/presentationml/2006/main">
  <p:tag name="AS_UNIQUEID" val="774"/>
</p:tagLst>
</file>

<file path=ppt/tags/tag520.xml><?xml version="1.0" encoding="utf-8"?>
<p:tagLst xmlns:p="http://schemas.openxmlformats.org/presentationml/2006/main">
  <p:tag name="AS_UNIQUEID" val="1240"/>
</p:tagLst>
</file>

<file path=ppt/tags/tag521.xml><?xml version="1.0" encoding="utf-8"?>
<p:tagLst xmlns:p="http://schemas.openxmlformats.org/presentationml/2006/main">
  <p:tag name="AS_UNIQUEID" val="1241"/>
</p:tagLst>
</file>

<file path=ppt/tags/tag522.xml><?xml version="1.0" encoding="utf-8"?>
<p:tagLst xmlns:p="http://schemas.openxmlformats.org/presentationml/2006/main">
  <p:tag name="AS_UNIQUEID" val="1242"/>
</p:tagLst>
</file>

<file path=ppt/tags/tag523.xml><?xml version="1.0" encoding="utf-8"?>
<p:tagLst xmlns:p="http://schemas.openxmlformats.org/presentationml/2006/main">
  <p:tag name="AS_UNIQUEID" val="1243"/>
</p:tagLst>
</file>

<file path=ppt/tags/tag524.xml><?xml version="1.0" encoding="utf-8"?>
<p:tagLst xmlns:p="http://schemas.openxmlformats.org/presentationml/2006/main">
  <p:tag name="AS_UNIQUEID" val="1244"/>
</p:tagLst>
</file>

<file path=ppt/tags/tag525.xml><?xml version="1.0" encoding="utf-8"?>
<p:tagLst xmlns:p="http://schemas.openxmlformats.org/presentationml/2006/main">
  <p:tag name="AS_UNIQUEID" val="1245"/>
</p:tagLst>
</file>

<file path=ppt/tags/tag526.xml><?xml version="1.0" encoding="utf-8"?>
<p:tagLst xmlns:p="http://schemas.openxmlformats.org/presentationml/2006/main">
  <p:tag name="AS_UNIQUEID" val="1246"/>
</p:tagLst>
</file>

<file path=ppt/tags/tag527.xml><?xml version="1.0" encoding="utf-8"?>
<p:tagLst xmlns:p="http://schemas.openxmlformats.org/presentationml/2006/main">
  <p:tag name="AS_UNIQUEID" val="1247"/>
</p:tagLst>
</file>

<file path=ppt/tags/tag528.xml><?xml version="1.0" encoding="utf-8"?>
<p:tagLst xmlns:p="http://schemas.openxmlformats.org/presentationml/2006/main">
  <p:tag name="AS_UNIQUEID" val="1248"/>
</p:tagLst>
</file>

<file path=ppt/tags/tag529.xml><?xml version="1.0" encoding="utf-8"?>
<p:tagLst xmlns:p="http://schemas.openxmlformats.org/presentationml/2006/main">
  <p:tag name="AS_UNIQUEID" val="1249"/>
</p:tagLst>
</file>

<file path=ppt/tags/tag53.xml><?xml version="1.0" encoding="utf-8"?>
<p:tagLst xmlns:p="http://schemas.openxmlformats.org/presentationml/2006/main">
  <p:tag name="AS_UNIQUEID" val="775"/>
</p:tagLst>
</file>

<file path=ppt/tags/tag530.xml><?xml version="1.0" encoding="utf-8"?>
<p:tagLst xmlns:p="http://schemas.openxmlformats.org/presentationml/2006/main">
  <p:tag name="AS_UNIQUEID" val="1250"/>
</p:tagLst>
</file>

<file path=ppt/tags/tag531.xml><?xml version="1.0" encoding="utf-8"?>
<p:tagLst xmlns:p="http://schemas.openxmlformats.org/presentationml/2006/main">
  <p:tag name="AS_UNIQUEID" val="1251"/>
</p:tagLst>
</file>

<file path=ppt/tags/tag532.xml><?xml version="1.0" encoding="utf-8"?>
<p:tagLst xmlns:p="http://schemas.openxmlformats.org/presentationml/2006/main">
  <p:tag name="AS_UNIQUEID" val="1252"/>
</p:tagLst>
</file>

<file path=ppt/tags/tag533.xml><?xml version="1.0" encoding="utf-8"?>
<p:tagLst xmlns:p="http://schemas.openxmlformats.org/presentationml/2006/main">
  <p:tag name="AS_UNIQUEID" val="1253"/>
</p:tagLst>
</file>

<file path=ppt/tags/tag534.xml><?xml version="1.0" encoding="utf-8"?>
<p:tagLst xmlns:p="http://schemas.openxmlformats.org/presentationml/2006/main">
  <p:tag name="AS_UNIQUEID" val="1254"/>
</p:tagLst>
</file>

<file path=ppt/tags/tag535.xml><?xml version="1.0" encoding="utf-8"?>
<p:tagLst xmlns:p="http://schemas.openxmlformats.org/presentationml/2006/main">
  <p:tag name="AS_UNIQUEID" val="1255"/>
</p:tagLst>
</file>

<file path=ppt/tags/tag536.xml><?xml version="1.0" encoding="utf-8"?>
<p:tagLst xmlns:p="http://schemas.openxmlformats.org/presentationml/2006/main">
  <p:tag name="AS_UNIQUEID" val="1256"/>
</p:tagLst>
</file>

<file path=ppt/tags/tag537.xml><?xml version="1.0" encoding="utf-8"?>
<p:tagLst xmlns:p="http://schemas.openxmlformats.org/presentationml/2006/main">
  <p:tag name="AS_UNIQUEID" val="1257"/>
</p:tagLst>
</file>

<file path=ppt/tags/tag538.xml><?xml version="1.0" encoding="utf-8"?>
<p:tagLst xmlns:p="http://schemas.openxmlformats.org/presentationml/2006/main">
  <p:tag name="AS_UNIQUEID" val="1258"/>
</p:tagLst>
</file>

<file path=ppt/tags/tag539.xml><?xml version="1.0" encoding="utf-8"?>
<p:tagLst xmlns:p="http://schemas.openxmlformats.org/presentationml/2006/main">
  <p:tag name="AS_UNIQUEID" val="1259"/>
</p:tagLst>
</file>

<file path=ppt/tags/tag54.xml><?xml version="1.0" encoding="utf-8"?>
<p:tagLst xmlns:p="http://schemas.openxmlformats.org/presentationml/2006/main">
  <p:tag name="AS_UNIQUEID" val="776"/>
</p:tagLst>
</file>

<file path=ppt/tags/tag540.xml><?xml version="1.0" encoding="utf-8"?>
<p:tagLst xmlns:p="http://schemas.openxmlformats.org/presentationml/2006/main">
  <p:tag name="AS_UNIQUEID" val="1260"/>
</p:tagLst>
</file>

<file path=ppt/tags/tag541.xml><?xml version="1.0" encoding="utf-8"?>
<p:tagLst xmlns:p="http://schemas.openxmlformats.org/presentationml/2006/main">
  <p:tag name="AS_UNIQUEID" val="1261"/>
</p:tagLst>
</file>

<file path=ppt/tags/tag542.xml><?xml version="1.0" encoding="utf-8"?>
<p:tagLst xmlns:p="http://schemas.openxmlformats.org/presentationml/2006/main">
  <p:tag name="AS_UNIQUEID" val="1262"/>
</p:tagLst>
</file>

<file path=ppt/tags/tag543.xml><?xml version="1.0" encoding="utf-8"?>
<p:tagLst xmlns:p="http://schemas.openxmlformats.org/presentationml/2006/main">
  <p:tag name="AS_UNIQUEID" val="1263"/>
</p:tagLst>
</file>

<file path=ppt/tags/tag544.xml><?xml version="1.0" encoding="utf-8"?>
<p:tagLst xmlns:p="http://schemas.openxmlformats.org/presentationml/2006/main">
  <p:tag name="AS_UNIQUEID" val="1264"/>
</p:tagLst>
</file>

<file path=ppt/tags/tag545.xml><?xml version="1.0" encoding="utf-8"?>
<p:tagLst xmlns:p="http://schemas.openxmlformats.org/presentationml/2006/main">
  <p:tag name="AS_UNIQUEID" val="1265"/>
</p:tagLst>
</file>

<file path=ppt/tags/tag546.xml><?xml version="1.0" encoding="utf-8"?>
<p:tagLst xmlns:p="http://schemas.openxmlformats.org/presentationml/2006/main">
  <p:tag name="AS_UNIQUEID" val="1266"/>
</p:tagLst>
</file>

<file path=ppt/tags/tag547.xml><?xml version="1.0" encoding="utf-8"?>
<p:tagLst xmlns:p="http://schemas.openxmlformats.org/presentationml/2006/main">
  <p:tag name="AS_UNIQUEID" val="1267"/>
</p:tagLst>
</file>

<file path=ppt/tags/tag548.xml><?xml version="1.0" encoding="utf-8"?>
<p:tagLst xmlns:p="http://schemas.openxmlformats.org/presentationml/2006/main">
  <p:tag name="AS_UNIQUEID" val="1268"/>
</p:tagLst>
</file>

<file path=ppt/tags/tag549.xml><?xml version="1.0" encoding="utf-8"?>
<p:tagLst xmlns:p="http://schemas.openxmlformats.org/presentationml/2006/main">
  <p:tag name="AS_UNIQUEID" val="1269"/>
</p:tagLst>
</file>

<file path=ppt/tags/tag55.xml><?xml version="1.0" encoding="utf-8"?>
<p:tagLst xmlns:p="http://schemas.openxmlformats.org/presentationml/2006/main">
  <p:tag name="AS_UNIQUEID" val="777"/>
  <p:tag name="KSO_WM_DIAGRAM_VIRTUALLY_FRAME" val="{&quot;height&quot;:281.5,&quot;left&quot;:27.7,&quot;top&quot;:189.5,&quot;width&quot;:664.2}"/>
</p:tagLst>
</file>

<file path=ppt/tags/tag550.xml><?xml version="1.0" encoding="utf-8"?>
<p:tagLst xmlns:p="http://schemas.openxmlformats.org/presentationml/2006/main">
  <p:tag name="AS_UNIQUEID" val="1270"/>
</p:tagLst>
</file>

<file path=ppt/tags/tag551.xml><?xml version="1.0" encoding="utf-8"?>
<p:tagLst xmlns:p="http://schemas.openxmlformats.org/presentationml/2006/main">
  <p:tag name="AS_UNIQUEID" val="1271"/>
</p:tagLst>
</file>

<file path=ppt/tags/tag552.xml><?xml version="1.0" encoding="utf-8"?>
<p:tagLst xmlns:p="http://schemas.openxmlformats.org/presentationml/2006/main">
  <p:tag name="AS_UNIQUEID" val="1272"/>
</p:tagLst>
</file>

<file path=ppt/tags/tag553.xml><?xml version="1.0" encoding="utf-8"?>
<p:tagLst xmlns:p="http://schemas.openxmlformats.org/presentationml/2006/main">
  <p:tag name="AS_UNIQUEID" val="1273"/>
</p:tagLst>
</file>

<file path=ppt/tags/tag554.xml><?xml version="1.0" encoding="utf-8"?>
<p:tagLst xmlns:p="http://schemas.openxmlformats.org/presentationml/2006/main">
  <p:tag name="AS_UNIQUEID" val="1274"/>
</p:tagLst>
</file>

<file path=ppt/tags/tag555.xml><?xml version="1.0" encoding="utf-8"?>
<p:tagLst xmlns:p="http://schemas.openxmlformats.org/presentationml/2006/main">
  <p:tag name="AS_UNIQUEID" val="1275"/>
</p:tagLst>
</file>

<file path=ppt/tags/tag556.xml><?xml version="1.0" encoding="utf-8"?>
<p:tagLst xmlns:p="http://schemas.openxmlformats.org/presentationml/2006/main">
  <p:tag name="AS_UNIQUEID" val="1276"/>
</p:tagLst>
</file>

<file path=ppt/tags/tag557.xml><?xml version="1.0" encoding="utf-8"?>
<p:tagLst xmlns:p="http://schemas.openxmlformats.org/presentationml/2006/main">
  <p:tag name="AS_UNIQUEID" val="1277"/>
</p:tagLst>
</file>

<file path=ppt/tags/tag558.xml><?xml version="1.0" encoding="utf-8"?>
<p:tagLst xmlns:p="http://schemas.openxmlformats.org/presentationml/2006/main">
  <p:tag name="AS_UNIQUEID" val="1278"/>
</p:tagLst>
</file>

<file path=ppt/tags/tag559.xml><?xml version="1.0" encoding="utf-8"?>
<p:tagLst xmlns:p="http://schemas.openxmlformats.org/presentationml/2006/main">
  <p:tag name="AS_UNIQUEID" val="1279"/>
</p:tagLst>
</file>

<file path=ppt/tags/tag56.xml><?xml version="1.0" encoding="utf-8"?>
<p:tagLst xmlns:p="http://schemas.openxmlformats.org/presentationml/2006/main">
  <p:tag name="AS_UNIQUEID" val="778"/>
  <p:tag name="KSO_WM_DIAGRAM_VIRTUALLY_FRAME" val="{&quot;height&quot;:281.5,&quot;left&quot;:27.7,&quot;top&quot;:189.5,&quot;width&quot;:664.2}"/>
</p:tagLst>
</file>

<file path=ppt/tags/tag560.xml><?xml version="1.0" encoding="utf-8"?>
<p:tagLst xmlns:p="http://schemas.openxmlformats.org/presentationml/2006/main">
  <p:tag name="AS_UNIQUEID" val="1280"/>
</p:tagLst>
</file>

<file path=ppt/tags/tag561.xml><?xml version="1.0" encoding="utf-8"?>
<p:tagLst xmlns:p="http://schemas.openxmlformats.org/presentationml/2006/main">
  <p:tag name="AS_UNIQUEID" val="1281"/>
</p:tagLst>
</file>

<file path=ppt/tags/tag562.xml><?xml version="1.0" encoding="utf-8"?>
<p:tagLst xmlns:p="http://schemas.openxmlformats.org/presentationml/2006/main">
  <p:tag name="AS_UNIQUEID" val="1282"/>
</p:tagLst>
</file>

<file path=ppt/tags/tag563.xml><?xml version="1.0" encoding="utf-8"?>
<p:tagLst xmlns:p="http://schemas.openxmlformats.org/presentationml/2006/main">
  <p:tag name="AS_UNIQUEID" val="1283"/>
</p:tagLst>
</file>

<file path=ppt/tags/tag564.xml><?xml version="1.0" encoding="utf-8"?>
<p:tagLst xmlns:p="http://schemas.openxmlformats.org/presentationml/2006/main">
  <p:tag name="AS_UNIQUEID" val="1284"/>
</p:tagLst>
</file>

<file path=ppt/tags/tag565.xml><?xml version="1.0" encoding="utf-8"?>
<p:tagLst xmlns:p="http://schemas.openxmlformats.org/presentationml/2006/main">
  <p:tag name="AS_UNIQUEID" val="1285"/>
</p:tagLst>
</file>

<file path=ppt/tags/tag566.xml><?xml version="1.0" encoding="utf-8"?>
<p:tagLst xmlns:p="http://schemas.openxmlformats.org/presentationml/2006/main">
  <p:tag name="AS_UNIQUEID" val="1286"/>
</p:tagLst>
</file>

<file path=ppt/tags/tag567.xml><?xml version="1.0" encoding="utf-8"?>
<p:tagLst xmlns:p="http://schemas.openxmlformats.org/presentationml/2006/main">
  <p:tag name="AS_UNIQUEID" val="1287"/>
</p:tagLst>
</file>

<file path=ppt/tags/tag568.xml><?xml version="1.0" encoding="utf-8"?>
<p:tagLst xmlns:p="http://schemas.openxmlformats.org/presentationml/2006/main">
  <p:tag name="AS_UNIQUEID" val="1288"/>
</p:tagLst>
</file>

<file path=ppt/tags/tag569.xml><?xml version="1.0" encoding="utf-8"?>
<p:tagLst xmlns:p="http://schemas.openxmlformats.org/presentationml/2006/main">
  <p:tag name="AS_UNIQUEID" val="1289"/>
</p:tagLst>
</file>

<file path=ppt/tags/tag57.xml><?xml version="1.0" encoding="utf-8"?>
<p:tagLst xmlns:p="http://schemas.openxmlformats.org/presentationml/2006/main">
  <p:tag name="AS_UNIQUEID" val="779"/>
  <p:tag name="KSO_WM_DIAGRAM_VIRTUALLY_FRAME" val="{&quot;height&quot;:281.5,&quot;left&quot;:27.7,&quot;top&quot;:189.5,&quot;width&quot;:664.2}"/>
</p:tagLst>
</file>

<file path=ppt/tags/tag570.xml><?xml version="1.0" encoding="utf-8"?>
<p:tagLst xmlns:p="http://schemas.openxmlformats.org/presentationml/2006/main">
  <p:tag name="AS_UNIQUEID" val="1290"/>
</p:tagLst>
</file>

<file path=ppt/tags/tag571.xml><?xml version="1.0" encoding="utf-8"?>
<p:tagLst xmlns:p="http://schemas.openxmlformats.org/presentationml/2006/main">
  <p:tag name="AS_UNIQUEID" val="1291"/>
</p:tagLst>
</file>

<file path=ppt/tags/tag572.xml><?xml version="1.0" encoding="utf-8"?>
<p:tagLst xmlns:p="http://schemas.openxmlformats.org/presentationml/2006/main">
  <p:tag name="AS_UNIQUEID" val="1292"/>
</p:tagLst>
</file>

<file path=ppt/tags/tag573.xml><?xml version="1.0" encoding="utf-8"?>
<p:tagLst xmlns:p="http://schemas.openxmlformats.org/presentationml/2006/main">
  <p:tag name="AS_UNIQUEID" val="1293"/>
</p:tagLst>
</file>

<file path=ppt/tags/tag574.xml><?xml version="1.0" encoding="utf-8"?>
<p:tagLst xmlns:p="http://schemas.openxmlformats.org/presentationml/2006/main">
  <p:tag name="AS_UNIQUEID" val="1294"/>
</p:tagLst>
</file>

<file path=ppt/tags/tag575.xml><?xml version="1.0" encoding="utf-8"?>
<p:tagLst xmlns:p="http://schemas.openxmlformats.org/presentationml/2006/main">
  <p:tag name="AS_UNIQUEID" val="1295"/>
</p:tagLst>
</file>

<file path=ppt/tags/tag576.xml><?xml version="1.0" encoding="utf-8"?>
<p:tagLst xmlns:p="http://schemas.openxmlformats.org/presentationml/2006/main">
  <p:tag name="AS_UNIQUEID" val="690"/>
</p:tagLst>
</file>

<file path=ppt/tags/tag577.xml><?xml version="1.0" encoding="utf-8"?>
<p:tagLst xmlns:p="http://schemas.openxmlformats.org/presentationml/2006/main">
  <p:tag name="AS_UNIQUEID" val="691"/>
</p:tagLst>
</file>

<file path=ppt/tags/tag578.xml><?xml version="1.0" encoding="utf-8"?>
<p:tagLst xmlns:p="http://schemas.openxmlformats.org/presentationml/2006/main">
  <p:tag name="AS_UNIQUEID" val="692"/>
</p:tagLst>
</file>

<file path=ppt/tags/tag579.xml><?xml version="1.0" encoding="utf-8"?>
<p:tagLst xmlns:p="http://schemas.openxmlformats.org/presentationml/2006/main">
  <p:tag name="AS_UNIQUEID" val="693"/>
</p:tagLst>
</file>

<file path=ppt/tags/tag58.xml><?xml version="1.0" encoding="utf-8"?>
<p:tagLst xmlns:p="http://schemas.openxmlformats.org/presentationml/2006/main">
  <p:tag name="AS_UNIQUEID" val="780"/>
  <p:tag name="KSO_WM_DIAGRAM_VIRTUALLY_FRAME" val="{&quot;height&quot;:281.5,&quot;left&quot;:27.7,&quot;top&quot;:189.5,&quot;width&quot;:664.2}"/>
</p:tagLst>
</file>

<file path=ppt/tags/tag580.xml><?xml version="1.0" encoding="utf-8"?>
<p:tagLst xmlns:p="http://schemas.openxmlformats.org/presentationml/2006/main">
  <p:tag name="AS_UNIQUEID" val="694"/>
</p:tagLst>
</file>

<file path=ppt/tags/tag581.xml><?xml version="1.0" encoding="utf-8"?>
<p:tagLst xmlns:p="http://schemas.openxmlformats.org/presentationml/2006/main">
  <p:tag name="AS_UNIQUEID" val="695"/>
</p:tagLst>
</file>

<file path=ppt/tags/tag582.xml><?xml version="1.0" encoding="utf-8"?>
<p:tagLst xmlns:p="http://schemas.openxmlformats.org/presentationml/2006/main">
  <p:tag name="AS_UNIQUEID" val="696"/>
</p:tagLst>
</file>

<file path=ppt/tags/tag583.xml><?xml version="1.0" encoding="utf-8"?>
<p:tagLst xmlns:p="http://schemas.openxmlformats.org/presentationml/2006/main">
  <p:tag name="AS_UNIQUEID" val="697"/>
</p:tagLst>
</file>

<file path=ppt/tags/tag584.xml><?xml version="1.0" encoding="utf-8"?>
<p:tagLst xmlns:p="http://schemas.openxmlformats.org/presentationml/2006/main">
  <p:tag name="AS_UNIQUEID" val="698"/>
</p:tagLst>
</file>

<file path=ppt/tags/tag585.xml><?xml version="1.0" encoding="utf-8"?>
<p:tagLst xmlns:p="http://schemas.openxmlformats.org/presentationml/2006/main">
  <p:tag name="AS_UNIQUEID" val="699"/>
</p:tagLst>
</file>

<file path=ppt/tags/tag586.xml><?xml version="1.0" encoding="utf-8"?>
<p:tagLst xmlns:p="http://schemas.openxmlformats.org/presentationml/2006/main">
  <p:tag name="AS_UNIQUEID" val="700"/>
</p:tagLst>
</file>

<file path=ppt/tags/tag587.xml><?xml version="1.0" encoding="utf-8"?>
<p:tagLst xmlns:p="http://schemas.openxmlformats.org/presentationml/2006/main">
  <p:tag name="AS_UNIQUEID" val="701"/>
</p:tagLst>
</file>

<file path=ppt/tags/tag588.xml><?xml version="1.0" encoding="utf-8"?>
<p:tagLst xmlns:p="http://schemas.openxmlformats.org/presentationml/2006/main">
  <p:tag name="AS_UNIQUEID" val="702"/>
</p:tagLst>
</file>

<file path=ppt/tags/tag589.xml><?xml version="1.0" encoding="utf-8"?>
<p:tagLst xmlns:p="http://schemas.openxmlformats.org/presentationml/2006/main">
  <p:tag name="AS_UNIQUEID" val="703"/>
</p:tagLst>
</file>

<file path=ppt/tags/tag59.xml><?xml version="1.0" encoding="utf-8"?>
<p:tagLst xmlns:p="http://schemas.openxmlformats.org/presentationml/2006/main">
  <p:tag name="AS_UNIQUEID" val="781"/>
  <p:tag name="KSO_WM_DIAGRAM_VIRTUALLY_FRAME" val="{&quot;height&quot;:281.5,&quot;left&quot;:27.7,&quot;top&quot;:189.5,&quot;width&quot;:664.2}"/>
</p:tagLst>
</file>

<file path=ppt/tags/tag590.xml><?xml version="1.0" encoding="utf-8"?>
<p:tagLst xmlns:p="http://schemas.openxmlformats.org/presentationml/2006/main">
  <p:tag name="AS_UNIQUEID" val="704"/>
</p:tagLst>
</file>

<file path=ppt/tags/tag591.xml><?xml version="1.0" encoding="utf-8"?>
<p:tagLst xmlns:p="http://schemas.openxmlformats.org/presentationml/2006/main">
  <p:tag name="AS_UNIQUEID" val="705"/>
</p:tagLst>
</file>

<file path=ppt/tags/tag592.xml><?xml version="1.0" encoding="utf-8"?>
<p:tagLst xmlns:p="http://schemas.openxmlformats.org/presentationml/2006/main">
  <p:tag name="AS_UNIQUEID" val="706"/>
</p:tagLst>
</file>

<file path=ppt/tags/tag593.xml><?xml version="1.0" encoding="utf-8"?>
<p:tagLst xmlns:p="http://schemas.openxmlformats.org/presentationml/2006/main">
  <p:tag name="AS_UNIQUEID" val="707"/>
</p:tagLst>
</file>

<file path=ppt/tags/tag594.xml><?xml version="1.0" encoding="utf-8"?>
<p:tagLst xmlns:p="http://schemas.openxmlformats.org/presentationml/2006/main">
  <p:tag name="AS_UNIQUEID" val="708"/>
</p:tagLst>
</file>

<file path=ppt/tags/tag595.xml><?xml version="1.0" encoding="utf-8"?>
<p:tagLst xmlns:p="http://schemas.openxmlformats.org/presentationml/2006/main">
  <p:tag name="AS_UNIQUEID" val="709"/>
</p:tagLst>
</file>

<file path=ppt/tags/tag596.xml><?xml version="1.0" encoding="utf-8"?>
<p:tagLst xmlns:p="http://schemas.openxmlformats.org/presentationml/2006/main">
  <p:tag name="AS_UNIQUEID" val="1296"/>
</p:tagLst>
</file>

<file path=ppt/tags/tag597.xml><?xml version="1.0" encoding="utf-8"?>
<p:tagLst xmlns:p="http://schemas.openxmlformats.org/presentationml/2006/main">
  <p:tag name="AS_UNIQUEID" val="1297"/>
</p:tagLst>
</file>

<file path=ppt/tags/tag598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zIwMWFkZjA2MzZjMzdlMjQ1ZjNiMWY2MTM0NWU4YzMifQ=="/>
</p:tagLst>
</file>

<file path=ppt/tags/tag6.xml><?xml version="1.0" encoding="utf-8"?>
<p:tagLst xmlns:p="http://schemas.openxmlformats.org/presentationml/2006/main">
  <p:tag name="AS_UNIQUEID" val="748"/>
</p:tagLst>
</file>

<file path=ppt/tags/tag60.xml><?xml version="1.0" encoding="utf-8"?>
<p:tagLst xmlns:p="http://schemas.openxmlformats.org/presentationml/2006/main">
  <p:tag name="AS_UNIQUEID" val="782"/>
  <p:tag name="KSO_WM_DIAGRAM_VIRTUALLY_FRAME" val="{&quot;height&quot;:281.5,&quot;left&quot;:27.7,&quot;top&quot;:189.5,&quot;width&quot;:664.2}"/>
</p:tagLst>
</file>

<file path=ppt/tags/tag61.xml><?xml version="1.0" encoding="utf-8"?>
<p:tagLst xmlns:p="http://schemas.openxmlformats.org/presentationml/2006/main">
  <p:tag name="AS_UNIQUEID" val="783"/>
  <p:tag name="KSO_WM_DIAGRAM_VIRTUALLY_FRAME" val="{&quot;height&quot;:281.5,&quot;left&quot;:27.7,&quot;top&quot;:189.5,&quot;width&quot;:664.2}"/>
</p:tagLst>
</file>

<file path=ppt/tags/tag62.xml><?xml version="1.0" encoding="utf-8"?>
<p:tagLst xmlns:p="http://schemas.openxmlformats.org/presentationml/2006/main">
  <p:tag name="AS_UNIQUEID" val="784"/>
  <p:tag name="KSO_WM_DIAGRAM_VIRTUALLY_FRAME" val="{&quot;height&quot;:281.5,&quot;left&quot;:27.7,&quot;top&quot;:189.5,&quot;width&quot;:664.2}"/>
</p:tagLst>
</file>

<file path=ppt/tags/tag63.xml><?xml version="1.0" encoding="utf-8"?>
<p:tagLst xmlns:p="http://schemas.openxmlformats.org/presentationml/2006/main">
  <p:tag name="AS_UNIQUEID" val="785"/>
  <p:tag name="KSO_WM_DIAGRAM_VIRTUALLY_FRAME" val="{&quot;height&quot;:281.5,&quot;left&quot;:27.7,&quot;top&quot;:189.5,&quot;width&quot;:664.2}"/>
</p:tagLst>
</file>

<file path=ppt/tags/tag64.xml><?xml version="1.0" encoding="utf-8"?>
<p:tagLst xmlns:p="http://schemas.openxmlformats.org/presentationml/2006/main">
  <p:tag name="AS_UNIQUEID" val="786"/>
  <p:tag name="KSO_WM_DIAGRAM_VIRTUALLY_FRAME" val="{&quot;height&quot;:281.5,&quot;left&quot;:27.7,&quot;top&quot;:189.5,&quot;width&quot;:664.2}"/>
</p:tagLst>
</file>

<file path=ppt/tags/tag65.xml><?xml version="1.0" encoding="utf-8"?>
<p:tagLst xmlns:p="http://schemas.openxmlformats.org/presentationml/2006/main">
  <p:tag name="AS_UNIQUEID" val="787"/>
  <p:tag name="KSO_WM_DIAGRAM_VIRTUALLY_FRAME" val="{&quot;height&quot;:281.5,&quot;left&quot;:27.7,&quot;top&quot;:189.5,&quot;width&quot;:664.2}"/>
</p:tagLst>
</file>

<file path=ppt/tags/tag66.xml><?xml version="1.0" encoding="utf-8"?>
<p:tagLst xmlns:p="http://schemas.openxmlformats.org/presentationml/2006/main">
  <p:tag name="AS_UNIQUEID" val="788"/>
  <p:tag name="KSO_WM_DIAGRAM_VIRTUALLY_FRAME" val="{&quot;height&quot;:281.5,&quot;left&quot;:27.7,&quot;top&quot;:189.5,&quot;width&quot;:664.2}"/>
</p:tagLst>
</file>

<file path=ppt/tags/tag67.xml><?xml version="1.0" encoding="utf-8"?>
<p:tagLst xmlns:p="http://schemas.openxmlformats.org/presentationml/2006/main">
  <p:tag name="AS_UNIQUEID" val="789"/>
  <p:tag name="KSO_WM_DIAGRAM_VIRTUALLY_FRAME" val="{&quot;height&quot;:281.5,&quot;left&quot;:27.7,&quot;top&quot;:189.5,&quot;width&quot;:664.2}"/>
</p:tagLst>
</file>

<file path=ppt/tags/tag68.xml><?xml version="1.0" encoding="utf-8"?>
<p:tagLst xmlns:p="http://schemas.openxmlformats.org/presentationml/2006/main">
  <p:tag name="AS_UNIQUEID" val="790"/>
  <p:tag name="KSO_WM_DIAGRAM_VIRTUALLY_FRAME" val="{&quot;height&quot;:281.5,&quot;left&quot;:27.7,&quot;top&quot;:189.5,&quot;width&quot;:664.2}"/>
</p:tagLst>
</file>

<file path=ppt/tags/tag69.xml><?xml version="1.0" encoding="utf-8"?>
<p:tagLst xmlns:p="http://schemas.openxmlformats.org/presentationml/2006/main">
  <p:tag name="AS_UNIQUEID" val="791"/>
  <p:tag name="KSO_WM_DIAGRAM_VIRTUALLY_FRAME" val="{&quot;height&quot;:281.5,&quot;left&quot;:27.7,&quot;top&quot;:189.5,&quot;width&quot;:664.2}"/>
</p:tagLst>
</file>

<file path=ppt/tags/tag7.xml><?xml version="1.0" encoding="utf-8"?>
<p:tagLst xmlns:p="http://schemas.openxmlformats.org/presentationml/2006/main">
  <p:tag name="AS_UNIQUEID" val="749"/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70.xml><?xml version="1.0" encoding="utf-8"?>
<p:tagLst xmlns:p="http://schemas.openxmlformats.org/presentationml/2006/main">
  <p:tag name="AS_UNIQUEID" val="792"/>
  <p:tag name="KSO_WM_DIAGRAM_VIRTUALLY_FRAME" val="{&quot;height&quot;:281.5,&quot;left&quot;:27.7,&quot;top&quot;:189.5,&quot;width&quot;:664.2}"/>
</p:tagLst>
</file>

<file path=ppt/tags/tag71.xml><?xml version="1.0" encoding="utf-8"?>
<p:tagLst xmlns:p="http://schemas.openxmlformats.org/presentationml/2006/main">
  <p:tag name="AS_UNIQUEID" val="793"/>
  <p:tag name="KSO_WM_DIAGRAM_VIRTUALLY_FRAME" val="{&quot;height&quot;:281.5,&quot;left&quot;:27.7,&quot;top&quot;:189.5,&quot;width&quot;:664.2}"/>
</p:tagLst>
</file>

<file path=ppt/tags/tag72.xml><?xml version="1.0" encoding="utf-8"?>
<p:tagLst xmlns:p="http://schemas.openxmlformats.org/presentationml/2006/main">
  <p:tag name="AS_UNIQUEID" val="794"/>
  <p:tag name="KSO_WM_DIAGRAM_VIRTUALLY_FRAME" val="{&quot;height&quot;:281.5,&quot;left&quot;:27.7,&quot;top&quot;:189.5,&quot;width&quot;:664.2}"/>
</p:tagLst>
</file>

<file path=ppt/tags/tag73.xml><?xml version="1.0" encoding="utf-8"?>
<p:tagLst xmlns:p="http://schemas.openxmlformats.org/presentationml/2006/main">
  <p:tag name="AS_UNIQUEID" val="795"/>
  <p:tag name="KSO_WM_DIAGRAM_VIRTUALLY_FRAME" val="{&quot;height&quot;:281.5,&quot;left&quot;:27.7,&quot;top&quot;:189.5,&quot;width&quot;:664.2}"/>
</p:tagLst>
</file>

<file path=ppt/tags/tag74.xml><?xml version="1.0" encoding="utf-8"?>
<p:tagLst xmlns:p="http://schemas.openxmlformats.org/presentationml/2006/main">
  <p:tag name="AS_UNIQUEID" val="796"/>
  <p:tag name="KSO_WM_DIAGRAM_VIRTUALLY_FRAME" val="{&quot;height&quot;:281.5,&quot;left&quot;:27.7,&quot;top&quot;:189.5,&quot;width&quot;:664.2}"/>
</p:tagLst>
</file>

<file path=ppt/tags/tag75.xml><?xml version="1.0" encoding="utf-8"?>
<p:tagLst xmlns:p="http://schemas.openxmlformats.org/presentationml/2006/main">
  <p:tag name="AS_UNIQUEID" val="797"/>
  <p:tag name="KSO_WM_DIAGRAM_VIRTUALLY_FRAME" val="{&quot;height&quot;:281.5,&quot;left&quot;:27.7,&quot;top&quot;:189.5,&quot;width&quot;:664.2}"/>
</p:tagLst>
</file>

<file path=ppt/tags/tag76.xml><?xml version="1.0" encoding="utf-8"?>
<p:tagLst xmlns:p="http://schemas.openxmlformats.org/presentationml/2006/main">
  <p:tag name="AS_UNIQUEID" val="798"/>
  <p:tag name="KSO_WM_DIAGRAM_VIRTUALLY_FRAME" val="{&quot;height&quot;:281.5,&quot;left&quot;:27.7,&quot;top&quot;:189.5,&quot;width&quot;:664.2}"/>
</p:tagLst>
</file>

<file path=ppt/tags/tag77.xml><?xml version="1.0" encoding="utf-8"?>
<p:tagLst xmlns:p="http://schemas.openxmlformats.org/presentationml/2006/main">
  <p:tag name="AS_UNIQUEID" val="799"/>
  <p:tag name="KSO_WM_DIAGRAM_VIRTUALLY_FRAME" val="{&quot;height&quot;:281.5,&quot;left&quot;:27.7,&quot;top&quot;:189.5,&quot;width&quot;:664.2}"/>
</p:tagLst>
</file>

<file path=ppt/tags/tag78.xml><?xml version="1.0" encoding="utf-8"?>
<p:tagLst xmlns:p="http://schemas.openxmlformats.org/presentationml/2006/main">
  <p:tag name="AS_UNIQUEID" val="800"/>
  <p:tag name="KSO_WM_DIAGRAM_VIRTUALLY_FRAME" val="{&quot;height&quot;:281.5,&quot;left&quot;:27.7,&quot;top&quot;:189.5,&quot;width&quot;:664.2}"/>
</p:tagLst>
</file>

<file path=ppt/tags/tag79.xml><?xml version="1.0" encoding="utf-8"?>
<p:tagLst xmlns:p="http://schemas.openxmlformats.org/presentationml/2006/main">
  <p:tag name="AS_UNIQUEID" val="801"/>
  <p:tag name="KSO_WM_DIAGRAM_VIRTUALLY_FRAME" val="{&quot;height&quot;:281.5,&quot;left&quot;:27.7,&quot;top&quot;:189.5,&quot;width&quot;:664.2}"/>
</p:tagLst>
</file>

<file path=ppt/tags/tag8.xml><?xml version="1.0" encoding="utf-8"?>
<p:tagLst xmlns:p="http://schemas.openxmlformats.org/presentationml/2006/main">
  <p:tag name="AS_UNIQUEID" val="750"/>
</p:tagLst>
</file>

<file path=ppt/tags/tag80.xml><?xml version="1.0" encoding="utf-8"?>
<p:tagLst xmlns:p="http://schemas.openxmlformats.org/presentationml/2006/main">
  <p:tag name="AS_UNIQUEID" val="802"/>
  <p:tag name="KSO_WM_DIAGRAM_VIRTUALLY_FRAME" val="{&quot;height&quot;:281.5,&quot;left&quot;:27.7,&quot;top&quot;:189.5,&quot;width&quot;:664.2}"/>
</p:tagLst>
</file>

<file path=ppt/tags/tag81.xml><?xml version="1.0" encoding="utf-8"?>
<p:tagLst xmlns:p="http://schemas.openxmlformats.org/presentationml/2006/main">
  <p:tag name="AS_UNIQUEID" val="803"/>
  <p:tag name="KSO_WM_DIAGRAM_VIRTUALLY_FRAME" val="{&quot;height&quot;:281.5,&quot;left&quot;:27.7,&quot;top&quot;:189.5,&quot;width&quot;:664.2}"/>
</p:tagLst>
</file>

<file path=ppt/tags/tag82.xml><?xml version="1.0" encoding="utf-8"?>
<p:tagLst xmlns:p="http://schemas.openxmlformats.org/presentationml/2006/main">
  <p:tag name="AS_UNIQUEID" val="804"/>
  <p:tag name="KSO_WM_DIAGRAM_VIRTUALLY_FRAME" val="{&quot;height&quot;:281.5,&quot;left&quot;:27.7,&quot;top&quot;:189.5,&quot;width&quot;:664.2}"/>
</p:tagLst>
</file>

<file path=ppt/tags/tag83.xml><?xml version="1.0" encoding="utf-8"?>
<p:tagLst xmlns:p="http://schemas.openxmlformats.org/presentationml/2006/main">
  <p:tag name="AS_UNIQUEID" val="805"/>
  <p:tag name="KSO_WM_DIAGRAM_VIRTUALLY_FRAME" val="{&quot;height&quot;:281.5,&quot;left&quot;:27.7,&quot;top&quot;:189.5,&quot;width&quot;:664.2}"/>
</p:tagLst>
</file>

<file path=ppt/tags/tag84.xml><?xml version="1.0" encoding="utf-8"?>
<p:tagLst xmlns:p="http://schemas.openxmlformats.org/presentationml/2006/main">
  <p:tag name="AS_UNIQUEID" val="806"/>
  <p:tag name="KSO_WM_DIAGRAM_VIRTUALLY_FRAME" val="{&quot;height&quot;:281.5,&quot;left&quot;:27.7,&quot;top&quot;:189.5,&quot;width&quot;:664.2}"/>
</p:tagLst>
</file>

<file path=ppt/tags/tag85.xml><?xml version="1.0" encoding="utf-8"?>
<p:tagLst xmlns:p="http://schemas.openxmlformats.org/presentationml/2006/main">
  <p:tag name="AS_UNIQUEID" val="807"/>
  <p:tag name="KSO_WM_DIAGRAM_VIRTUALLY_FRAME" val="{&quot;height&quot;:281.5,&quot;left&quot;:27.7,&quot;top&quot;:189.5,&quot;width&quot;:664.2}"/>
</p:tagLst>
</file>

<file path=ppt/tags/tag86.xml><?xml version="1.0" encoding="utf-8"?>
<p:tagLst xmlns:p="http://schemas.openxmlformats.org/presentationml/2006/main">
  <p:tag name="AS_UNIQUEID" val="808"/>
  <p:tag name="KSO_WM_DIAGRAM_VIRTUALLY_FRAME" val="{&quot;height&quot;:281.5,&quot;left&quot;:27.7,&quot;top&quot;:189.5,&quot;width&quot;:664.2}"/>
</p:tagLst>
</file>

<file path=ppt/tags/tag87.xml><?xml version="1.0" encoding="utf-8"?>
<p:tagLst xmlns:p="http://schemas.openxmlformats.org/presentationml/2006/main">
  <p:tag name="AS_UNIQUEID" val="809"/>
</p:tagLst>
</file>

<file path=ppt/tags/tag88.xml><?xml version="1.0" encoding="utf-8"?>
<p:tagLst xmlns:p="http://schemas.openxmlformats.org/presentationml/2006/main">
  <p:tag name="AS_UNIQUEID" val="810"/>
</p:tagLst>
</file>

<file path=ppt/tags/tag89.xml><?xml version="1.0" encoding="utf-8"?>
<p:tagLst xmlns:p="http://schemas.openxmlformats.org/presentationml/2006/main">
  <p:tag name="AS_UNIQUEID" val="811"/>
</p:tagLst>
</file>

<file path=ppt/tags/tag9.xml><?xml version="1.0" encoding="utf-8"?>
<p:tagLst xmlns:p="http://schemas.openxmlformats.org/presentationml/2006/main">
  <p:tag name="AS_UNIQUEID" val="751"/>
</p:tagLst>
</file>

<file path=ppt/tags/tag90.xml><?xml version="1.0" encoding="utf-8"?>
<p:tagLst xmlns:p="http://schemas.openxmlformats.org/presentationml/2006/main">
  <p:tag name="AS_UNIQUEID" val="812"/>
</p:tagLst>
</file>

<file path=ppt/tags/tag91.xml><?xml version="1.0" encoding="utf-8"?>
<p:tagLst xmlns:p="http://schemas.openxmlformats.org/presentationml/2006/main">
  <p:tag name="AS_UNIQUEID" val="813"/>
</p:tagLst>
</file>

<file path=ppt/tags/tag92.xml><?xml version="1.0" encoding="utf-8"?>
<p:tagLst xmlns:p="http://schemas.openxmlformats.org/presentationml/2006/main">
  <p:tag name="AS_UNIQUEID" val="814"/>
</p:tagLst>
</file>

<file path=ppt/tags/tag93.xml><?xml version="1.0" encoding="utf-8"?>
<p:tagLst xmlns:p="http://schemas.openxmlformats.org/presentationml/2006/main">
  <p:tag name="AS_UNIQUEID" val="815"/>
</p:tagLst>
</file>

<file path=ppt/tags/tag94.xml><?xml version="1.0" encoding="utf-8"?>
<p:tagLst xmlns:p="http://schemas.openxmlformats.org/presentationml/2006/main">
  <p:tag name="AS_UNIQUEID" val="816"/>
</p:tagLst>
</file>

<file path=ppt/tags/tag95.xml><?xml version="1.0" encoding="utf-8"?>
<p:tagLst xmlns:p="http://schemas.openxmlformats.org/presentationml/2006/main">
  <p:tag name="AS_UNIQUEID" val="817"/>
</p:tagLst>
</file>

<file path=ppt/tags/tag96.xml><?xml version="1.0" encoding="utf-8"?>
<p:tagLst xmlns:p="http://schemas.openxmlformats.org/presentationml/2006/main">
  <p:tag name="AS_UNIQUEID" val="818"/>
</p:tagLst>
</file>

<file path=ppt/tags/tag97.xml><?xml version="1.0" encoding="utf-8"?>
<p:tagLst xmlns:p="http://schemas.openxmlformats.org/presentationml/2006/main">
  <p:tag name="AS_UNIQUEID" val="819"/>
</p:tagLst>
</file>

<file path=ppt/tags/tag98.xml><?xml version="1.0" encoding="utf-8"?>
<p:tagLst xmlns:p="http://schemas.openxmlformats.org/presentationml/2006/main">
  <p:tag name="AS_UNIQUEID" val="820"/>
</p:tagLst>
</file>

<file path=ppt/tags/tag99.xml><?xml version="1.0" encoding="utf-8"?>
<p:tagLst xmlns:p="http://schemas.openxmlformats.org/presentationml/2006/main">
  <p:tag name="AS_UNIQUEID" val="821"/>
</p:tagLst>
</file>

<file path=ppt/theme/theme1.xml><?xml version="1.0" encoding="utf-8"?>
<a:theme xmlns:r="http://schemas.openxmlformats.org/officeDocument/2006/relationships" xmlns:a="http://schemas.openxmlformats.org/drawingml/2006/main" name="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6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300</Paragraphs>
  <Slides>32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Arial</vt:lpstr>
      <vt:lpstr>微软雅黑</vt:lpstr>
      <vt:lpstr>Wingdings</vt:lpstr>
      <vt:lpstr>宋体</vt:lpstr>
      <vt:lpstr>Segoe Print</vt:lpstr>
      <vt:lpstr>Calibri Light</vt:lpstr>
      <vt:lpstr>Calibri</vt:lpstr>
      <vt:lpstr>Times New Roman</vt:lpstr>
      <vt:lpstr>华光行楷_CNKI</vt:lpstr>
      <vt:lpstr>思源宋体 CN</vt:lpstr>
      <vt:lpstr>楷体</vt:lpstr>
      <vt:lpstr>方正粗黑宋简体</vt:lpstr>
      <vt:lpstr>黑体</vt:lpstr>
      <vt:lpstr>华文楷体</vt:lpstr>
      <vt:lpstr>仿宋</vt:lpstr>
      <vt:lpstr>华文琥珀</vt:lpstr>
      <vt:lpstr>SimSun</vt:lpstr>
      <vt:lpstr>2_自定义设计方案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2025-03-05T07:57:50Z</cp:lastPrinted>
  <dcterms:created xsi:type="dcterms:W3CDTF">2025-03-05T07:57:50Z</dcterms:created>
  <dcterms:modified xsi:type="dcterms:W3CDTF">2025-03-04T23:57:50Z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