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60" r:id="rId3"/>
    <p:sldMasterId id="2147483672" r:id="rId4"/>
  </p:sldMasterIdLst>
  <p:notesMasterIdLst>
    <p:notesMasterId r:id="rId5"/>
  </p:notesMasterIdLst>
  <p:handoutMasterIdLst>
    <p:handoutMasterId r:id="rId6"/>
  </p:handoutMasterIdLst>
  <p:sldIdLst>
    <p:sldId id="1178" r:id="rId7"/>
    <p:sldId id="891" r:id="rId8"/>
    <p:sldId id="1182" r:id="rId9"/>
    <p:sldId id="1183" r:id="rId10"/>
    <p:sldId id="1120" r:id="rId11"/>
    <p:sldId id="1074" r:id="rId12"/>
    <p:sldId id="1123" r:id="rId13"/>
    <p:sldId id="1075" r:id="rId14"/>
    <p:sldId id="1160" r:id="rId15"/>
    <p:sldId id="1161" r:id="rId16"/>
    <p:sldId id="1199" r:id="rId17"/>
    <p:sldId id="1162" r:id="rId18"/>
    <p:sldId id="1185" r:id="rId19"/>
    <p:sldId id="1188" r:id="rId20"/>
    <p:sldId id="1164" r:id="rId21"/>
    <p:sldId id="1167" r:id="rId22"/>
    <p:sldId id="1189" r:id="rId23"/>
    <p:sldId id="1190" r:id="rId24"/>
    <p:sldId id="1191" r:id="rId25"/>
    <p:sldId id="1192" r:id="rId26"/>
    <p:sldId id="1193" r:id="rId27"/>
    <p:sldId id="1195" r:id="rId28"/>
    <p:sldId id="1196" r:id="rId29"/>
    <p:sldId id="1197" r:id="rId30"/>
    <p:sldId id="1198" r:id="rId31"/>
    <p:sldId id="1101" r:id="rId32"/>
    <p:sldId id="1200" r:id="rId33"/>
    <p:sldId id="1201" r:id="rId34"/>
    <p:sldId id="1202" r:id="rId35"/>
    <p:sldId id="1176" r:id="rId36"/>
    <p:sldId id="1102" r:id="rId37"/>
    <p:sldId id="1203" r:id="rId38"/>
    <p:sldId id="1204" r:id="rId39"/>
    <p:sldId id="1205" r:id="rId40"/>
    <p:sldId id="1206" r:id="rId41"/>
    <p:sldId id="1209" r:id="rId42"/>
    <p:sldId id="1210" r:id="rId43"/>
    <p:sldId id="1208" r:id="rId44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9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tudou" initials="t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56"/>
        <p:guide pos="396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3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86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handoutMaster" Target="handoutMasters/handoutMaster1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1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7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1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8.png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3.xml" /><Relationship Id="rId2" Type="http://schemas.openxmlformats.org/officeDocument/2006/relationships/tags" Target="../tags/tag244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tags" Target="../tags/tag247.xml" /><Relationship Id="rId6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6.xml" /><Relationship Id="rId2" Type="http://schemas.openxmlformats.org/officeDocument/2006/relationships/tags" Target="../tags/tag237.xml" /><Relationship Id="rId3" Type="http://schemas.openxmlformats.org/officeDocument/2006/relationships/tags" Target="../tags/tag238.xml" /><Relationship Id="rId4" Type="http://schemas.openxmlformats.org/officeDocument/2006/relationships/tags" Target="../tags/tag239.xml" /><Relationship Id="rId5" Type="http://schemas.openxmlformats.org/officeDocument/2006/relationships/tags" Target="../tags/tag240.xml" /><Relationship Id="rId6" Type="http://schemas.openxmlformats.org/officeDocument/2006/relationships/tags" Target="../tags/tag241.xml" /><Relationship Id="rId7" Type="http://schemas.openxmlformats.org/officeDocument/2006/relationships/tags" Target="../tags/tag242.xml" /><Relationship Id="rId8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39.xml" /><Relationship Id="rId4" Type="http://schemas.openxmlformats.org/officeDocument/2006/relationships/tags" Target="../tags/tag540.xml" /><Relationship Id="rId5" Type="http://schemas.openxmlformats.org/officeDocument/2006/relationships/tags" Target="../tags/tag541.xml" /><Relationship Id="rId6" Type="http://schemas.openxmlformats.org/officeDocument/2006/relationships/tags" Target="../tags/tag542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3795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ctr" anchorCtr="0"/>
          <a:lstStyle/>
          <a:p>
            <a:pPr lvl="0"/>
            <a:endParaRPr lang="zh-CN" altLang="en-US"/>
          </a:p>
        </p:txBody>
      </p:sp>
      <p:sp>
        <p:nvSpPr>
          <p:cNvPr id="33796" name="灯片编号占位符 3"/>
          <p:cNvSpPr txBox="1"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>
                <a:latin typeface="Calibri"/>
              </a:rPr>
              <a:t>23</a:t>
            </a:fld>
            <a:endParaRPr lang="zh-CN" altLang="en-US" sz="1200"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tags" Target="../tags/tag58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tags" Target="../tags/tag61.xml" /><Relationship Id="rId6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2" Type="http://schemas.openxmlformats.org/officeDocument/2006/relationships/tags" Target="../tags/tag63.xml" /><Relationship Id="rId3" Type="http://schemas.openxmlformats.org/officeDocument/2006/relationships/tags" Target="../tags/tag64.xml" /><Relationship Id="rId4" Type="http://schemas.openxmlformats.org/officeDocument/2006/relationships/tags" Target="../tags/tag65.xml" /><Relationship Id="rId5" Type="http://schemas.openxmlformats.org/officeDocument/2006/relationships/tags" Target="../tags/tag66.xml" /><Relationship Id="rId6" Type="http://schemas.openxmlformats.org/officeDocument/2006/relationships/tags" Target="../tags/tag67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7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Relationship Id="rId7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3.xml" /><Relationship Id="rId2" Type="http://schemas.openxmlformats.org/officeDocument/2006/relationships/tags" Target="../tags/tag84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9.xml" /><Relationship Id="rId2" Type="http://schemas.openxmlformats.org/officeDocument/2006/relationships/tags" Target="../tags/tag90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tags" Target="../tags/tag94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5.xml" /><Relationship Id="rId2" Type="http://schemas.openxmlformats.org/officeDocument/2006/relationships/tags" Target="../tags/tag96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2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03.xml" /><Relationship Id="rId3" Type="http://schemas.openxmlformats.org/officeDocument/2006/relationships/tags" Target="../tags/tag104.xml" /><Relationship Id="rId4" Type="http://schemas.openxmlformats.org/officeDocument/2006/relationships/tags" Target="../tags/tag105.xml" /><Relationship Id="rId5" Type="http://schemas.openxmlformats.org/officeDocument/2006/relationships/tags" Target="../tags/tag106.xml" /><Relationship Id="rId6" Type="http://schemas.openxmlformats.org/officeDocument/2006/relationships/tags" Target="../tags/tag107.xml" /><Relationship Id="rId7" Type="http://schemas.openxmlformats.org/officeDocument/2006/relationships/tags" Target="../tags/tag108.xml" /><Relationship Id="rId8" Type="http://schemas.openxmlformats.org/officeDocument/2006/relationships/tags" Target="../tags/tag109.xml" /><Relationship Id="rId9" Type="http://schemas.openxmlformats.org/officeDocument/2006/relationships/tags" Target="../tags/tag110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1.xml" /><Relationship Id="rId2" Type="http://schemas.openxmlformats.org/officeDocument/2006/relationships/tags" Target="../tags/tag112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6.xml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0.xml" /><Relationship Id="rId2" Type="http://schemas.openxmlformats.org/officeDocument/2006/relationships/tags" Target="../tags/tag121.xml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tags" Target="../tags/tag124.xml" /><Relationship Id="rId6" Type="http://schemas.openxmlformats.org/officeDocument/2006/relationships/tags" Target="../tags/tag125.xml" /><Relationship Id="rId7" Type="http://schemas.openxmlformats.org/officeDocument/2006/relationships/tags" Target="../tags/tag126.xml" /><Relationship Id="rId8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7.xml" /><Relationship Id="rId2" Type="http://schemas.openxmlformats.org/officeDocument/2006/relationships/tags" Target="../tags/tag128.xml" /><Relationship Id="rId3" Type="http://schemas.openxmlformats.org/officeDocument/2006/relationships/tags" Target="../tags/tag129.xml" /><Relationship Id="rId4" Type="http://schemas.openxmlformats.org/officeDocument/2006/relationships/tags" Target="../tags/tag130.xml" /><Relationship Id="rId5" Type="http://schemas.openxmlformats.org/officeDocument/2006/relationships/tags" Target="../tags/tag131.xml" /><Relationship Id="rId6" Type="http://schemas.openxmlformats.org/officeDocument/2006/relationships/tags" Target="../tags/tag132.xml" /><Relationship Id="rId7" Type="http://schemas.openxmlformats.org/officeDocument/2006/relationships/tags" Target="../tags/tag133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4.xml" /><Relationship Id="rId2" Type="http://schemas.openxmlformats.org/officeDocument/2006/relationships/tags" Target="../tags/tag135.xml" /><Relationship Id="rId3" Type="http://schemas.openxmlformats.org/officeDocument/2006/relationships/tags" Target="../tags/tag136.xml" /><Relationship Id="rId4" Type="http://schemas.openxmlformats.org/officeDocument/2006/relationships/tags" Target="../tags/tag137.xml" /><Relationship Id="rId5" Type="http://schemas.openxmlformats.org/officeDocument/2006/relationships/tags" Target="../tags/tag138.xml" /><Relationship Id="rId6" Type="http://schemas.openxmlformats.org/officeDocument/2006/relationships/tags" Target="../tags/tag139.xml" /><Relationship Id="rId7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0.xml" /><Relationship Id="rId2" Type="http://schemas.openxmlformats.org/officeDocument/2006/relationships/tags" Target="../tags/tag14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3.xml" /><Relationship Id="rId2" Type="http://schemas.openxmlformats.org/officeDocument/2006/relationships/tags" Target="../tags/tag154.xml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tags" Target="../tags/tag157.xml" /><Relationship Id="rId6" Type="http://schemas.openxmlformats.org/officeDocument/2006/relationships/tags" Target="../tags/tag158.xml" /><Relationship Id="rId7" Type="http://schemas.openxmlformats.org/officeDocument/2006/relationships/slideMaster" Target="../slideMasters/slideMaster3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9.xml" /><Relationship Id="rId2" Type="http://schemas.openxmlformats.org/officeDocument/2006/relationships/tags" Target="../tags/tag160.xml" /><Relationship Id="rId3" Type="http://schemas.openxmlformats.org/officeDocument/2006/relationships/tags" Target="../tags/tag161.xml" /><Relationship Id="rId4" Type="http://schemas.openxmlformats.org/officeDocument/2006/relationships/tags" Target="../tags/tag162.xml" /><Relationship Id="rId5" Type="http://schemas.openxmlformats.org/officeDocument/2006/relationships/tags" Target="../tags/tag163.xml" /><Relationship Id="rId6" Type="http://schemas.openxmlformats.org/officeDocument/2006/relationships/tags" Target="../tags/tag164.xml" /><Relationship Id="rId7" Type="http://schemas.openxmlformats.org/officeDocument/2006/relationships/slideMaster" Target="../slideMasters/slideMaster3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5.xml" /><Relationship Id="rId2" Type="http://schemas.openxmlformats.org/officeDocument/2006/relationships/tags" Target="../tags/tag166.xml" /><Relationship Id="rId3" Type="http://schemas.openxmlformats.org/officeDocument/2006/relationships/tags" Target="../tags/tag167.xml" /><Relationship Id="rId4" Type="http://schemas.openxmlformats.org/officeDocument/2006/relationships/tags" Target="../tags/tag168.xml" /><Relationship Id="rId5" Type="http://schemas.openxmlformats.org/officeDocument/2006/relationships/tags" Target="../tags/tag169.xml" /><Relationship Id="rId6" Type="http://schemas.openxmlformats.org/officeDocument/2006/relationships/tags" Target="../tags/tag170.xml" /><Relationship Id="rId7" Type="http://schemas.openxmlformats.org/officeDocument/2006/relationships/slideMaster" Target="../slideMasters/slideMaster3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1.xml" /><Relationship Id="rId2" Type="http://schemas.openxmlformats.org/officeDocument/2006/relationships/tags" Target="../tags/tag172.xml" /><Relationship Id="rId3" Type="http://schemas.openxmlformats.org/officeDocument/2006/relationships/tags" Target="../tags/tag173.xml" /><Relationship Id="rId4" Type="http://schemas.openxmlformats.org/officeDocument/2006/relationships/tags" Target="../tags/tag174.xml" /><Relationship Id="rId5" Type="http://schemas.openxmlformats.org/officeDocument/2006/relationships/tags" Target="../tags/tag175.xml" /><Relationship Id="rId6" Type="http://schemas.openxmlformats.org/officeDocument/2006/relationships/tags" Target="../tags/tag176.xml" /><Relationship Id="rId7" Type="http://schemas.openxmlformats.org/officeDocument/2006/relationships/tags" Target="../tags/tag177.xml" /><Relationship Id="rId8" Type="http://schemas.openxmlformats.org/officeDocument/2006/relationships/slideMaster" Target="../slideMasters/slideMaster3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8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179.xml" /><Relationship Id="rId3" Type="http://schemas.openxmlformats.org/officeDocument/2006/relationships/tags" Target="../tags/tag180.xml" /><Relationship Id="rId4" Type="http://schemas.openxmlformats.org/officeDocument/2006/relationships/tags" Target="../tags/tag181.xml" /><Relationship Id="rId5" Type="http://schemas.openxmlformats.org/officeDocument/2006/relationships/tags" Target="../tags/tag182.xml" /><Relationship Id="rId6" Type="http://schemas.openxmlformats.org/officeDocument/2006/relationships/tags" Target="../tags/tag183.xml" /><Relationship Id="rId7" Type="http://schemas.openxmlformats.org/officeDocument/2006/relationships/tags" Target="../tags/tag184.xml" /><Relationship Id="rId8" Type="http://schemas.openxmlformats.org/officeDocument/2006/relationships/tags" Target="../tags/tag185.xml" /><Relationship Id="rId9" Type="http://schemas.openxmlformats.org/officeDocument/2006/relationships/tags" Target="../tags/tag186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7.xml" /><Relationship Id="rId2" Type="http://schemas.openxmlformats.org/officeDocument/2006/relationships/tags" Target="../tags/tag188.xml" /><Relationship Id="rId3" Type="http://schemas.openxmlformats.org/officeDocument/2006/relationships/tags" Target="../tags/tag189.xml" /><Relationship Id="rId4" Type="http://schemas.openxmlformats.org/officeDocument/2006/relationships/tags" Target="../tags/tag190.xml" /><Relationship Id="rId5" Type="http://schemas.openxmlformats.org/officeDocument/2006/relationships/tags" Target="../tags/tag191.xml" /><Relationship Id="rId6" Type="http://schemas.openxmlformats.org/officeDocument/2006/relationships/slideMaster" Target="../slideMasters/slideMaster3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2.xml" /><Relationship Id="rId2" Type="http://schemas.openxmlformats.org/officeDocument/2006/relationships/tags" Target="../tags/tag193.xml" /><Relationship Id="rId3" Type="http://schemas.openxmlformats.org/officeDocument/2006/relationships/tags" Target="../tags/tag194.xml" /><Relationship Id="rId4" Type="http://schemas.openxmlformats.org/officeDocument/2006/relationships/tags" Target="../tags/tag195.xml" /><Relationship Id="rId5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6.xml" /><Relationship Id="rId2" Type="http://schemas.openxmlformats.org/officeDocument/2006/relationships/tags" Target="../tags/tag197.xml" /><Relationship Id="rId3" Type="http://schemas.openxmlformats.org/officeDocument/2006/relationships/tags" Target="../tags/tag198.xml" /><Relationship Id="rId4" Type="http://schemas.openxmlformats.org/officeDocument/2006/relationships/tags" Target="../tags/tag199.xml" /><Relationship Id="rId5" Type="http://schemas.openxmlformats.org/officeDocument/2006/relationships/tags" Target="../tags/tag200.xml" /><Relationship Id="rId6" Type="http://schemas.openxmlformats.org/officeDocument/2006/relationships/tags" Target="../tags/tag201.xml" /><Relationship Id="rId7" Type="http://schemas.openxmlformats.org/officeDocument/2006/relationships/tags" Target="../tags/tag202.xml" /><Relationship Id="rId8" Type="http://schemas.openxmlformats.org/officeDocument/2006/relationships/slideMaster" Target="../slideMasters/slideMaster3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3.xml" /><Relationship Id="rId2" Type="http://schemas.openxmlformats.org/officeDocument/2006/relationships/tags" Target="../tags/tag204.xml" /><Relationship Id="rId3" Type="http://schemas.openxmlformats.org/officeDocument/2006/relationships/tags" Target="../tags/tag205.xml" /><Relationship Id="rId4" Type="http://schemas.openxmlformats.org/officeDocument/2006/relationships/tags" Target="../tags/tag206.xml" /><Relationship Id="rId5" Type="http://schemas.openxmlformats.org/officeDocument/2006/relationships/tags" Target="../tags/tag207.xml" /><Relationship Id="rId6" Type="http://schemas.openxmlformats.org/officeDocument/2006/relationships/tags" Target="../tags/tag208.xml" /><Relationship Id="rId7" Type="http://schemas.openxmlformats.org/officeDocument/2006/relationships/tags" Target="../tags/tag209.xml" /><Relationship Id="rId8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0.xml" /><Relationship Id="rId2" Type="http://schemas.openxmlformats.org/officeDocument/2006/relationships/tags" Target="../tags/tag211.xml" /><Relationship Id="rId3" Type="http://schemas.openxmlformats.org/officeDocument/2006/relationships/tags" Target="../tags/tag212.xml" /><Relationship Id="rId4" Type="http://schemas.openxmlformats.org/officeDocument/2006/relationships/tags" Target="../tags/tag213.xml" /><Relationship Id="rId5" Type="http://schemas.openxmlformats.org/officeDocument/2006/relationships/tags" Target="../tags/tag214.xml" /><Relationship Id="rId6" Type="http://schemas.openxmlformats.org/officeDocument/2006/relationships/tags" Target="../tags/tag215.xml" /><Relationship Id="rId7" Type="http://schemas.openxmlformats.org/officeDocument/2006/relationships/slideMaster" Target="../slideMasters/slideMaster3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6.xml" /><Relationship Id="rId2" Type="http://schemas.openxmlformats.org/officeDocument/2006/relationships/tags" Target="../tags/tag217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tags" Target="../tags/tag221.xml" /><Relationship Id="rId7" Type="http://schemas.openxmlformats.org/officeDocument/2006/relationships/slideMaster" Target="../slideMasters/slideMaster3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2.xml" /><Relationship Id="rId2" Type="http://schemas.openxmlformats.org/officeDocument/2006/relationships/tags" Target="../tags/tag223.xml" /><Relationship Id="rId3" Type="http://schemas.openxmlformats.org/officeDocument/2006/relationships/tags" Target="../tags/tag224.xml" /><Relationship Id="rId4" Type="http://schemas.openxmlformats.org/officeDocument/2006/relationships/tags" Target="../tags/tag225.xml" /><Relationship Id="rId5" Type="http://schemas.openxmlformats.org/officeDocument/2006/relationships/tags" Target="../tags/tag226.xml" /><Relationship Id="rId6" Type="http://schemas.openxmlformats.org/officeDocument/2006/relationships/tags" Target="../tags/tag227.xml" /><Relationship Id="rId7" Type="http://schemas.openxmlformats.org/officeDocument/2006/relationships/tags" Target="../tags/tag228.xml" /><Relationship Id="rId8" Type="http://schemas.openxmlformats.org/officeDocument/2006/relationships/slideMaster" Target="../slideMasters/slideMaster3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260851" cy="160020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384800" y="457201"/>
            <a:ext cx="5970588" cy="540385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260851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68.xml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tags" Target="../tags/tag72.xml" /><Relationship Id="rId17" Type="http://schemas.openxmlformats.org/officeDocument/2006/relationships/tags" Target="../tags/tag73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.png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74.xml" /><Relationship Id="rId21" Type="http://schemas.openxmlformats.org/officeDocument/2006/relationships/image" Target="../media/image2.png" /><Relationship Id="rId22" Type="http://schemas.openxmlformats.org/officeDocument/2006/relationships/tags" Target="../tags/tag75.xml" /><Relationship Id="rId23" Type="http://schemas.openxmlformats.org/officeDocument/2006/relationships/tags" Target="../tags/tag76.xml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146.xml" /><Relationship Id="rId13" Type="http://schemas.openxmlformats.org/officeDocument/2006/relationships/tags" Target="../tags/tag147.xml" /><Relationship Id="rId14" Type="http://schemas.openxmlformats.org/officeDocument/2006/relationships/tags" Target="../tags/tag148.xml" /><Relationship Id="rId15" Type="http://schemas.openxmlformats.org/officeDocument/2006/relationships/tags" Target="../tags/tag149.xml" /><Relationship Id="rId16" Type="http://schemas.openxmlformats.org/officeDocument/2006/relationships/tags" Target="../tags/tag150.xml" /><Relationship Id="rId17" Type="http://schemas.openxmlformats.org/officeDocument/2006/relationships/tags" Target="../tags/tag151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2.png" /><Relationship Id="rId2" Type="http://schemas.openxmlformats.org/officeDocument/2006/relationships/slideLayout" Target="../slideLayouts/slideLayout13.xml" /><Relationship Id="rId20" Type="http://schemas.openxmlformats.org/officeDocument/2006/relationships/tags" Target="../tags/tag152.xml" /><Relationship Id="rId21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 /><Relationship Id="rId10" Type="http://schemas.openxmlformats.org/officeDocument/2006/relationships/slideLayout" Target="../slideLayouts/slideLayout32.xml" /><Relationship Id="rId11" Type="http://schemas.openxmlformats.org/officeDocument/2006/relationships/slideLayout" Target="../slideLayouts/slideLayout33.xml" /><Relationship Id="rId12" Type="http://schemas.openxmlformats.org/officeDocument/2006/relationships/slideLayout" Target="../slideLayouts/slideLayout34.xml" /><Relationship Id="rId13" Type="http://schemas.openxmlformats.org/officeDocument/2006/relationships/tags" Target="../tags/tag229.xml" /><Relationship Id="rId14" Type="http://schemas.openxmlformats.org/officeDocument/2006/relationships/tags" Target="../tags/tag230.xml" /><Relationship Id="rId15" Type="http://schemas.openxmlformats.org/officeDocument/2006/relationships/tags" Target="../tags/tag231.xml" /><Relationship Id="rId16" Type="http://schemas.openxmlformats.org/officeDocument/2006/relationships/tags" Target="../tags/tag232.xml" /><Relationship Id="rId17" Type="http://schemas.openxmlformats.org/officeDocument/2006/relationships/tags" Target="../tags/tag233.xml" /><Relationship Id="rId18" Type="http://schemas.openxmlformats.org/officeDocument/2006/relationships/tags" Target="../tags/tag234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4.xml" /><Relationship Id="rId20" Type="http://schemas.openxmlformats.org/officeDocument/2006/relationships/image" Target="../media/image2.png" /><Relationship Id="rId21" Type="http://schemas.openxmlformats.org/officeDocument/2006/relationships/tags" Target="../tags/tag235.xml" /><Relationship Id="rId22" Type="http://schemas.openxmlformats.org/officeDocument/2006/relationships/theme" Target="../theme/theme3.xml" /><Relationship Id="rId3" Type="http://schemas.openxmlformats.org/officeDocument/2006/relationships/slideLayout" Target="../slideLayouts/slideLayout25.xml" /><Relationship Id="rId4" Type="http://schemas.openxmlformats.org/officeDocument/2006/relationships/slideLayout" Target="../slideLayouts/slideLayout26.xml" /><Relationship Id="rId5" Type="http://schemas.openxmlformats.org/officeDocument/2006/relationships/slideLayout" Target="../slideLayouts/slideLayout27.xml" /><Relationship Id="rId6" Type="http://schemas.openxmlformats.org/officeDocument/2006/relationships/slideLayout" Target="../slideLayouts/slideLayout28.xml" /><Relationship Id="rId7" Type="http://schemas.openxmlformats.org/officeDocument/2006/relationships/slideLayout" Target="../slideLayouts/slideLayout29.xml" /><Relationship Id="rId8" Type="http://schemas.openxmlformats.org/officeDocument/2006/relationships/slideLayout" Target="../slideLayouts/slideLayout30.xml" /><Relationship Id="rId9" Type="http://schemas.openxmlformats.org/officeDocument/2006/relationships/slideLayout" Target="../slideLayouts/slideLayout3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/>
      <p:sp>
        <p:nvSpPr>
          <p:cNvPr id="6146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147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26D0233-FA20-4EDA-B691-ABCD281C7D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6148" name="图片 1073743875" descr="学科网 zxxk.com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/>
      <p:sp>
        <p:nvSpPr>
          <p:cNvPr id="512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5124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55.xml" /><Relationship Id="rId11" Type="http://schemas.openxmlformats.org/officeDocument/2006/relationships/tags" Target="../tags/tag256.xml" /><Relationship Id="rId12" Type="http://schemas.openxmlformats.org/officeDocument/2006/relationships/tags" Target="../tags/tag257.xml" /><Relationship Id="rId2" Type="http://schemas.openxmlformats.org/officeDocument/2006/relationships/tags" Target="../tags/tag248.xml" /><Relationship Id="rId3" Type="http://schemas.openxmlformats.org/officeDocument/2006/relationships/tags" Target="../tags/tag249.xml" /><Relationship Id="rId4" Type="http://schemas.openxmlformats.org/officeDocument/2006/relationships/tags" Target="../tags/tag250.xml" /><Relationship Id="rId5" Type="http://schemas.openxmlformats.org/officeDocument/2006/relationships/tags" Target="../tags/tag251.xml" /><Relationship Id="rId6" Type="http://schemas.openxmlformats.org/officeDocument/2006/relationships/tags" Target="../tags/tag252.xml" /><Relationship Id="rId7" Type="http://schemas.openxmlformats.org/officeDocument/2006/relationships/image" Target="../media/image3.png" /><Relationship Id="rId8" Type="http://schemas.openxmlformats.org/officeDocument/2006/relationships/tags" Target="../tags/tag253.xml" /><Relationship Id="rId9" Type="http://schemas.openxmlformats.org/officeDocument/2006/relationships/tags" Target="../tags/tag254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6.xml" /><Relationship Id="rId11" Type="http://schemas.openxmlformats.org/officeDocument/2006/relationships/tags" Target="../tags/tag367.xml" /><Relationship Id="rId12" Type="http://schemas.openxmlformats.org/officeDocument/2006/relationships/tags" Target="../tags/tag368.xml" /><Relationship Id="rId13" Type="http://schemas.openxmlformats.org/officeDocument/2006/relationships/tags" Target="../tags/tag369.xml" /><Relationship Id="rId14" Type="http://schemas.openxmlformats.org/officeDocument/2006/relationships/image" Target="../media/image13.png" /><Relationship Id="rId15" Type="http://schemas.openxmlformats.org/officeDocument/2006/relationships/tags" Target="../tags/tag370.xml" /><Relationship Id="rId16" Type="http://schemas.openxmlformats.org/officeDocument/2006/relationships/tags" Target="../tags/tag371.xml" /><Relationship Id="rId2" Type="http://schemas.openxmlformats.org/officeDocument/2006/relationships/tags" Target="../tags/tag359.xml" /><Relationship Id="rId3" Type="http://schemas.openxmlformats.org/officeDocument/2006/relationships/tags" Target="../tags/tag360.xml" /><Relationship Id="rId4" Type="http://schemas.openxmlformats.org/officeDocument/2006/relationships/tags" Target="../tags/tag361.xml" /><Relationship Id="rId5" Type="http://schemas.openxmlformats.org/officeDocument/2006/relationships/image" Target="../media/image12.png" /><Relationship Id="rId6" Type="http://schemas.openxmlformats.org/officeDocument/2006/relationships/tags" Target="../tags/tag362.xml" /><Relationship Id="rId7" Type="http://schemas.openxmlformats.org/officeDocument/2006/relationships/tags" Target="../tags/tag363.xml" /><Relationship Id="rId8" Type="http://schemas.openxmlformats.org/officeDocument/2006/relationships/tags" Target="../tags/tag364.xml" /><Relationship Id="rId9" Type="http://schemas.openxmlformats.org/officeDocument/2006/relationships/tags" Target="../tags/tag36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72.xml" /><Relationship Id="rId3" Type="http://schemas.openxmlformats.org/officeDocument/2006/relationships/image" Target="../media/image14.png" /><Relationship Id="rId4" Type="http://schemas.openxmlformats.org/officeDocument/2006/relationships/tags" Target="../tags/tag373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tags" Target="../tags/tag374.xml" /><Relationship Id="rId8" Type="http://schemas.openxmlformats.org/officeDocument/2006/relationships/tags" Target="../tags/tag37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84.xml" /><Relationship Id="rId11" Type="http://schemas.openxmlformats.org/officeDocument/2006/relationships/tags" Target="../tags/tag385.xml" /><Relationship Id="rId12" Type="http://schemas.openxmlformats.org/officeDocument/2006/relationships/tags" Target="../tags/tag386.xml" /><Relationship Id="rId2" Type="http://schemas.openxmlformats.org/officeDocument/2006/relationships/tags" Target="../tags/tag376.xml" /><Relationship Id="rId3" Type="http://schemas.openxmlformats.org/officeDocument/2006/relationships/tags" Target="../tags/tag377.xml" /><Relationship Id="rId4" Type="http://schemas.openxmlformats.org/officeDocument/2006/relationships/tags" Target="../tags/tag378.xml" /><Relationship Id="rId5" Type="http://schemas.openxmlformats.org/officeDocument/2006/relationships/tags" Target="../tags/tag379.xml" /><Relationship Id="rId6" Type="http://schemas.openxmlformats.org/officeDocument/2006/relationships/tags" Target="../tags/tag380.xml" /><Relationship Id="rId7" Type="http://schemas.openxmlformats.org/officeDocument/2006/relationships/tags" Target="../tags/tag381.xml" /><Relationship Id="rId8" Type="http://schemas.openxmlformats.org/officeDocument/2006/relationships/tags" Target="../tags/tag382.xml" /><Relationship Id="rId9" Type="http://schemas.openxmlformats.org/officeDocument/2006/relationships/tags" Target="../tags/tag38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3.xml" /><Relationship Id="rId11" Type="http://schemas.openxmlformats.org/officeDocument/2006/relationships/tags" Target="../tags/tag394.xml" /><Relationship Id="rId12" Type="http://schemas.openxmlformats.org/officeDocument/2006/relationships/tags" Target="../tags/tag395.xml" /><Relationship Id="rId13" Type="http://schemas.openxmlformats.org/officeDocument/2006/relationships/tags" Target="../tags/tag396.xml" /><Relationship Id="rId14" Type="http://schemas.openxmlformats.org/officeDocument/2006/relationships/tags" Target="../tags/tag397.xml" /><Relationship Id="rId15" Type="http://schemas.openxmlformats.org/officeDocument/2006/relationships/tags" Target="../tags/tag398.xml" /><Relationship Id="rId16" Type="http://schemas.openxmlformats.org/officeDocument/2006/relationships/tags" Target="../tags/tag399.xml" /><Relationship Id="rId17" Type="http://schemas.openxmlformats.org/officeDocument/2006/relationships/tags" Target="../tags/tag400.xml" /><Relationship Id="rId2" Type="http://schemas.openxmlformats.org/officeDocument/2006/relationships/tags" Target="../tags/tag387.xml" /><Relationship Id="rId3" Type="http://schemas.openxmlformats.org/officeDocument/2006/relationships/tags" Target="../tags/tag388.xml" /><Relationship Id="rId4" Type="http://schemas.openxmlformats.org/officeDocument/2006/relationships/tags" Target="../tags/tag389.xml" /><Relationship Id="rId5" Type="http://schemas.openxmlformats.org/officeDocument/2006/relationships/image" Target="../media/image4.gif" /><Relationship Id="rId6" Type="http://schemas.openxmlformats.org/officeDocument/2006/relationships/tags" Target="../tags/tag390.xml" /><Relationship Id="rId7" Type="http://schemas.openxmlformats.org/officeDocument/2006/relationships/image" Target="../media/image5.png" /><Relationship Id="rId8" Type="http://schemas.openxmlformats.org/officeDocument/2006/relationships/tags" Target="../tags/tag391.xml" /><Relationship Id="rId9" Type="http://schemas.openxmlformats.org/officeDocument/2006/relationships/tags" Target="../tags/tag39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408.xml" /><Relationship Id="rId11" Type="http://schemas.openxmlformats.org/officeDocument/2006/relationships/tags" Target="../tags/tag409.xml" /><Relationship Id="rId12" Type="http://schemas.openxmlformats.org/officeDocument/2006/relationships/tags" Target="../tags/tag410.xml" /><Relationship Id="rId13" Type="http://schemas.openxmlformats.org/officeDocument/2006/relationships/tags" Target="../tags/tag411.xml" /><Relationship Id="rId14" Type="http://schemas.openxmlformats.org/officeDocument/2006/relationships/tags" Target="../tags/tag412.xml" /><Relationship Id="rId2" Type="http://schemas.openxmlformats.org/officeDocument/2006/relationships/tags" Target="../tags/tag401.xml" /><Relationship Id="rId3" Type="http://schemas.openxmlformats.org/officeDocument/2006/relationships/tags" Target="../tags/tag402.xml" /><Relationship Id="rId4" Type="http://schemas.openxmlformats.org/officeDocument/2006/relationships/tags" Target="../tags/tag403.xml" /><Relationship Id="rId5" Type="http://schemas.openxmlformats.org/officeDocument/2006/relationships/image" Target="../media/image15.jpeg" /><Relationship Id="rId6" Type="http://schemas.openxmlformats.org/officeDocument/2006/relationships/tags" Target="../tags/tag404.xml" /><Relationship Id="rId7" Type="http://schemas.openxmlformats.org/officeDocument/2006/relationships/tags" Target="../tags/tag405.xml" /><Relationship Id="rId8" Type="http://schemas.openxmlformats.org/officeDocument/2006/relationships/tags" Target="../tags/tag406.xml" /><Relationship Id="rId9" Type="http://schemas.openxmlformats.org/officeDocument/2006/relationships/tags" Target="../tags/tag40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0.xml" /><Relationship Id="rId11" Type="http://schemas.openxmlformats.org/officeDocument/2006/relationships/tags" Target="../tags/tag421.xml" /><Relationship Id="rId12" Type="http://schemas.openxmlformats.org/officeDocument/2006/relationships/tags" Target="../tags/tag422.xml" /><Relationship Id="rId13" Type="http://schemas.openxmlformats.org/officeDocument/2006/relationships/tags" Target="../tags/tag423.xml" /><Relationship Id="rId14" Type="http://schemas.openxmlformats.org/officeDocument/2006/relationships/tags" Target="../tags/tag424.xml" /><Relationship Id="rId15" Type="http://schemas.openxmlformats.org/officeDocument/2006/relationships/image" Target="../media/image8.jpeg" /><Relationship Id="rId16" Type="http://schemas.openxmlformats.org/officeDocument/2006/relationships/tags" Target="../tags/tag425.xml" /><Relationship Id="rId17" Type="http://schemas.openxmlformats.org/officeDocument/2006/relationships/tags" Target="../tags/tag426.xml" /><Relationship Id="rId2" Type="http://schemas.openxmlformats.org/officeDocument/2006/relationships/tags" Target="../tags/tag413.xml" /><Relationship Id="rId3" Type="http://schemas.openxmlformats.org/officeDocument/2006/relationships/tags" Target="../tags/tag414.xml" /><Relationship Id="rId4" Type="http://schemas.openxmlformats.org/officeDocument/2006/relationships/tags" Target="../tags/tag415.xml" /><Relationship Id="rId5" Type="http://schemas.openxmlformats.org/officeDocument/2006/relationships/image" Target="../media/image16.jpeg" /><Relationship Id="rId6" Type="http://schemas.openxmlformats.org/officeDocument/2006/relationships/tags" Target="../tags/tag416.xml" /><Relationship Id="rId7" Type="http://schemas.openxmlformats.org/officeDocument/2006/relationships/tags" Target="../tags/tag417.xml" /><Relationship Id="rId8" Type="http://schemas.openxmlformats.org/officeDocument/2006/relationships/tags" Target="../tags/tag418.xml" /><Relationship Id="rId9" Type="http://schemas.openxmlformats.org/officeDocument/2006/relationships/tags" Target="../tags/tag419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35.xml" /><Relationship Id="rId11" Type="http://schemas.openxmlformats.org/officeDocument/2006/relationships/image" Target="../media/image17.gif" /><Relationship Id="rId12" Type="http://schemas.openxmlformats.org/officeDocument/2006/relationships/tags" Target="../tags/tag436.xml" /><Relationship Id="rId13" Type="http://schemas.openxmlformats.org/officeDocument/2006/relationships/tags" Target="../tags/tag437.xml" /><Relationship Id="rId14" Type="http://schemas.openxmlformats.org/officeDocument/2006/relationships/tags" Target="../tags/tag438.xml" /><Relationship Id="rId15" Type="http://schemas.openxmlformats.org/officeDocument/2006/relationships/image" Target="../media/image18.gif" /><Relationship Id="rId16" Type="http://schemas.openxmlformats.org/officeDocument/2006/relationships/tags" Target="../tags/tag439.xml" /><Relationship Id="rId17" Type="http://schemas.openxmlformats.org/officeDocument/2006/relationships/tags" Target="../tags/tag440.xml" /><Relationship Id="rId18" Type="http://schemas.openxmlformats.org/officeDocument/2006/relationships/tags" Target="../tags/tag441.xml" /><Relationship Id="rId19" Type="http://schemas.openxmlformats.org/officeDocument/2006/relationships/image" Target="../media/image19.jpeg" /><Relationship Id="rId2" Type="http://schemas.openxmlformats.org/officeDocument/2006/relationships/tags" Target="../tags/tag427.xml" /><Relationship Id="rId20" Type="http://schemas.openxmlformats.org/officeDocument/2006/relationships/tags" Target="../tags/tag442.xml" /><Relationship Id="rId21" Type="http://schemas.openxmlformats.org/officeDocument/2006/relationships/tags" Target="../tags/tag443.xml" /><Relationship Id="rId22" Type="http://schemas.openxmlformats.org/officeDocument/2006/relationships/tags" Target="../tags/tag444.xml" /><Relationship Id="rId23" Type="http://schemas.openxmlformats.org/officeDocument/2006/relationships/tags" Target="../tags/tag445.xml" /><Relationship Id="rId24" Type="http://schemas.openxmlformats.org/officeDocument/2006/relationships/image" Target="../media/image20.gif" /><Relationship Id="rId25" Type="http://schemas.openxmlformats.org/officeDocument/2006/relationships/tags" Target="../tags/tag446.xml" /><Relationship Id="rId26" Type="http://schemas.openxmlformats.org/officeDocument/2006/relationships/tags" Target="../tags/tag447.xml" /><Relationship Id="rId27" Type="http://schemas.openxmlformats.org/officeDocument/2006/relationships/tags" Target="../tags/tag448.xml" /><Relationship Id="rId28" Type="http://schemas.openxmlformats.org/officeDocument/2006/relationships/tags" Target="../tags/tag449.xml" /><Relationship Id="rId29" Type="http://schemas.openxmlformats.org/officeDocument/2006/relationships/tags" Target="../tags/tag450.xml" /><Relationship Id="rId3" Type="http://schemas.openxmlformats.org/officeDocument/2006/relationships/tags" Target="../tags/tag428.xml" /><Relationship Id="rId4" Type="http://schemas.openxmlformats.org/officeDocument/2006/relationships/tags" Target="../tags/tag429.xml" /><Relationship Id="rId5" Type="http://schemas.openxmlformats.org/officeDocument/2006/relationships/tags" Target="../tags/tag430.xml" /><Relationship Id="rId6" Type="http://schemas.openxmlformats.org/officeDocument/2006/relationships/tags" Target="../tags/tag431.xml" /><Relationship Id="rId7" Type="http://schemas.openxmlformats.org/officeDocument/2006/relationships/tags" Target="../tags/tag432.xml" /><Relationship Id="rId8" Type="http://schemas.openxmlformats.org/officeDocument/2006/relationships/tags" Target="../tags/tag433.xml" /><Relationship Id="rId9" Type="http://schemas.openxmlformats.org/officeDocument/2006/relationships/tags" Target="../tags/tag43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459.xml" /><Relationship Id="rId11" Type="http://schemas.openxmlformats.org/officeDocument/2006/relationships/tags" Target="../tags/tag460.xml" /><Relationship Id="rId12" Type="http://schemas.openxmlformats.org/officeDocument/2006/relationships/tags" Target="../tags/tag461.xml" /><Relationship Id="rId13" Type="http://schemas.openxmlformats.org/officeDocument/2006/relationships/tags" Target="../tags/tag462.xml" /><Relationship Id="rId14" Type="http://schemas.openxmlformats.org/officeDocument/2006/relationships/tags" Target="../tags/tag463.xml" /><Relationship Id="rId15" Type="http://schemas.openxmlformats.org/officeDocument/2006/relationships/tags" Target="../tags/tag464.xml" /><Relationship Id="rId16" Type="http://schemas.openxmlformats.org/officeDocument/2006/relationships/tags" Target="../tags/tag465.xml" /><Relationship Id="rId17" Type="http://schemas.openxmlformats.org/officeDocument/2006/relationships/tags" Target="../tags/tag466.xml" /><Relationship Id="rId18" Type="http://schemas.openxmlformats.org/officeDocument/2006/relationships/oleObject" Target="../embeddings/oleObject1.bin" TargetMode="Internal" /><Relationship Id="rId19" Type="http://schemas.openxmlformats.org/officeDocument/2006/relationships/image" Target="../media/image21.wmf" /><Relationship Id="rId2" Type="http://schemas.openxmlformats.org/officeDocument/2006/relationships/tags" Target="../tags/tag451.xml" /><Relationship Id="rId20" Type="http://schemas.openxmlformats.org/officeDocument/2006/relationships/tags" Target="../tags/tag467.xml" /><Relationship Id="rId21" Type="http://schemas.openxmlformats.org/officeDocument/2006/relationships/tags" Target="../tags/tag468.xml" /><Relationship Id="rId22" Type="http://schemas.openxmlformats.org/officeDocument/2006/relationships/image" Target="../media/image22.png" /><Relationship Id="rId23" Type="http://schemas.openxmlformats.org/officeDocument/2006/relationships/tags" Target="../tags/tag469.xml" /><Relationship Id="rId24" Type="http://schemas.openxmlformats.org/officeDocument/2006/relationships/tags" Target="../tags/tag470.xml" /><Relationship Id="rId25" Type="http://schemas.openxmlformats.org/officeDocument/2006/relationships/tags" Target="../tags/tag471.xml" /><Relationship Id="rId26" Type="http://schemas.openxmlformats.org/officeDocument/2006/relationships/tags" Target="../tags/tag472.xml" /><Relationship Id="rId27" Type="http://schemas.openxmlformats.org/officeDocument/2006/relationships/tags" Target="../tags/tag473.xml" /><Relationship Id="rId28" Type="http://schemas.openxmlformats.org/officeDocument/2006/relationships/tags" Target="../tags/tag474.xml" /><Relationship Id="rId29" Type="http://schemas.openxmlformats.org/officeDocument/2006/relationships/tags" Target="../tags/tag475.xml" /><Relationship Id="rId3" Type="http://schemas.openxmlformats.org/officeDocument/2006/relationships/tags" Target="../tags/tag452.xml" /><Relationship Id="rId30" Type="http://schemas.openxmlformats.org/officeDocument/2006/relationships/tags" Target="../tags/tag476.xml" /><Relationship Id="rId31" Type="http://schemas.openxmlformats.org/officeDocument/2006/relationships/tags" Target="../tags/tag477.xml" /><Relationship Id="rId32" Type="http://schemas.openxmlformats.org/officeDocument/2006/relationships/vmlDrawing" Target="../drawings/vmlDrawing1.vml" /><Relationship Id="rId4" Type="http://schemas.openxmlformats.org/officeDocument/2006/relationships/tags" Target="../tags/tag453.xml" /><Relationship Id="rId5" Type="http://schemas.openxmlformats.org/officeDocument/2006/relationships/tags" Target="../tags/tag454.xml" /><Relationship Id="rId6" Type="http://schemas.openxmlformats.org/officeDocument/2006/relationships/tags" Target="../tags/tag455.xml" /><Relationship Id="rId7" Type="http://schemas.openxmlformats.org/officeDocument/2006/relationships/tags" Target="../tags/tag456.xml" /><Relationship Id="rId8" Type="http://schemas.openxmlformats.org/officeDocument/2006/relationships/tags" Target="../tags/tag457.xml" /><Relationship Id="rId9" Type="http://schemas.openxmlformats.org/officeDocument/2006/relationships/tags" Target="../tags/tag458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484.xml" /><Relationship Id="rId11" Type="http://schemas.openxmlformats.org/officeDocument/2006/relationships/tags" Target="../tags/tag485.xml" /><Relationship Id="rId12" Type="http://schemas.openxmlformats.org/officeDocument/2006/relationships/tags" Target="../tags/tag486.xml" /><Relationship Id="rId13" Type="http://schemas.openxmlformats.org/officeDocument/2006/relationships/tags" Target="../tags/tag487.xml" /><Relationship Id="rId14" Type="http://schemas.openxmlformats.org/officeDocument/2006/relationships/tags" Target="../tags/tag488.xml" /><Relationship Id="rId15" Type="http://schemas.openxmlformats.org/officeDocument/2006/relationships/tags" Target="../tags/tag489.xml" /><Relationship Id="rId16" Type="http://schemas.openxmlformats.org/officeDocument/2006/relationships/tags" Target="../tags/tag490.xml" /><Relationship Id="rId2" Type="http://schemas.openxmlformats.org/officeDocument/2006/relationships/tags" Target="../tags/tag478.xml" /><Relationship Id="rId3" Type="http://schemas.openxmlformats.org/officeDocument/2006/relationships/tags" Target="../tags/tag479.xml" /><Relationship Id="rId4" Type="http://schemas.openxmlformats.org/officeDocument/2006/relationships/image" Target="../media/image23.png" /><Relationship Id="rId5" Type="http://schemas.openxmlformats.org/officeDocument/2006/relationships/tags" Target="../tags/tag480.xml" /><Relationship Id="rId6" Type="http://schemas.openxmlformats.org/officeDocument/2006/relationships/tags" Target="../tags/tag481.xml" /><Relationship Id="rId7" Type="http://schemas.openxmlformats.org/officeDocument/2006/relationships/image" Target="../media/image24.png" /><Relationship Id="rId8" Type="http://schemas.openxmlformats.org/officeDocument/2006/relationships/tags" Target="../tags/tag482.xml" /><Relationship Id="rId9" Type="http://schemas.openxmlformats.org/officeDocument/2006/relationships/tags" Target="../tags/tag48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497.xml" /><Relationship Id="rId11" Type="http://schemas.openxmlformats.org/officeDocument/2006/relationships/tags" Target="../tags/tag498.xml" /><Relationship Id="rId12" Type="http://schemas.openxmlformats.org/officeDocument/2006/relationships/tags" Target="../tags/tag499.xml" /><Relationship Id="rId13" Type="http://schemas.openxmlformats.org/officeDocument/2006/relationships/tags" Target="../tags/tag500.xml" /><Relationship Id="rId14" Type="http://schemas.openxmlformats.org/officeDocument/2006/relationships/tags" Target="../tags/tag501.xml" /><Relationship Id="rId15" Type="http://schemas.openxmlformats.org/officeDocument/2006/relationships/tags" Target="../tags/tag502.xml" /><Relationship Id="rId2" Type="http://schemas.openxmlformats.org/officeDocument/2006/relationships/tags" Target="../tags/tag491.xml" /><Relationship Id="rId3" Type="http://schemas.openxmlformats.org/officeDocument/2006/relationships/image" Target="../media/image25.png" /><Relationship Id="rId4" Type="http://schemas.openxmlformats.org/officeDocument/2006/relationships/tags" Target="../tags/tag492.xml" /><Relationship Id="rId5" Type="http://schemas.openxmlformats.org/officeDocument/2006/relationships/tags" Target="../tags/tag493.xml" /><Relationship Id="rId6" Type="http://schemas.openxmlformats.org/officeDocument/2006/relationships/image" Target="../media/image23.png" /><Relationship Id="rId7" Type="http://schemas.openxmlformats.org/officeDocument/2006/relationships/tags" Target="../tags/tag494.xml" /><Relationship Id="rId8" Type="http://schemas.openxmlformats.org/officeDocument/2006/relationships/tags" Target="../tags/tag495.xml" /><Relationship Id="rId9" Type="http://schemas.openxmlformats.org/officeDocument/2006/relationships/tags" Target="../tags/tag49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64.xml" /><Relationship Id="rId11" Type="http://schemas.openxmlformats.org/officeDocument/2006/relationships/tags" Target="../tags/tag265.xml" /><Relationship Id="rId12" Type="http://schemas.openxmlformats.org/officeDocument/2006/relationships/tags" Target="../tags/tag266.xml" /><Relationship Id="rId13" Type="http://schemas.openxmlformats.org/officeDocument/2006/relationships/tags" Target="../tags/tag267.xml" /><Relationship Id="rId14" Type="http://schemas.openxmlformats.org/officeDocument/2006/relationships/tags" Target="../tags/tag268.xml" /><Relationship Id="rId15" Type="http://schemas.openxmlformats.org/officeDocument/2006/relationships/tags" Target="../tags/tag269.xml" /><Relationship Id="rId16" Type="http://schemas.openxmlformats.org/officeDocument/2006/relationships/tags" Target="../tags/tag270.xml" /><Relationship Id="rId2" Type="http://schemas.openxmlformats.org/officeDocument/2006/relationships/tags" Target="../tags/tag258.xml" /><Relationship Id="rId3" Type="http://schemas.openxmlformats.org/officeDocument/2006/relationships/image" Target="../media/image4.gif" /><Relationship Id="rId4" Type="http://schemas.openxmlformats.org/officeDocument/2006/relationships/tags" Target="../tags/tag259.xml" /><Relationship Id="rId5" Type="http://schemas.openxmlformats.org/officeDocument/2006/relationships/image" Target="../media/image5.png" /><Relationship Id="rId6" Type="http://schemas.openxmlformats.org/officeDocument/2006/relationships/tags" Target="../tags/tag260.xml" /><Relationship Id="rId7" Type="http://schemas.openxmlformats.org/officeDocument/2006/relationships/tags" Target="../tags/tag261.xml" /><Relationship Id="rId8" Type="http://schemas.openxmlformats.org/officeDocument/2006/relationships/tags" Target="../tags/tag262.xml" /><Relationship Id="rId9" Type="http://schemas.openxmlformats.org/officeDocument/2006/relationships/tags" Target="../tags/tag26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510.xml" /><Relationship Id="rId11" Type="http://schemas.openxmlformats.org/officeDocument/2006/relationships/tags" Target="../tags/tag511.xml" /><Relationship Id="rId12" Type="http://schemas.openxmlformats.org/officeDocument/2006/relationships/tags" Target="../tags/tag512.xml" /><Relationship Id="rId2" Type="http://schemas.openxmlformats.org/officeDocument/2006/relationships/tags" Target="../tags/tag503.xml" /><Relationship Id="rId3" Type="http://schemas.openxmlformats.org/officeDocument/2006/relationships/image" Target="../media/image25.png" /><Relationship Id="rId4" Type="http://schemas.openxmlformats.org/officeDocument/2006/relationships/tags" Target="../tags/tag504.xml" /><Relationship Id="rId5" Type="http://schemas.openxmlformats.org/officeDocument/2006/relationships/tags" Target="../tags/tag505.xml" /><Relationship Id="rId6" Type="http://schemas.openxmlformats.org/officeDocument/2006/relationships/tags" Target="../tags/tag506.xml" /><Relationship Id="rId7" Type="http://schemas.openxmlformats.org/officeDocument/2006/relationships/tags" Target="../tags/tag507.xml" /><Relationship Id="rId8" Type="http://schemas.openxmlformats.org/officeDocument/2006/relationships/tags" Target="../tags/tag508.xml" /><Relationship Id="rId9" Type="http://schemas.openxmlformats.org/officeDocument/2006/relationships/tags" Target="../tags/tag509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519.xml" /><Relationship Id="rId11" Type="http://schemas.openxmlformats.org/officeDocument/2006/relationships/tags" Target="../tags/tag520.xml" /><Relationship Id="rId12" Type="http://schemas.openxmlformats.org/officeDocument/2006/relationships/oleObject" Target="../embeddings/oleObject2.bin" TargetMode="Internal" /><Relationship Id="rId13" Type="http://schemas.openxmlformats.org/officeDocument/2006/relationships/image" Target="../media/image27.wmf" /><Relationship Id="rId14" Type="http://schemas.openxmlformats.org/officeDocument/2006/relationships/tags" Target="../tags/tag521.xml" /><Relationship Id="rId15" Type="http://schemas.openxmlformats.org/officeDocument/2006/relationships/tags" Target="../tags/tag522.xml" /><Relationship Id="rId16" Type="http://schemas.openxmlformats.org/officeDocument/2006/relationships/tags" Target="../tags/tag523.xml" /><Relationship Id="rId17" Type="http://schemas.openxmlformats.org/officeDocument/2006/relationships/tags" Target="../tags/tag524.xml" /><Relationship Id="rId18" Type="http://schemas.openxmlformats.org/officeDocument/2006/relationships/tags" Target="../tags/tag525.xml" /><Relationship Id="rId19" Type="http://schemas.openxmlformats.org/officeDocument/2006/relationships/image" Target="../media/image25.png" /><Relationship Id="rId2" Type="http://schemas.openxmlformats.org/officeDocument/2006/relationships/tags" Target="../tags/tag513.xml" /><Relationship Id="rId20" Type="http://schemas.openxmlformats.org/officeDocument/2006/relationships/tags" Target="../tags/tag526.xml" /><Relationship Id="rId21" Type="http://schemas.openxmlformats.org/officeDocument/2006/relationships/tags" Target="../tags/tag527.xml" /><Relationship Id="rId22" Type="http://schemas.openxmlformats.org/officeDocument/2006/relationships/tags" Target="../tags/tag528.xml" /><Relationship Id="rId23" Type="http://schemas.openxmlformats.org/officeDocument/2006/relationships/tags" Target="../tags/tag529.xml" /><Relationship Id="rId24" Type="http://schemas.openxmlformats.org/officeDocument/2006/relationships/tags" Target="../tags/tag530.xml" /><Relationship Id="rId25" Type="http://schemas.openxmlformats.org/officeDocument/2006/relationships/tags" Target="../tags/tag531.xml" /><Relationship Id="rId26" Type="http://schemas.openxmlformats.org/officeDocument/2006/relationships/tags" Target="../tags/tag532.xml" /><Relationship Id="rId27" Type="http://schemas.openxmlformats.org/officeDocument/2006/relationships/tags" Target="../tags/tag533.xml" /><Relationship Id="rId28" Type="http://schemas.openxmlformats.org/officeDocument/2006/relationships/vmlDrawing" Target="../drawings/vmlDrawing2.vml" /><Relationship Id="rId3" Type="http://schemas.openxmlformats.org/officeDocument/2006/relationships/tags" Target="../tags/tag514.xml" /><Relationship Id="rId4" Type="http://schemas.openxmlformats.org/officeDocument/2006/relationships/tags" Target="../tags/tag515.xml" /><Relationship Id="rId5" Type="http://schemas.openxmlformats.org/officeDocument/2006/relationships/hyperlink" Target="&#20844;&#24335;&#25512;&#23548;.flv" TargetMode="External" /><Relationship Id="rId6" Type="http://schemas.openxmlformats.org/officeDocument/2006/relationships/tags" Target="../tags/tag516.xml" /><Relationship Id="rId7" Type="http://schemas.openxmlformats.org/officeDocument/2006/relationships/tags" Target="../tags/tag517.xml" /><Relationship Id="rId8" Type="http://schemas.openxmlformats.org/officeDocument/2006/relationships/image" Target="../media/image26.png" /><Relationship Id="rId9" Type="http://schemas.openxmlformats.org/officeDocument/2006/relationships/tags" Target="../tags/tag518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tags" Target="../tags/tag534.xml" /><Relationship Id="rId3" Type="http://schemas.openxmlformats.org/officeDocument/2006/relationships/tags" Target="../tags/tag535.xml" /><Relationship Id="rId4" Type="http://schemas.openxmlformats.org/officeDocument/2006/relationships/oleObject" Target="../embeddings/oleObject3.bin" TargetMode="Internal" /><Relationship Id="rId5" Type="http://schemas.openxmlformats.org/officeDocument/2006/relationships/image" Target="../media/image21.wmf" /><Relationship Id="rId6" Type="http://schemas.openxmlformats.org/officeDocument/2006/relationships/tags" Target="../tags/tag536.xml" /><Relationship Id="rId7" Type="http://schemas.openxmlformats.org/officeDocument/2006/relationships/tags" Target="../tags/tag537.xml" /><Relationship Id="rId8" Type="http://schemas.openxmlformats.org/officeDocument/2006/relationships/tags" Target="../tags/tag538.xml" /><Relationship Id="rId9" Type="http://schemas.openxmlformats.org/officeDocument/2006/relationships/vmlDrawing" Target="../drawings/vmlDrawing3.v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548.xml" /><Relationship Id="rId11" Type="http://schemas.openxmlformats.org/officeDocument/2006/relationships/tags" Target="../tags/tag549.xml" /><Relationship Id="rId12" Type="http://schemas.openxmlformats.org/officeDocument/2006/relationships/tags" Target="../tags/tag550.xml" /><Relationship Id="rId13" Type="http://schemas.openxmlformats.org/officeDocument/2006/relationships/tags" Target="../tags/tag551.xml" /><Relationship Id="rId14" Type="http://schemas.openxmlformats.org/officeDocument/2006/relationships/tags" Target="../tags/tag552.xml" /><Relationship Id="rId15" Type="http://schemas.openxmlformats.org/officeDocument/2006/relationships/tags" Target="../tags/tag553.xml" /><Relationship Id="rId16" Type="http://schemas.openxmlformats.org/officeDocument/2006/relationships/tags" Target="../tags/tag554.xml" /><Relationship Id="rId17" Type="http://schemas.openxmlformats.org/officeDocument/2006/relationships/tags" Target="../tags/tag555.xml" /><Relationship Id="rId18" Type="http://schemas.openxmlformats.org/officeDocument/2006/relationships/tags" Target="../tags/tag556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43.xml" /><Relationship Id="rId4" Type="http://schemas.openxmlformats.org/officeDocument/2006/relationships/image" Target="../media/image28.png" /><Relationship Id="rId5" Type="http://schemas.openxmlformats.org/officeDocument/2006/relationships/tags" Target="../tags/tag544.xml" /><Relationship Id="rId6" Type="http://schemas.openxmlformats.org/officeDocument/2006/relationships/image" Target="../media/image29.png" /><Relationship Id="rId7" Type="http://schemas.openxmlformats.org/officeDocument/2006/relationships/tags" Target="../tags/tag545.xml" /><Relationship Id="rId8" Type="http://schemas.openxmlformats.org/officeDocument/2006/relationships/tags" Target="../tags/tag546.xml" /><Relationship Id="rId9" Type="http://schemas.openxmlformats.org/officeDocument/2006/relationships/tags" Target="../tags/tag54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tags" Target="../tags/tag557.xml" /><Relationship Id="rId3" Type="http://schemas.openxmlformats.org/officeDocument/2006/relationships/tags" Target="../tags/tag558.xml" /><Relationship Id="rId4" Type="http://schemas.openxmlformats.org/officeDocument/2006/relationships/image" Target="../media/image30.png" /><Relationship Id="rId5" Type="http://schemas.openxmlformats.org/officeDocument/2006/relationships/tags" Target="../tags/tag559.xml" /><Relationship Id="rId6" Type="http://schemas.openxmlformats.org/officeDocument/2006/relationships/tags" Target="../tags/tag560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566.xml" /><Relationship Id="rId11" Type="http://schemas.openxmlformats.org/officeDocument/2006/relationships/tags" Target="../tags/tag567.xml" /><Relationship Id="rId12" Type="http://schemas.openxmlformats.org/officeDocument/2006/relationships/tags" Target="../tags/tag568.xml" /><Relationship Id="rId13" Type="http://schemas.openxmlformats.org/officeDocument/2006/relationships/tags" Target="../tags/tag569.xml" /><Relationship Id="rId14" Type="http://schemas.openxmlformats.org/officeDocument/2006/relationships/tags" Target="../tags/tag570.xml" /><Relationship Id="rId15" Type="http://schemas.openxmlformats.org/officeDocument/2006/relationships/tags" Target="../tags/tag571.xml" /><Relationship Id="rId16" Type="http://schemas.openxmlformats.org/officeDocument/2006/relationships/tags" Target="../tags/tag572.xml" /><Relationship Id="rId17" Type="http://schemas.openxmlformats.org/officeDocument/2006/relationships/tags" Target="../tags/tag573.xml" /><Relationship Id="rId18" Type="http://schemas.openxmlformats.org/officeDocument/2006/relationships/tags" Target="../tags/tag574.xml" /><Relationship Id="rId19" Type="http://schemas.openxmlformats.org/officeDocument/2006/relationships/tags" Target="../tags/tag575.xml" /><Relationship Id="rId2" Type="http://schemas.openxmlformats.org/officeDocument/2006/relationships/tags" Target="../tags/tag561.xml" /><Relationship Id="rId20" Type="http://schemas.openxmlformats.org/officeDocument/2006/relationships/tags" Target="../tags/tag576.xml" /><Relationship Id="rId3" Type="http://schemas.openxmlformats.org/officeDocument/2006/relationships/tags" Target="../tags/tag562.xml" /><Relationship Id="rId4" Type="http://schemas.openxmlformats.org/officeDocument/2006/relationships/image" Target="../media/image31.png" /><Relationship Id="rId5" Type="http://schemas.openxmlformats.org/officeDocument/2006/relationships/tags" Target="../tags/tag563.xml" /><Relationship Id="rId6" Type="http://schemas.openxmlformats.org/officeDocument/2006/relationships/tags" Target="../tags/tag564.xml" /><Relationship Id="rId7" Type="http://schemas.openxmlformats.org/officeDocument/2006/relationships/image" Target="../media/image32.png" /><Relationship Id="rId8" Type="http://schemas.openxmlformats.org/officeDocument/2006/relationships/tags" Target="../tags/tag565.xml" /><Relationship Id="rId9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585.xml" /><Relationship Id="rId11" Type="http://schemas.openxmlformats.org/officeDocument/2006/relationships/tags" Target="../tags/tag586.xml" /><Relationship Id="rId12" Type="http://schemas.openxmlformats.org/officeDocument/2006/relationships/image" Target="../media/image34.png" /><Relationship Id="rId13" Type="http://schemas.openxmlformats.org/officeDocument/2006/relationships/tags" Target="../tags/tag587.xml" /><Relationship Id="rId14" Type="http://schemas.openxmlformats.org/officeDocument/2006/relationships/image" Target="../media/image35.png" /><Relationship Id="rId15" Type="http://schemas.openxmlformats.org/officeDocument/2006/relationships/tags" Target="../tags/tag588.xml" /><Relationship Id="rId16" Type="http://schemas.openxmlformats.org/officeDocument/2006/relationships/image" Target="../media/image36.png" /><Relationship Id="rId17" Type="http://schemas.openxmlformats.org/officeDocument/2006/relationships/tags" Target="../tags/tag589.xml" /><Relationship Id="rId18" Type="http://schemas.openxmlformats.org/officeDocument/2006/relationships/image" Target="../media/image37.jpeg" /><Relationship Id="rId19" Type="http://schemas.openxmlformats.org/officeDocument/2006/relationships/tags" Target="../tags/tag590.xml" /><Relationship Id="rId2" Type="http://schemas.openxmlformats.org/officeDocument/2006/relationships/tags" Target="../tags/tag577.xml" /><Relationship Id="rId20" Type="http://schemas.openxmlformats.org/officeDocument/2006/relationships/tags" Target="../tags/tag591.xml" /><Relationship Id="rId21" Type="http://schemas.openxmlformats.org/officeDocument/2006/relationships/tags" Target="../tags/tag592.xml" /><Relationship Id="rId22" Type="http://schemas.openxmlformats.org/officeDocument/2006/relationships/tags" Target="../tags/tag593.xml" /><Relationship Id="rId23" Type="http://schemas.openxmlformats.org/officeDocument/2006/relationships/tags" Target="../tags/tag594.xml" /><Relationship Id="rId3" Type="http://schemas.openxmlformats.org/officeDocument/2006/relationships/tags" Target="../tags/tag578.xml" /><Relationship Id="rId4" Type="http://schemas.openxmlformats.org/officeDocument/2006/relationships/tags" Target="../tags/tag579.xml" /><Relationship Id="rId5" Type="http://schemas.openxmlformats.org/officeDocument/2006/relationships/tags" Target="../tags/tag580.xml" /><Relationship Id="rId6" Type="http://schemas.openxmlformats.org/officeDocument/2006/relationships/tags" Target="../tags/tag581.xml" /><Relationship Id="rId7" Type="http://schemas.openxmlformats.org/officeDocument/2006/relationships/tags" Target="../tags/tag582.xml" /><Relationship Id="rId8" Type="http://schemas.openxmlformats.org/officeDocument/2006/relationships/tags" Target="../tags/tag583.xml" /><Relationship Id="rId9" Type="http://schemas.openxmlformats.org/officeDocument/2006/relationships/tags" Target="../tags/tag584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 /><Relationship Id="rId10" Type="http://schemas.openxmlformats.org/officeDocument/2006/relationships/tags" Target="../tags/tag598.xml" /><Relationship Id="rId11" Type="http://schemas.openxmlformats.org/officeDocument/2006/relationships/tags" Target="../tags/tag599.xml" /><Relationship Id="rId12" Type="http://schemas.openxmlformats.org/officeDocument/2006/relationships/tags" Target="../tags/tag600.xml" /><Relationship Id="rId13" Type="http://schemas.openxmlformats.org/officeDocument/2006/relationships/tags" Target="../tags/tag601.xml" /><Relationship Id="rId14" Type="http://schemas.openxmlformats.org/officeDocument/2006/relationships/tags" Target="../tags/tag602.xml" /><Relationship Id="rId15" Type="http://schemas.openxmlformats.org/officeDocument/2006/relationships/tags" Target="../tags/tag603.xml" /><Relationship Id="rId16" Type="http://schemas.openxmlformats.org/officeDocument/2006/relationships/tags" Target="../tags/tag604.xml" /><Relationship Id="rId17" Type="http://schemas.openxmlformats.org/officeDocument/2006/relationships/tags" Target="../tags/tag605.xml" /><Relationship Id="rId18" Type="http://schemas.openxmlformats.org/officeDocument/2006/relationships/vmlDrawing" Target="../drawings/vmlDrawing4.vml" /><Relationship Id="rId2" Type="http://schemas.openxmlformats.org/officeDocument/2006/relationships/tags" Target="../tags/tag595.xml" /><Relationship Id="rId3" Type="http://schemas.openxmlformats.org/officeDocument/2006/relationships/tags" Target="../tags/tag596.xml" /><Relationship Id="rId4" Type="http://schemas.openxmlformats.org/officeDocument/2006/relationships/oleObject" Target="../embeddings/oleObject4.bin" TargetMode="Internal" /><Relationship Id="rId5" Type="http://schemas.openxmlformats.org/officeDocument/2006/relationships/image" Target="../media/image38.png" /><Relationship Id="rId6" Type="http://schemas.openxmlformats.org/officeDocument/2006/relationships/image" Target="../media/image39.png" /><Relationship Id="rId7" Type="http://schemas.openxmlformats.org/officeDocument/2006/relationships/tags" Target="../tags/tag597.xml" /><Relationship Id="rId8" Type="http://schemas.openxmlformats.org/officeDocument/2006/relationships/video" Target="file:///C:\Documents%20and%20Settings\Administrator\&#26700;&#38754;\&#36830;&#19978;\liantongqi2.asf" TargetMode="External" /><Relationship Id="rId9" Type="http://schemas.microsoft.com/office/2007/relationships/media" Target="file:///C:\Documents%20and%20Settings\Administrator\&#26700;&#38754;\&#36830;&#19978;\liantongqi2.asf" TargetMode="Externa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10" Type="http://schemas.openxmlformats.org/officeDocument/2006/relationships/tags" Target="../tags/tag614.xml" /><Relationship Id="rId11" Type="http://schemas.openxmlformats.org/officeDocument/2006/relationships/tags" Target="../tags/tag615.xml" /><Relationship Id="rId12" Type="http://schemas.openxmlformats.org/officeDocument/2006/relationships/tags" Target="../tags/tag616.xml" /><Relationship Id="rId13" Type="http://schemas.openxmlformats.org/officeDocument/2006/relationships/tags" Target="../tags/tag617.xml" /><Relationship Id="rId14" Type="http://schemas.openxmlformats.org/officeDocument/2006/relationships/tags" Target="../tags/tag618.xml" /><Relationship Id="rId15" Type="http://schemas.openxmlformats.org/officeDocument/2006/relationships/tags" Target="../tags/tag619.xml" /><Relationship Id="rId16" Type="http://schemas.openxmlformats.org/officeDocument/2006/relationships/tags" Target="../tags/tag620.xml" /><Relationship Id="rId17" Type="http://schemas.openxmlformats.org/officeDocument/2006/relationships/tags" Target="../tags/tag621.xml" /><Relationship Id="rId18" Type="http://schemas.openxmlformats.org/officeDocument/2006/relationships/tags" Target="../tags/tag622.xml" /><Relationship Id="rId19" Type="http://schemas.openxmlformats.org/officeDocument/2006/relationships/tags" Target="../tags/tag623.xml" /><Relationship Id="rId2" Type="http://schemas.openxmlformats.org/officeDocument/2006/relationships/tags" Target="../tags/tag606.xml" /><Relationship Id="rId20" Type="http://schemas.openxmlformats.org/officeDocument/2006/relationships/tags" Target="../tags/tag624.xml" /><Relationship Id="rId21" Type="http://schemas.openxmlformats.org/officeDocument/2006/relationships/tags" Target="../tags/tag625.xml" /><Relationship Id="rId22" Type="http://schemas.openxmlformats.org/officeDocument/2006/relationships/tags" Target="../tags/tag626.xml" /><Relationship Id="rId23" Type="http://schemas.openxmlformats.org/officeDocument/2006/relationships/tags" Target="../tags/tag627.xml" /><Relationship Id="rId24" Type="http://schemas.openxmlformats.org/officeDocument/2006/relationships/tags" Target="../tags/tag628.xml" /><Relationship Id="rId25" Type="http://schemas.openxmlformats.org/officeDocument/2006/relationships/tags" Target="../tags/tag629.xml" /><Relationship Id="rId26" Type="http://schemas.openxmlformats.org/officeDocument/2006/relationships/tags" Target="../tags/tag630.xml" /><Relationship Id="rId27" Type="http://schemas.openxmlformats.org/officeDocument/2006/relationships/tags" Target="../tags/tag631.xml" /><Relationship Id="rId28" Type="http://schemas.openxmlformats.org/officeDocument/2006/relationships/tags" Target="../tags/tag632.xml" /><Relationship Id="rId29" Type="http://schemas.openxmlformats.org/officeDocument/2006/relationships/tags" Target="../tags/tag633.xml" /><Relationship Id="rId3" Type="http://schemas.openxmlformats.org/officeDocument/2006/relationships/tags" Target="../tags/tag607.xml" /><Relationship Id="rId30" Type="http://schemas.openxmlformats.org/officeDocument/2006/relationships/tags" Target="../tags/tag634.xml" /><Relationship Id="rId31" Type="http://schemas.openxmlformats.org/officeDocument/2006/relationships/tags" Target="../tags/tag635.xml" /><Relationship Id="rId32" Type="http://schemas.openxmlformats.org/officeDocument/2006/relationships/tags" Target="../tags/tag636.xml" /><Relationship Id="rId33" Type="http://schemas.openxmlformats.org/officeDocument/2006/relationships/tags" Target="../tags/tag637.xml" /><Relationship Id="rId34" Type="http://schemas.openxmlformats.org/officeDocument/2006/relationships/tags" Target="../tags/tag638.xml" /><Relationship Id="rId35" Type="http://schemas.openxmlformats.org/officeDocument/2006/relationships/tags" Target="../tags/tag639.xml" /><Relationship Id="rId36" Type="http://schemas.openxmlformats.org/officeDocument/2006/relationships/tags" Target="../tags/tag640.xml" /><Relationship Id="rId37" Type="http://schemas.openxmlformats.org/officeDocument/2006/relationships/tags" Target="../tags/tag641.xml" /><Relationship Id="rId38" Type="http://schemas.openxmlformats.org/officeDocument/2006/relationships/tags" Target="../tags/tag642.xml" /><Relationship Id="rId39" Type="http://schemas.openxmlformats.org/officeDocument/2006/relationships/tags" Target="../tags/tag643.xml" /><Relationship Id="rId4" Type="http://schemas.openxmlformats.org/officeDocument/2006/relationships/tags" Target="../tags/tag608.xml" /><Relationship Id="rId40" Type="http://schemas.openxmlformats.org/officeDocument/2006/relationships/tags" Target="../tags/tag644.xml" /><Relationship Id="rId41" Type="http://schemas.openxmlformats.org/officeDocument/2006/relationships/tags" Target="../tags/tag645.xml" /><Relationship Id="rId42" Type="http://schemas.openxmlformats.org/officeDocument/2006/relationships/tags" Target="../tags/tag646.xml" /><Relationship Id="rId43" Type="http://schemas.openxmlformats.org/officeDocument/2006/relationships/tags" Target="../tags/tag647.xml" /><Relationship Id="rId44" Type="http://schemas.openxmlformats.org/officeDocument/2006/relationships/tags" Target="../tags/tag648.xml" /><Relationship Id="rId45" Type="http://schemas.openxmlformats.org/officeDocument/2006/relationships/tags" Target="../tags/tag649.xml" /><Relationship Id="rId46" Type="http://schemas.openxmlformats.org/officeDocument/2006/relationships/tags" Target="../tags/tag650.xml" /><Relationship Id="rId47" Type="http://schemas.openxmlformats.org/officeDocument/2006/relationships/tags" Target="../tags/tag651.xml" /><Relationship Id="rId48" Type="http://schemas.openxmlformats.org/officeDocument/2006/relationships/tags" Target="../tags/tag652.xml" /><Relationship Id="rId49" Type="http://schemas.openxmlformats.org/officeDocument/2006/relationships/tags" Target="../tags/tag653.xml" /><Relationship Id="rId5" Type="http://schemas.openxmlformats.org/officeDocument/2006/relationships/tags" Target="../tags/tag609.xml" /><Relationship Id="rId50" Type="http://schemas.openxmlformats.org/officeDocument/2006/relationships/tags" Target="../tags/tag654.xml" /><Relationship Id="rId51" Type="http://schemas.openxmlformats.org/officeDocument/2006/relationships/tags" Target="../tags/tag655.xml" /><Relationship Id="rId52" Type="http://schemas.openxmlformats.org/officeDocument/2006/relationships/tags" Target="../tags/tag656.xml" /><Relationship Id="rId53" Type="http://schemas.openxmlformats.org/officeDocument/2006/relationships/tags" Target="../tags/tag657.xml" /><Relationship Id="rId54" Type="http://schemas.openxmlformats.org/officeDocument/2006/relationships/tags" Target="../tags/tag658.xml" /><Relationship Id="rId55" Type="http://schemas.openxmlformats.org/officeDocument/2006/relationships/tags" Target="../tags/tag659.xml" /><Relationship Id="rId56" Type="http://schemas.openxmlformats.org/officeDocument/2006/relationships/tags" Target="../tags/tag660.xml" /><Relationship Id="rId57" Type="http://schemas.openxmlformats.org/officeDocument/2006/relationships/tags" Target="../tags/tag661.xml" /><Relationship Id="rId58" Type="http://schemas.openxmlformats.org/officeDocument/2006/relationships/tags" Target="../tags/tag662.xml" /><Relationship Id="rId59" Type="http://schemas.openxmlformats.org/officeDocument/2006/relationships/tags" Target="../tags/tag663.xml" /><Relationship Id="rId6" Type="http://schemas.openxmlformats.org/officeDocument/2006/relationships/tags" Target="../tags/tag610.xml" /><Relationship Id="rId60" Type="http://schemas.openxmlformats.org/officeDocument/2006/relationships/tags" Target="../tags/tag664.xml" /><Relationship Id="rId61" Type="http://schemas.openxmlformats.org/officeDocument/2006/relationships/tags" Target="../tags/tag665.xml" /><Relationship Id="rId62" Type="http://schemas.openxmlformats.org/officeDocument/2006/relationships/tags" Target="../tags/tag666.xml" /><Relationship Id="rId63" Type="http://schemas.openxmlformats.org/officeDocument/2006/relationships/tags" Target="../tags/tag667.xml" /><Relationship Id="rId64" Type="http://schemas.openxmlformats.org/officeDocument/2006/relationships/tags" Target="../tags/tag668.xml" /><Relationship Id="rId65" Type="http://schemas.openxmlformats.org/officeDocument/2006/relationships/tags" Target="../tags/tag669.xml" /><Relationship Id="rId66" Type="http://schemas.openxmlformats.org/officeDocument/2006/relationships/tags" Target="../tags/tag670.xml" /><Relationship Id="rId67" Type="http://schemas.openxmlformats.org/officeDocument/2006/relationships/tags" Target="../tags/tag671.xml" /><Relationship Id="rId68" Type="http://schemas.openxmlformats.org/officeDocument/2006/relationships/tags" Target="../tags/tag672.xml" /><Relationship Id="rId69" Type="http://schemas.openxmlformats.org/officeDocument/2006/relationships/tags" Target="../tags/tag673.xml" /><Relationship Id="rId7" Type="http://schemas.openxmlformats.org/officeDocument/2006/relationships/tags" Target="../tags/tag611.xml" /><Relationship Id="rId70" Type="http://schemas.openxmlformats.org/officeDocument/2006/relationships/tags" Target="../tags/tag674.xml" /><Relationship Id="rId71" Type="http://schemas.openxmlformats.org/officeDocument/2006/relationships/tags" Target="../tags/tag675.xml" /><Relationship Id="rId72" Type="http://schemas.openxmlformats.org/officeDocument/2006/relationships/tags" Target="../tags/tag676.xml" /><Relationship Id="rId73" Type="http://schemas.openxmlformats.org/officeDocument/2006/relationships/tags" Target="../tags/tag677.xml" /><Relationship Id="rId74" Type="http://schemas.openxmlformats.org/officeDocument/2006/relationships/tags" Target="../tags/tag678.xml" /><Relationship Id="rId75" Type="http://schemas.openxmlformats.org/officeDocument/2006/relationships/tags" Target="../tags/tag679.xml" /><Relationship Id="rId76" Type="http://schemas.openxmlformats.org/officeDocument/2006/relationships/tags" Target="../tags/tag680.xml" /><Relationship Id="rId77" Type="http://schemas.openxmlformats.org/officeDocument/2006/relationships/tags" Target="../tags/tag681.xml" /><Relationship Id="rId78" Type="http://schemas.openxmlformats.org/officeDocument/2006/relationships/tags" Target="../tags/tag682.xml" /><Relationship Id="rId79" Type="http://schemas.openxmlformats.org/officeDocument/2006/relationships/tags" Target="../tags/tag683.xml" /><Relationship Id="rId8" Type="http://schemas.openxmlformats.org/officeDocument/2006/relationships/tags" Target="../tags/tag612.xml" /><Relationship Id="rId9" Type="http://schemas.openxmlformats.org/officeDocument/2006/relationships/tags" Target="../tags/tag613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 /><Relationship Id="rId10" Type="http://schemas.openxmlformats.org/officeDocument/2006/relationships/tags" Target="../tags/tag692.xml" /><Relationship Id="rId11" Type="http://schemas.openxmlformats.org/officeDocument/2006/relationships/tags" Target="../tags/tag693.xml" /><Relationship Id="rId12" Type="http://schemas.openxmlformats.org/officeDocument/2006/relationships/tags" Target="../tags/tag694.xml" /><Relationship Id="rId13" Type="http://schemas.openxmlformats.org/officeDocument/2006/relationships/tags" Target="../tags/tag695.xml" /><Relationship Id="rId14" Type="http://schemas.openxmlformats.org/officeDocument/2006/relationships/tags" Target="../tags/tag696.xml" /><Relationship Id="rId15" Type="http://schemas.openxmlformats.org/officeDocument/2006/relationships/image" Target="../media/image40.png" /><Relationship Id="rId16" Type="http://schemas.openxmlformats.org/officeDocument/2006/relationships/tags" Target="../tags/tag697.xml" /><Relationship Id="rId17" Type="http://schemas.openxmlformats.org/officeDocument/2006/relationships/tags" Target="../tags/tag698.xml" /><Relationship Id="rId18" Type="http://schemas.openxmlformats.org/officeDocument/2006/relationships/tags" Target="../tags/tag699.xml" /><Relationship Id="rId19" Type="http://schemas.openxmlformats.org/officeDocument/2006/relationships/tags" Target="../tags/tag700.xml" /><Relationship Id="rId2" Type="http://schemas.openxmlformats.org/officeDocument/2006/relationships/tags" Target="../tags/tag684.xml" /><Relationship Id="rId20" Type="http://schemas.openxmlformats.org/officeDocument/2006/relationships/tags" Target="../tags/tag701.xml" /><Relationship Id="rId21" Type="http://schemas.openxmlformats.org/officeDocument/2006/relationships/tags" Target="../tags/tag702.xml" /><Relationship Id="rId22" Type="http://schemas.openxmlformats.org/officeDocument/2006/relationships/tags" Target="../tags/tag703.xml" /><Relationship Id="rId23" Type="http://schemas.openxmlformats.org/officeDocument/2006/relationships/tags" Target="../tags/tag704.xml" /><Relationship Id="rId24" Type="http://schemas.openxmlformats.org/officeDocument/2006/relationships/tags" Target="../tags/tag705.xml" /><Relationship Id="rId25" Type="http://schemas.openxmlformats.org/officeDocument/2006/relationships/tags" Target="../tags/tag706.xml" /><Relationship Id="rId26" Type="http://schemas.openxmlformats.org/officeDocument/2006/relationships/tags" Target="../tags/tag707.xml" /><Relationship Id="rId3" Type="http://schemas.openxmlformats.org/officeDocument/2006/relationships/tags" Target="../tags/tag685.xml" /><Relationship Id="rId4" Type="http://schemas.openxmlformats.org/officeDocument/2006/relationships/tags" Target="../tags/tag686.xml" /><Relationship Id="rId5" Type="http://schemas.openxmlformats.org/officeDocument/2006/relationships/tags" Target="../tags/tag687.xml" /><Relationship Id="rId6" Type="http://schemas.openxmlformats.org/officeDocument/2006/relationships/tags" Target="../tags/tag688.xml" /><Relationship Id="rId7" Type="http://schemas.openxmlformats.org/officeDocument/2006/relationships/tags" Target="../tags/tag689.xml" /><Relationship Id="rId8" Type="http://schemas.openxmlformats.org/officeDocument/2006/relationships/tags" Target="../tags/tag690.xml" /><Relationship Id="rId9" Type="http://schemas.openxmlformats.org/officeDocument/2006/relationships/tags" Target="../tags/tag69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71.xml" /><Relationship Id="rId3" Type="http://schemas.openxmlformats.org/officeDocument/2006/relationships/image" Target="../media/image6.jpeg" /><Relationship Id="rId4" Type="http://schemas.openxmlformats.org/officeDocument/2006/relationships/tags" Target="../tags/tag272.xml" /><Relationship Id="rId5" Type="http://schemas.openxmlformats.org/officeDocument/2006/relationships/tags" Target="../tags/tag273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15.xml" /><Relationship Id="rId11" Type="http://schemas.openxmlformats.org/officeDocument/2006/relationships/image" Target="../media/image42.jpeg" /><Relationship Id="rId12" Type="http://schemas.openxmlformats.org/officeDocument/2006/relationships/tags" Target="../tags/tag716.xml" /><Relationship Id="rId13" Type="http://schemas.openxmlformats.org/officeDocument/2006/relationships/tags" Target="../tags/tag717.xml" /><Relationship Id="rId14" Type="http://schemas.openxmlformats.org/officeDocument/2006/relationships/tags" Target="../tags/tag718.xml" /><Relationship Id="rId15" Type="http://schemas.openxmlformats.org/officeDocument/2006/relationships/tags" Target="../tags/tag719.xml" /><Relationship Id="rId16" Type="http://schemas.openxmlformats.org/officeDocument/2006/relationships/tags" Target="../tags/tag720.xml" /><Relationship Id="rId17" Type="http://schemas.openxmlformats.org/officeDocument/2006/relationships/tags" Target="../tags/tag721.xml" /><Relationship Id="rId18" Type="http://schemas.openxmlformats.org/officeDocument/2006/relationships/image" Target="../media/image43.jpeg" /><Relationship Id="rId19" Type="http://schemas.openxmlformats.org/officeDocument/2006/relationships/tags" Target="../tags/tag722.xml" /><Relationship Id="rId2" Type="http://schemas.openxmlformats.org/officeDocument/2006/relationships/tags" Target="../tags/tag708.xml" /><Relationship Id="rId20" Type="http://schemas.openxmlformats.org/officeDocument/2006/relationships/tags" Target="../tags/tag723.xml" /><Relationship Id="rId21" Type="http://schemas.openxmlformats.org/officeDocument/2006/relationships/tags" Target="../tags/tag724.xml" /><Relationship Id="rId22" Type="http://schemas.openxmlformats.org/officeDocument/2006/relationships/tags" Target="../tags/tag725.xml" /><Relationship Id="rId23" Type="http://schemas.openxmlformats.org/officeDocument/2006/relationships/tags" Target="../tags/tag726.xml" /><Relationship Id="rId24" Type="http://schemas.openxmlformats.org/officeDocument/2006/relationships/image" Target="../media/image44.jpeg" /><Relationship Id="rId25" Type="http://schemas.openxmlformats.org/officeDocument/2006/relationships/tags" Target="../tags/tag727.xml" /><Relationship Id="rId26" Type="http://schemas.openxmlformats.org/officeDocument/2006/relationships/tags" Target="../tags/tag728.xml" /><Relationship Id="rId27" Type="http://schemas.openxmlformats.org/officeDocument/2006/relationships/tags" Target="../tags/tag729.xml" /><Relationship Id="rId28" Type="http://schemas.openxmlformats.org/officeDocument/2006/relationships/tags" Target="../tags/tag730.xml" /><Relationship Id="rId29" Type="http://schemas.openxmlformats.org/officeDocument/2006/relationships/image" Target="../media/image45.png" /><Relationship Id="rId3" Type="http://schemas.openxmlformats.org/officeDocument/2006/relationships/tags" Target="../tags/tag709.xml" /><Relationship Id="rId30" Type="http://schemas.openxmlformats.org/officeDocument/2006/relationships/tags" Target="../tags/tag731.xml" /><Relationship Id="rId31" Type="http://schemas.openxmlformats.org/officeDocument/2006/relationships/tags" Target="../tags/tag732.xml" /><Relationship Id="rId32" Type="http://schemas.openxmlformats.org/officeDocument/2006/relationships/tags" Target="../tags/tag733.xml" /><Relationship Id="rId33" Type="http://schemas.openxmlformats.org/officeDocument/2006/relationships/tags" Target="../tags/tag734.xml" /><Relationship Id="rId34" Type="http://schemas.openxmlformats.org/officeDocument/2006/relationships/tags" Target="../tags/tag735.xml" /><Relationship Id="rId35" Type="http://schemas.openxmlformats.org/officeDocument/2006/relationships/tags" Target="../tags/tag736.xml" /><Relationship Id="rId36" Type="http://schemas.openxmlformats.org/officeDocument/2006/relationships/tags" Target="../tags/tag737.xml" /><Relationship Id="rId37" Type="http://schemas.openxmlformats.org/officeDocument/2006/relationships/tags" Target="../tags/tag738.xml" /><Relationship Id="rId38" Type="http://schemas.openxmlformats.org/officeDocument/2006/relationships/tags" Target="../tags/tag739.xml" /><Relationship Id="rId39" Type="http://schemas.openxmlformats.org/officeDocument/2006/relationships/tags" Target="../tags/tag740.xml" /><Relationship Id="rId4" Type="http://schemas.openxmlformats.org/officeDocument/2006/relationships/tags" Target="../tags/tag710.xml" /><Relationship Id="rId40" Type="http://schemas.openxmlformats.org/officeDocument/2006/relationships/tags" Target="../tags/tag741.xml" /><Relationship Id="rId5" Type="http://schemas.openxmlformats.org/officeDocument/2006/relationships/tags" Target="../tags/tag711.xml" /><Relationship Id="rId6" Type="http://schemas.openxmlformats.org/officeDocument/2006/relationships/tags" Target="../tags/tag712.xml" /><Relationship Id="rId7" Type="http://schemas.openxmlformats.org/officeDocument/2006/relationships/image" Target="../media/image41.jpeg" /><Relationship Id="rId8" Type="http://schemas.openxmlformats.org/officeDocument/2006/relationships/tags" Target="../tags/tag713.xml" /><Relationship Id="rId9" Type="http://schemas.openxmlformats.org/officeDocument/2006/relationships/tags" Target="../tags/tag714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48.xml" /><Relationship Id="rId11" Type="http://schemas.openxmlformats.org/officeDocument/2006/relationships/tags" Target="../tags/tag749.xml" /><Relationship Id="rId12" Type="http://schemas.openxmlformats.org/officeDocument/2006/relationships/tags" Target="../tags/tag750.xml" /><Relationship Id="rId13" Type="http://schemas.openxmlformats.org/officeDocument/2006/relationships/tags" Target="../tags/tag751.xml" /><Relationship Id="rId14" Type="http://schemas.openxmlformats.org/officeDocument/2006/relationships/tags" Target="../tags/tag752.xml" /><Relationship Id="rId15" Type="http://schemas.openxmlformats.org/officeDocument/2006/relationships/image" Target="../media/image48.png" /><Relationship Id="rId16" Type="http://schemas.openxmlformats.org/officeDocument/2006/relationships/tags" Target="../tags/tag753.xml" /><Relationship Id="rId17" Type="http://schemas.openxmlformats.org/officeDocument/2006/relationships/tags" Target="../tags/tag754.xml" /><Relationship Id="rId18" Type="http://schemas.openxmlformats.org/officeDocument/2006/relationships/tags" Target="../tags/tag755.xml" /><Relationship Id="rId19" Type="http://schemas.openxmlformats.org/officeDocument/2006/relationships/tags" Target="../tags/tag756.xml" /><Relationship Id="rId2" Type="http://schemas.openxmlformats.org/officeDocument/2006/relationships/tags" Target="../tags/tag742.xml" /><Relationship Id="rId20" Type="http://schemas.openxmlformats.org/officeDocument/2006/relationships/tags" Target="../tags/tag757.xml" /><Relationship Id="rId21" Type="http://schemas.openxmlformats.org/officeDocument/2006/relationships/tags" Target="../tags/tag758.xml" /><Relationship Id="rId22" Type="http://schemas.openxmlformats.org/officeDocument/2006/relationships/tags" Target="../tags/tag759.xml" /><Relationship Id="rId23" Type="http://schemas.openxmlformats.org/officeDocument/2006/relationships/tags" Target="../tags/tag760.xml" /><Relationship Id="rId24" Type="http://schemas.openxmlformats.org/officeDocument/2006/relationships/tags" Target="../tags/tag761.xml" /><Relationship Id="rId25" Type="http://schemas.openxmlformats.org/officeDocument/2006/relationships/tags" Target="../tags/tag762.xml" /><Relationship Id="rId26" Type="http://schemas.openxmlformats.org/officeDocument/2006/relationships/tags" Target="../tags/tag763.xml" /><Relationship Id="rId3" Type="http://schemas.openxmlformats.org/officeDocument/2006/relationships/tags" Target="../tags/tag743.xml" /><Relationship Id="rId4" Type="http://schemas.openxmlformats.org/officeDocument/2006/relationships/tags" Target="../tags/tag744.xml" /><Relationship Id="rId5" Type="http://schemas.openxmlformats.org/officeDocument/2006/relationships/tags" Target="../tags/tag745.xml" /><Relationship Id="rId6" Type="http://schemas.openxmlformats.org/officeDocument/2006/relationships/image" Target="../media/image46.png" /><Relationship Id="rId7" Type="http://schemas.openxmlformats.org/officeDocument/2006/relationships/tags" Target="../tags/tag746.xml" /><Relationship Id="rId8" Type="http://schemas.openxmlformats.org/officeDocument/2006/relationships/tags" Target="../tags/tag747.xml" /><Relationship Id="rId9" Type="http://schemas.openxmlformats.org/officeDocument/2006/relationships/image" Target="../media/image47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771.xml" /><Relationship Id="rId11" Type="http://schemas.openxmlformats.org/officeDocument/2006/relationships/tags" Target="../tags/tag772.xml" /><Relationship Id="rId12" Type="http://schemas.openxmlformats.org/officeDocument/2006/relationships/tags" Target="../tags/tag773.xml" /><Relationship Id="rId13" Type="http://schemas.openxmlformats.org/officeDocument/2006/relationships/tags" Target="../tags/tag774.xml" /><Relationship Id="rId14" Type="http://schemas.openxmlformats.org/officeDocument/2006/relationships/tags" Target="../tags/tag775.xml" /><Relationship Id="rId15" Type="http://schemas.openxmlformats.org/officeDocument/2006/relationships/tags" Target="../tags/tag776.xml" /><Relationship Id="rId16" Type="http://schemas.openxmlformats.org/officeDocument/2006/relationships/tags" Target="../tags/tag777.xml" /><Relationship Id="rId17" Type="http://schemas.openxmlformats.org/officeDocument/2006/relationships/tags" Target="../tags/tag778.xml" /><Relationship Id="rId2" Type="http://schemas.openxmlformats.org/officeDocument/2006/relationships/tags" Target="../tags/tag764.xml" /><Relationship Id="rId3" Type="http://schemas.openxmlformats.org/officeDocument/2006/relationships/tags" Target="../tags/tag765.xml" /><Relationship Id="rId4" Type="http://schemas.openxmlformats.org/officeDocument/2006/relationships/tags" Target="../tags/tag766.xml" /><Relationship Id="rId5" Type="http://schemas.openxmlformats.org/officeDocument/2006/relationships/tags" Target="../tags/tag767.xml" /><Relationship Id="rId6" Type="http://schemas.openxmlformats.org/officeDocument/2006/relationships/tags" Target="../tags/tag768.xml" /><Relationship Id="rId7" Type="http://schemas.openxmlformats.org/officeDocument/2006/relationships/tags" Target="../tags/tag769.xml" /><Relationship Id="rId8" Type="http://schemas.openxmlformats.org/officeDocument/2006/relationships/image" Target="../media/image49.png" /><Relationship Id="rId9" Type="http://schemas.openxmlformats.org/officeDocument/2006/relationships/tags" Target="../tags/tag770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787.xml" /><Relationship Id="rId11" Type="http://schemas.openxmlformats.org/officeDocument/2006/relationships/tags" Target="../tags/tag788.xml" /><Relationship Id="rId12" Type="http://schemas.openxmlformats.org/officeDocument/2006/relationships/tags" Target="../tags/tag789.xml" /><Relationship Id="rId13" Type="http://schemas.openxmlformats.org/officeDocument/2006/relationships/tags" Target="../tags/tag790.xml" /><Relationship Id="rId14" Type="http://schemas.openxmlformats.org/officeDocument/2006/relationships/tags" Target="../tags/tag791.xml" /><Relationship Id="rId15" Type="http://schemas.openxmlformats.org/officeDocument/2006/relationships/tags" Target="../tags/tag792.xml" /><Relationship Id="rId16" Type="http://schemas.openxmlformats.org/officeDocument/2006/relationships/tags" Target="../tags/tag793.xml" /><Relationship Id="rId17" Type="http://schemas.openxmlformats.org/officeDocument/2006/relationships/tags" Target="../tags/tag794.xml" /><Relationship Id="rId18" Type="http://schemas.openxmlformats.org/officeDocument/2006/relationships/tags" Target="../tags/tag795.xml" /><Relationship Id="rId19" Type="http://schemas.openxmlformats.org/officeDocument/2006/relationships/tags" Target="../tags/tag796.xml" /><Relationship Id="rId2" Type="http://schemas.openxmlformats.org/officeDocument/2006/relationships/tags" Target="../tags/tag779.xml" /><Relationship Id="rId20" Type="http://schemas.openxmlformats.org/officeDocument/2006/relationships/tags" Target="../tags/tag797.xml" /><Relationship Id="rId21" Type="http://schemas.openxmlformats.org/officeDocument/2006/relationships/tags" Target="../tags/tag798.xml" /><Relationship Id="rId22" Type="http://schemas.openxmlformats.org/officeDocument/2006/relationships/tags" Target="../tags/tag799.xml" /><Relationship Id="rId23" Type="http://schemas.openxmlformats.org/officeDocument/2006/relationships/tags" Target="../tags/tag800.xml" /><Relationship Id="rId24" Type="http://schemas.openxmlformats.org/officeDocument/2006/relationships/tags" Target="../tags/tag801.xml" /><Relationship Id="rId25" Type="http://schemas.openxmlformats.org/officeDocument/2006/relationships/tags" Target="../tags/tag802.xml" /><Relationship Id="rId26" Type="http://schemas.openxmlformats.org/officeDocument/2006/relationships/tags" Target="../tags/tag803.xml" /><Relationship Id="rId3" Type="http://schemas.openxmlformats.org/officeDocument/2006/relationships/tags" Target="../tags/tag780.xml" /><Relationship Id="rId4" Type="http://schemas.openxmlformats.org/officeDocument/2006/relationships/tags" Target="../tags/tag781.xml" /><Relationship Id="rId5" Type="http://schemas.openxmlformats.org/officeDocument/2006/relationships/tags" Target="../tags/tag782.xml" /><Relationship Id="rId6" Type="http://schemas.openxmlformats.org/officeDocument/2006/relationships/tags" Target="../tags/tag783.xml" /><Relationship Id="rId7" Type="http://schemas.openxmlformats.org/officeDocument/2006/relationships/tags" Target="../tags/tag784.xml" /><Relationship Id="rId8" Type="http://schemas.openxmlformats.org/officeDocument/2006/relationships/tags" Target="../tags/tag785.xml" /><Relationship Id="rId9" Type="http://schemas.openxmlformats.org/officeDocument/2006/relationships/tags" Target="../tags/tag786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811.xml" /><Relationship Id="rId11" Type="http://schemas.openxmlformats.org/officeDocument/2006/relationships/tags" Target="../tags/tag812.xml" /><Relationship Id="rId12" Type="http://schemas.openxmlformats.org/officeDocument/2006/relationships/tags" Target="../tags/tag813.xml" /><Relationship Id="rId13" Type="http://schemas.openxmlformats.org/officeDocument/2006/relationships/tags" Target="../tags/tag814.xml" /><Relationship Id="rId14" Type="http://schemas.openxmlformats.org/officeDocument/2006/relationships/tags" Target="../tags/tag815.xml" /><Relationship Id="rId2" Type="http://schemas.openxmlformats.org/officeDocument/2006/relationships/tags" Target="../tags/tag804.xml" /><Relationship Id="rId3" Type="http://schemas.openxmlformats.org/officeDocument/2006/relationships/tags" Target="../tags/tag805.xml" /><Relationship Id="rId4" Type="http://schemas.openxmlformats.org/officeDocument/2006/relationships/image" Target="../media/image50.png" /><Relationship Id="rId5" Type="http://schemas.openxmlformats.org/officeDocument/2006/relationships/tags" Target="../tags/tag806.xml" /><Relationship Id="rId6" Type="http://schemas.openxmlformats.org/officeDocument/2006/relationships/tags" Target="../tags/tag807.xml" /><Relationship Id="rId7" Type="http://schemas.openxmlformats.org/officeDocument/2006/relationships/tags" Target="../tags/tag808.xml" /><Relationship Id="rId8" Type="http://schemas.openxmlformats.org/officeDocument/2006/relationships/tags" Target="../tags/tag809.xml" /><Relationship Id="rId9" Type="http://schemas.openxmlformats.org/officeDocument/2006/relationships/tags" Target="../tags/tag810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823.xml" /><Relationship Id="rId11" Type="http://schemas.openxmlformats.org/officeDocument/2006/relationships/tags" Target="../tags/tag824.xml" /><Relationship Id="rId12" Type="http://schemas.openxmlformats.org/officeDocument/2006/relationships/tags" Target="../tags/tag825.xml" /><Relationship Id="rId13" Type="http://schemas.openxmlformats.org/officeDocument/2006/relationships/tags" Target="../tags/tag826.xml" /><Relationship Id="rId2" Type="http://schemas.openxmlformats.org/officeDocument/2006/relationships/tags" Target="../tags/tag816.xml" /><Relationship Id="rId3" Type="http://schemas.openxmlformats.org/officeDocument/2006/relationships/tags" Target="../tags/tag817.xml" /><Relationship Id="rId4" Type="http://schemas.openxmlformats.org/officeDocument/2006/relationships/image" Target="../media/image51.png" /><Relationship Id="rId5" Type="http://schemas.openxmlformats.org/officeDocument/2006/relationships/tags" Target="../tags/tag818.xml" /><Relationship Id="rId6" Type="http://schemas.openxmlformats.org/officeDocument/2006/relationships/tags" Target="../tags/tag819.xml" /><Relationship Id="rId7" Type="http://schemas.openxmlformats.org/officeDocument/2006/relationships/tags" Target="../tags/tag820.xml" /><Relationship Id="rId8" Type="http://schemas.openxmlformats.org/officeDocument/2006/relationships/tags" Target="../tags/tag821.xml" /><Relationship Id="rId9" Type="http://schemas.openxmlformats.org/officeDocument/2006/relationships/tags" Target="../tags/tag822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835.xml" /><Relationship Id="rId11" Type="http://schemas.openxmlformats.org/officeDocument/2006/relationships/tags" Target="../tags/tag836.xml" /><Relationship Id="rId12" Type="http://schemas.openxmlformats.org/officeDocument/2006/relationships/tags" Target="../tags/tag837.xml" /><Relationship Id="rId13" Type="http://schemas.openxmlformats.org/officeDocument/2006/relationships/tags" Target="../tags/tag838.xml" /><Relationship Id="rId2" Type="http://schemas.openxmlformats.org/officeDocument/2006/relationships/tags" Target="../tags/tag827.xml" /><Relationship Id="rId3" Type="http://schemas.openxmlformats.org/officeDocument/2006/relationships/tags" Target="../tags/tag828.xml" /><Relationship Id="rId4" Type="http://schemas.openxmlformats.org/officeDocument/2006/relationships/tags" Target="../tags/tag829.xml" /><Relationship Id="rId5" Type="http://schemas.openxmlformats.org/officeDocument/2006/relationships/tags" Target="../tags/tag830.xml" /><Relationship Id="rId6" Type="http://schemas.openxmlformats.org/officeDocument/2006/relationships/tags" Target="../tags/tag831.xml" /><Relationship Id="rId7" Type="http://schemas.openxmlformats.org/officeDocument/2006/relationships/tags" Target="../tags/tag832.xml" /><Relationship Id="rId8" Type="http://schemas.openxmlformats.org/officeDocument/2006/relationships/tags" Target="../tags/tag833.xml" /><Relationship Id="rId9" Type="http://schemas.openxmlformats.org/officeDocument/2006/relationships/tags" Target="../tags/tag834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845.xml" /><Relationship Id="rId11" Type="http://schemas.openxmlformats.org/officeDocument/2006/relationships/tags" Target="../tags/tag846.xml" /><Relationship Id="rId12" Type="http://schemas.openxmlformats.org/officeDocument/2006/relationships/tags" Target="../tags/tag847.xml" /><Relationship Id="rId13" Type="http://schemas.openxmlformats.org/officeDocument/2006/relationships/tags" Target="../tags/tag848.xml" /><Relationship Id="rId14" Type="http://schemas.openxmlformats.org/officeDocument/2006/relationships/tags" Target="../tags/tag849.xml" /><Relationship Id="rId15" Type="http://schemas.openxmlformats.org/officeDocument/2006/relationships/tags" Target="../tags/tag850.xml" /><Relationship Id="rId16" Type="http://schemas.openxmlformats.org/officeDocument/2006/relationships/tags" Target="../tags/tag851.xml" /><Relationship Id="rId17" Type="http://schemas.openxmlformats.org/officeDocument/2006/relationships/tags" Target="../tags/tag852.xml" /><Relationship Id="rId18" Type="http://schemas.openxmlformats.org/officeDocument/2006/relationships/tags" Target="../tags/tag853.xml" /><Relationship Id="rId19" Type="http://schemas.openxmlformats.org/officeDocument/2006/relationships/tags" Target="../tags/tag854.xml" /><Relationship Id="rId2" Type="http://schemas.openxmlformats.org/officeDocument/2006/relationships/tags" Target="../tags/tag839.xml" /><Relationship Id="rId3" Type="http://schemas.openxmlformats.org/officeDocument/2006/relationships/tags" Target="../tags/tag840.xml" /><Relationship Id="rId4" Type="http://schemas.openxmlformats.org/officeDocument/2006/relationships/tags" Target="../tags/tag841.xml" /><Relationship Id="rId5" Type="http://schemas.openxmlformats.org/officeDocument/2006/relationships/image" Target="NULL" TargetMode="External" /><Relationship Id="rId6" Type="http://schemas.openxmlformats.org/officeDocument/2006/relationships/image" Target="../media/image52.jpeg" /><Relationship Id="rId7" Type="http://schemas.openxmlformats.org/officeDocument/2006/relationships/tags" Target="../tags/tag842.xml" /><Relationship Id="rId8" Type="http://schemas.openxmlformats.org/officeDocument/2006/relationships/tags" Target="../tags/tag843.xml" /><Relationship Id="rId9" Type="http://schemas.openxmlformats.org/officeDocument/2006/relationships/tags" Target="../tags/tag844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tags" Target="../tags/tag855.xml" /><Relationship Id="rId3" Type="http://schemas.openxmlformats.org/officeDocument/2006/relationships/tags" Target="../tags/tag856.xml" /><Relationship Id="rId4" Type="http://schemas.openxmlformats.org/officeDocument/2006/relationships/tags" Target="../tags/tag857.xml" /><Relationship Id="rId5" Type="http://schemas.openxmlformats.org/officeDocument/2006/relationships/tags" Target="../tags/tag858.xml" /><Relationship Id="rId6" Type="http://schemas.openxmlformats.org/officeDocument/2006/relationships/image" Target="../media/image53.png" /><Relationship Id="rId7" Type="http://schemas.openxmlformats.org/officeDocument/2006/relationships/tags" Target="../tags/tag859.xml" /><Relationship Id="rId8" Type="http://schemas.openxmlformats.org/officeDocument/2006/relationships/tags" Target="../tags/tag86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74.xml" /><Relationship Id="rId3" Type="http://schemas.openxmlformats.org/officeDocument/2006/relationships/tags" Target="../tags/tag275.xml" /><Relationship Id="rId4" Type="http://schemas.openxmlformats.org/officeDocument/2006/relationships/image" Target="../media/image7.png" /><Relationship Id="rId5" Type="http://schemas.openxmlformats.org/officeDocument/2006/relationships/tags" Target="../tags/tag276.xml" /><Relationship Id="rId6" Type="http://schemas.openxmlformats.org/officeDocument/2006/relationships/image" Target="../media/image8.jpeg" /><Relationship Id="rId7" Type="http://schemas.openxmlformats.org/officeDocument/2006/relationships/tags" Target="../tags/tag27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86.xml" /><Relationship Id="rId11" Type="http://schemas.openxmlformats.org/officeDocument/2006/relationships/tags" Target="../tags/tag287.xml" /><Relationship Id="rId12" Type="http://schemas.openxmlformats.org/officeDocument/2006/relationships/tags" Target="../tags/tag288.xml" /><Relationship Id="rId2" Type="http://schemas.openxmlformats.org/officeDocument/2006/relationships/tags" Target="../tags/tag278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tags" Target="../tags/tag281.xml" /><Relationship Id="rId6" Type="http://schemas.openxmlformats.org/officeDocument/2006/relationships/tags" Target="../tags/tag282.xml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7.xml" /><Relationship Id="rId11" Type="http://schemas.openxmlformats.org/officeDocument/2006/relationships/tags" Target="../tags/tag298.xml" /><Relationship Id="rId12" Type="http://schemas.openxmlformats.org/officeDocument/2006/relationships/tags" Target="../tags/tag299.xml" /><Relationship Id="rId13" Type="http://schemas.openxmlformats.org/officeDocument/2006/relationships/tags" Target="../tags/tag300.xml" /><Relationship Id="rId14" Type="http://schemas.openxmlformats.org/officeDocument/2006/relationships/tags" Target="../tags/tag301.xml" /><Relationship Id="rId15" Type="http://schemas.openxmlformats.org/officeDocument/2006/relationships/tags" Target="../tags/tag302.xml" /><Relationship Id="rId16" Type="http://schemas.openxmlformats.org/officeDocument/2006/relationships/image" Target="../media/image9.png" /><Relationship Id="rId17" Type="http://schemas.openxmlformats.org/officeDocument/2006/relationships/tags" Target="../tags/tag303.xml" /><Relationship Id="rId18" Type="http://schemas.openxmlformats.org/officeDocument/2006/relationships/tags" Target="../tags/tag304.xml" /><Relationship Id="rId19" Type="http://schemas.openxmlformats.org/officeDocument/2006/relationships/tags" Target="../tags/tag305.xml" /><Relationship Id="rId2" Type="http://schemas.openxmlformats.org/officeDocument/2006/relationships/tags" Target="../tags/tag289.xml" /><Relationship Id="rId3" Type="http://schemas.openxmlformats.org/officeDocument/2006/relationships/tags" Target="../tags/tag290.xml" /><Relationship Id="rId4" Type="http://schemas.openxmlformats.org/officeDocument/2006/relationships/tags" Target="../tags/tag291.xml" /><Relationship Id="rId5" Type="http://schemas.openxmlformats.org/officeDocument/2006/relationships/tags" Target="../tags/tag292.xml" /><Relationship Id="rId6" Type="http://schemas.openxmlformats.org/officeDocument/2006/relationships/tags" Target="../tags/tag293.xml" /><Relationship Id="rId7" Type="http://schemas.openxmlformats.org/officeDocument/2006/relationships/tags" Target="../tags/tag294.xml" /><Relationship Id="rId8" Type="http://schemas.openxmlformats.org/officeDocument/2006/relationships/tags" Target="../tags/tag295.xml" /><Relationship Id="rId9" Type="http://schemas.openxmlformats.org/officeDocument/2006/relationships/tags" Target="../tags/tag29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14.xml" /><Relationship Id="rId11" Type="http://schemas.openxmlformats.org/officeDocument/2006/relationships/tags" Target="../tags/tag315.xml" /><Relationship Id="rId12" Type="http://schemas.openxmlformats.org/officeDocument/2006/relationships/tags" Target="../tags/tag316.xml" /><Relationship Id="rId13" Type="http://schemas.openxmlformats.org/officeDocument/2006/relationships/tags" Target="../tags/tag317.xml" /><Relationship Id="rId14" Type="http://schemas.openxmlformats.org/officeDocument/2006/relationships/tags" Target="../tags/tag318.xml" /><Relationship Id="rId15" Type="http://schemas.openxmlformats.org/officeDocument/2006/relationships/image" Target="../media/image9.png" /><Relationship Id="rId16" Type="http://schemas.openxmlformats.org/officeDocument/2006/relationships/tags" Target="../tags/tag319.xml" /><Relationship Id="rId17" Type="http://schemas.openxmlformats.org/officeDocument/2006/relationships/tags" Target="../tags/tag320.xml" /><Relationship Id="rId18" Type="http://schemas.openxmlformats.org/officeDocument/2006/relationships/tags" Target="../tags/tag321.xml" /><Relationship Id="rId19" Type="http://schemas.openxmlformats.org/officeDocument/2006/relationships/tags" Target="../tags/tag322.xml" /><Relationship Id="rId2" Type="http://schemas.openxmlformats.org/officeDocument/2006/relationships/tags" Target="../tags/tag306.xml" /><Relationship Id="rId3" Type="http://schemas.openxmlformats.org/officeDocument/2006/relationships/tags" Target="../tags/tag307.xml" /><Relationship Id="rId4" Type="http://schemas.openxmlformats.org/officeDocument/2006/relationships/tags" Target="../tags/tag308.xml" /><Relationship Id="rId5" Type="http://schemas.openxmlformats.org/officeDocument/2006/relationships/tags" Target="../tags/tag309.xml" /><Relationship Id="rId6" Type="http://schemas.openxmlformats.org/officeDocument/2006/relationships/tags" Target="../tags/tag310.xml" /><Relationship Id="rId7" Type="http://schemas.openxmlformats.org/officeDocument/2006/relationships/tags" Target="../tags/tag311.xml" /><Relationship Id="rId8" Type="http://schemas.openxmlformats.org/officeDocument/2006/relationships/tags" Target="../tags/tag312.xml" /><Relationship Id="rId9" Type="http://schemas.openxmlformats.org/officeDocument/2006/relationships/tags" Target="../tags/tag31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30.xml" /><Relationship Id="rId11" Type="http://schemas.openxmlformats.org/officeDocument/2006/relationships/tags" Target="../tags/tag331.xml" /><Relationship Id="rId12" Type="http://schemas.openxmlformats.org/officeDocument/2006/relationships/tags" Target="../tags/tag332.xml" /><Relationship Id="rId13" Type="http://schemas.openxmlformats.org/officeDocument/2006/relationships/tags" Target="../tags/tag333.xml" /><Relationship Id="rId14" Type="http://schemas.openxmlformats.org/officeDocument/2006/relationships/tags" Target="../tags/tag334.xml" /><Relationship Id="rId15" Type="http://schemas.openxmlformats.org/officeDocument/2006/relationships/tags" Target="../tags/tag335.xml" /><Relationship Id="rId16" Type="http://schemas.openxmlformats.org/officeDocument/2006/relationships/tags" Target="../tags/tag336.xml" /><Relationship Id="rId17" Type="http://schemas.openxmlformats.org/officeDocument/2006/relationships/tags" Target="../tags/tag337.xml" /><Relationship Id="rId18" Type="http://schemas.openxmlformats.org/officeDocument/2006/relationships/tags" Target="../tags/tag338.xml" /><Relationship Id="rId2" Type="http://schemas.openxmlformats.org/officeDocument/2006/relationships/tags" Target="../tags/tag323.xml" /><Relationship Id="rId3" Type="http://schemas.openxmlformats.org/officeDocument/2006/relationships/tags" Target="../tags/tag324.xml" /><Relationship Id="rId4" Type="http://schemas.openxmlformats.org/officeDocument/2006/relationships/tags" Target="../tags/tag325.xml" /><Relationship Id="rId5" Type="http://schemas.openxmlformats.org/officeDocument/2006/relationships/tags" Target="../tags/tag326.xml" /><Relationship Id="rId6" Type="http://schemas.openxmlformats.org/officeDocument/2006/relationships/image" Target="../media/image10.png" /><Relationship Id="rId7" Type="http://schemas.openxmlformats.org/officeDocument/2006/relationships/tags" Target="../tags/tag327.xml" /><Relationship Id="rId8" Type="http://schemas.openxmlformats.org/officeDocument/2006/relationships/tags" Target="../tags/tag328.xml" /><Relationship Id="rId9" Type="http://schemas.openxmlformats.org/officeDocument/2006/relationships/tags" Target="../tags/tag329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46.xml" /><Relationship Id="rId11" Type="http://schemas.openxmlformats.org/officeDocument/2006/relationships/tags" Target="../tags/tag347.xml" /><Relationship Id="rId12" Type="http://schemas.openxmlformats.org/officeDocument/2006/relationships/tags" Target="../tags/tag348.xml" /><Relationship Id="rId13" Type="http://schemas.openxmlformats.org/officeDocument/2006/relationships/tags" Target="../tags/tag349.xml" /><Relationship Id="rId14" Type="http://schemas.openxmlformats.org/officeDocument/2006/relationships/tags" Target="../tags/tag350.xml" /><Relationship Id="rId15" Type="http://schemas.openxmlformats.org/officeDocument/2006/relationships/tags" Target="../tags/tag351.xml" /><Relationship Id="rId16" Type="http://schemas.openxmlformats.org/officeDocument/2006/relationships/tags" Target="../tags/tag352.xml" /><Relationship Id="rId17" Type="http://schemas.openxmlformats.org/officeDocument/2006/relationships/tags" Target="../tags/tag353.xml" /><Relationship Id="rId18" Type="http://schemas.openxmlformats.org/officeDocument/2006/relationships/tags" Target="../tags/tag354.xml" /><Relationship Id="rId19" Type="http://schemas.openxmlformats.org/officeDocument/2006/relationships/tags" Target="../tags/tag355.xml" /><Relationship Id="rId2" Type="http://schemas.openxmlformats.org/officeDocument/2006/relationships/tags" Target="../tags/tag339.xml" /><Relationship Id="rId20" Type="http://schemas.openxmlformats.org/officeDocument/2006/relationships/tags" Target="../tags/tag356.xml" /><Relationship Id="rId21" Type="http://schemas.openxmlformats.org/officeDocument/2006/relationships/tags" Target="../tags/tag357.xml" /><Relationship Id="rId22" Type="http://schemas.openxmlformats.org/officeDocument/2006/relationships/tags" Target="../tags/tag358.xml" /><Relationship Id="rId3" Type="http://schemas.openxmlformats.org/officeDocument/2006/relationships/tags" Target="../tags/tag340.xml" /><Relationship Id="rId4" Type="http://schemas.openxmlformats.org/officeDocument/2006/relationships/tags" Target="../tags/tag341.xml" /><Relationship Id="rId5" Type="http://schemas.openxmlformats.org/officeDocument/2006/relationships/tags" Target="../tags/tag342.xml" /><Relationship Id="rId6" Type="http://schemas.openxmlformats.org/officeDocument/2006/relationships/image" Target="../media/image11.png" /><Relationship Id="rId7" Type="http://schemas.openxmlformats.org/officeDocument/2006/relationships/tags" Target="../tags/tag343.xml" /><Relationship Id="rId8" Type="http://schemas.openxmlformats.org/officeDocument/2006/relationships/tags" Target="../tags/tag344.xml" /><Relationship Id="rId9" Type="http://schemas.openxmlformats.org/officeDocument/2006/relationships/tags" Target="../tags/tag34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6" name="组合 45" title=""/>
          <p:cNvGrpSpPr/>
          <p:nvPr>
            <p:custDataLst>
              <p:tags r:id="rId3"/>
            </p:custDataLst>
          </p:nvPr>
        </p:nvGrpSpPr>
        <p:grpSpPr>
          <a:xfrm>
            <a:off x="-6985" y="-6350"/>
            <a:ext cx="12204700" cy="6883400"/>
            <a:chOff x="-11" y="-10"/>
            <a:chExt cx="19220" cy="10840"/>
          </a:xfrm>
        </p:grpSpPr>
        <p:sp>
          <p:nvSpPr>
            <p:cNvPr id="39" name="矩形 38"/>
            <p:cNvSpPr/>
            <p:nvPr>
              <p:custDataLst>
                <p:tags r:id="rId4"/>
              </p:custDataLst>
            </p:nvPr>
          </p:nvSpPr>
          <p:spPr>
            <a:xfrm>
              <a:off x="-11" y="3570"/>
              <a:ext cx="19200" cy="4640"/>
            </a:xfrm>
            <a:prstGeom prst="rect">
              <a:avLst/>
            </a:prstGeom>
            <a:solidFill>
              <a:srgbClr val="0070C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>
              <p:custDataLst>
                <p:tags r:id="rId5"/>
              </p:custDataLst>
            </p:nvPr>
          </p:nvSpPr>
          <p:spPr>
            <a:xfrm>
              <a:off x="2178" y="-10"/>
              <a:ext cx="4380" cy="10840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>
              <p:custDataLst>
                <p:tags r:id="rId6"/>
              </p:custDataLst>
            </p:nvPr>
          </p:nvSpPr>
          <p:spPr>
            <a:xfrm>
              <a:off x="-11" y="0"/>
              <a:ext cx="4236" cy="10800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>
              <p:custDataLst>
                <p:tags r:id="rId8"/>
              </p:custDataLst>
            </p:nvPr>
          </p:nvSpPr>
          <p:spPr>
            <a:xfrm>
              <a:off x="17290" y="8535"/>
              <a:ext cx="1919" cy="2285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>
              <p:custDataLst>
                <p:tags r:id="rId9"/>
              </p:custDataLst>
            </p:nvPr>
          </p:nvSpPr>
          <p:spPr>
            <a:xfrm>
              <a:off x="9027" y="2229"/>
              <a:ext cx="10182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2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液体的压强</a:t>
              </a:r>
              <a:endParaRPr lang="zh-CN" altLang="en-US" sz="3600">
                <a:solidFill>
                  <a:srgbClr val="002060"/>
                </a:solidFill>
                <a:effectLst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0"/>
              </p:custDataLst>
            </p:nvPr>
          </p:nvSpPr>
          <p:spPr>
            <a:xfrm>
              <a:off x="5011" y="692"/>
              <a:ext cx="1162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第九章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压强</a:t>
              </a:r>
              <a:endParaRPr lang="zh-CN" altLang="en-US" sz="4800" b="1">
                <a:solidFill>
                  <a:srgbClr val="002060"/>
                </a:solidFill>
                <a:effectLst/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sp>
        <p:nvSpPr>
          <p:cNvPr id="7170" name="内容占位符 2" title=""/>
          <p:cNvSpPr>
            <a:spLocks noGrp="1"/>
          </p:cNvSpPr>
          <p:nvPr>
            <p:ph idx="1"/>
            <p:custDataLst>
              <p:tags r:id="rId11"/>
            </p:custDataLst>
          </p:nvPr>
        </p:nvSpPr>
        <p:spPr>
          <a:xfrm>
            <a:off x="2849880" y="1830070"/>
            <a:ext cx="9171305" cy="4526280"/>
          </a:xfrm>
        </p:spPr>
        <p:txBody>
          <a:bodyPr vert="horz" wrap="square" lIns="91440" tIns="45720" rIns="91440" bIns="45720" anchor="t" anchorCtr="0"/>
          <a:lstStyle/>
          <a:p>
            <a:pPr algn="l">
              <a:buNone/>
            </a:pPr>
            <a:r>
              <a:rPr lang="zh-CN" altLang="en-US" sz="4400" b="1">
                <a:solidFill>
                  <a:srgbClr val="FF0000"/>
                </a:solidFill>
              </a:rPr>
              <a:t>学习目标： </a:t>
            </a:r>
            <a:endParaRPr lang="en-US" altLang="zh-CN" sz="4400" b="1">
              <a:solidFill>
                <a:srgbClr val="FF0000"/>
              </a:solidFill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spc="0" noProof="0">
                <a:latin typeface="+mn-ea"/>
                <a:sym typeface="+mn-ea"/>
              </a:rPr>
              <a:t>1</a:t>
            </a:r>
            <a:r>
              <a:rPr lang="zh-CN" altLang="en-US" sz="3600" spc="0" noProof="0">
                <a:latin typeface="+mn-ea"/>
                <a:sym typeface="+mn-ea"/>
              </a:rPr>
              <a:t>、</a:t>
            </a:r>
            <a:r>
              <a:rPr lang="zh-CN" altLang="en-US" sz="3600" spc="0" noProof="0">
                <a:latin typeface="+mn-ea"/>
                <a:ea typeface="宋体" panose="02010600030101010101" pitchFamily="2" charset="-122"/>
                <a:sym typeface="+mn-ea"/>
              </a:rPr>
              <a:t>会用微小压强计探究液体压强的特点。</a:t>
            </a:r>
            <a:endParaRPr kumimoji="0" lang="en-US" altLang="zh-CN" sz="3600" kern="1200" cap="none" spc="0" normalizeH="0" baseline="0" noProof="0">
              <a:latin typeface="+mn-ea"/>
              <a:ea typeface="宋体" panose="02010600030101010101" pitchFamily="2" charset="-122"/>
              <a:cs typeface="+mn-cs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spc="0" noProof="0">
                <a:latin typeface="+mn-ea"/>
                <a:sym typeface="+mn-ea"/>
              </a:rPr>
              <a:t>2</a:t>
            </a:r>
            <a:r>
              <a:rPr lang="zh-CN" altLang="en-US" sz="3600" spc="0" noProof="0">
                <a:latin typeface="+mn-ea"/>
                <a:sym typeface="+mn-ea"/>
              </a:rPr>
              <a:t>、理解液体压强与哪些因素有关？</a:t>
            </a:r>
            <a:endParaRPr kumimoji="0" lang="en-US" altLang="zh-CN" sz="3600" kern="1200" cap="none" spc="0" normalizeH="0" baseline="0" noProof="0">
              <a:latin typeface="+mn-ea"/>
              <a:ea typeface="+mn-ea"/>
              <a:cs typeface="+mn-cs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spc="0" noProof="0">
                <a:latin typeface="+mn-ea"/>
                <a:sym typeface="+mn-ea"/>
              </a:rPr>
              <a:t>3</a:t>
            </a:r>
            <a:r>
              <a:rPr lang="zh-CN" altLang="en-US" sz="3600" spc="0" noProof="0">
                <a:latin typeface="+mn-ea"/>
                <a:sym typeface="+mn-ea"/>
              </a:rPr>
              <a:t>、</a:t>
            </a:r>
            <a:r>
              <a:rPr lang="zh-CN" altLang="en-US" sz="3600" spc="0" noProof="0">
                <a:latin typeface="+mn-ea"/>
                <a:ea typeface="宋体" panose="02010600030101010101" pitchFamily="2" charset="-122"/>
                <a:sym typeface="+mn-ea"/>
              </a:rPr>
              <a:t>能用液体压强计算公式进行简单计算。</a:t>
            </a:r>
            <a:endParaRPr kumimoji="0" lang="en-US" altLang="zh-CN" sz="3600" kern="1200" cap="none" spc="0" normalizeH="0" baseline="0" noProof="0">
              <a:latin typeface="+mn-ea"/>
              <a:ea typeface="+mn-ea"/>
              <a:cs typeface="+mn-cs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spc="0" noProof="0">
                <a:latin typeface="+mn-ea"/>
                <a:sym typeface="+mn-ea"/>
              </a:rPr>
              <a:t>4</a:t>
            </a:r>
            <a:r>
              <a:rPr lang="zh-CN" altLang="en-US" sz="3600" spc="0" noProof="0">
                <a:latin typeface="+mn-ea"/>
                <a:sym typeface="+mn-ea"/>
              </a:rPr>
              <a:t>、会运用液体压强的影响因素解释有关现象。</a:t>
            </a:r>
            <a:endParaRPr lang="zh-CN" altLang="en-US" sz="3600"/>
          </a:p>
        </p:txBody>
      </p:sp>
    </p:spTree>
    <p:custDataLst>
      <p:tags r:id="rId12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8" name="文本框 57" title=""/>
          <p:cNvSpPr txBox="1"/>
          <p:nvPr>
            <p:custDataLst>
              <p:tags r:id="rId3"/>
            </p:custDataLst>
          </p:nvPr>
        </p:nvSpPr>
        <p:spPr>
          <a:xfrm>
            <a:off x="666750" y="1772920"/>
            <a:ext cx="10675620" cy="1360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500">
                <a:solidFill>
                  <a:schemeClr val="bg1"/>
                </a:solidFill>
                <a:highlight>
                  <a:srgbClr val="008080"/>
                </a:highligh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3.</a:t>
            </a:r>
            <a:r>
              <a:rPr lang="zh-CN" altLang="en-US" sz="2500">
                <a:solidFill>
                  <a:schemeClr val="bg1"/>
                </a:solidFill>
                <a:highlight>
                  <a:srgbClr val="008080"/>
                </a:highligh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液体压强大小与密度的关系：</a:t>
            </a:r>
            <a:endParaRPr lang="zh-CN" altLang="en-US" sz="2500">
              <a:solidFill>
                <a:schemeClr val="bg1"/>
              </a:solidFill>
              <a:highlight>
                <a:srgbClr val="008080"/>
              </a:highlight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5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保持探头位置不动（液体相同深度），将水更换为盐水，观察液体内部的压强是否与液体密度有关系。</a:t>
            </a:r>
            <a:endParaRPr lang="zh-CN" altLang="en-US" sz="25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17" name="矩形 16" title=""/>
          <p:cNvSpPr/>
          <p:nvPr>
            <p:custDataLst>
              <p:tags r:id="rId4"/>
            </p:custDataLst>
          </p:nvPr>
        </p:nvSpPr>
        <p:spPr>
          <a:xfrm>
            <a:off x="7356475" y="4015740"/>
            <a:ext cx="4190365" cy="1657350"/>
          </a:xfrm>
          <a:prstGeom prst="rect">
            <a:avLst/>
          </a:prstGeom>
          <a:solidFill>
            <a:srgbClr val="0070C0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结论三：</a:t>
            </a:r>
            <a:endParaRPr lang="zh-CN" altLang="en-US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深度相同时，</a:t>
            </a:r>
            <a:r>
              <a:rPr lang="zh-CN" alt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液体密度越大，液体内部压强越大。</a:t>
            </a:r>
            <a:endParaRPr lang="zh-CN" altLang="en-US" sz="26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6750" y="3288030"/>
            <a:ext cx="5177790" cy="2743835"/>
          </a:xfrm>
          <a:prstGeom prst="rect">
            <a:avLst/>
          </a:prstGeom>
        </p:spPr>
      </p:pic>
      <p:grpSp>
        <p:nvGrpSpPr>
          <p:cNvPr id="2" name="组合 1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" name="矩形 2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9" name="文本框 1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  <p:pic>
        <p:nvPicPr>
          <p:cNvPr id="6" name="Picture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1328400" y="105918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液体压强实验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3865" y="283210"/>
            <a:ext cx="11367770" cy="6291580"/>
          </a:xfrm>
          <a:prstGeom prst="rect">
            <a:avLst/>
          </a:prstGeom>
        </p:spPr>
      </p:pic>
      <p:sp>
        <p:nvSpPr>
          <p:cNvPr id="5" name="矩形 4" title=""/>
          <p:cNvSpPr/>
          <p:nvPr>
            <p:custDataLst>
              <p:tags r:id="rId7"/>
            </p:custDataLst>
          </p:nvPr>
        </p:nvSpPr>
        <p:spPr>
          <a:xfrm>
            <a:off x="443230" y="283210"/>
            <a:ext cx="3032125" cy="7658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液体压强实验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313690" y="2451100"/>
            <a:ext cx="11470640" cy="2184400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①</a:t>
            </a:r>
            <a:r>
              <a:rPr lang="zh-CN" altLang="en-US" sz="2600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液体内部各个方向存在压强</a:t>
            </a: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，在</a:t>
            </a:r>
            <a:r>
              <a:rPr lang="zh-CN" altLang="en-US" sz="2600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同一深度处</a:t>
            </a: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，向各个方向的</a:t>
            </a:r>
            <a:r>
              <a:rPr lang="zh-CN" altLang="en-US" sz="2600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压强都相等</a:t>
            </a: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。 </a:t>
            </a:r>
            <a:endParaRPr lang="zh-CN" altLang="en-US" sz="2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②液体内部压强跟液体的</a:t>
            </a:r>
            <a:r>
              <a:rPr lang="zh-CN" altLang="en-US" sz="2600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深度</a:t>
            </a: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有关，同种液体，液体</a:t>
            </a:r>
            <a:r>
              <a:rPr lang="zh-CN" altLang="en-US" sz="2600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深度越深，压强越大</a:t>
            </a: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。</a:t>
            </a:r>
            <a:endParaRPr lang="zh-CN" altLang="en-US" sz="2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③液体内部压强跟液体的</a:t>
            </a:r>
            <a:r>
              <a:rPr lang="zh-CN" altLang="en-US" sz="2600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密度</a:t>
            </a: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有关，相同深度，液体</a:t>
            </a:r>
            <a:r>
              <a:rPr lang="zh-CN" altLang="en-US" sz="2600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密度越大，压强越大</a:t>
            </a:r>
            <a:r>
              <a:rPr lang="zh-CN" altLang="en-US" sz="2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。</a:t>
            </a:r>
            <a:endParaRPr lang="zh-CN" altLang="en-US" sz="2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4"/>
            </p:custDataLst>
          </p:nvPr>
        </p:nvSpPr>
        <p:spPr>
          <a:xfrm>
            <a:off x="233045" y="1710055"/>
            <a:ext cx="20967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</a:rPr>
              <a:t>【</a:t>
            </a:r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归纳总结</a:t>
            </a:r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</a:rPr>
              <a:t>】</a:t>
            </a:r>
            <a:endParaRPr lang="zh-CN" altLang="en-US" sz="2600">
              <a:solidFill>
                <a:srgbClr val="1C5D3E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4" name="矩形 3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9" name="文本框 1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3171190" y="1419225"/>
            <a:ext cx="8472170" cy="681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为什么潜水器需要这种特制的“铠甲”呢?</a:t>
            </a:r>
            <a:endParaRPr lang="zh-CN" altLang="en-US" sz="3200">
              <a:solidFill>
                <a:srgbClr val="7030A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163320" y="5150485"/>
            <a:ext cx="77952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  </a:t>
            </a:r>
            <a:r>
              <a:rPr lang="zh-CN" altLang="en-US" sz="36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答案：</a:t>
            </a:r>
            <a:r>
              <a:rPr lang="zh-CN" sz="3600" noProof="0">
                <a:ln>
                  <a:noFill/>
                </a:ln>
                <a:effectLst/>
                <a:uLnTx/>
                <a:uFillTx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液体压强随深度的增加而增大，</a:t>
            </a:r>
            <a:r>
              <a:rPr lang="zh-CN" altLang="en-US" sz="36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潜水器需要这种特制的“铠甲”</a:t>
            </a:r>
            <a:endParaRPr lang="zh-CN" altLang="en-US" sz="3600" noProof="0">
              <a:ln>
                <a:noFill/>
              </a:ln>
              <a:effectLst/>
              <a:uLnTx/>
              <a:uFillTx/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08345" y="2242185"/>
            <a:ext cx="4731385" cy="267081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63320" y="2242185"/>
            <a:ext cx="4072255" cy="2670810"/>
          </a:xfrm>
          <a:prstGeom prst="rect">
            <a:avLst/>
          </a:prstGeom>
        </p:spPr>
      </p:pic>
      <p:sp>
        <p:nvSpPr>
          <p:cNvPr id="21509" name="副标题 2" title=""/>
          <p:cNvSpPr txBox="1"/>
          <p:nvPr>
            <p:custDataLst>
              <p:tags r:id="rId9"/>
            </p:custDataLst>
          </p:nvPr>
        </p:nvSpPr>
        <p:spPr>
          <a:xfrm>
            <a:off x="105410" y="935355"/>
            <a:ext cx="3556000" cy="5778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4400" b="1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</a:rPr>
              <a:t>想想议议？</a:t>
            </a:r>
            <a:endParaRPr lang="zh-CN" altLang="en-US" sz="4400" b="1">
              <a:solidFill>
                <a:srgbClr val="C0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10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>
              <p:custDataLst>
                <p:tags r:id="rId13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9" name="文本框 18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506" name="Rectangle 3" title=""/>
          <p:cNvSpPr/>
          <p:nvPr>
            <p:custDataLst>
              <p:tags r:id="rId3"/>
            </p:custDataLst>
          </p:nvPr>
        </p:nvSpPr>
        <p:spPr>
          <a:xfrm>
            <a:off x="6457950" y="2452370"/>
            <a:ext cx="40386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  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为什么深海带鱼类被捕捞上岸后会死亡？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23556" name="Rectangle 4" title=""/>
          <p:cNvSpPr/>
          <p:nvPr>
            <p:custDataLst>
              <p:tags r:id="rId4"/>
            </p:custDataLst>
          </p:nvPr>
        </p:nvSpPr>
        <p:spPr>
          <a:xfrm>
            <a:off x="1437640" y="521906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28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   </a:t>
            </a:r>
            <a:r>
              <a:rPr lang="zh-CN" altLang="en-US" sz="2800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答案：</a:t>
            </a:r>
            <a:r>
              <a:rPr lang="zh-CN" altLang="en-US" sz="28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带鱼等深海鱼类长期生活在深海当中</a:t>
            </a:r>
            <a:r>
              <a:rPr lang="zh-CN" altLang="zh-CN" sz="28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,</a:t>
            </a:r>
            <a:r>
              <a:rPr lang="zh-CN" altLang="en-US" sz="28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内脏器官适应了深海中巨大的压强。一旦离开海洋</a:t>
            </a:r>
            <a:r>
              <a:rPr lang="zh-CN" altLang="zh-CN" sz="28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,</a:t>
            </a:r>
            <a:r>
              <a:rPr lang="zh-CN" altLang="en-US" sz="28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由于外界压强的忽然降低</a:t>
            </a:r>
            <a:r>
              <a:rPr lang="zh-CN" altLang="zh-CN" sz="28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,</a:t>
            </a:r>
            <a:r>
              <a:rPr lang="zh-CN" altLang="en-US" sz="28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内脏器官会爆裂而导致死亡。</a:t>
            </a:r>
            <a:endParaRPr lang="zh-CN" altLang="en-US" sz="28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pic>
        <p:nvPicPr>
          <p:cNvPr id="21508" name="Picture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9935" r="3679"/>
          <a:stretch>
            <a:fillRect/>
          </a:stretch>
        </p:blipFill>
        <p:spPr>
          <a:xfrm>
            <a:off x="1437640" y="1414780"/>
            <a:ext cx="4660900" cy="3298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9" name="副标题 2" title=""/>
          <p:cNvSpPr txBox="1"/>
          <p:nvPr>
            <p:custDataLst>
              <p:tags r:id="rId7"/>
            </p:custDataLst>
          </p:nvPr>
        </p:nvSpPr>
        <p:spPr>
          <a:xfrm>
            <a:off x="6842125" y="1362710"/>
            <a:ext cx="3556000" cy="5778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4400" b="1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</a:rPr>
              <a:t>想想议议？</a:t>
            </a:r>
            <a:endParaRPr lang="zh-CN" altLang="en-US" sz="4400" b="1">
              <a:solidFill>
                <a:srgbClr val="C0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" name="矩形 2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9" name="文本框 18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2" name="文本框 41" title=""/>
          <p:cNvSpPr txBox="1"/>
          <p:nvPr>
            <p:custDataLst>
              <p:tags r:id="rId3"/>
            </p:custDataLst>
          </p:nvPr>
        </p:nvSpPr>
        <p:spPr>
          <a:xfrm>
            <a:off x="1896745" y="1903730"/>
            <a:ext cx="7847330" cy="449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</a:rPr>
              <a:t>大坝的横截面为什么均为上窄下宽，呈梯形状？</a:t>
            </a:r>
            <a:endParaRPr lang="zh-CN" altLang="en-US" sz="2800">
              <a:solidFill>
                <a:srgbClr val="7030A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4"/>
            </p:custDataLst>
          </p:nvPr>
        </p:nvSpPr>
        <p:spPr>
          <a:xfrm>
            <a:off x="667385" y="5364480"/>
            <a:ext cx="107391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由于液体压强大小与深度有关，同种液体，深度越深压强越大，</a:t>
            </a:r>
            <a:r>
              <a:rPr lang="zh-CN" altLang="en-US" sz="3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坝底受到水的压强大，</a:t>
            </a:r>
            <a:r>
              <a:rPr lang="zh-CN" altLang="en-US" sz="3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所以大坝设计得上窄下宽，使得大坝更能耐压。</a:t>
            </a:r>
            <a:endParaRPr lang="zh-CN" altLang="en-US" sz="32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97295" y="2669540"/>
            <a:ext cx="4330700" cy="2562860"/>
          </a:xfrm>
          <a:prstGeom prst="rect">
            <a:avLst/>
          </a:prstGeom>
        </p:spPr>
      </p:pic>
      <p:sp>
        <p:nvSpPr>
          <p:cNvPr id="21509" name="副标题 2" title=""/>
          <p:cNvSpPr txBox="1"/>
          <p:nvPr>
            <p:custDataLst>
              <p:tags r:id="rId7"/>
            </p:custDataLst>
          </p:nvPr>
        </p:nvSpPr>
        <p:spPr>
          <a:xfrm>
            <a:off x="80645" y="1325880"/>
            <a:ext cx="3556000" cy="5778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4000" b="1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</a:rPr>
              <a:t>想想议议？</a:t>
            </a:r>
            <a:endParaRPr lang="zh-CN" altLang="en-US" sz="4000" b="1">
              <a:solidFill>
                <a:srgbClr val="C0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9" name="文本框 18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  <p:pic>
        <p:nvPicPr>
          <p:cNvPr id="9220" name="Picture 4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66495" y="2353310"/>
            <a:ext cx="4324350" cy="28479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液体压强的大小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  <p:grpSp>
        <p:nvGrpSpPr>
          <p:cNvPr id="21" name="组合 20" title=""/>
          <p:cNvGrpSpPr/>
          <p:nvPr>
            <p:custDataLst>
              <p:tags r:id="rId10"/>
            </p:custDataLst>
          </p:nvPr>
        </p:nvGrpSpPr>
        <p:grpSpPr>
          <a:xfrm>
            <a:off x="338455" y="4356735"/>
            <a:ext cx="3046080" cy="2094418"/>
            <a:chOff x="248" y="6581"/>
            <a:chExt cx="4911" cy="3376"/>
          </a:xfrm>
        </p:grpSpPr>
        <p:pic>
          <p:nvPicPr>
            <p:cNvPr id="7" name="图片 6" descr="36f0b18221a030d40ddd2b1f059b3c1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248" y="6581"/>
              <a:ext cx="4911" cy="274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494" y="9363"/>
              <a:ext cx="4395" cy="59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国家标准游泳池水深1.8m</a:t>
              </a:r>
              <a:endParaRPr lang="zh-CN" altLang="en-US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endParaRPr>
            </a:p>
          </p:txBody>
        </p:sp>
      </p:grpSp>
      <p:grpSp>
        <p:nvGrpSpPr>
          <p:cNvPr id="23" name="组合 22" title=""/>
          <p:cNvGrpSpPr/>
          <p:nvPr>
            <p:custDataLst>
              <p:tags r:id="rId14"/>
            </p:custDataLst>
          </p:nvPr>
        </p:nvGrpSpPr>
        <p:grpSpPr>
          <a:xfrm>
            <a:off x="3452495" y="3950970"/>
            <a:ext cx="3182597" cy="2150054"/>
            <a:chOff x="5359" y="5895"/>
            <a:chExt cx="5199" cy="3512"/>
          </a:xfrm>
        </p:grpSpPr>
        <p:pic>
          <p:nvPicPr>
            <p:cNvPr id="14" name="图片 13" descr="0df431adcbef7609812d327b22dda3cc7cd99e34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5359" y="5895"/>
              <a:ext cx="5199" cy="284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5761" y="8805"/>
              <a:ext cx="4395" cy="60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eaLnBrk="0" hangingPunct="0"/>
              <a:r>
                <a:rPr lang="zh-CN" altLang="en-US">
                  <a:solidFill>
                    <a:srgbClr val="002060"/>
                  </a:solidFill>
                  <a:effectLst/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穿潜水服下潜深度达</a:t>
              </a:r>
              <a:r>
                <a:rPr lang="en-US" altLang="zh-CN">
                  <a:solidFill>
                    <a:srgbClr val="002060"/>
                  </a:solidFill>
                  <a:effectLst/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20m</a:t>
              </a:r>
              <a:endParaRPr lang="zh-CN" altLang="en-US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endParaRPr>
            </a:p>
          </p:txBody>
        </p:sp>
      </p:grpSp>
      <p:grpSp>
        <p:nvGrpSpPr>
          <p:cNvPr id="33" name="组合 32" title=""/>
          <p:cNvGrpSpPr/>
          <p:nvPr>
            <p:custDataLst>
              <p:tags r:id="rId18"/>
            </p:custDataLst>
          </p:nvPr>
        </p:nvGrpSpPr>
        <p:grpSpPr>
          <a:xfrm>
            <a:off x="6555740" y="2755900"/>
            <a:ext cx="3074670" cy="2663190"/>
            <a:chOff x="10039" y="4136"/>
            <a:chExt cx="4842" cy="4194"/>
          </a:xfrm>
        </p:grpSpPr>
        <p:pic>
          <p:nvPicPr>
            <p:cNvPr id="16" name="Picture 2" descr="http://media.englishrussia.com/newpictures/blackfleet006-54.jp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19"/>
            <a:srcRect l="19712" r="13576" b="6687"/>
            <a:stretch>
              <a:fillRect/>
            </a:stretch>
          </p:blipFill>
          <p:spPr bwMode="auto">
            <a:xfrm>
              <a:off x="10582" y="4136"/>
              <a:ext cx="3756" cy="358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0039" y="7750"/>
              <a:ext cx="4842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zh-CN" altLang="en-US">
                  <a:solidFill>
                    <a:srgbClr val="002060"/>
                  </a:solidFill>
                  <a:effectLst/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恒压潜水服工作深度达</a:t>
              </a:r>
              <a:r>
                <a:rPr lang="en-US" altLang="zh-CN">
                  <a:solidFill>
                    <a:srgbClr val="002060"/>
                  </a:solidFill>
                  <a:effectLst/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660m</a:t>
              </a:r>
              <a:endParaRPr lang="zh-CN" altLang="en-US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endParaRPr>
            </a:p>
          </p:txBody>
        </p:sp>
      </p:grpSp>
      <p:grpSp>
        <p:nvGrpSpPr>
          <p:cNvPr id="34" name="组合 33" title=""/>
          <p:cNvGrpSpPr/>
          <p:nvPr>
            <p:custDataLst>
              <p:tags r:id="rId22"/>
            </p:custDataLst>
          </p:nvPr>
        </p:nvGrpSpPr>
        <p:grpSpPr>
          <a:xfrm>
            <a:off x="9236075" y="1219200"/>
            <a:ext cx="3074670" cy="4589780"/>
            <a:chOff x="14260" y="1716"/>
            <a:chExt cx="4842" cy="7228"/>
          </a:xfrm>
        </p:grpSpPr>
        <p:grpSp>
          <p:nvGrpSpPr>
            <p:cNvPr id="31" name="组合 30"/>
            <p:cNvGrpSpPr/>
            <p:nvPr>
              <p:custDataLst>
                <p:tags r:id="rId23"/>
              </p:custDataLst>
            </p:nvPr>
          </p:nvGrpSpPr>
          <p:grpSpPr>
            <a:xfrm>
              <a:off x="14643" y="1716"/>
              <a:ext cx="4077" cy="6614"/>
              <a:chOff x="14643" y="2761"/>
              <a:chExt cx="4077" cy="6614"/>
            </a:xfrm>
          </p:grpSpPr>
          <p:pic>
            <p:nvPicPr>
              <p:cNvPr id="17" name="图片 16" descr="0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4"/>
              <a:stretch>
                <a:fillRect/>
              </a:stretch>
            </p:blipFill>
            <p:spPr>
              <a:xfrm>
                <a:off x="14838" y="2762"/>
                <a:ext cx="3718" cy="6613"/>
              </a:xfrm>
              <a:prstGeom prst="rect">
                <a:avLst/>
              </a:prstGeom>
            </p:spPr>
          </p:pic>
          <p:sp>
            <p:nvSpPr>
              <p:cNvPr id="27" name="矩形 26"/>
              <p:cNvSpPr/>
              <p:nvPr>
                <p:custDataLst>
                  <p:tags r:id="rId26"/>
                </p:custDataLst>
              </p:nvPr>
            </p:nvSpPr>
            <p:spPr>
              <a:xfrm>
                <a:off x="14643" y="2761"/>
                <a:ext cx="4077" cy="12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</p:grpSp>
        <p:sp>
          <p:nvSpPr>
            <p:cNvPr id="32" name="文本框 31"/>
            <p:cNvSpPr txBox="1"/>
            <p:nvPr>
              <p:custDataLst>
                <p:tags r:id="rId27"/>
              </p:custDataLst>
            </p:nvPr>
          </p:nvSpPr>
          <p:spPr>
            <a:xfrm>
              <a:off x="14260" y="8364"/>
              <a:ext cx="4842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>
                  <a:solidFill>
                    <a:srgbClr val="002060"/>
                  </a:solidFill>
                  <a:effectLst/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“奋斗者号”</a:t>
              </a:r>
              <a:r>
                <a:rPr lang="zh-CN">
                  <a:solidFill>
                    <a:srgbClr val="002060"/>
                  </a:solidFill>
                  <a:effectLst/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下潜深度</a:t>
              </a:r>
              <a:r>
                <a:rPr>
                  <a:solidFill>
                    <a:srgbClr val="002060"/>
                  </a:solidFill>
                  <a:effectLst/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10909m</a:t>
              </a:r>
              <a:endParaRPr>
                <a:solidFill>
                  <a:srgbClr val="002060"/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28"/>
            </p:custDataLst>
          </p:nvPr>
        </p:nvSpPr>
        <p:spPr>
          <a:xfrm>
            <a:off x="420370" y="1494790"/>
            <a:ext cx="92100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液体压强的大小究竟有多大呢？</a:t>
            </a:r>
            <a:endParaRPr lang="zh-CN" altLang="en-US" sz="3600">
              <a:solidFill>
                <a:srgbClr val="7030A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zh-CN" altLang="en-US" sz="36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液体压强与液体的深度、液体的密度之间是否存在定量关系</a:t>
            </a:r>
            <a:r>
              <a:rPr lang="en-US" altLang="zh-CN" sz="36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?</a:t>
            </a:r>
            <a:endParaRPr lang="en-US" altLang="zh-CN" sz="3600">
              <a:solidFill>
                <a:srgbClr val="7030A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</p:spTree>
    <p:custDataLst>
      <p:tags r:id="rId2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27" name="Group 3" title=""/>
          <p:cNvGrpSpPr/>
          <p:nvPr>
            <p:custDataLst>
              <p:tags r:id="rId3"/>
            </p:custDataLst>
          </p:nvPr>
        </p:nvGrpSpPr>
        <p:grpSpPr>
          <a:xfrm>
            <a:off x="2424113" y="3325495"/>
            <a:ext cx="1511300" cy="2735263"/>
            <a:chExt cx="952" cy="1723"/>
          </a:xfrm>
        </p:grpSpPr>
        <p:sp>
          <p:nvSpPr>
            <p:cNvPr id="1043" name="AutoShape 4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952" cy="1723"/>
            </a:xfrm>
            <a:prstGeom prst="can">
              <a:avLst>
                <a:gd name="adj" fmla="val 32139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044" name="AutoShape 5"/>
            <p:cNvSpPr/>
            <p:nvPr>
              <p:custDataLst>
                <p:tags r:id="rId5"/>
              </p:custDataLst>
            </p:nvPr>
          </p:nvSpPr>
          <p:spPr>
            <a:xfrm>
              <a:off x="0" y="453"/>
              <a:ext cx="952" cy="1270"/>
            </a:xfrm>
            <a:prstGeom prst="can">
              <a:avLst>
                <a:gd name="adj" fmla="val 3334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028" name="Oval 6" title=""/>
          <p:cNvSpPr/>
          <p:nvPr>
            <p:custDataLst>
              <p:tags r:id="rId6"/>
            </p:custDataLst>
          </p:nvPr>
        </p:nvSpPr>
        <p:spPr>
          <a:xfrm>
            <a:off x="2711450" y="4117658"/>
            <a:ext cx="865188" cy="287337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Oval 7" title=""/>
          <p:cNvSpPr/>
          <p:nvPr>
            <p:custDataLst>
              <p:tags r:id="rId7"/>
            </p:custDataLst>
          </p:nvPr>
        </p:nvSpPr>
        <p:spPr>
          <a:xfrm>
            <a:off x="2784475" y="5413058"/>
            <a:ext cx="719138" cy="287337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Line 8" title=""/>
          <p:cNvSpPr/>
          <p:nvPr>
            <p:custDataLst>
              <p:tags r:id="rId8"/>
            </p:custDataLst>
          </p:nvPr>
        </p:nvSpPr>
        <p:spPr>
          <a:xfrm flipH="1">
            <a:off x="2784475" y="4549458"/>
            <a:ext cx="0" cy="10080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031" name="Line 9" title=""/>
          <p:cNvSpPr/>
          <p:nvPr>
            <p:custDataLst>
              <p:tags r:id="rId9"/>
            </p:custDataLst>
          </p:nvPr>
        </p:nvSpPr>
        <p:spPr>
          <a:xfrm flipH="1">
            <a:off x="3503613" y="4549458"/>
            <a:ext cx="0" cy="9350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grpSp>
        <p:nvGrpSpPr>
          <p:cNvPr id="1032" name="Group 10" title=""/>
          <p:cNvGrpSpPr/>
          <p:nvPr>
            <p:custDataLst>
              <p:tags r:id="rId10"/>
            </p:custDataLst>
          </p:nvPr>
        </p:nvGrpSpPr>
        <p:grpSpPr>
          <a:xfrm>
            <a:off x="3935413" y="4260533"/>
            <a:ext cx="598487" cy="1296987"/>
            <a:chExt cx="377" cy="817"/>
          </a:xfrm>
        </p:grpSpPr>
        <p:sp>
          <p:nvSpPr>
            <p:cNvPr id="1039" name="Line 11"/>
            <p:cNvSpPr/>
            <p:nvPr>
              <p:custDataLst>
                <p:tags r:id="rId11"/>
              </p:custDataLst>
            </p:nvPr>
          </p:nvSpPr>
          <p:spPr>
            <a:xfrm>
              <a:off x="0" y="0"/>
              <a:ext cx="27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040" name="Line 12"/>
            <p:cNvSpPr/>
            <p:nvPr>
              <p:custDataLst>
                <p:tags r:id="rId12"/>
              </p:custDataLst>
            </p:nvPr>
          </p:nvSpPr>
          <p:spPr>
            <a:xfrm>
              <a:off x="0" y="817"/>
              <a:ext cx="31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041" name="Line 13"/>
            <p:cNvSpPr/>
            <p:nvPr>
              <p:custDataLst>
                <p:tags r:id="rId13"/>
              </p:custDataLst>
            </p:nvPr>
          </p:nvSpPr>
          <p:spPr>
            <a:xfrm flipH="1">
              <a:off x="136" y="0"/>
              <a:ext cx="0" cy="81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lg" len="lg"/>
              <a:tailEnd type="triangle" w="lg" len="lg"/>
            </a:ln>
          </p:spPr>
          <p:txBody>
            <a:bodyPr/>
            <a:lstStyle/>
            <a:p/>
          </p:txBody>
        </p:sp>
        <p:sp>
          <p:nvSpPr>
            <p:cNvPr id="1042" name="Text Box 14"/>
            <p:cNvSpPr txBox="1"/>
            <p:nvPr>
              <p:custDataLst>
                <p:tags r:id="rId14"/>
              </p:custDataLst>
            </p:nvPr>
          </p:nvSpPr>
          <p:spPr>
            <a:xfrm>
              <a:off x="182" y="273"/>
              <a:ext cx="195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zh-CN">
                  <a:solidFill>
                    <a:srgbClr val="000000"/>
                  </a:solidFill>
                  <a:latin typeface="Arial" panose="020b0604020202020204" pitchFamily="34" charset="0"/>
                </a:rPr>
                <a:t>h</a:t>
              </a:r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33" name="Text Box 15" title=""/>
          <p:cNvSpPr txBox="1"/>
          <p:nvPr>
            <p:custDataLst>
              <p:tags r:id="rId15"/>
            </p:custDataLst>
          </p:nvPr>
        </p:nvSpPr>
        <p:spPr>
          <a:xfrm>
            <a:off x="2927350" y="5268595"/>
            <a:ext cx="2971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endParaRPr lang="zh-CN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48" name="Text Box 16" title=""/>
          <p:cNvSpPr txBox="1"/>
          <p:nvPr>
            <p:custDataLst>
              <p:tags r:id="rId16"/>
            </p:custDataLst>
          </p:nvPr>
        </p:nvSpPr>
        <p:spPr>
          <a:xfrm>
            <a:off x="4727575" y="1957070"/>
            <a:ext cx="5832475" cy="3538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3200">
                <a:solidFill>
                  <a:srgbClr val="000000"/>
                </a:solidFill>
                <a:latin typeface="Arial" panose="020b0604020202020204" pitchFamily="34" charset="0"/>
              </a:rPr>
              <a:t>1.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</a:rPr>
              <a:t>此液柱的体积是多少？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zh-CN" altLang="zh-CN" sz="3200">
                <a:solidFill>
                  <a:srgbClr val="FF3300"/>
                </a:solidFill>
                <a:latin typeface="Arial" panose="020b0604020202020204" pitchFamily="34" charset="0"/>
              </a:rPr>
              <a:t>          V=Sh</a:t>
            </a:r>
            <a:endParaRPr lang="zh-CN" altLang="zh-CN" sz="32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r>
              <a:rPr lang="zh-CN" altLang="zh-CN" sz="3200">
                <a:solidFill>
                  <a:srgbClr val="000000"/>
                </a:solidFill>
                <a:latin typeface="Arial" panose="020b0604020202020204" pitchFamily="34" charset="0"/>
              </a:rPr>
              <a:t>2.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</a:rPr>
              <a:t>此液柱的质量是多少？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zh-CN" altLang="zh-CN" sz="3200">
                <a:solidFill>
                  <a:srgbClr val="FF3300"/>
                </a:solidFill>
                <a:latin typeface="Arial" panose="020b0604020202020204" pitchFamily="34" charset="0"/>
              </a:rPr>
              <a:t>          m=ρV</a:t>
            </a:r>
            <a:endParaRPr lang="zh-CN" altLang="zh-CN" sz="32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r>
              <a:rPr lang="zh-CN" altLang="zh-CN" sz="3200">
                <a:solidFill>
                  <a:srgbClr val="000000"/>
                </a:solidFill>
                <a:latin typeface="Arial" panose="020b0604020202020204" pitchFamily="34" charset="0"/>
              </a:rPr>
              <a:t>3.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</a:rPr>
              <a:t>此液柱对平面的压力是多少？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zh-CN" altLang="zh-CN" sz="3200">
                <a:solidFill>
                  <a:srgbClr val="FF3300"/>
                </a:solidFill>
                <a:latin typeface="Arial" panose="020b0604020202020204" pitchFamily="34" charset="0"/>
              </a:rPr>
              <a:t>          F=G=mg=ρShg</a:t>
            </a:r>
            <a:endParaRPr lang="zh-CN" altLang="zh-CN" sz="32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r>
              <a:rPr lang="zh-CN" altLang="zh-CN" sz="3200">
                <a:solidFill>
                  <a:srgbClr val="000000"/>
                </a:solidFill>
                <a:latin typeface="Arial" panose="020b0604020202020204" pitchFamily="34" charset="0"/>
              </a:rPr>
              <a:t>4.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</a:rPr>
              <a:t>平面受到的压强是多少？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8449" name="Object 2" title="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5375275" y="5628958"/>
          <a:ext cx="3109913" cy="1093787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18" imgW="572770" imgH="203835" progId="Equation.DSMT4">
                  <p:embed/>
                </p:oleObj>
              </mc:Choice>
              <mc:Fallback>
                <p:oleObj r:id="rId18" imgW="572770" imgH="20383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9">
                        <a:clrChange>
                          <a:clrFrom>
                            <a:srgbClr val="000000"/>
                          </a:clrFrom>
                          <a:clrTo>
                            <a:srgbClr val="FF3300"/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5375275" y="5628958"/>
                        <a:ext cx="3109913" cy="10937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18" title=""/>
          <p:cNvSpPr txBox="1"/>
          <p:nvPr>
            <p:custDataLst>
              <p:tags r:id="rId20"/>
            </p:custDataLst>
          </p:nvPr>
        </p:nvSpPr>
        <p:spPr>
          <a:xfrm>
            <a:off x="2424113" y="4620895"/>
            <a:ext cx="31305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>
                <a:solidFill>
                  <a:srgbClr val="FF3300"/>
                </a:solidFill>
                <a:latin typeface="Arial" panose="020b0604020202020204" pitchFamily="34" charset="0"/>
              </a:rPr>
              <a:t>ρ</a:t>
            </a:r>
            <a:endParaRPr lang="zh-CN" altLang="zh-CN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grpSp>
        <p:nvGrpSpPr>
          <p:cNvPr id="1036" name="TextBox 1" title=""/>
          <p:cNvGrpSpPr/>
          <p:nvPr>
            <p:custDataLst>
              <p:tags r:id="rId21"/>
            </p:custDataLst>
          </p:nvPr>
        </p:nvGrpSpPr>
        <p:grpSpPr>
          <a:xfrm>
            <a:off x="829310" y="988060"/>
            <a:ext cx="7553569" cy="835025"/>
            <a:chExt cx="3019" cy="526"/>
          </a:xfrm>
        </p:grpSpPr>
        <p:pic>
          <p:nvPicPr>
            <p:cNvPr id="1037" name="TextBox 1"/>
            <p:cNvPicPr/>
            <p:nvPr>
              <p:custDataLst>
                <p:tags r:id="rId23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0" y="0"/>
              <a:ext cx="3019" cy="5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38" name="Text Box 4"/>
            <p:cNvSpPr txBox="1"/>
            <p:nvPr>
              <p:custDataLst>
                <p:tags r:id="rId24"/>
              </p:custDataLst>
            </p:nvPr>
          </p:nvSpPr>
          <p:spPr>
            <a:xfrm>
              <a:off x="151" y="73"/>
              <a:ext cx="2543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、如何计算液体压强的大小？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charset="0"/>
                <a:ea typeface="华文楷体" panose="02010600040101010101" pitchFamily="2" charset="-122"/>
              </a:endParaRPr>
            </a:p>
          </p:txBody>
        </p:sp>
      </p:grpSp>
      <p:grpSp>
        <p:nvGrpSpPr>
          <p:cNvPr id="8" name="组合 7" title=""/>
          <p:cNvGrpSpPr/>
          <p:nvPr>
            <p:custDataLst>
              <p:tags r:id="rId2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2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2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28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液体压强的大小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3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3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8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8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8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TextBox 3" title=""/>
          <p:cNvSpPr txBox="1"/>
          <p:nvPr>
            <p:custDataLst>
              <p:tags r:id="rId3"/>
            </p:custDataLst>
          </p:nvPr>
        </p:nvSpPr>
        <p:spPr>
          <a:xfrm>
            <a:off x="4406900" y="2576830"/>
            <a:ext cx="6617970" cy="341249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solidFill>
                  <a:srgbClr val="00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        对微小压强计来说，探头上的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橡皮膜的凹凸情况反映了液体压强的大小</a:t>
            </a:r>
            <a:r>
              <a:rPr lang="zh-CN" altLang="en-US" sz="3600" b="1">
                <a:solidFill>
                  <a:srgbClr val="00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。据此，我们将一端带橡皮膜的玻璃管竖直插入水中，来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定量</a:t>
            </a:r>
            <a:r>
              <a:rPr lang="zh-CN" altLang="en-US" sz="3600" b="1">
                <a:latin typeface="Times New Roman" panose="02020603050405020304" charset="0"/>
                <a:ea typeface="华文楷体" panose="02010600040101010101" pitchFamily="2" charset="-122"/>
              </a:rPr>
              <a:t>研究液体压强的大小。</a:t>
            </a:r>
            <a:endParaRPr lang="zh-CN" altLang="en-US" sz="3600" b="1">
              <a:latin typeface="Times New Roman" panose="02020603050405020304" charset="0"/>
              <a:ea typeface="华文楷体" panose="02010600040101010101" pitchFamily="2" charset="-122"/>
            </a:endParaRPr>
          </a:p>
        </p:txBody>
      </p:sp>
      <p:pic>
        <p:nvPicPr>
          <p:cNvPr id="16387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b="16487"/>
          <a:stretch>
            <a:fillRect/>
          </a:stretch>
        </p:blipFill>
        <p:spPr>
          <a:xfrm>
            <a:off x="1733550" y="2576830"/>
            <a:ext cx="2334895" cy="28098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88" name="TextBox 1" title=""/>
          <p:cNvGrpSpPr/>
          <p:nvPr>
            <p:custDataLst>
              <p:tags r:id="rId6"/>
            </p:custDataLst>
          </p:nvPr>
        </p:nvGrpSpPr>
        <p:grpSpPr>
          <a:xfrm>
            <a:off x="1036955" y="1392555"/>
            <a:ext cx="8534400" cy="774700"/>
            <a:chExt cx="4324" cy="488"/>
          </a:xfrm>
        </p:grpSpPr>
        <p:pic>
          <p:nvPicPr>
            <p:cNvPr id="16389" name="TextBox 1"/>
            <p:cNvPicPr/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228" cy="4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90" name="Text Box 4"/>
            <p:cNvSpPr txBox="1"/>
            <p:nvPr>
              <p:custDataLst>
                <p:tags r:id="rId9"/>
              </p:custDataLst>
            </p:nvPr>
          </p:nvSpPr>
          <p:spPr>
            <a:xfrm>
              <a:off x="131" y="72"/>
              <a:ext cx="4193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2.</a:t>
              </a:r>
              <a:r>
                <a:rPr lang="zh-CN" altLang="en-US" sz="3600" b="1">
                  <a:solidFill>
                    <a:schemeClr val="bg1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实验探究：液体内部的压强有多大</a:t>
              </a:r>
              <a:endParaRPr lang="zh-CN" altLang="en-US" sz="3600" b="1">
                <a:solidFill>
                  <a:schemeClr val="bg1"/>
                </a:solidFill>
                <a:latin typeface="Times New Roman" panose="02020603050405020304" charset="0"/>
                <a:ea typeface="华文楷体" panose="02010600040101010101" pitchFamily="2" charset="-122"/>
              </a:endParaRPr>
            </a:p>
          </p:txBody>
        </p:sp>
      </p:grpSp>
      <p:grpSp>
        <p:nvGrpSpPr>
          <p:cNvPr id="8" name="组合 7" title=""/>
          <p:cNvGrpSpPr/>
          <p:nvPr>
            <p:custDataLst>
              <p:tags r:id="rId10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液体压强的大小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1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7410" name="Picture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96150" y="1339850"/>
            <a:ext cx="3371850" cy="404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矩形 4" title=""/>
          <p:cNvSpPr/>
          <p:nvPr>
            <p:custDataLst>
              <p:tags r:id="rId5"/>
            </p:custDataLst>
          </p:nvPr>
        </p:nvSpPr>
        <p:spPr>
          <a:xfrm>
            <a:off x="1524000" y="1473200"/>
            <a:ext cx="4044950" cy="3415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        在玻璃管中注入水，观察橡皮膜的变化。当橡皮膜没有凹凸时，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观察玻璃管内水的高度</a:t>
            </a:r>
            <a:r>
              <a:rPr lang="zh-CN" altLang="en-US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，你会发现什么？</a:t>
            </a:r>
            <a:endParaRPr lang="zh-CN" altLang="en-US" sz="36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7412" name="图片 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b="16487"/>
          <a:stretch>
            <a:fillRect/>
          </a:stretch>
        </p:blipFill>
        <p:spPr>
          <a:xfrm>
            <a:off x="5340350" y="1784350"/>
            <a:ext cx="2085975" cy="280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 title=""/>
          <p:cNvSpPr txBox="1"/>
          <p:nvPr>
            <p:custDataLst>
              <p:tags r:id="rId8"/>
            </p:custDataLst>
          </p:nvPr>
        </p:nvSpPr>
        <p:spPr>
          <a:xfrm>
            <a:off x="6096000" y="5518150"/>
            <a:ext cx="404495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管内外水面相平</a:t>
            </a:r>
            <a:endParaRPr lang="zh-CN" altLang="en-US" sz="4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液体压强的大小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16320" y="3765550"/>
            <a:ext cx="4731385" cy="2670810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71295" y="3765550"/>
            <a:ext cx="4072255" cy="2670810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771525" y="1651000"/>
            <a:ext cx="10655935" cy="2009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　　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从古至今，人类一直没有停止探索深海奥秘的脚步。2020年11月10日，中国载人潜水器“奋斗者号在马里亚纳成功坐底，坐底深度10909m。它的载人舱是由我国自主研发的高强度钛合金材料加工而成的。</a:t>
            </a:r>
            <a:endParaRPr lang="zh-CN" altLang="en-US" sz="26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为什么潜水器需要这种特制的“铠甲”呢?</a:t>
            </a:r>
            <a:endParaRPr lang="zh-CN" altLang="en-US" sz="2600">
              <a:solidFill>
                <a:srgbClr val="7030A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grpSp>
        <p:nvGrpSpPr>
          <p:cNvPr id="5" name="组合 4" title="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6" name="矩形 5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4432" cy="1559"/>
              <a:chOff x="487" y="636"/>
              <a:chExt cx="4170" cy="1346"/>
            </a:xfrm>
          </p:grpSpPr>
          <p:sp>
            <p:nvSpPr>
              <p:cNvPr id="9" name="文本框 8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教学引入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25" name="椭圆 24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8434" name="Picture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04645" y="1432560"/>
            <a:ext cx="3388360" cy="4488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矩形 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40400" y="1397635"/>
            <a:ext cx="4800600" cy="4523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+mn-cs"/>
              </a:rPr>
              <a:t>         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设水的密度是</a:t>
            </a:r>
            <a:r>
              <a:rPr kumimoji="0" lang="el-GR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，玻璃管的内截面积是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S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，橡皮膜没有凹凸时，杯中的水对橡皮膜向上的压力与玻璃管内水柱对橡皮膜向下的压力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F</a:t>
            </a:r>
            <a:r>
              <a:rPr kumimoji="0" lang="zh-CN" altLang="en-US" sz="36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水柱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平衡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pS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=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F</a:t>
            </a:r>
            <a:r>
              <a:rPr kumimoji="0" lang="zh-CN" altLang="en-US" sz="36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水柱</a:t>
            </a:r>
            <a:endParaRPr kumimoji="0" lang="zh-CN" altLang="en-US" sz="3600" b="1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8" name="组合 7" title="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液体压强的大小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38" name="TextBox 2" title=""/>
          <p:cNvSpPr txBox="1"/>
          <p:nvPr>
            <p:custDataLst>
              <p:tags r:id="rId3"/>
            </p:custDataLst>
          </p:nvPr>
        </p:nvSpPr>
        <p:spPr>
          <a:xfrm>
            <a:off x="5473700" y="1073150"/>
            <a:ext cx="488315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根据二力平衡：     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</a:endParaRPr>
          </a:p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            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F</a:t>
            </a:r>
            <a:r>
              <a:rPr lang="zh-CN" altLang="en-US" sz="4000" b="1" baseline="-25000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向上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=F</a:t>
            </a:r>
            <a:r>
              <a:rPr lang="zh-CN" altLang="en-US" sz="4000" b="1" baseline="-25000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向下</a:t>
            </a:r>
            <a:endParaRPr lang="zh-CN" altLang="en-US" sz="4000" b="1" baseline="-25000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</a:endParaRPr>
          </a:p>
        </p:txBody>
      </p:sp>
      <p:sp>
        <p:nvSpPr>
          <p:cNvPr id="14339" name="TextBox 6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5651500"/>
            <a:ext cx="643064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  <a:hlinkClick r:id="rId5" action="ppaction://hlinkfile"/>
              </a:rPr>
              <a:t>液面下深度</a:t>
            </a:r>
            <a:r>
              <a:rPr kumimoji="0" lang="en-US" sz="3600" b="1" i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  <a:hlinkClick r:id="rId5" action="ppaction://hlinkfile"/>
              </a:rPr>
              <a:t>h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  <a:hlinkClick r:id="rId5" action="ppaction://hlinkfile"/>
              </a:rPr>
              <a:t>处液体的压强为：</a:t>
            </a:r>
            <a:endParaRPr kumimoji="0" lang="zh-CN" altLang="en-US" sz="3600" b="1" kern="1200" cap="none" spc="0" normalizeH="0" baseline="0" noProof="0">
              <a:solidFill>
                <a:srgbClr val="FF0000"/>
              </a:solidFill>
              <a:latin typeface="+mn-ea"/>
              <a:ea typeface="+mn-ea"/>
              <a:cs typeface="+mn-cs"/>
            </a:endParaRPr>
          </a:p>
        </p:txBody>
      </p:sp>
      <p:grpSp>
        <p:nvGrpSpPr>
          <p:cNvPr id="2" name="组合 10" title=""/>
          <p:cNvGrpSpPr/>
          <p:nvPr>
            <p:custDataLst>
              <p:tags r:id="rId6"/>
            </p:custDataLst>
          </p:nvPr>
        </p:nvGrpSpPr>
        <p:grpSpPr>
          <a:xfrm>
            <a:off x="7607300" y="5473700"/>
            <a:ext cx="2262188" cy="1255713"/>
            <a:chOff x="-63691" y="-37592"/>
            <a:chExt cx="2261632" cy="1255785"/>
          </a:xfrm>
        </p:grpSpPr>
        <p:grpSp>
          <p:nvGrpSpPr>
            <p:cNvPr id="2060" name="圆角矩形 8"/>
            <p:cNvGrpSpPr/>
            <p:nvPr>
              <p:custDataLst>
                <p:tags r:id="rId7"/>
              </p:custDataLst>
            </p:nvPr>
          </p:nvGrpSpPr>
          <p:grpSpPr>
            <a:xfrm>
              <a:off x="-63691" y="-37592"/>
              <a:ext cx="2261632" cy="1255785"/>
              <a:chExt cx="2261616" cy="1255776"/>
            </a:xfrm>
          </p:grpSpPr>
          <p:pic>
            <p:nvPicPr>
              <p:cNvPr id="2061" name="圆角矩形 8"/>
              <p:cNvPicPr/>
              <p:nvPr>
                <p:custDataLst>
                  <p:tags r:id="rId9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2261616" cy="12557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062" name="Text Box 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19488" y="93389"/>
                <a:ext cx="2031531" cy="1031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Times New Roman" panose="02020603050405020304" charset="0"/>
                  <a:ea typeface="华文楷体" panose="02010600040101010101" pitchFamily="2" charset="-122"/>
                </a:endParaRPr>
              </a:p>
            </p:txBody>
          </p:sp>
        </p:grpSp>
        <p:graphicFrame>
          <p:nvGraphicFramePr>
            <p:cNvPr id="2050" name="Object 8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0" y="214315"/>
            <a:ext cx="1916536" cy="714380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9" r:id="rId12" imgW="546735" imgH="203200" progId="">
                    <p:embed/>
                  </p:oleObj>
                </mc:Choice>
                <mc:Fallback>
                  <p:oleObj r:id="rId12" imgW="546735" imgH="20320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0" y="214315"/>
                          <a:ext cx="1916536" cy="7143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345" name="Text Box 9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673850" y="2584450"/>
            <a:ext cx="26670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即</a:t>
            </a:r>
            <a:r>
              <a:rPr kumimoji="0" lang="en-US" sz="3600" b="1" i="1" kern="1200" cap="none" spc="0" normalizeH="0" baseline="0" noProof="0" err="1">
                <a:solidFill>
                  <a:srgbClr val="FF0000"/>
                </a:solidFill>
                <a:latin typeface="+mn-ea"/>
                <a:ea typeface="+mn-ea"/>
                <a:cs typeface="+mn-cs"/>
              </a:rPr>
              <a:t>pS</a:t>
            </a:r>
            <a:r>
              <a:rPr kumimoji="0" lang="en-US" sz="36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=</a:t>
            </a:r>
            <a:r>
              <a:rPr kumimoji="0" lang="en-US" sz="3600" b="1" i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F</a:t>
            </a:r>
            <a:r>
              <a:rPr kumimoji="0" lang="zh-CN" altLang="en-US" sz="3600" b="1" kern="1200" cap="none" spc="0" normalizeH="0" baseline="-2500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水柱     </a:t>
            </a:r>
            <a:endParaRPr kumimoji="0" lang="zh-CN" altLang="en-US" sz="3600" b="1" kern="1200" cap="none" spc="0" normalizeH="0" baseline="-25000" noProof="0">
              <a:solidFill>
                <a:srgbClr val="FF0000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4346" name="Text Box 10" title=""/>
          <p:cNvSpPr txBox="1"/>
          <p:nvPr>
            <p:custDataLst>
              <p:tags r:id="rId15"/>
            </p:custDataLst>
          </p:nvPr>
        </p:nvSpPr>
        <p:spPr>
          <a:xfrm>
            <a:off x="7696200" y="3206750"/>
            <a:ext cx="15541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>
                <a:latin typeface="Arial" panose="020b0604020202020204" pitchFamily="34" charset="0"/>
              </a:rPr>
              <a:t>=G</a:t>
            </a:r>
            <a:endParaRPr lang="zh-CN" altLang="en-US" sz="3600">
              <a:latin typeface="Arial" panose="020b0604020202020204" pitchFamily="34" charset="0"/>
            </a:endParaRPr>
          </a:p>
        </p:txBody>
      </p:sp>
      <p:sp>
        <p:nvSpPr>
          <p:cNvPr id="14347" name="Text Box 11" title=""/>
          <p:cNvSpPr txBox="1"/>
          <p:nvPr>
            <p:custDataLst>
              <p:tags r:id="rId16"/>
            </p:custDataLst>
          </p:nvPr>
        </p:nvSpPr>
        <p:spPr>
          <a:xfrm>
            <a:off x="7740650" y="3695700"/>
            <a:ext cx="1169988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>
                <a:latin typeface="Arial" panose="020b0604020202020204" pitchFamily="34" charset="0"/>
              </a:rPr>
              <a:t>=mg</a:t>
            </a:r>
            <a:endParaRPr lang="zh-CN" altLang="en-US" sz="3600">
              <a:latin typeface="Arial" panose="020b0604020202020204" pitchFamily="34" charset="0"/>
            </a:endParaRPr>
          </a:p>
        </p:txBody>
      </p:sp>
      <p:sp>
        <p:nvSpPr>
          <p:cNvPr id="14348" name="Text Box 12" title=""/>
          <p:cNvSpPr txBox="1"/>
          <p:nvPr>
            <p:custDataLst>
              <p:tags r:id="rId17"/>
            </p:custDataLst>
          </p:nvPr>
        </p:nvSpPr>
        <p:spPr>
          <a:xfrm>
            <a:off x="7740650" y="4140200"/>
            <a:ext cx="171767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>
                <a:latin typeface="Arial" panose="020b0604020202020204" pitchFamily="34" charset="0"/>
              </a:rPr>
              <a:t>=ρvg</a:t>
            </a:r>
            <a:endParaRPr lang="zh-CN" altLang="en-US" sz="3600">
              <a:latin typeface="Arial" panose="020b0604020202020204" pitchFamily="34" charset="0"/>
            </a:endParaRPr>
          </a:p>
        </p:txBody>
      </p:sp>
      <p:sp>
        <p:nvSpPr>
          <p:cNvPr id="14349" name="Text Box 13" title=""/>
          <p:cNvSpPr txBox="1"/>
          <p:nvPr>
            <p:custDataLst>
              <p:tags r:id="rId18"/>
            </p:custDataLst>
          </p:nvPr>
        </p:nvSpPr>
        <p:spPr>
          <a:xfrm>
            <a:off x="7740650" y="4673600"/>
            <a:ext cx="18669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>
                <a:latin typeface="Arial" panose="020b0604020202020204" pitchFamily="34" charset="0"/>
              </a:rPr>
              <a:t>=ρ</a:t>
            </a:r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</a:rPr>
              <a:t>sh</a:t>
            </a:r>
            <a:r>
              <a:rPr lang="zh-CN" altLang="en-US" sz="3600">
                <a:latin typeface="Arial" panose="020b0604020202020204" pitchFamily="34" charset="0"/>
              </a:rPr>
              <a:t>g</a:t>
            </a:r>
            <a:endParaRPr lang="zh-CN" altLang="en-US" sz="3600">
              <a:latin typeface="Arial" panose="020b0604020202020204" pitchFamily="34" charset="0"/>
            </a:endParaRPr>
          </a:p>
        </p:txBody>
      </p:sp>
      <p:pic>
        <p:nvPicPr>
          <p:cNvPr id="2059" name="Picture 2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4000" y="1232535"/>
            <a:ext cx="3683000" cy="3574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 title=""/>
          <p:cNvGrpSpPr/>
          <p:nvPr>
            <p:custDataLst>
              <p:tags r:id="rId21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2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2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24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液体压强的大小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2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  <p:bldP spid="14346" grpId="0"/>
      <p:bldP spid="14347" grpId="0"/>
      <p:bldP spid="14348" grpId="0"/>
      <p:bldP spid="143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3074" name="Object 2" title="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251450" y="1041400"/>
          <a:ext cx="4103688" cy="15113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r:id="rId4" imgW="572770" imgH="203835" progId="Equation.DSMT4">
                  <p:embed/>
                </p:oleObj>
              </mc:Choice>
              <mc:Fallback>
                <p:oleObj r:id="rId4" imgW="572770" imgH="20383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FF3300"/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5251450" y="1041400"/>
                        <a:ext cx="4103688" cy="1511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 title=""/>
          <p:cNvSpPr txBox="1"/>
          <p:nvPr>
            <p:custDataLst>
              <p:tags r:id="rId6"/>
            </p:custDataLst>
          </p:nvPr>
        </p:nvSpPr>
        <p:spPr>
          <a:xfrm>
            <a:off x="1739900" y="2686050"/>
            <a:ext cx="8705850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zh-CN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p——液体在任一深度的压强</a:t>
            </a:r>
            <a:r>
              <a:rPr lang="zh-CN" altLang="en-US" sz="3600" b="1">
                <a:latin typeface="Arial" panose="020b0604020202020204" pitchFamily="34" charset="0"/>
              </a:rPr>
              <a:t>       </a:t>
            </a:r>
            <a:r>
              <a:rPr lang="zh-CN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Pa</a:t>
            </a:r>
            <a:endParaRPr lang="zh-CN" altLang="en-US" sz="3600" b="1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zh-CN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ρ——液体的密度</a:t>
            </a:r>
            <a:r>
              <a:rPr lang="zh-CN" altLang="en-US" sz="3600" b="1">
                <a:latin typeface="Arial" panose="020b0604020202020204" pitchFamily="34" charset="0"/>
              </a:rPr>
              <a:t>                         </a:t>
            </a:r>
            <a:r>
              <a:rPr lang="zh-CN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kg/m</a:t>
            </a:r>
            <a:r>
              <a:rPr lang="zh-CN" altLang="en-US" sz="3600" b="1" baseline="30000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  <a:endParaRPr lang="zh-CN" altLang="en-US" sz="3600" b="1" baseline="300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zh-CN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g——重力常数</a:t>
            </a:r>
            <a:r>
              <a:rPr lang="zh-CN" altLang="en-US" sz="3600" b="1">
                <a:latin typeface="Arial" panose="020b0604020202020204" pitchFamily="34" charset="0"/>
              </a:rPr>
              <a:t>                            </a:t>
            </a:r>
            <a:r>
              <a:rPr lang="zh-CN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9.8 N/kg</a:t>
            </a:r>
            <a:endParaRPr lang="zh-CN" altLang="en-US" sz="3600" b="1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zh-CN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h——深度</a:t>
            </a:r>
            <a:r>
              <a:rPr lang="zh-CN" altLang="en-US" sz="3600" b="1">
                <a:latin typeface="Arial" panose="020b0604020202020204" pitchFamily="34" charset="0"/>
              </a:rPr>
              <a:t>                                    </a:t>
            </a:r>
            <a:r>
              <a:rPr lang="zh-CN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m </a:t>
            </a:r>
            <a:endParaRPr lang="zh-CN" altLang="en-US" sz="36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Text Box 4" title=""/>
          <p:cNvSpPr txBox="1"/>
          <p:nvPr>
            <p:custDataLst>
              <p:tags r:id="rId7"/>
            </p:custDataLst>
          </p:nvPr>
        </p:nvSpPr>
        <p:spPr>
          <a:xfrm>
            <a:off x="1517650" y="1352550"/>
            <a:ext cx="37274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>
                <a:latin typeface="Arial" panose="020b0604020202020204" pitchFamily="34" charset="0"/>
              </a:rPr>
              <a:t>液体压强的公式：</a:t>
            </a:r>
            <a:endParaRPr lang="zh-CN" altLang="en-US" sz="3600">
              <a:latin typeface="Arial" panose="020b0604020202020204" pitchFamily="34" charset="0"/>
            </a:endParaRPr>
          </a:p>
        </p:txBody>
      </p:sp>
      <p:sp>
        <p:nvSpPr>
          <p:cNvPr id="5" name="TextBox 4" title=""/>
          <p:cNvSpPr txBox="1"/>
          <p:nvPr>
            <p:custDataLst>
              <p:tags r:id="rId8"/>
            </p:custDataLst>
          </p:nvPr>
        </p:nvSpPr>
        <p:spPr>
          <a:xfrm>
            <a:off x="718820" y="5532120"/>
            <a:ext cx="1075499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要点强调：</a:t>
            </a:r>
            <a:r>
              <a:rPr kumimoji="0" lang="zh-CN" altLang="en-US" sz="32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液体压强大小只与</a:t>
            </a:r>
            <a:r>
              <a:rPr kumimoji="0" lang="zh-CN" altLang="en-US" sz="3200" b="1" u="sng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液体的密度</a:t>
            </a:r>
            <a:r>
              <a:rPr kumimoji="0" lang="zh-CN" altLang="en-US" sz="32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和</a:t>
            </a:r>
            <a:r>
              <a:rPr kumimoji="0" lang="zh-CN" altLang="en-US" sz="3200" b="1" u="sng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深度</a:t>
            </a:r>
            <a:r>
              <a:rPr kumimoji="0" lang="zh-CN" altLang="en-US" sz="32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有关，而与其它因素（如液体的质量、体积、容器的形状等）都无关。</a:t>
            </a:r>
            <a:endParaRPr kumimoji="0" lang="zh-CN" altLang="en-US" sz="320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19458" name="Picture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39900" y="1859280"/>
            <a:ext cx="4578350" cy="314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40400" y="1770380"/>
            <a:ext cx="4213225" cy="320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 Box 4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095500" y="4970780"/>
            <a:ext cx="7258050" cy="1076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4000" b="1" kern="1200" cap="none" spc="0" normalizeH="0" baseline="0" noProof="0">
                <a:latin typeface="+mn-ea"/>
                <a:ea typeface="+mn-ea"/>
                <a:cs typeface="+mn-cs"/>
              </a:rPr>
              <a:t>容器底部的深度是</a:t>
            </a:r>
            <a:r>
              <a:rPr kumimoji="0" lang="zh-CN" altLang="zh-CN" sz="40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h</a:t>
            </a:r>
            <a:r>
              <a:rPr kumimoji="0" lang="zh-CN" altLang="zh-CN" sz="4000" b="1" kern="1200" cap="none" spc="0" normalizeH="0" baseline="-2500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1</a:t>
            </a:r>
            <a:r>
              <a:rPr kumimoji="0" lang="zh-CN" sz="4000" b="1" kern="1200" cap="none" spc="0" normalizeH="0" baseline="0" noProof="0">
                <a:latin typeface="+mn-ea"/>
                <a:ea typeface="+mn-ea"/>
                <a:cs typeface="+mn-cs"/>
              </a:rPr>
              <a:t>还是</a:t>
            </a:r>
            <a:r>
              <a:rPr kumimoji="0" lang="zh-CN" altLang="zh-CN" sz="40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h</a:t>
            </a:r>
            <a:r>
              <a:rPr kumimoji="0" lang="zh-CN" altLang="zh-CN" sz="4000" b="1" kern="1200" cap="none" spc="0" normalizeH="0" baseline="-2500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sz="4000" b="1" kern="1200" cap="none" spc="0" normalizeH="0" baseline="0" noProof="0">
                <a:latin typeface="+mn-ea"/>
                <a:ea typeface="+mn-ea"/>
                <a:cs typeface="+mn-cs"/>
              </a:rPr>
              <a:t>？</a:t>
            </a:r>
            <a:endParaRPr kumimoji="0" lang="zh-CN" sz="4000" b="1" kern="1200" cap="none" spc="0" normalizeH="0" baseline="0" noProof="0">
              <a:latin typeface="+mn-ea"/>
              <a:ea typeface="+mn-ea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kern="1200" cap="none" spc="0" normalizeH="0" baseline="0" noProof="0"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10" name="Text Box 6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606800" y="1103630"/>
            <a:ext cx="4319588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4800" b="1" kern="1200" cap="none" spc="0" normalizeH="0" baseline="0" noProof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如何理解</a:t>
            </a:r>
            <a:r>
              <a:rPr kumimoji="0" lang="zh-CN" sz="48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深度</a:t>
            </a:r>
            <a:r>
              <a:rPr kumimoji="0" lang="zh-CN" altLang="en-US" sz="48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？</a:t>
            </a:r>
            <a:endParaRPr kumimoji="0" lang="zh-CN" sz="4800" b="1" kern="1200" cap="none" spc="0" normalizeH="0" baseline="0" noProof="0">
              <a:solidFill>
                <a:srgbClr val="FF0000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9" name="矩形 8" title=""/>
          <p:cNvSpPr/>
          <p:nvPr>
            <p:custDataLst>
              <p:tags r:id="rId10"/>
            </p:custDataLst>
          </p:nvPr>
        </p:nvSpPr>
        <p:spPr>
          <a:xfrm>
            <a:off x="8763000" y="4792980"/>
            <a:ext cx="81724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h</a:t>
            </a:r>
            <a:r>
              <a:rPr kumimoji="0" lang="zh-CN" altLang="zh-CN" sz="60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</a:t>
            </a:r>
            <a:endParaRPr kumimoji="0" lang="zh-CN" altLang="en-US" sz="6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" name="Text Box 5" title=""/>
          <p:cNvSpPr txBox="1"/>
          <p:nvPr>
            <p:custDataLst>
              <p:tags r:id="rId11"/>
            </p:custDataLst>
          </p:nvPr>
        </p:nvSpPr>
        <p:spPr>
          <a:xfrm>
            <a:off x="2133600" y="6037580"/>
            <a:ext cx="80073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</a:rPr>
              <a:t>深度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h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</a:rPr>
              <a:t>：</a:t>
            </a:r>
            <a:r>
              <a:rPr lang="zh-CN" altLang="en-US" sz="3600">
                <a:latin typeface="Times New Roman" panose="02020603050405020304" charset="0"/>
              </a:rPr>
              <a:t>自由液面到研究点的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</a:rPr>
              <a:t>竖直距离</a:t>
            </a:r>
            <a:r>
              <a:rPr lang="zh-CN" altLang="en-US" sz="3600">
                <a:latin typeface="Times New Roman" panose="02020603050405020304" charset="0"/>
              </a:rPr>
              <a:t>。</a:t>
            </a:r>
            <a:endParaRPr lang="zh-CN" altLang="en-US" sz="3600">
              <a:latin typeface="Times New Roman" panose="02020603050405020304" charset="0"/>
            </a:endParaRPr>
          </a:p>
        </p:txBody>
      </p:sp>
      <p:grpSp>
        <p:nvGrpSpPr>
          <p:cNvPr id="8" name="组合 7" title=""/>
          <p:cNvGrpSpPr/>
          <p:nvPr>
            <p:custDataLst>
              <p:tags r:id="rId1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2" name="矩形 1"/>
            <p:cNvSpPr/>
            <p:nvPr>
              <p:custDataLst>
                <p:tags r:id="rId13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>
              <p:custDataLst>
                <p:tags r:id="rId14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液体压强的大小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1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8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2530" name="Text 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2170" y="1573530"/>
            <a:ext cx="8289925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4000" kern="1200" cap="none" spc="0" normalizeH="0" baseline="0" noProof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h</a:t>
            </a:r>
            <a:r>
              <a:rPr kumimoji="0" lang="zh-CN" altLang="zh-CN" sz="4000" kern="1200" cap="none" spc="0" normalizeH="0" baseline="-25000" noProof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1</a:t>
            </a:r>
            <a:r>
              <a:rPr kumimoji="0" lang="zh-CN" sz="4000" kern="1200" cap="none" spc="0" normalizeH="0" baseline="0" noProof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和</a:t>
            </a:r>
            <a:r>
              <a:rPr kumimoji="0" lang="zh-CN" altLang="zh-CN" sz="4000" kern="1200" cap="none" spc="0" normalizeH="0" baseline="0" noProof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h</a:t>
            </a:r>
            <a:r>
              <a:rPr kumimoji="0" lang="zh-CN" altLang="zh-CN" sz="4000" kern="1200" cap="none" spc="0" normalizeH="0" baseline="-25000" noProof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sz="4000" kern="1200" cap="none" spc="0" normalizeH="0" baseline="0" noProof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哪个是图中红点处液体的深度？</a:t>
            </a:r>
            <a:endParaRPr kumimoji="0" lang="zh-CN" sz="4000" kern="1200" cap="none" spc="0" normalizeH="0" baseline="0" noProof="0">
              <a:solidFill>
                <a:srgbClr val="000000"/>
              </a:solidFill>
              <a:latin typeface="+mn-ea"/>
              <a:ea typeface="+mn-ea"/>
              <a:cs typeface="+mn-cs"/>
            </a:endParaRPr>
          </a:p>
        </p:txBody>
      </p:sp>
      <p:pic>
        <p:nvPicPr>
          <p:cNvPr id="20483" name="Picture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77770" y="2329180"/>
            <a:ext cx="7056438" cy="439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9278620" y="2418080"/>
            <a:ext cx="102870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8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h</a:t>
            </a:r>
            <a:r>
              <a:rPr kumimoji="0" lang="zh-CN" altLang="zh-CN" sz="80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</a:t>
            </a:r>
            <a:endParaRPr kumimoji="0" lang="zh-CN" altLang="en-US" sz="8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4578" name="TextBox 1" title=""/>
          <p:cNvGrpSpPr/>
          <p:nvPr>
            <p:custDataLst>
              <p:tags r:id="rId3"/>
            </p:custDataLst>
          </p:nvPr>
        </p:nvGrpSpPr>
        <p:grpSpPr>
          <a:xfrm>
            <a:off x="3473450" y="1040765"/>
            <a:ext cx="5089525" cy="774700"/>
            <a:chExt cx="3206" cy="488"/>
          </a:xfrm>
        </p:grpSpPr>
        <p:pic>
          <p:nvPicPr>
            <p:cNvPr id="24584" name="TextBox 1"/>
            <p:cNvPicPr/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206" cy="4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585" name="Text Box 4"/>
            <p:cNvSpPr txBox="1"/>
            <p:nvPr>
              <p:custDataLst>
                <p:tags r:id="rId6"/>
              </p:custDataLst>
            </p:nvPr>
          </p:nvSpPr>
          <p:spPr>
            <a:xfrm>
              <a:off x="134" y="72"/>
              <a:ext cx="293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讨论交流：谁受的压强大</a:t>
              </a:r>
              <a:endPara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华文楷体" panose="02010600040101010101" pitchFamily="2" charset="-122"/>
              </a:endParaRPr>
            </a:p>
          </p:txBody>
        </p:sp>
      </p:grpSp>
      <p:pic>
        <p:nvPicPr>
          <p:cNvPr id="24579" name="Picture 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06600" y="1956435"/>
            <a:ext cx="8401050" cy="3809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06600" y="2085975"/>
            <a:ext cx="4667250" cy="145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4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73850" y="1815465"/>
            <a:ext cx="3994150" cy="164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4" name="TextBox 5" title=""/>
          <p:cNvSpPr txBox="1"/>
          <p:nvPr>
            <p:custDataLst>
              <p:tags r:id="rId12"/>
            </p:custDataLst>
          </p:nvPr>
        </p:nvSpPr>
        <p:spPr>
          <a:xfrm>
            <a:off x="1917700" y="5543550"/>
            <a:ext cx="87503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不同鱼缸里的两条鱼，趴在水底争论不休。它们谁说的对呢？</a:t>
            </a:r>
            <a:endParaRPr lang="zh-CN" altLang="en-US" sz="3600" b="1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</a:endParaRPr>
          </a:p>
        </p:txBody>
      </p:sp>
      <p:sp>
        <p:nvSpPr>
          <p:cNvPr id="9" name="TextBox 8" title=""/>
          <p:cNvSpPr txBox="1"/>
          <p:nvPr>
            <p:custDataLst>
              <p:tags r:id="rId13"/>
            </p:custDataLst>
          </p:nvPr>
        </p:nvSpPr>
        <p:spPr>
          <a:xfrm>
            <a:off x="9296400" y="2743200"/>
            <a:ext cx="933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>
                <a:solidFill>
                  <a:srgbClr val="FF0000"/>
                </a:solidFill>
                <a:latin typeface="Arial" panose="020b0604020202020204" pitchFamily="34" charset="0"/>
              </a:rPr>
              <a:t>✔</a:t>
            </a:r>
            <a:endParaRPr lang="zh-CN" altLang="en-US" sz="7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组合 7" title=""/>
          <p:cNvGrpSpPr/>
          <p:nvPr>
            <p:custDataLst>
              <p:tags r:id="rId1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2" name="矩形 1"/>
            <p:cNvSpPr/>
            <p:nvPr>
              <p:custDataLst>
                <p:tags r:id="rId1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液体压强的大小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1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2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3875" cy="1332"/>
              <a:chOff x="487" y="636"/>
              <a:chExt cx="3646" cy="1150"/>
            </a:xfrm>
          </p:grpSpPr>
          <p:sp>
            <p:nvSpPr>
              <p:cNvPr id="12" name="文本框 1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230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连通器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647065" y="1426210"/>
            <a:ext cx="1976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2060"/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1. </a:t>
            </a:r>
            <a:r>
              <a:rPr lang="zh-CN" altLang="en-US" sz="2800" b="1">
                <a:solidFill>
                  <a:srgbClr val="002060"/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定义：</a:t>
            </a:r>
            <a:endParaRPr lang="zh-CN" altLang="en-US" sz="2800" b="1">
              <a:solidFill>
                <a:srgbClr val="002060"/>
              </a:solidFill>
              <a:effectLst/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3" name="TextBox 2" title=""/>
          <p:cNvSpPr txBox="1"/>
          <p:nvPr>
            <p:custDataLst>
              <p:tags r:id="rId11"/>
            </p:custDataLst>
          </p:nvPr>
        </p:nvSpPr>
        <p:spPr>
          <a:xfrm>
            <a:off x="2774315" y="1456690"/>
            <a:ext cx="739521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上端开口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、</a:t>
            </a:r>
            <a:r>
              <a:rPr lang="zh-CN" altLang="en-US" sz="2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下端连通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的容器叫做</a:t>
            </a:r>
            <a:r>
              <a:rPr lang="zh-CN" altLang="en-US" sz="2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连通器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。</a:t>
            </a:r>
            <a:endParaRPr lang="zh-CN" altLang="en-US" sz="26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Times New Roman" panose="02020603050405020304" charset="0"/>
            </a:endParaRPr>
          </a:p>
        </p:txBody>
      </p:sp>
      <p:pic>
        <p:nvPicPr>
          <p:cNvPr id="7170" name="Picture 7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3857625"/>
            <a:ext cx="3059113" cy="278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8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857500" y="3857625"/>
            <a:ext cx="3311525" cy="280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9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156325" y="3786188"/>
            <a:ext cx="2987675" cy="2808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16" title=""/>
          <p:cNvPicPr>
            <a:picLocks noChangeAspect="1"/>
          </p:cNvPicPr>
          <p:nvPr>
            <p:ph sz="half" idx="1"/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853170" y="1988503"/>
            <a:ext cx="2663825" cy="1757362"/>
          </a:xfrm>
        </p:spPr>
      </p:pic>
      <p:sp>
        <p:nvSpPr>
          <p:cNvPr id="43028" name="Line 20" title="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>
            <a:off x="1928813" y="3214688"/>
            <a:ext cx="1871663" cy="8651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29" name="Line 21" title="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>
            <a:off x="4857750" y="3286125"/>
            <a:ext cx="0" cy="719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30" name="Line 22" title="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6072188" y="3214688"/>
            <a:ext cx="1943100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7171" name="对象 7170" title="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7766050" y="2298700"/>
          <a:ext cx="2968625" cy="37592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r:id="rId4" imgW="5092700" imgH="6451600" progId="Photoshop.Image.6">
                  <p:embed/>
                </p:oleObj>
              </mc:Choice>
              <mc:Fallback>
                <p:oleObj r:id="rId4" imgW="5092700" imgH="6451600" progId="Photoshop.Image.6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7766050" y="2298700"/>
                        <a:ext cx="2968625" cy="3759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liantongqi2.asf" title="">
            <a:hlinkClick action="ppaction://media"/>
          </p:cNvPr>
          <p:cNvPicPr>
            <a:picLocks noRot="1" noChangeAspect="1"/>
          </p:cNvPicPr>
          <p:nvPr>
            <a:vide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0800" y="2438400"/>
            <a:ext cx="50292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文本框 7172" title=""/>
          <p:cNvSpPr txBox="1"/>
          <p:nvPr>
            <p:custDataLst>
              <p:tags r:id="rId10"/>
            </p:custDataLst>
          </p:nvPr>
        </p:nvSpPr>
        <p:spPr>
          <a:xfrm>
            <a:off x="1952625" y="1222375"/>
            <a:ext cx="5357813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chemeClr val="accent2"/>
                </a:solidFill>
                <a:latin typeface="Times New Roman" panose="02020603050405020304" charset="0"/>
              </a:rPr>
              <a:t>猜想：</a:t>
            </a:r>
            <a:r>
              <a:rPr lang="zh-CN" altLang="en-US" sz="3200" b="1">
                <a:solidFill>
                  <a:srgbClr val="990000"/>
                </a:solidFill>
                <a:latin typeface="Times New Roman" panose="02020603050405020304" charset="0"/>
              </a:rPr>
              <a:t>在连通器里注入水，各容器的水面有什么关系呢？</a:t>
            </a:r>
            <a:endParaRPr lang="zh-CN" altLang="en-US" sz="3200" b="1">
              <a:solidFill>
                <a:srgbClr val="990000"/>
              </a:solidFill>
              <a:latin typeface="Times New Roman" panose="02020603050405020304" charset="0"/>
            </a:endParaRPr>
          </a:p>
        </p:txBody>
      </p:sp>
      <p:grpSp>
        <p:nvGrpSpPr>
          <p:cNvPr id="8" name="组合 7" title=""/>
          <p:cNvGrpSpPr/>
          <p:nvPr>
            <p:custDataLst>
              <p:tags r:id="rId11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3875" cy="1332"/>
              <a:chOff x="487" y="636"/>
              <a:chExt cx="3646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230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连通器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0" fill="hold"/>
                                        <p:tgtEl>
                                          <p:spTgt spid="7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7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290" name="矩形 15440" title=""/>
          <p:cNvSpPr/>
          <p:nvPr>
            <p:custDataLst>
              <p:tags r:id="rId3"/>
            </p:custDataLst>
          </p:nvPr>
        </p:nvSpPr>
        <p:spPr>
          <a:xfrm>
            <a:off x="1600200" y="2895600"/>
            <a:ext cx="4114800" cy="3200400"/>
          </a:xfrm>
          <a:prstGeom prst="rect">
            <a:avLst/>
          </a:prstGeom>
          <a:solidFill>
            <a:srgbClr val="9966FF">
              <a:alpha val="50195"/>
            </a:srgbClr>
          </a:solidFill>
          <a:ln w="0" cap="flat" cmpd="sng">
            <a:solidFill>
              <a:srgbClr val="99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</a:endParaRPr>
          </a:p>
        </p:txBody>
      </p:sp>
      <p:sp>
        <p:nvSpPr>
          <p:cNvPr id="15365" name="文本框 15364" title=""/>
          <p:cNvSpPr txBox="1"/>
          <p:nvPr>
            <p:custDataLst>
              <p:tags r:id="rId4"/>
            </p:custDataLst>
          </p:nvPr>
        </p:nvSpPr>
        <p:spPr>
          <a:xfrm>
            <a:off x="6057583" y="3200400"/>
            <a:ext cx="4273550" cy="2368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Times New Roman" panose="02020603050405020304" charset="0"/>
                <a:ea typeface="隶书" panose="02010509060101010101" pitchFamily="49" charset="-122"/>
              </a:rPr>
              <a:t>连通器里的</a:t>
            </a:r>
            <a:r>
              <a:rPr lang="zh-CN" altLang="en-US" sz="3600">
                <a:latin typeface="Times New Roman" panose="02020603050405020304" charset="0"/>
                <a:ea typeface="隶书" panose="02010509060101010101" pitchFamily="49" charset="-122"/>
              </a:rPr>
              <a:t>同一种液体</a:t>
            </a:r>
            <a:r>
              <a:rPr lang="zh-CN" altLang="en-US" sz="3600" u="sng">
                <a:solidFill>
                  <a:schemeClr val="accent2"/>
                </a:solidFill>
                <a:latin typeface="Times New Roman" panose="02020603050405020304" charset="0"/>
                <a:ea typeface="隶书" panose="02010509060101010101" pitchFamily="49" charset="-122"/>
              </a:rPr>
              <a:t>不流动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charset="0"/>
                <a:ea typeface="隶书" panose="02010509060101010101" pitchFamily="49" charset="-122"/>
              </a:rPr>
              <a:t>时，各容器中的</a:t>
            </a:r>
            <a:r>
              <a:rPr lang="zh-CN" altLang="en-US" sz="3600" u="sng">
                <a:latin typeface="Times New Roman" panose="02020603050405020304" charset="0"/>
                <a:ea typeface="隶书" panose="02010509060101010101" pitchFamily="49" charset="-122"/>
              </a:rPr>
              <a:t>液面总保持相平</a:t>
            </a:r>
            <a:r>
              <a:rPr lang="zh-CN" altLang="en-US" sz="4000" u="sng">
                <a:latin typeface="Times New Roman" panose="02020603050405020304" charset="0"/>
              </a:rPr>
              <a:t>。</a:t>
            </a:r>
            <a:endParaRPr lang="zh-CN" altLang="en-US" sz="4000" u="sng">
              <a:latin typeface="Times New Roman" panose="02020603050405020304" charset="0"/>
            </a:endParaRPr>
          </a:p>
        </p:txBody>
      </p:sp>
      <p:grpSp>
        <p:nvGrpSpPr>
          <p:cNvPr id="12293" name="组合 15439" title=""/>
          <p:cNvGrpSpPr/>
          <p:nvPr>
            <p:custDataLst>
              <p:tags r:id="rId5"/>
            </p:custDataLst>
          </p:nvPr>
        </p:nvGrpSpPr>
        <p:grpSpPr>
          <a:xfrm>
            <a:off x="2025650" y="2590800"/>
            <a:ext cx="2209800" cy="2209800"/>
            <a:chOff x="336" y="1248"/>
            <a:chExt cx="1392" cy="1392"/>
          </a:xfrm>
        </p:grpSpPr>
        <p:grpSp>
          <p:nvGrpSpPr>
            <p:cNvPr id="12295" name="组合 15379"/>
            <p:cNvGrpSpPr/>
            <p:nvPr>
              <p:custDataLst>
                <p:tags r:id="rId6"/>
              </p:custDataLst>
            </p:nvPr>
          </p:nvGrpSpPr>
          <p:grpSpPr>
            <a:xfrm>
              <a:off x="336" y="1248"/>
              <a:ext cx="1392" cy="1392"/>
              <a:chOff x="336" y="1248"/>
              <a:chExt cx="1392" cy="1392"/>
            </a:xfrm>
          </p:grpSpPr>
          <p:sp>
            <p:nvSpPr>
              <p:cNvPr id="12348" name="直接连接符 15365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336" y="1248"/>
                <a:ext cx="0" cy="105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49" name="直接连接符 15366"/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720" y="1248"/>
                <a:ext cx="0" cy="105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0" name="直接连接符 15367"/>
              <p:cNvSpPr/>
              <p:nvPr>
                <p:custDataLst>
                  <p:tags r:id="rId9"/>
                </p:custDataLst>
              </p:nvPr>
            </p:nvSpPr>
            <p:spPr>
              <a:xfrm flipH="1">
                <a:off x="1152" y="1440"/>
                <a:ext cx="0" cy="105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1" name="直接连接符 15368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1344" y="1440"/>
                <a:ext cx="0" cy="105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2" name="直接连接符 15369"/>
              <p:cNvSpPr/>
              <p:nvPr>
                <p:custDataLst>
                  <p:tags r:id="rId11"/>
                </p:custDataLst>
              </p:nvPr>
            </p:nvSpPr>
            <p:spPr>
              <a:xfrm flipH="1">
                <a:off x="1632" y="1392"/>
                <a:ext cx="0" cy="110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3" name="直接连接符 15370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1728" y="1392"/>
                <a:ext cx="0" cy="1248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4" name="直接连接符 1537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2" y="2640"/>
                <a:ext cx="129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5" name="直接连接符 15372"/>
              <p:cNvSpPr/>
              <p:nvPr>
                <p:custDataLst>
                  <p:tags r:id="rId14"/>
                </p:custDataLst>
              </p:nvPr>
            </p:nvSpPr>
            <p:spPr>
              <a:xfrm>
                <a:off x="336" y="2304"/>
                <a:ext cx="9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6" name="直接连接符 15373"/>
              <p:cNvSpPr/>
              <p:nvPr>
                <p:custDataLst>
                  <p:tags r:id="rId15"/>
                </p:custDataLst>
              </p:nvPr>
            </p:nvSpPr>
            <p:spPr>
              <a:xfrm>
                <a:off x="576" y="2304"/>
                <a:ext cx="144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7" name="直接连接符 15374"/>
              <p:cNvSpPr/>
              <p:nvPr>
                <p:custDataLst>
                  <p:tags r:id="rId16"/>
                </p:custDataLst>
              </p:nvPr>
            </p:nvSpPr>
            <p:spPr>
              <a:xfrm flipH="1">
                <a:off x="432" y="2304"/>
                <a:ext cx="0" cy="33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8" name="直接连接符 15375"/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576" y="2304"/>
                <a:ext cx="0" cy="192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59" name="直接连接符 15376"/>
              <p:cNvSpPr/>
              <p:nvPr>
                <p:custDataLst>
                  <p:tags r:id="rId18"/>
                </p:custDataLst>
              </p:nvPr>
            </p:nvSpPr>
            <p:spPr>
              <a:xfrm>
                <a:off x="576" y="2496"/>
                <a:ext cx="57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2360" name="直接连接符 15378"/>
              <p:cNvSpPr/>
              <p:nvPr>
                <p:custDataLst>
                  <p:tags r:id="rId19"/>
                </p:custDataLst>
              </p:nvPr>
            </p:nvSpPr>
            <p:spPr>
              <a:xfrm>
                <a:off x="1344" y="2496"/>
                <a:ext cx="288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12296" name="直接连接符 15380"/>
            <p:cNvSpPr/>
            <p:nvPr>
              <p:custDataLst>
                <p:tags r:id="rId20"/>
              </p:custDataLst>
            </p:nvPr>
          </p:nvSpPr>
          <p:spPr>
            <a:xfrm>
              <a:off x="336" y="1632"/>
              <a:ext cx="38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297" name="直接连接符 15381"/>
            <p:cNvSpPr/>
            <p:nvPr>
              <p:custDataLst>
                <p:tags r:id="rId21"/>
              </p:custDataLst>
            </p:nvPr>
          </p:nvSpPr>
          <p:spPr>
            <a:xfrm>
              <a:off x="1152" y="1632"/>
              <a:ext cx="1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298" name="直接连接符 15383"/>
            <p:cNvSpPr/>
            <p:nvPr>
              <p:custDataLst>
                <p:tags r:id="rId22"/>
              </p:custDataLst>
            </p:nvPr>
          </p:nvSpPr>
          <p:spPr>
            <a:xfrm>
              <a:off x="1632" y="1632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299" name="直接连接符 15385"/>
            <p:cNvSpPr/>
            <p:nvPr>
              <p:custDataLst>
                <p:tags r:id="rId23"/>
              </p:custDataLst>
            </p:nvPr>
          </p:nvSpPr>
          <p:spPr>
            <a:xfrm>
              <a:off x="384" y="1680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0" name="直接连接符 15386"/>
            <p:cNvSpPr/>
            <p:nvPr>
              <p:custDataLst>
                <p:tags r:id="rId24"/>
              </p:custDataLst>
            </p:nvPr>
          </p:nvSpPr>
          <p:spPr>
            <a:xfrm>
              <a:off x="480" y="1776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1" name="直接连接符 15387"/>
            <p:cNvSpPr/>
            <p:nvPr>
              <p:custDataLst>
                <p:tags r:id="rId25"/>
              </p:custDataLst>
            </p:nvPr>
          </p:nvSpPr>
          <p:spPr>
            <a:xfrm>
              <a:off x="576" y="1872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2" name="直接连接符 15388"/>
            <p:cNvSpPr/>
            <p:nvPr>
              <p:custDataLst>
                <p:tags r:id="rId26"/>
              </p:custDataLst>
            </p:nvPr>
          </p:nvSpPr>
          <p:spPr>
            <a:xfrm>
              <a:off x="336" y="1824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3" name="直接连接符 15389"/>
            <p:cNvSpPr/>
            <p:nvPr>
              <p:custDataLst>
                <p:tags r:id="rId27"/>
              </p:custDataLst>
            </p:nvPr>
          </p:nvSpPr>
          <p:spPr>
            <a:xfrm>
              <a:off x="432" y="1920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4" name="直接连接符 15390"/>
            <p:cNvSpPr/>
            <p:nvPr>
              <p:custDataLst>
                <p:tags r:id="rId28"/>
              </p:custDataLst>
            </p:nvPr>
          </p:nvSpPr>
          <p:spPr>
            <a:xfrm>
              <a:off x="528" y="2016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5" name="直接连接符 15391"/>
            <p:cNvSpPr/>
            <p:nvPr>
              <p:custDataLst>
                <p:tags r:id="rId29"/>
              </p:custDataLst>
            </p:nvPr>
          </p:nvSpPr>
          <p:spPr>
            <a:xfrm>
              <a:off x="624" y="2112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6" name="直接连接符 15392"/>
            <p:cNvSpPr/>
            <p:nvPr>
              <p:custDataLst>
                <p:tags r:id="rId30"/>
              </p:custDataLst>
            </p:nvPr>
          </p:nvSpPr>
          <p:spPr>
            <a:xfrm flipH="1">
              <a:off x="384" y="2016"/>
              <a:ext cx="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7" name="直接连接符 15393"/>
            <p:cNvSpPr/>
            <p:nvPr>
              <p:custDataLst>
                <p:tags r:id="rId31"/>
              </p:custDataLst>
            </p:nvPr>
          </p:nvSpPr>
          <p:spPr>
            <a:xfrm flipH="1">
              <a:off x="480" y="2112"/>
              <a:ext cx="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8" name="直接连接符 15394"/>
            <p:cNvSpPr/>
            <p:nvPr>
              <p:custDataLst>
                <p:tags r:id="rId32"/>
              </p:custDataLst>
            </p:nvPr>
          </p:nvSpPr>
          <p:spPr>
            <a:xfrm flipH="1">
              <a:off x="576" y="2208"/>
              <a:ext cx="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09" name="直接连接符 15396"/>
            <p:cNvSpPr/>
            <p:nvPr>
              <p:custDataLst>
                <p:tags r:id="rId33"/>
              </p:custDataLst>
            </p:nvPr>
          </p:nvSpPr>
          <p:spPr>
            <a:xfrm>
              <a:off x="384" y="1968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0" name="直接连接符 15397"/>
            <p:cNvSpPr/>
            <p:nvPr>
              <p:custDataLst>
                <p:tags r:id="rId34"/>
              </p:custDataLst>
            </p:nvPr>
          </p:nvSpPr>
          <p:spPr>
            <a:xfrm>
              <a:off x="480" y="2064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1" name="直接连接符 15398"/>
            <p:cNvSpPr/>
            <p:nvPr>
              <p:custDataLst>
                <p:tags r:id="rId35"/>
              </p:custDataLst>
            </p:nvPr>
          </p:nvSpPr>
          <p:spPr>
            <a:xfrm>
              <a:off x="576" y="2160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2" name="直接连接符 15401"/>
            <p:cNvSpPr/>
            <p:nvPr>
              <p:custDataLst>
                <p:tags r:id="rId36"/>
              </p:custDataLst>
            </p:nvPr>
          </p:nvSpPr>
          <p:spPr>
            <a:xfrm>
              <a:off x="336" y="2064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3" name="直接连接符 15402"/>
            <p:cNvSpPr/>
            <p:nvPr>
              <p:custDataLst>
                <p:tags r:id="rId37"/>
              </p:custDataLst>
            </p:nvPr>
          </p:nvSpPr>
          <p:spPr>
            <a:xfrm>
              <a:off x="432" y="2160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4" name="直接连接符 15403"/>
            <p:cNvSpPr/>
            <p:nvPr>
              <p:custDataLst>
                <p:tags r:id="rId38"/>
              </p:custDataLst>
            </p:nvPr>
          </p:nvSpPr>
          <p:spPr>
            <a:xfrm>
              <a:off x="528" y="2256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5" name="直接连接符 15404"/>
            <p:cNvSpPr/>
            <p:nvPr>
              <p:custDataLst>
                <p:tags r:id="rId39"/>
              </p:custDataLst>
            </p:nvPr>
          </p:nvSpPr>
          <p:spPr>
            <a:xfrm>
              <a:off x="384" y="2160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6" name="直接连接符 15405"/>
            <p:cNvSpPr/>
            <p:nvPr>
              <p:custDataLst>
                <p:tags r:id="rId40"/>
              </p:custDataLst>
            </p:nvPr>
          </p:nvSpPr>
          <p:spPr>
            <a:xfrm>
              <a:off x="384" y="2208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7" name="直接连接符 15406"/>
            <p:cNvSpPr/>
            <p:nvPr>
              <p:custDataLst>
                <p:tags r:id="rId41"/>
              </p:custDataLst>
            </p:nvPr>
          </p:nvSpPr>
          <p:spPr>
            <a:xfrm>
              <a:off x="432" y="2304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8" name="直接连接符 15407"/>
            <p:cNvSpPr/>
            <p:nvPr>
              <p:custDataLst>
                <p:tags r:id="rId42"/>
              </p:custDataLst>
            </p:nvPr>
          </p:nvSpPr>
          <p:spPr>
            <a:xfrm flipH="1">
              <a:off x="480" y="2400"/>
              <a:ext cx="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19" name="直接连接符 15408"/>
            <p:cNvSpPr/>
            <p:nvPr>
              <p:custDataLst>
                <p:tags r:id="rId43"/>
              </p:custDataLst>
            </p:nvPr>
          </p:nvSpPr>
          <p:spPr>
            <a:xfrm>
              <a:off x="480" y="2544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0" name="直接连接符 15409"/>
            <p:cNvSpPr/>
            <p:nvPr>
              <p:custDataLst>
                <p:tags r:id="rId44"/>
              </p:custDataLst>
            </p:nvPr>
          </p:nvSpPr>
          <p:spPr>
            <a:xfrm flipH="1">
              <a:off x="480" y="2400"/>
              <a:ext cx="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1" name="直接连接符 15410"/>
            <p:cNvSpPr/>
            <p:nvPr>
              <p:custDataLst>
                <p:tags r:id="rId45"/>
              </p:custDataLst>
            </p:nvPr>
          </p:nvSpPr>
          <p:spPr>
            <a:xfrm>
              <a:off x="528" y="1728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2" name="直接连接符 15411"/>
            <p:cNvSpPr/>
            <p:nvPr>
              <p:custDataLst>
                <p:tags r:id="rId46"/>
              </p:custDataLst>
            </p:nvPr>
          </p:nvSpPr>
          <p:spPr>
            <a:xfrm>
              <a:off x="528" y="1968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3" name="直接连接符 15412"/>
            <p:cNvSpPr/>
            <p:nvPr>
              <p:custDataLst>
                <p:tags r:id="rId47"/>
              </p:custDataLst>
            </p:nvPr>
          </p:nvSpPr>
          <p:spPr>
            <a:xfrm>
              <a:off x="480" y="2400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4" name="直接连接符 15414"/>
            <p:cNvSpPr/>
            <p:nvPr>
              <p:custDataLst>
                <p:tags r:id="rId48"/>
              </p:custDataLst>
            </p:nvPr>
          </p:nvSpPr>
          <p:spPr>
            <a:xfrm>
              <a:off x="672" y="2592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5" name="直接连接符 15415"/>
            <p:cNvSpPr/>
            <p:nvPr>
              <p:custDataLst>
                <p:tags r:id="rId49"/>
              </p:custDataLst>
            </p:nvPr>
          </p:nvSpPr>
          <p:spPr>
            <a:xfrm>
              <a:off x="864" y="2544"/>
              <a:ext cx="1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6" name="直接连接符 15416"/>
            <p:cNvSpPr/>
            <p:nvPr>
              <p:custDataLst>
                <p:tags r:id="rId50"/>
              </p:custDataLst>
            </p:nvPr>
          </p:nvSpPr>
          <p:spPr>
            <a:xfrm>
              <a:off x="672" y="2544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7" name="直接连接符 15417"/>
            <p:cNvSpPr/>
            <p:nvPr>
              <p:custDataLst>
                <p:tags r:id="rId51"/>
              </p:custDataLst>
            </p:nvPr>
          </p:nvSpPr>
          <p:spPr>
            <a:xfrm>
              <a:off x="1152" y="2544"/>
              <a:ext cx="1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8" name="直接连接符 15418"/>
            <p:cNvSpPr/>
            <p:nvPr>
              <p:custDataLst>
                <p:tags r:id="rId52"/>
              </p:custDataLst>
            </p:nvPr>
          </p:nvSpPr>
          <p:spPr>
            <a:xfrm>
              <a:off x="1440" y="2592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29" name="直接连接符 15419"/>
            <p:cNvSpPr/>
            <p:nvPr>
              <p:custDataLst>
                <p:tags r:id="rId53"/>
              </p:custDataLst>
            </p:nvPr>
          </p:nvSpPr>
          <p:spPr>
            <a:xfrm>
              <a:off x="1200" y="1728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0" name="直接连接符 15421"/>
            <p:cNvSpPr/>
            <p:nvPr>
              <p:custDataLst>
                <p:tags r:id="rId54"/>
              </p:custDataLst>
            </p:nvPr>
          </p:nvSpPr>
          <p:spPr>
            <a:xfrm>
              <a:off x="1200" y="2016"/>
              <a:ext cx="48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1" name="直接连接符 15422"/>
            <p:cNvSpPr/>
            <p:nvPr>
              <p:custDataLst>
                <p:tags r:id="rId55"/>
              </p:custDataLst>
            </p:nvPr>
          </p:nvSpPr>
          <p:spPr>
            <a:xfrm>
              <a:off x="1200" y="2304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2" name="直接连接符 15423"/>
            <p:cNvSpPr/>
            <p:nvPr>
              <p:custDataLst>
                <p:tags r:id="rId56"/>
              </p:custDataLst>
            </p:nvPr>
          </p:nvSpPr>
          <p:spPr>
            <a:xfrm>
              <a:off x="1200" y="1872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3" name="直接连接符 15424"/>
            <p:cNvSpPr/>
            <p:nvPr>
              <p:custDataLst>
                <p:tags r:id="rId57"/>
              </p:custDataLst>
            </p:nvPr>
          </p:nvSpPr>
          <p:spPr>
            <a:xfrm>
              <a:off x="1200" y="2160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4" name="直接连接符 15425"/>
            <p:cNvSpPr/>
            <p:nvPr>
              <p:custDataLst>
                <p:tags r:id="rId58"/>
              </p:custDataLst>
            </p:nvPr>
          </p:nvSpPr>
          <p:spPr>
            <a:xfrm>
              <a:off x="1200" y="2400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5" name="直接连接符 15426"/>
            <p:cNvSpPr/>
            <p:nvPr>
              <p:custDataLst>
                <p:tags r:id="rId59"/>
              </p:custDataLst>
            </p:nvPr>
          </p:nvSpPr>
          <p:spPr>
            <a:xfrm>
              <a:off x="1008" y="2592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6" name="直接连接符 15427"/>
            <p:cNvSpPr/>
            <p:nvPr>
              <p:custDataLst>
                <p:tags r:id="rId60"/>
              </p:custDataLst>
            </p:nvPr>
          </p:nvSpPr>
          <p:spPr>
            <a:xfrm>
              <a:off x="1200" y="1920"/>
              <a:ext cx="96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7" name="直接连接符 15428"/>
            <p:cNvSpPr/>
            <p:nvPr>
              <p:custDataLst>
                <p:tags r:id="rId61"/>
              </p:custDataLst>
            </p:nvPr>
          </p:nvSpPr>
          <p:spPr>
            <a:xfrm>
              <a:off x="1536" y="2544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8" name="直接连接符 15429"/>
            <p:cNvSpPr/>
            <p:nvPr>
              <p:custDataLst>
                <p:tags r:id="rId62"/>
              </p:custDataLst>
            </p:nvPr>
          </p:nvSpPr>
          <p:spPr>
            <a:xfrm>
              <a:off x="1632" y="1728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39" name="直接连接符 15430"/>
            <p:cNvSpPr/>
            <p:nvPr>
              <p:custDataLst>
                <p:tags r:id="rId63"/>
              </p:custDataLst>
            </p:nvPr>
          </p:nvSpPr>
          <p:spPr>
            <a:xfrm>
              <a:off x="1632" y="1872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40" name="直接连接符 15431"/>
            <p:cNvSpPr/>
            <p:nvPr>
              <p:custDataLst>
                <p:tags r:id="rId64"/>
              </p:custDataLst>
            </p:nvPr>
          </p:nvSpPr>
          <p:spPr>
            <a:xfrm>
              <a:off x="1632" y="2016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41" name="直接连接符 15432"/>
            <p:cNvSpPr/>
            <p:nvPr>
              <p:custDataLst>
                <p:tags r:id="rId65"/>
              </p:custDataLst>
            </p:nvPr>
          </p:nvSpPr>
          <p:spPr>
            <a:xfrm flipH="1">
              <a:off x="1680" y="2256"/>
              <a:ext cx="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42" name="直接连接符 15433"/>
            <p:cNvSpPr/>
            <p:nvPr>
              <p:custDataLst>
                <p:tags r:id="rId66"/>
              </p:custDataLst>
            </p:nvPr>
          </p:nvSpPr>
          <p:spPr>
            <a:xfrm flipH="1">
              <a:off x="1680" y="2400"/>
              <a:ext cx="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43" name="直接连接符 15434"/>
            <p:cNvSpPr/>
            <p:nvPr>
              <p:custDataLst>
                <p:tags r:id="rId67"/>
              </p:custDataLst>
            </p:nvPr>
          </p:nvSpPr>
          <p:spPr>
            <a:xfrm>
              <a:off x="1632" y="2160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44" name="直接连接符 15435"/>
            <p:cNvSpPr/>
            <p:nvPr>
              <p:custDataLst>
                <p:tags r:id="rId68"/>
              </p:custDataLst>
            </p:nvPr>
          </p:nvSpPr>
          <p:spPr>
            <a:xfrm flipH="1">
              <a:off x="1632" y="2256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45" name="直接连接符 15436"/>
            <p:cNvSpPr/>
            <p:nvPr>
              <p:custDataLst>
                <p:tags r:id="rId69"/>
              </p:custDataLst>
            </p:nvPr>
          </p:nvSpPr>
          <p:spPr>
            <a:xfrm>
              <a:off x="1632" y="2352"/>
              <a:ext cx="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46" name="直接连接符 15437"/>
            <p:cNvSpPr/>
            <p:nvPr>
              <p:custDataLst>
                <p:tags r:id="rId70"/>
              </p:custDataLst>
            </p:nvPr>
          </p:nvSpPr>
          <p:spPr>
            <a:xfrm flipV="1">
              <a:off x="1632" y="2496"/>
              <a:ext cx="48" cy="4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347" name="直接连接符 15438"/>
            <p:cNvSpPr/>
            <p:nvPr>
              <p:custDataLst>
                <p:tags r:id="rId71"/>
              </p:custDataLst>
            </p:nvPr>
          </p:nvSpPr>
          <p:spPr>
            <a:xfrm>
              <a:off x="1200" y="2496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2" name="文本框 1" title=""/>
          <p:cNvSpPr txBox="1"/>
          <p:nvPr>
            <p:custDataLst>
              <p:tags r:id="rId72"/>
            </p:custDataLst>
          </p:nvPr>
        </p:nvSpPr>
        <p:spPr>
          <a:xfrm>
            <a:off x="609600" y="151003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800">
                <a:solidFill>
                  <a:srgbClr val="00206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2.</a:t>
            </a:r>
            <a:r>
              <a:rPr lang="zh-CN" sz="4800">
                <a:solidFill>
                  <a:srgbClr val="00206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特点</a:t>
            </a:r>
            <a:endParaRPr lang="zh-CN" altLang="en-US" sz="4800">
              <a:solidFill>
                <a:srgbClr val="002060"/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ea"/>
            </a:endParaRPr>
          </a:p>
        </p:txBody>
      </p:sp>
      <p:grpSp>
        <p:nvGrpSpPr>
          <p:cNvPr id="8" name="组合 7" title=""/>
          <p:cNvGrpSpPr/>
          <p:nvPr>
            <p:custDataLst>
              <p:tags r:id="rId7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7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7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76"/>
              </p:custDataLst>
            </p:nvPr>
          </p:nvGrpSpPr>
          <p:grpSpPr>
            <a:xfrm>
              <a:off x="494" y="378"/>
              <a:ext cx="3875" cy="1332"/>
              <a:chOff x="487" y="636"/>
              <a:chExt cx="3646" cy="1150"/>
            </a:xfrm>
          </p:grpSpPr>
          <p:sp>
            <p:nvSpPr>
              <p:cNvPr id="12" name="文本框 11"/>
              <p:cNvSpPr txBox="1"/>
              <p:nvPr>
                <p:custDataLst>
                  <p:tags r:id="rId77"/>
                </p:custDataLst>
              </p:nvPr>
            </p:nvSpPr>
            <p:spPr>
              <a:xfrm>
                <a:off x="1828" y="854"/>
                <a:ext cx="230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连通器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7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7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122" name="文本框 5121" title=""/>
          <p:cNvSpPr txBox="1"/>
          <p:nvPr>
            <p:custDataLst>
              <p:tags r:id="rId3"/>
            </p:custDataLst>
          </p:nvPr>
        </p:nvSpPr>
        <p:spPr>
          <a:xfrm>
            <a:off x="4700588" y="2044383"/>
            <a:ext cx="3855720" cy="645160"/>
          </a:xfrm>
          <a:prstGeom prst="rect">
            <a:avLst/>
          </a:prstGeom>
          <a:solidFill>
            <a:srgbClr val="99CCFF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>
                <a:latin typeface="Times New Roman" panose="02020603050405020304" charset="0"/>
                <a:ea typeface="隶书" panose="02010509060101010101" pitchFamily="49" charset="-122"/>
              </a:rPr>
              <a:t>液面相平的原因：</a:t>
            </a:r>
            <a:endParaRPr lang="zh-CN" altLang="en-US" sz="3600">
              <a:solidFill>
                <a:srgbClr val="666699"/>
              </a:solidFill>
              <a:latin typeface="Times New Roman" panose="02020603050405020304" charset="0"/>
              <a:ea typeface="隶书" panose="02010509060101010101" pitchFamily="49" charset="-122"/>
            </a:endParaRPr>
          </a:p>
        </p:txBody>
      </p:sp>
      <p:sp>
        <p:nvSpPr>
          <p:cNvPr id="5123" name="文本框 5122" title=""/>
          <p:cNvSpPr txBox="1"/>
          <p:nvPr>
            <p:custDataLst>
              <p:tags r:id="rId4"/>
            </p:custDataLst>
          </p:nvPr>
        </p:nvSpPr>
        <p:spPr>
          <a:xfrm>
            <a:off x="4186238" y="2742883"/>
            <a:ext cx="19608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</a:rPr>
              <a:t>液体不流动</a:t>
            </a:r>
            <a:endParaRPr lang="zh-CN" altLang="en-US" sz="2800">
              <a:latin typeface="Times New Roman" panose="02020603050405020304" charset="0"/>
            </a:endParaRPr>
          </a:p>
        </p:txBody>
      </p:sp>
      <p:sp>
        <p:nvSpPr>
          <p:cNvPr id="5124" name="右箭头 5123" title=""/>
          <p:cNvSpPr/>
          <p:nvPr>
            <p:custDataLst>
              <p:tags r:id="rId5"/>
            </p:custDataLst>
          </p:nvPr>
        </p:nvSpPr>
        <p:spPr>
          <a:xfrm>
            <a:off x="6067425" y="285877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</a:endParaRPr>
          </a:p>
        </p:txBody>
      </p:sp>
      <p:sp>
        <p:nvSpPr>
          <p:cNvPr id="5125" name="文本框 5124" title=""/>
          <p:cNvSpPr txBox="1"/>
          <p:nvPr>
            <p:custDataLst>
              <p:tags r:id="rId6"/>
            </p:custDataLst>
          </p:nvPr>
        </p:nvSpPr>
        <p:spPr>
          <a:xfrm>
            <a:off x="6677025" y="2744470"/>
            <a:ext cx="381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</a:rPr>
              <a:t>薄片</a:t>
            </a:r>
            <a:r>
              <a:rPr lang="zh-CN" altLang="zh-CN" sz="2800">
                <a:latin typeface="Times New Roman" panose="02020603050405020304" charset="0"/>
              </a:rPr>
              <a:t>AB处于平衡状态</a:t>
            </a:r>
            <a:endParaRPr lang="zh-CN" altLang="en-US" sz="2800">
              <a:latin typeface="Times New Roman" panose="02020603050405020304" charset="0"/>
            </a:endParaRPr>
          </a:p>
        </p:txBody>
      </p:sp>
      <p:sp>
        <p:nvSpPr>
          <p:cNvPr id="5126" name="右箭头 5125" title=""/>
          <p:cNvSpPr/>
          <p:nvPr>
            <p:custDataLst>
              <p:tags r:id="rId7"/>
            </p:custDataLst>
          </p:nvPr>
        </p:nvSpPr>
        <p:spPr>
          <a:xfrm flipV="1">
            <a:off x="4200525" y="3687445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</a:endParaRPr>
          </a:p>
        </p:txBody>
      </p:sp>
      <p:sp>
        <p:nvSpPr>
          <p:cNvPr id="5127" name="文本框 5126" title=""/>
          <p:cNvSpPr txBox="1"/>
          <p:nvPr>
            <p:custDataLst>
              <p:tags r:id="rId8"/>
            </p:custDataLst>
          </p:nvPr>
        </p:nvSpPr>
        <p:spPr>
          <a:xfrm>
            <a:off x="4843463" y="3616008"/>
            <a:ext cx="52435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</a:rPr>
              <a:t>液片两侧受到压力相等（</a:t>
            </a:r>
            <a:r>
              <a:rPr lang="en-US" altLang="zh-CN" sz="2800">
                <a:latin typeface="Times New Roman" panose="02020603050405020304" charset="0"/>
              </a:rPr>
              <a:t>F</a:t>
            </a:r>
            <a:r>
              <a:rPr lang="en-US" altLang="zh-CN" sz="2800" baseline="-25000">
                <a:latin typeface="Times New Roman" panose="02020603050405020304" charset="0"/>
              </a:rPr>
              <a:t>1</a:t>
            </a:r>
            <a:r>
              <a:rPr lang="en-US" altLang="zh-CN" sz="2800">
                <a:latin typeface="Times New Roman" panose="02020603050405020304" charset="0"/>
              </a:rPr>
              <a:t>=F</a:t>
            </a:r>
            <a:r>
              <a:rPr lang="en-US" altLang="zh-CN" sz="2800" baseline="-25000">
                <a:latin typeface="Times New Roman" panose="02020603050405020304" charset="0"/>
              </a:rPr>
              <a:t>2</a:t>
            </a:r>
            <a:r>
              <a:rPr lang="en-US" altLang="zh-CN" sz="2800">
                <a:latin typeface="Times New Roman" panose="02020603050405020304" charset="0"/>
              </a:rPr>
              <a:t>)</a:t>
            </a:r>
            <a:r>
              <a:rPr lang="en-US" altLang="zh-CN" sz="2400">
                <a:latin typeface="Times New Roman" panose="02020603050405020304" charset="0"/>
              </a:rPr>
              <a:t> </a:t>
            </a:r>
            <a:endParaRPr lang="en-US" altLang="zh-CN" sz="2400">
              <a:latin typeface="Times New Roman" panose="02020603050405020304" charset="0"/>
            </a:endParaRPr>
          </a:p>
        </p:txBody>
      </p:sp>
      <p:sp>
        <p:nvSpPr>
          <p:cNvPr id="5128" name="右箭头 5127" title=""/>
          <p:cNvSpPr/>
          <p:nvPr>
            <p:custDataLst>
              <p:tags r:id="rId9"/>
            </p:custDataLst>
          </p:nvPr>
        </p:nvSpPr>
        <p:spPr>
          <a:xfrm flipV="1">
            <a:off x="4238625" y="461137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</a:endParaRPr>
          </a:p>
        </p:txBody>
      </p:sp>
      <p:sp>
        <p:nvSpPr>
          <p:cNvPr id="5131" name="文本框 5130" title=""/>
          <p:cNvSpPr txBox="1"/>
          <p:nvPr>
            <p:custDataLst>
              <p:tags r:id="rId10"/>
            </p:custDataLst>
          </p:nvPr>
        </p:nvSpPr>
        <p:spPr>
          <a:xfrm>
            <a:off x="4695825" y="4458970"/>
            <a:ext cx="503936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</a:rPr>
              <a:t>液片两侧受到压强相等（</a:t>
            </a:r>
            <a:r>
              <a:rPr lang="en-US" altLang="zh-CN" sz="2800">
                <a:latin typeface="Times New Roman" panose="02020603050405020304" charset="0"/>
              </a:rPr>
              <a:t>P</a:t>
            </a:r>
            <a:r>
              <a:rPr lang="en-US" altLang="zh-CN" sz="2800" baseline="-25000">
                <a:latin typeface="Times New Roman" panose="02020603050405020304" charset="0"/>
              </a:rPr>
              <a:t>1</a:t>
            </a:r>
            <a:r>
              <a:rPr lang="en-US" altLang="zh-CN" sz="2800">
                <a:latin typeface="Times New Roman" panose="02020603050405020304" charset="0"/>
              </a:rPr>
              <a:t>=P</a:t>
            </a:r>
            <a:r>
              <a:rPr lang="en-US" altLang="zh-CN" sz="2800" baseline="-25000">
                <a:latin typeface="Times New Roman" panose="02020603050405020304" charset="0"/>
              </a:rPr>
              <a:t>2</a:t>
            </a:r>
            <a:r>
              <a:rPr lang="en-US" altLang="zh-CN" sz="2800">
                <a:latin typeface="Times New Roman" panose="02020603050405020304" charset="0"/>
              </a:rPr>
              <a:t>)</a:t>
            </a:r>
            <a:endParaRPr lang="en-US" altLang="zh-CN" sz="2800">
              <a:latin typeface="Times New Roman" panose="02020603050405020304" charset="0"/>
            </a:endParaRPr>
          </a:p>
        </p:txBody>
      </p:sp>
      <p:sp>
        <p:nvSpPr>
          <p:cNvPr id="5132" name="右箭头 5131" title=""/>
          <p:cNvSpPr/>
          <p:nvPr>
            <p:custDataLst>
              <p:tags r:id="rId11"/>
            </p:custDataLst>
          </p:nvPr>
        </p:nvSpPr>
        <p:spPr>
          <a:xfrm flipV="1">
            <a:off x="4238625" y="522097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</a:endParaRPr>
          </a:p>
        </p:txBody>
      </p:sp>
      <p:sp>
        <p:nvSpPr>
          <p:cNvPr id="5134" name="文本框 5133" title=""/>
          <p:cNvSpPr txBox="1"/>
          <p:nvPr>
            <p:custDataLst>
              <p:tags r:id="rId12"/>
            </p:custDataLst>
          </p:nvPr>
        </p:nvSpPr>
        <p:spPr>
          <a:xfrm>
            <a:off x="4772025" y="5144770"/>
            <a:ext cx="428879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</a:rPr>
              <a:t>两管液面高度相等（</a:t>
            </a:r>
            <a:r>
              <a:rPr lang="en-US" altLang="zh-CN" sz="2800">
                <a:latin typeface="Times New Roman" panose="02020603050405020304" charset="0"/>
              </a:rPr>
              <a:t>h</a:t>
            </a:r>
            <a:r>
              <a:rPr lang="en-US" altLang="zh-CN" sz="2800" baseline="-25000">
                <a:latin typeface="Times New Roman" panose="02020603050405020304" charset="0"/>
              </a:rPr>
              <a:t>1</a:t>
            </a:r>
            <a:r>
              <a:rPr lang="en-US" altLang="zh-CN" sz="2800">
                <a:latin typeface="Times New Roman" panose="02020603050405020304" charset="0"/>
              </a:rPr>
              <a:t>=h</a:t>
            </a:r>
            <a:r>
              <a:rPr lang="en-US" altLang="zh-CN" sz="2800" baseline="-25000">
                <a:latin typeface="Times New Roman" panose="02020603050405020304" charset="0"/>
              </a:rPr>
              <a:t>2</a:t>
            </a:r>
            <a:r>
              <a:rPr lang="en-US" altLang="zh-CN" sz="2800">
                <a:latin typeface="Times New Roman" panose="02020603050405020304" charset="0"/>
              </a:rPr>
              <a:t>)</a:t>
            </a:r>
            <a:endParaRPr lang="en-US" altLang="zh-CN" sz="2400">
              <a:latin typeface="Times New Roman" panose="02020603050405020304" charset="0"/>
            </a:endParaRPr>
          </a:p>
        </p:txBody>
      </p:sp>
      <p:sp>
        <p:nvSpPr>
          <p:cNvPr id="5135" name="右箭头 5134" title=""/>
          <p:cNvSpPr/>
          <p:nvPr>
            <p:custDataLst>
              <p:tags r:id="rId13"/>
            </p:custDataLst>
          </p:nvPr>
        </p:nvSpPr>
        <p:spPr>
          <a:xfrm flipV="1">
            <a:off x="4271963" y="5973445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</a:endParaRPr>
          </a:p>
        </p:txBody>
      </p:sp>
      <p:sp>
        <p:nvSpPr>
          <p:cNvPr id="5137" name="文本框 5136" title=""/>
          <p:cNvSpPr txBox="1"/>
          <p:nvPr>
            <p:custDataLst>
              <p:tags r:id="rId14"/>
            </p:custDataLst>
          </p:nvPr>
        </p:nvSpPr>
        <p:spPr>
          <a:xfrm>
            <a:off x="4986338" y="5902008"/>
            <a:ext cx="23164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</a:rPr>
              <a:t>两管液面相平</a:t>
            </a:r>
            <a:endParaRPr lang="zh-CN" altLang="en-US" sz="2800">
              <a:latin typeface="Times New Roman" panose="02020603050405020304" charset="0"/>
            </a:endParaRPr>
          </a:p>
        </p:txBody>
      </p:sp>
      <p:pic>
        <p:nvPicPr>
          <p:cNvPr id="13328" name="Picture 15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843088" y="2758758"/>
            <a:ext cx="2160587" cy="3208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9" name="Text Box 4" title=""/>
          <p:cNvSpPr txBox="1"/>
          <p:nvPr>
            <p:custDataLst>
              <p:tags r:id="rId17"/>
            </p:custDataLst>
          </p:nvPr>
        </p:nvSpPr>
        <p:spPr>
          <a:xfrm>
            <a:off x="1882775" y="1518920"/>
            <a:ext cx="2478405" cy="101473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r>
              <a:rPr lang="zh-CN" altLang="en-US" sz="6000" b="1">
                <a:solidFill>
                  <a:srgbClr val="FF0000"/>
                </a:solidFill>
                <a:latin typeface="Times New Roman" panose="02020603050405020304" charset="0"/>
              </a:rPr>
              <a:t>原理：</a:t>
            </a:r>
            <a:endParaRPr lang="zh-CN" altLang="en-US" sz="60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3330" name="TextBox 46" title=""/>
          <p:cNvSpPr txBox="1"/>
          <p:nvPr>
            <p:custDataLst>
              <p:tags r:id="rId18"/>
            </p:custDataLst>
          </p:nvPr>
        </p:nvSpPr>
        <p:spPr>
          <a:xfrm>
            <a:off x="1985963" y="5401945"/>
            <a:ext cx="8572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Arial" panose="020b0604020202020204" pitchFamily="34" charset="0"/>
              </a:rPr>
              <a:t>F</a:t>
            </a:r>
            <a:r>
              <a:rPr lang="en-US" altLang="zh-CN" sz="2400" baseline="-25000">
                <a:latin typeface="Arial" panose="020b0604020202020204" pitchFamily="34" charset="0"/>
              </a:rPr>
              <a:t>1</a:t>
            </a:r>
            <a:endParaRPr lang="en-US" altLang="zh-CN" sz="2400" baseline="-25000">
              <a:latin typeface="Arial" panose="020b0604020202020204" pitchFamily="34" charset="0"/>
            </a:endParaRPr>
          </a:p>
        </p:txBody>
      </p:sp>
      <p:sp>
        <p:nvSpPr>
          <p:cNvPr id="13331" name="TextBox 47" title=""/>
          <p:cNvSpPr txBox="1"/>
          <p:nvPr>
            <p:custDataLst>
              <p:tags r:id="rId19"/>
            </p:custDataLst>
          </p:nvPr>
        </p:nvSpPr>
        <p:spPr>
          <a:xfrm>
            <a:off x="3343275" y="5473383"/>
            <a:ext cx="1143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Arial" panose="020b0604020202020204" pitchFamily="34" charset="0"/>
              </a:rPr>
              <a:t>F</a:t>
            </a:r>
            <a:r>
              <a:rPr lang="en-US" altLang="zh-CN" sz="2400" baseline="-25000">
                <a:latin typeface="Arial" panose="020b0604020202020204" pitchFamily="34" charset="0"/>
              </a:rPr>
              <a:t>2</a:t>
            </a:r>
            <a:endParaRPr lang="en-US" altLang="zh-CN" sz="2400" baseline="-25000">
              <a:latin typeface="Arial" panose="020b0604020202020204" pitchFamily="34" charset="0"/>
            </a:endParaRPr>
          </a:p>
        </p:txBody>
      </p:sp>
      <p:grpSp>
        <p:nvGrpSpPr>
          <p:cNvPr id="8" name="组合 7" title=""/>
          <p:cNvGrpSpPr/>
          <p:nvPr>
            <p:custDataLst>
              <p:tags r:id="rId20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2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2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23"/>
              </p:custDataLst>
            </p:nvPr>
          </p:nvGrpSpPr>
          <p:grpSpPr>
            <a:xfrm>
              <a:off x="494" y="378"/>
              <a:ext cx="3875" cy="1332"/>
              <a:chOff x="487" y="636"/>
              <a:chExt cx="3646" cy="1150"/>
            </a:xfrm>
          </p:grpSpPr>
          <p:sp>
            <p:nvSpPr>
              <p:cNvPr id="12" name="文本框 11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828" y="854"/>
                <a:ext cx="230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连通器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2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26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/>
      <p:bldP spid="5125" grpId="0"/>
      <p:bldP spid="5127" grpId="0"/>
      <p:bldP spid="5131" grpId="0"/>
      <p:bldP spid="5134" grpId="0"/>
      <p:bldP spid="51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194" name="Picture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66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ext Box 3" title=""/>
          <p:cNvSpPr txBox="1"/>
          <p:nvPr>
            <p:custDataLst>
              <p:tags r:id="rId5"/>
            </p:custDataLst>
          </p:nvPr>
        </p:nvSpPr>
        <p:spPr>
          <a:xfrm>
            <a:off x="2711450" y="5734050"/>
            <a:ext cx="65836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为什么没见过活着的深海带鱼？</a:t>
            </a:r>
            <a:endParaRPr lang="zh-CN" altLang="en-US" sz="3600">
              <a:solidFill>
                <a:srgbClr val="00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矩形 19" title=""/>
          <p:cNvSpPr/>
          <p:nvPr>
            <p:custDataLst>
              <p:tags r:id="rId3"/>
            </p:custDataLst>
          </p:nvPr>
        </p:nvSpPr>
        <p:spPr>
          <a:xfrm>
            <a:off x="0" y="6633210"/>
            <a:ext cx="12191365" cy="2209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2">
                  <a:lumMod val="21000"/>
                  <a:lumOff val="79000"/>
                  <a:alpha val="1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 title=""/>
          <p:cNvSpPr txBox="1"/>
          <p:nvPr>
            <p:custDataLst>
              <p:tags r:id="rId4"/>
            </p:custDataLst>
          </p:nvPr>
        </p:nvSpPr>
        <p:spPr>
          <a:xfrm>
            <a:off x="461645" y="8197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TextBox 2" title=""/>
          <p:cNvSpPr txBox="1"/>
          <p:nvPr>
            <p:custDataLst>
              <p:tags r:id="rId5"/>
            </p:custDataLst>
          </p:nvPr>
        </p:nvSpPr>
        <p:spPr>
          <a:xfrm>
            <a:off x="539115" y="1271270"/>
            <a:ext cx="331914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3</a:t>
            </a:r>
            <a:r>
              <a:rPr lang="zh-CN" sz="4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应用</a:t>
            </a:r>
            <a:endParaRPr lang="zh-CN" altLang="en-US" sz="4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grpSp>
        <p:nvGrpSpPr>
          <p:cNvPr id="4" name="组合 3" title=""/>
          <p:cNvGrpSpPr/>
          <p:nvPr>
            <p:custDataLst>
              <p:tags r:id="rId6"/>
            </p:custDataLst>
          </p:nvPr>
        </p:nvGrpSpPr>
        <p:grpSpPr>
          <a:xfrm>
            <a:off x="7026910" y="1916430"/>
            <a:ext cx="2694755" cy="2536033"/>
            <a:chOff x="6209" y="4161"/>
            <a:chExt cx="3914" cy="3683"/>
          </a:xfrm>
        </p:grpSpPr>
        <p:pic>
          <p:nvPicPr>
            <p:cNvPr id="13316" name="图片 1" descr="0360400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209" y="4161"/>
              <a:ext cx="3914" cy="34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文本框 33801"/>
            <p:cNvSpPr txBox="1"/>
            <p:nvPr>
              <p:custDataLst>
                <p:tags r:id="rId9"/>
              </p:custDataLst>
            </p:nvPr>
          </p:nvSpPr>
          <p:spPr>
            <a:xfrm>
              <a:off x="6724" y="7265"/>
              <a:ext cx="3253" cy="5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Ins="18000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下水道</a:t>
              </a:r>
              <a:r>
                <a:rPr lang="en-US" altLang="zh-CN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“</a:t>
              </a:r>
              <a:r>
                <a:rPr lang="zh-CN" altLang="en-US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反水弯</a:t>
              </a:r>
              <a:r>
                <a:rPr lang="en-US" altLang="zh-CN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”</a:t>
              </a:r>
              <a:endParaRPr lang="en-US" altLang="zh-CN" sz="2000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10"/>
            </p:custDataLst>
          </p:nvPr>
        </p:nvGrpSpPr>
        <p:grpSpPr>
          <a:xfrm>
            <a:off x="1209040" y="2190750"/>
            <a:ext cx="2607268" cy="2250365"/>
            <a:chOff x="1066" y="4057"/>
            <a:chExt cx="4397" cy="3795"/>
          </a:xfrm>
        </p:grpSpPr>
        <p:pic>
          <p:nvPicPr>
            <p:cNvPr id="102" name="图片 101"/>
            <p:cNvPicPr/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66" y="4057"/>
              <a:ext cx="4397" cy="35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33801"/>
            <p:cNvSpPr txBox="1"/>
            <p:nvPr>
              <p:custDataLst>
                <p:tags r:id="rId13"/>
              </p:custDataLst>
            </p:nvPr>
          </p:nvSpPr>
          <p:spPr>
            <a:xfrm>
              <a:off x="2780" y="7180"/>
              <a:ext cx="1496" cy="6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Ins="18000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</a:rPr>
                <a:t>茶壶</a:t>
              </a:r>
              <a:endParaRPr lang="zh-CN" altLang="en-US" sz="2000">
                <a:solidFill>
                  <a:srgbClr val="002060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grpSp>
        <p:nvGrpSpPr>
          <p:cNvPr id="22" name="组合 21" title=""/>
          <p:cNvGrpSpPr/>
          <p:nvPr>
            <p:custDataLst>
              <p:tags r:id="rId14"/>
            </p:custDataLst>
          </p:nvPr>
        </p:nvGrpSpPr>
        <p:grpSpPr>
          <a:xfrm>
            <a:off x="9425305" y="2673985"/>
            <a:ext cx="2552065" cy="1082040"/>
            <a:chOff x="14843" y="5053"/>
            <a:chExt cx="4019" cy="1704"/>
          </a:xfrm>
        </p:grpSpPr>
        <p:sp>
          <p:nvSpPr>
            <p:cNvPr id="5" name="文本框 4"/>
            <p:cNvSpPr txBox="1"/>
            <p:nvPr>
              <p:custDataLst>
                <p:tags r:id="rId15"/>
              </p:custDataLst>
            </p:nvPr>
          </p:nvSpPr>
          <p:spPr>
            <a:xfrm>
              <a:off x="15152" y="5053"/>
              <a:ext cx="3710" cy="1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  <a:latin typeface="微软雅黑" panose="020b0503020204020204" charset="-122"/>
                  <a:ea typeface="微软雅黑"/>
                </a:rPr>
                <a:t>在使用时保证管内始终有水，从而阻隔外部臭气进入。</a:t>
              </a:r>
              <a:endParaRPr lang="zh-CN" altLang="en-US" sz="2000">
                <a:solidFill>
                  <a:srgbClr val="7030A0"/>
                </a:solidFill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4" name="等腰三角形 13"/>
            <p:cNvSpPr/>
            <p:nvPr>
              <p:custDataLst>
                <p:tags r:id="rId16"/>
              </p:custDataLst>
            </p:nvPr>
          </p:nvSpPr>
          <p:spPr>
            <a:xfrm rot="5400000">
              <a:off x="14843" y="5606"/>
              <a:ext cx="309" cy="309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 title=""/>
          <p:cNvGrpSpPr/>
          <p:nvPr>
            <p:custDataLst>
              <p:tags r:id="rId17"/>
            </p:custDataLst>
          </p:nvPr>
        </p:nvGrpSpPr>
        <p:grpSpPr>
          <a:xfrm>
            <a:off x="4271010" y="1916430"/>
            <a:ext cx="2280920" cy="2626995"/>
            <a:chOff x="6135" y="3682"/>
            <a:chExt cx="3592" cy="4137"/>
          </a:xfrm>
        </p:grpSpPr>
        <p:pic>
          <p:nvPicPr>
            <p:cNvPr id="10245" name="图片 1" descr="03604004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6135" y="3682"/>
              <a:ext cx="3592" cy="36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文本框 33801"/>
            <p:cNvSpPr txBox="1"/>
            <p:nvPr>
              <p:custDataLst>
                <p:tags r:id="rId20"/>
              </p:custDataLst>
            </p:nvPr>
          </p:nvSpPr>
          <p:spPr>
            <a:xfrm>
              <a:off x="7253" y="7191"/>
              <a:ext cx="1758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Ins="18000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水位计</a:t>
              </a:r>
              <a:endParaRPr lang="zh-CN" sz="2000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endParaRPr>
            </a:p>
          </p:txBody>
        </p:sp>
      </p:grpSp>
      <p:grpSp>
        <p:nvGrpSpPr>
          <p:cNvPr id="19" name="组合 18" title=""/>
          <p:cNvGrpSpPr/>
          <p:nvPr>
            <p:custDataLst>
              <p:tags r:id="rId21"/>
            </p:custDataLst>
          </p:nvPr>
        </p:nvGrpSpPr>
        <p:grpSpPr>
          <a:xfrm>
            <a:off x="1689735" y="4533900"/>
            <a:ext cx="3564890" cy="2051050"/>
            <a:chOff x="1364" y="7140"/>
            <a:chExt cx="5614" cy="3230"/>
          </a:xfrm>
        </p:grpSpPr>
        <p:sp>
          <p:nvSpPr>
            <p:cNvPr id="21" name="文本框 33801"/>
            <p:cNvSpPr txBox="1"/>
            <p:nvPr>
              <p:custDataLst>
                <p:tags r:id="rId22"/>
              </p:custDataLst>
            </p:nvPr>
          </p:nvSpPr>
          <p:spPr>
            <a:xfrm>
              <a:off x="3428" y="9742"/>
              <a:ext cx="196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Ins="18000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</a:rPr>
                <a:t>过桥涵洞</a:t>
              </a:r>
              <a:endParaRPr lang="zh-CN" altLang="en-US" sz="2000">
                <a:solidFill>
                  <a:srgbClr val="002060"/>
                </a:solidFill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23" name="组合 22"/>
            <p:cNvGrpSpPr/>
            <p:nvPr>
              <p:custDataLst>
                <p:tags r:id="rId23"/>
              </p:custDataLst>
            </p:nvPr>
          </p:nvGrpSpPr>
          <p:grpSpPr>
            <a:xfrm>
              <a:off x="1364" y="7140"/>
              <a:ext cx="5615" cy="2641"/>
              <a:chOff x="1364" y="7305"/>
              <a:chExt cx="5615" cy="2641"/>
            </a:xfrm>
          </p:grpSpPr>
          <p:pic>
            <p:nvPicPr>
              <p:cNvPr id="27" name="Picture 10" descr="l2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4"/>
              <a:srcRect t="6953"/>
              <a:stretch>
                <a:fillRect/>
              </a:stretch>
            </p:blipFill>
            <p:spPr>
              <a:xfrm>
                <a:off x="1364" y="7323"/>
                <a:ext cx="5615" cy="262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1" name="矩形 30"/>
              <p:cNvSpPr/>
              <p:nvPr>
                <p:custDataLst>
                  <p:tags r:id="rId26"/>
                </p:custDataLst>
              </p:nvPr>
            </p:nvSpPr>
            <p:spPr>
              <a:xfrm>
                <a:off x="3320" y="7305"/>
                <a:ext cx="1344" cy="2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2" name="组合 31" title=""/>
          <p:cNvGrpSpPr/>
          <p:nvPr>
            <p:custDataLst>
              <p:tags r:id="rId27"/>
            </p:custDataLst>
          </p:nvPr>
        </p:nvGrpSpPr>
        <p:grpSpPr>
          <a:xfrm>
            <a:off x="6830060" y="4498340"/>
            <a:ext cx="3379470" cy="2070735"/>
            <a:chOff x="10625" y="7186"/>
            <a:chExt cx="5322" cy="3261"/>
          </a:xfrm>
        </p:grpSpPr>
        <p:grpSp>
          <p:nvGrpSpPr>
            <p:cNvPr id="33" name="组合 32"/>
            <p:cNvGrpSpPr/>
            <p:nvPr>
              <p:custDataLst>
                <p:tags r:id="rId28"/>
              </p:custDataLst>
            </p:nvPr>
          </p:nvGrpSpPr>
          <p:grpSpPr>
            <a:xfrm>
              <a:off x="10625" y="7186"/>
              <a:ext cx="5322" cy="2646"/>
              <a:chOff x="9883" y="8463"/>
              <a:chExt cx="6280" cy="3122"/>
            </a:xfrm>
          </p:grpSpPr>
          <p:pic>
            <p:nvPicPr>
              <p:cNvPr id="34" name="图片 33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29"/>
              <a:stretch>
                <a:fillRect/>
              </a:stretch>
            </p:blipFill>
            <p:spPr>
              <a:xfrm>
                <a:off x="9883" y="8463"/>
                <a:ext cx="6280" cy="3122"/>
              </a:xfrm>
              <a:prstGeom prst="rect">
                <a:avLst/>
              </a:prstGeom>
            </p:spPr>
          </p:pic>
          <p:sp>
            <p:nvSpPr>
              <p:cNvPr id="35" name="矩形 34"/>
              <p:cNvSpPr/>
              <p:nvPr>
                <p:custDataLst>
                  <p:tags r:id="rId31"/>
                </p:custDataLst>
              </p:nvPr>
            </p:nvSpPr>
            <p:spPr>
              <a:xfrm>
                <a:off x="11066" y="8636"/>
                <a:ext cx="3938" cy="3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文本框 33801"/>
            <p:cNvSpPr txBox="1"/>
            <p:nvPr>
              <p:custDataLst>
                <p:tags r:id="rId32"/>
              </p:custDataLst>
            </p:nvPr>
          </p:nvSpPr>
          <p:spPr>
            <a:xfrm>
              <a:off x="11944" y="9819"/>
              <a:ext cx="2706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Ins="18000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>
                  <a:solidFill>
                    <a:srgbClr val="002060"/>
                  </a:solidFill>
                  <a:latin typeface="微软雅黑" panose="020b0503020204020204" charset="-122"/>
                  <a:ea typeface="微软雅黑"/>
                </a:rPr>
                <a:t>自动喂水器</a:t>
              </a:r>
              <a:endParaRPr lang="zh-CN" altLang="en-US" sz="2000">
                <a:solidFill>
                  <a:srgbClr val="002060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grpSp>
        <p:nvGrpSpPr>
          <p:cNvPr id="37" name="组合 36" title=""/>
          <p:cNvGrpSpPr/>
          <p:nvPr>
            <p:custDataLst>
              <p:tags r:id="rId3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8" name="矩形 37"/>
            <p:cNvSpPr/>
            <p:nvPr>
              <p:custDataLst>
                <p:tags r:id="rId3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>
              <p:custDataLst>
                <p:tags r:id="rId3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0" name="组合 39"/>
            <p:cNvGrpSpPr/>
            <p:nvPr>
              <p:custDataLst>
                <p:tags r:id="rId36"/>
              </p:custDataLst>
            </p:nvPr>
          </p:nvGrpSpPr>
          <p:grpSpPr>
            <a:xfrm>
              <a:off x="494" y="378"/>
              <a:ext cx="3875" cy="1332"/>
              <a:chOff x="487" y="636"/>
              <a:chExt cx="3646" cy="1150"/>
            </a:xfrm>
          </p:grpSpPr>
          <p:sp>
            <p:nvSpPr>
              <p:cNvPr id="41" name="文本框 40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1828" y="854"/>
                <a:ext cx="230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连通器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42" name="椭圆 41"/>
              <p:cNvSpPr/>
              <p:nvPr>
                <p:custDataLst>
                  <p:tags r:id="rId3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6"/>
              <p:cNvSpPr/>
              <p:nvPr>
                <p:custDataLst>
                  <p:tags r:id="rId3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  <p:custDataLst>
      <p:tags r:id="rId4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1" name="文本框 100" title=""/>
          <p:cNvSpPr txBox="1"/>
          <p:nvPr>
            <p:custDataLst>
              <p:tags r:id="rId3"/>
            </p:custDataLst>
          </p:nvPr>
        </p:nvSpPr>
        <p:spPr>
          <a:xfrm>
            <a:off x="461645" y="8197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/>
              <a:t> </a:t>
            </a:r>
            <a:endParaRPr lang="zh-CN" altLang="en-US"/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713740" y="2179320"/>
            <a:ext cx="4513580" cy="3427095"/>
            <a:chOff x="1124" y="3432"/>
            <a:chExt cx="7108" cy="5397"/>
          </a:xfrm>
        </p:grpSpPr>
        <p:sp>
          <p:nvSpPr>
            <p:cNvPr id="3" name="文本框 2"/>
            <p:cNvSpPr txBox="1"/>
            <p:nvPr>
              <p:custDataLst>
                <p:tags r:id="rId5"/>
              </p:custDataLst>
            </p:nvPr>
          </p:nvSpPr>
          <p:spPr>
            <a:xfrm>
              <a:off x="1124" y="3432"/>
              <a:ext cx="7108" cy="5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瓷器中的高科技，800年前古人发明的魔壶</a:t>
              </a:r>
              <a:endParaRPr lang="zh-CN" altLang="en-US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334" y="4103"/>
              <a:ext cx="6577" cy="4727"/>
            </a:xfrm>
            <a:prstGeom prst="rect">
              <a:avLst/>
            </a:prstGeom>
          </p:spPr>
        </p:pic>
      </p:grpSp>
      <p:grpSp>
        <p:nvGrpSpPr>
          <p:cNvPr id="21" name="组合 20" title=""/>
          <p:cNvGrpSpPr/>
          <p:nvPr>
            <p:custDataLst>
              <p:tags r:id="rId8"/>
            </p:custDataLst>
          </p:nvPr>
        </p:nvGrpSpPr>
        <p:grpSpPr>
          <a:xfrm>
            <a:off x="9022715" y="3910330"/>
            <a:ext cx="2813050" cy="2030095"/>
            <a:chOff x="14209" y="6158"/>
            <a:chExt cx="4430" cy="3197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rcRect b="20408"/>
            <a:stretch>
              <a:fillRect/>
            </a:stretch>
          </p:blipFill>
          <p:spPr>
            <a:xfrm>
              <a:off x="14209" y="6158"/>
              <a:ext cx="4430" cy="261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>
              <a:off x="15179" y="8775"/>
              <a:ext cx="249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002060"/>
                  </a:solidFill>
                </a:rPr>
                <a:t>倒置注酒状态</a:t>
              </a:r>
              <a:endParaRPr lang="zh-CN" alt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组合 18" title=""/>
          <p:cNvGrpSpPr/>
          <p:nvPr>
            <p:custDataLst>
              <p:tags r:id="rId12"/>
            </p:custDataLst>
          </p:nvPr>
        </p:nvGrpSpPr>
        <p:grpSpPr>
          <a:xfrm>
            <a:off x="5101590" y="2703830"/>
            <a:ext cx="3843020" cy="3172460"/>
            <a:chOff x="8034" y="4258"/>
            <a:chExt cx="6052" cy="4996"/>
          </a:xfrm>
        </p:grpSpPr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9770" y="8674"/>
              <a:ext cx="258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002060"/>
                  </a:solidFill>
                </a:rPr>
                <a:t>正常斟酒状态</a:t>
              </a:r>
              <a:endParaRPr lang="zh-CN" altLang="en-US">
                <a:solidFill>
                  <a:srgbClr val="002060"/>
                </a:solidFill>
              </a:endParaRPr>
            </a:p>
          </p:txBody>
        </p:sp>
        <p:grpSp>
          <p:nvGrpSpPr>
            <p:cNvPr id="18" name="组合 17"/>
            <p:cNvGrpSpPr/>
            <p:nvPr>
              <p:custDataLst>
                <p:tags r:id="rId14"/>
              </p:custDataLst>
            </p:nvPr>
          </p:nvGrpSpPr>
          <p:grpSpPr>
            <a:xfrm>
              <a:off x="8034" y="4258"/>
              <a:ext cx="6052" cy="4416"/>
              <a:chOff x="8034" y="4258"/>
              <a:chExt cx="6052" cy="4416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8034" y="4258"/>
                <a:ext cx="6052" cy="4417"/>
              </a:xfrm>
              <a:prstGeom prst="rect">
                <a:avLst/>
              </a:prstGeom>
            </p:spPr>
          </p:pic>
          <p:sp>
            <p:nvSpPr>
              <p:cNvPr id="17" name="矩形 16"/>
              <p:cNvSpPr/>
              <p:nvPr>
                <p:custDataLst>
                  <p:tags r:id="rId17"/>
                </p:custDataLst>
              </p:nvPr>
            </p:nvSpPr>
            <p:spPr>
              <a:xfrm>
                <a:off x="11638" y="8235"/>
                <a:ext cx="1965" cy="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2" name="文本框 21" title=""/>
          <p:cNvSpPr txBox="1"/>
          <p:nvPr>
            <p:custDataLst>
              <p:tags r:id="rId18"/>
            </p:custDataLst>
          </p:nvPr>
        </p:nvSpPr>
        <p:spPr>
          <a:xfrm>
            <a:off x="7238365" y="2504440"/>
            <a:ext cx="3037840" cy="344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密封更严实、更清洁卫生</a:t>
            </a:r>
            <a:endParaRPr lang="zh-CN" altLang="en-US" sz="200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3" name="组合 22" title=""/>
          <p:cNvGrpSpPr/>
          <p:nvPr>
            <p:custDataLst>
              <p:tags r:id="rId1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27" name="矩形 26"/>
            <p:cNvSpPr/>
            <p:nvPr>
              <p:custDataLst>
                <p:tags r:id="rId2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>
              <p:custDataLst>
                <p:tags r:id="rId2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>
              <p:custDataLst>
                <p:tags r:id="rId22"/>
              </p:custDataLst>
            </p:nvPr>
          </p:nvGrpSpPr>
          <p:grpSpPr>
            <a:xfrm>
              <a:off x="494" y="378"/>
              <a:ext cx="3875" cy="1332"/>
              <a:chOff x="487" y="636"/>
              <a:chExt cx="3646" cy="1150"/>
            </a:xfrm>
          </p:grpSpPr>
          <p:sp>
            <p:nvSpPr>
              <p:cNvPr id="33" name="文本框 3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828" y="854"/>
                <a:ext cx="2305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连通器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34" name="椭圆 33"/>
              <p:cNvSpPr/>
              <p:nvPr>
                <p:custDataLst>
                  <p:tags r:id="rId2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6"/>
              <p:cNvSpPr/>
              <p:nvPr>
                <p:custDataLst>
                  <p:tags r:id="rId2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  <p:custDataLst>
      <p:tags r:id="rId26"/>
    </p:custData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578" name="Rectangle 3" title=""/>
          <p:cNvSpPr txBox="1">
            <a:spLocks noRot="1"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1064260"/>
            <a:ext cx="9144000" cy="1846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R="0" defTabSz="914400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Times New Roman" panose="02020603050405020304" charset="0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1</a:t>
            </a:r>
            <a:r>
              <a:rPr kumimoji="0" lang="zh-CN" altLang="en-US" sz="3600" kern="1200" cap="none" spc="0" normalizeH="0" baseline="0" noProof="0">
                <a:latin typeface="+mn-ea"/>
                <a:ea typeface="+mn-ea"/>
                <a:cs typeface="+mn-cs"/>
              </a:rPr>
              <a:t>、微小压强计是研究</a:t>
            </a: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_</a:t>
            </a:r>
            <a:r>
              <a:rPr kumimoji="0" lang="en-US" altLang="zh-CN" sz="3600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__</a:t>
            </a: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____</a:t>
            </a:r>
            <a:r>
              <a:rPr kumimoji="0" lang="zh-CN" altLang="en-US" sz="3600" kern="1200" cap="none" spc="0" normalizeH="0" baseline="0" noProof="0">
                <a:latin typeface="+mn-ea"/>
                <a:ea typeface="+mn-ea"/>
                <a:cs typeface="+mn-cs"/>
              </a:rPr>
              <a:t>的仪器。当把压强计的金属盒放入液体内部的某一深度时，观察到的现象是</a:t>
            </a: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U</a:t>
            </a:r>
            <a:r>
              <a:rPr kumimoji="0" lang="zh-CN" altLang="en-US" sz="3600" kern="1200" cap="none" spc="0" normalizeH="0" baseline="0" noProof="0">
                <a:latin typeface="+mn-ea"/>
                <a:ea typeface="+mn-ea"/>
                <a:cs typeface="+mn-cs"/>
              </a:rPr>
              <a:t>形管两边液面</a:t>
            </a: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__________ </a:t>
            </a:r>
            <a:r>
              <a:rPr kumimoji="0" lang="zh-CN" altLang="en-US" sz="3600" kern="1200" cap="none" spc="0" normalizeH="0" baseline="0" noProof="0">
                <a:latin typeface="+mn-ea"/>
                <a:ea typeface="+mn-ea"/>
                <a:cs typeface="+mn-cs"/>
              </a:rPr>
              <a:t>，这个现象说明</a:t>
            </a: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____________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。</a:t>
            </a:r>
            <a:endParaRPr kumimoji="0" lang="en-US" sz="3600" b="1" kern="1200" cap="none" spc="0" normalizeH="0" baseline="0" noProof="0">
              <a:latin typeface="+mn-ea"/>
              <a:ea typeface="+mn-ea"/>
              <a:cs typeface="+mn-cs"/>
            </a:endParaRPr>
          </a:p>
        </p:txBody>
      </p:sp>
      <p:sp>
        <p:nvSpPr>
          <p:cNvPr id="22549" name="TextBox 20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40450" y="1108710"/>
            <a:ext cx="16129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液体压强</a:t>
            </a:r>
            <a:endParaRPr kumimoji="0" lang="zh-CN" altLang="en-US" sz="2800" b="1" kern="1200" cap="none" spc="0" normalizeH="0" baseline="0" noProof="0">
              <a:solidFill>
                <a:srgbClr val="FF0000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2550" name="TextBox 21" title=""/>
          <p:cNvSpPr txBox="1"/>
          <p:nvPr>
            <p:custDataLst>
              <p:tags r:id="rId5"/>
            </p:custDataLst>
          </p:nvPr>
        </p:nvSpPr>
        <p:spPr>
          <a:xfrm>
            <a:off x="7874000" y="2442210"/>
            <a:ext cx="196405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产生高度差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</a:endParaRPr>
          </a:p>
        </p:txBody>
      </p:sp>
      <p:sp>
        <p:nvSpPr>
          <p:cNvPr id="22551" name="TextBox 22" title=""/>
          <p:cNvSpPr txBox="1"/>
          <p:nvPr>
            <p:custDataLst>
              <p:tags r:id="rId6"/>
            </p:custDataLst>
          </p:nvPr>
        </p:nvSpPr>
        <p:spPr>
          <a:xfrm>
            <a:off x="4495800" y="3108960"/>
            <a:ext cx="267652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液体内部有压强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</a:endParaRPr>
          </a:p>
        </p:txBody>
      </p:sp>
      <p:sp>
        <p:nvSpPr>
          <p:cNvPr id="26" name="Text Box 4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3775710"/>
            <a:ext cx="9144000" cy="3046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kern="1200" cap="none" spc="0" normalizeH="0" baseline="0" noProof="0"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3200" kern="1200" cap="none" spc="0" normalizeH="0" baseline="0" noProof="0">
                <a:latin typeface="+mn-ea"/>
                <a:ea typeface="+mn-ea"/>
                <a:cs typeface="+mn-cs"/>
              </a:rPr>
              <a:t>、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如图所示的试管内装有一定量的水，</a:t>
            </a:r>
            <a:endParaRPr kumimoji="0" lang="en-US" altLang="zh-CN" sz="3200" kern="1200" cap="none" spc="0" normalizeH="0" baseline="0" noProof="0">
              <a:latin typeface="+mn-ea"/>
              <a:ea typeface="+mn-ea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当试管竖直放置时，水对管底的压强</a:t>
            </a:r>
            <a:endParaRPr kumimoji="0" lang="en-US" altLang="zh-CN" sz="3200" kern="1200" cap="none" spc="0" normalizeH="0" baseline="0" noProof="0">
              <a:latin typeface="+mn-ea"/>
              <a:ea typeface="+mn-ea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为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1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；当管倾斜放置时，水对管底的</a:t>
            </a:r>
            <a:endParaRPr kumimoji="0" lang="en-US" altLang="zh-CN" sz="3200" kern="1200" cap="none" spc="0" normalizeH="0" baseline="0" noProof="0">
              <a:latin typeface="+mn-ea"/>
              <a:ea typeface="+mn-ea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压强为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2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，比较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1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、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2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的大小，则（</a:t>
            </a:r>
            <a:r>
              <a:rPr kumimoji="0" lang="en-US" altLang="zh-CN" sz="3200" kern="1200" cap="none" spc="0" normalizeH="0" baseline="0" noProof="0">
                <a:latin typeface="+mn-ea"/>
                <a:ea typeface="+mn-ea"/>
                <a:cs typeface="+mn-cs"/>
              </a:rPr>
              <a:t>    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）</a:t>
            </a:r>
            <a:endParaRPr kumimoji="0" lang="zh-CN" sz="3200" kern="1200" cap="none" spc="0" normalizeH="0" baseline="0" noProof="0">
              <a:latin typeface="+mn-ea"/>
              <a:ea typeface="+mn-ea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A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．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1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＞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2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　</a:t>
            </a:r>
            <a:r>
              <a:rPr kumimoji="0" lang="en-US" altLang="zh-CN" sz="3200" kern="1200" cap="none" spc="0" normalizeH="0" baseline="0" noProof="0">
                <a:latin typeface="+mn-ea"/>
                <a:ea typeface="+mn-ea"/>
                <a:cs typeface="+mn-cs"/>
              </a:rPr>
              <a:t>  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B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．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1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＜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2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     </a:t>
            </a:r>
            <a:endParaRPr kumimoji="0" lang="zh-CN" altLang="zh-CN" sz="3200" kern="1200" cap="none" spc="0" normalizeH="0" baseline="0" noProof="0">
              <a:latin typeface="+mn-ea"/>
              <a:ea typeface="+mn-ea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C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．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1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＝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200" kern="1200" cap="none" spc="0" normalizeH="0" baseline="-25000" noProof="0">
                <a:latin typeface="+mn-ea"/>
                <a:ea typeface="+mn-ea"/>
                <a:cs typeface="+mn-cs"/>
              </a:rPr>
              <a:t>2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　　</a:t>
            </a:r>
            <a:r>
              <a:rPr kumimoji="0" lang="zh-CN" altLang="zh-CN" sz="3200" kern="1200" cap="none" spc="0" normalizeH="0" baseline="0" noProof="0">
                <a:latin typeface="+mn-ea"/>
                <a:ea typeface="+mn-ea"/>
                <a:cs typeface="+mn-cs"/>
              </a:rPr>
              <a:t>D</a:t>
            </a:r>
            <a:r>
              <a:rPr kumimoji="0" lang="zh-CN" sz="3200" kern="1200" cap="none" spc="0" normalizeH="0" baseline="0" noProof="0">
                <a:latin typeface="+mn-ea"/>
                <a:ea typeface="+mn-ea"/>
                <a:cs typeface="+mn-cs"/>
              </a:rPr>
              <a:t>．条件不足，无法判断</a:t>
            </a:r>
            <a:endParaRPr kumimoji="0" lang="zh-CN" sz="3200" kern="1200" cap="none" spc="0" normalizeH="0" baseline="0" noProof="0">
              <a:latin typeface="+mn-ea"/>
              <a:ea typeface="+mn-ea"/>
              <a:cs typeface="+mn-cs"/>
            </a:endParaRPr>
          </a:p>
        </p:txBody>
      </p:sp>
      <p:pic>
        <p:nvPicPr>
          <p:cNvPr id="25608" name="Picture 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585200" y="3331210"/>
            <a:ext cx="2082800" cy="1795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6" title=""/>
          <p:cNvSpPr txBox="1"/>
          <p:nvPr>
            <p:custDataLst>
              <p:tags r:id="rId10"/>
            </p:custDataLst>
          </p:nvPr>
        </p:nvSpPr>
        <p:spPr>
          <a:xfrm>
            <a:off x="8185150" y="5242560"/>
            <a:ext cx="4876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360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zh-CN" altLang="zh-CN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组合 2" title=""/>
          <p:cNvGrpSpPr/>
          <p:nvPr>
            <p:custDataLst>
              <p:tags r:id="rId11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 6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9" grpId="0"/>
      <p:bldP spid="22550" grpId="0"/>
      <p:bldP spid="225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602" name="Rectangle 3" title=""/>
          <p:cNvSpPr txBox="1">
            <a:spLocks noRot="1" noChangeArrowheads="1"/>
          </p:cNvSpPr>
          <p:nvPr>
            <p:custDataLst>
              <p:tags r:id="rId3"/>
            </p:custDataLst>
          </p:nvPr>
        </p:nvSpPr>
        <p:spPr bwMode="auto">
          <a:xfrm>
            <a:off x="1784350" y="1985645"/>
            <a:ext cx="8883650" cy="1511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R="0" defTabSz="914400">
              <a:lnSpc>
                <a:spcPct val="120000"/>
              </a:lnSpc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+mn-ea"/>
                <a:ea typeface="+mn-ea"/>
                <a:cs typeface="+mn-cs"/>
              </a:rPr>
              <a:t>3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、三个底面积相同、形状不同的容器装有</a:t>
            </a:r>
            <a:r>
              <a:rPr kumimoji="0" lang="zh-CN" altLang="en-US" sz="3600" b="1" u="sng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等高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的</a:t>
            </a:r>
            <a:r>
              <a:rPr kumimoji="0" lang="zh-CN" altLang="en-US" sz="3600" b="1" u="sng" kern="1200" cap="none" spc="0" normalizeH="0" baseline="0" noProof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同种液体</a:t>
            </a:r>
            <a:r>
              <a:rPr kumimoji="0" lang="zh-CN" altLang="en-US" sz="3600" b="1" kern="1200" cap="none" spc="0" normalizeH="0" baseline="0" noProof="0">
                <a:latin typeface="+mn-ea"/>
                <a:ea typeface="+mn-ea"/>
                <a:cs typeface="+mn-cs"/>
              </a:rPr>
              <a:t>。</a:t>
            </a:r>
            <a:r>
              <a:rPr kumimoji="0" lang="zh-CN" altLang="en-US" sz="3200" b="1" kern="1200" cap="none" spc="0" normalizeH="0" baseline="0" noProof="0">
                <a:latin typeface="+mn-ea"/>
                <a:ea typeface="+mn-ea"/>
                <a:cs typeface="+mn-cs"/>
              </a:rPr>
              <a:t>哪个容器底受到的压强大？</a:t>
            </a:r>
            <a:endParaRPr kumimoji="0" lang="en-US" sz="3200" b="1" kern="1200" cap="none" spc="0" normalizeH="0" baseline="0" noProof="0">
              <a:latin typeface="+mn-ea"/>
              <a:ea typeface="+mn-ea"/>
              <a:cs typeface="+mn-cs"/>
            </a:endParaRPr>
          </a:p>
        </p:txBody>
      </p:sp>
      <p:grpSp>
        <p:nvGrpSpPr>
          <p:cNvPr id="26627" name="Group 55" title=""/>
          <p:cNvGrpSpPr/>
          <p:nvPr>
            <p:custDataLst>
              <p:tags r:id="rId4"/>
            </p:custDataLst>
          </p:nvPr>
        </p:nvGrpSpPr>
        <p:grpSpPr>
          <a:xfrm>
            <a:off x="3162300" y="3746183"/>
            <a:ext cx="6465888" cy="1792069"/>
            <a:chOff x="0" y="29"/>
            <a:chExt cx="3600" cy="722"/>
          </a:xfrm>
        </p:grpSpPr>
        <p:sp>
          <p:nvSpPr>
            <p:cNvPr id="25606" name="Line 35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1021" y="36"/>
              <a:ext cx="4" cy="22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sm" len="lg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5607" name="Freeform 36"/>
            <p:cNvSpPr/>
            <p:nvPr>
              <p:custDataLst>
                <p:tags r:id="rId6"/>
              </p:custDataLst>
            </p:nvPr>
          </p:nvSpPr>
          <p:spPr bwMode="auto">
            <a:xfrm>
              <a:off x="1210" y="33"/>
              <a:ext cx="734" cy="619"/>
            </a:xfrm>
            <a:custGeom>
              <a:gdLst>
                <a:gd name="T0" fmla="*/ 0 w 1488"/>
                <a:gd name="T1" fmla="*/ 0 h 2400"/>
                <a:gd name="T2" fmla="*/ 2 w 1488"/>
                <a:gd name="T3" fmla="*/ 0 h 2400"/>
                <a:gd name="T4" fmla="*/ 7 w 1488"/>
                <a:gd name="T5" fmla="*/ 0 h 2400"/>
                <a:gd name="T6" fmla="*/ 10 w 1488"/>
                <a:gd name="T7" fmla="*/ 0 h 2400"/>
                <a:gd name="T8" fmla="*/ 0 w 1488"/>
                <a:gd name="T9" fmla="*/ 0 h 2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8"/>
                <a:gd name="T16" fmla="*/ 0 h 2400"/>
                <a:gd name="T17" fmla="*/ 1488 w 1488"/>
                <a:gd name="T18" fmla="*/ 2400 h 2400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8" h="2400">
                  <a:moveTo>
                    <a:pt x="0" y="2400"/>
                  </a:moveTo>
                  <a:lnTo>
                    <a:pt x="384" y="0"/>
                  </a:lnTo>
                  <a:lnTo>
                    <a:pt x="1056" y="0"/>
                  </a:lnTo>
                  <a:lnTo>
                    <a:pt x="1488" y="2400"/>
                  </a:lnTo>
                  <a:lnTo>
                    <a:pt x="0" y="2400"/>
                  </a:lnTo>
                  <a:close/>
                </a:path>
              </a:pathLst>
            </a:custGeom>
            <a:solidFill>
              <a:srgbClr val="C5ECFF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3558" name="Rectangle 3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29"/>
              <a:ext cx="735" cy="619"/>
            </a:xfrm>
            <a:prstGeom prst="rect">
              <a:avLst/>
            </a:prstGeom>
            <a:solidFill>
              <a:srgbClr val="C5ECFF"/>
            </a:solidFill>
            <a:ln w="28575" cmpd="sng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5609" name="AutoShape 3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131" y="29"/>
              <a:ext cx="1469" cy="619"/>
            </a:xfrm>
            <a:custGeom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501 h 21600"/>
                <a:gd name="T14" fmla="*/ 17101 w 21600"/>
                <a:gd name="T15" fmla="*/ 17099 h 21600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5ECFF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3560" name="Text Box 3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05" y="491"/>
              <a:ext cx="272" cy="2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pPr marR="0" algn="ctr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1" i="1" kern="1200" cap="none" spc="0" normalizeH="0" baseline="0" noProof="0">
                  <a:latin typeface="+mn-ea"/>
                  <a:ea typeface="+mn-ea"/>
                  <a:cs typeface="+mn-cs"/>
                </a:rPr>
                <a:t>S</a:t>
              </a:r>
              <a:endParaRPr kumimoji="0" lang="en-US" sz="3600" b="1" i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3561" name="Text Box 40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467" y="491"/>
              <a:ext cx="272" cy="2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pPr marR="0" algn="ctr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1" i="1" kern="1200" cap="none" spc="0" normalizeH="0" baseline="0" noProof="0">
                  <a:latin typeface="+mn-ea"/>
                  <a:ea typeface="+mn-ea"/>
                  <a:cs typeface="+mn-cs"/>
                </a:rPr>
                <a:t>S</a:t>
              </a:r>
              <a:endParaRPr kumimoji="0" lang="en-US" sz="3600" b="1" i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3562" name="Text Box 4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96" y="474"/>
              <a:ext cx="272" cy="2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pPr marR="0" algn="ctr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1" i="1" kern="1200" cap="none" spc="0" normalizeH="0" baseline="0" noProof="0">
                  <a:latin typeface="+mn-ea"/>
                  <a:ea typeface="+mn-ea"/>
                  <a:cs typeface="+mn-cs"/>
                </a:rPr>
                <a:t>S</a:t>
              </a:r>
              <a:endParaRPr kumimoji="0" lang="en-US" sz="3600" b="1" i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5613" name="Line 42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696" y="29"/>
              <a:ext cx="157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Dot"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5614" name="Line 4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696" y="652"/>
              <a:ext cx="202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Dot"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3565" name="Text Box 44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941" y="267"/>
              <a:ext cx="164" cy="2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8000" tIns="10800" rIns="18000" bIns="10800" anchor="ctr">
              <a:spAutoFit/>
            </a:bodyPr>
            <a:lstStyle/>
            <a:p>
              <a:pPr marR="0" algn="ctr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1" i="1" kern="1200" cap="none" spc="0" normalizeH="0" baseline="0" noProof="0">
                  <a:latin typeface="+mn-ea"/>
                  <a:ea typeface="+mn-ea"/>
                  <a:cs typeface="+mn-cs"/>
                </a:rPr>
                <a:t>h</a:t>
              </a:r>
              <a:endParaRPr kumimoji="0" lang="en-US" sz="3600" b="1" i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3566" name="Text Box 45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99" y="147"/>
              <a:ext cx="340" cy="2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R="0" algn="ctr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3600" b="1" kern="1200" cap="none" spc="0" normalizeH="0" baseline="0" noProof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ea"/>
                  <a:ea typeface="+mn-ea"/>
                  <a:cs typeface="+mn-cs"/>
                </a:rPr>
                <a:t>甲</a:t>
              </a:r>
              <a:endParaRPr kumimoji="0" lang="zh-CN" altLang="en-US" sz="36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3567" name="Text Box 46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374" y="136"/>
              <a:ext cx="299" cy="2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R="0" algn="ctr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3600" b="1" kern="1200" cap="none" spc="0" normalizeH="0" baseline="0" noProof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ea"/>
                  <a:ea typeface="+mn-ea"/>
                  <a:cs typeface="+mn-cs"/>
                </a:rPr>
                <a:t>乙</a:t>
              </a:r>
              <a:endParaRPr kumimoji="0" lang="zh-CN" altLang="en-US" sz="36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3568" name="Text Box 47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704" y="140"/>
              <a:ext cx="331" cy="2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R="0" algn="ctr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3600" b="1" kern="1200" cap="none" spc="0" normalizeH="0" baseline="0" noProof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ea"/>
                  <a:ea typeface="+mn-ea"/>
                  <a:cs typeface="+mn-cs"/>
                </a:rPr>
                <a:t>丙</a:t>
              </a:r>
              <a:endParaRPr kumimoji="0" lang="zh-CN" altLang="en-US" sz="36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5604" name="Line 35" title="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4984750" y="4874895"/>
            <a:ext cx="0" cy="444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tailEnd type="triangle" w="sm" len="lg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9" name="TextBox 18" title=""/>
          <p:cNvSpPr txBox="1"/>
          <p:nvPr>
            <p:custDataLst>
              <p:tags r:id="rId19"/>
            </p:custDataLst>
          </p:nvPr>
        </p:nvSpPr>
        <p:spPr>
          <a:xfrm>
            <a:off x="7962900" y="3052445"/>
            <a:ext cx="2222500" cy="8299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一样大</a:t>
            </a:r>
            <a:endParaRPr kumimoji="0" lang="zh-CN" altLang="en-US" sz="48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 title=""/>
          <p:cNvGrpSpPr/>
          <p:nvPr>
            <p:custDataLst>
              <p:tags r:id="rId20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21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 6"/>
            <p:cNvSpPr/>
            <p:nvPr>
              <p:custDataLst>
                <p:tags r:id="rId22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>
              <p:custDataLst>
                <p:tags r:id="rId23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25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26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650" name="Text Box 2" title=""/>
          <p:cNvSpPr txBox="1"/>
          <p:nvPr>
            <p:custDataLst>
              <p:tags r:id="rId3"/>
            </p:custDataLst>
          </p:nvPr>
        </p:nvSpPr>
        <p:spPr>
          <a:xfrm>
            <a:off x="1524000" y="1231265"/>
            <a:ext cx="91440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>
                <a:latin typeface="Times New Roman" panose="02020603050405020304" charset="0"/>
              </a:rPr>
              <a:t>4</a:t>
            </a:r>
            <a:r>
              <a:rPr lang="zh-CN" altLang="en-US" sz="3600">
                <a:latin typeface="Times New Roman" panose="02020603050405020304" charset="0"/>
              </a:rPr>
              <a:t>、如图所示，</a:t>
            </a:r>
            <a:r>
              <a:rPr lang="zh-CN" altLang="zh-CN" sz="3600">
                <a:latin typeface="Times New Roman" panose="02020603050405020304" charset="0"/>
              </a:rPr>
              <a:t>A</a:t>
            </a:r>
            <a:r>
              <a:rPr lang="zh-CN" altLang="en-US" sz="3600">
                <a:latin typeface="Times New Roman" panose="02020603050405020304" charset="0"/>
              </a:rPr>
              <a:t>、</a:t>
            </a:r>
            <a:r>
              <a:rPr lang="zh-CN" altLang="zh-CN" sz="3600">
                <a:latin typeface="Times New Roman" panose="02020603050405020304" charset="0"/>
              </a:rPr>
              <a:t>B</a:t>
            </a:r>
            <a:r>
              <a:rPr lang="zh-CN" altLang="en-US" sz="3600">
                <a:latin typeface="Times New Roman" panose="02020603050405020304" charset="0"/>
              </a:rPr>
              <a:t>两点间的压强关系是</a:t>
            </a:r>
            <a:r>
              <a:rPr lang="zh-CN" altLang="zh-CN" sz="3600">
                <a:latin typeface="Times New Roman" panose="02020603050405020304" charset="0"/>
              </a:rPr>
              <a:t>(</a:t>
            </a:r>
            <a:r>
              <a:rPr lang="en-US" altLang="zh-CN" sz="3600">
                <a:latin typeface="Times New Roman" panose="02020603050405020304" charset="0"/>
              </a:rPr>
              <a:t>     </a:t>
            </a:r>
            <a:r>
              <a:rPr lang="zh-CN" altLang="zh-CN" sz="3600">
                <a:latin typeface="Times New Roman" panose="02020603050405020304" charset="0"/>
              </a:rPr>
              <a:t>)</a:t>
            </a:r>
            <a:endParaRPr lang="zh-CN" altLang="zh-CN" sz="3600">
              <a:latin typeface="Times New Roman" panose="02020603050405020304" charset="0"/>
            </a:endParaRPr>
          </a:p>
          <a:p>
            <a:r>
              <a:rPr lang="zh-CN" altLang="zh-CN" sz="3600">
                <a:latin typeface="Times New Roman" panose="02020603050405020304" charset="0"/>
              </a:rPr>
              <a:t>A.</a:t>
            </a:r>
            <a:r>
              <a:rPr lang="en-US" altLang="zh-CN" sz="3600">
                <a:latin typeface="Times New Roman" panose="02020603050405020304" charset="0"/>
              </a:rPr>
              <a:t>  </a:t>
            </a:r>
            <a:r>
              <a:rPr lang="zh-CN" altLang="zh-CN" sz="3600">
                <a:latin typeface="Times New Roman" panose="02020603050405020304" charset="0"/>
              </a:rPr>
              <a:t>P</a:t>
            </a:r>
            <a:r>
              <a:rPr lang="zh-CN" altLang="zh-CN" sz="3600" baseline="-25000">
                <a:latin typeface="Times New Roman" panose="02020603050405020304" charset="0"/>
              </a:rPr>
              <a:t>A</a:t>
            </a:r>
            <a:r>
              <a:rPr lang="zh-CN" altLang="zh-CN" sz="3600">
                <a:latin typeface="Times New Roman" panose="02020603050405020304" charset="0"/>
              </a:rPr>
              <a:t>=P</a:t>
            </a:r>
            <a:r>
              <a:rPr lang="zh-CN" altLang="zh-CN" sz="3600" baseline="-25000">
                <a:latin typeface="Times New Roman" panose="02020603050405020304" charset="0"/>
              </a:rPr>
              <a:t>B   </a:t>
            </a:r>
            <a:r>
              <a:rPr lang="zh-CN" altLang="zh-CN" sz="3600">
                <a:latin typeface="Times New Roman" panose="02020603050405020304" charset="0"/>
              </a:rPr>
              <a:t>          B.</a:t>
            </a:r>
            <a:r>
              <a:rPr lang="en-US" altLang="zh-CN" sz="3600">
                <a:latin typeface="Times New Roman" panose="02020603050405020304" charset="0"/>
              </a:rPr>
              <a:t>  </a:t>
            </a:r>
            <a:r>
              <a:rPr lang="zh-CN" altLang="zh-CN" sz="3600">
                <a:latin typeface="Times New Roman" panose="02020603050405020304" charset="0"/>
              </a:rPr>
              <a:t>P</a:t>
            </a:r>
            <a:r>
              <a:rPr lang="zh-CN" altLang="zh-CN" sz="3600" baseline="-25000">
                <a:latin typeface="Times New Roman" panose="02020603050405020304" charset="0"/>
              </a:rPr>
              <a:t>A</a:t>
            </a:r>
            <a:r>
              <a:rPr lang="zh-CN" altLang="zh-CN" sz="3600">
                <a:latin typeface="Times New Roman" panose="02020603050405020304" charset="0"/>
              </a:rPr>
              <a:t>&gt;P</a:t>
            </a:r>
            <a:r>
              <a:rPr lang="zh-CN" altLang="zh-CN" sz="3600" baseline="-25000">
                <a:latin typeface="Times New Roman" panose="02020603050405020304" charset="0"/>
              </a:rPr>
              <a:t>B  </a:t>
            </a:r>
            <a:r>
              <a:rPr lang="zh-CN" altLang="zh-CN" sz="3600">
                <a:latin typeface="Times New Roman" panose="02020603050405020304" charset="0"/>
              </a:rPr>
              <a:t>  	</a:t>
            </a:r>
            <a:endParaRPr lang="en-US" altLang="zh-CN" sz="3600">
              <a:latin typeface="Times New Roman" panose="02020603050405020304" charset="0"/>
            </a:endParaRPr>
          </a:p>
          <a:p>
            <a:r>
              <a:rPr lang="zh-CN" altLang="zh-CN" sz="3600">
                <a:latin typeface="Times New Roman" panose="02020603050405020304" charset="0"/>
              </a:rPr>
              <a:t>C.</a:t>
            </a:r>
            <a:r>
              <a:rPr lang="en-US" altLang="zh-CN" sz="3600">
                <a:latin typeface="Times New Roman" panose="02020603050405020304" charset="0"/>
              </a:rPr>
              <a:t>  </a:t>
            </a:r>
            <a:r>
              <a:rPr lang="zh-CN" altLang="zh-CN" sz="3600">
                <a:latin typeface="Times New Roman" panose="02020603050405020304" charset="0"/>
              </a:rPr>
              <a:t>P</a:t>
            </a:r>
            <a:r>
              <a:rPr lang="zh-CN" altLang="zh-CN" sz="3600" baseline="-25000">
                <a:latin typeface="Times New Roman" panose="02020603050405020304" charset="0"/>
              </a:rPr>
              <a:t>A</a:t>
            </a:r>
            <a:r>
              <a:rPr lang="zh-CN" altLang="zh-CN" sz="3600">
                <a:latin typeface="Times New Roman" panose="02020603050405020304" charset="0"/>
              </a:rPr>
              <a:t>&lt;P</a:t>
            </a:r>
            <a:r>
              <a:rPr lang="zh-CN" altLang="zh-CN" sz="3600" baseline="-25000">
                <a:latin typeface="Times New Roman" panose="02020603050405020304" charset="0"/>
              </a:rPr>
              <a:t>B</a:t>
            </a:r>
            <a:r>
              <a:rPr lang="zh-CN" altLang="zh-CN" sz="3600">
                <a:latin typeface="Times New Roman" panose="02020603050405020304" charset="0"/>
              </a:rPr>
              <a:t>         </a:t>
            </a:r>
            <a:r>
              <a:rPr lang="en-US" altLang="zh-CN" sz="3600">
                <a:latin typeface="Times New Roman" panose="02020603050405020304" charset="0"/>
              </a:rPr>
              <a:t>   </a:t>
            </a:r>
            <a:r>
              <a:rPr lang="zh-CN" altLang="zh-CN" sz="3600">
                <a:latin typeface="Times New Roman" panose="02020603050405020304" charset="0"/>
              </a:rPr>
              <a:t>D.</a:t>
            </a:r>
            <a:r>
              <a:rPr lang="en-US" altLang="zh-CN" sz="3600">
                <a:latin typeface="Times New Roman" panose="02020603050405020304" charset="0"/>
              </a:rPr>
              <a:t> </a:t>
            </a:r>
            <a:r>
              <a:rPr lang="zh-CN" altLang="en-US" sz="3600">
                <a:latin typeface="Times New Roman" panose="02020603050405020304" charset="0"/>
              </a:rPr>
              <a:t>无法确定 </a:t>
            </a:r>
            <a:endParaRPr lang="zh-CN" altLang="en-US" sz="3600">
              <a:latin typeface="Times New Roman" panose="02020603050405020304" charset="0"/>
            </a:endParaRPr>
          </a:p>
        </p:txBody>
      </p:sp>
      <p:pic>
        <p:nvPicPr>
          <p:cNvPr id="27651" name="Picture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73250" y="3098165"/>
            <a:ext cx="4537075" cy="359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Text Box 4" title=""/>
          <p:cNvSpPr txBox="1"/>
          <p:nvPr>
            <p:custDataLst>
              <p:tags r:id="rId6"/>
            </p:custDataLst>
          </p:nvPr>
        </p:nvSpPr>
        <p:spPr>
          <a:xfrm>
            <a:off x="10007600" y="1320165"/>
            <a:ext cx="5130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360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zh-CN" altLang="zh-CN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62700" y="3187065"/>
            <a:ext cx="4038600" cy="2861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分析：</a:t>
            </a:r>
            <a:r>
              <a:rPr kumimoji="0" lang="zh-CN" altLang="en-US" sz="3600" b="1" u="sng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由</a:t>
            </a:r>
            <a:r>
              <a:rPr kumimoji="0" lang="en-US" altLang="zh-CN" sz="3600" u="sng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zh-CN" altLang="zh-CN" sz="3600" u="sng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＝ρgh</a:t>
            </a:r>
            <a:r>
              <a:rPr kumimoji="0" lang="zh-CN" altLang="en-US" sz="3600" u="sng" kern="1200" cap="none" spc="0" normalizeH="0" baseline="0" noProof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知</a:t>
            </a:r>
            <a:endParaRPr kumimoji="0" lang="en-US" altLang="zh-CN" sz="3600" b="1" u="sng" kern="1200" cap="none" spc="0" normalizeH="0" baseline="0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深度相同时，</a:t>
            </a:r>
            <a:endParaRPr kumimoji="0" lang="en-US" altLang="zh-CN" sz="3600" b="1" kern="1200" cap="none" spc="0" normalizeH="0" baseline="0" noProof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液体的密度越大，压强越大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（液体压强特点</a:t>
            </a:r>
            <a:r>
              <a:rPr kumimoji="0" lang="en-US" altLang="zh-CN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  <a:r>
              <a:rPr kumimoji="0" lang="zh-CN" altLang="en-US" sz="36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</a:t>
            </a:r>
            <a:endParaRPr kumimoji="0" lang="zh-CN" altLang="en-US" sz="3600" b="1" kern="1200" cap="none" spc="0" normalizeH="0" baseline="0" noProof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 title="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19761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 6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1746" name="Text 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53540" y="1475740"/>
            <a:ext cx="9144000" cy="1753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5</a:t>
            </a:r>
            <a:r>
              <a:rPr kumimoji="0" lang="zh-CN" altLang="en-US" sz="3600" kern="1200" cap="none" spc="0" normalizeH="0" baseline="0" noProof="0">
                <a:latin typeface="+mn-ea"/>
                <a:ea typeface="+mn-ea"/>
                <a:cs typeface="+mn-cs"/>
              </a:rPr>
              <a:t>、</a:t>
            </a:r>
            <a:r>
              <a:rPr kumimoji="0" lang="zh-CN" sz="3600" kern="1200" cap="none" spc="0" normalizeH="0" baseline="0" noProof="0">
                <a:latin typeface="+mn-ea"/>
                <a:ea typeface="+mn-ea"/>
                <a:cs typeface="+mn-cs"/>
              </a:rPr>
              <a:t>如图所示，容器中盛有一定量的水，静止放在斜面上，容器底部</a:t>
            </a:r>
            <a:r>
              <a:rPr kumimoji="0" lang="zh-CN" altLang="zh-CN" sz="3600" kern="1200" cap="none" spc="0" normalizeH="0" baseline="0" noProof="0">
                <a:latin typeface="+mn-ea"/>
                <a:ea typeface="+mn-ea"/>
                <a:cs typeface="+mn-cs"/>
              </a:rPr>
              <a:t>A</a:t>
            </a:r>
            <a:r>
              <a:rPr kumimoji="0" lang="zh-CN" sz="3600" kern="1200" cap="none" spc="0" normalizeH="0" baseline="0" noProof="0">
                <a:latin typeface="+mn-ea"/>
                <a:ea typeface="+mn-ea"/>
                <a:cs typeface="+mn-cs"/>
              </a:rPr>
              <a:t>、</a:t>
            </a:r>
            <a:r>
              <a:rPr kumimoji="0" lang="zh-CN" altLang="zh-CN" sz="3600" kern="1200" cap="none" spc="0" normalizeH="0" baseline="0" noProof="0">
                <a:latin typeface="+mn-ea"/>
                <a:ea typeface="+mn-ea"/>
                <a:cs typeface="+mn-cs"/>
              </a:rPr>
              <a:t>B</a:t>
            </a:r>
            <a:r>
              <a:rPr kumimoji="0" lang="zh-CN" sz="3600" kern="1200" cap="none" spc="0" normalizeH="0" baseline="0" noProof="0">
                <a:latin typeface="+mn-ea"/>
                <a:ea typeface="+mn-ea"/>
                <a:cs typeface="+mn-cs"/>
              </a:rPr>
              <a:t>、</a:t>
            </a:r>
            <a:r>
              <a:rPr kumimoji="0" lang="zh-CN" altLang="zh-CN" sz="3600" kern="1200" cap="none" spc="0" normalizeH="0" baseline="0" noProof="0">
                <a:latin typeface="+mn-ea"/>
                <a:ea typeface="+mn-ea"/>
                <a:cs typeface="+mn-cs"/>
              </a:rPr>
              <a:t>C</a:t>
            </a:r>
            <a:r>
              <a:rPr kumimoji="0" lang="zh-CN" sz="3600" kern="1200" cap="none" spc="0" normalizeH="0" baseline="0" noProof="0">
                <a:latin typeface="+mn-ea"/>
                <a:ea typeface="+mn-ea"/>
                <a:cs typeface="+mn-cs"/>
              </a:rPr>
              <a:t>三点的压强</a:t>
            </a: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600" kern="1200" cap="none" spc="0" normalizeH="0" baseline="-25000" noProof="0">
                <a:latin typeface="+mn-ea"/>
                <a:ea typeface="+mn-ea"/>
                <a:cs typeface="+mn-cs"/>
              </a:rPr>
              <a:t>a</a:t>
            </a:r>
            <a:r>
              <a:rPr kumimoji="0" lang="zh-CN" sz="3600" kern="1200" cap="none" spc="0" normalizeH="0" baseline="0" noProof="0">
                <a:latin typeface="+mn-ea"/>
                <a:ea typeface="+mn-ea"/>
                <a:cs typeface="+mn-cs"/>
              </a:rPr>
              <a:t>、</a:t>
            </a: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600" kern="1200" cap="none" spc="0" normalizeH="0" baseline="-25000" noProof="0">
                <a:latin typeface="+mn-ea"/>
                <a:ea typeface="+mn-ea"/>
                <a:cs typeface="+mn-cs"/>
              </a:rPr>
              <a:t>b</a:t>
            </a:r>
            <a:r>
              <a:rPr kumimoji="0" lang="zh-CN" sz="3600" kern="1200" cap="none" spc="0" normalizeH="0" baseline="0" noProof="0">
                <a:latin typeface="+mn-ea"/>
                <a:ea typeface="+mn-ea"/>
                <a:cs typeface="+mn-cs"/>
              </a:rPr>
              <a:t>、</a:t>
            </a:r>
            <a:r>
              <a:rPr kumimoji="0" lang="en-US" altLang="zh-CN" sz="3600" kern="1200" cap="none" spc="0" normalizeH="0" baseline="0" noProof="0">
                <a:latin typeface="+mn-ea"/>
                <a:ea typeface="+mn-ea"/>
                <a:cs typeface="+mn-cs"/>
              </a:rPr>
              <a:t>p</a:t>
            </a:r>
            <a:r>
              <a:rPr kumimoji="0" lang="zh-CN" altLang="zh-CN" sz="3600" kern="1200" cap="none" spc="0" normalizeH="0" baseline="-25000" noProof="0">
                <a:latin typeface="+mn-ea"/>
                <a:ea typeface="+mn-ea"/>
                <a:cs typeface="+mn-cs"/>
              </a:rPr>
              <a:t>c</a:t>
            </a:r>
            <a:r>
              <a:rPr kumimoji="0" lang="zh-CN" sz="3600" kern="1200" cap="none" spc="0" normalizeH="0" baseline="0" noProof="0">
                <a:latin typeface="+mn-ea"/>
                <a:ea typeface="+mn-ea"/>
                <a:cs typeface="+mn-cs"/>
              </a:rPr>
              <a:t>的大小关系是：</a:t>
            </a:r>
            <a:r>
              <a:rPr kumimoji="0" lang="zh-CN" altLang="zh-CN" sz="3600" kern="1200" cap="none" spc="0" normalizeH="0" baseline="0" noProof="0">
                <a:latin typeface="+mn-ea"/>
                <a:ea typeface="+mn-ea"/>
                <a:cs typeface="+mn-cs"/>
              </a:rPr>
              <a:t>__________________</a:t>
            </a:r>
            <a:r>
              <a:rPr kumimoji="0" lang="zh-CN" sz="3600" kern="1200" cap="none" spc="0" normalizeH="0" baseline="0" noProof="0">
                <a:latin typeface="+mn-ea"/>
                <a:ea typeface="+mn-ea"/>
                <a:cs typeface="+mn-cs"/>
              </a:rPr>
              <a:t>。</a:t>
            </a:r>
            <a:endParaRPr kumimoji="0" lang="zh-CN" sz="3600" kern="1200" cap="none" spc="0" normalizeH="0" baseline="0" noProof="0">
              <a:latin typeface="+mn-ea"/>
              <a:ea typeface="+mn-ea"/>
              <a:cs typeface="+mn-cs"/>
            </a:endParaRPr>
          </a:p>
        </p:txBody>
      </p:sp>
      <p:pic>
        <p:nvPicPr>
          <p:cNvPr id="28675" name="Picture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t="14262"/>
          <a:stretch>
            <a:fillRect/>
          </a:stretch>
        </p:blipFill>
        <p:spPr>
          <a:xfrm>
            <a:off x="2891790" y="3342640"/>
            <a:ext cx="4140200" cy="321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Text Box 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03390" y="2631440"/>
            <a:ext cx="24320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kern="1200" cap="none" spc="0" normalizeH="0" baseline="0" noProof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zh-CN" altLang="zh-CN" sz="3600" kern="1200" cap="none" spc="0" normalizeH="0" baseline="-25000" noProof="0">
                <a:latin typeface="+mn-ea"/>
                <a:ea typeface="+mn-ea"/>
                <a:cs typeface="+mn-cs"/>
              </a:rPr>
              <a:t>a</a:t>
            </a:r>
            <a:r>
              <a:rPr kumimoji="0" lang="zh-CN" altLang="zh-CN" sz="3600" kern="1200" cap="none" spc="0" normalizeH="0" baseline="0" noProof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zh-CN" sz="3600" kern="1200" cap="none" spc="0" normalizeH="0" baseline="0" noProof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&lt;</a:t>
            </a:r>
            <a:r>
              <a:rPr kumimoji="0" lang="zh-CN" altLang="zh-CN" sz="3600" kern="1200" cap="none" spc="0" normalizeH="0" baseline="0" noProof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600" kern="1200" cap="none" spc="0" normalizeH="0" baseline="0" noProof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zh-CN" altLang="zh-CN" sz="3600" kern="1200" cap="none" spc="0" normalizeH="0" baseline="-25000" noProof="0">
                <a:latin typeface="+mn-ea"/>
                <a:ea typeface="+mn-ea"/>
                <a:cs typeface="+mn-cs"/>
              </a:rPr>
              <a:t>b</a:t>
            </a:r>
            <a:r>
              <a:rPr kumimoji="0" lang="zh-CN" altLang="zh-CN" sz="3600" kern="1200" cap="none" spc="0" normalizeH="0" baseline="0" noProof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zh-CN" sz="3600" kern="1200" cap="none" spc="0" normalizeH="0" baseline="0" noProof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&lt;</a:t>
            </a:r>
            <a:r>
              <a:rPr kumimoji="0" lang="zh-CN" altLang="zh-CN" sz="3600" kern="1200" cap="none" spc="0" normalizeH="0" baseline="0" noProof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600" kern="1200" cap="none" spc="0" normalizeH="0" baseline="0" noProof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zh-CN" altLang="zh-CN" sz="3600" kern="1200" cap="none" spc="0" normalizeH="0" baseline="-25000" noProof="0">
                <a:latin typeface="+mn-ea"/>
                <a:ea typeface="+mn-ea"/>
                <a:cs typeface="+mn-cs"/>
              </a:rPr>
              <a:t>c</a:t>
            </a:r>
            <a:endParaRPr kumimoji="0" lang="zh-CN" altLang="zh-CN" sz="3600" kern="1200" cap="none" spc="0" normalizeH="0" baseline="-25000" noProof="0">
              <a:latin typeface="+mn-ea"/>
              <a:ea typeface="+mn-ea"/>
              <a:cs typeface="+mn-cs"/>
            </a:endParaRPr>
          </a:p>
        </p:txBody>
      </p:sp>
      <p:grpSp>
        <p:nvGrpSpPr>
          <p:cNvPr id="3" name="组合 2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06246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458" name="文本框 40961" title=""/>
          <p:cNvSpPr txBox="1"/>
          <p:nvPr>
            <p:custDataLst>
              <p:tags r:id="rId3"/>
            </p:custDataLst>
          </p:nvPr>
        </p:nvSpPr>
        <p:spPr>
          <a:xfrm>
            <a:off x="1697355" y="2060575"/>
            <a:ext cx="91440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6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、下列容器中，不是连通器的是（       ）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A 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</a:t>
            </a: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U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形管          </a:t>
            </a: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B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、茶壶      </a:t>
            </a:r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C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、锅炉水位计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D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、帕斯卡裂桶实验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40963" name="文本框 40962" title=""/>
          <p:cNvSpPr txBox="1"/>
          <p:nvPr>
            <p:custDataLst>
              <p:tags r:id="rId4"/>
            </p:custDataLst>
          </p:nvPr>
        </p:nvSpPr>
        <p:spPr>
          <a:xfrm>
            <a:off x="8904288" y="2060575"/>
            <a:ext cx="11525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990000"/>
                </a:solidFill>
                <a:latin typeface="华文宋体" panose="02010600040101010101" charset="-122"/>
                <a:ea typeface="华文宋体" panose="02010600040101010101" charset="-122"/>
              </a:rPr>
              <a:t>D</a:t>
            </a:r>
            <a:endParaRPr lang="en-US" altLang="zh-CN" sz="3200">
              <a:solidFill>
                <a:srgbClr val="99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19460" name="文本框 40963" title=""/>
          <p:cNvSpPr txBox="1"/>
          <p:nvPr>
            <p:custDataLst>
              <p:tags r:id="rId5"/>
            </p:custDataLst>
          </p:nvPr>
        </p:nvSpPr>
        <p:spPr>
          <a:xfrm>
            <a:off x="1524000" y="3789363"/>
            <a:ext cx="9901238" cy="35998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7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、关于连通器的理解正确的（    ）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A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、连通器中至少有两个开口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B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、连通器中只有两个开口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C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、在连通器中倒入液体后，各液面一定相平。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D</a:t>
            </a:r>
            <a:r>
              <a:rPr lang="zh-CN" altLang="en-US" sz="36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、底部互相连通的容器叫连通器。</a:t>
            </a:r>
            <a:endParaRPr lang="zh-CN" altLang="en-US" sz="36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>
              <a:spcBef>
                <a:spcPct val="50000"/>
              </a:spcBef>
            </a:pPr>
            <a:endParaRPr lang="zh-CN" altLang="en-US" sz="32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40965" name="文本框 40964" title=""/>
          <p:cNvSpPr txBox="1"/>
          <p:nvPr>
            <p:custDataLst>
              <p:tags r:id="rId6"/>
            </p:custDataLst>
          </p:nvPr>
        </p:nvSpPr>
        <p:spPr>
          <a:xfrm>
            <a:off x="7751763" y="3789363"/>
            <a:ext cx="86518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990000"/>
                </a:solidFill>
                <a:latin typeface="华文宋体" panose="02010600040101010101" charset="-122"/>
                <a:ea typeface="华文宋体" panose="02010600040101010101" charset="-122"/>
              </a:rPr>
              <a:t>A</a:t>
            </a:r>
            <a:endParaRPr lang="en-US" altLang="zh-CN" sz="3600">
              <a:solidFill>
                <a:srgbClr val="99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4096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482" name="文本框 41985" title=""/>
          <p:cNvSpPr txBox="1"/>
          <p:nvPr>
            <p:custDataLst>
              <p:tags r:id="rId3"/>
            </p:custDataLst>
          </p:nvPr>
        </p:nvSpPr>
        <p:spPr>
          <a:xfrm>
            <a:off x="1524000" y="1344613"/>
            <a:ext cx="7235825" cy="3538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8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、如图所示，</a:t>
            </a:r>
            <a:r>
              <a:rPr lang="en-US" altLang="zh-CN" sz="3200" b="1" i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A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，</a:t>
            </a:r>
            <a:r>
              <a:rPr lang="en-US" altLang="zh-CN" sz="3200" b="1" i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B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两容器内盛着水，水面等高，两容器间用一斜管相通，</a:t>
            </a:r>
            <a:r>
              <a:rPr lang="en-US" altLang="zh-CN" sz="3200" b="1" i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K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是开关，当</a:t>
            </a:r>
            <a:r>
              <a:rPr lang="en-US" altLang="zh-CN" sz="3200" b="1" i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K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打开后，则（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       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）</a:t>
            </a:r>
            <a:endParaRPr lang="zh-CN" altLang="en-US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A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、水将由</a:t>
            </a:r>
            <a:r>
              <a:rPr lang="en-US" altLang="zh-CN" sz="3200" b="1" i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A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流向</a:t>
            </a:r>
            <a:r>
              <a:rPr lang="en-US" altLang="zh-CN" sz="3200" b="1" i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B</a:t>
            </a:r>
            <a:endParaRPr lang="en-US" altLang="zh-CN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B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、水将由</a:t>
            </a:r>
            <a:r>
              <a:rPr lang="en-US" altLang="zh-CN" sz="3200" b="1" i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B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流向</a:t>
            </a:r>
            <a:r>
              <a:rPr lang="en-US" altLang="zh-CN" sz="3200" b="1" i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A</a:t>
            </a:r>
            <a:endParaRPr lang="en-US" altLang="zh-CN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C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、水不流动</a:t>
            </a:r>
            <a:endParaRPr lang="zh-CN" altLang="en-US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D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、无法确定</a:t>
            </a:r>
            <a:endParaRPr lang="zh-CN" altLang="en-US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20483" name="文本框 41986" title=""/>
          <p:cNvSpPr txBox="1"/>
          <p:nvPr>
            <p:custDataLst>
              <p:tags r:id="rId4"/>
            </p:custDataLst>
          </p:nvPr>
        </p:nvSpPr>
        <p:spPr>
          <a:xfrm>
            <a:off x="7032625" y="5603558"/>
            <a:ext cx="273526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4800" b="1">
              <a:latin typeface="华文宋体" panose="02010600040101010101" charset="-122"/>
              <a:ea typeface="华文宋体" panose="02010600040101010101" charset="-122"/>
            </a:endParaRPr>
          </a:p>
        </p:txBody>
      </p:sp>
      <p:pic>
        <p:nvPicPr>
          <p:cNvPr id="20484" name="图片 4198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 r:link="rId5"/>
          <a:stretch>
            <a:fillRect/>
          </a:stretch>
        </p:blipFill>
        <p:spPr>
          <a:xfrm>
            <a:off x="7951788" y="1920875"/>
            <a:ext cx="2716212" cy="2735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9" name="文本框 41988" title=""/>
          <p:cNvSpPr txBox="1"/>
          <p:nvPr>
            <p:custDataLst>
              <p:tags r:id="rId8"/>
            </p:custDataLst>
          </p:nvPr>
        </p:nvSpPr>
        <p:spPr>
          <a:xfrm>
            <a:off x="6456363" y="2352675"/>
            <a:ext cx="7413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990000"/>
                </a:solidFill>
                <a:latin typeface="华文宋体" panose="02010600040101010101" charset="-122"/>
                <a:ea typeface="华文宋体" panose="02010600040101010101" charset="-122"/>
              </a:rPr>
              <a:t>C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</a:rPr>
              <a:t> </a:t>
            </a:r>
            <a:endParaRPr lang="en-US" altLang="zh-CN" sz="3200" b="1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20486" name="文本框 41989" title=""/>
          <p:cNvSpPr txBox="1"/>
          <p:nvPr>
            <p:custDataLst>
              <p:tags r:id="rId9"/>
            </p:custDataLst>
          </p:nvPr>
        </p:nvSpPr>
        <p:spPr>
          <a:xfrm>
            <a:off x="6959600" y="4882833"/>
            <a:ext cx="309721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4800" b="1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20487" name="文本框 41990" title=""/>
          <p:cNvSpPr txBox="1"/>
          <p:nvPr>
            <p:custDataLst>
              <p:tags r:id="rId10"/>
            </p:custDataLst>
          </p:nvPr>
        </p:nvSpPr>
        <p:spPr>
          <a:xfrm>
            <a:off x="1524000" y="5050790"/>
            <a:ext cx="9144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9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、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U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形管内装有同种液体，放在水平桌面上，静止时两液面是＿＿＿。当把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U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形管左边提高一些，静止时两液面是＿＿＿。</a:t>
            </a:r>
            <a:endParaRPr lang="zh-CN" altLang="en-US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41993" name="文本框 41992" title=""/>
          <p:cNvSpPr txBox="1"/>
          <p:nvPr>
            <p:custDataLst>
              <p:tags r:id="rId11"/>
            </p:custDataLst>
          </p:nvPr>
        </p:nvSpPr>
        <p:spPr>
          <a:xfrm>
            <a:off x="4008438" y="5459095"/>
            <a:ext cx="20161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00"/>
                </a:solidFill>
                <a:latin typeface="华文宋体" panose="02010600040101010101" charset="-122"/>
                <a:ea typeface="华文宋体" panose="02010600040101010101" charset="-122"/>
              </a:rPr>
              <a:t>相平的</a:t>
            </a:r>
            <a:endParaRPr lang="zh-CN" altLang="en-US" sz="3200" b="1">
              <a:solidFill>
                <a:srgbClr val="99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41994" name="文本框 41993" title=""/>
          <p:cNvSpPr txBox="1"/>
          <p:nvPr>
            <p:custDataLst>
              <p:tags r:id="rId12"/>
            </p:custDataLst>
          </p:nvPr>
        </p:nvSpPr>
        <p:spPr>
          <a:xfrm>
            <a:off x="4367213" y="6035358"/>
            <a:ext cx="21605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990000"/>
                </a:solidFill>
                <a:latin typeface="华文宋体" panose="02010600040101010101" charset="-122"/>
                <a:ea typeface="华文宋体" panose="02010600040101010101" charset="-122"/>
              </a:rPr>
              <a:t>相平的</a:t>
            </a:r>
            <a:endParaRPr lang="zh-CN" altLang="en-US" sz="3200" b="1">
              <a:solidFill>
                <a:srgbClr val="99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13"/>
            </p:custDataLst>
          </p:nvPr>
        </p:nvGrpSpPr>
        <p:grpSpPr>
          <a:xfrm>
            <a:off x="0" y="135255"/>
            <a:ext cx="1207643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1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 6"/>
            <p:cNvSpPr/>
            <p:nvPr>
              <p:custDataLst>
                <p:tags r:id="rId1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>
              <p:custDataLst>
                <p:tags r:id="rId16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1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19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722" name="Rectangle 6" title=""/>
          <p:cNvSpPr/>
          <p:nvPr>
            <p:custDataLst>
              <p:tags r:id="rId3"/>
            </p:custDataLst>
          </p:nvPr>
        </p:nvSpPr>
        <p:spPr>
          <a:xfrm>
            <a:off x="3917950" y="228600"/>
            <a:ext cx="3733800" cy="6216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tIns="10800" bIns="10800">
            <a:spAutoFit/>
          </a:bodyPr>
          <a:lstStyle/>
          <a:p>
            <a:r>
              <a:rPr lang="en-US" altLang="zh-CN" sz="3900">
                <a:solidFill>
                  <a:schemeClr val="bg1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帕斯卡裂桶实验</a:t>
            </a:r>
            <a:endParaRPr lang="zh-CN" altLang="en-US" sz="2800" b="1">
              <a:solidFill>
                <a:schemeClr val="bg1"/>
              </a:solidFill>
              <a:latin typeface="Times New Roman" panose="02020603050405020304" charset="0"/>
              <a:ea typeface="华文楷体" panose="02010600040101010101" pitchFamily="2" charset="-122"/>
            </a:endParaRPr>
          </a:p>
        </p:txBody>
      </p:sp>
      <p:sp>
        <p:nvSpPr>
          <p:cNvPr id="30723" name="Rectangle 17" title=""/>
          <p:cNvSpPr/>
          <p:nvPr>
            <p:custDataLst>
              <p:tags r:id="rId4"/>
            </p:custDataLst>
          </p:nvPr>
        </p:nvSpPr>
        <p:spPr>
          <a:xfrm>
            <a:off x="1739900" y="1162050"/>
            <a:ext cx="6373813" cy="263779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F7964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zh-CN" altLang="en-US" sz="2400" b="1">
                <a:solidFill>
                  <a:schemeClr val="tx2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　　帕斯卡在</a:t>
            </a:r>
            <a:r>
              <a:rPr lang="en-US" altLang="zh-CN" sz="2400" b="1">
                <a:solidFill>
                  <a:schemeClr val="tx2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1648</a:t>
            </a:r>
            <a:r>
              <a:rPr lang="zh-CN" altLang="en-US" sz="2400" b="1">
                <a:solidFill>
                  <a:schemeClr val="tx2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年表演了一个著名的实验：他用一个密闭的装满水的桶，在桶盖上插入一根细长的管子，从楼房的阳台上向细管子里灌水。结果只用了几杯水，就把桶压裂了，桶里的水就从裂缝中流了出来。</a:t>
            </a:r>
            <a:endParaRPr lang="en-US" altLang="zh-CN" sz="2400" b="1">
              <a:solidFill>
                <a:schemeClr val="tx2"/>
              </a:solidFill>
              <a:latin typeface="Times New Roman" panose="02020603050405020304" charset="0"/>
              <a:ea typeface="华文楷体" panose="02010600040101010101" pitchFamily="2" charset="-122"/>
            </a:endParaRPr>
          </a:p>
          <a:p>
            <a:pPr>
              <a:lnSpc>
                <a:spcPct val="115000"/>
              </a:lnSpc>
            </a:pPr>
            <a:r>
              <a:rPr lang="zh-CN" altLang="en-US" sz="2400" b="1">
                <a:latin typeface="Times New Roman" panose="02020603050405020304" charset="0"/>
                <a:ea typeface="华文楷体" panose="02010600040101010101" pitchFamily="2" charset="-122"/>
              </a:rPr>
              <a:t>为什么几杯水的威力如此巨大？</a:t>
            </a:r>
            <a:endParaRPr lang="zh-CN" altLang="en-US" sz="2400" b="1">
              <a:latin typeface="Times New Roman" panose="02020603050405020304" charset="0"/>
              <a:ea typeface="华文楷体" panose="02010600040101010101" pitchFamily="2" charset="-122"/>
            </a:endParaRPr>
          </a:p>
        </p:txBody>
      </p:sp>
      <p:sp>
        <p:nvSpPr>
          <p:cNvPr id="25604" name="矩形 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84350" y="3873500"/>
            <a:ext cx="6408738" cy="2748915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5400000" scaled="1"/>
          </a:gradFill>
          <a:ln w="28575" cmpd="sng">
            <a:solidFill>
              <a:srgbClr val="BE4B48"/>
            </a:solidFill>
            <a:miter lim="800000"/>
          </a:ln>
          <a:effectLst>
            <a:outerShdw dist="20000" dir="5400000" algn="ctr" rotWithShape="0">
              <a:srgbClr val="000000">
                <a:alpha val="32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+mn-cs"/>
              </a:rPr>
              <a:t>    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+mn-cs"/>
              </a:rPr>
              <a:t>原来由于细管子的容积较小，几杯水灌进去，其深度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+mn-cs"/>
              </a:rPr>
              <a:t>h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+mn-cs"/>
              </a:rPr>
              <a:t>是很大了，由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＝ρgh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+mn-cs"/>
              </a:rPr>
              <a:t>可知能对水桶产生很大的压强。这个很大的压强就在各个方向产生很大的压力，把桶压裂了。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30725" name="Picture 5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74050" y="495300"/>
            <a:ext cx="2157413" cy="5040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6" name="副标题 2" title=""/>
          <p:cNvSpPr txBox="1"/>
          <p:nvPr>
            <p:custDataLst>
              <p:tags r:id="rId8"/>
            </p:custDataLst>
          </p:nvPr>
        </p:nvSpPr>
        <p:spPr>
          <a:xfrm>
            <a:off x="1524000" y="273050"/>
            <a:ext cx="2260600" cy="5778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3600" b="1">
                <a:solidFill>
                  <a:srgbClr val="C00000"/>
                </a:solidFill>
                <a:latin typeface="Times New Roman" panose="02020603050405020304" charset="0"/>
                <a:ea typeface="华文楷体" panose="02010600040101010101" pitchFamily="2" charset="-122"/>
              </a:rPr>
              <a:t>想想议议：</a:t>
            </a:r>
            <a:endParaRPr lang="zh-CN" altLang="en-US" sz="3600" b="1">
              <a:solidFill>
                <a:srgbClr val="C00000"/>
              </a:solidFill>
              <a:latin typeface="Times New Roman" panose="02020603050405020304" charset="0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218" name="Text Box 2" title=""/>
          <p:cNvSpPr txBox="1"/>
          <p:nvPr>
            <p:custDataLst>
              <p:tags r:id="rId3"/>
            </p:custDataLst>
          </p:nvPr>
        </p:nvSpPr>
        <p:spPr>
          <a:xfrm>
            <a:off x="1739900" y="6007100"/>
            <a:ext cx="94170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大坝的横截面为什么均为上窄下宽，呈梯形状？</a:t>
            </a:r>
            <a:endParaRPr lang="zh-CN" altLang="en-US" sz="3200">
              <a:solidFill>
                <a:srgbClr val="00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pic>
        <p:nvPicPr>
          <p:cNvPr id="9219" name="Picture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8571" t="8051"/>
          <a:stretch>
            <a:fillRect/>
          </a:stretch>
        </p:blipFill>
        <p:spPr>
          <a:xfrm>
            <a:off x="1524000" y="0"/>
            <a:ext cx="9144000" cy="6021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24000" y="0"/>
            <a:ext cx="9144000" cy="6021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3371850" y="68675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920750" y="1245870"/>
            <a:ext cx="10932795" cy="2381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solidFill>
                  <a:srgbClr val="002060"/>
                </a:solidFill>
                <a:sym typeface="+mn-ea"/>
              </a:rPr>
              <a:t>上节课知道，固体、液体还是气体，由于重力或其他力的作用。只要相互挤压，就会产生压力和压强。</a:t>
            </a:r>
            <a:endParaRPr lang="en-US" altLang="zh-CN" sz="3600">
              <a:solidFill>
                <a:srgbClr val="002060"/>
              </a:solidFill>
              <a:sym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     </a:t>
            </a:r>
            <a:r>
              <a:rPr lang="zh-CN" altLang="en-US" sz="3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液体受到</a:t>
            </a:r>
            <a:r>
              <a:rPr lang="zh-CN" altLang="en-US" sz="3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重力的作用</a:t>
            </a:r>
            <a:r>
              <a:rPr lang="zh-CN" altLang="en-US" sz="3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，且</a:t>
            </a:r>
            <a:r>
              <a:rPr lang="zh-CN" altLang="en-US" sz="3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具有流动性</a:t>
            </a:r>
            <a:r>
              <a:rPr lang="zh-CN" altLang="en-US" sz="3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，所以液体内部各个方向都有压强。</a:t>
            </a:r>
            <a:endParaRPr lang="zh-CN" altLang="en-US" sz="36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36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solidFill>
                  <a:srgbClr val="7030A0"/>
                </a:solidFill>
                <a:sym typeface="+mn-ea"/>
              </a:rPr>
              <a:t>液体压强大小与哪些因素有关呢？</a:t>
            </a:r>
            <a:endParaRPr lang="zh-CN" altLang="en-US" sz="3600">
              <a:solidFill>
                <a:srgbClr val="7030A0"/>
              </a:solidFill>
              <a:sym typeface="+mn-ea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solidFill>
                  <a:srgbClr val="7030A0"/>
                </a:solidFill>
                <a:sym typeface="+mn-ea"/>
              </a:rPr>
              <a:t>液体压强的特点又是怎样的呢</a:t>
            </a:r>
            <a:endParaRPr lang="zh-CN" altLang="en-US" sz="3600">
              <a:solidFill>
                <a:srgbClr val="7030A0"/>
              </a:solidFill>
              <a:sym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  </a:t>
            </a:r>
            <a:endParaRPr lang="zh-CN" altLang="en-US" sz="36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36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3" name="组合 22" title=""/>
          <p:cNvGrpSpPr/>
          <p:nvPr>
            <p:custDataLst>
              <p:tags r:id="rId3"/>
            </p:custDataLst>
          </p:nvPr>
        </p:nvGrpSpPr>
        <p:grpSpPr>
          <a:xfrm>
            <a:off x="5678805" y="1483995"/>
            <a:ext cx="5593715" cy="3387090"/>
            <a:chOff x="10344" y="6428"/>
            <a:chExt cx="8671" cy="5334"/>
          </a:xfrm>
        </p:grpSpPr>
        <p:sp>
          <p:nvSpPr>
            <p:cNvPr id="27" name="文本框 819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0344" y="6428"/>
              <a:ext cx="7126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/>
              <a:r>
                <a:rPr lang="en-US" altLang="zh-CN" sz="28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U</a:t>
              </a:r>
              <a:r>
                <a:rPr lang="zh-CN" altLang="en-US" sz="2800">
                  <a:solidFill>
                    <a:srgbClr val="02375B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形</a:t>
              </a:r>
              <a:r>
                <a:rPr lang="zh-CN" altLang="en-US" sz="28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管压强计的使用：</a:t>
              </a:r>
              <a:endParaRPr lang="zh-CN" altLang="en-US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5"/>
              </p:custDataLst>
            </p:nvPr>
          </p:nvSpPr>
          <p:spPr>
            <a:xfrm>
              <a:off x="10344" y="7141"/>
              <a:ext cx="8671" cy="46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橡皮膜受到外力作用（橡皮膜上受到压强）而凹陷时，U形管两侧液面会出现</a:t>
              </a:r>
              <a:r>
                <a:rPr lang="zh-CN" altLang="en-US" sz="2800">
                  <a:solidFill>
                    <a:srgbClr val="C0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高度差</a:t>
              </a:r>
              <a:r>
                <a:rPr lang="zh-CN" altLang="en-US" sz="28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，实验时，</a:t>
              </a:r>
              <a:r>
                <a:rPr lang="zh-CN" altLang="en-US" sz="2800">
                  <a:solidFill>
                    <a:srgbClr val="C0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用U形管中液面高度差</a:t>
              </a:r>
              <a:r>
                <a:rPr lang="zh-CN" altLang="en-US" sz="28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来显示</a:t>
              </a:r>
              <a:endParaRPr lang="zh-CN" altLang="en-US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（</a:t>
              </a:r>
              <a:r>
                <a:rPr lang="zh-CN" altLang="en-US" sz="2800">
                  <a:solidFill>
                    <a:srgbClr val="C0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液体压强的大小</a:t>
              </a:r>
              <a:r>
                <a:rPr lang="zh-CN" altLang="en-US" sz="28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</a:rPr>
                <a:t>，压强越大，高度差越大。</a:t>
              </a:r>
              <a:endParaRPr lang="zh-CN" altLang="en-US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endParaRPr>
            </a:p>
          </p:txBody>
        </p:sp>
      </p:grpSp>
      <p:grpSp>
        <p:nvGrpSpPr>
          <p:cNvPr id="44" name="组合 43" title=""/>
          <p:cNvGrpSpPr/>
          <p:nvPr>
            <p:custDataLst>
              <p:tags r:id="rId6"/>
            </p:custDataLst>
          </p:nvPr>
        </p:nvGrpSpPr>
        <p:grpSpPr>
          <a:xfrm>
            <a:off x="7578090" y="4871085"/>
            <a:ext cx="2697480" cy="735965"/>
            <a:chOff x="14304" y="2559"/>
            <a:chExt cx="4248" cy="1159"/>
          </a:xfrm>
        </p:grpSpPr>
        <p:sp>
          <p:nvSpPr>
            <p:cNvPr id="43" name="爆炸形 2 42"/>
            <p:cNvSpPr/>
            <p:nvPr>
              <p:custDataLst>
                <p:tags r:id="rId7"/>
              </p:custDataLst>
            </p:nvPr>
          </p:nvSpPr>
          <p:spPr>
            <a:xfrm>
              <a:off x="14304" y="2559"/>
              <a:ext cx="2765" cy="1159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8"/>
              </p:custDataLst>
            </p:nvPr>
          </p:nvSpPr>
          <p:spPr>
            <a:xfrm>
              <a:off x="14626" y="2671"/>
              <a:ext cx="392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rgbClr val="FF0000"/>
                  </a:solidFill>
                  <a:latin typeface="华文宋体" panose="02010600040101010101" charset="-122"/>
                  <a:ea typeface="华文宋体" panose="02010600040101010101" charset="-122"/>
                </a:rPr>
                <a:t>转换法</a:t>
              </a:r>
              <a:endParaRPr lang="zh-CN" altLang="en-US" sz="36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" name="矩形 2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33" name="文本框 3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36" name="椭圆 35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  <p:pic>
        <p:nvPicPr>
          <p:cNvPr id="39" name="内容占位符 38" title=""/>
          <p:cNvPicPr>
            <a:picLocks noChangeAspect="1"/>
          </p:cNvPicPr>
          <p:nvPr>
            <p:ph idx="1"/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20370" y="2105025"/>
            <a:ext cx="4867910" cy="4034790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18"/>
            </p:custDataLst>
          </p:nvPr>
        </p:nvSpPr>
        <p:spPr>
          <a:xfrm>
            <a:off x="420370" y="12382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探究实验：</a:t>
            </a:r>
            <a:r>
              <a:rPr lang="zh-CN" altLang="en-US" sz="2800" b="1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液体压强的特点</a:t>
            </a:r>
            <a:endParaRPr lang="zh-CN" altLang="en-US" sz="2800" b="1">
              <a:solidFill>
                <a:srgbClr val="C00000"/>
              </a:solidFill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 title=""/>
          <p:cNvSpPr txBox="1"/>
          <p:nvPr>
            <p:custDataLst>
              <p:tags r:id="rId3"/>
            </p:custDataLst>
          </p:nvPr>
        </p:nvSpPr>
        <p:spPr>
          <a:xfrm>
            <a:off x="627380" y="2461260"/>
            <a:ext cx="7470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液体压强的大小可能与方向、深度、液体密度有关。</a:t>
            </a:r>
            <a:endParaRPr lang="zh-CN" altLang="en-US" sz="2400">
              <a:solidFill>
                <a:srgbClr val="002060"/>
              </a:solidFill>
              <a:effectLst/>
              <a:latin typeface="华文宋体" panose="02010600040101010101" charset="-122"/>
              <a:ea typeface="华文宋体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4"/>
            </p:custDataLst>
          </p:nvPr>
        </p:nvSpPr>
        <p:spPr>
          <a:xfrm>
            <a:off x="627380" y="1832610"/>
            <a:ext cx="25920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</a:rPr>
              <a:t>【</a:t>
            </a:r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猜想与假设</a:t>
            </a:r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</a:rPr>
              <a:t>】</a:t>
            </a:r>
            <a:endParaRPr lang="zh-CN" altLang="en-US" sz="2600">
              <a:solidFill>
                <a:srgbClr val="1C5D3E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775970" y="2998470"/>
            <a:ext cx="6502400" cy="1842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</a:rPr>
              <a:t>【</a:t>
            </a:r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实验方法</a:t>
            </a:r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</a:rPr>
              <a:t>】</a:t>
            </a:r>
            <a:endParaRPr lang="zh-CN" altLang="en-US" sz="2600">
              <a:solidFill>
                <a:srgbClr val="1C5D3E"/>
              </a:solidFill>
              <a:latin typeface="华文宋体" panose="02010600040101010101" charset="-122"/>
              <a:ea typeface="华文宋体" panose="02010600040101010101" charset="-122"/>
            </a:endParaRPr>
          </a:p>
          <a:p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分别控制方向、深度和液体密度等变量。</a:t>
            </a:r>
            <a:endParaRPr lang="zh-CN" altLang="en-US" sz="26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  <a:p>
            <a:endParaRPr lang="zh-CN" altLang="en-US" sz="26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  <a:p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通过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微小压强计两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液柱的</a:t>
            </a:r>
            <a:r>
              <a:rPr lang="zh-CN" altLang="en-US" sz="2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高度差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来说明液体压强大小。</a:t>
            </a:r>
            <a:endParaRPr lang="zh-CN" altLang="en-US" sz="2600">
              <a:solidFill>
                <a:srgbClr val="1C5D3E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6"/>
            </p:custDataLst>
          </p:nvPr>
        </p:nvSpPr>
        <p:spPr>
          <a:xfrm>
            <a:off x="490220" y="5520055"/>
            <a:ext cx="25920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</a:rPr>
              <a:t>【实验装置】</a:t>
            </a:r>
            <a:endParaRPr lang="zh-CN" altLang="en-US" sz="2600">
              <a:solidFill>
                <a:srgbClr val="1C5D3E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58" name="文本框 57" title=""/>
          <p:cNvSpPr txBox="1"/>
          <p:nvPr>
            <p:custDataLst>
              <p:tags r:id="rId7"/>
            </p:custDataLst>
          </p:nvPr>
        </p:nvSpPr>
        <p:spPr>
          <a:xfrm>
            <a:off x="2709545" y="5543550"/>
            <a:ext cx="50463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微小压强计、水、 盐水、烧杯</a:t>
            </a:r>
            <a:endParaRPr lang="zh-CN" altLang="en-US" sz="24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17" name="矩形 16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21" name="文本框 20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22" name="椭圆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  <p:pic>
        <p:nvPicPr>
          <p:cNvPr id="6" name="内容占位符 5" title=""/>
          <p:cNvPicPr>
            <a:picLocks noChangeAspect="1"/>
          </p:cNvPicPr>
          <p:nvPr>
            <p:ph idx="1"/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387715" y="1832610"/>
            <a:ext cx="3321050" cy="4034790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17"/>
            </p:custDataLst>
          </p:nvPr>
        </p:nvSpPr>
        <p:spPr>
          <a:xfrm>
            <a:off x="2002155" y="3797935"/>
            <a:ext cx="251650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控制变量法</a:t>
            </a:r>
            <a:endParaRPr lang="zh-CN" altLang="en-US" sz="2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8"/>
            </p:custDataLst>
          </p:nvPr>
        </p:nvSpPr>
        <p:spPr>
          <a:xfrm>
            <a:off x="3082290" y="4670425"/>
            <a:ext cx="251650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转换法</a:t>
            </a:r>
            <a:endParaRPr lang="zh-CN" altLang="en-US" sz="2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5" grpId="0"/>
      <p:bldP spid="46" grpId="0"/>
      <p:bldP spid="58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6" name="文本框 45" title=""/>
          <p:cNvSpPr txBox="1"/>
          <p:nvPr>
            <p:custDataLst>
              <p:tags r:id="rId3"/>
            </p:custDataLst>
          </p:nvPr>
        </p:nvSpPr>
        <p:spPr>
          <a:xfrm>
            <a:off x="313690" y="1036955"/>
            <a:ext cx="25920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1C5D3E"/>
                </a:solidFill>
                <a:latin typeface="华文宋体" panose="02010600040101010101" charset="-122"/>
                <a:ea typeface="华文宋体" panose="02010600040101010101" charset="-122"/>
              </a:rPr>
              <a:t>【实验步骤】</a:t>
            </a:r>
            <a:endParaRPr lang="zh-CN" altLang="en-US" sz="2600">
              <a:solidFill>
                <a:srgbClr val="1C5D3E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58" name="文本框 57" title=""/>
          <p:cNvSpPr txBox="1"/>
          <p:nvPr>
            <p:custDataLst>
              <p:tags r:id="rId4"/>
            </p:custDataLst>
          </p:nvPr>
        </p:nvSpPr>
        <p:spPr>
          <a:xfrm>
            <a:off x="420370" y="1584325"/>
            <a:ext cx="10820400" cy="1360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500">
                <a:solidFill>
                  <a:schemeClr val="bg1"/>
                </a:solidFill>
                <a:highlight>
                  <a:srgbClr val="008080"/>
                </a:highligh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1.</a:t>
            </a:r>
            <a:r>
              <a:rPr lang="zh-CN" altLang="en-US" sz="2500">
                <a:solidFill>
                  <a:schemeClr val="bg1"/>
                </a:solidFill>
                <a:highlight>
                  <a:srgbClr val="008080"/>
                </a:highligh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液体压强大小与方向的关系：</a:t>
            </a:r>
            <a:endParaRPr lang="zh-CN" altLang="en-US" sz="2500">
              <a:solidFill>
                <a:schemeClr val="bg1"/>
              </a:solidFill>
              <a:highlight>
                <a:srgbClr val="008080"/>
              </a:highlight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5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将探头放进盛水的容器中，看看液体内部是否存在压强，保持探头在水中的</a:t>
            </a:r>
            <a:r>
              <a:rPr lang="zh-CN" altLang="en-US" sz="25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深度不变</a:t>
            </a:r>
            <a:r>
              <a:rPr lang="zh-CN" altLang="en-US" sz="25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，改变</a:t>
            </a:r>
            <a:r>
              <a:rPr lang="zh-CN" altLang="en-US" sz="25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探头方向</a:t>
            </a:r>
            <a:r>
              <a:rPr lang="zh-CN" altLang="en-US" sz="25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，观察液体内部同一深度各个方向的压强怎样的。</a:t>
            </a:r>
            <a:endParaRPr lang="zh-CN" altLang="en-US" sz="25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grpSp>
        <p:nvGrpSpPr>
          <p:cNvPr id="7" name="组合 6" title=""/>
          <p:cNvGrpSpPr/>
          <p:nvPr>
            <p:custDataLst>
              <p:tags r:id="rId5"/>
            </p:custDataLst>
          </p:nvPr>
        </p:nvGrpSpPr>
        <p:grpSpPr>
          <a:xfrm>
            <a:off x="1744980" y="3203575"/>
            <a:ext cx="8415655" cy="2510155"/>
            <a:chOff x="2162" y="5250"/>
            <a:chExt cx="14843" cy="3906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2162" y="5250"/>
              <a:ext cx="13018" cy="3907"/>
            </a:xfrm>
            <a:prstGeom prst="rect">
              <a:avLst/>
            </a:prstGeom>
          </p:spPr>
        </p:pic>
        <p:cxnSp>
          <p:nvCxnSpPr>
            <p:cNvPr id="14" name="直接连接符 13"/>
            <p:cNvCxnSpPr/>
            <p:nvPr>
              <p:custDataLst>
                <p:tags r:id="rId8"/>
              </p:custDataLst>
            </p:nvPr>
          </p:nvCxnSpPr>
          <p:spPr>
            <a:xfrm>
              <a:off x="2193" y="7815"/>
              <a:ext cx="14813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9"/>
              </p:custDataLst>
            </p:nvPr>
          </p:nvCxnSpPr>
          <p:spPr>
            <a:xfrm>
              <a:off x="2193" y="7451"/>
              <a:ext cx="14813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 title=""/>
          <p:cNvSpPr/>
          <p:nvPr>
            <p:custDataLst>
              <p:tags r:id="rId10"/>
            </p:custDataLst>
          </p:nvPr>
        </p:nvSpPr>
        <p:spPr>
          <a:xfrm>
            <a:off x="767715" y="5714365"/>
            <a:ext cx="9765665" cy="909320"/>
          </a:xfrm>
          <a:prstGeom prst="rect">
            <a:avLst/>
          </a:prstGeom>
          <a:solidFill>
            <a:srgbClr val="0070C0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结论一：</a:t>
            </a:r>
            <a:r>
              <a:rPr lang="zh-CN" altLang="en-US" sz="2600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液体内部各个方向存在压强</a:t>
            </a:r>
            <a:r>
              <a:rPr lang="en-US" altLang="zh-CN" sz="2600">
                <a:solidFill>
                  <a:srgbClr val="FFFF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, </a:t>
            </a:r>
            <a:r>
              <a:rPr lang="zh-CN" alt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同种液体内部同一深度，向各个方向的压强都</a:t>
            </a:r>
            <a:r>
              <a:rPr lang="zh-CN" alt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相等</a:t>
            </a:r>
            <a:r>
              <a:rPr lang="zh-CN" alt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。</a:t>
            </a:r>
            <a:endParaRPr lang="zh-CN" altLang="en-US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11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" name="矩形 2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19" name="文本框 18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8" name="文本框 57" title=""/>
          <p:cNvSpPr txBox="1"/>
          <p:nvPr>
            <p:custDataLst>
              <p:tags r:id="rId3"/>
            </p:custDataLst>
          </p:nvPr>
        </p:nvSpPr>
        <p:spPr>
          <a:xfrm>
            <a:off x="461645" y="1511935"/>
            <a:ext cx="10260965" cy="1360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500">
                <a:solidFill>
                  <a:schemeClr val="bg1"/>
                </a:solidFill>
                <a:highlight>
                  <a:srgbClr val="008080"/>
                </a:highligh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2.</a:t>
            </a:r>
            <a:r>
              <a:rPr lang="zh-CN" altLang="en-US" sz="2500">
                <a:solidFill>
                  <a:schemeClr val="bg1"/>
                </a:solidFill>
                <a:highlight>
                  <a:srgbClr val="008080"/>
                </a:highlight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液体压强大小与深度的关系：</a:t>
            </a:r>
            <a:endParaRPr lang="zh-CN" altLang="en-US" sz="2500">
              <a:solidFill>
                <a:schemeClr val="bg1"/>
              </a:solidFill>
              <a:highlight>
                <a:srgbClr val="008080"/>
              </a:highlight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5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将探头放进盛水的容器中，保持探头在水中的</a:t>
            </a:r>
            <a:r>
              <a:rPr lang="zh-CN" altLang="en-US" sz="25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方向不变</a:t>
            </a:r>
            <a:r>
              <a:rPr lang="zh-CN" altLang="en-US" sz="25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</a:t>
            </a:r>
            <a:r>
              <a:rPr lang="zh-CN" altLang="en-US" sz="25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增大</a:t>
            </a:r>
            <a:r>
              <a:rPr lang="zh-CN" altLang="en-US" sz="25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探头在水中的</a:t>
            </a:r>
            <a:r>
              <a:rPr lang="zh-CN" altLang="en-US" sz="25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深度</a:t>
            </a:r>
            <a:r>
              <a:rPr lang="zh-CN" altLang="en-US" sz="25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，观察液体内部的压强变化情况。</a:t>
            </a:r>
            <a:endParaRPr lang="zh-CN" altLang="en-US" sz="25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17" name="矩形 16" title=""/>
          <p:cNvSpPr/>
          <p:nvPr>
            <p:custDataLst>
              <p:tags r:id="rId4"/>
            </p:custDataLst>
          </p:nvPr>
        </p:nvSpPr>
        <p:spPr>
          <a:xfrm>
            <a:off x="7356475" y="4015740"/>
            <a:ext cx="3629025" cy="1657350"/>
          </a:xfrm>
          <a:prstGeom prst="rect">
            <a:avLst/>
          </a:prstGeom>
          <a:solidFill>
            <a:srgbClr val="0070C0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结论二：</a:t>
            </a:r>
            <a:endParaRPr lang="zh-CN" altLang="en-US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同种液体内部压强，</a:t>
            </a:r>
            <a:endParaRPr lang="zh-CN" altLang="en-US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深度越深，压强越大</a:t>
            </a:r>
            <a:r>
              <a:rPr lang="zh-CN" alt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。</a:t>
            </a:r>
            <a:endParaRPr lang="zh-CN" altLang="en-US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  <p:grpSp>
        <p:nvGrpSpPr>
          <p:cNvPr id="31" name="组合 30" title=""/>
          <p:cNvGrpSpPr/>
          <p:nvPr>
            <p:custDataLst>
              <p:tags r:id="rId5"/>
            </p:custDataLst>
          </p:nvPr>
        </p:nvGrpSpPr>
        <p:grpSpPr>
          <a:xfrm>
            <a:off x="793640" y="3260090"/>
            <a:ext cx="5501579" cy="2667263"/>
            <a:chOff x="3737" y="3681"/>
            <a:chExt cx="10395" cy="504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441" y="3681"/>
              <a:ext cx="9050" cy="504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>
              <p:custDataLst>
                <p:tags r:id="rId8"/>
              </p:custDataLst>
            </p:nvPr>
          </p:nvGrpSpPr>
          <p:grpSpPr>
            <a:xfrm>
              <a:off x="3737" y="5701"/>
              <a:ext cx="10395" cy="2585"/>
              <a:chOff x="3737" y="5701"/>
              <a:chExt cx="10395" cy="2585"/>
            </a:xfrm>
          </p:grpSpPr>
          <p:cxnSp>
            <p:nvCxnSpPr>
              <p:cNvPr id="3" name="直接连接符 2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9238" y="7175"/>
                <a:ext cx="4895" cy="0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3737" y="6280"/>
                <a:ext cx="46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3737" y="6797"/>
                <a:ext cx="46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9238" y="5701"/>
                <a:ext cx="4895" cy="0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3737" y="8286"/>
                <a:ext cx="8184" cy="0"/>
              </a:xfrm>
              <a:prstGeom prst="line">
                <a:avLst/>
              </a:prstGeom>
              <a:ln w="1905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3737" y="7175"/>
                <a:ext cx="4675" cy="0"/>
              </a:xfrm>
              <a:prstGeom prst="line">
                <a:avLst/>
              </a:prstGeom>
              <a:ln w="1905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组合 4" title=""/>
          <p:cNvGrpSpPr/>
          <p:nvPr>
            <p:custDataLst>
              <p:tags r:id="rId1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7" name="矩形 6"/>
            <p:cNvSpPr/>
            <p:nvPr>
              <p:custDataLst>
                <p:tags r:id="rId1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>
              <p:custDataLst>
                <p:tags r:id="rId18"/>
              </p:custDataLst>
            </p:nvPr>
          </p:nvGrpSpPr>
          <p:grpSpPr>
            <a:xfrm>
              <a:off x="494" y="378"/>
              <a:ext cx="6623" cy="1332"/>
              <a:chOff x="487" y="636"/>
              <a:chExt cx="6232" cy="1150"/>
            </a:xfrm>
          </p:grpSpPr>
          <p:sp>
            <p:nvSpPr>
              <p:cNvPr id="27" name="文本框 2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828" y="854"/>
                <a:ext cx="489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液体压强的特点</a:t>
                </a:r>
                <a:endParaRPr lang="zh-CN" altLang="zh-CN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32" name="椭圆 31"/>
              <p:cNvSpPr/>
              <p:nvPr>
                <p:custDataLst>
                  <p:tags r:id="rId2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6"/>
              <p:cNvSpPr/>
              <p:nvPr>
                <p:custDataLst>
                  <p:tags r:id="rId2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7" grpId="0" animBg="1"/>
    </p:bldLst>
  </p:timing>
</p:sld>
</file>

<file path=ppt/tags/tag1.xml><?xml version="1.0" encoding="utf-8"?>
<p:tagLst xmlns:p="http://schemas.openxmlformats.org/presentationml/2006/main">
  <p:tag name="AS_UNIQUEID" val="4528"/>
</p:tagLst>
</file>

<file path=ppt/tags/tag10.xml><?xml version="1.0" encoding="utf-8"?>
<p:tagLst xmlns:p="http://schemas.openxmlformats.org/presentationml/2006/main">
  <p:tag name="AS_UNIQUEID" val="16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4564"/>
</p:tagLst>
</file>

<file path=ppt/tags/tag101.xml><?xml version="1.0" encoding="utf-8"?>
<p:tagLst xmlns:p="http://schemas.openxmlformats.org/presentationml/2006/main">
  <p:tag name="AS_UNIQUEID" val="4565"/>
</p:tagLst>
</file>

<file path=ppt/tags/tag102.xml><?xml version="1.0" encoding="utf-8"?>
<p:tagLst xmlns:p="http://schemas.openxmlformats.org/presentationml/2006/main">
  <p:tag name="AS_UNIQUEID" val="4566"/>
</p:tagLst>
</file>

<file path=ppt/tags/tag103.xml><?xml version="1.0" encoding="utf-8"?>
<p:tagLst xmlns:p="http://schemas.openxmlformats.org/presentationml/2006/main">
  <p:tag name="AS_UNIQUEID" val="4567"/>
</p:tagLst>
</file>

<file path=ppt/tags/tag104.xml><?xml version="1.0" encoding="utf-8"?>
<p:tagLst xmlns:p="http://schemas.openxmlformats.org/presentationml/2006/main">
  <p:tag name="AS_UNIQUEID" val="4568"/>
</p:tagLst>
</file>

<file path=ppt/tags/tag105.xml><?xml version="1.0" encoding="utf-8"?>
<p:tagLst xmlns:p="http://schemas.openxmlformats.org/presentationml/2006/main">
  <p:tag name="AS_UNIQUEID" val="4569"/>
</p:tagLst>
</file>

<file path=ppt/tags/tag106.xml><?xml version="1.0" encoding="utf-8"?>
<p:tagLst xmlns:p="http://schemas.openxmlformats.org/presentationml/2006/main">
  <p:tag name="AS_UNIQUEID" val="4570"/>
</p:tagLst>
</file>

<file path=ppt/tags/tag107.xml><?xml version="1.0" encoding="utf-8"?>
<p:tagLst xmlns:p="http://schemas.openxmlformats.org/presentationml/2006/main">
  <p:tag name="AS_UNIQUEID" val="4571"/>
</p:tagLst>
</file>

<file path=ppt/tags/tag108.xml><?xml version="1.0" encoding="utf-8"?>
<p:tagLst xmlns:p="http://schemas.openxmlformats.org/presentationml/2006/main">
  <p:tag name="AS_UNIQUEID" val="4572"/>
</p:tagLst>
</file>

<file path=ppt/tags/tag109.xml><?xml version="1.0" encoding="utf-8"?>
<p:tagLst xmlns:p="http://schemas.openxmlformats.org/presentationml/2006/main">
  <p:tag name="AS_UNIQUEID" val="4573"/>
</p:tagLst>
</file>

<file path=ppt/tags/tag11.xml><?xml version="1.0" encoding="utf-8"?>
<p:tagLst xmlns:p="http://schemas.openxmlformats.org/presentationml/2006/main">
  <p:tag name="AS_UNIQUEID" val="1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0.xml><?xml version="1.0" encoding="utf-8"?>
<p:tagLst xmlns:p="http://schemas.openxmlformats.org/presentationml/2006/main">
  <p:tag name="AS_UNIQUEID" val="4574"/>
</p:tagLst>
</file>

<file path=ppt/tags/tag111.xml><?xml version="1.0" encoding="utf-8"?>
<p:tagLst xmlns:p="http://schemas.openxmlformats.org/presentationml/2006/main">
  <p:tag name="AS_UNIQUEID" val="4575"/>
</p:tagLst>
</file>

<file path=ppt/tags/tag112.xml><?xml version="1.0" encoding="utf-8"?>
<p:tagLst xmlns:p="http://schemas.openxmlformats.org/presentationml/2006/main">
  <p:tag name="AS_UNIQUEID" val="4576"/>
</p:tagLst>
</file>

<file path=ppt/tags/tag113.xml><?xml version="1.0" encoding="utf-8"?>
<p:tagLst xmlns:p="http://schemas.openxmlformats.org/presentationml/2006/main">
  <p:tag name="AS_UNIQUEID" val="4577"/>
</p:tagLst>
</file>

<file path=ppt/tags/tag114.xml><?xml version="1.0" encoding="utf-8"?>
<p:tagLst xmlns:p="http://schemas.openxmlformats.org/presentationml/2006/main">
  <p:tag name="AS_UNIQUEID" val="4578"/>
</p:tagLst>
</file>

<file path=ppt/tags/tag115.xml><?xml version="1.0" encoding="utf-8"?>
<p:tagLst xmlns:p="http://schemas.openxmlformats.org/presentationml/2006/main">
  <p:tag name="AS_UNIQUEID" val="4579"/>
</p:tagLst>
</file>

<file path=ppt/tags/tag116.xml><?xml version="1.0" encoding="utf-8"?>
<p:tagLst xmlns:p="http://schemas.openxmlformats.org/presentationml/2006/main">
  <p:tag name="AS_UNIQUEID" val="4580"/>
</p:tagLst>
</file>

<file path=ppt/tags/tag117.xml><?xml version="1.0" encoding="utf-8"?>
<p:tagLst xmlns:p="http://schemas.openxmlformats.org/presentationml/2006/main">
  <p:tag name="AS_UNIQUEID" val="4581"/>
</p:tagLst>
</file>

<file path=ppt/tags/tag118.xml><?xml version="1.0" encoding="utf-8"?>
<p:tagLst xmlns:p="http://schemas.openxmlformats.org/presentationml/2006/main">
  <p:tag name="AS_UNIQUEID" val="4582"/>
</p:tagLst>
</file>

<file path=ppt/tags/tag119.xml><?xml version="1.0" encoding="utf-8"?>
<p:tagLst xmlns:p="http://schemas.openxmlformats.org/presentationml/2006/main">
  <p:tag name="AS_UNIQUEID" val="4583"/>
</p:tagLst>
</file>

<file path=ppt/tags/tag12.xml><?xml version="1.0" encoding="utf-8"?>
<p:tagLst xmlns:p="http://schemas.openxmlformats.org/presentationml/2006/main">
  <p:tag name="AS_UNIQUEID" val="1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0.xml><?xml version="1.0" encoding="utf-8"?>
<p:tagLst xmlns:p="http://schemas.openxmlformats.org/presentationml/2006/main">
  <p:tag name="AS_UNIQUEID" val="4584"/>
</p:tagLst>
</file>

<file path=ppt/tags/tag121.xml><?xml version="1.0" encoding="utf-8"?>
<p:tagLst xmlns:p="http://schemas.openxmlformats.org/presentationml/2006/main">
  <p:tag name="AS_UNIQUEID" val="4585"/>
</p:tagLst>
</file>

<file path=ppt/tags/tag122.xml><?xml version="1.0" encoding="utf-8"?>
<p:tagLst xmlns:p="http://schemas.openxmlformats.org/presentationml/2006/main">
  <p:tag name="AS_UNIQUEID" val="4586"/>
</p:tagLst>
</file>

<file path=ppt/tags/tag123.xml><?xml version="1.0" encoding="utf-8"?>
<p:tagLst xmlns:p="http://schemas.openxmlformats.org/presentationml/2006/main">
  <p:tag name="AS_UNIQUEID" val="4587"/>
</p:tagLst>
</file>

<file path=ppt/tags/tag124.xml><?xml version="1.0" encoding="utf-8"?>
<p:tagLst xmlns:p="http://schemas.openxmlformats.org/presentationml/2006/main">
  <p:tag name="AS_UNIQUEID" val="4588"/>
</p:tagLst>
</file>

<file path=ppt/tags/tag125.xml><?xml version="1.0" encoding="utf-8"?>
<p:tagLst xmlns:p="http://schemas.openxmlformats.org/presentationml/2006/main">
  <p:tag name="AS_UNIQUEID" val="4589"/>
</p:tagLst>
</file>

<file path=ppt/tags/tag126.xml><?xml version="1.0" encoding="utf-8"?>
<p:tagLst xmlns:p="http://schemas.openxmlformats.org/presentationml/2006/main">
  <p:tag name="AS_UNIQUEID" val="4590"/>
</p:tagLst>
</file>

<file path=ppt/tags/tag127.xml><?xml version="1.0" encoding="utf-8"?>
<p:tagLst xmlns:p="http://schemas.openxmlformats.org/presentationml/2006/main">
  <p:tag name="AS_UNIQUEID" val="4591"/>
</p:tagLst>
</file>

<file path=ppt/tags/tag128.xml><?xml version="1.0" encoding="utf-8"?>
<p:tagLst xmlns:p="http://schemas.openxmlformats.org/presentationml/2006/main">
  <p:tag name="AS_UNIQUEID" val="4592"/>
</p:tagLst>
</file>

<file path=ppt/tags/tag129.xml><?xml version="1.0" encoding="utf-8"?>
<p:tagLst xmlns:p="http://schemas.openxmlformats.org/presentationml/2006/main">
  <p:tag name="AS_UNIQUEID" val="4593"/>
</p:tagLst>
</file>

<file path=ppt/tags/tag13.xml><?xml version="1.0" encoding="utf-8"?>
<p:tagLst xmlns:p="http://schemas.openxmlformats.org/presentationml/2006/main">
  <p:tag name="AS_UNIQUEID" val="4530"/>
</p:tagLst>
</file>

<file path=ppt/tags/tag130.xml><?xml version="1.0" encoding="utf-8"?>
<p:tagLst xmlns:p="http://schemas.openxmlformats.org/presentationml/2006/main">
  <p:tag name="AS_UNIQUEID" val="4594"/>
</p:tagLst>
</file>

<file path=ppt/tags/tag131.xml><?xml version="1.0" encoding="utf-8"?>
<p:tagLst xmlns:p="http://schemas.openxmlformats.org/presentationml/2006/main">
  <p:tag name="AS_UNIQUEID" val="4595"/>
</p:tagLst>
</file>

<file path=ppt/tags/tag132.xml><?xml version="1.0" encoding="utf-8"?>
<p:tagLst xmlns:p="http://schemas.openxmlformats.org/presentationml/2006/main">
  <p:tag name="AS_UNIQUEID" val="4596"/>
</p:tagLst>
</file>

<file path=ppt/tags/tag133.xml><?xml version="1.0" encoding="utf-8"?>
<p:tagLst xmlns:p="http://schemas.openxmlformats.org/presentationml/2006/main">
  <p:tag name="AS_UNIQUEID" val="4597"/>
</p:tagLst>
</file>

<file path=ppt/tags/tag134.xml><?xml version="1.0" encoding="utf-8"?>
<p:tagLst xmlns:p="http://schemas.openxmlformats.org/presentationml/2006/main">
  <p:tag name="AS_UNIQUEID" val="4598"/>
</p:tagLst>
</file>

<file path=ppt/tags/tag135.xml><?xml version="1.0" encoding="utf-8"?>
<p:tagLst xmlns:p="http://schemas.openxmlformats.org/presentationml/2006/main">
  <p:tag name="AS_UNIQUEID" val="4599"/>
</p:tagLst>
</file>

<file path=ppt/tags/tag136.xml><?xml version="1.0" encoding="utf-8"?>
<p:tagLst xmlns:p="http://schemas.openxmlformats.org/presentationml/2006/main">
  <p:tag name="AS_UNIQUEID" val="4600"/>
</p:tagLst>
</file>

<file path=ppt/tags/tag137.xml><?xml version="1.0" encoding="utf-8"?>
<p:tagLst xmlns:p="http://schemas.openxmlformats.org/presentationml/2006/main">
  <p:tag name="AS_UNIQUEID" val="4601"/>
</p:tagLst>
</file>

<file path=ppt/tags/tag138.xml><?xml version="1.0" encoding="utf-8"?>
<p:tagLst xmlns:p="http://schemas.openxmlformats.org/presentationml/2006/main">
  <p:tag name="AS_UNIQUEID" val="4602"/>
</p:tagLst>
</file>

<file path=ppt/tags/tag139.xml><?xml version="1.0" encoding="utf-8"?>
<p:tagLst xmlns:p="http://schemas.openxmlformats.org/presentationml/2006/main">
  <p:tag name="AS_UNIQUEID" val="4603"/>
</p:tagLst>
</file>

<file path=ppt/tags/tag14.xml><?xml version="1.0" encoding="utf-8"?>
<p:tagLst xmlns:p="http://schemas.openxmlformats.org/presentationml/2006/main">
  <p:tag name="AS_UNIQUEID" val="16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4604"/>
</p:tagLst>
</file>

<file path=ppt/tags/tag141.xml><?xml version="1.0" encoding="utf-8"?>
<p:tagLst xmlns:p="http://schemas.openxmlformats.org/presentationml/2006/main">
  <p:tag name="AS_UNIQUEID" val="4605"/>
</p:tagLst>
</file>

<file path=ppt/tags/tag142.xml><?xml version="1.0" encoding="utf-8"?>
<p:tagLst xmlns:p="http://schemas.openxmlformats.org/presentationml/2006/main">
  <p:tag name="AS_UNIQUEID" val="4606"/>
</p:tagLst>
</file>

<file path=ppt/tags/tag143.xml><?xml version="1.0" encoding="utf-8"?>
<p:tagLst xmlns:p="http://schemas.openxmlformats.org/presentationml/2006/main">
  <p:tag name="AS_UNIQUEID" val="4607"/>
</p:tagLst>
</file>

<file path=ppt/tags/tag144.xml><?xml version="1.0" encoding="utf-8"?>
<p:tagLst xmlns:p="http://schemas.openxmlformats.org/presentationml/2006/main">
  <p:tag name="AS_UNIQUEID" val="4608"/>
</p:tagLst>
</file>

<file path=ppt/tags/tag145.xml><?xml version="1.0" encoding="utf-8"?>
<p:tagLst xmlns:p="http://schemas.openxmlformats.org/presentationml/2006/main">
  <p:tag name="AS_UNIQUEID" val="4609"/>
</p:tagLst>
</file>

<file path=ppt/tags/tag146.xml><?xml version="1.0" encoding="utf-8"?>
<p:tagLst xmlns:p="http://schemas.openxmlformats.org/presentationml/2006/main">
  <p:tag name="AS_UNIQUEID" val="4610"/>
</p:tagLst>
</file>

<file path=ppt/tags/tag147.xml><?xml version="1.0" encoding="utf-8"?>
<p:tagLst xmlns:p="http://schemas.openxmlformats.org/presentationml/2006/main">
  <p:tag name="AS_UNIQUEID" val="4611"/>
</p:tagLst>
</file>

<file path=ppt/tags/tag148.xml><?xml version="1.0" encoding="utf-8"?>
<p:tagLst xmlns:p="http://schemas.openxmlformats.org/presentationml/2006/main">
  <p:tag name="AS_UNIQUEID" val="4612"/>
</p:tagLst>
</file>

<file path=ppt/tags/tag149.xml><?xml version="1.0" encoding="utf-8"?>
<p:tagLst xmlns:p="http://schemas.openxmlformats.org/presentationml/2006/main">
  <p:tag name="AS_UNIQUEID" val="4613"/>
</p:tagLst>
</file>

<file path=ppt/tags/tag15.xml><?xml version="1.0" encoding="utf-8"?>
<p:tagLst xmlns:p="http://schemas.openxmlformats.org/presentationml/2006/main">
  <p:tag name="AS_UNIQUEID" val="16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4614"/>
</p:tagLst>
</file>

<file path=ppt/tags/tag151.xml><?xml version="1.0" encoding="utf-8"?>
<p:tagLst xmlns:p="http://schemas.openxmlformats.org/presentationml/2006/main">
  <p:tag name="AS_UNIQUEID" val="4615"/>
</p:tagLst>
</file>

<file path=ppt/tags/tag152.xml><?xml version="1.0" encoding="utf-8"?>
<p:tagLst xmlns:p="http://schemas.openxmlformats.org/presentationml/2006/main">
  <p:tag name="AS_UNIQUEID" val="4616"/>
</p:tagLst>
</file>

<file path=ppt/tags/tag153.xml><?xml version="1.0" encoding="utf-8"?>
<p:tagLst xmlns:p="http://schemas.openxmlformats.org/presentationml/2006/main">
  <p:tag name="AS_UNIQUEID" val="4617"/>
</p:tagLst>
</file>

<file path=ppt/tags/tag154.xml><?xml version="1.0" encoding="utf-8"?>
<p:tagLst xmlns:p="http://schemas.openxmlformats.org/presentationml/2006/main">
  <p:tag name="AS_UNIQUEID" val="4618"/>
</p:tagLst>
</file>

<file path=ppt/tags/tag155.xml><?xml version="1.0" encoding="utf-8"?>
<p:tagLst xmlns:p="http://schemas.openxmlformats.org/presentationml/2006/main">
  <p:tag name="AS_UNIQUEID" val="4619"/>
</p:tagLst>
</file>

<file path=ppt/tags/tag156.xml><?xml version="1.0" encoding="utf-8"?>
<p:tagLst xmlns:p="http://schemas.openxmlformats.org/presentationml/2006/main">
  <p:tag name="AS_UNIQUEID" val="4620"/>
</p:tagLst>
</file>

<file path=ppt/tags/tag157.xml><?xml version="1.0" encoding="utf-8"?>
<p:tagLst xmlns:p="http://schemas.openxmlformats.org/presentationml/2006/main">
  <p:tag name="AS_UNIQUEID" val="4621"/>
</p:tagLst>
</file>

<file path=ppt/tags/tag158.xml><?xml version="1.0" encoding="utf-8"?>
<p:tagLst xmlns:p="http://schemas.openxmlformats.org/presentationml/2006/main">
  <p:tag name="AS_UNIQUEID" val="4622"/>
</p:tagLst>
</file>

<file path=ppt/tags/tag159.xml><?xml version="1.0" encoding="utf-8"?>
<p:tagLst xmlns:p="http://schemas.openxmlformats.org/presentationml/2006/main">
  <p:tag name="AS_UNIQUEID" val="4623"/>
</p:tagLst>
</file>

<file path=ppt/tags/tag16.xml><?xml version="1.0" encoding="utf-8"?>
<p:tagLst xmlns:p="http://schemas.openxmlformats.org/presentationml/2006/main">
  <p:tag name="AS_UNIQUEID" val="16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0.xml><?xml version="1.0" encoding="utf-8"?>
<p:tagLst xmlns:p="http://schemas.openxmlformats.org/presentationml/2006/main">
  <p:tag name="AS_UNIQUEID" val="4624"/>
</p:tagLst>
</file>

<file path=ppt/tags/tag161.xml><?xml version="1.0" encoding="utf-8"?>
<p:tagLst xmlns:p="http://schemas.openxmlformats.org/presentationml/2006/main">
  <p:tag name="AS_UNIQUEID" val="4625"/>
</p:tagLst>
</file>

<file path=ppt/tags/tag162.xml><?xml version="1.0" encoding="utf-8"?>
<p:tagLst xmlns:p="http://schemas.openxmlformats.org/presentationml/2006/main">
  <p:tag name="AS_UNIQUEID" val="4626"/>
</p:tagLst>
</file>

<file path=ppt/tags/tag163.xml><?xml version="1.0" encoding="utf-8"?>
<p:tagLst xmlns:p="http://schemas.openxmlformats.org/presentationml/2006/main">
  <p:tag name="AS_UNIQUEID" val="4627"/>
</p:tagLst>
</file>

<file path=ppt/tags/tag164.xml><?xml version="1.0" encoding="utf-8"?>
<p:tagLst xmlns:p="http://schemas.openxmlformats.org/presentationml/2006/main">
  <p:tag name="AS_UNIQUEID" val="4628"/>
</p:tagLst>
</file>

<file path=ppt/tags/tag165.xml><?xml version="1.0" encoding="utf-8"?>
<p:tagLst xmlns:p="http://schemas.openxmlformats.org/presentationml/2006/main">
  <p:tag name="AS_UNIQUEID" val="4629"/>
</p:tagLst>
</file>

<file path=ppt/tags/tag166.xml><?xml version="1.0" encoding="utf-8"?>
<p:tagLst xmlns:p="http://schemas.openxmlformats.org/presentationml/2006/main">
  <p:tag name="AS_UNIQUEID" val="4630"/>
</p:tagLst>
</file>

<file path=ppt/tags/tag167.xml><?xml version="1.0" encoding="utf-8"?>
<p:tagLst xmlns:p="http://schemas.openxmlformats.org/presentationml/2006/main">
  <p:tag name="AS_UNIQUEID" val="4631"/>
</p:tagLst>
</file>

<file path=ppt/tags/tag168.xml><?xml version="1.0" encoding="utf-8"?>
<p:tagLst xmlns:p="http://schemas.openxmlformats.org/presentationml/2006/main">
  <p:tag name="AS_UNIQUEID" val="4632"/>
</p:tagLst>
</file>

<file path=ppt/tags/tag169.xml><?xml version="1.0" encoding="utf-8"?>
<p:tagLst xmlns:p="http://schemas.openxmlformats.org/presentationml/2006/main">
  <p:tag name="AS_UNIQUEID" val="4633"/>
</p:tagLst>
</file>

<file path=ppt/tags/tag17.xml><?xml version="1.0" encoding="utf-8"?>
<p:tagLst xmlns:p="http://schemas.openxmlformats.org/presentationml/2006/main">
  <p:tag name="AS_UNIQUEID" val="16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0.xml><?xml version="1.0" encoding="utf-8"?>
<p:tagLst xmlns:p="http://schemas.openxmlformats.org/presentationml/2006/main">
  <p:tag name="AS_UNIQUEID" val="4634"/>
</p:tagLst>
</file>

<file path=ppt/tags/tag171.xml><?xml version="1.0" encoding="utf-8"?>
<p:tagLst xmlns:p="http://schemas.openxmlformats.org/presentationml/2006/main">
  <p:tag name="AS_UNIQUEID" val="4635"/>
</p:tagLst>
</file>

<file path=ppt/tags/tag172.xml><?xml version="1.0" encoding="utf-8"?>
<p:tagLst xmlns:p="http://schemas.openxmlformats.org/presentationml/2006/main">
  <p:tag name="AS_UNIQUEID" val="4636"/>
</p:tagLst>
</file>

<file path=ppt/tags/tag173.xml><?xml version="1.0" encoding="utf-8"?>
<p:tagLst xmlns:p="http://schemas.openxmlformats.org/presentationml/2006/main">
  <p:tag name="AS_UNIQUEID" val="4637"/>
</p:tagLst>
</file>

<file path=ppt/tags/tag174.xml><?xml version="1.0" encoding="utf-8"?>
<p:tagLst xmlns:p="http://schemas.openxmlformats.org/presentationml/2006/main">
  <p:tag name="AS_UNIQUEID" val="4638"/>
</p:tagLst>
</file>

<file path=ppt/tags/tag175.xml><?xml version="1.0" encoding="utf-8"?>
<p:tagLst xmlns:p="http://schemas.openxmlformats.org/presentationml/2006/main">
  <p:tag name="AS_UNIQUEID" val="4639"/>
</p:tagLst>
</file>

<file path=ppt/tags/tag176.xml><?xml version="1.0" encoding="utf-8"?>
<p:tagLst xmlns:p="http://schemas.openxmlformats.org/presentationml/2006/main">
  <p:tag name="AS_UNIQUEID" val="4640"/>
</p:tagLst>
</file>

<file path=ppt/tags/tag177.xml><?xml version="1.0" encoding="utf-8"?>
<p:tagLst xmlns:p="http://schemas.openxmlformats.org/presentationml/2006/main">
  <p:tag name="AS_UNIQUEID" val="4641"/>
</p:tagLst>
</file>

<file path=ppt/tags/tag178.xml><?xml version="1.0" encoding="utf-8"?>
<p:tagLst xmlns:p="http://schemas.openxmlformats.org/presentationml/2006/main">
  <p:tag name="AS_UNIQUEID" val="4642"/>
</p:tagLst>
</file>

<file path=ppt/tags/tag179.xml><?xml version="1.0" encoding="utf-8"?>
<p:tagLst xmlns:p="http://schemas.openxmlformats.org/presentationml/2006/main">
  <p:tag name="AS_UNIQUEID" val="4643"/>
</p:tagLst>
</file>

<file path=ppt/tags/tag18.xml><?xml version="1.0" encoding="utf-8"?>
<p:tagLst xmlns:p="http://schemas.openxmlformats.org/presentationml/2006/main">
  <p:tag name="AS_UNIQUEID" val="16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0.xml><?xml version="1.0" encoding="utf-8"?>
<p:tagLst xmlns:p="http://schemas.openxmlformats.org/presentationml/2006/main">
  <p:tag name="AS_UNIQUEID" val="4644"/>
</p:tagLst>
</file>

<file path=ppt/tags/tag181.xml><?xml version="1.0" encoding="utf-8"?>
<p:tagLst xmlns:p="http://schemas.openxmlformats.org/presentationml/2006/main">
  <p:tag name="AS_UNIQUEID" val="4645"/>
</p:tagLst>
</file>

<file path=ppt/tags/tag182.xml><?xml version="1.0" encoding="utf-8"?>
<p:tagLst xmlns:p="http://schemas.openxmlformats.org/presentationml/2006/main">
  <p:tag name="AS_UNIQUEID" val="4646"/>
</p:tagLst>
</file>

<file path=ppt/tags/tag183.xml><?xml version="1.0" encoding="utf-8"?>
<p:tagLst xmlns:p="http://schemas.openxmlformats.org/presentationml/2006/main">
  <p:tag name="AS_UNIQUEID" val="4647"/>
</p:tagLst>
</file>

<file path=ppt/tags/tag184.xml><?xml version="1.0" encoding="utf-8"?>
<p:tagLst xmlns:p="http://schemas.openxmlformats.org/presentationml/2006/main">
  <p:tag name="AS_UNIQUEID" val="4648"/>
</p:tagLst>
</file>

<file path=ppt/tags/tag185.xml><?xml version="1.0" encoding="utf-8"?>
<p:tagLst xmlns:p="http://schemas.openxmlformats.org/presentationml/2006/main">
  <p:tag name="AS_UNIQUEID" val="4649"/>
</p:tagLst>
</file>

<file path=ppt/tags/tag186.xml><?xml version="1.0" encoding="utf-8"?>
<p:tagLst xmlns:p="http://schemas.openxmlformats.org/presentationml/2006/main">
  <p:tag name="AS_UNIQUEID" val="4650"/>
</p:tagLst>
</file>

<file path=ppt/tags/tag187.xml><?xml version="1.0" encoding="utf-8"?>
<p:tagLst xmlns:p="http://schemas.openxmlformats.org/presentationml/2006/main">
  <p:tag name="AS_UNIQUEID" val="4651"/>
</p:tagLst>
</file>

<file path=ppt/tags/tag188.xml><?xml version="1.0" encoding="utf-8"?>
<p:tagLst xmlns:p="http://schemas.openxmlformats.org/presentationml/2006/main">
  <p:tag name="AS_UNIQUEID" val="4652"/>
</p:tagLst>
</file>

<file path=ppt/tags/tag189.xml><?xml version="1.0" encoding="utf-8"?>
<p:tagLst xmlns:p="http://schemas.openxmlformats.org/presentationml/2006/main">
  <p:tag name="AS_UNIQUEID" val="4653"/>
</p:tagLst>
</file>

<file path=ppt/tags/tag19.xml><?xml version="1.0" encoding="utf-8"?>
<p:tagLst xmlns:p="http://schemas.openxmlformats.org/presentationml/2006/main">
  <p:tag name="AS_UNIQUEID" val="4531"/>
</p:tagLst>
</file>

<file path=ppt/tags/tag190.xml><?xml version="1.0" encoding="utf-8"?>
<p:tagLst xmlns:p="http://schemas.openxmlformats.org/presentationml/2006/main">
  <p:tag name="AS_UNIQUEID" val="4654"/>
</p:tagLst>
</file>

<file path=ppt/tags/tag191.xml><?xml version="1.0" encoding="utf-8"?>
<p:tagLst xmlns:p="http://schemas.openxmlformats.org/presentationml/2006/main">
  <p:tag name="AS_UNIQUEID" val="4655"/>
</p:tagLst>
</file>

<file path=ppt/tags/tag192.xml><?xml version="1.0" encoding="utf-8"?>
<p:tagLst xmlns:p="http://schemas.openxmlformats.org/presentationml/2006/main">
  <p:tag name="AS_UNIQUEID" val="4656"/>
</p:tagLst>
</file>

<file path=ppt/tags/tag193.xml><?xml version="1.0" encoding="utf-8"?>
<p:tagLst xmlns:p="http://schemas.openxmlformats.org/presentationml/2006/main">
  <p:tag name="AS_UNIQUEID" val="4657"/>
</p:tagLst>
</file>

<file path=ppt/tags/tag194.xml><?xml version="1.0" encoding="utf-8"?>
<p:tagLst xmlns:p="http://schemas.openxmlformats.org/presentationml/2006/main">
  <p:tag name="AS_UNIQUEID" val="4658"/>
</p:tagLst>
</file>

<file path=ppt/tags/tag195.xml><?xml version="1.0" encoding="utf-8"?>
<p:tagLst xmlns:p="http://schemas.openxmlformats.org/presentationml/2006/main">
  <p:tag name="AS_UNIQUEID" val="4659"/>
</p:tagLst>
</file>

<file path=ppt/tags/tag196.xml><?xml version="1.0" encoding="utf-8"?>
<p:tagLst xmlns:p="http://schemas.openxmlformats.org/presentationml/2006/main">
  <p:tag name="AS_UNIQUEID" val="4660"/>
</p:tagLst>
</file>

<file path=ppt/tags/tag197.xml><?xml version="1.0" encoding="utf-8"?>
<p:tagLst xmlns:p="http://schemas.openxmlformats.org/presentationml/2006/main">
  <p:tag name="AS_UNIQUEID" val="4661"/>
</p:tagLst>
</file>

<file path=ppt/tags/tag198.xml><?xml version="1.0" encoding="utf-8"?>
<p:tagLst xmlns:p="http://schemas.openxmlformats.org/presentationml/2006/main">
  <p:tag name="AS_UNIQUEID" val="4662"/>
</p:tagLst>
</file>

<file path=ppt/tags/tag199.xml><?xml version="1.0" encoding="utf-8"?>
<p:tagLst xmlns:p="http://schemas.openxmlformats.org/presentationml/2006/main">
  <p:tag name="AS_UNIQUEID" val="4663"/>
</p:tagLst>
</file>

<file path=ppt/tags/tag2.xml><?xml version="1.0" encoding="utf-8"?>
<p:tagLst xmlns:p="http://schemas.openxmlformats.org/presentationml/2006/main">
  <p:tag name="AS_UNIQUEID" val="15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16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4664"/>
</p:tagLst>
</file>

<file path=ppt/tags/tag201.xml><?xml version="1.0" encoding="utf-8"?>
<p:tagLst xmlns:p="http://schemas.openxmlformats.org/presentationml/2006/main">
  <p:tag name="AS_UNIQUEID" val="4665"/>
</p:tagLst>
</file>

<file path=ppt/tags/tag202.xml><?xml version="1.0" encoding="utf-8"?>
<p:tagLst xmlns:p="http://schemas.openxmlformats.org/presentationml/2006/main">
  <p:tag name="AS_UNIQUEID" val="4666"/>
</p:tagLst>
</file>

<file path=ppt/tags/tag203.xml><?xml version="1.0" encoding="utf-8"?>
<p:tagLst xmlns:p="http://schemas.openxmlformats.org/presentationml/2006/main">
  <p:tag name="AS_UNIQUEID" val="4667"/>
</p:tagLst>
</file>

<file path=ppt/tags/tag204.xml><?xml version="1.0" encoding="utf-8"?>
<p:tagLst xmlns:p="http://schemas.openxmlformats.org/presentationml/2006/main">
  <p:tag name="AS_UNIQUEID" val="4668"/>
</p:tagLst>
</file>

<file path=ppt/tags/tag205.xml><?xml version="1.0" encoding="utf-8"?>
<p:tagLst xmlns:p="http://schemas.openxmlformats.org/presentationml/2006/main">
  <p:tag name="AS_UNIQUEID" val="4669"/>
</p:tagLst>
</file>

<file path=ppt/tags/tag206.xml><?xml version="1.0" encoding="utf-8"?>
<p:tagLst xmlns:p="http://schemas.openxmlformats.org/presentationml/2006/main">
  <p:tag name="AS_UNIQUEID" val="4670"/>
</p:tagLst>
</file>

<file path=ppt/tags/tag207.xml><?xml version="1.0" encoding="utf-8"?>
<p:tagLst xmlns:p="http://schemas.openxmlformats.org/presentationml/2006/main">
  <p:tag name="AS_UNIQUEID" val="4671"/>
</p:tagLst>
</file>

<file path=ppt/tags/tag208.xml><?xml version="1.0" encoding="utf-8"?>
<p:tagLst xmlns:p="http://schemas.openxmlformats.org/presentationml/2006/main">
  <p:tag name="AS_UNIQUEID" val="4672"/>
</p:tagLst>
</file>

<file path=ppt/tags/tag209.xml><?xml version="1.0" encoding="utf-8"?>
<p:tagLst xmlns:p="http://schemas.openxmlformats.org/presentationml/2006/main">
  <p:tag name="AS_UNIQUEID" val="4673"/>
</p:tagLst>
</file>

<file path=ppt/tags/tag21.xml><?xml version="1.0" encoding="utf-8"?>
<p:tagLst xmlns:p="http://schemas.openxmlformats.org/presentationml/2006/main">
  <p:tag name="AS_UNIQUEID" val="16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4674"/>
</p:tagLst>
</file>

<file path=ppt/tags/tag211.xml><?xml version="1.0" encoding="utf-8"?>
<p:tagLst xmlns:p="http://schemas.openxmlformats.org/presentationml/2006/main">
  <p:tag name="AS_UNIQUEID" val="4675"/>
</p:tagLst>
</file>

<file path=ppt/tags/tag212.xml><?xml version="1.0" encoding="utf-8"?>
<p:tagLst xmlns:p="http://schemas.openxmlformats.org/presentationml/2006/main">
  <p:tag name="AS_UNIQUEID" val="4676"/>
</p:tagLst>
</file>

<file path=ppt/tags/tag213.xml><?xml version="1.0" encoding="utf-8"?>
<p:tagLst xmlns:p="http://schemas.openxmlformats.org/presentationml/2006/main">
  <p:tag name="AS_UNIQUEID" val="4677"/>
</p:tagLst>
</file>

<file path=ppt/tags/tag214.xml><?xml version="1.0" encoding="utf-8"?>
<p:tagLst xmlns:p="http://schemas.openxmlformats.org/presentationml/2006/main">
  <p:tag name="AS_UNIQUEID" val="4678"/>
</p:tagLst>
</file>

<file path=ppt/tags/tag215.xml><?xml version="1.0" encoding="utf-8"?>
<p:tagLst xmlns:p="http://schemas.openxmlformats.org/presentationml/2006/main">
  <p:tag name="AS_UNIQUEID" val="4679"/>
</p:tagLst>
</file>

<file path=ppt/tags/tag216.xml><?xml version="1.0" encoding="utf-8"?>
<p:tagLst xmlns:p="http://schemas.openxmlformats.org/presentationml/2006/main">
  <p:tag name="AS_UNIQUEID" val="4680"/>
</p:tagLst>
</file>

<file path=ppt/tags/tag217.xml><?xml version="1.0" encoding="utf-8"?>
<p:tagLst xmlns:p="http://schemas.openxmlformats.org/presentationml/2006/main">
  <p:tag name="AS_UNIQUEID" val="4681"/>
</p:tagLst>
</file>

<file path=ppt/tags/tag218.xml><?xml version="1.0" encoding="utf-8"?>
<p:tagLst xmlns:p="http://schemas.openxmlformats.org/presentationml/2006/main">
  <p:tag name="AS_UNIQUEID" val="4682"/>
</p:tagLst>
</file>

<file path=ppt/tags/tag219.xml><?xml version="1.0" encoding="utf-8"?>
<p:tagLst xmlns:p="http://schemas.openxmlformats.org/presentationml/2006/main">
  <p:tag name="AS_UNIQUEID" val="4683"/>
</p:tagLst>
</file>

<file path=ppt/tags/tag22.xml><?xml version="1.0" encoding="utf-8"?>
<p:tagLst xmlns:p="http://schemas.openxmlformats.org/presentationml/2006/main">
  <p:tag name="AS_UNIQUEID" val="16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0.xml><?xml version="1.0" encoding="utf-8"?>
<p:tagLst xmlns:p="http://schemas.openxmlformats.org/presentationml/2006/main">
  <p:tag name="AS_UNIQUEID" val="4684"/>
</p:tagLst>
</file>

<file path=ppt/tags/tag221.xml><?xml version="1.0" encoding="utf-8"?>
<p:tagLst xmlns:p="http://schemas.openxmlformats.org/presentationml/2006/main">
  <p:tag name="AS_UNIQUEID" val="4685"/>
</p:tagLst>
</file>

<file path=ppt/tags/tag222.xml><?xml version="1.0" encoding="utf-8"?>
<p:tagLst xmlns:p="http://schemas.openxmlformats.org/presentationml/2006/main">
  <p:tag name="AS_UNIQUEID" val="4686"/>
</p:tagLst>
</file>

<file path=ppt/tags/tag223.xml><?xml version="1.0" encoding="utf-8"?>
<p:tagLst xmlns:p="http://schemas.openxmlformats.org/presentationml/2006/main">
  <p:tag name="AS_UNIQUEID" val="4687"/>
</p:tagLst>
</file>

<file path=ppt/tags/tag224.xml><?xml version="1.0" encoding="utf-8"?>
<p:tagLst xmlns:p="http://schemas.openxmlformats.org/presentationml/2006/main">
  <p:tag name="AS_UNIQUEID" val="4688"/>
</p:tagLst>
</file>

<file path=ppt/tags/tag225.xml><?xml version="1.0" encoding="utf-8"?>
<p:tagLst xmlns:p="http://schemas.openxmlformats.org/presentationml/2006/main">
  <p:tag name="AS_UNIQUEID" val="4689"/>
</p:tagLst>
</file>

<file path=ppt/tags/tag226.xml><?xml version="1.0" encoding="utf-8"?>
<p:tagLst xmlns:p="http://schemas.openxmlformats.org/presentationml/2006/main">
  <p:tag name="AS_UNIQUEID" val="4690"/>
</p:tagLst>
</file>

<file path=ppt/tags/tag227.xml><?xml version="1.0" encoding="utf-8"?>
<p:tagLst xmlns:p="http://schemas.openxmlformats.org/presentationml/2006/main">
  <p:tag name="AS_UNIQUEID" val="4691"/>
</p:tagLst>
</file>

<file path=ppt/tags/tag228.xml><?xml version="1.0" encoding="utf-8"?>
<p:tagLst xmlns:p="http://schemas.openxmlformats.org/presentationml/2006/main">
  <p:tag name="AS_UNIQUEID" val="4692"/>
</p:tagLst>
</file>

<file path=ppt/tags/tag229.xml><?xml version="1.0" encoding="utf-8"?>
<p:tagLst xmlns:p="http://schemas.openxmlformats.org/presentationml/2006/main">
  <p:tag name="AS_UNIQUEID" val="4693"/>
</p:tagLst>
</file>

<file path=ppt/tags/tag23.xml><?xml version="1.0" encoding="utf-8"?>
<p:tagLst xmlns:p="http://schemas.openxmlformats.org/presentationml/2006/main">
  <p:tag name="AS_UNIQUEID" val="16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0.xml><?xml version="1.0" encoding="utf-8"?>
<p:tagLst xmlns:p="http://schemas.openxmlformats.org/presentationml/2006/main">
  <p:tag name="AS_UNIQUEID" val="4694"/>
</p:tagLst>
</file>

<file path=ppt/tags/tag231.xml><?xml version="1.0" encoding="utf-8"?>
<p:tagLst xmlns:p="http://schemas.openxmlformats.org/presentationml/2006/main">
  <p:tag name="AS_UNIQUEID" val="4695"/>
</p:tagLst>
</file>

<file path=ppt/tags/tag232.xml><?xml version="1.0" encoding="utf-8"?>
<p:tagLst xmlns:p="http://schemas.openxmlformats.org/presentationml/2006/main">
  <p:tag name="AS_UNIQUEID" val="4696"/>
</p:tagLst>
</file>

<file path=ppt/tags/tag233.xml><?xml version="1.0" encoding="utf-8"?>
<p:tagLst xmlns:p="http://schemas.openxmlformats.org/presentationml/2006/main">
  <p:tag name="AS_UNIQUEID" val="4697"/>
</p:tagLst>
</file>

<file path=ppt/tags/tag234.xml><?xml version="1.0" encoding="utf-8"?>
<p:tagLst xmlns:p="http://schemas.openxmlformats.org/presentationml/2006/main">
  <p:tag name="AS_UNIQUEID" val="4698"/>
</p:tagLst>
</file>

<file path=ppt/tags/tag235.xml><?xml version="1.0" encoding="utf-8"?>
<p:tagLst xmlns:p="http://schemas.openxmlformats.org/presentationml/2006/main">
  <p:tag name="AS_UNIQUEID" val="4699"/>
</p:tagLst>
</file>

<file path=ppt/tags/tag236.xml><?xml version="1.0" encoding="utf-8"?>
<p:tagLst xmlns:p="http://schemas.openxmlformats.org/presentationml/2006/main">
  <p:tag name="AS_UNIQUEID" val="4700"/>
</p:tagLst>
</file>

<file path=ppt/tags/tag237.xml><?xml version="1.0" encoding="utf-8"?>
<p:tagLst xmlns:p="http://schemas.openxmlformats.org/presentationml/2006/main">
  <p:tag name="AS_UNIQUEID" val="1672"/>
</p:tagLst>
</file>

<file path=ppt/tags/tag238.xml><?xml version="1.0" encoding="utf-8"?>
<p:tagLst xmlns:p="http://schemas.openxmlformats.org/presentationml/2006/main">
  <p:tag name="AS_UNIQUEID" val="1673"/>
</p:tagLst>
</file>

<file path=ppt/tags/tag239.xml><?xml version="1.0" encoding="utf-8"?>
<p:tagLst xmlns:p="http://schemas.openxmlformats.org/presentationml/2006/main">
  <p:tag name="AS_UNIQUEID" val="1674"/>
</p:tagLst>
</file>

<file path=ppt/tags/tag24.xml><?xml version="1.0" encoding="utf-8"?>
<p:tagLst xmlns:p="http://schemas.openxmlformats.org/presentationml/2006/main">
  <p:tag name="AS_UNIQUEID" val="16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p="http://schemas.openxmlformats.org/presentationml/2006/main">
  <p:tag name="AS_UNIQUEID" val="1675"/>
</p:tagLst>
</file>

<file path=ppt/tags/tag241.xml><?xml version="1.0" encoding="utf-8"?>
<p:tagLst xmlns:p="http://schemas.openxmlformats.org/presentationml/2006/main">
  <p:tag name="AS_UNIQUEID" val="1676"/>
</p:tagLst>
</file>

<file path=ppt/tags/tag242.xml><?xml version="1.0" encoding="utf-8"?>
<p:tagLst xmlns:p="http://schemas.openxmlformats.org/presentationml/2006/main">
  <p:tag name="AS_UNIQUEID" val="1677"/>
</p:tagLst>
</file>

<file path=ppt/tags/tag243.xml><?xml version="1.0" encoding="utf-8"?>
<p:tagLst xmlns:p="http://schemas.openxmlformats.org/presentationml/2006/main">
  <p:tag name="AS_UNIQUEID" val="4701"/>
</p:tagLst>
</file>

<file path=ppt/tags/tag244.xml><?xml version="1.0" encoding="utf-8"?>
<p:tagLst xmlns:p="http://schemas.openxmlformats.org/presentationml/2006/main">
  <p:tag name="AS_UNIQUEID" val="1679"/>
</p:tagLst>
</file>

<file path=ppt/tags/tag245.xml><?xml version="1.0" encoding="utf-8"?>
<p:tagLst xmlns:p="http://schemas.openxmlformats.org/presentationml/2006/main">
  <p:tag name="AS_UNIQUEID" val="1680"/>
</p:tagLst>
</file>

<file path=ppt/tags/tag246.xml><?xml version="1.0" encoding="utf-8"?>
<p:tagLst xmlns:p="http://schemas.openxmlformats.org/presentationml/2006/main">
  <p:tag name="AS_UNIQUEID" val="1681"/>
</p:tagLst>
</file>

<file path=ppt/tags/tag247.xml><?xml version="1.0" encoding="utf-8"?>
<p:tagLst xmlns:p="http://schemas.openxmlformats.org/presentationml/2006/main">
  <p:tag name="AS_UNIQUEID" val="1682"/>
</p:tagLst>
</file>

<file path=ppt/tags/tag248.xml><?xml version="1.0" encoding="utf-8"?>
<p:tagLst xmlns:p="http://schemas.openxmlformats.org/presentationml/2006/main">
  <p:tag name="AS_UNIQUEID" val="4702"/>
</p:tagLst>
</file>

<file path=ppt/tags/tag249.xml><?xml version="1.0" encoding="utf-8"?>
<p:tagLst xmlns:p="http://schemas.openxmlformats.org/presentationml/2006/main">
  <p:tag name="AS_UNIQUEID" val="4504"/>
</p:tagLst>
</file>

<file path=ppt/tags/tag25.xml><?xml version="1.0" encoding="utf-8"?>
<p:tagLst xmlns:p="http://schemas.openxmlformats.org/presentationml/2006/main">
  <p:tag name="AS_UNIQUEID" val="16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p="http://schemas.openxmlformats.org/presentationml/2006/main">
  <p:tag name="AS_UNIQUEID" val="4505"/>
</p:tagLst>
</file>

<file path=ppt/tags/tag251.xml><?xml version="1.0" encoding="utf-8"?>
<p:tagLst xmlns:p="http://schemas.openxmlformats.org/presentationml/2006/main">
  <p:tag name="AS_UNIQUEID" val="4506"/>
</p:tagLst>
</file>

<file path=ppt/tags/tag252.xml><?xml version="1.0" encoding="utf-8"?>
<p:tagLst xmlns:p="http://schemas.openxmlformats.org/presentationml/2006/main">
  <p:tag name="AS_UNIQUEID" val="4507"/>
  <p:tag name="KSO_WM_BEAUTIFY_FLAG" val=""/>
</p:tagLst>
</file>

<file path=ppt/tags/tag253.xml><?xml version="1.0" encoding="utf-8"?>
<p:tagLst xmlns:p="http://schemas.openxmlformats.org/presentationml/2006/main">
  <p:tag name="AS_UNIQUEID" val="4509"/>
</p:tagLst>
</file>

<file path=ppt/tags/tag254.xml><?xml version="1.0" encoding="utf-8"?>
<p:tagLst xmlns:p="http://schemas.openxmlformats.org/presentationml/2006/main">
  <p:tag name="AS_UNIQUEID" val="4512"/>
  <p:tag name="KSO_WM_BEAUTIFY_FLAG" val=""/>
</p:tagLst>
</file>

<file path=ppt/tags/tag255.xml><?xml version="1.0" encoding="utf-8"?>
<p:tagLst xmlns:p="http://schemas.openxmlformats.org/presentationml/2006/main">
  <p:tag name="AS_UNIQUEID" val="4514"/>
  <p:tag name="KSO_WM_BEAUTIFY_FLAG" val=""/>
</p:tagLst>
</file>

<file path=ppt/tags/tag256.xml><?xml version="1.0" encoding="utf-8"?>
<p:tagLst xmlns:p="http://schemas.openxmlformats.org/presentationml/2006/main">
  <p:tag name="AS_UNIQUEID" val="4703"/>
</p:tagLst>
</file>

<file path=ppt/tags/tag25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58.xml><?xml version="1.0" encoding="utf-8"?>
<p:tagLst xmlns:p="http://schemas.openxmlformats.org/presentationml/2006/main">
  <p:tag name="AS_UNIQUEID" val="4704"/>
</p:tagLst>
</file>

<file path=ppt/tags/tag259.xml><?xml version="1.0" encoding="utf-8"?>
<p:tagLst xmlns:p="http://schemas.openxmlformats.org/presentationml/2006/main">
  <p:tag name="AS_UNIQUEID" val="1713"/>
</p:tagLst>
</file>

<file path=ppt/tags/tag26.xml><?xml version="1.0" encoding="utf-8"?>
<p:tagLst xmlns:p="http://schemas.openxmlformats.org/presentationml/2006/main">
  <p:tag name="AS_UNIQUEID" val="4532"/>
</p:tagLst>
</file>

<file path=ppt/tags/tag260.xml><?xml version="1.0" encoding="utf-8"?>
<p:tagLst xmlns:p="http://schemas.openxmlformats.org/presentationml/2006/main">
  <p:tag name="AS_UNIQUEID" val="1714"/>
</p:tagLst>
</file>

<file path=ppt/tags/tag261.xml><?xml version="1.0" encoding="utf-8"?>
<p:tagLst xmlns:p="http://schemas.openxmlformats.org/presentationml/2006/main">
  <p:tag name="AS_UNIQUEID" val="1715"/>
</p:tagLst>
</file>

<file path=ppt/tags/tag262.xml><?xml version="1.0" encoding="utf-8"?>
<p:tagLst xmlns:p="http://schemas.openxmlformats.org/presentationml/2006/main">
  <p:tag name="AS_UNIQUEID" val="4520"/>
</p:tagLst>
</file>

<file path=ppt/tags/tag263.xml><?xml version="1.0" encoding="utf-8"?>
<p:tagLst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4.xml><?xml version="1.0" encoding="utf-8"?>
<p:tagLst xmlns:p="http://schemas.openxmlformats.org/presentationml/2006/main">
  <p:tag name="AS_UNIQUEID" val="4522"/>
  <p:tag name="KSO_WM_BEAUTIFY_FLAG" val=""/>
</p:tagLst>
</file>

<file path=ppt/tags/tag265.xml><?xml version="1.0" encoding="utf-8"?>
<p:tagLst xmlns:p="http://schemas.openxmlformats.org/presentationml/2006/main">
  <p:tag name="AS_UNIQUEID" val="4523"/>
</p:tagLst>
</file>

<file path=ppt/tags/tag266.xml><?xml version="1.0" encoding="utf-8"?>
<p:tagLst xmlns:p="http://schemas.openxmlformats.org/presentationml/2006/main">
  <p:tag name="AS_UNIQUEID" val="4524"/>
  <p:tag name="KSO_WM_BEAUTIFY_FLAG" val=""/>
</p:tagLst>
</file>

<file path=ppt/tags/tag267.xml><?xml version="1.0" encoding="utf-8"?>
<p:tagLst xmlns:p="http://schemas.openxmlformats.org/presentationml/2006/main">
  <p:tag name="AS_UNIQUEID" val="4525"/>
  <p:tag name="KSO_WM_BEAUTIFY_FLAG" val=""/>
</p:tagLst>
</file>

<file path=ppt/tags/tag268.xml><?xml version="1.0" encoding="utf-8"?>
<p:tagLst xmlns:p="http://schemas.openxmlformats.org/presentationml/2006/main">
  <p:tag name="AS_UNIQUEID" val="4526"/>
  <p:tag name="KSO_WM_BEAUTIFY_FLAG" val=""/>
</p:tagLst>
</file>

<file path=ppt/tags/tag269.xml><?xml version="1.0" encoding="utf-8"?>
<p:tagLst xmlns:p="http://schemas.openxmlformats.org/presentationml/2006/main">
  <p:tag name="AS_UNIQUEID" val="4527"/>
  <p:tag name="KSO_WM_BEAUTIFY_FLAG" val=""/>
</p:tagLst>
</file>

<file path=ppt/tags/tag27.xml><?xml version="1.0" encoding="utf-8"?>
<p:tagLst xmlns:p="http://schemas.openxmlformats.org/presentationml/2006/main">
  <p:tag name="AS_UNIQUEID" val="16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71.xml><?xml version="1.0" encoding="utf-8"?>
<p:tagLst xmlns:p="http://schemas.openxmlformats.org/presentationml/2006/main">
  <p:tag name="AS_UNIQUEID" val="4705"/>
</p:tagLst>
</file>

<file path=ppt/tags/tag272.xml><?xml version="1.0" encoding="utf-8"?>
<p:tagLst xmlns:p="http://schemas.openxmlformats.org/presentationml/2006/main">
  <p:tag name="AS_UNIQUEID" val="4706"/>
</p:tagLst>
</file>

<file path=ppt/tags/tag273.xml><?xml version="1.0" encoding="utf-8"?>
<p:tagLst xmlns:p="http://schemas.openxmlformats.org/presentationml/2006/main">
  <p:tag name="AS_UNIQUEID" val="4707"/>
</p:tagLst>
</file>

<file path=ppt/tags/tag274.xml><?xml version="1.0" encoding="utf-8"?>
<p:tagLst xmlns:p="http://schemas.openxmlformats.org/presentationml/2006/main">
  <p:tag name="AS_UNIQUEID" val="4708"/>
</p:tagLst>
</file>

<file path=ppt/tags/tag275.xml><?xml version="1.0" encoding="utf-8"?>
<p:tagLst xmlns:p="http://schemas.openxmlformats.org/presentationml/2006/main">
  <p:tag name="AS_UNIQUEID" val="4709"/>
</p:tagLst>
</file>

<file path=ppt/tags/tag276.xml><?xml version="1.0" encoding="utf-8"?>
<p:tagLst xmlns:p="http://schemas.openxmlformats.org/presentationml/2006/main">
  <p:tag name="AS_UNIQUEID" val="4710"/>
</p:tagLst>
</file>

<file path=ppt/tags/tag277.xml><?xml version="1.0" encoding="utf-8"?>
<p:tagLst xmlns:p="http://schemas.openxmlformats.org/presentationml/2006/main">
  <p:tag name="AS_UNIQUEID" val="4711"/>
</p:tagLst>
</file>

<file path=ppt/tags/tag278.xml><?xml version="1.0" encoding="utf-8"?>
<p:tagLst xmlns:p="http://schemas.openxmlformats.org/presentationml/2006/main">
  <p:tag name="AS_UNIQUEID" val="4712"/>
</p:tagLst>
</file>

<file path=ppt/tags/tag279.xml><?xml version="1.0" encoding="utf-8"?>
<p:tagLst xmlns:p="http://schemas.openxmlformats.org/presentationml/2006/main">
  <p:tag name="AS_UNIQUEID" val="1720"/>
</p:tagLst>
</file>

<file path=ppt/tags/tag28.xml><?xml version="1.0" encoding="utf-8"?>
<p:tagLst xmlns:p="http://schemas.openxmlformats.org/presentationml/2006/main">
  <p:tag name="AS_UNIQUEID" val="16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1.xml><?xml version="1.0" encoding="utf-8"?>
<p:tagLst xmlns:p="http://schemas.openxmlformats.org/presentationml/2006/main">
  <p:tag name="AS_UNIQUEID" val="1722"/>
  <p:tag name="KSO_WM_BEAUTIFY_FLAG" val=""/>
</p:tagLst>
</file>

<file path=ppt/tags/tag282.xml><?xml version="1.0" encoding="utf-8"?>
<p:tagLst xmlns:p="http://schemas.openxmlformats.org/presentationml/2006/main">
  <p:tag name="AS_UNIQUEID" val="1723"/>
</p:tagLst>
</file>

<file path=ppt/tags/tag283.xml><?xml version="1.0" encoding="utf-8"?>
<p:tagLst xmlns:p="http://schemas.openxmlformats.org/presentationml/2006/main">
  <p:tag name="AS_UNIQUEID" val="1724"/>
  <p:tag name="KSO_WM_BEAUTIFY_FLAG" val=""/>
</p:tagLst>
</file>

<file path=ppt/tags/tag284.xml><?xml version="1.0" encoding="utf-8"?>
<p:tagLst xmlns:p="http://schemas.openxmlformats.org/presentationml/2006/main">
  <p:tag name="AS_UNIQUEID" val="1726"/>
  <p:tag name="KSO_WM_BEAUTIFY_FLAG" val=""/>
</p:tagLst>
</file>

<file path=ppt/tags/tag285.xml><?xml version="1.0" encoding="utf-8"?>
<p:tagLst xmlns:p="http://schemas.openxmlformats.org/presentationml/2006/main">
  <p:tag name="AS_UNIQUEID" val="1727"/>
  <p:tag name="KSO_WM_BEAUTIFY_FLAG" val=""/>
</p:tagLst>
</file>

<file path=ppt/tags/tag286.xml><?xml version="1.0" encoding="utf-8"?>
<p:tagLst xmlns:p="http://schemas.openxmlformats.org/presentationml/2006/main">
  <p:tag name="AS_UNIQUEID" val="4713"/>
</p:tagLst>
</file>

<file path=ppt/tags/tag287.xml><?xml version="1.0" encoding="utf-8"?>
<p:tagLst xmlns:p="http://schemas.openxmlformats.org/presentationml/2006/main">
  <p:tag name="AS_UNIQUEID" val="4714"/>
</p:tagLst>
</file>

<file path=ppt/tags/tag28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89.xml><?xml version="1.0" encoding="utf-8"?>
<p:tagLst xmlns:p="http://schemas.openxmlformats.org/presentationml/2006/main">
  <p:tag name="AS_UNIQUEID" val="4715"/>
</p:tagLst>
</file>

<file path=ppt/tags/tag29.xml><?xml version="1.0" encoding="utf-8"?>
<p:tagLst xmlns:p="http://schemas.openxmlformats.org/presentationml/2006/main">
  <p:tag name="AS_UNIQUEID" val="16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180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1.xml><?xml version="1.0" encoding="utf-8"?>
<p:tagLst xmlns:p="http://schemas.openxmlformats.org/presentationml/2006/main">
  <p:tag name="AS_UNIQUEID" val="6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2.xml><?xml version="1.0" encoding="utf-8"?>
<p:tagLst xmlns:p="http://schemas.openxmlformats.org/presentationml/2006/main">
  <p:tag name="AS_UNIQUEID" val="180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3.xml><?xml version="1.0" encoding="utf-8"?>
<p:tagLst xmlns:p="http://schemas.openxmlformats.org/presentationml/2006/main">
  <p:tag name="AS_UNIQUEID" val="180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4.xml><?xml version="1.0" encoding="utf-8"?>
<p:tagLst xmlns:p="http://schemas.openxmlformats.org/presentationml/2006/main">
  <p:tag name="AS_UNIQUEID" val="180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5.xml><?xml version="1.0" encoding="utf-8"?>
<p:tagLst xmlns:p="http://schemas.openxmlformats.org/presentationml/2006/main">
  <p:tag name="AS_UNIQUEID" val="180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6.xml><?xml version="1.0" encoding="utf-8"?>
<p:tagLst xmlns:p="http://schemas.openxmlformats.org/presentationml/2006/main">
  <p:tag name="AS_UNIQUEID" val="1720"/>
</p:tagLst>
</file>

<file path=ppt/tags/tag297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8.xml><?xml version="1.0" encoding="utf-8"?>
<p:tagLst xmlns:p="http://schemas.openxmlformats.org/presentationml/2006/main">
  <p:tag name="AS_UNIQUEID" val="1722"/>
  <p:tag name="KSO_WM_BEAUTIFY_FLAG" val=""/>
</p:tagLst>
</file>

<file path=ppt/tags/tag299.xml><?xml version="1.0" encoding="utf-8"?>
<p:tagLst xmlns:p="http://schemas.openxmlformats.org/presentationml/2006/main">
  <p:tag name="AS_UNIQUEID" val="1723"/>
</p:tagLst>
</file>

<file path=ppt/tags/tag3.xml><?xml version="1.0" encoding="utf-8"?>
<p:tagLst xmlns:p="http://schemas.openxmlformats.org/presentationml/2006/main">
  <p:tag name="AS_UNIQUEID" val="15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16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p="http://schemas.openxmlformats.org/presentationml/2006/main">
  <p:tag name="AS_UNIQUEID" val="1724"/>
  <p:tag name="KSO_WM_BEAUTIFY_FLAG" val=""/>
</p:tagLst>
</file>

<file path=ppt/tags/tag301.xml><?xml version="1.0" encoding="utf-8"?>
<p:tagLst xmlns:p="http://schemas.openxmlformats.org/presentationml/2006/main">
  <p:tag name="AS_UNIQUEID" val="1726"/>
  <p:tag name="KSO_WM_BEAUTIFY_FLAG" val=""/>
</p:tagLst>
</file>

<file path=ppt/tags/tag302.xml><?xml version="1.0" encoding="utf-8"?>
<p:tagLst xmlns:p="http://schemas.openxmlformats.org/presentationml/2006/main">
  <p:tag name="AS_UNIQUEID" val="1727"/>
  <p:tag name="KSO_WM_BEAUTIFY_FLAG" val=""/>
</p:tagLst>
</file>

<file path=ppt/tags/tag303.xml><?xml version="1.0" encoding="utf-8"?>
<p:tagLst xmlns:p="http://schemas.openxmlformats.org/presentationml/2006/main">
  <p:tag name="AS_UNIQUEID" val="4716"/>
</p:tagLst>
</file>

<file path=ppt/tags/tag304.xml><?xml version="1.0" encoding="utf-8"?>
<p:tagLst xmlns:p="http://schemas.openxmlformats.org/presentationml/2006/main">
  <p:tag name="AS_UNIQUEID" val="4717"/>
</p:tagLst>
</file>

<file path=ppt/tags/tag30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06.xml><?xml version="1.0" encoding="utf-8"?>
<p:tagLst xmlns:p="http://schemas.openxmlformats.org/presentationml/2006/main">
  <p:tag name="AS_UNIQUEID" val="4718"/>
</p:tagLst>
</file>

<file path=ppt/tags/tag307.xml><?xml version="1.0" encoding="utf-8"?>
<p:tagLst xmlns:p="http://schemas.openxmlformats.org/presentationml/2006/main">
  <p:tag name="AS_UNIQUEID" val="1824"/>
  <p:tag name="KSO_WM_BEAUTIFY_FLAG" val=""/>
</p:tagLst>
</file>

<file path=ppt/tags/tag308.xml><?xml version="1.0" encoding="utf-8"?>
<p:tagLst xmlns:p="http://schemas.openxmlformats.org/presentationml/2006/main">
  <p:tag name="AS_UNIQUEID" val="1825"/>
  <p:tag name="KSO_WM_BEAUTIFY_FLAG" val=""/>
</p:tagLst>
</file>

<file path=ppt/tags/tag309.xml><?xml version="1.0" encoding="utf-8"?>
<p:tagLst xmlns:p="http://schemas.openxmlformats.org/presentationml/2006/main">
  <p:tag name="AS_UNIQUEID" val="1830"/>
  <p:tag name="KSO_WM_BEAUTIFY_FLAG" val=""/>
</p:tagLst>
</file>

<file path=ppt/tags/tag31.xml><?xml version="1.0" encoding="utf-8"?>
<p:tagLst xmlns:p="http://schemas.openxmlformats.org/presentationml/2006/main">
  <p:tag name="AS_UNIQUEID" val="16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p="http://schemas.openxmlformats.org/presentationml/2006/main">
  <p:tag name="AS_UNIQUEID" val="1831"/>
</p:tagLst>
</file>

<file path=ppt/tags/tag311.xml><?xml version="1.0" encoding="utf-8"?>
<p:tagLst xmlns:p="http://schemas.openxmlformats.org/presentationml/2006/main">
  <p:tag name="AS_UNIQUEID" val="184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2.xml><?xml version="1.0" encoding="utf-8"?>
<p:tagLst xmlns:p="http://schemas.openxmlformats.org/presentationml/2006/main">
  <p:tag name="AS_UNIQUEID" val="1720"/>
</p:tagLst>
</file>

<file path=ppt/tags/tag313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4.xml><?xml version="1.0" encoding="utf-8"?>
<p:tagLst xmlns:p="http://schemas.openxmlformats.org/presentationml/2006/main">
  <p:tag name="AS_UNIQUEID" val="1722"/>
  <p:tag name="KSO_WM_BEAUTIFY_FLAG" val=""/>
</p:tagLst>
</file>

<file path=ppt/tags/tag315.xml><?xml version="1.0" encoding="utf-8"?>
<p:tagLst xmlns:p="http://schemas.openxmlformats.org/presentationml/2006/main">
  <p:tag name="AS_UNIQUEID" val="1723"/>
</p:tagLst>
</file>

<file path=ppt/tags/tag316.xml><?xml version="1.0" encoding="utf-8"?>
<p:tagLst xmlns:p="http://schemas.openxmlformats.org/presentationml/2006/main">
  <p:tag name="AS_UNIQUEID" val="1724"/>
  <p:tag name="KSO_WM_BEAUTIFY_FLAG" val=""/>
</p:tagLst>
</file>

<file path=ppt/tags/tag317.xml><?xml version="1.0" encoding="utf-8"?>
<p:tagLst xmlns:p="http://schemas.openxmlformats.org/presentationml/2006/main">
  <p:tag name="AS_UNIQUEID" val="1726"/>
  <p:tag name="KSO_WM_BEAUTIFY_FLAG" val=""/>
</p:tagLst>
</file>

<file path=ppt/tags/tag318.xml><?xml version="1.0" encoding="utf-8"?>
<p:tagLst xmlns:p="http://schemas.openxmlformats.org/presentationml/2006/main">
  <p:tag name="AS_UNIQUEID" val="1727"/>
  <p:tag name="KSO_WM_BEAUTIFY_FLAG" val=""/>
</p:tagLst>
</file>

<file path=ppt/tags/tag319.xml><?xml version="1.0" encoding="utf-8"?>
<p:tagLst xmlns:p="http://schemas.openxmlformats.org/presentationml/2006/main">
  <p:tag name="AS_UNIQUEID" val="4719"/>
</p:tagLst>
</file>

<file path=ppt/tags/tag32.xml><?xml version="1.0" encoding="utf-8"?>
<p:tagLst xmlns:p="http://schemas.openxmlformats.org/presentationml/2006/main">
  <p:tag name="AS_UNIQUEID" val="16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p="http://schemas.openxmlformats.org/presentationml/2006/main">
  <p:tag name="AS_UNIQUEID" val="4720"/>
</p:tagLst>
</file>

<file path=ppt/tags/tag321.xml><?xml version="1.0" encoding="utf-8"?>
<p:tagLst xmlns:p="http://schemas.openxmlformats.org/presentationml/2006/main">
  <p:tag name="AS_UNIQUEID" val="4721"/>
</p:tagLst>
</file>

<file path=ppt/tags/tag32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23.xml><?xml version="1.0" encoding="utf-8"?>
<p:tagLst xmlns:p="http://schemas.openxmlformats.org/presentationml/2006/main">
  <p:tag name="AS_UNIQUEID" val="4722"/>
</p:tagLst>
</file>

<file path=ppt/tags/tag324.xml><?xml version="1.0" encoding="utf-8"?>
<p:tagLst xmlns:p="http://schemas.openxmlformats.org/presentationml/2006/main">
  <p:tag name="AS_UNIQUEID" val="1861"/>
  <p:tag name="KSO_WM_BEAUTIFY_FLAG" val=""/>
</p:tagLst>
</file>

<file path=ppt/tags/tag325.xml><?xml version="1.0" encoding="utf-8"?>
<p:tagLst xmlns:p="http://schemas.openxmlformats.org/presentationml/2006/main">
  <p:tag name="AS_UNIQUEID" val="186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6.xml><?xml version="1.0" encoding="utf-8"?>
<p:tagLst xmlns:p="http://schemas.openxmlformats.org/presentationml/2006/main">
  <p:tag name="AS_UNIQUEID" val="1863"/>
</p:tagLst>
</file>

<file path=ppt/tags/tag327.xml><?xml version="1.0" encoding="utf-8"?>
<p:tagLst xmlns:p="http://schemas.openxmlformats.org/presentationml/2006/main">
  <p:tag name="AS_UNIQUEID" val="1864"/>
  <p:tag name="KSO_WM_BEAUTIFY_FLAG" val=""/>
</p:tagLst>
</file>

<file path=ppt/tags/tag328.xml><?xml version="1.0" encoding="utf-8"?>
<p:tagLst xmlns:p="http://schemas.openxmlformats.org/presentationml/2006/main">
  <p:tag name="AS_UNIQUEID" val="1865"/>
  <p:tag name="KSO_WM_BEAUTIFY_FLAG" val=""/>
</p:tagLst>
</file>

<file path=ppt/tags/tag329.xml><?xml version="1.0" encoding="utf-8"?>
<p:tagLst xmlns:p="http://schemas.openxmlformats.org/presentationml/2006/main">
  <p:tag name="AS_UNIQUEID" val="1866"/>
  <p:tag name="KSO_WM_BEAUTIFY_FLAG" val=""/>
</p:tagLst>
</file>

<file path=ppt/tags/tag33.xml><?xml version="1.0" encoding="utf-8"?>
<p:tagLst xmlns:p="http://schemas.openxmlformats.org/presentationml/2006/main">
  <p:tag name="AS_UNIQUEID" val="16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p="http://schemas.openxmlformats.org/presentationml/2006/main">
  <p:tag name="AS_UNIQUEID" val="1867"/>
</p:tagLst>
</file>

<file path=ppt/tags/tag331.xml><?xml version="1.0" encoding="utf-8"?>
<p:tagLst xmlns:p="http://schemas.openxmlformats.org/presentationml/2006/main">
  <p:tag name="AS_UNIQUEID" val="1720"/>
</p:tagLst>
</file>

<file path=ppt/tags/tag332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3.xml><?xml version="1.0" encoding="utf-8"?>
<p:tagLst xmlns:p="http://schemas.openxmlformats.org/presentationml/2006/main">
  <p:tag name="AS_UNIQUEID" val="1722"/>
  <p:tag name="KSO_WM_BEAUTIFY_FLAG" val=""/>
</p:tagLst>
</file>

<file path=ppt/tags/tag334.xml><?xml version="1.0" encoding="utf-8"?>
<p:tagLst xmlns:p="http://schemas.openxmlformats.org/presentationml/2006/main">
  <p:tag name="AS_UNIQUEID" val="1723"/>
</p:tagLst>
</file>

<file path=ppt/tags/tag335.xml><?xml version="1.0" encoding="utf-8"?>
<p:tagLst xmlns:p="http://schemas.openxmlformats.org/presentationml/2006/main">
  <p:tag name="AS_UNIQUEID" val="1724"/>
  <p:tag name="KSO_WM_BEAUTIFY_FLAG" val=""/>
</p:tagLst>
</file>

<file path=ppt/tags/tag336.xml><?xml version="1.0" encoding="utf-8"?>
<p:tagLst xmlns:p="http://schemas.openxmlformats.org/presentationml/2006/main">
  <p:tag name="AS_UNIQUEID" val="1726"/>
  <p:tag name="KSO_WM_BEAUTIFY_FLAG" val=""/>
</p:tagLst>
</file>

<file path=ppt/tags/tag337.xml><?xml version="1.0" encoding="utf-8"?>
<p:tagLst xmlns:p="http://schemas.openxmlformats.org/presentationml/2006/main">
  <p:tag name="AS_UNIQUEID" val="1727"/>
  <p:tag name="KSO_WM_BEAUTIFY_FLAG" val=""/>
</p:tagLst>
</file>

<file path=ppt/tags/tag33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39.xml><?xml version="1.0" encoding="utf-8"?>
<p:tagLst xmlns:p="http://schemas.openxmlformats.org/presentationml/2006/main">
  <p:tag name="AS_UNIQUEID" val="4723"/>
</p:tagLst>
</file>

<file path=ppt/tags/tag34.xml><?xml version="1.0" encoding="utf-8"?>
<p:tagLst xmlns:p="http://schemas.openxmlformats.org/presentationml/2006/main">
  <p:tag name="AS_UNIQUEID" val="16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p="http://schemas.openxmlformats.org/presentationml/2006/main">
  <p:tag name="AS_UNIQUEID" val="188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1.xml><?xml version="1.0" encoding="utf-8"?>
<p:tagLst xmlns:p="http://schemas.openxmlformats.org/presentationml/2006/main">
  <p:tag name="AS_UNIQUEID" val="1886"/>
</p:tagLst>
</file>

<file path=ppt/tags/tag342.xml><?xml version="1.0" encoding="utf-8"?>
<p:tagLst xmlns:p="http://schemas.openxmlformats.org/presentationml/2006/main">
  <p:tag name="AS_UNIQUEID" val="1887"/>
</p:tagLst>
</file>

<file path=ppt/tags/tag343.xml><?xml version="1.0" encoding="utf-8"?>
<p:tagLst xmlns:p="http://schemas.openxmlformats.org/presentationml/2006/main">
  <p:tag name="AS_UNIQUEID" val="1888"/>
  <p:tag name="KSO_WM_BEAUTIFY_FLAG" val=""/>
</p:tagLst>
</file>

<file path=ppt/tags/tag344.xml><?xml version="1.0" encoding="utf-8"?>
<p:tagLst xmlns:p="http://schemas.openxmlformats.org/presentationml/2006/main">
  <p:tag name="AS_UNIQUEID" val="1889"/>
</p:tagLst>
</file>

<file path=ppt/tags/tag345.xml><?xml version="1.0" encoding="utf-8"?>
<p:tagLst xmlns:p="http://schemas.openxmlformats.org/presentationml/2006/main">
  <p:tag name="AS_UNIQUEID" val="1890"/>
  <p:tag name="KSO_WM_BEAUTIFY_FLAG" val=""/>
</p:tagLst>
</file>

<file path=ppt/tags/tag346.xml><?xml version="1.0" encoding="utf-8"?>
<p:tagLst xmlns:p="http://schemas.openxmlformats.org/presentationml/2006/main">
  <p:tag name="AS_UNIQUEID" val="1891"/>
  <p:tag name="KSO_WM_BEAUTIFY_FLAG" val=""/>
</p:tagLst>
</file>

<file path=ppt/tags/tag347.xml><?xml version="1.0" encoding="utf-8"?>
<p:tagLst xmlns:p="http://schemas.openxmlformats.org/presentationml/2006/main">
  <p:tag name="AS_UNIQUEID" val="1892"/>
  <p:tag name="KSO_WM_BEAUTIFY_FLAG" val=""/>
</p:tagLst>
</file>

<file path=ppt/tags/tag348.xml><?xml version="1.0" encoding="utf-8"?>
<p:tagLst xmlns:p="http://schemas.openxmlformats.org/presentationml/2006/main">
  <p:tag name="AS_UNIQUEID" val="1893"/>
  <p:tag name="KSO_WM_BEAUTIFY_FLAG" val=""/>
</p:tagLst>
</file>

<file path=ppt/tags/tag349.xml><?xml version="1.0" encoding="utf-8"?>
<p:tagLst xmlns:p="http://schemas.openxmlformats.org/presentationml/2006/main">
  <p:tag name="AS_UNIQUEID" val="1894"/>
  <p:tag name="KSO_WM_BEAUTIFY_FLAG" val=""/>
</p:tagLst>
</file>

<file path=ppt/tags/tag35.xml><?xml version="1.0" encoding="utf-8"?>
<p:tagLst xmlns:p="http://schemas.openxmlformats.org/presentationml/2006/main">
  <p:tag name="AS_UNIQUEID" val="4533"/>
</p:tagLst>
</file>

<file path=ppt/tags/tag350.xml><?xml version="1.0" encoding="utf-8"?>
<p:tagLst xmlns:p="http://schemas.openxmlformats.org/presentationml/2006/main">
  <p:tag name="AS_UNIQUEID" val="1895"/>
  <p:tag name="KSO_WM_BEAUTIFY_FLAG" val=""/>
</p:tagLst>
</file>

<file path=ppt/tags/tag351.xml><?xml version="1.0" encoding="utf-8"?>
<p:tagLst xmlns:p="http://schemas.openxmlformats.org/presentationml/2006/main">
  <p:tag name="AS_UNIQUEID" val="1720"/>
</p:tagLst>
</file>

<file path=ppt/tags/tag352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3.xml><?xml version="1.0" encoding="utf-8"?>
<p:tagLst xmlns:p="http://schemas.openxmlformats.org/presentationml/2006/main">
  <p:tag name="AS_UNIQUEID" val="1722"/>
  <p:tag name="KSO_WM_BEAUTIFY_FLAG" val=""/>
</p:tagLst>
</file>

<file path=ppt/tags/tag354.xml><?xml version="1.0" encoding="utf-8"?>
<p:tagLst xmlns:p="http://schemas.openxmlformats.org/presentationml/2006/main">
  <p:tag name="AS_UNIQUEID" val="1723"/>
</p:tagLst>
</file>

<file path=ppt/tags/tag355.xml><?xml version="1.0" encoding="utf-8"?>
<p:tagLst xmlns:p="http://schemas.openxmlformats.org/presentationml/2006/main">
  <p:tag name="AS_UNIQUEID" val="1724"/>
  <p:tag name="KSO_WM_BEAUTIFY_FLAG" val=""/>
</p:tagLst>
</file>

<file path=ppt/tags/tag356.xml><?xml version="1.0" encoding="utf-8"?>
<p:tagLst xmlns:p="http://schemas.openxmlformats.org/presentationml/2006/main">
  <p:tag name="AS_UNIQUEID" val="1726"/>
  <p:tag name="KSO_WM_BEAUTIFY_FLAG" val=""/>
</p:tagLst>
</file>

<file path=ppt/tags/tag357.xml><?xml version="1.0" encoding="utf-8"?>
<p:tagLst xmlns:p="http://schemas.openxmlformats.org/presentationml/2006/main">
  <p:tag name="AS_UNIQUEID" val="1727"/>
  <p:tag name="KSO_WM_BEAUTIFY_FLAG" val=""/>
</p:tagLst>
</file>

<file path=ppt/tags/tag35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59.xml><?xml version="1.0" encoding="utf-8"?>
<p:tagLst xmlns:p="http://schemas.openxmlformats.org/presentationml/2006/main">
  <p:tag name="AS_UNIQUEID" val="4724"/>
</p:tagLst>
</file>

<file path=ppt/tags/tag36.xml><?xml version="1.0" encoding="utf-8"?>
<p:tagLst xmlns:p="http://schemas.openxmlformats.org/presentationml/2006/main">
  <p:tag name="AS_UNIQUEID" val="16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60.xml><?xml version="1.0" encoding="utf-8"?>
<p:tagLst xmlns:p="http://schemas.openxmlformats.org/presentationml/2006/main">
  <p:tag name="AS_UNIQUEID" val="191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1.xml><?xml version="1.0" encoding="utf-8"?>
<p:tagLst xmlns:p="http://schemas.openxmlformats.org/presentationml/2006/main">
  <p:tag name="AS_UNIQUEID" val="1914"/>
</p:tagLst>
</file>

<file path=ppt/tags/tag362.xml><?xml version="1.0" encoding="utf-8"?>
<p:tagLst xmlns:p="http://schemas.openxmlformats.org/presentationml/2006/main">
  <p:tag name="AS_UNIQUEID" val="1915"/>
</p:tagLst>
</file>

<file path=ppt/tags/tag363.xml><?xml version="1.0" encoding="utf-8"?>
<p:tagLst xmlns:p="http://schemas.openxmlformats.org/presentationml/2006/main">
  <p:tag name="AS_UNIQUEID" val="1720"/>
</p:tagLst>
</file>

<file path=ppt/tags/tag364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5.xml><?xml version="1.0" encoding="utf-8"?>
<p:tagLst xmlns:p="http://schemas.openxmlformats.org/presentationml/2006/main">
  <p:tag name="AS_UNIQUEID" val="1722"/>
  <p:tag name="KSO_WM_BEAUTIFY_FLAG" val=""/>
</p:tagLst>
</file>

<file path=ppt/tags/tag366.xml><?xml version="1.0" encoding="utf-8"?>
<p:tagLst xmlns:p="http://schemas.openxmlformats.org/presentationml/2006/main">
  <p:tag name="AS_UNIQUEID" val="1723"/>
</p:tagLst>
</file>

<file path=ppt/tags/tag367.xml><?xml version="1.0" encoding="utf-8"?>
<p:tagLst xmlns:p="http://schemas.openxmlformats.org/presentationml/2006/main">
  <p:tag name="AS_UNIQUEID" val="1724"/>
  <p:tag name="KSO_WM_BEAUTIFY_FLAG" val=""/>
</p:tagLst>
</file>

<file path=ppt/tags/tag368.xml><?xml version="1.0" encoding="utf-8"?>
<p:tagLst xmlns:p="http://schemas.openxmlformats.org/presentationml/2006/main">
  <p:tag name="AS_UNIQUEID" val="1726"/>
  <p:tag name="KSO_WM_BEAUTIFY_FLAG" val=""/>
</p:tagLst>
</file>

<file path=ppt/tags/tag369.xml><?xml version="1.0" encoding="utf-8"?>
<p:tagLst xmlns:p="http://schemas.openxmlformats.org/presentationml/2006/main">
  <p:tag name="AS_UNIQUEID" val="1727"/>
  <p:tag name="KSO_WM_BEAUTIFY_FLAG" val=""/>
</p:tagLst>
</file>

<file path=ppt/tags/tag37.xml><?xml version="1.0" encoding="utf-8"?>
<p:tagLst xmlns:p="http://schemas.openxmlformats.org/presentationml/2006/main">
  <p:tag name="AS_UNIQUEID" val="16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70.xml><?xml version="1.0" encoding="utf-8"?>
<p:tagLst xmlns:p="http://schemas.openxmlformats.org/presentationml/2006/main">
  <p:tag name="AS_UNIQUEID" val="4976"/>
</p:tagLst>
</file>

<file path=ppt/tags/tag37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72.xml><?xml version="1.0" encoding="utf-8"?>
<p:tagLst xmlns:p="http://schemas.openxmlformats.org/presentationml/2006/main">
  <p:tag name="AS_UNIQUEID" val="4725"/>
</p:tagLst>
</file>

<file path=ppt/tags/tag373.xml><?xml version="1.0" encoding="utf-8"?>
<p:tagLst xmlns:p="http://schemas.openxmlformats.org/presentationml/2006/main">
  <p:tag name="AS_UNIQUEID" val="4726"/>
</p:tagLst>
</file>

<file path=ppt/tags/tag374.xml><?xml version="1.0" encoding="utf-8"?>
<p:tagLst xmlns:p="http://schemas.openxmlformats.org/presentationml/2006/main">
  <p:tag name="AS_UNIQUEID" val="4727"/>
</p:tagLst>
</file>

<file path=ppt/tags/tag3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6.xml><?xml version="1.0" encoding="utf-8"?>
<p:tagLst xmlns:p="http://schemas.openxmlformats.org/presentationml/2006/main">
  <p:tag name="AS_UNIQUEID" val="4728"/>
</p:tagLst>
</file>

<file path=ppt/tags/tag377.xml><?xml version="1.0" encoding="utf-8"?>
<p:tagLst xmlns:p="http://schemas.openxmlformats.org/presentationml/2006/main">
  <p:tag name="AS_UNIQUEID" val="1933"/>
  <p:tag name="KSO_WM_BEAUTIFY_FLAG" val=""/>
</p:tagLst>
</file>

<file path=ppt/tags/tag378.xml><?xml version="1.0" encoding="utf-8"?>
<p:tagLst xmlns:p="http://schemas.openxmlformats.org/presentationml/2006/main">
  <p:tag name="AS_UNIQUEID" val="1934"/>
  <p:tag name="KSO_WM_BEAUTIFY_FLAG" val=""/>
</p:tagLst>
</file>

<file path=ppt/tags/tag379.xml><?xml version="1.0" encoding="utf-8"?>
<p:tagLst xmlns:p="http://schemas.openxmlformats.org/presentationml/2006/main">
  <p:tag name="AS_UNIQUEID" val="1720"/>
</p:tagLst>
</file>

<file path=ppt/tags/tag38.xml><?xml version="1.0" encoding="utf-8"?>
<p:tagLst xmlns:p="http://schemas.openxmlformats.org/presentationml/2006/main">
  <p:tag name="AS_UNIQUEID" val="16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1.xml><?xml version="1.0" encoding="utf-8"?>
<p:tagLst xmlns:p="http://schemas.openxmlformats.org/presentationml/2006/main">
  <p:tag name="AS_UNIQUEID" val="1722"/>
  <p:tag name="KSO_WM_BEAUTIFY_FLAG" val=""/>
</p:tagLst>
</file>

<file path=ppt/tags/tag382.xml><?xml version="1.0" encoding="utf-8"?>
<p:tagLst xmlns:p="http://schemas.openxmlformats.org/presentationml/2006/main">
  <p:tag name="AS_UNIQUEID" val="1723"/>
</p:tagLst>
</file>

<file path=ppt/tags/tag383.xml><?xml version="1.0" encoding="utf-8"?>
<p:tagLst xmlns:p="http://schemas.openxmlformats.org/presentationml/2006/main">
  <p:tag name="AS_UNIQUEID" val="1724"/>
  <p:tag name="KSO_WM_BEAUTIFY_FLAG" val=""/>
</p:tagLst>
</file>

<file path=ppt/tags/tag384.xml><?xml version="1.0" encoding="utf-8"?>
<p:tagLst xmlns:p="http://schemas.openxmlformats.org/presentationml/2006/main">
  <p:tag name="AS_UNIQUEID" val="1726"/>
  <p:tag name="KSO_WM_BEAUTIFY_FLAG" val=""/>
</p:tagLst>
</file>

<file path=ppt/tags/tag385.xml><?xml version="1.0" encoding="utf-8"?>
<p:tagLst xmlns:p="http://schemas.openxmlformats.org/presentationml/2006/main">
  <p:tag name="AS_UNIQUEID" val="1727"/>
  <p:tag name="KSO_WM_BEAUTIFY_FLAG" val=""/>
</p:tagLst>
</file>

<file path=ppt/tags/tag38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87.xml><?xml version="1.0" encoding="utf-8"?>
<p:tagLst xmlns:p="http://schemas.openxmlformats.org/presentationml/2006/main">
  <p:tag name="AS_UNIQUEID" val="4729"/>
</p:tagLst>
</file>

<file path=ppt/tags/tag388.xml><?xml version="1.0" encoding="utf-8"?>
<p:tagLst xmlns:p="http://schemas.openxmlformats.org/presentationml/2006/main">
  <p:tag name="AS_UNIQUEID" val="4730"/>
</p:tagLst>
</file>

<file path=ppt/tags/tag389.xml><?xml version="1.0" encoding="utf-8"?>
<p:tagLst xmlns:p="http://schemas.openxmlformats.org/presentationml/2006/main">
  <p:tag name="AS_UNIQUEID" val="4731"/>
</p:tagLst>
</file>

<file path=ppt/tags/tag39.xml><?xml version="1.0" encoding="utf-8"?>
<p:tagLst xmlns:p="http://schemas.openxmlformats.org/presentationml/2006/main">
  <p:tag name="AS_UNIQUEID" val="16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p="http://schemas.openxmlformats.org/presentationml/2006/main">
  <p:tag name="AS_UNIQUEID" val="1713"/>
</p:tagLst>
</file>

<file path=ppt/tags/tag391.xml><?xml version="1.0" encoding="utf-8"?>
<p:tagLst xmlns:p="http://schemas.openxmlformats.org/presentationml/2006/main">
  <p:tag name="AS_UNIQUEID" val="1714"/>
</p:tagLst>
</file>

<file path=ppt/tags/tag392.xml><?xml version="1.0" encoding="utf-8"?>
<p:tagLst xmlns:p="http://schemas.openxmlformats.org/presentationml/2006/main">
  <p:tag name="AS_UNIQUEID" val="4732"/>
</p:tagLst>
</file>

<file path=ppt/tags/tag393.xml><?xml version="1.0" encoding="utf-8"?>
<p:tagLst xmlns:p="http://schemas.openxmlformats.org/presentationml/2006/main">
  <p:tag name="AS_UNIQUEID" val="1720"/>
</p:tagLst>
</file>

<file path=ppt/tags/tag394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95.xml><?xml version="1.0" encoding="utf-8"?>
<p:tagLst xmlns:p="http://schemas.openxmlformats.org/presentationml/2006/main">
  <p:tag name="AS_UNIQUEID" val="1722"/>
  <p:tag name="KSO_WM_BEAUTIFY_FLAG" val=""/>
</p:tagLst>
</file>

<file path=ppt/tags/tag396.xml><?xml version="1.0" encoding="utf-8"?>
<p:tagLst xmlns:p="http://schemas.openxmlformats.org/presentationml/2006/main">
  <p:tag name="AS_UNIQUEID" val="1723"/>
</p:tagLst>
</file>

<file path=ppt/tags/tag397.xml><?xml version="1.0" encoding="utf-8"?>
<p:tagLst xmlns:p="http://schemas.openxmlformats.org/presentationml/2006/main">
  <p:tag name="AS_UNIQUEID" val="1724"/>
  <p:tag name="KSO_WM_BEAUTIFY_FLAG" val=""/>
</p:tagLst>
</file>

<file path=ppt/tags/tag398.xml><?xml version="1.0" encoding="utf-8"?>
<p:tagLst xmlns:p="http://schemas.openxmlformats.org/presentationml/2006/main">
  <p:tag name="AS_UNIQUEID" val="1726"/>
  <p:tag name="KSO_WM_BEAUTIFY_FLAG" val=""/>
</p:tagLst>
</file>

<file path=ppt/tags/tag399.xml><?xml version="1.0" encoding="utf-8"?>
<p:tagLst xmlns:p="http://schemas.openxmlformats.org/presentationml/2006/main">
  <p:tag name="AS_UNIQUEID" val="1727"/>
  <p:tag name="KSO_WM_BEAUTIFY_FLAG" val=""/>
</p:tagLst>
</file>

<file path=ppt/tags/tag4.xml><?xml version="1.0" encoding="utf-8"?>
<p:tagLst xmlns:p="http://schemas.openxmlformats.org/presentationml/2006/main">
  <p:tag name="AS_UNIQUEID" val="1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4534"/>
</p:tagLst>
</file>

<file path=ppt/tags/tag4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01.xml><?xml version="1.0" encoding="utf-8"?>
<p:tagLst xmlns:p="http://schemas.openxmlformats.org/presentationml/2006/main">
  <p:tag name="AS_UNIQUEID" val="4733"/>
</p:tagLst>
</file>

<file path=ppt/tags/tag402.xml><?xml version="1.0" encoding="utf-8"?>
<p:tagLst xmlns:p="http://schemas.openxmlformats.org/presentationml/2006/main">
  <p:tag name="AS_UNIQUEID" val="4734"/>
</p:tagLst>
</file>

<file path=ppt/tags/tag403.xml><?xml version="1.0" encoding="utf-8"?>
<p:tagLst xmlns:p="http://schemas.openxmlformats.org/presentationml/2006/main">
  <p:tag name="AS_UNIQUEID" val="4735"/>
</p:tagLst>
</file>

<file path=ppt/tags/tag404.xml><?xml version="1.0" encoding="utf-8"?>
<p:tagLst xmlns:p="http://schemas.openxmlformats.org/presentationml/2006/main">
  <p:tag name="AS_UNIQUEID" val="4736"/>
</p:tagLst>
</file>

<file path=ppt/tags/tag405.xml><?xml version="1.0" encoding="utf-8"?>
<p:tagLst xmlns:p="http://schemas.openxmlformats.org/presentationml/2006/main">
  <p:tag name="AS_UNIQUEID" val="4737"/>
</p:tagLst>
</file>

<file path=ppt/tags/tag406.xml><?xml version="1.0" encoding="utf-8"?>
<p:tagLst xmlns:p="http://schemas.openxmlformats.org/presentationml/2006/main">
  <p:tag name="AS_UNIQUEID" val="1720"/>
</p:tagLst>
</file>

<file path=ppt/tags/tag407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08.xml><?xml version="1.0" encoding="utf-8"?>
<p:tagLst xmlns:p="http://schemas.openxmlformats.org/presentationml/2006/main">
  <p:tag name="AS_UNIQUEID" val="1722"/>
  <p:tag name="KSO_WM_BEAUTIFY_FLAG" val=""/>
</p:tagLst>
</file>

<file path=ppt/tags/tag409.xml><?xml version="1.0" encoding="utf-8"?>
<p:tagLst xmlns:p="http://schemas.openxmlformats.org/presentationml/2006/main">
  <p:tag name="AS_UNIQUEID" val="1723"/>
</p:tagLst>
</file>

<file path=ppt/tags/tag41.xml><?xml version="1.0" encoding="utf-8"?>
<p:tagLst xmlns:p="http://schemas.openxmlformats.org/presentationml/2006/main">
  <p:tag name="AS_UNIQUEID" val="16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10.xml><?xml version="1.0" encoding="utf-8"?>
<p:tagLst xmlns:p="http://schemas.openxmlformats.org/presentationml/2006/main">
  <p:tag name="AS_UNIQUEID" val="1724"/>
  <p:tag name="KSO_WM_BEAUTIFY_FLAG" val=""/>
</p:tagLst>
</file>

<file path=ppt/tags/tag411.xml><?xml version="1.0" encoding="utf-8"?>
<p:tagLst xmlns:p="http://schemas.openxmlformats.org/presentationml/2006/main">
  <p:tag name="AS_UNIQUEID" val="1726"/>
  <p:tag name="KSO_WM_BEAUTIFY_FLAG" val=""/>
</p:tagLst>
</file>

<file path=ppt/tags/tag412.xml><?xml version="1.0" encoding="utf-8"?>
<p:tagLst xmlns:p="http://schemas.openxmlformats.org/presentationml/2006/main">
  <p:tag name="AS_UNIQUEID" val="1727"/>
  <p:tag name="KSO_WM_BEAUTIFY_FLAG" val=""/>
</p:tagLst>
</file>

<file path=ppt/tags/tag413.xml><?xml version="1.0" encoding="utf-8"?>
<p:tagLst xmlns:p="http://schemas.openxmlformats.org/presentationml/2006/main">
  <p:tag name="AS_UNIQUEID" val="4738"/>
</p:tagLst>
</file>

<file path=ppt/tags/tag414.xml><?xml version="1.0" encoding="utf-8"?>
<p:tagLst xmlns:p="http://schemas.openxmlformats.org/presentationml/2006/main">
  <p:tag name="AS_UNIQUEID" val="197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5.xml><?xml version="1.0" encoding="utf-8"?>
<p:tagLst xmlns:p="http://schemas.openxmlformats.org/presentationml/2006/main">
  <p:tag name="AS_UNIQUEID" val="197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6.xml><?xml version="1.0" encoding="utf-8"?>
<p:tagLst xmlns:p="http://schemas.openxmlformats.org/presentationml/2006/main">
  <p:tag name="AS_UNIQUEID" val="1981"/>
</p:tagLst>
</file>

<file path=ppt/tags/tag417.xml><?xml version="1.0" encoding="utf-8"?>
<p:tagLst xmlns:p="http://schemas.openxmlformats.org/presentationml/2006/main">
  <p:tag name="AS_UNIQUEID" val="4739"/>
</p:tagLst>
</file>

<file path=ppt/tags/tag418.xml><?xml version="1.0" encoding="utf-8"?>
<p:tagLst xmlns:p="http://schemas.openxmlformats.org/presentationml/2006/main">
  <p:tag name="AS_UNIQUEID" val="1720"/>
</p:tagLst>
</file>

<file path=ppt/tags/tag419.xml><?xml version="1.0" encoding="utf-8"?>
<p:tagLst xmlns:p="http://schemas.openxmlformats.org/presentationml/2006/main">
  <p:tag name="AS_UNIQUEID" val="17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.xml><?xml version="1.0" encoding="utf-8"?>
<p:tagLst xmlns:p="http://schemas.openxmlformats.org/presentationml/2006/main">
  <p:tag name="AS_UNIQUEID" val="16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p="http://schemas.openxmlformats.org/presentationml/2006/main">
  <p:tag name="AS_UNIQUEID" val="1722"/>
  <p:tag name="KSO_WM_BEAUTIFY_FLAG" val=""/>
</p:tagLst>
</file>

<file path=ppt/tags/tag421.xml><?xml version="1.0" encoding="utf-8"?>
<p:tagLst xmlns:p="http://schemas.openxmlformats.org/presentationml/2006/main">
  <p:tag name="AS_UNIQUEID" val="1723"/>
</p:tagLst>
</file>

<file path=ppt/tags/tag422.xml><?xml version="1.0" encoding="utf-8"?>
<p:tagLst xmlns:p="http://schemas.openxmlformats.org/presentationml/2006/main">
  <p:tag name="AS_UNIQUEID" val="1724"/>
  <p:tag name="KSO_WM_BEAUTIFY_FLAG" val=""/>
</p:tagLst>
</file>

<file path=ppt/tags/tag423.xml><?xml version="1.0" encoding="utf-8"?>
<p:tagLst xmlns:p="http://schemas.openxmlformats.org/presentationml/2006/main">
  <p:tag name="AS_UNIQUEID" val="1726"/>
  <p:tag name="KSO_WM_BEAUTIFY_FLAG" val=""/>
</p:tagLst>
</file>

<file path=ppt/tags/tag424.xml><?xml version="1.0" encoding="utf-8"?>
<p:tagLst xmlns:p="http://schemas.openxmlformats.org/presentationml/2006/main">
  <p:tag name="AS_UNIQUEID" val="1727"/>
  <p:tag name="KSO_WM_BEAUTIFY_FLAG" val=""/>
</p:tagLst>
</file>

<file path=ppt/tags/tag425.xml><?xml version="1.0" encoding="utf-8"?>
<p:tagLst xmlns:p="http://schemas.openxmlformats.org/presentationml/2006/main">
  <p:tag name="AS_UNIQUEID" val="4740"/>
</p:tagLst>
</file>

<file path=ppt/tags/tag42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27.xml><?xml version="1.0" encoding="utf-8"?>
<p:tagLst xmlns:p="http://schemas.openxmlformats.org/presentationml/2006/main">
  <p:tag name="AS_UNIQUEID" val="4741"/>
</p:tagLst>
</file>

<file path=ppt/tags/tag428.xml><?xml version="1.0" encoding="utf-8"?>
<p:tagLst xmlns:p="http://schemas.openxmlformats.org/presentationml/2006/main">
  <p:tag name="AS_UNIQUEID" val="1986"/>
</p:tagLst>
</file>

<file path=ppt/tags/tag429.xml><?xml version="1.0" encoding="utf-8"?>
<p:tagLst xmlns:p="http://schemas.openxmlformats.org/presentationml/2006/main">
  <p:tag name="AS_UNIQUEID" val="19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3.xml><?xml version="1.0" encoding="utf-8"?>
<p:tagLst xmlns:p="http://schemas.openxmlformats.org/presentationml/2006/main">
  <p:tag name="AS_UNIQUEID" val="16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p="http://schemas.openxmlformats.org/presentationml/2006/main">
  <p:tag name="AS_UNIQUEID" val="1988"/>
  <p:tag name="KSO_WM_BEAUTIFY_FLAG" val=""/>
</p:tagLst>
</file>

<file path=ppt/tags/tag431.xml><?xml version="1.0" encoding="utf-8"?>
<p:tagLst xmlns:p="http://schemas.openxmlformats.org/presentationml/2006/main">
  <p:tag name="AS_UNIQUEID" val="1989"/>
</p:tagLst>
</file>

<file path=ppt/tags/tag432.xml><?xml version="1.0" encoding="utf-8"?>
<p:tagLst xmlns:p="http://schemas.openxmlformats.org/presentationml/2006/main">
  <p:tag name="AS_UNIQUEID" val="1990"/>
  <p:tag name="KSO_WM_BEAUTIFY_FLAG" val=""/>
</p:tagLst>
</file>

<file path=ppt/tags/tag433.xml><?xml version="1.0" encoding="utf-8"?>
<p:tagLst xmlns:p="http://schemas.openxmlformats.org/presentationml/2006/main">
  <p:tag name="AS_UNIQUEID" val="1992"/>
  <p:tag name="KSO_WM_BEAUTIFY_FLAG" val=""/>
</p:tagLst>
</file>

<file path=ppt/tags/tag434.xml><?xml version="1.0" encoding="utf-8"?>
<p:tagLst xmlns:p="http://schemas.openxmlformats.org/presentationml/2006/main">
  <p:tag name="AS_UNIQUEID" val="1993"/>
  <p:tag name="KSO_WM_BEAUTIFY_FLAG" val=""/>
</p:tagLst>
</file>

<file path=ppt/tags/tag435.xml><?xml version="1.0" encoding="utf-8"?>
<p:tagLst xmlns:p="http://schemas.openxmlformats.org/presentationml/2006/main">
  <p:tag name="AS_UNIQUEID" val="1999"/>
</p:tagLst>
</file>

<file path=ppt/tags/tag436.xml><?xml version="1.0" encoding="utf-8"?>
<p:tagLst xmlns:p="http://schemas.openxmlformats.org/presentationml/2006/main">
  <p:tag name="AS_UNIQUEID" val="2000"/>
  <p:tag name="KSO_WM_BEAUTIFY_FLAG" val=""/>
</p:tagLst>
</file>

<file path=ppt/tags/tag437.xml><?xml version="1.0" encoding="utf-8"?>
<p:tagLst xmlns:p="http://schemas.openxmlformats.org/presentationml/2006/main">
  <p:tag name="AS_UNIQUEID" val="2001"/>
  <p:tag name="KSO_WM_BEAUTIFY_FLAG" val=""/>
</p:tagLst>
</file>

<file path=ppt/tags/tag438.xml><?xml version="1.0" encoding="utf-8"?>
<p:tagLst xmlns:p="http://schemas.openxmlformats.org/presentationml/2006/main">
  <p:tag name="AS_UNIQUEID" val="2002"/>
</p:tagLst>
</file>

<file path=ppt/tags/tag439.xml><?xml version="1.0" encoding="utf-8"?>
<p:tagLst xmlns:p="http://schemas.openxmlformats.org/presentationml/2006/main">
  <p:tag name="AS_UNIQUEID" val="2003"/>
  <p:tag name="KSO_WM_BEAUTIFY_FLAG" val=""/>
</p:tagLst>
</file>

<file path=ppt/tags/tag44.xml><?xml version="1.0" encoding="utf-8"?>
<p:tagLst xmlns:p="http://schemas.openxmlformats.org/presentationml/2006/main">
  <p:tag name="AS_UNIQUEID" val="4535"/>
</p:tagLst>
</file>

<file path=ppt/tags/tag440.xml><?xml version="1.0" encoding="utf-8"?>
<p:tagLst xmlns:p="http://schemas.openxmlformats.org/presentationml/2006/main">
  <p:tag name="AS_UNIQUEID" val="2004"/>
  <p:tag name="KSO_WM_BEAUTIFY_FLAG" val=""/>
</p:tagLst>
</file>

<file path=ppt/tags/tag441.xml><?xml version="1.0" encoding="utf-8"?>
<p:tagLst xmlns:p="http://schemas.openxmlformats.org/presentationml/2006/main">
  <p:tag name="AS_UNIQUEID" val="2005"/>
</p:tagLst>
</file>

<file path=ppt/tags/tag442.xml><?xml version="1.0" encoding="utf-8"?>
<p:tagLst xmlns:p="http://schemas.openxmlformats.org/presentationml/2006/main">
  <p:tag name="AS_UNIQUEID" val="859"/>
  <p:tag name="KSO_WM_BEAUTIFY_FLAG" val=""/>
</p:tagLst>
</file>

<file path=ppt/tags/tag443.xml><?xml version="1.0" encoding="utf-8"?>
<p:tagLst xmlns:p="http://schemas.openxmlformats.org/presentationml/2006/main">
  <p:tag name="AS_UNIQUEID" val="2006"/>
  <p:tag name="KSO_WM_BEAUTIFY_FLAG" val=""/>
</p:tagLst>
</file>

<file path=ppt/tags/tag444.xml><?xml version="1.0" encoding="utf-8"?>
<p:tagLst xmlns:p="http://schemas.openxmlformats.org/presentationml/2006/main">
  <p:tag name="AS_UNIQUEID" val="2007"/>
</p:tagLst>
</file>

<file path=ppt/tags/tag445.xml><?xml version="1.0" encoding="utf-8"?>
<p:tagLst xmlns:p="http://schemas.openxmlformats.org/presentationml/2006/main">
  <p:tag name="AS_UNIQUEID" val="2008"/>
</p:tagLst>
</file>

<file path=ppt/tags/tag446.xml><?xml version="1.0" encoding="utf-8"?>
<p:tagLst xmlns:p="http://schemas.openxmlformats.org/presentationml/2006/main">
  <p:tag name="AS_UNIQUEID" val="2009"/>
  <p:tag name="KSO_WM_BEAUTIFY_FLAG" val=""/>
</p:tagLst>
</file>

<file path=ppt/tags/tag447.xml><?xml version="1.0" encoding="utf-8"?>
<p:tagLst xmlns:p="http://schemas.openxmlformats.org/presentationml/2006/main">
  <p:tag name="AS_UNIQUEID" val="2010"/>
  <p:tag name="KSO_WM_BEAUTIFY_FLAG" val=""/>
</p:tagLst>
</file>

<file path=ppt/tags/tag448.xml><?xml version="1.0" encoding="utf-8"?>
<p:tagLst xmlns:p="http://schemas.openxmlformats.org/presentationml/2006/main">
  <p:tag name="AS_UNIQUEID" val="2011"/>
  <p:tag name="KSO_WM_BEAUTIFY_FLAG" val=""/>
</p:tagLst>
</file>

<file path=ppt/tags/tag449.xml><?xml version="1.0" encoding="utf-8"?>
<p:tagLst xmlns:p="http://schemas.openxmlformats.org/presentationml/2006/main">
  <p:tag name="AS_UNIQUEID" val="2012"/>
</p:tagLst>
</file>

<file path=ppt/tags/tag45.xml><?xml version="1.0" encoding="utf-8"?>
<p:tagLst xmlns:p="http://schemas.openxmlformats.org/presentationml/2006/main">
  <p:tag name="AS_UNIQUEID" val="16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51.xml><?xml version="1.0" encoding="utf-8"?>
<p:tagLst xmlns:p="http://schemas.openxmlformats.org/presentationml/2006/main">
  <p:tag name="AS_UNIQUEID" val="4742"/>
</p:tagLst>
</file>

<file path=ppt/tags/tag452.xml><?xml version="1.0" encoding="utf-8"?>
<p:tagLst xmlns:p="http://schemas.openxmlformats.org/presentationml/2006/main">
  <p:tag name="AS_UNIQUEID" val="4743"/>
</p:tagLst>
</file>

<file path=ppt/tags/tag453.xml><?xml version="1.0" encoding="utf-8"?>
<p:tagLst xmlns:p="http://schemas.openxmlformats.org/presentationml/2006/main">
  <p:tag name="AS_UNIQUEID" val="4744"/>
</p:tagLst>
</file>

<file path=ppt/tags/tag454.xml><?xml version="1.0" encoding="utf-8"?>
<p:tagLst xmlns:p="http://schemas.openxmlformats.org/presentationml/2006/main">
  <p:tag name="AS_UNIQUEID" val="4745"/>
</p:tagLst>
</file>

<file path=ppt/tags/tag455.xml><?xml version="1.0" encoding="utf-8"?>
<p:tagLst xmlns:p="http://schemas.openxmlformats.org/presentationml/2006/main">
  <p:tag name="AS_UNIQUEID" val="4746"/>
</p:tagLst>
</file>

<file path=ppt/tags/tag456.xml><?xml version="1.0" encoding="utf-8"?>
<p:tagLst xmlns:p="http://schemas.openxmlformats.org/presentationml/2006/main">
  <p:tag name="AS_UNIQUEID" val="4747"/>
</p:tagLst>
</file>

<file path=ppt/tags/tag457.xml><?xml version="1.0" encoding="utf-8"?>
<p:tagLst xmlns:p="http://schemas.openxmlformats.org/presentationml/2006/main">
  <p:tag name="AS_UNIQUEID" val="4748"/>
</p:tagLst>
</file>

<file path=ppt/tags/tag458.xml><?xml version="1.0" encoding="utf-8"?>
<p:tagLst xmlns:p="http://schemas.openxmlformats.org/presentationml/2006/main">
  <p:tag name="AS_UNIQUEID" val="4749"/>
</p:tagLst>
</file>

<file path=ppt/tags/tag459.xml><?xml version="1.0" encoding="utf-8"?>
<p:tagLst xmlns:p="http://schemas.openxmlformats.org/presentationml/2006/main">
  <p:tag name="AS_UNIQUEID" val="4750"/>
</p:tagLst>
</file>

<file path=ppt/tags/tag46.xml><?xml version="1.0" encoding="utf-8"?>
<p:tagLst xmlns:p="http://schemas.openxmlformats.org/presentationml/2006/main">
  <p:tag name="AS_UNIQUEID" val="16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p="http://schemas.openxmlformats.org/presentationml/2006/main">
  <p:tag name="AS_UNIQUEID" val="4751"/>
</p:tagLst>
</file>

<file path=ppt/tags/tag461.xml><?xml version="1.0" encoding="utf-8"?>
<p:tagLst xmlns:p="http://schemas.openxmlformats.org/presentationml/2006/main">
  <p:tag name="AS_UNIQUEID" val="4752"/>
</p:tagLst>
</file>

<file path=ppt/tags/tag462.xml><?xml version="1.0" encoding="utf-8"?>
<p:tagLst xmlns:p="http://schemas.openxmlformats.org/presentationml/2006/main">
  <p:tag name="AS_UNIQUEID" val="4753"/>
</p:tagLst>
</file>

<file path=ppt/tags/tag463.xml><?xml version="1.0" encoding="utf-8"?>
<p:tagLst xmlns:p="http://schemas.openxmlformats.org/presentationml/2006/main">
  <p:tag name="AS_UNIQUEID" val="4754"/>
</p:tagLst>
</file>

<file path=ppt/tags/tag464.xml><?xml version="1.0" encoding="utf-8"?>
<p:tagLst xmlns:p="http://schemas.openxmlformats.org/presentationml/2006/main">
  <p:tag name="AS_UNIQUEID" val="4755"/>
</p:tagLst>
</file>

<file path=ppt/tags/tag465.xml><?xml version="1.0" encoding="utf-8"?>
<p:tagLst xmlns:p="http://schemas.openxmlformats.org/presentationml/2006/main">
  <p:tag name="AS_UNIQUEID" val="4756"/>
</p:tagLst>
</file>

<file path=ppt/tags/tag466.xml><?xml version="1.0" encoding="utf-8"?>
<p:tagLst xmlns:p="http://schemas.openxmlformats.org/presentationml/2006/main">
  <p:tag name="AS_UNIQUEID" val="4757"/>
</p:tagLst>
</file>

<file path=ppt/tags/tag467.xml><?xml version="1.0" encoding="utf-8"?>
<p:tagLst xmlns:p="http://schemas.openxmlformats.org/presentationml/2006/main">
  <p:tag name="AS_UNIQUEID" val="4758"/>
</p:tagLst>
</file>

<file path=ppt/tags/tag468.xml><?xml version="1.0" encoding="utf-8"?>
<p:tagLst xmlns:p="http://schemas.openxmlformats.org/presentationml/2006/main">
  <p:tag name="AS_UNIQUEID" val="4759"/>
</p:tagLst>
</file>

<file path=ppt/tags/tag469.xml><?xml version="1.0" encoding="utf-8"?>
<p:tagLst xmlns:p="http://schemas.openxmlformats.org/presentationml/2006/main">
  <p:tag name="AS_UNIQUEID" val="4760"/>
</p:tagLst>
</file>

<file path=ppt/tags/tag47.xml><?xml version="1.0" encoding="utf-8"?>
<p:tagLst xmlns:p="http://schemas.openxmlformats.org/presentationml/2006/main">
  <p:tag name="AS_UNIQUEID" val="16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p="http://schemas.openxmlformats.org/presentationml/2006/main">
  <p:tag name="AS_UNIQUEID" val="4761"/>
</p:tagLst>
</file>

<file path=ppt/tags/tag471.xml><?xml version="1.0" encoding="utf-8"?>
<p:tagLst xmlns:p="http://schemas.openxmlformats.org/presentationml/2006/main">
  <p:tag name="AS_UNIQUEID" val="1986"/>
</p:tagLst>
</file>

<file path=ppt/tags/tag472.xml><?xml version="1.0" encoding="utf-8"?>
<p:tagLst xmlns:p="http://schemas.openxmlformats.org/presentationml/2006/main">
  <p:tag name="AS_UNIQUEID" val="19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73.xml><?xml version="1.0" encoding="utf-8"?>
<p:tagLst xmlns:p="http://schemas.openxmlformats.org/presentationml/2006/main">
  <p:tag name="AS_UNIQUEID" val="1988"/>
  <p:tag name="KSO_WM_BEAUTIFY_FLAG" val=""/>
</p:tagLst>
</file>

<file path=ppt/tags/tag474.xml><?xml version="1.0" encoding="utf-8"?>
<p:tagLst xmlns:p="http://schemas.openxmlformats.org/presentationml/2006/main">
  <p:tag name="AS_UNIQUEID" val="1989"/>
</p:tagLst>
</file>

<file path=ppt/tags/tag475.xml><?xml version="1.0" encoding="utf-8"?>
<p:tagLst xmlns:p="http://schemas.openxmlformats.org/presentationml/2006/main">
  <p:tag name="AS_UNIQUEID" val="1990"/>
  <p:tag name="KSO_WM_BEAUTIFY_FLAG" val=""/>
</p:tagLst>
</file>

<file path=ppt/tags/tag476.xml><?xml version="1.0" encoding="utf-8"?>
<p:tagLst xmlns:p="http://schemas.openxmlformats.org/presentationml/2006/main">
  <p:tag name="AS_UNIQUEID" val="1992"/>
  <p:tag name="KSO_WM_BEAUTIFY_FLAG" val=""/>
</p:tagLst>
</file>

<file path=ppt/tags/tag477.xml><?xml version="1.0" encoding="utf-8"?>
<p:tagLst xmlns:p="http://schemas.openxmlformats.org/presentationml/2006/main">
  <p:tag name="AS_UNIQUEID" val="1993"/>
  <p:tag name="KSO_WM_BEAUTIFY_FLAG" val=""/>
</p:tagLst>
</file>

<file path=ppt/tags/tag478.xml><?xml version="1.0" encoding="utf-8"?>
<p:tagLst xmlns:p="http://schemas.openxmlformats.org/presentationml/2006/main">
  <p:tag name="AS_UNIQUEID" val="4762"/>
</p:tagLst>
</file>

<file path=ppt/tags/tag479.xml><?xml version="1.0" encoding="utf-8"?>
<p:tagLst xmlns:p="http://schemas.openxmlformats.org/presentationml/2006/main">
  <p:tag name="AS_UNIQUEID" val="4763"/>
</p:tagLst>
</file>

<file path=ppt/tags/tag48.xml><?xml version="1.0" encoding="utf-8"?>
<p:tagLst xmlns:p="http://schemas.openxmlformats.org/presentationml/2006/main">
  <p:tag name="AS_UNIQUEID" val="16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p="http://schemas.openxmlformats.org/presentationml/2006/main">
  <p:tag name="AS_UNIQUEID" val="4764"/>
</p:tagLst>
</file>

<file path=ppt/tags/tag481.xml><?xml version="1.0" encoding="utf-8"?>
<p:tagLst xmlns:p="http://schemas.openxmlformats.org/presentationml/2006/main">
  <p:tag name="AS_UNIQUEID" val="4765"/>
</p:tagLst>
</file>

<file path=ppt/tags/tag482.xml><?xml version="1.0" encoding="utf-8"?>
<p:tagLst xmlns:p="http://schemas.openxmlformats.org/presentationml/2006/main">
  <p:tag name="AS_UNIQUEID" val="4766"/>
</p:tagLst>
</file>

<file path=ppt/tags/tag483.xml><?xml version="1.0" encoding="utf-8"?>
<p:tagLst xmlns:p="http://schemas.openxmlformats.org/presentationml/2006/main">
  <p:tag name="AS_UNIQUEID" val="4767"/>
</p:tagLst>
</file>

<file path=ppt/tags/tag484.xml><?xml version="1.0" encoding="utf-8"?>
<p:tagLst xmlns:p="http://schemas.openxmlformats.org/presentationml/2006/main">
  <p:tag name="AS_UNIQUEID" val="1986"/>
</p:tagLst>
</file>

<file path=ppt/tags/tag485.xml><?xml version="1.0" encoding="utf-8"?>
<p:tagLst xmlns:p="http://schemas.openxmlformats.org/presentationml/2006/main">
  <p:tag name="AS_UNIQUEID" val="19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86.xml><?xml version="1.0" encoding="utf-8"?>
<p:tagLst xmlns:p="http://schemas.openxmlformats.org/presentationml/2006/main">
  <p:tag name="AS_UNIQUEID" val="1988"/>
  <p:tag name="KSO_WM_BEAUTIFY_FLAG" val=""/>
</p:tagLst>
</file>

<file path=ppt/tags/tag487.xml><?xml version="1.0" encoding="utf-8"?>
<p:tagLst xmlns:p="http://schemas.openxmlformats.org/presentationml/2006/main">
  <p:tag name="AS_UNIQUEID" val="1989"/>
</p:tagLst>
</file>

<file path=ppt/tags/tag488.xml><?xml version="1.0" encoding="utf-8"?>
<p:tagLst xmlns:p="http://schemas.openxmlformats.org/presentationml/2006/main">
  <p:tag name="AS_UNIQUEID" val="1990"/>
  <p:tag name="KSO_WM_BEAUTIFY_FLAG" val=""/>
</p:tagLst>
</file>

<file path=ppt/tags/tag489.xml><?xml version="1.0" encoding="utf-8"?>
<p:tagLst xmlns:p="http://schemas.openxmlformats.org/presentationml/2006/main">
  <p:tag name="AS_UNIQUEID" val="1992"/>
  <p:tag name="KSO_WM_BEAUTIFY_FLAG" val=""/>
</p:tagLst>
</file>

<file path=ppt/tags/tag49.xml><?xml version="1.0" encoding="utf-8"?>
<p:tagLst xmlns:p="http://schemas.openxmlformats.org/presentationml/2006/main">
  <p:tag name="AS_UNIQUEID" val="16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0.xml><?xml version="1.0" encoding="utf-8"?>
<p:tagLst xmlns:p="http://schemas.openxmlformats.org/presentationml/2006/main">
  <p:tag name="AS_UNIQUEID" val="1993"/>
  <p:tag name="KSO_WM_BEAUTIFY_FLAG" val=""/>
</p:tagLst>
</file>

<file path=ppt/tags/tag491.xml><?xml version="1.0" encoding="utf-8"?>
<p:tagLst xmlns:p="http://schemas.openxmlformats.org/presentationml/2006/main">
  <p:tag name="AS_UNIQUEID" val="4768"/>
</p:tagLst>
</file>

<file path=ppt/tags/tag492.xml><?xml version="1.0" encoding="utf-8"?>
<p:tagLst xmlns:p="http://schemas.openxmlformats.org/presentationml/2006/main">
  <p:tag name="AS_UNIQUEID" val="4769"/>
</p:tagLst>
</file>

<file path=ppt/tags/tag493.xml><?xml version="1.0" encoding="utf-8"?>
<p:tagLst xmlns:p="http://schemas.openxmlformats.org/presentationml/2006/main">
  <p:tag name="AS_UNIQUEID" val="4770"/>
</p:tagLst>
</file>

<file path=ppt/tags/tag494.xml><?xml version="1.0" encoding="utf-8"?>
<p:tagLst xmlns:p="http://schemas.openxmlformats.org/presentationml/2006/main">
  <p:tag name="AS_UNIQUEID" val="4771"/>
</p:tagLst>
</file>

<file path=ppt/tags/tag495.xml><?xml version="1.0" encoding="utf-8"?>
<p:tagLst xmlns:p="http://schemas.openxmlformats.org/presentationml/2006/main">
  <p:tag name="AS_UNIQUEID" val="4772"/>
</p:tagLst>
</file>

<file path=ppt/tags/tag496.xml><?xml version="1.0" encoding="utf-8"?>
<p:tagLst xmlns:p="http://schemas.openxmlformats.org/presentationml/2006/main">
  <p:tag name="AS_UNIQUEID" val="1986"/>
</p:tagLst>
</file>

<file path=ppt/tags/tag497.xml><?xml version="1.0" encoding="utf-8"?>
<p:tagLst xmlns:p="http://schemas.openxmlformats.org/presentationml/2006/main">
  <p:tag name="AS_UNIQUEID" val="19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98.xml><?xml version="1.0" encoding="utf-8"?>
<p:tagLst xmlns:p="http://schemas.openxmlformats.org/presentationml/2006/main">
  <p:tag name="AS_UNIQUEID" val="1988"/>
  <p:tag name="KSO_WM_BEAUTIFY_FLAG" val=""/>
</p:tagLst>
</file>

<file path=ppt/tags/tag499.xml><?xml version="1.0" encoding="utf-8"?>
<p:tagLst xmlns:p="http://schemas.openxmlformats.org/presentationml/2006/main">
  <p:tag name="AS_UNIQUEID" val="1989"/>
</p:tagLst>
</file>

<file path=ppt/tags/tag5.xml><?xml version="1.0" encoding="utf-8"?>
<p:tagLst xmlns:p="http://schemas.openxmlformats.org/presentationml/2006/main">
  <p:tag name="AS_UNIQUEID" val="1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16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0.xml><?xml version="1.0" encoding="utf-8"?>
<p:tagLst xmlns:p="http://schemas.openxmlformats.org/presentationml/2006/main">
  <p:tag name="AS_UNIQUEID" val="1990"/>
  <p:tag name="KSO_WM_BEAUTIFY_FLAG" val=""/>
</p:tagLst>
</file>

<file path=ppt/tags/tag501.xml><?xml version="1.0" encoding="utf-8"?>
<p:tagLst xmlns:p="http://schemas.openxmlformats.org/presentationml/2006/main">
  <p:tag name="AS_UNIQUEID" val="1992"/>
  <p:tag name="KSO_WM_BEAUTIFY_FLAG" val=""/>
</p:tagLst>
</file>

<file path=ppt/tags/tag502.xml><?xml version="1.0" encoding="utf-8"?>
<p:tagLst xmlns:p="http://schemas.openxmlformats.org/presentationml/2006/main">
  <p:tag name="AS_UNIQUEID" val="1993"/>
  <p:tag name="KSO_WM_BEAUTIFY_FLAG" val=""/>
</p:tagLst>
</file>

<file path=ppt/tags/tag503.xml><?xml version="1.0" encoding="utf-8"?>
<p:tagLst xmlns:p="http://schemas.openxmlformats.org/presentationml/2006/main">
  <p:tag name="AS_UNIQUEID" val="4773"/>
</p:tagLst>
</file>

<file path=ppt/tags/tag504.xml><?xml version="1.0" encoding="utf-8"?>
<p:tagLst xmlns:p="http://schemas.openxmlformats.org/presentationml/2006/main">
  <p:tag name="AS_UNIQUEID" val="4774"/>
</p:tagLst>
</file>

<file path=ppt/tags/tag505.xml><?xml version="1.0" encoding="utf-8"?>
<p:tagLst xmlns:p="http://schemas.openxmlformats.org/presentationml/2006/main">
  <p:tag name="AS_UNIQUEID" val="4775"/>
</p:tagLst>
</file>

<file path=ppt/tags/tag506.xml><?xml version="1.0" encoding="utf-8"?>
<p:tagLst xmlns:p="http://schemas.openxmlformats.org/presentationml/2006/main">
  <p:tag name="AS_UNIQUEID" val="1986"/>
</p:tagLst>
</file>

<file path=ppt/tags/tag507.xml><?xml version="1.0" encoding="utf-8"?>
<p:tagLst xmlns:p="http://schemas.openxmlformats.org/presentationml/2006/main">
  <p:tag name="AS_UNIQUEID" val="19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08.xml><?xml version="1.0" encoding="utf-8"?>
<p:tagLst xmlns:p="http://schemas.openxmlformats.org/presentationml/2006/main">
  <p:tag name="AS_UNIQUEID" val="1988"/>
  <p:tag name="KSO_WM_BEAUTIFY_FLAG" val=""/>
</p:tagLst>
</file>

<file path=ppt/tags/tag509.xml><?xml version="1.0" encoding="utf-8"?>
<p:tagLst xmlns:p="http://schemas.openxmlformats.org/presentationml/2006/main">
  <p:tag name="AS_UNIQUEID" val="1989"/>
</p:tagLst>
</file>

<file path=ppt/tags/tag51.xml><?xml version="1.0" encoding="utf-8"?>
<p:tagLst xmlns:p="http://schemas.openxmlformats.org/presentationml/2006/main">
  <p:tag name="AS_UNIQUEID" val="4536"/>
</p:tagLst>
</file>

<file path=ppt/tags/tag510.xml><?xml version="1.0" encoding="utf-8"?>
<p:tagLst xmlns:p="http://schemas.openxmlformats.org/presentationml/2006/main">
  <p:tag name="AS_UNIQUEID" val="1990"/>
  <p:tag name="KSO_WM_BEAUTIFY_FLAG" val=""/>
</p:tagLst>
</file>

<file path=ppt/tags/tag511.xml><?xml version="1.0" encoding="utf-8"?>
<p:tagLst xmlns:p="http://schemas.openxmlformats.org/presentationml/2006/main">
  <p:tag name="AS_UNIQUEID" val="1992"/>
  <p:tag name="KSO_WM_BEAUTIFY_FLAG" val=""/>
</p:tagLst>
</file>

<file path=ppt/tags/tag512.xml><?xml version="1.0" encoding="utf-8"?>
<p:tagLst xmlns:p="http://schemas.openxmlformats.org/presentationml/2006/main">
  <p:tag name="AS_UNIQUEID" val="1993"/>
  <p:tag name="KSO_WM_BEAUTIFY_FLAG" val=""/>
</p:tagLst>
</file>

<file path=ppt/tags/tag513.xml><?xml version="1.0" encoding="utf-8"?>
<p:tagLst xmlns:p="http://schemas.openxmlformats.org/presentationml/2006/main">
  <p:tag name="AS_UNIQUEID" val="4776"/>
</p:tagLst>
</file>

<file path=ppt/tags/tag514.xml><?xml version="1.0" encoding="utf-8"?>
<p:tagLst xmlns:p="http://schemas.openxmlformats.org/presentationml/2006/main">
  <p:tag name="AS_UNIQUEID" val="4777"/>
</p:tagLst>
</file>

<file path=ppt/tags/tag515.xml><?xml version="1.0" encoding="utf-8"?>
<p:tagLst xmlns:p="http://schemas.openxmlformats.org/presentationml/2006/main">
  <p:tag name="AS_UNIQUEID" val="4778"/>
</p:tagLst>
</file>

<file path=ppt/tags/tag516.xml><?xml version="1.0" encoding="utf-8"?>
<p:tagLst xmlns:p="http://schemas.openxmlformats.org/presentationml/2006/main">
  <p:tag name="AS_UNIQUEID" val="4779"/>
</p:tagLst>
</file>

<file path=ppt/tags/tag517.xml><?xml version="1.0" encoding="utf-8"?>
<p:tagLst xmlns:p="http://schemas.openxmlformats.org/presentationml/2006/main">
  <p:tag name="AS_UNIQUEID" val="4780"/>
</p:tagLst>
</file>

<file path=ppt/tags/tag518.xml><?xml version="1.0" encoding="utf-8"?>
<p:tagLst xmlns:p="http://schemas.openxmlformats.org/presentationml/2006/main">
  <p:tag name="AS_UNIQUEID" val="4781"/>
</p:tagLst>
</file>

<file path=ppt/tags/tag519.xml><?xml version="1.0" encoding="utf-8"?>
<p:tagLst xmlns:p="http://schemas.openxmlformats.org/presentationml/2006/main">
  <p:tag name="AS_UNIQUEID" val="4782"/>
</p:tagLst>
</file>

<file path=ppt/tags/tag52.xml><?xml version="1.0" encoding="utf-8"?>
<p:tagLst xmlns:p="http://schemas.openxmlformats.org/presentationml/2006/main">
  <p:tag name="AS_UNIQUEID" val="16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0.xml><?xml version="1.0" encoding="utf-8"?>
<p:tagLst xmlns:p="http://schemas.openxmlformats.org/presentationml/2006/main">
  <p:tag name="AS_UNIQUEID" val="4783"/>
</p:tagLst>
</file>

<file path=ppt/tags/tag521.xml><?xml version="1.0" encoding="utf-8"?>
<p:tagLst xmlns:p="http://schemas.openxmlformats.org/presentationml/2006/main">
  <p:tag name="AS_UNIQUEID" val="4784"/>
</p:tagLst>
</file>

<file path=ppt/tags/tag522.xml><?xml version="1.0" encoding="utf-8"?>
<p:tagLst xmlns:p="http://schemas.openxmlformats.org/presentationml/2006/main">
  <p:tag name="AS_UNIQUEID" val="4785"/>
</p:tagLst>
</file>

<file path=ppt/tags/tag523.xml><?xml version="1.0" encoding="utf-8"?>
<p:tagLst xmlns:p="http://schemas.openxmlformats.org/presentationml/2006/main">
  <p:tag name="AS_UNIQUEID" val="4786"/>
</p:tagLst>
</file>

<file path=ppt/tags/tag524.xml><?xml version="1.0" encoding="utf-8"?>
<p:tagLst xmlns:p="http://schemas.openxmlformats.org/presentationml/2006/main">
  <p:tag name="AS_UNIQUEID" val="4787"/>
</p:tagLst>
</file>

<file path=ppt/tags/tag525.xml><?xml version="1.0" encoding="utf-8"?>
<p:tagLst xmlns:p="http://schemas.openxmlformats.org/presentationml/2006/main">
  <p:tag name="AS_UNIQUEID" val="4788"/>
</p:tagLst>
</file>

<file path=ppt/tags/tag526.xml><?xml version="1.0" encoding="utf-8"?>
<p:tagLst xmlns:p="http://schemas.openxmlformats.org/presentationml/2006/main">
  <p:tag name="AS_UNIQUEID" val="4789"/>
</p:tagLst>
</file>

<file path=ppt/tags/tag527.xml><?xml version="1.0" encoding="utf-8"?>
<p:tagLst xmlns:p="http://schemas.openxmlformats.org/presentationml/2006/main">
  <p:tag name="AS_UNIQUEID" val="1986"/>
</p:tagLst>
</file>

<file path=ppt/tags/tag528.xml><?xml version="1.0" encoding="utf-8"?>
<p:tagLst xmlns:p="http://schemas.openxmlformats.org/presentationml/2006/main">
  <p:tag name="AS_UNIQUEID" val="19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29.xml><?xml version="1.0" encoding="utf-8"?>
<p:tagLst xmlns:p="http://schemas.openxmlformats.org/presentationml/2006/main">
  <p:tag name="AS_UNIQUEID" val="1988"/>
  <p:tag name="KSO_WM_BEAUTIFY_FLAG" val=""/>
</p:tagLst>
</file>

<file path=ppt/tags/tag53.xml><?xml version="1.0" encoding="utf-8"?>
<p:tagLst xmlns:p="http://schemas.openxmlformats.org/presentationml/2006/main">
  <p:tag name="AS_UNIQUEID" val="16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0.xml><?xml version="1.0" encoding="utf-8"?>
<p:tagLst xmlns:p="http://schemas.openxmlformats.org/presentationml/2006/main">
  <p:tag name="AS_UNIQUEID" val="1989"/>
</p:tagLst>
</file>

<file path=ppt/tags/tag531.xml><?xml version="1.0" encoding="utf-8"?>
<p:tagLst xmlns:p="http://schemas.openxmlformats.org/presentationml/2006/main">
  <p:tag name="AS_UNIQUEID" val="1990"/>
  <p:tag name="KSO_WM_BEAUTIFY_FLAG" val=""/>
</p:tagLst>
</file>

<file path=ppt/tags/tag532.xml><?xml version="1.0" encoding="utf-8"?>
<p:tagLst xmlns:p="http://schemas.openxmlformats.org/presentationml/2006/main">
  <p:tag name="AS_UNIQUEID" val="1992"/>
  <p:tag name="KSO_WM_BEAUTIFY_FLAG" val=""/>
</p:tagLst>
</file>

<file path=ppt/tags/tag533.xml><?xml version="1.0" encoding="utf-8"?>
<p:tagLst xmlns:p="http://schemas.openxmlformats.org/presentationml/2006/main">
  <p:tag name="AS_UNIQUEID" val="1993"/>
  <p:tag name="KSO_WM_BEAUTIFY_FLAG" val=""/>
</p:tagLst>
</file>

<file path=ppt/tags/tag534.xml><?xml version="1.0" encoding="utf-8"?>
<p:tagLst xmlns:p="http://schemas.openxmlformats.org/presentationml/2006/main">
  <p:tag name="AS_UNIQUEID" val="4790"/>
</p:tagLst>
</file>

<file path=ppt/tags/tag535.xml><?xml version="1.0" encoding="utf-8"?>
<p:tagLst xmlns:p="http://schemas.openxmlformats.org/presentationml/2006/main">
  <p:tag name="AS_UNIQUEID" val="4791"/>
</p:tagLst>
</file>

<file path=ppt/tags/tag536.xml><?xml version="1.0" encoding="utf-8"?>
<p:tagLst xmlns:p="http://schemas.openxmlformats.org/presentationml/2006/main">
  <p:tag name="AS_UNIQUEID" val="4792"/>
</p:tagLst>
</file>

<file path=ppt/tags/tag537.xml><?xml version="1.0" encoding="utf-8"?>
<p:tagLst xmlns:p="http://schemas.openxmlformats.org/presentationml/2006/main">
  <p:tag name="AS_UNIQUEID" val="4793"/>
</p:tagLst>
</file>

<file path=ppt/tags/tag538.xml><?xml version="1.0" encoding="utf-8"?>
<p:tagLst xmlns:p="http://schemas.openxmlformats.org/presentationml/2006/main">
  <p:tag name="AS_UNIQUEID" val="4794"/>
</p:tagLst>
</file>

<file path=ppt/tags/tag539.xml><?xml version="1.0" encoding="utf-8"?>
<p:tagLst xmlns:p="http://schemas.openxmlformats.org/presentationml/2006/main">
  <p:tag name="AS_UNIQUEID" val="4795"/>
</p:tagLst>
</file>

<file path=ppt/tags/tag54.xml><?xml version="1.0" encoding="utf-8"?>
<p:tagLst xmlns:p="http://schemas.openxmlformats.org/presentationml/2006/main">
  <p:tag name="AS_UNIQUEID" val="16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0.xml><?xml version="1.0" encoding="utf-8"?>
<p:tagLst xmlns:p="http://schemas.openxmlformats.org/presentationml/2006/main">
  <p:tag name="AS_UNIQUEID" val="4796"/>
</p:tagLst>
</file>

<file path=ppt/tags/tag541.xml><?xml version="1.0" encoding="utf-8"?>
<p:tagLst xmlns:p="http://schemas.openxmlformats.org/presentationml/2006/main">
  <p:tag name="AS_UNIQUEID" val="4797"/>
</p:tagLst>
</file>

<file path=ppt/tags/tag542.xml><?xml version="1.0" encoding="utf-8"?>
<p:tagLst xmlns:p="http://schemas.openxmlformats.org/presentationml/2006/main">
  <p:tag name="AS_UNIQUEID" val="4798"/>
</p:tagLst>
</file>

<file path=ppt/tags/tag543.xml><?xml version="1.0" encoding="utf-8"?>
<p:tagLst xmlns:p="http://schemas.openxmlformats.org/presentationml/2006/main">
  <p:tag name="AS_UNIQUEID" val="4799"/>
</p:tagLst>
</file>

<file path=ppt/tags/tag544.xml><?xml version="1.0" encoding="utf-8"?>
<p:tagLst xmlns:p="http://schemas.openxmlformats.org/presentationml/2006/main">
  <p:tag name="AS_UNIQUEID" val="4800"/>
</p:tagLst>
</file>

<file path=ppt/tags/tag545.xml><?xml version="1.0" encoding="utf-8"?>
<p:tagLst xmlns:p="http://schemas.openxmlformats.org/presentationml/2006/main">
  <p:tag name="AS_UNIQUEID" val="4801"/>
</p:tagLst>
</file>

<file path=ppt/tags/tag546.xml><?xml version="1.0" encoding="utf-8"?>
<p:tagLst xmlns:p="http://schemas.openxmlformats.org/presentationml/2006/main">
  <p:tag name="AS_UNIQUEID" val="4802"/>
</p:tagLst>
</file>

<file path=ppt/tags/tag547.xml><?xml version="1.0" encoding="utf-8"?>
<p:tagLst xmlns:p="http://schemas.openxmlformats.org/presentationml/2006/main">
  <p:tag name="AS_UNIQUEID" val="4803"/>
</p:tagLst>
</file>

<file path=ppt/tags/tag548.xml><?xml version="1.0" encoding="utf-8"?>
<p:tagLst xmlns:p="http://schemas.openxmlformats.org/presentationml/2006/main">
  <p:tag name="AS_UNIQUEID" val="4804"/>
</p:tagLst>
</file>

<file path=ppt/tags/tag549.xml><?xml version="1.0" encoding="utf-8"?>
<p:tagLst xmlns:p="http://schemas.openxmlformats.org/presentationml/2006/main">
  <p:tag name="AS_UNIQUEID" val="4805"/>
</p:tagLst>
</file>

<file path=ppt/tags/tag55.xml><?xml version="1.0" encoding="utf-8"?>
<p:tagLst xmlns:p="http://schemas.openxmlformats.org/presentationml/2006/main">
  <p:tag name="AS_UNIQUEID" val="16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0.xml><?xml version="1.0" encoding="utf-8"?>
<p:tagLst xmlns:p="http://schemas.openxmlformats.org/presentationml/2006/main">
  <p:tag name="AS_UNIQUEID" val="1986"/>
</p:tagLst>
</file>

<file path=ppt/tags/tag551.xml><?xml version="1.0" encoding="utf-8"?>
<p:tagLst xmlns:p="http://schemas.openxmlformats.org/presentationml/2006/main">
  <p:tag name="AS_UNIQUEID" val="19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52.xml><?xml version="1.0" encoding="utf-8"?>
<p:tagLst xmlns:p="http://schemas.openxmlformats.org/presentationml/2006/main">
  <p:tag name="AS_UNIQUEID" val="1988"/>
  <p:tag name="KSO_WM_BEAUTIFY_FLAG" val=""/>
</p:tagLst>
</file>

<file path=ppt/tags/tag553.xml><?xml version="1.0" encoding="utf-8"?>
<p:tagLst xmlns:p="http://schemas.openxmlformats.org/presentationml/2006/main">
  <p:tag name="AS_UNIQUEID" val="1989"/>
</p:tagLst>
</file>

<file path=ppt/tags/tag554.xml><?xml version="1.0" encoding="utf-8"?>
<p:tagLst xmlns:p="http://schemas.openxmlformats.org/presentationml/2006/main">
  <p:tag name="AS_UNIQUEID" val="1990"/>
  <p:tag name="KSO_WM_BEAUTIFY_FLAG" val=""/>
</p:tagLst>
</file>

<file path=ppt/tags/tag555.xml><?xml version="1.0" encoding="utf-8"?>
<p:tagLst xmlns:p="http://schemas.openxmlformats.org/presentationml/2006/main">
  <p:tag name="AS_UNIQUEID" val="1992"/>
  <p:tag name="KSO_WM_BEAUTIFY_FLAG" val=""/>
</p:tagLst>
</file>

<file path=ppt/tags/tag556.xml><?xml version="1.0" encoding="utf-8"?>
<p:tagLst xmlns:p="http://schemas.openxmlformats.org/presentationml/2006/main">
  <p:tag name="AS_UNIQUEID" val="1993"/>
  <p:tag name="KSO_WM_BEAUTIFY_FLAG" val=""/>
</p:tagLst>
</file>

<file path=ppt/tags/tag557.xml><?xml version="1.0" encoding="utf-8"?>
<p:tagLst xmlns:p="http://schemas.openxmlformats.org/presentationml/2006/main">
  <p:tag name="AS_UNIQUEID" val="4806"/>
</p:tagLst>
</file>

<file path=ppt/tags/tag558.xml><?xml version="1.0" encoding="utf-8"?>
<p:tagLst xmlns:p="http://schemas.openxmlformats.org/presentationml/2006/main">
  <p:tag name="AS_UNIQUEID" val="4807"/>
</p:tagLst>
</file>

<file path=ppt/tags/tag559.xml><?xml version="1.0" encoding="utf-8"?>
<p:tagLst xmlns:p="http://schemas.openxmlformats.org/presentationml/2006/main">
  <p:tag name="AS_UNIQUEID" val="4808"/>
</p:tagLst>
</file>

<file path=ppt/tags/tag56.xml><?xml version="1.0" encoding="utf-8"?>
<p:tagLst xmlns:p="http://schemas.openxmlformats.org/presentationml/2006/main">
  <p:tag name="AS_UNIQUEID" val="16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0.xml><?xml version="1.0" encoding="utf-8"?>
<p:tagLst xmlns:p="http://schemas.openxmlformats.org/presentationml/2006/main">
  <p:tag name="AS_UNIQUEID" val="4809"/>
</p:tagLst>
</file>

<file path=ppt/tags/tag561.xml><?xml version="1.0" encoding="utf-8"?>
<p:tagLst xmlns:p="http://schemas.openxmlformats.org/presentationml/2006/main">
  <p:tag name="AS_UNIQUEID" val="4810"/>
</p:tagLst>
</file>

<file path=ppt/tags/tag562.xml><?xml version="1.0" encoding="utf-8"?>
<p:tagLst xmlns:p="http://schemas.openxmlformats.org/presentationml/2006/main">
  <p:tag name="AS_UNIQUEID" val="4811"/>
</p:tagLst>
</file>

<file path=ppt/tags/tag563.xml><?xml version="1.0" encoding="utf-8"?>
<p:tagLst xmlns:p="http://schemas.openxmlformats.org/presentationml/2006/main">
  <p:tag name="AS_UNIQUEID" val="4812"/>
</p:tagLst>
</file>

<file path=ppt/tags/tag564.xml><?xml version="1.0" encoding="utf-8"?>
<p:tagLst xmlns:p="http://schemas.openxmlformats.org/presentationml/2006/main">
  <p:tag name="AS_UNIQUEID" val="4813"/>
</p:tagLst>
</file>

<file path=ppt/tags/tag565.xml><?xml version="1.0" encoding="utf-8"?>
<p:tagLst xmlns:p="http://schemas.openxmlformats.org/presentationml/2006/main">
  <p:tag name="AS_UNIQUEID" val="4814"/>
</p:tagLst>
</file>

<file path=ppt/tags/tag566.xml><?xml version="1.0" encoding="utf-8"?>
<p:tagLst xmlns:p="http://schemas.openxmlformats.org/presentationml/2006/main">
  <p:tag name="AS_UNIQUEID" val="4815"/>
</p:tagLst>
</file>

<file path=ppt/tags/tag567.xml><?xml version="1.0" encoding="utf-8"?>
<p:tagLst xmlns:p="http://schemas.openxmlformats.org/presentationml/2006/main">
  <p:tag name="AS_UNIQUEID" val="4816"/>
</p:tagLst>
</file>

<file path=ppt/tags/tag568.xml><?xml version="1.0" encoding="utf-8"?>
<p:tagLst xmlns:p="http://schemas.openxmlformats.org/presentationml/2006/main">
  <p:tag name="AS_UNIQUEID" val="4817"/>
</p:tagLst>
</file>

<file path=ppt/tags/tag569.xml><?xml version="1.0" encoding="utf-8"?>
<p:tagLst xmlns:p="http://schemas.openxmlformats.org/presentationml/2006/main">
  <p:tag name="AS_UNIQUEID" val="4818"/>
</p:tagLst>
</file>

<file path=ppt/tags/tag57.xml><?xml version="1.0" encoding="utf-8"?>
<p:tagLst xmlns:p="http://schemas.openxmlformats.org/presentationml/2006/main">
  <p:tag name="AS_UNIQUEID" val="4537"/>
</p:tagLst>
</file>

<file path=ppt/tags/tag570.xml><?xml version="1.0" encoding="utf-8"?>
<p:tagLst xmlns:p="http://schemas.openxmlformats.org/presentationml/2006/main">
  <p:tag name="AS_UNIQUEID" val="1986"/>
</p:tagLst>
</file>

<file path=ppt/tags/tag571.xml><?xml version="1.0" encoding="utf-8"?>
<p:tagLst xmlns:p="http://schemas.openxmlformats.org/presentationml/2006/main">
  <p:tag name="AS_UNIQUEID" val="19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72.xml><?xml version="1.0" encoding="utf-8"?>
<p:tagLst xmlns:p="http://schemas.openxmlformats.org/presentationml/2006/main">
  <p:tag name="AS_UNIQUEID" val="1988"/>
  <p:tag name="KSO_WM_BEAUTIFY_FLAG" val=""/>
</p:tagLst>
</file>

<file path=ppt/tags/tag573.xml><?xml version="1.0" encoding="utf-8"?>
<p:tagLst xmlns:p="http://schemas.openxmlformats.org/presentationml/2006/main">
  <p:tag name="AS_UNIQUEID" val="1989"/>
</p:tagLst>
</file>

<file path=ppt/tags/tag574.xml><?xml version="1.0" encoding="utf-8"?>
<p:tagLst xmlns:p="http://schemas.openxmlformats.org/presentationml/2006/main">
  <p:tag name="AS_UNIQUEID" val="1990"/>
  <p:tag name="KSO_WM_BEAUTIFY_FLAG" val=""/>
</p:tagLst>
</file>

<file path=ppt/tags/tag575.xml><?xml version="1.0" encoding="utf-8"?>
<p:tagLst xmlns:p="http://schemas.openxmlformats.org/presentationml/2006/main">
  <p:tag name="AS_UNIQUEID" val="1992"/>
  <p:tag name="KSO_WM_BEAUTIFY_FLAG" val=""/>
</p:tagLst>
</file>

<file path=ppt/tags/tag576.xml><?xml version="1.0" encoding="utf-8"?>
<p:tagLst xmlns:p="http://schemas.openxmlformats.org/presentationml/2006/main">
  <p:tag name="AS_UNIQUEID" val="1993"/>
  <p:tag name="KSO_WM_BEAUTIFY_FLAG" val=""/>
</p:tagLst>
</file>

<file path=ppt/tags/tag577.xml><?xml version="1.0" encoding="utf-8"?>
<p:tagLst xmlns:p="http://schemas.openxmlformats.org/presentationml/2006/main">
  <p:tag name="AS_UNIQUEID" val="4819"/>
</p:tagLst>
</file>

<file path=ppt/tags/tag578.xml><?xml version="1.0" encoding="utf-8"?>
<p:tagLst xmlns:p="http://schemas.openxmlformats.org/presentationml/2006/main">
  <p:tag name="AS_UNIQUEID" val="2286"/>
</p:tagLst>
</file>

<file path=ppt/tags/tag579.xml><?xml version="1.0" encoding="utf-8"?>
<p:tagLst xmlns:p="http://schemas.openxmlformats.org/presentationml/2006/main">
  <p:tag name="AS_UNIQUEID" val="22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8.xml><?xml version="1.0" encoding="utf-8"?>
<p:tagLst xmlns:p="http://schemas.openxmlformats.org/presentationml/2006/main">
  <p:tag name="AS_UNIQUEID" val="16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0.xml><?xml version="1.0" encoding="utf-8"?>
<p:tagLst xmlns:p="http://schemas.openxmlformats.org/presentationml/2006/main">
  <p:tag name="AS_UNIQUEID" val="2288"/>
  <p:tag name="KSO_WM_BEAUTIFY_FLAG" val=""/>
</p:tagLst>
</file>

<file path=ppt/tags/tag581.xml><?xml version="1.0" encoding="utf-8"?>
<p:tagLst xmlns:p="http://schemas.openxmlformats.org/presentationml/2006/main">
  <p:tag name="AS_UNIQUEID" val="2289"/>
</p:tagLst>
</file>

<file path=ppt/tags/tag582.xml><?xml version="1.0" encoding="utf-8"?>
<p:tagLst xmlns:p="http://schemas.openxmlformats.org/presentationml/2006/main">
  <p:tag name="AS_UNIQUEID" val="2290"/>
  <p:tag name="KSO_WM_BEAUTIFY_FLAG" val=""/>
</p:tagLst>
</file>

<file path=ppt/tags/tag583.xml><?xml version="1.0" encoding="utf-8"?>
<p:tagLst xmlns:p="http://schemas.openxmlformats.org/presentationml/2006/main">
  <p:tag name="AS_UNIQUEID" val="2292"/>
  <p:tag name="KSO_WM_BEAUTIFY_FLAG" val=""/>
</p:tagLst>
</file>

<file path=ppt/tags/tag584.xml><?xml version="1.0" encoding="utf-8"?>
<p:tagLst xmlns:p="http://schemas.openxmlformats.org/presentationml/2006/main">
  <p:tag name="AS_UNIQUEID" val="2293"/>
  <p:tag name="KSO_WM_BEAUTIFY_FLAG" val=""/>
</p:tagLst>
</file>

<file path=ppt/tags/tag585.xml><?xml version="1.0" encoding="utf-8"?>
<p:tagLst xmlns:p="http://schemas.openxmlformats.org/presentationml/2006/main">
  <p:tag name="AS_UNIQUEID" val="229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86.xml><?xml version="1.0" encoding="utf-8"?>
<p:tagLst xmlns:p="http://schemas.openxmlformats.org/presentationml/2006/main">
  <p:tag name="AS_UNIQUEID" val="230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87.xml><?xml version="1.0" encoding="utf-8"?>
<p:tagLst xmlns:p="http://schemas.openxmlformats.org/presentationml/2006/main">
  <p:tag name="AS_UNIQUEID" val="4820"/>
</p:tagLst>
</file>

<file path=ppt/tags/tag588.xml><?xml version="1.0" encoding="utf-8"?>
<p:tagLst xmlns:p="http://schemas.openxmlformats.org/presentationml/2006/main">
  <p:tag name="AS_UNIQUEID" val="4821"/>
</p:tagLst>
</file>

<file path=ppt/tags/tag589.xml><?xml version="1.0" encoding="utf-8"?>
<p:tagLst xmlns:p="http://schemas.openxmlformats.org/presentationml/2006/main">
  <p:tag name="AS_UNIQUEID" val="4822"/>
</p:tagLst>
</file>

<file path=ppt/tags/tag59.xml><?xml version="1.0" encoding="utf-8"?>
<p:tagLst xmlns:p="http://schemas.openxmlformats.org/presentationml/2006/main">
  <p:tag name="AS_UNIQUEID" val="16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0.xml><?xml version="1.0" encoding="utf-8"?>
<p:tagLst xmlns:p="http://schemas.openxmlformats.org/presentationml/2006/main">
  <p:tag name="AS_UNIQUEID" val="4823"/>
</p:tagLst>
</file>

<file path=ppt/tags/tag591.xml><?xml version="1.0" encoding="utf-8"?>
<p:tagLst xmlns:p="http://schemas.openxmlformats.org/presentationml/2006/main">
  <p:tag name="AS_UNIQUEID" val="4824"/>
</p:tagLst>
</file>

<file path=ppt/tags/tag592.xml><?xml version="1.0" encoding="utf-8"?>
<p:tagLst xmlns:p="http://schemas.openxmlformats.org/presentationml/2006/main">
  <p:tag name="AS_UNIQUEID" val="4825"/>
</p:tagLst>
</file>

<file path=ppt/tags/tag593.xml><?xml version="1.0" encoding="utf-8"?>
<p:tagLst xmlns:p="http://schemas.openxmlformats.org/presentationml/2006/main">
  <p:tag name="AS_UNIQUEID" val="4826"/>
</p:tagLst>
</file>

<file path=ppt/tags/tag59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95.xml><?xml version="1.0" encoding="utf-8"?>
<p:tagLst xmlns:p="http://schemas.openxmlformats.org/presentationml/2006/main">
  <p:tag name="AS_UNIQUEID" val="4827"/>
</p:tagLst>
</file>

<file path=ppt/tags/tag596.xml><?xml version="1.0" encoding="utf-8"?>
<p:tagLst xmlns:p="http://schemas.openxmlformats.org/presentationml/2006/main">
  <p:tag name="AS_UNIQUEID" val="4828"/>
</p:tagLst>
</file>

<file path=ppt/tags/tag597.xml><?xml version="1.0" encoding="utf-8"?>
<p:tagLst xmlns:p="http://schemas.openxmlformats.org/presentationml/2006/main">
  <p:tag name="AS_UNIQUEID" val="4829"/>
</p:tagLst>
</file>

<file path=ppt/tags/tag598.xml><?xml version="1.0" encoding="utf-8"?>
<p:tagLst xmlns:p="http://schemas.openxmlformats.org/presentationml/2006/main">
  <p:tag name="AS_UNIQUEID" val="4830"/>
</p:tagLst>
</file>

<file path=ppt/tags/tag599.xml><?xml version="1.0" encoding="utf-8"?>
<p:tagLst xmlns:p="http://schemas.openxmlformats.org/presentationml/2006/main">
  <p:tag name="AS_UNIQUEID" val="2286"/>
</p:tagLst>
</file>

<file path=ppt/tags/tag6.xml><?xml version="1.0" encoding="utf-8"?>
<p:tagLst xmlns:p="http://schemas.openxmlformats.org/presentationml/2006/main">
  <p:tag name="AS_UNIQUEID" val="1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AS_UNIQUEID" val="16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00.xml><?xml version="1.0" encoding="utf-8"?>
<p:tagLst xmlns:p="http://schemas.openxmlformats.org/presentationml/2006/main">
  <p:tag name="AS_UNIQUEID" val="22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01.xml><?xml version="1.0" encoding="utf-8"?>
<p:tagLst xmlns:p="http://schemas.openxmlformats.org/presentationml/2006/main">
  <p:tag name="AS_UNIQUEID" val="2288"/>
  <p:tag name="KSO_WM_BEAUTIFY_FLAG" val=""/>
</p:tagLst>
</file>

<file path=ppt/tags/tag602.xml><?xml version="1.0" encoding="utf-8"?>
<p:tagLst xmlns:p="http://schemas.openxmlformats.org/presentationml/2006/main">
  <p:tag name="AS_UNIQUEID" val="2289"/>
</p:tagLst>
</file>

<file path=ppt/tags/tag603.xml><?xml version="1.0" encoding="utf-8"?>
<p:tagLst xmlns:p="http://schemas.openxmlformats.org/presentationml/2006/main">
  <p:tag name="AS_UNIQUEID" val="2290"/>
  <p:tag name="KSO_WM_BEAUTIFY_FLAG" val=""/>
</p:tagLst>
</file>

<file path=ppt/tags/tag604.xml><?xml version="1.0" encoding="utf-8"?>
<p:tagLst xmlns:p="http://schemas.openxmlformats.org/presentationml/2006/main">
  <p:tag name="AS_UNIQUEID" val="2292"/>
  <p:tag name="KSO_WM_BEAUTIFY_FLAG" val=""/>
</p:tagLst>
</file>

<file path=ppt/tags/tag605.xml><?xml version="1.0" encoding="utf-8"?>
<p:tagLst xmlns:p="http://schemas.openxmlformats.org/presentationml/2006/main">
  <p:tag name="AS_UNIQUEID" val="2293"/>
  <p:tag name="KSO_WM_BEAUTIFY_FLAG" val=""/>
</p:tagLst>
</file>

<file path=ppt/tags/tag606.xml><?xml version="1.0" encoding="utf-8"?>
<p:tagLst xmlns:p="http://schemas.openxmlformats.org/presentationml/2006/main">
  <p:tag name="AS_UNIQUEID" val="4831"/>
</p:tagLst>
</file>

<file path=ppt/tags/tag607.xml><?xml version="1.0" encoding="utf-8"?>
<p:tagLst xmlns:p="http://schemas.openxmlformats.org/presentationml/2006/main">
  <p:tag name="AS_UNIQUEID" val="4832"/>
</p:tagLst>
</file>

<file path=ppt/tags/tag608.xml><?xml version="1.0" encoding="utf-8"?>
<p:tagLst xmlns:p="http://schemas.openxmlformats.org/presentationml/2006/main">
  <p:tag name="AS_UNIQUEID" val="4833"/>
</p:tagLst>
</file>

<file path=ppt/tags/tag609.xml><?xml version="1.0" encoding="utf-8"?>
<p:tagLst xmlns:p="http://schemas.openxmlformats.org/presentationml/2006/main">
  <p:tag name="AS_UNIQUEID" val="4834"/>
</p:tagLst>
</file>

<file path=ppt/tags/tag61.xml><?xml version="1.0" encoding="utf-8"?>
<p:tagLst xmlns:p="http://schemas.openxmlformats.org/presentationml/2006/main">
  <p:tag name="AS_UNIQUEID" val="16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0.xml><?xml version="1.0" encoding="utf-8"?>
<p:tagLst xmlns:p="http://schemas.openxmlformats.org/presentationml/2006/main">
  <p:tag name="AS_UNIQUEID" val="4835"/>
</p:tagLst>
</file>

<file path=ppt/tags/tag611.xml><?xml version="1.0" encoding="utf-8"?>
<p:tagLst xmlns:p="http://schemas.openxmlformats.org/presentationml/2006/main">
  <p:tag name="AS_UNIQUEID" val="4836"/>
</p:tagLst>
</file>

<file path=ppt/tags/tag612.xml><?xml version="1.0" encoding="utf-8"?>
<p:tagLst xmlns:p="http://schemas.openxmlformats.org/presentationml/2006/main">
  <p:tag name="AS_UNIQUEID" val="4837"/>
</p:tagLst>
</file>

<file path=ppt/tags/tag613.xml><?xml version="1.0" encoding="utf-8"?>
<p:tagLst xmlns:p="http://schemas.openxmlformats.org/presentationml/2006/main">
  <p:tag name="AS_UNIQUEID" val="4838"/>
</p:tagLst>
</file>

<file path=ppt/tags/tag614.xml><?xml version="1.0" encoding="utf-8"?>
<p:tagLst xmlns:p="http://schemas.openxmlformats.org/presentationml/2006/main">
  <p:tag name="AS_UNIQUEID" val="4839"/>
</p:tagLst>
</file>

<file path=ppt/tags/tag615.xml><?xml version="1.0" encoding="utf-8"?>
<p:tagLst xmlns:p="http://schemas.openxmlformats.org/presentationml/2006/main">
  <p:tag name="AS_UNIQUEID" val="4840"/>
</p:tagLst>
</file>

<file path=ppt/tags/tag616.xml><?xml version="1.0" encoding="utf-8"?>
<p:tagLst xmlns:p="http://schemas.openxmlformats.org/presentationml/2006/main">
  <p:tag name="AS_UNIQUEID" val="4841"/>
</p:tagLst>
</file>

<file path=ppt/tags/tag617.xml><?xml version="1.0" encoding="utf-8"?>
<p:tagLst xmlns:p="http://schemas.openxmlformats.org/presentationml/2006/main">
  <p:tag name="AS_UNIQUEID" val="4842"/>
</p:tagLst>
</file>

<file path=ppt/tags/tag618.xml><?xml version="1.0" encoding="utf-8"?>
<p:tagLst xmlns:p="http://schemas.openxmlformats.org/presentationml/2006/main">
  <p:tag name="AS_UNIQUEID" val="4843"/>
</p:tagLst>
</file>

<file path=ppt/tags/tag619.xml><?xml version="1.0" encoding="utf-8"?>
<p:tagLst xmlns:p="http://schemas.openxmlformats.org/presentationml/2006/main">
  <p:tag name="AS_UNIQUEID" val="4844"/>
</p:tagLst>
</file>

<file path=ppt/tags/tag62.xml><?xml version="1.0" encoding="utf-8"?>
<p:tagLst xmlns:p="http://schemas.openxmlformats.org/presentationml/2006/main">
  <p:tag name="AS_UNIQUEID" val="4538"/>
</p:tagLst>
</file>

<file path=ppt/tags/tag620.xml><?xml version="1.0" encoding="utf-8"?>
<p:tagLst xmlns:p="http://schemas.openxmlformats.org/presentationml/2006/main">
  <p:tag name="AS_UNIQUEID" val="4845"/>
</p:tagLst>
</file>

<file path=ppt/tags/tag621.xml><?xml version="1.0" encoding="utf-8"?>
<p:tagLst xmlns:p="http://schemas.openxmlformats.org/presentationml/2006/main">
  <p:tag name="AS_UNIQUEID" val="4846"/>
</p:tagLst>
</file>

<file path=ppt/tags/tag622.xml><?xml version="1.0" encoding="utf-8"?>
<p:tagLst xmlns:p="http://schemas.openxmlformats.org/presentationml/2006/main">
  <p:tag name="AS_UNIQUEID" val="4847"/>
</p:tagLst>
</file>

<file path=ppt/tags/tag623.xml><?xml version="1.0" encoding="utf-8"?>
<p:tagLst xmlns:p="http://schemas.openxmlformats.org/presentationml/2006/main">
  <p:tag name="AS_UNIQUEID" val="4848"/>
</p:tagLst>
</file>

<file path=ppt/tags/tag624.xml><?xml version="1.0" encoding="utf-8"?>
<p:tagLst xmlns:p="http://schemas.openxmlformats.org/presentationml/2006/main">
  <p:tag name="AS_UNIQUEID" val="4849"/>
</p:tagLst>
</file>

<file path=ppt/tags/tag625.xml><?xml version="1.0" encoding="utf-8"?>
<p:tagLst xmlns:p="http://schemas.openxmlformats.org/presentationml/2006/main">
  <p:tag name="AS_UNIQUEID" val="4850"/>
</p:tagLst>
</file>

<file path=ppt/tags/tag626.xml><?xml version="1.0" encoding="utf-8"?>
<p:tagLst xmlns:p="http://schemas.openxmlformats.org/presentationml/2006/main">
  <p:tag name="AS_UNIQUEID" val="4851"/>
</p:tagLst>
</file>

<file path=ppt/tags/tag627.xml><?xml version="1.0" encoding="utf-8"?>
<p:tagLst xmlns:p="http://schemas.openxmlformats.org/presentationml/2006/main">
  <p:tag name="AS_UNIQUEID" val="4852"/>
</p:tagLst>
</file>

<file path=ppt/tags/tag628.xml><?xml version="1.0" encoding="utf-8"?>
<p:tagLst xmlns:p="http://schemas.openxmlformats.org/presentationml/2006/main">
  <p:tag name="AS_UNIQUEID" val="4853"/>
</p:tagLst>
</file>

<file path=ppt/tags/tag629.xml><?xml version="1.0" encoding="utf-8"?>
<p:tagLst xmlns:p="http://schemas.openxmlformats.org/presentationml/2006/main">
  <p:tag name="AS_UNIQUEID" val="4854"/>
</p:tagLst>
</file>

<file path=ppt/tags/tag63.xml><?xml version="1.0" encoding="utf-8"?>
<p:tagLst xmlns:p="http://schemas.openxmlformats.org/presentationml/2006/main">
  <p:tag name="AS_UNIQUEID" val="16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0.xml><?xml version="1.0" encoding="utf-8"?>
<p:tagLst xmlns:p="http://schemas.openxmlformats.org/presentationml/2006/main">
  <p:tag name="AS_UNIQUEID" val="4855"/>
</p:tagLst>
</file>

<file path=ppt/tags/tag631.xml><?xml version="1.0" encoding="utf-8"?>
<p:tagLst xmlns:p="http://schemas.openxmlformats.org/presentationml/2006/main">
  <p:tag name="AS_UNIQUEID" val="4856"/>
</p:tagLst>
</file>

<file path=ppt/tags/tag632.xml><?xml version="1.0" encoding="utf-8"?>
<p:tagLst xmlns:p="http://schemas.openxmlformats.org/presentationml/2006/main">
  <p:tag name="AS_UNIQUEID" val="4857"/>
</p:tagLst>
</file>

<file path=ppt/tags/tag633.xml><?xml version="1.0" encoding="utf-8"?>
<p:tagLst xmlns:p="http://schemas.openxmlformats.org/presentationml/2006/main">
  <p:tag name="AS_UNIQUEID" val="4858"/>
</p:tagLst>
</file>

<file path=ppt/tags/tag634.xml><?xml version="1.0" encoding="utf-8"?>
<p:tagLst xmlns:p="http://schemas.openxmlformats.org/presentationml/2006/main">
  <p:tag name="AS_UNIQUEID" val="4859"/>
</p:tagLst>
</file>

<file path=ppt/tags/tag635.xml><?xml version="1.0" encoding="utf-8"?>
<p:tagLst xmlns:p="http://schemas.openxmlformats.org/presentationml/2006/main">
  <p:tag name="AS_UNIQUEID" val="4860"/>
</p:tagLst>
</file>

<file path=ppt/tags/tag636.xml><?xml version="1.0" encoding="utf-8"?>
<p:tagLst xmlns:p="http://schemas.openxmlformats.org/presentationml/2006/main">
  <p:tag name="AS_UNIQUEID" val="4861"/>
</p:tagLst>
</file>

<file path=ppt/tags/tag637.xml><?xml version="1.0" encoding="utf-8"?>
<p:tagLst xmlns:p="http://schemas.openxmlformats.org/presentationml/2006/main">
  <p:tag name="AS_UNIQUEID" val="4862"/>
</p:tagLst>
</file>

<file path=ppt/tags/tag638.xml><?xml version="1.0" encoding="utf-8"?>
<p:tagLst xmlns:p="http://schemas.openxmlformats.org/presentationml/2006/main">
  <p:tag name="AS_UNIQUEID" val="4863"/>
</p:tagLst>
</file>

<file path=ppt/tags/tag639.xml><?xml version="1.0" encoding="utf-8"?>
<p:tagLst xmlns:p="http://schemas.openxmlformats.org/presentationml/2006/main">
  <p:tag name="AS_UNIQUEID" val="4864"/>
</p:tagLst>
</file>

<file path=ppt/tags/tag64.xml><?xml version="1.0" encoding="utf-8"?>
<p:tagLst xmlns:p="http://schemas.openxmlformats.org/presentationml/2006/main">
  <p:tag name="AS_UNIQUEID" val="16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0.xml><?xml version="1.0" encoding="utf-8"?>
<p:tagLst xmlns:p="http://schemas.openxmlformats.org/presentationml/2006/main">
  <p:tag name="AS_UNIQUEID" val="4865"/>
</p:tagLst>
</file>

<file path=ppt/tags/tag641.xml><?xml version="1.0" encoding="utf-8"?>
<p:tagLst xmlns:p="http://schemas.openxmlformats.org/presentationml/2006/main">
  <p:tag name="AS_UNIQUEID" val="4866"/>
</p:tagLst>
</file>

<file path=ppt/tags/tag642.xml><?xml version="1.0" encoding="utf-8"?>
<p:tagLst xmlns:p="http://schemas.openxmlformats.org/presentationml/2006/main">
  <p:tag name="AS_UNIQUEID" val="4867"/>
</p:tagLst>
</file>

<file path=ppt/tags/tag643.xml><?xml version="1.0" encoding="utf-8"?>
<p:tagLst xmlns:p="http://schemas.openxmlformats.org/presentationml/2006/main">
  <p:tag name="AS_UNIQUEID" val="4868"/>
</p:tagLst>
</file>

<file path=ppt/tags/tag644.xml><?xml version="1.0" encoding="utf-8"?>
<p:tagLst xmlns:p="http://schemas.openxmlformats.org/presentationml/2006/main">
  <p:tag name="AS_UNIQUEID" val="4869"/>
</p:tagLst>
</file>

<file path=ppt/tags/tag645.xml><?xml version="1.0" encoding="utf-8"?>
<p:tagLst xmlns:p="http://schemas.openxmlformats.org/presentationml/2006/main">
  <p:tag name="AS_UNIQUEID" val="4870"/>
</p:tagLst>
</file>

<file path=ppt/tags/tag646.xml><?xml version="1.0" encoding="utf-8"?>
<p:tagLst xmlns:p="http://schemas.openxmlformats.org/presentationml/2006/main">
  <p:tag name="AS_UNIQUEID" val="4871"/>
</p:tagLst>
</file>

<file path=ppt/tags/tag647.xml><?xml version="1.0" encoding="utf-8"?>
<p:tagLst xmlns:p="http://schemas.openxmlformats.org/presentationml/2006/main">
  <p:tag name="AS_UNIQUEID" val="4872"/>
</p:tagLst>
</file>

<file path=ppt/tags/tag648.xml><?xml version="1.0" encoding="utf-8"?>
<p:tagLst xmlns:p="http://schemas.openxmlformats.org/presentationml/2006/main">
  <p:tag name="AS_UNIQUEID" val="4873"/>
</p:tagLst>
</file>

<file path=ppt/tags/tag649.xml><?xml version="1.0" encoding="utf-8"?>
<p:tagLst xmlns:p="http://schemas.openxmlformats.org/presentationml/2006/main">
  <p:tag name="AS_UNIQUEID" val="4874"/>
</p:tagLst>
</file>

<file path=ppt/tags/tag65.xml><?xml version="1.0" encoding="utf-8"?>
<p:tagLst xmlns:p="http://schemas.openxmlformats.org/presentationml/2006/main">
  <p:tag name="AS_UNIQUEID" val="16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0.xml><?xml version="1.0" encoding="utf-8"?>
<p:tagLst xmlns:p="http://schemas.openxmlformats.org/presentationml/2006/main">
  <p:tag name="AS_UNIQUEID" val="4875"/>
</p:tagLst>
</file>

<file path=ppt/tags/tag651.xml><?xml version="1.0" encoding="utf-8"?>
<p:tagLst xmlns:p="http://schemas.openxmlformats.org/presentationml/2006/main">
  <p:tag name="AS_UNIQUEID" val="4876"/>
</p:tagLst>
</file>

<file path=ppt/tags/tag652.xml><?xml version="1.0" encoding="utf-8"?>
<p:tagLst xmlns:p="http://schemas.openxmlformats.org/presentationml/2006/main">
  <p:tag name="AS_UNIQUEID" val="4877"/>
</p:tagLst>
</file>

<file path=ppt/tags/tag653.xml><?xml version="1.0" encoding="utf-8"?>
<p:tagLst xmlns:p="http://schemas.openxmlformats.org/presentationml/2006/main">
  <p:tag name="AS_UNIQUEID" val="4878"/>
</p:tagLst>
</file>

<file path=ppt/tags/tag654.xml><?xml version="1.0" encoding="utf-8"?>
<p:tagLst xmlns:p="http://schemas.openxmlformats.org/presentationml/2006/main">
  <p:tag name="AS_UNIQUEID" val="4879"/>
</p:tagLst>
</file>

<file path=ppt/tags/tag655.xml><?xml version="1.0" encoding="utf-8"?>
<p:tagLst xmlns:p="http://schemas.openxmlformats.org/presentationml/2006/main">
  <p:tag name="AS_UNIQUEID" val="4880"/>
</p:tagLst>
</file>

<file path=ppt/tags/tag656.xml><?xml version="1.0" encoding="utf-8"?>
<p:tagLst xmlns:p="http://schemas.openxmlformats.org/presentationml/2006/main">
  <p:tag name="AS_UNIQUEID" val="4881"/>
</p:tagLst>
</file>

<file path=ppt/tags/tag657.xml><?xml version="1.0" encoding="utf-8"?>
<p:tagLst xmlns:p="http://schemas.openxmlformats.org/presentationml/2006/main">
  <p:tag name="AS_UNIQUEID" val="4882"/>
</p:tagLst>
</file>

<file path=ppt/tags/tag658.xml><?xml version="1.0" encoding="utf-8"?>
<p:tagLst xmlns:p="http://schemas.openxmlformats.org/presentationml/2006/main">
  <p:tag name="AS_UNIQUEID" val="4883"/>
</p:tagLst>
</file>

<file path=ppt/tags/tag659.xml><?xml version="1.0" encoding="utf-8"?>
<p:tagLst xmlns:p="http://schemas.openxmlformats.org/presentationml/2006/main">
  <p:tag name="AS_UNIQUEID" val="4884"/>
</p:tagLst>
</file>

<file path=ppt/tags/tag66.xml><?xml version="1.0" encoding="utf-8"?>
<p:tagLst xmlns:p="http://schemas.openxmlformats.org/presentationml/2006/main">
  <p:tag name="AS_UNIQUEID" val="16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0.xml><?xml version="1.0" encoding="utf-8"?>
<p:tagLst xmlns:p="http://schemas.openxmlformats.org/presentationml/2006/main">
  <p:tag name="AS_UNIQUEID" val="4885"/>
</p:tagLst>
</file>

<file path=ppt/tags/tag661.xml><?xml version="1.0" encoding="utf-8"?>
<p:tagLst xmlns:p="http://schemas.openxmlformats.org/presentationml/2006/main">
  <p:tag name="AS_UNIQUEID" val="4886"/>
</p:tagLst>
</file>

<file path=ppt/tags/tag662.xml><?xml version="1.0" encoding="utf-8"?>
<p:tagLst xmlns:p="http://schemas.openxmlformats.org/presentationml/2006/main">
  <p:tag name="AS_UNIQUEID" val="4887"/>
</p:tagLst>
</file>

<file path=ppt/tags/tag663.xml><?xml version="1.0" encoding="utf-8"?>
<p:tagLst xmlns:p="http://schemas.openxmlformats.org/presentationml/2006/main">
  <p:tag name="AS_UNIQUEID" val="4888"/>
</p:tagLst>
</file>

<file path=ppt/tags/tag664.xml><?xml version="1.0" encoding="utf-8"?>
<p:tagLst xmlns:p="http://schemas.openxmlformats.org/presentationml/2006/main">
  <p:tag name="AS_UNIQUEID" val="4889"/>
</p:tagLst>
</file>

<file path=ppt/tags/tag665.xml><?xml version="1.0" encoding="utf-8"?>
<p:tagLst xmlns:p="http://schemas.openxmlformats.org/presentationml/2006/main">
  <p:tag name="AS_UNIQUEID" val="4890"/>
</p:tagLst>
</file>

<file path=ppt/tags/tag666.xml><?xml version="1.0" encoding="utf-8"?>
<p:tagLst xmlns:p="http://schemas.openxmlformats.org/presentationml/2006/main">
  <p:tag name="AS_UNIQUEID" val="4891"/>
</p:tagLst>
</file>

<file path=ppt/tags/tag667.xml><?xml version="1.0" encoding="utf-8"?>
<p:tagLst xmlns:p="http://schemas.openxmlformats.org/presentationml/2006/main">
  <p:tag name="AS_UNIQUEID" val="4892"/>
</p:tagLst>
</file>

<file path=ppt/tags/tag668.xml><?xml version="1.0" encoding="utf-8"?>
<p:tagLst xmlns:p="http://schemas.openxmlformats.org/presentationml/2006/main">
  <p:tag name="AS_UNIQUEID" val="4893"/>
</p:tagLst>
</file>

<file path=ppt/tags/tag669.xml><?xml version="1.0" encoding="utf-8"?>
<p:tagLst xmlns:p="http://schemas.openxmlformats.org/presentationml/2006/main">
  <p:tag name="AS_UNIQUEID" val="4894"/>
</p:tagLst>
</file>

<file path=ppt/tags/tag67.xml><?xml version="1.0" encoding="utf-8"?>
<p:tagLst xmlns:p="http://schemas.openxmlformats.org/presentationml/2006/main">
  <p:tag name="AS_UNIQUEID" val="16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70.xml><?xml version="1.0" encoding="utf-8"?>
<p:tagLst xmlns:p="http://schemas.openxmlformats.org/presentationml/2006/main">
  <p:tag name="AS_UNIQUEID" val="4895"/>
</p:tagLst>
</file>

<file path=ppt/tags/tag671.xml><?xml version="1.0" encoding="utf-8"?>
<p:tagLst xmlns:p="http://schemas.openxmlformats.org/presentationml/2006/main">
  <p:tag name="AS_UNIQUEID" val="4896"/>
</p:tagLst>
</file>

<file path=ppt/tags/tag672.xml><?xml version="1.0" encoding="utf-8"?>
<p:tagLst xmlns:p="http://schemas.openxmlformats.org/presentationml/2006/main">
  <p:tag name="AS_UNIQUEID" val="4897"/>
</p:tagLst>
</file>

<file path=ppt/tags/tag673.xml><?xml version="1.0" encoding="utf-8"?>
<p:tagLst xmlns:p="http://schemas.openxmlformats.org/presentationml/2006/main">
  <p:tag name="AS_UNIQUEID" val="4898"/>
</p:tagLst>
</file>

<file path=ppt/tags/tag674.xml><?xml version="1.0" encoding="utf-8"?>
<p:tagLst xmlns:p="http://schemas.openxmlformats.org/presentationml/2006/main">
  <p:tag name="AS_UNIQUEID" val="4899"/>
</p:tagLst>
</file>

<file path=ppt/tags/tag675.xml><?xml version="1.0" encoding="utf-8"?>
<p:tagLst xmlns:p="http://schemas.openxmlformats.org/presentationml/2006/main">
  <p:tag name="AS_UNIQUEID" val="4900"/>
</p:tagLst>
</file>

<file path=ppt/tags/tag676.xml><?xml version="1.0" encoding="utf-8"?>
<p:tagLst xmlns:p="http://schemas.openxmlformats.org/presentationml/2006/main">
  <p:tag name="AS_UNIQUEID" val="4901"/>
</p:tagLst>
</file>

<file path=ppt/tags/tag677.xml><?xml version="1.0" encoding="utf-8"?>
<p:tagLst xmlns:p="http://schemas.openxmlformats.org/presentationml/2006/main">
  <p:tag name="AS_UNIQUEID" val="2286"/>
</p:tagLst>
</file>

<file path=ppt/tags/tag678.xml><?xml version="1.0" encoding="utf-8"?>
<p:tagLst xmlns:p="http://schemas.openxmlformats.org/presentationml/2006/main">
  <p:tag name="AS_UNIQUEID" val="22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79.xml><?xml version="1.0" encoding="utf-8"?>
<p:tagLst xmlns:p="http://schemas.openxmlformats.org/presentationml/2006/main">
  <p:tag name="AS_UNIQUEID" val="2288"/>
  <p:tag name="KSO_WM_BEAUTIFY_FLAG" val=""/>
</p:tagLst>
</file>

<file path=ppt/tags/tag68.xml><?xml version="1.0" encoding="utf-8"?>
<p:tagLst xmlns:p="http://schemas.openxmlformats.org/presentationml/2006/main">
  <p:tag name="AS_UNIQUEID" val="4539"/>
</p:tagLst>
</file>

<file path=ppt/tags/tag680.xml><?xml version="1.0" encoding="utf-8"?>
<p:tagLst xmlns:p="http://schemas.openxmlformats.org/presentationml/2006/main">
  <p:tag name="AS_UNIQUEID" val="2289"/>
</p:tagLst>
</file>

<file path=ppt/tags/tag681.xml><?xml version="1.0" encoding="utf-8"?>
<p:tagLst xmlns:p="http://schemas.openxmlformats.org/presentationml/2006/main">
  <p:tag name="AS_UNIQUEID" val="2290"/>
  <p:tag name="KSO_WM_BEAUTIFY_FLAG" val=""/>
</p:tagLst>
</file>

<file path=ppt/tags/tag682.xml><?xml version="1.0" encoding="utf-8"?>
<p:tagLst xmlns:p="http://schemas.openxmlformats.org/presentationml/2006/main">
  <p:tag name="AS_UNIQUEID" val="2292"/>
  <p:tag name="KSO_WM_BEAUTIFY_FLAG" val=""/>
</p:tagLst>
</file>

<file path=ppt/tags/tag683.xml><?xml version="1.0" encoding="utf-8"?>
<p:tagLst xmlns:p="http://schemas.openxmlformats.org/presentationml/2006/main">
  <p:tag name="AS_UNIQUEID" val="2293"/>
  <p:tag name="KSO_WM_BEAUTIFY_FLAG" val=""/>
</p:tagLst>
</file>

<file path=ppt/tags/tag684.xml><?xml version="1.0" encoding="utf-8"?>
<p:tagLst xmlns:p="http://schemas.openxmlformats.org/presentationml/2006/main">
  <p:tag name="AS_UNIQUEID" val="4902"/>
</p:tagLst>
</file>

<file path=ppt/tags/tag685.xml><?xml version="1.0" encoding="utf-8"?>
<p:tagLst xmlns:p="http://schemas.openxmlformats.org/presentationml/2006/main">
  <p:tag name="AS_UNIQUEID" val="4903"/>
</p:tagLst>
</file>

<file path=ppt/tags/tag686.xml><?xml version="1.0" encoding="utf-8"?>
<p:tagLst xmlns:p="http://schemas.openxmlformats.org/presentationml/2006/main">
  <p:tag name="AS_UNIQUEID" val="4904"/>
</p:tagLst>
</file>

<file path=ppt/tags/tag687.xml><?xml version="1.0" encoding="utf-8"?>
<p:tagLst xmlns:p="http://schemas.openxmlformats.org/presentationml/2006/main">
  <p:tag name="AS_UNIQUEID" val="4905"/>
</p:tagLst>
</file>

<file path=ppt/tags/tag688.xml><?xml version="1.0" encoding="utf-8"?>
<p:tagLst xmlns:p="http://schemas.openxmlformats.org/presentationml/2006/main">
  <p:tag name="AS_UNIQUEID" val="4906"/>
</p:tagLst>
</file>

<file path=ppt/tags/tag689.xml><?xml version="1.0" encoding="utf-8"?>
<p:tagLst xmlns:p="http://schemas.openxmlformats.org/presentationml/2006/main">
  <p:tag name="AS_UNIQUEID" val="4907"/>
</p:tagLst>
</file>

<file path=ppt/tags/tag69.xml><?xml version="1.0" encoding="utf-8"?>
<p:tagLst xmlns:p="http://schemas.openxmlformats.org/presentationml/2006/main">
  <p:tag name="AS_UNIQUEID" val="1665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90.xml><?xml version="1.0" encoding="utf-8"?>
<p:tagLst xmlns:p="http://schemas.openxmlformats.org/presentationml/2006/main">
  <p:tag name="AS_UNIQUEID" val="4908"/>
</p:tagLst>
</file>

<file path=ppt/tags/tag691.xml><?xml version="1.0" encoding="utf-8"?>
<p:tagLst xmlns:p="http://schemas.openxmlformats.org/presentationml/2006/main">
  <p:tag name="AS_UNIQUEID" val="4909"/>
</p:tagLst>
</file>

<file path=ppt/tags/tag692.xml><?xml version="1.0" encoding="utf-8"?>
<p:tagLst xmlns:p="http://schemas.openxmlformats.org/presentationml/2006/main">
  <p:tag name="AS_UNIQUEID" val="4910"/>
</p:tagLst>
</file>

<file path=ppt/tags/tag693.xml><?xml version="1.0" encoding="utf-8"?>
<p:tagLst xmlns:p="http://schemas.openxmlformats.org/presentationml/2006/main">
  <p:tag name="AS_UNIQUEID" val="4911"/>
</p:tagLst>
</file>

<file path=ppt/tags/tag694.xml><?xml version="1.0" encoding="utf-8"?>
<p:tagLst xmlns:p="http://schemas.openxmlformats.org/presentationml/2006/main">
  <p:tag name="AS_UNIQUEID" val="4912"/>
</p:tagLst>
</file>

<file path=ppt/tags/tag695.xml><?xml version="1.0" encoding="utf-8"?>
<p:tagLst xmlns:p="http://schemas.openxmlformats.org/presentationml/2006/main">
  <p:tag name="AS_UNIQUEID" val="4913"/>
</p:tagLst>
</file>

<file path=ppt/tags/tag696.xml><?xml version="1.0" encoding="utf-8"?>
<p:tagLst xmlns:p="http://schemas.openxmlformats.org/presentationml/2006/main">
  <p:tag name="AS_UNIQUEID" val="4914"/>
</p:tagLst>
</file>

<file path=ppt/tags/tag697.xml><?xml version="1.0" encoding="utf-8"?>
<p:tagLst xmlns:p="http://schemas.openxmlformats.org/presentationml/2006/main">
  <p:tag name="AS_UNIQUEID" val="4915"/>
</p:tagLst>
</file>

<file path=ppt/tags/tag698.xml><?xml version="1.0" encoding="utf-8"?>
<p:tagLst xmlns:p="http://schemas.openxmlformats.org/presentationml/2006/main">
  <p:tag name="AS_UNIQUEID" val="4916"/>
</p:tagLst>
</file>

<file path=ppt/tags/tag699.xml><?xml version="1.0" encoding="utf-8"?>
<p:tagLst xmlns:p="http://schemas.openxmlformats.org/presentationml/2006/main">
  <p:tag name="AS_UNIQUEID" val="4917"/>
</p:tagLst>
</file>

<file path=ppt/tags/tag7.xml><?xml version="1.0" encoding="utf-8"?>
<p:tagLst xmlns:p="http://schemas.openxmlformats.org/presentationml/2006/main">
  <p:tag name="AS_UNIQUEID" val="4529"/>
</p:tagLst>
</file>

<file path=ppt/tags/tag70.xml><?xml version="1.0" encoding="utf-8"?>
<p:tagLst xmlns:p="http://schemas.openxmlformats.org/presentationml/2006/main">
  <p:tag name="AS_UNIQUEID" val="1666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0.xml><?xml version="1.0" encoding="utf-8"?>
<p:tagLst xmlns:p="http://schemas.openxmlformats.org/presentationml/2006/main">
  <p:tag name="AS_UNIQUEID" val="4918"/>
</p:tagLst>
</file>

<file path=ppt/tags/tag701.xml><?xml version="1.0" encoding="utf-8"?>
<p:tagLst xmlns:p="http://schemas.openxmlformats.org/presentationml/2006/main">
  <p:tag name="AS_UNIQUEID" val="2286"/>
</p:tagLst>
</file>

<file path=ppt/tags/tag702.xml><?xml version="1.0" encoding="utf-8"?>
<p:tagLst xmlns:p="http://schemas.openxmlformats.org/presentationml/2006/main">
  <p:tag name="AS_UNIQUEID" val="22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03.xml><?xml version="1.0" encoding="utf-8"?>
<p:tagLst xmlns:p="http://schemas.openxmlformats.org/presentationml/2006/main">
  <p:tag name="AS_UNIQUEID" val="2288"/>
  <p:tag name="KSO_WM_BEAUTIFY_FLAG" val=""/>
</p:tagLst>
</file>

<file path=ppt/tags/tag704.xml><?xml version="1.0" encoding="utf-8"?>
<p:tagLst xmlns:p="http://schemas.openxmlformats.org/presentationml/2006/main">
  <p:tag name="AS_UNIQUEID" val="2289"/>
</p:tagLst>
</file>

<file path=ppt/tags/tag705.xml><?xml version="1.0" encoding="utf-8"?>
<p:tagLst xmlns:p="http://schemas.openxmlformats.org/presentationml/2006/main">
  <p:tag name="AS_UNIQUEID" val="2290"/>
  <p:tag name="KSO_WM_BEAUTIFY_FLAG" val=""/>
</p:tagLst>
</file>

<file path=ppt/tags/tag706.xml><?xml version="1.0" encoding="utf-8"?>
<p:tagLst xmlns:p="http://schemas.openxmlformats.org/presentationml/2006/main">
  <p:tag name="AS_UNIQUEID" val="2292"/>
  <p:tag name="KSO_WM_BEAUTIFY_FLAG" val=""/>
</p:tagLst>
</file>

<file path=ppt/tags/tag707.xml><?xml version="1.0" encoding="utf-8"?>
<p:tagLst xmlns:p="http://schemas.openxmlformats.org/presentationml/2006/main">
  <p:tag name="AS_UNIQUEID" val="2293"/>
  <p:tag name="KSO_WM_BEAUTIFY_FLAG" val=""/>
</p:tagLst>
</file>

<file path=ppt/tags/tag708.xml><?xml version="1.0" encoding="utf-8"?>
<p:tagLst xmlns:p="http://schemas.openxmlformats.org/presentationml/2006/main">
  <p:tag name="AS_UNIQUEID" val="4919"/>
</p:tagLst>
</file>

<file path=ppt/tags/tag709.xml><?xml version="1.0" encoding="utf-8"?>
<p:tagLst xmlns:p="http://schemas.openxmlformats.org/presentationml/2006/main">
  <p:tag name="AS_UNIQUEID" val="238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71.xml><?xml version="1.0" encoding="utf-8"?>
<p:tagLst xmlns:p="http://schemas.openxmlformats.org/presentationml/2006/main">
  <p:tag name="AS_UNIQUEID" val="16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10.xml><?xml version="1.0" encoding="utf-8"?>
<p:tagLst xmlns:p="http://schemas.openxmlformats.org/presentationml/2006/main">
  <p:tag name="AS_UNIQUEID" val="2387"/>
  <p:tag name="KSO_WM_BEAUTIFY_FLAG" val=""/>
</p:tagLst>
</file>

<file path=ppt/tags/tag711.xml><?xml version="1.0" encoding="utf-8"?>
<p:tagLst xmlns:p="http://schemas.openxmlformats.org/presentationml/2006/main">
  <p:tag name="AS_UNIQUEID" val="240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12.xml><?xml version="1.0" encoding="utf-8"?>
<p:tagLst xmlns:p="http://schemas.openxmlformats.org/presentationml/2006/main">
  <p:tag name="AS_UNIQUEID" val="2403"/>
</p:tagLst>
</file>

<file path=ppt/tags/tag713.xml><?xml version="1.0" encoding="utf-8"?>
<p:tagLst xmlns:p="http://schemas.openxmlformats.org/presentationml/2006/main">
  <p:tag name="AS_UNIQUEID" val="2404"/>
  <p:tag name="KSO_WM_BEAUTIFY_FLAG" val=""/>
</p:tagLst>
</file>

<file path=ppt/tags/tag714.xml><?xml version="1.0" encoding="utf-8"?>
<p:tagLst xmlns:p="http://schemas.openxmlformats.org/presentationml/2006/main">
  <p:tag name="AS_UNIQUEID" val="2405"/>
  <p:tag name="KSO_WM_BEAUTIFY_FLAG" val=""/>
</p:tagLst>
</file>

<file path=ppt/tags/tag715.xml><?xml version="1.0" encoding="utf-8"?>
<p:tagLst xmlns:p="http://schemas.openxmlformats.org/presentationml/2006/main">
  <p:tag name="AS_UNIQUEID" val="2406"/>
</p:tagLst>
</file>

<file path=ppt/tags/tag716.xml><?xml version="1.0" encoding="utf-8"?>
<p:tagLst xmlns:p="http://schemas.openxmlformats.org/presentationml/2006/main">
  <p:tag name="AS_UNIQUEID" val="2407"/>
  <p:tag name="KSO_WM_BEAUTIFY_FLAG" val=""/>
</p:tagLst>
</file>

<file path=ppt/tags/tag717.xml><?xml version="1.0" encoding="utf-8"?>
<p:tagLst xmlns:p="http://schemas.openxmlformats.org/presentationml/2006/main">
  <p:tag name="AS_UNIQUEID" val="2408"/>
  <p:tag name="KSO_WM_BEAUTIFY_FLAG" val=""/>
</p:tagLst>
</file>

<file path=ppt/tags/tag718.xml><?xml version="1.0" encoding="utf-8"?>
<p:tagLst xmlns:p="http://schemas.openxmlformats.org/presentationml/2006/main">
  <p:tag name="AS_UNIQUEID" val="2409"/>
</p:tagLst>
</file>

<file path=ppt/tags/tag719.xml><?xml version="1.0" encoding="utf-8"?>
<p:tagLst xmlns:p="http://schemas.openxmlformats.org/presentationml/2006/main">
  <p:tag name="AS_UNIQUEID" val="2410"/>
  <p:tag name="KSO_WM_BEAUTIFY_FLAG" val=""/>
</p:tagLst>
</file>

<file path=ppt/tags/tag72.xml><?xml version="1.0" encoding="utf-8"?>
<p:tagLst xmlns:p="http://schemas.openxmlformats.org/presentationml/2006/main">
  <p:tag name="AS_UNIQUEID" val="16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0.xml><?xml version="1.0" encoding="utf-8"?>
<p:tagLst xmlns:p="http://schemas.openxmlformats.org/presentationml/2006/main">
  <p:tag name="AS_UNIQUEID" val="2411"/>
  <p:tag name="KSO_WM_BEAUTIFY_FLAG" val=""/>
</p:tagLst>
</file>

<file path=ppt/tags/tag721.xml><?xml version="1.0" encoding="utf-8"?>
<p:tagLst xmlns:p="http://schemas.openxmlformats.org/presentationml/2006/main">
  <p:tag name="AS_UNIQUEID" val="2412"/>
</p:tagLst>
</file>

<file path=ppt/tags/tag722.xml><?xml version="1.0" encoding="utf-8"?>
<p:tagLst xmlns:p="http://schemas.openxmlformats.org/presentationml/2006/main">
  <p:tag name="AS_UNIQUEID" val="2413"/>
  <p:tag name="KSO_WM_BEAUTIFY_FLAG" val=""/>
</p:tagLst>
</file>

<file path=ppt/tags/tag723.xml><?xml version="1.0" encoding="utf-8"?>
<p:tagLst xmlns:p="http://schemas.openxmlformats.org/presentationml/2006/main">
  <p:tag name="AS_UNIQUEID" val="2414"/>
  <p:tag name="KSO_WM_BEAUTIFY_FLAG" val=""/>
</p:tagLst>
</file>

<file path=ppt/tags/tag724.xml><?xml version="1.0" encoding="utf-8"?>
<p:tagLst xmlns:p="http://schemas.openxmlformats.org/presentationml/2006/main">
  <p:tag name="AS_UNIQUEID" val="2415"/>
</p:tagLst>
</file>

<file path=ppt/tags/tag725.xml><?xml version="1.0" encoding="utf-8"?>
<p:tagLst xmlns:p="http://schemas.openxmlformats.org/presentationml/2006/main">
  <p:tag name="AS_UNIQUEID" val="2416"/>
  <p:tag name="KSO_WM_BEAUTIFY_FLAG" val=""/>
</p:tagLst>
</file>

<file path=ppt/tags/tag726.xml><?xml version="1.0" encoding="utf-8"?>
<p:tagLst xmlns:p="http://schemas.openxmlformats.org/presentationml/2006/main">
  <p:tag name="AS_UNIQUEID" val="2417"/>
</p:tagLst>
</file>

<file path=ppt/tags/tag727.xml><?xml version="1.0" encoding="utf-8"?>
<p:tagLst xmlns:p="http://schemas.openxmlformats.org/presentationml/2006/main">
  <p:tag name="AS_UNIQUEID" val="2418"/>
  <p:tag name="KSO_WM_BEAUTIFY_FLAG" val=""/>
</p:tagLst>
</file>

<file path=ppt/tags/tag728.xml><?xml version="1.0" encoding="utf-8"?>
<p:tagLst xmlns:p="http://schemas.openxmlformats.org/presentationml/2006/main">
  <p:tag name="AS_UNIQUEID" val="2419"/>
  <p:tag name="KSO_WM_BEAUTIFY_FLAG" val=""/>
</p:tagLst>
</file>

<file path=ppt/tags/tag729.xml><?xml version="1.0" encoding="utf-8"?>
<p:tagLst xmlns:p="http://schemas.openxmlformats.org/presentationml/2006/main">
  <p:tag name="AS_UNIQUEID" val="2420"/>
</p:tagLst>
</file>

<file path=ppt/tags/tag73.xml><?xml version="1.0" encoding="utf-8"?>
<p:tagLst xmlns:p="http://schemas.openxmlformats.org/presentationml/2006/main">
  <p:tag name="AS_UNIQUEID" val="16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30.xml><?xml version="1.0" encoding="utf-8"?>
<p:tagLst xmlns:p="http://schemas.openxmlformats.org/presentationml/2006/main">
  <p:tag name="AS_UNIQUEID" val="2421"/>
</p:tagLst>
</file>

<file path=ppt/tags/tag731.xml><?xml version="1.0" encoding="utf-8"?>
<p:tagLst xmlns:p="http://schemas.openxmlformats.org/presentationml/2006/main">
  <p:tag name="AS_UNIQUEID" val="2422"/>
  <p:tag name="KSO_WM_BEAUTIFY_FLAG" val=""/>
</p:tagLst>
</file>

<file path=ppt/tags/tag732.xml><?xml version="1.0" encoding="utf-8"?>
<p:tagLst xmlns:p="http://schemas.openxmlformats.org/presentationml/2006/main">
  <p:tag name="AS_UNIQUEID" val="2423"/>
  <p:tag name="KSO_WM_BEAUTIFY_FLAG" val=""/>
</p:tagLst>
</file>

<file path=ppt/tags/tag733.xml><?xml version="1.0" encoding="utf-8"?>
<p:tagLst xmlns:p="http://schemas.openxmlformats.org/presentationml/2006/main">
  <p:tag name="AS_UNIQUEID" val="2424"/>
  <p:tag name="KSO_WM_BEAUTIFY_FLAG" val=""/>
</p:tagLst>
</file>

<file path=ppt/tags/tag734.xml><?xml version="1.0" encoding="utf-8"?>
<p:tagLst xmlns:p="http://schemas.openxmlformats.org/presentationml/2006/main">
  <p:tag name="AS_UNIQUEID" val="2286"/>
</p:tagLst>
</file>

<file path=ppt/tags/tag735.xml><?xml version="1.0" encoding="utf-8"?>
<p:tagLst xmlns:p="http://schemas.openxmlformats.org/presentationml/2006/main">
  <p:tag name="AS_UNIQUEID" val="22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36.xml><?xml version="1.0" encoding="utf-8"?>
<p:tagLst xmlns:p="http://schemas.openxmlformats.org/presentationml/2006/main">
  <p:tag name="AS_UNIQUEID" val="2288"/>
  <p:tag name="KSO_WM_BEAUTIFY_FLAG" val=""/>
</p:tagLst>
</file>

<file path=ppt/tags/tag737.xml><?xml version="1.0" encoding="utf-8"?>
<p:tagLst xmlns:p="http://schemas.openxmlformats.org/presentationml/2006/main">
  <p:tag name="AS_UNIQUEID" val="2289"/>
</p:tagLst>
</file>

<file path=ppt/tags/tag738.xml><?xml version="1.0" encoding="utf-8"?>
<p:tagLst xmlns:p="http://schemas.openxmlformats.org/presentationml/2006/main">
  <p:tag name="AS_UNIQUEID" val="2290"/>
  <p:tag name="KSO_WM_BEAUTIFY_FLAG" val=""/>
</p:tagLst>
</file>

<file path=ppt/tags/tag739.xml><?xml version="1.0" encoding="utf-8"?>
<p:tagLst xmlns:p="http://schemas.openxmlformats.org/presentationml/2006/main">
  <p:tag name="AS_UNIQUEID" val="2292"/>
  <p:tag name="KSO_WM_BEAUTIFY_FLAG" val=""/>
</p:tagLst>
</file>

<file path=ppt/tags/tag74.xml><?xml version="1.0" encoding="utf-8"?>
<p:tagLst xmlns:p="http://schemas.openxmlformats.org/presentationml/2006/main">
  <p:tag name="AS_UNIQUEID" val="1670"/>
</p:tagLst>
</file>

<file path=ppt/tags/tag740.xml><?xml version="1.0" encoding="utf-8"?>
<p:tagLst xmlns:p="http://schemas.openxmlformats.org/presentationml/2006/main">
  <p:tag name="AS_UNIQUEID" val="2293"/>
  <p:tag name="KSO_WM_BEAUTIFY_FLAG" val=""/>
</p:tagLst>
</file>

<file path=ppt/tags/tag74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42.xml><?xml version="1.0" encoding="utf-8"?>
<p:tagLst xmlns:p="http://schemas.openxmlformats.org/presentationml/2006/main">
  <p:tag name="AS_UNIQUEID" val="4920"/>
</p:tagLst>
</file>

<file path=ppt/tags/tag743.xml><?xml version="1.0" encoding="utf-8"?>
<p:tagLst xmlns:p="http://schemas.openxmlformats.org/presentationml/2006/main">
  <p:tag name="AS_UNIQUEID" val="2427"/>
  <p:tag name="KSO_WM_BEAUTIFY_FLAG" val=""/>
</p:tagLst>
</file>

<file path=ppt/tags/tag744.xml><?xml version="1.0" encoding="utf-8"?>
<p:tagLst xmlns:p="http://schemas.openxmlformats.org/presentationml/2006/main">
  <p:tag name="AS_UNIQUEID" val="2442"/>
</p:tagLst>
</file>

<file path=ppt/tags/tag745.xml><?xml version="1.0" encoding="utf-8"?>
<p:tagLst xmlns:p="http://schemas.openxmlformats.org/presentationml/2006/main">
  <p:tag name="AS_UNIQUEID" val="2443"/>
</p:tagLst>
</file>

<file path=ppt/tags/tag746.xml><?xml version="1.0" encoding="utf-8"?>
<p:tagLst xmlns:p="http://schemas.openxmlformats.org/presentationml/2006/main">
  <p:tag name="AS_UNIQUEID" val="2444"/>
  <p:tag name="KSO_WM_BEAUTIFY_FLAG" val=""/>
</p:tagLst>
</file>

<file path=ppt/tags/tag747.xml><?xml version="1.0" encoding="utf-8"?>
<p:tagLst xmlns:p="http://schemas.openxmlformats.org/presentationml/2006/main">
  <p:tag name="AS_UNIQUEID" val="2445"/>
</p:tagLst>
</file>

<file path=ppt/tags/tag748.xml><?xml version="1.0" encoding="utf-8"?>
<p:tagLst xmlns:p="http://schemas.openxmlformats.org/presentationml/2006/main">
  <p:tag name="AS_UNIQUEID" val="2446"/>
  <p:tag name="KSO_WM_BEAUTIFY_FLAG" val=""/>
</p:tagLst>
</file>

<file path=ppt/tags/tag749.xml><?xml version="1.0" encoding="utf-8"?>
<p:tagLst xmlns:p="http://schemas.openxmlformats.org/presentationml/2006/main">
  <p:tag name="AS_UNIQUEID" val="2447"/>
</p:tagLst>
</file>

<file path=ppt/tags/tag75.xml><?xml version="1.0" encoding="utf-8"?>
<p:tagLst xmlns:p="http://schemas.openxmlformats.org/presentationml/2006/main">
  <p:tag name="AS_UNIQUEID" val="4540"/>
</p:tagLst>
</file>

<file path=ppt/tags/tag750.xml><?xml version="1.0" encoding="utf-8"?>
<p:tagLst xmlns:p="http://schemas.openxmlformats.org/presentationml/2006/main">
  <p:tag name="AS_UNIQUEID" val="2448"/>
</p:tagLst>
</file>

<file path=ppt/tags/tag751.xml><?xml version="1.0" encoding="utf-8"?>
<p:tagLst xmlns:p="http://schemas.openxmlformats.org/presentationml/2006/main">
  <p:tag name="AS_UNIQUEID" val="2449"/>
</p:tagLst>
</file>

<file path=ppt/tags/tag752.xml><?xml version="1.0" encoding="utf-8"?>
<p:tagLst xmlns:p="http://schemas.openxmlformats.org/presentationml/2006/main">
  <p:tag name="AS_UNIQUEID" val="2450"/>
</p:tagLst>
</file>

<file path=ppt/tags/tag753.xml><?xml version="1.0" encoding="utf-8"?>
<p:tagLst xmlns:p="http://schemas.openxmlformats.org/presentationml/2006/main">
  <p:tag name="AS_UNIQUEID" val="2451"/>
  <p:tag name="KSO_WM_BEAUTIFY_FLAG" val=""/>
</p:tagLst>
</file>

<file path=ppt/tags/tag754.xml><?xml version="1.0" encoding="utf-8"?>
<p:tagLst xmlns:p="http://schemas.openxmlformats.org/presentationml/2006/main">
  <p:tag name="AS_UNIQUEID" val="2452"/>
</p:tagLst>
</file>

<file path=ppt/tags/tag755.xml><?xml version="1.0" encoding="utf-8"?>
<p:tagLst xmlns:p="http://schemas.openxmlformats.org/presentationml/2006/main">
  <p:tag name="AS_UNIQUEID" val="2453"/>
</p:tagLst>
</file>

<file path=ppt/tags/tag756.xml><?xml version="1.0" encoding="utf-8"?>
<p:tagLst xmlns:p="http://schemas.openxmlformats.org/presentationml/2006/main">
  <p:tag name="AS_UNIQUEID" val="2286"/>
</p:tagLst>
</file>

<file path=ppt/tags/tag757.xml><?xml version="1.0" encoding="utf-8"?>
<p:tagLst xmlns:p="http://schemas.openxmlformats.org/presentationml/2006/main">
  <p:tag name="AS_UNIQUEID" val="22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58.xml><?xml version="1.0" encoding="utf-8"?>
<p:tagLst xmlns:p="http://schemas.openxmlformats.org/presentationml/2006/main">
  <p:tag name="AS_UNIQUEID" val="2288"/>
  <p:tag name="KSO_WM_BEAUTIFY_FLAG" val=""/>
</p:tagLst>
</file>

<file path=ppt/tags/tag759.xml><?xml version="1.0" encoding="utf-8"?>
<p:tagLst xmlns:p="http://schemas.openxmlformats.org/presentationml/2006/main">
  <p:tag name="AS_UNIQUEID" val="2289"/>
</p:tagLst>
</file>

<file path=ppt/tags/tag7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60.xml><?xml version="1.0" encoding="utf-8"?>
<p:tagLst xmlns:p="http://schemas.openxmlformats.org/presentationml/2006/main">
  <p:tag name="AS_UNIQUEID" val="2290"/>
  <p:tag name="KSO_WM_BEAUTIFY_FLAG" val=""/>
</p:tagLst>
</file>

<file path=ppt/tags/tag761.xml><?xml version="1.0" encoding="utf-8"?>
<p:tagLst xmlns:p="http://schemas.openxmlformats.org/presentationml/2006/main">
  <p:tag name="AS_UNIQUEID" val="2292"/>
  <p:tag name="KSO_WM_BEAUTIFY_FLAG" val=""/>
</p:tagLst>
</file>

<file path=ppt/tags/tag762.xml><?xml version="1.0" encoding="utf-8"?>
<p:tagLst xmlns:p="http://schemas.openxmlformats.org/presentationml/2006/main">
  <p:tag name="AS_UNIQUEID" val="2293"/>
  <p:tag name="KSO_WM_BEAUTIFY_FLAG" val=""/>
</p:tagLst>
</file>

<file path=ppt/tags/tag76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64.xml><?xml version="1.0" encoding="utf-8"?>
<p:tagLst xmlns:p="http://schemas.openxmlformats.org/presentationml/2006/main">
  <p:tag name="AS_UNIQUEID" val="4921"/>
</p:tagLst>
</file>

<file path=ppt/tags/tag765.xml><?xml version="1.0" encoding="utf-8"?>
<p:tagLst xmlns:p="http://schemas.openxmlformats.org/presentationml/2006/main">
  <p:tag name="AS_UNIQUEID" val="4922"/>
</p:tagLst>
</file>

<file path=ppt/tags/tag766.xml><?xml version="1.0" encoding="utf-8"?>
<p:tagLst xmlns:p="http://schemas.openxmlformats.org/presentationml/2006/main">
  <p:tag name="AS_UNIQUEID" val="4923"/>
</p:tagLst>
</file>

<file path=ppt/tags/tag767.xml><?xml version="1.0" encoding="utf-8"?>
<p:tagLst xmlns:p="http://schemas.openxmlformats.org/presentationml/2006/main">
  <p:tag name="AS_UNIQUEID" val="4924"/>
</p:tagLst>
</file>

<file path=ppt/tags/tag768.xml><?xml version="1.0" encoding="utf-8"?>
<p:tagLst xmlns:p="http://schemas.openxmlformats.org/presentationml/2006/main">
  <p:tag name="AS_UNIQUEID" val="4925"/>
</p:tagLst>
</file>

<file path=ppt/tags/tag769.xml><?xml version="1.0" encoding="utf-8"?>
<p:tagLst xmlns:p="http://schemas.openxmlformats.org/presentationml/2006/main">
  <p:tag name="AS_UNIQUEID" val="4926"/>
</p:tagLst>
</file>

<file path=ppt/tags/tag77.xml><?xml version="1.0" encoding="utf-8"?>
<p:tagLst xmlns:p="http://schemas.openxmlformats.org/presentationml/2006/main">
  <p:tag name="AS_UNIQUEID" val="4541"/>
</p:tagLst>
</file>

<file path=ppt/tags/tag770.xml><?xml version="1.0" encoding="utf-8"?>
<p:tagLst xmlns:p="http://schemas.openxmlformats.org/presentationml/2006/main">
  <p:tag name="AS_UNIQUEID" val="4927"/>
</p:tagLst>
</file>

<file path=ppt/tags/tag771.xml><?xml version="1.0" encoding="utf-8"?>
<p:tagLst xmlns:p="http://schemas.openxmlformats.org/presentationml/2006/main">
  <p:tag name="AS_UNIQUEID" val="4928"/>
</p:tagLst>
</file>

<file path=ppt/tags/tag772.xml><?xml version="1.0" encoding="utf-8"?>
<p:tagLst xmlns:p="http://schemas.openxmlformats.org/presentationml/2006/main">
  <p:tag name="AS_UNIQUEID" val="2497"/>
</p:tagLst>
</file>

<file path=ppt/tags/tag773.xml><?xml version="1.0" encoding="utf-8"?>
<p:tagLst xmlns:p="http://schemas.openxmlformats.org/presentationml/2006/main">
  <p:tag name="AS_UNIQUEID" val="249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74.xml><?xml version="1.0" encoding="utf-8"?>
<p:tagLst xmlns:p="http://schemas.openxmlformats.org/presentationml/2006/main">
  <p:tag name="AS_UNIQUEID" val="2499"/>
  <p:tag name="KSO_WM_BEAUTIFY_FLAG" val=""/>
</p:tagLst>
</file>

<file path=ppt/tags/tag775.xml><?xml version="1.0" encoding="utf-8"?>
<p:tagLst xmlns:p="http://schemas.openxmlformats.org/presentationml/2006/main">
  <p:tag name="AS_UNIQUEID" val="2500"/>
</p:tagLst>
</file>

<file path=ppt/tags/tag776.xml><?xml version="1.0" encoding="utf-8"?>
<p:tagLst xmlns:p="http://schemas.openxmlformats.org/presentationml/2006/main">
  <p:tag name="AS_UNIQUEID" val="2501"/>
  <p:tag name="KSO_WM_BEAUTIFY_FLAG" val=""/>
</p:tagLst>
</file>

<file path=ppt/tags/tag777.xml><?xml version="1.0" encoding="utf-8"?>
<p:tagLst xmlns:p="http://schemas.openxmlformats.org/presentationml/2006/main">
  <p:tag name="AS_UNIQUEID" val="2503"/>
  <p:tag name="KSO_WM_BEAUTIFY_FLAG" val=""/>
</p:tagLst>
</file>

<file path=ppt/tags/tag778.xml><?xml version="1.0" encoding="utf-8"?>
<p:tagLst xmlns:p="http://schemas.openxmlformats.org/presentationml/2006/main">
  <p:tag name="AS_UNIQUEID" val="2504"/>
  <p:tag name="KSO_WM_BEAUTIFY_FLAG" val=""/>
</p:tagLst>
</file>

<file path=ppt/tags/tag779.xml><?xml version="1.0" encoding="utf-8"?>
<p:tagLst xmlns:p="http://schemas.openxmlformats.org/presentationml/2006/main">
  <p:tag name="AS_UNIQUEID" val="4929"/>
</p:tagLst>
</file>

<file path=ppt/tags/tag78.xml><?xml version="1.0" encoding="utf-8"?>
<p:tagLst xmlns:p="http://schemas.openxmlformats.org/presentationml/2006/main">
  <p:tag name="AS_UNIQUEID" val="4542"/>
</p:tagLst>
</file>

<file path=ppt/tags/tag780.xml><?xml version="1.0" encoding="utf-8"?>
<p:tagLst xmlns:p="http://schemas.openxmlformats.org/presentationml/2006/main">
  <p:tag name="AS_UNIQUEID" val="4930"/>
</p:tagLst>
</file>

<file path=ppt/tags/tag781.xml><?xml version="1.0" encoding="utf-8"?>
<p:tagLst xmlns:p="http://schemas.openxmlformats.org/presentationml/2006/main">
  <p:tag name="AS_UNIQUEID" val="4931"/>
</p:tagLst>
</file>

<file path=ppt/tags/tag782.xml><?xml version="1.0" encoding="utf-8"?>
<p:tagLst xmlns:p="http://schemas.openxmlformats.org/presentationml/2006/main">
  <p:tag name="AS_UNIQUEID" val="4932"/>
</p:tagLst>
</file>

<file path=ppt/tags/tag783.xml><?xml version="1.0" encoding="utf-8"?>
<p:tagLst xmlns:p="http://schemas.openxmlformats.org/presentationml/2006/main">
  <p:tag name="AS_UNIQUEID" val="4933"/>
</p:tagLst>
</file>

<file path=ppt/tags/tag784.xml><?xml version="1.0" encoding="utf-8"?>
<p:tagLst xmlns:p="http://schemas.openxmlformats.org/presentationml/2006/main">
  <p:tag name="AS_UNIQUEID" val="4934"/>
</p:tagLst>
</file>

<file path=ppt/tags/tag785.xml><?xml version="1.0" encoding="utf-8"?>
<p:tagLst xmlns:p="http://schemas.openxmlformats.org/presentationml/2006/main">
  <p:tag name="AS_UNIQUEID" val="4935"/>
</p:tagLst>
</file>

<file path=ppt/tags/tag786.xml><?xml version="1.0" encoding="utf-8"?>
<p:tagLst xmlns:p="http://schemas.openxmlformats.org/presentationml/2006/main">
  <p:tag name="AS_UNIQUEID" val="4936"/>
</p:tagLst>
</file>

<file path=ppt/tags/tag787.xml><?xml version="1.0" encoding="utf-8"?>
<p:tagLst xmlns:p="http://schemas.openxmlformats.org/presentationml/2006/main">
  <p:tag name="AS_UNIQUEID" val="4937"/>
</p:tagLst>
</file>

<file path=ppt/tags/tag788.xml><?xml version="1.0" encoding="utf-8"?>
<p:tagLst xmlns:p="http://schemas.openxmlformats.org/presentationml/2006/main">
  <p:tag name="AS_UNIQUEID" val="4938"/>
</p:tagLst>
</file>

<file path=ppt/tags/tag789.xml><?xml version="1.0" encoding="utf-8"?>
<p:tagLst xmlns:p="http://schemas.openxmlformats.org/presentationml/2006/main">
  <p:tag name="AS_UNIQUEID" val="4939"/>
</p:tagLst>
</file>

<file path=ppt/tags/tag79.xml><?xml version="1.0" encoding="utf-8"?>
<p:tagLst xmlns:p="http://schemas.openxmlformats.org/presentationml/2006/main">
  <p:tag name="AS_UNIQUEID" val="4543"/>
</p:tagLst>
</file>

<file path=ppt/tags/tag790.xml><?xml version="1.0" encoding="utf-8"?>
<p:tagLst xmlns:p="http://schemas.openxmlformats.org/presentationml/2006/main">
  <p:tag name="AS_UNIQUEID" val="4940"/>
</p:tagLst>
</file>

<file path=ppt/tags/tag791.xml><?xml version="1.0" encoding="utf-8"?>
<p:tagLst xmlns:p="http://schemas.openxmlformats.org/presentationml/2006/main">
  <p:tag name="AS_UNIQUEID" val="4941"/>
</p:tagLst>
</file>

<file path=ppt/tags/tag792.xml><?xml version="1.0" encoding="utf-8"?>
<p:tagLst xmlns:p="http://schemas.openxmlformats.org/presentationml/2006/main">
  <p:tag name="AS_UNIQUEID" val="4942"/>
</p:tagLst>
</file>

<file path=ppt/tags/tag793.xml><?xml version="1.0" encoding="utf-8"?>
<p:tagLst xmlns:p="http://schemas.openxmlformats.org/presentationml/2006/main">
  <p:tag name="AS_UNIQUEID" val="4943"/>
</p:tagLst>
</file>

<file path=ppt/tags/tag794.xml><?xml version="1.0" encoding="utf-8"?>
<p:tagLst xmlns:p="http://schemas.openxmlformats.org/presentationml/2006/main">
  <p:tag name="AS_UNIQUEID" val="4944"/>
</p:tagLst>
</file>

<file path=ppt/tags/tag795.xml><?xml version="1.0" encoding="utf-8"?>
<p:tagLst xmlns:p="http://schemas.openxmlformats.org/presentationml/2006/main">
  <p:tag name="AS_UNIQUEID" val="4945"/>
</p:tagLst>
</file>

<file path=ppt/tags/tag796.xml><?xml version="1.0" encoding="utf-8"?>
<p:tagLst xmlns:p="http://schemas.openxmlformats.org/presentationml/2006/main">
  <p:tag name="AS_UNIQUEID" val="4946"/>
</p:tagLst>
</file>

<file path=ppt/tags/tag797.xml><?xml version="1.0" encoding="utf-8"?>
<p:tagLst xmlns:p="http://schemas.openxmlformats.org/presentationml/2006/main">
  <p:tag name="AS_UNIQUEID" val="2497"/>
</p:tagLst>
</file>

<file path=ppt/tags/tag798.xml><?xml version="1.0" encoding="utf-8"?>
<p:tagLst xmlns:p="http://schemas.openxmlformats.org/presentationml/2006/main">
  <p:tag name="AS_UNIQUEID" val="249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99.xml><?xml version="1.0" encoding="utf-8"?>
<p:tagLst xmlns:p="http://schemas.openxmlformats.org/presentationml/2006/main">
  <p:tag name="AS_UNIQUEID" val="2499"/>
  <p:tag name="KSO_WM_BEAUTIFY_FLAG" val=""/>
</p:tagLst>
</file>

<file path=ppt/tags/tag8.xml><?xml version="1.0" encoding="utf-8"?>
<p:tagLst xmlns:p="http://schemas.openxmlformats.org/presentationml/2006/main">
  <p:tag name="AS_UNIQUEID" val="16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4544"/>
</p:tagLst>
</file>

<file path=ppt/tags/tag800.xml><?xml version="1.0" encoding="utf-8"?>
<p:tagLst xmlns:p="http://schemas.openxmlformats.org/presentationml/2006/main">
  <p:tag name="AS_UNIQUEID" val="2500"/>
</p:tagLst>
</file>

<file path=ppt/tags/tag801.xml><?xml version="1.0" encoding="utf-8"?>
<p:tagLst xmlns:p="http://schemas.openxmlformats.org/presentationml/2006/main">
  <p:tag name="AS_UNIQUEID" val="2501"/>
  <p:tag name="KSO_WM_BEAUTIFY_FLAG" val=""/>
</p:tagLst>
</file>

<file path=ppt/tags/tag802.xml><?xml version="1.0" encoding="utf-8"?>
<p:tagLst xmlns:p="http://schemas.openxmlformats.org/presentationml/2006/main">
  <p:tag name="AS_UNIQUEID" val="2503"/>
  <p:tag name="KSO_WM_BEAUTIFY_FLAG" val=""/>
</p:tagLst>
</file>

<file path=ppt/tags/tag803.xml><?xml version="1.0" encoding="utf-8"?>
<p:tagLst xmlns:p="http://schemas.openxmlformats.org/presentationml/2006/main">
  <p:tag name="AS_UNIQUEID" val="2504"/>
  <p:tag name="KSO_WM_BEAUTIFY_FLAG" val=""/>
</p:tagLst>
</file>

<file path=ppt/tags/tag804.xml><?xml version="1.0" encoding="utf-8"?>
<p:tagLst xmlns:p="http://schemas.openxmlformats.org/presentationml/2006/main">
  <p:tag name="AS_UNIQUEID" val="4947"/>
</p:tagLst>
</file>

<file path=ppt/tags/tag805.xml><?xml version="1.0" encoding="utf-8"?>
<p:tagLst xmlns:p="http://schemas.openxmlformats.org/presentationml/2006/main">
  <p:tag name="AS_UNIQUEID" val="4948"/>
</p:tagLst>
</file>

<file path=ppt/tags/tag806.xml><?xml version="1.0" encoding="utf-8"?>
<p:tagLst xmlns:p="http://schemas.openxmlformats.org/presentationml/2006/main">
  <p:tag name="AS_UNIQUEID" val="4949"/>
</p:tagLst>
</file>

<file path=ppt/tags/tag807.xml><?xml version="1.0" encoding="utf-8"?>
<p:tagLst xmlns:p="http://schemas.openxmlformats.org/presentationml/2006/main">
  <p:tag name="AS_UNIQUEID" val="4950"/>
</p:tagLst>
</file>

<file path=ppt/tags/tag808.xml><?xml version="1.0" encoding="utf-8"?>
<p:tagLst xmlns:p="http://schemas.openxmlformats.org/presentationml/2006/main">
  <p:tag name="AS_UNIQUEID" val="4951"/>
</p:tagLst>
</file>

<file path=ppt/tags/tag809.xml><?xml version="1.0" encoding="utf-8"?>
<p:tagLst xmlns:p="http://schemas.openxmlformats.org/presentationml/2006/main">
  <p:tag name="AS_UNIQUEID" val="2497"/>
</p:tagLst>
</file>

<file path=ppt/tags/tag81.xml><?xml version="1.0" encoding="utf-8"?>
<p:tagLst xmlns:p="http://schemas.openxmlformats.org/presentationml/2006/main">
  <p:tag name="AS_UNIQUEID" val="4545"/>
</p:tagLst>
</file>

<file path=ppt/tags/tag810.xml><?xml version="1.0" encoding="utf-8"?>
<p:tagLst xmlns:p="http://schemas.openxmlformats.org/presentationml/2006/main">
  <p:tag name="AS_UNIQUEID" val="249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11.xml><?xml version="1.0" encoding="utf-8"?>
<p:tagLst xmlns:p="http://schemas.openxmlformats.org/presentationml/2006/main">
  <p:tag name="AS_UNIQUEID" val="2499"/>
  <p:tag name="KSO_WM_BEAUTIFY_FLAG" val=""/>
</p:tagLst>
</file>

<file path=ppt/tags/tag812.xml><?xml version="1.0" encoding="utf-8"?>
<p:tagLst xmlns:p="http://schemas.openxmlformats.org/presentationml/2006/main">
  <p:tag name="AS_UNIQUEID" val="2500"/>
</p:tagLst>
</file>

<file path=ppt/tags/tag813.xml><?xml version="1.0" encoding="utf-8"?>
<p:tagLst xmlns:p="http://schemas.openxmlformats.org/presentationml/2006/main">
  <p:tag name="AS_UNIQUEID" val="2501"/>
  <p:tag name="KSO_WM_BEAUTIFY_FLAG" val=""/>
</p:tagLst>
</file>

<file path=ppt/tags/tag814.xml><?xml version="1.0" encoding="utf-8"?>
<p:tagLst xmlns:p="http://schemas.openxmlformats.org/presentationml/2006/main">
  <p:tag name="AS_UNIQUEID" val="2503"/>
  <p:tag name="KSO_WM_BEAUTIFY_FLAG" val=""/>
</p:tagLst>
</file>

<file path=ppt/tags/tag815.xml><?xml version="1.0" encoding="utf-8"?>
<p:tagLst xmlns:p="http://schemas.openxmlformats.org/presentationml/2006/main">
  <p:tag name="AS_UNIQUEID" val="2504"/>
  <p:tag name="KSO_WM_BEAUTIFY_FLAG" val=""/>
</p:tagLst>
</file>

<file path=ppt/tags/tag816.xml><?xml version="1.0" encoding="utf-8"?>
<p:tagLst xmlns:p="http://schemas.openxmlformats.org/presentationml/2006/main">
  <p:tag name="AS_UNIQUEID" val="4952"/>
</p:tagLst>
</file>

<file path=ppt/tags/tag817.xml><?xml version="1.0" encoding="utf-8"?>
<p:tagLst xmlns:p="http://schemas.openxmlformats.org/presentationml/2006/main">
  <p:tag name="AS_UNIQUEID" val="4953"/>
</p:tagLst>
</file>

<file path=ppt/tags/tag818.xml><?xml version="1.0" encoding="utf-8"?>
<p:tagLst xmlns:p="http://schemas.openxmlformats.org/presentationml/2006/main">
  <p:tag name="AS_UNIQUEID" val="4954"/>
</p:tagLst>
</file>

<file path=ppt/tags/tag819.xml><?xml version="1.0" encoding="utf-8"?>
<p:tagLst xmlns:p="http://schemas.openxmlformats.org/presentationml/2006/main">
  <p:tag name="AS_UNIQUEID" val="4955"/>
</p:tagLst>
</file>

<file path=ppt/tags/tag82.xml><?xml version="1.0" encoding="utf-8"?>
<p:tagLst xmlns:p="http://schemas.openxmlformats.org/presentationml/2006/main">
  <p:tag name="AS_UNIQUEID" val="4546"/>
</p:tagLst>
</file>

<file path=ppt/tags/tag820.xml><?xml version="1.0" encoding="utf-8"?>
<p:tagLst xmlns:p="http://schemas.openxmlformats.org/presentationml/2006/main">
  <p:tag name="AS_UNIQUEID" val="2497"/>
</p:tagLst>
</file>

<file path=ppt/tags/tag821.xml><?xml version="1.0" encoding="utf-8"?>
<p:tagLst xmlns:p="http://schemas.openxmlformats.org/presentationml/2006/main">
  <p:tag name="AS_UNIQUEID" val="249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22.xml><?xml version="1.0" encoding="utf-8"?>
<p:tagLst xmlns:p="http://schemas.openxmlformats.org/presentationml/2006/main">
  <p:tag name="AS_UNIQUEID" val="2499"/>
  <p:tag name="KSO_WM_BEAUTIFY_FLAG" val=""/>
</p:tagLst>
</file>

<file path=ppt/tags/tag823.xml><?xml version="1.0" encoding="utf-8"?>
<p:tagLst xmlns:p="http://schemas.openxmlformats.org/presentationml/2006/main">
  <p:tag name="AS_UNIQUEID" val="2500"/>
</p:tagLst>
</file>

<file path=ppt/tags/tag824.xml><?xml version="1.0" encoding="utf-8"?>
<p:tagLst xmlns:p="http://schemas.openxmlformats.org/presentationml/2006/main">
  <p:tag name="AS_UNIQUEID" val="2501"/>
  <p:tag name="KSO_WM_BEAUTIFY_FLAG" val=""/>
</p:tagLst>
</file>

<file path=ppt/tags/tag825.xml><?xml version="1.0" encoding="utf-8"?>
<p:tagLst xmlns:p="http://schemas.openxmlformats.org/presentationml/2006/main">
  <p:tag name="AS_UNIQUEID" val="2503"/>
  <p:tag name="KSO_WM_BEAUTIFY_FLAG" val=""/>
</p:tagLst>
</file>

<file path=ppt/tags/tag826.xml><?xml version="1.0" encoding="utf-8"?>
<p:tagLst xmlns:p="http://schemas.openxmlformats.org/presentationml/2006/main">
  <p:tag name="AS_UNIQUEID" val="2504"/>
  <p:tag name="KSO_WM_BEAUTIFY_FLAG" val=""/>
</p:tagLst>
</file>

<file path=ppt/tags/tag827.xml><?xml version="1.0" encoding="utf-8"?>
<p:tagLst xmlns:p="http://schemas.openxmlformats.org/presentationml/2006/main">
  <p:tag name="AS_UNIQUEID" val="4956"/>
</p:tagLst>
</file>

<file path=ppt/tags/tag828.xml><?xml version="1.0" encoding="utf-8"?>
<p:tagLst xmlns:p="http://schemas.openxmlformats.org/presentationml/2006/main">
  <p:tag name="AS_UNIQUEID" val="4957"/>
</p:tagLst>
</file>

<file path=ppt/tags/tag829.xml><?xml version="1.0" encoding="utf-8"?>
<p:tagLst xmlns:p="http://schemas.openxmlformats.org/presentationml/2006/main">
  <p:tag name="AS_UNIQUEID" val="4958"/>
</p:tagLst>
</file>

<file path=ppt/tags/tag83.xml><?xml version="1.0" encoding="utf-8"?>
<p:tagLst xmlns:p="http://schemas.openxmlformats.org/presentationml/2006/main">
  <p:tag name="AS_UNIQUEID" val="4547"/>
</p:tagLst>
</file>

<file path=ppt/tags/tag830.xml><?xml version="1.0" encoding="utf-8"?>
<p:tagLst xmlns:p="http://schemas.openxmlformats.org/presentationml/2006/main">
  <p:tag name="AS_UNIQUEID" val="4959"/>
</p:tagLst>
</file>

<file path=ppt/tags/tag831.xml><?xml version="1.0" encoding="utf-8"?>
<p:tagLst xmlns:p="http://schemas.openxmlformats.org/presentationml/2006/main">
  <p:tag name="AS_UNIQUEID" val="4960"/>
</p:tagLst>
</file>

<file path=ppt/tags/tag832.xml><?xml version="1.0" encoding="utf-8"?>
<p:tagLst xmlns:p="http://schemas.openxmlformats.org/presentationml/2006/main">
  <p:tag name="AS_UNIQUEID" val="2497"/>
</p:tagLst>
</file>

<file path=ppt/tags/tag833.xml><?xml version="1.0" encoding="utf-8"?>
<p:tagLst xmlns:p="http://schemas.openxmlformats.org/presentationml/2006/main">
  <p:tag name="AS_UNIQUEID" val="249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34.xml><?xml version="1.0" encoding="utf-8"?>
<p:tagLst xmlns:p="http://schemas.openxmlformats.org/presentationml/2006/main">
  <p:tag name="AS_UNIQUEID" val="2499"/>
  <p:tag name="KSO_WM_BEAUTIFY_FLAG" val=""/>
</p:tagLst>
</file>

<file path=ppt/tags/tag835.xml><?xml version="1.0" encoding="utf-8"?>
<p:tagLst xmlns:p="http://schemas.openxmlformats.org/presentationml/2006/main">
  <p:tag name="AS_UNIQUEID" val="2500"/>
</p:tagLst>
</file>

<file path=ppt/tags/tag836.xml><?xml version="1.0" encoding="utf-8"?>
<p:tagLst xmlns:p="http://schemas.openxmlformats.org/presentationml/2006/main">
  <p:tag name="AS_UNIQUEID" val="2501"/>
  <p:tag name="KSO_WM_BEAUTIFY_FLAG" val=""/>
</p:tagLst>
</file>

<file path=ppt/tags/tag837.xml><?xml version="1.0" encoding="utf-8"?>
<p:tagLst xmlns:p="http://schemas.openxmlformats.org/presentationml/2006/main">
  <p:tag name="AS_UNIQUEID" val="2503"/>
  <p:tag name="KSO_WM_BEAUTIFY_FLAG" val=""/>
</p:tagLst>
</file>

<file path=ppt/tags/tag838.xml><?xml version="1.0" encoding="utf-8"?>
<p:tagLst xmlns:p="http://schemas.openxmlformats.org/presentationml/2006/main">
  <p:tag name="AS_UNIQUEID" val="2504"/>
  <p:tag name="KSO_WM_BEAUTIFY_FLAG" val=""/>
</p:tagLst>
</file>

<file path=ppt/tags/tag839.xml><?xml version="1.0" encoding="utf-8"?>
<p:tagLst xmlns:p="http://schemas.openxmlformats.org/presentationml/2006/main">
  <p:tag name="AS_UNIQUEID" val="4961"/>
</p:tagLst>
</file>

<file path=ppt/tags/tag84.xml><?xml version="1.0" encoding="utf-8"?>
<p:tagLst xmlns:p="http://schemas.openxmlformats.org/presentationml/2006/main">
  <p:tag name="AS_UNIQUEID" val="4548"/>
</p:tagLst>
</file>

<file path=ppt/tags/tag840.xml><?xml version="1.0" encoding="utf-8"?>
<p:tagLst xmlns:p="http://schemas.openxmlformats.org/presentationml/2006/main">
  <p:tag name="AS_UNIQUEID" val="4962"/>
</p:tagLst>
</file>

<file path=ppt/tags/tag841.xml><?xml version="1.0" encoding="utf-8"?>
<p:tagLst xmlns:p="http://schemas.openxmlformats.org/presentationml/2006/main">
  <p:tag name="AS_UNIQUEID" val="4963"/>
</p:tagLst>
</file>

<file path=ppt/tags/tag842.xml><?xml version="1.0" encoding="utf-8"?>
<p:tagLst xmlns:p="http://schemas.openxmlformats.org/presentationml/2006/main">
  <p:tag name="AS_UNIQUEID" val="4964"/>
</p:tagLst>
</file>

<file path=ppt/tags/tag843.xml><?xml version="1.0" encoding="utf-8"?>
<p:tagLst xmlns:p="http://schemas.openxmlformats.org/presentationml/2006/main">
  <p:tag name="AS_UNIQUEID" val="4965"/>
</p:tagLst>
</file>

<file path=ppt/tags/tag844.xml><?xml version="1.0" encoding="utf-8"?>
<p:tagLst xmlns:p="http://schemas.openxmlformats.org/presentationml/2006/main">
  <p:tag name="AS_UNIQUEID" val="4966"/>
</p:tagLst>
</file>

<file path=ppt/tags/tag845.xml><?xml version="1.0" encoding="utf-8"?>
<p:tagLst xmlns:p="http://schemas.openxmlformats.org/presentationml/2006/main">
  <p:tag name="AS_UNIQUEID" val="4967"/>
</p:tagLst>
</file>

<file path=ppt/tags/tag846.xml><?xml version="1.0" encoding="utf-8"?>
<p:tagLst xmlns:p="http://schemas.openxmlformats.org/presentationml/2006/main">
  <p:tag name="AS_UNIQUEID" val="4968"/>
</p:tagLst>
</file>

<file path=ppt/tags/tag847.xml><?xml version="1.0" encoding="utf-8"?>
<p:tagLst xmlns:p="http://schemas.openxmlformats.org/presentationml/2006/main">
  <p:tag name="AS_UNIQUEID" val="4969"/>
</p:tagLst>
</file>

<file path=ppt/tags/tag848.xml><?xml version="1.0" encoding="utf-8"?>
<p:tagLst xmlns:p="http://schemas.openxmlformats.org/presentationml/2006/main">
  <p:tag name="AS_UNIQUEID" val="2497"/>
</p:tagLst>
</file>

<file path=ppt/tags/tag849.xml><?xml version="1.0" encoding="utf-8"?>
<p:tagLst xmlns:p="http://schemas.openxmlformats.org/presentationml/2006/main">
  <p:tag name="AS_UNIQUEID" val="249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5.xml><?xml version="1.0" encoding="utf-8"?>
<p:tagLst xmlns:p="http://schemas.openxmlformats.org/presentationml/2006/main">
  <p:tag name="AS_UNIQUEID" val="4549"/>
</p:tagLst>
</file>

<file path=ppt/tags/tag850.xml><?xml version="1.0" encoding="utf-8"?>
<p:tagLst xmlns:p="http://schemas.openxmlformats.org/presentationml/2006/main">
  <p:tag name="AS_UNIQUEID" val="2499"/>
  <p:tag name="KSO_WM_BEAUTIFY_FLAG" val=""/>
</p:tagLst>
</file>

<file path=ppt/tags/tag851.xml><?xml version="1.0" encoding="utf-8"?>
<p:tagLst xmlns:p="http://schemas.openxmlformats.org/presentationml/2006/main">
  <p:tag name="AS_UNIQUEID" val="2500"/>
</p:tagLst>
</file>

<file path=ppt/tags/tag852.xml><?xml version="1.0" encoding="utf-8"?>
<p:tagLst xmlns:p="http://schemas.openxmlformats.org/presentationml/2006/main">
  <p:tag name="AS_UNIQUEID" val="2501"/>
  <p:tag name="KSO_WM_BEAUTIFY_FLAG" val=""/>
</p:tagLst>
</file>

<file path=ppt/tags/tag853.xml><?xml version="1.0" encoding="utf-8"?>
<p:tagLst xmlns:p="http://schemas.openxmlformats.org/presentationml/2006/main">
  <p:tag name="AS_UNIQUEID" val="2503"/>
  <p:tag name="KSO_WM_BEAUTIFY_FLAG" val=""/>
</p:tagLst>
</file>

<file path=ppt/tags/tag854.xml><?xml version="1.0" encoding="utf-8"?>
<p:tagLst xmlns:p="http://schemas.openxmlformats.org/presentationml/2006/main">
  <p:tag name="AS_UNIQUEID" val="2504"/>
  <p:tag name="KSO_WM_BEAUTIFY_FLAG" val=""/>
</p:tagLst>
</file>

<file path=ppt/tags/tag855.xml><?xml version="1.0" encoding="utf-8"?>
<p:tagLst xmlns:p="http://schemas.openxmlformats.org/presentationml/2006/main">
  <p:tag name="AS_UNIQUEID" val="4970"/>
</p:tagLst>
</file>

<file path=ppt/tags/tag856.xml><?xml version="1.0" encoding="utf-8"?>
<p:tagLst xmlns:p="http://schemas.openxmlformats.org/presentationml/2006/main">
  <p:tag name="AS_UNIQUEID" val="4971"/>
</p:tagLst>
</file>

<file path=ppt/tags/tag857.xml><?xml version="1.0" encoding="utf-8"?>
<p:tagLst xmlns:p="http://schemas.openxmlformats.org/presentationml/2006/main">
  <p:tag name="AS_UNIQUEID" val="4972"/>
</p:tagLst>
</file>

<file path=ppt/tags/tag858.xml><?xml version="1.0" encoding="utf-8"?>
<p:tagLst xmlns:p="http://schemas.openxmlformats.org/presentationml/2006/main">
  <p:tag name="AS_UNIQUEID" val="4973"/>
</p:tagLst>
</file>

<file path=ppt/tags/tag859.xml><?xml version="1.0" encoding="utf-8"?>
<p:tagLst xmlns:p="http://schemas.openxmlformats.org/presentationml/2006/main">
  <p:tag name="AS_UNIQUEID" val="4974"/>
</p:tagLst>
</file>

<file path=ppt/tags/tag86.xml><?xml version="1.0" encoding="utf-8"?>
<p:tagLst xmlns:p="http://schemas.openxmlformats.org/presentationml/2006/main">
  <p:tag name="AS_UNIQUEID" val="4550"/>
</p:tagLst>
</file>

<file path=ppt/tags/tag860.xml><?xml version="1.0" encoding="utf-8"?>
<p:tagLst xmlns:p="http://schemas.openxmlformats.org/presentationml/2006/main">
  <p:tag name="AS_UNIQUEID" val="4975"/>
</p:tagLst>
</file>

<file path=ppt/tags/tag86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k2YmEwZDBhNmU1Yjk2NDMzYjIzN2RhMGQ1N2E3MGQifQ=="/>
  <p:tag name="KSO_WPP_MARK_KEY" val="148df003-f7b2-4a49-8975-0820c5ec46c9"/>
</p:tagLst>
</file>

<file path=ppt/tags/tag87.xml><?xml version="1.0" encoding="utf-8"?>
<p:tagLst xmlns:p="http://schemas.openxmlformats.org/presentationml/2006/main">
  <p:tag name="AS_UNIQUEID" val="4551"/>
</p:tagLst>
</file>

<file path=ppt/tags/tag88.xml><?xml version="1.0" encoding="utf-8"?>
<p:tagLst xmlns:p="http://schemas.openxmlformats.org/presentationml/2006/main">
  <p:tag name="AS_UNIQUEID" val="4552"/>
</p:tagLst>
</file>

<file path=ppt/tags/tag89.xml><?xml version="1.0" encoding="utf-8"?>
<p:tagLst xmlns:p="http://schemas.openxmlformats.org/presentationml/2006/main">
  <p:tag name="AS_UNIQUEID" val="4553"/>
</p:tagLst>
</file>

<file path=ppt/tags/tag9.xml><?xml version="1.0" encoding="utf-8"?>
<p:tagLst xmlns:p="http://schemas.openxmlformats.org/presentationml/2006/main">
  <p:tag name="AS_UNIQUEID" val="16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4554"/>
</p:tagLst>
</file>

<file path=ppt/tags/tag91.xml><?xml version="1.0" encoding="utf-8"?>
<p:tagLst xmlns:p="http://schemas.openxmlformats.org/presentationml/2006/main">
  <p:tag name="AS_UNIQUEID" val="4555"/>
</p:tagLst>
</file>

<file path=ppt/tags/tag92.xml><?xml version="1.0" encoding="utf-8"?>
<p:tagLst xmlns:p="http://schemas.openxmlformats.org/presentationml/2006/main">
  <p:tag name="AS_UNIQUEID" val="4556"/>
</p:tagLst>
</file>

<file path=ppt/tags/tag93.xml><?xml version="1.0" encoding="utf-8"?>
<p:tagLst xmlns:p="http://schemas.openxmlformats.org/presentationml/2006/main">
  <p:tag name="AS_UNIQUEID" val="4557"/>
</p:tagLst>
</file>

<file path=ppt/tags/tag94.xml><?xml version="1.0" encoding="utf-8"?>
<p:tagLst xmlns:p="http://schemas.openxmlformats.org/presentationml/2006/main">
  <p:tag name="AS_UNIQUEID" val="4558"/>
</p:tagLst>
</file>

<file path=ppt/tags/tag95.xml><?xml version="1.0" encoding="utf-8"?>
<p:tagLst xmlns:p="http://schemas.openxmlformats.org/presentationml/2006/main">
  <p:tag name="AS_UNIQUEID" val="4559"/>
</p:tagLst>
</file>

<file path=ppt/tags/tag96.xml><?xml version="1.0" encoding="utf-8"?>
<p:tagLst xmlns:p="http://schemas.openxmlformats.org/presentationml/2006/main">
  <p:tag name="AS_UNIQUEID" val="4560"/>
</p:tagLst>
</file>

<file path=ppt/tags/tag97.xml><?xml version="1.0" encoding="utf-8"?>
<p:tagLst xmlns:p="http://schemas.openxmlformats.org/presentationml/2006/main">
  <p:tag name="AS_UNIQUEID" val="4561"/>
</p:tagLst>
</file>

<file path=ppt/tags/tag98.xml><?xml version="1.0" encoding="utf-8"?>
<p:tagLst xmlns:p="http://schemas.openxmlformats.org/presentationml/2006/main">
  <p:tag name="AS_UNIQUEID" val="4562"/>
</p:tagLst>
</file>

<file path=ppt/tags/tag99.xml><?xml version="1.0" encoding="utf-8"?>
<p:tagLst xmlns:p="http://schemas.openxmlformats.org/presentationml/2006/main">
  <p:tag name="AS_UNIQUEID" val="4563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240</Paragraphs>
  <Slides>38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微软雅黑</vt:lpstr>
      <vt:lpstr>Wingdings</vt:lpstr>
      <vt:lpstr>Calibri</vt:lpstr>
      <vt:lpstr>宋体</vt:lpstr>
      <vt:lpstr>Calibri Light</vt:lpstr>
      <vt:lpstr>Times New Roman</vt:lpstr>
      <vt:lpstr>华文宋体</vt:lpstr>
      <vt:lpstr>华文楷体</vt:lpstr>
      <vt:lpstr>隶书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2025-03-18T11:09:36Z</cp:lastPrinted>
  <dcterms:created xsi:type="dcterms:W3CDTF">2025-03-18T11:09:36Z</dcterms:created>
  <dcterms:modified xsi:type="dcterms:W3CDTF">2025-03-18T03:09:36Z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