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vml" ContentType="application/vnd.openxmlformats-officedocument.vmlDrawing"/>
  <Default Extension="docx" ContentType="application/vnd.openxmlformats-officedocument.wordprocessingml.document"/>
  <Default Extension="wav" ContentType="audio/x-wav"/>
  <Default Extension="png" ContentType="image/png"/>
  <Default Extension="wdp" ContentType="image/vnd.ms-photo"/>
  <Default Extension="emf" ContentType="image/x-emf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</p:sldMasterIdLst>
  <p:notesMasterIdLst>
    <p:notesMasterId r:id="rId3"/>
  </p:notesMasterIdLst>
  <p:handoutMasterIdLst>
    <p:handoutMasterId r:id="rId4"/>
  </p:handoutMasterIdLst>
  <p:sldIdLst>
    <p:sldId id="1992" r:id="rId5"/>
    <p:sldId id="11224" r:id="rId6"/>
    <p:sldId id="11163" r:id="rId7"/>
    <p:sldId id="11166" r:id="rId8"/>
    <p:sldId id="11211" r:id="rId9"/>
    <p:sldId id="11167" r:id="rId10"/>
    <p:sldId id="11168" r:id="rId11"/>
    <p:sldId id="11212" r:id="rId12"/>
    <p:sldId id="11169" r:id="rId13"/>
    <p:sldId id="11170" r:id="rId14"/>
    <p:sldId id="11171" r:id="rId15"/>
    <p:sldId id="11172" r:id="rId16"/>
    <p:sldId id="11213" r:id="rId17"/>
    <p:sldId id="11173" r:id="rId18"/>
    <p:sldId id="11174" r:id="rId19"/>
    <p:sldId id="11175" r:id="rId20"/>
    <p:sldId id="11216" r:id="rId21"/>
    <p:sldId id="11177" r:id="rId22"/>
    <p:sldId id="11178" r:id="rId23"/>
    <p:sldId id="11218" r:id="rId24"/>
    <p:sldId id="11179" r:id="rId25"/>
    <p:sldId id="11180" r:id="rId26"/>
    <p:sldId id="11219" r:id="rId27"/>
    <p:sldId id="11181" r:id="rId28"/>
    <p:sldId id="11183" r:id="rId29"/>
    <p:sldId id="11222" r:id="rId30"/>
    <p:sldId id="11184" r:id="rId31"/>
    <p:sldId id="11185" r:id="rId32"/>
    <p:sldId id="11186" r:id="rId33"/>
    <p:sldId id="11223" r:id="rId34"/>
    <p:sldId id="11187" r:id="rId35"/>
    <p:sldId id="11188" r:id="rId36"/>
    <p:sldId id="11189" r:id="rId37"/>
    <p:sldId id="11191" r:id="rId38"/>
    <p:sldId id="11192" r:id="rId39"/>
    <p:sldId id="11202" r:id="rId40"/>
    <p:sldId id="11203" r:id="rId41"/>
    <p:sldId id="11204" r:id="rId42"/>
    <p:sldId id="11205" r:id="rId43"/>
    <p:sldId id="11206" r:id="rId44"/>
    <p:sldId id="11207" r:id="rId45"/>
    <p:sldId id="11208" r:id="rId46"/>
    <p:sldId id="11209" r:id="rId47"/>
    <p:sldId id="11210" r:id="rId48"/>
    <p:sldId id="11193" r:id="rId49"/>
  </p:sldIdLst>
  <p:sldSz cx="9144000" cy="5143500" type="screen16x9"/>
  <p:notesSz cx="6858000" cy="9144000"/>
  <p:custDataLst>
    <p:tags r:id="rId50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4" userDrawn="1">
          <p15:clr>
            <a:srgbClr val="A4A3A4"/>
          </p15:clr>
        </p15:guide>
        <p15:guide id="2" pos="283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youyi" initials="y" lastIdx="0" clrIdx="0"/>
  <p:cmAuthor id="2" name="Administrator" initials="A" lastIdx="0" clrIdx="1"/>
  <p:cmAuthor id="3" name="ZhangS" initials="Z" lastIdx="0" clrIdx="2"/>
  <p:cmAuthor id="4" name="Q" initials="Q" lastIdx="0" clrIdx="3"/>
  <p:cmAuthor id="5" name="优翼" initials="校" lastIdx="0" clrIdx="4"/>
  <p:cmAuthor id="6" name="HJZX010" initials="" lastIdx="0" clrIdx="5"/>
  <p:cmAuthor id="7" name="Taylor Hartwell" initials="TH [6]" lastIdx="0" clrIdx="6"/>
  <p:cmAuthor id="8" name="TuWY" initials="T" lastIdx="0" clrIdx="7"/>
  <p:cmAuthor id="9" name="新课标第一网" initials="新" lastIdx="0" clrIdx="8"/>
  <p:cmAuthor id="10" name="lenovo" initials="" lastIdx="0" clrIdx="9"/>
  <p:cmAuthor id="11" name="admin" initials="" lastIdx="0" clrIdx="10"/>
  <p:cmAuthor id="12" name="Admin" initials="A" lastIdx="0" clrIdx="11"/>
  <p:cmAuthor id="13" name="峰" initials="峰" lastIdx="0" clrIdx="12"/>
  <p:cmAuthor id="14" name="WangM" initials="W" lastIdx="0" clrIdx="13"/>
  <p:cmAuthor id="15" name="作者" initials="A" lastIdx="0" clrIdx="14"/>
  <p:cmAuthor id="16" name="幸全" initials="幸全" lastIdx="0" clrIdx="15"/>
  <p:cmAuthor id="17" name="1206988966@qq.com" initials="1" lastIdx="0" clrIdx="16"/>
  <p:cmAuthor id="18" name="姜伟光" initials="姜" lastIdx="0" clrIdx="17"/>
  <p:cmAuthor id="19" name="Microsoft" initials="M" lastIdx="0" clrIdx="18"/>
  <p:cmAuthor id="20" name="jh" initials="j" lastIdx="0" clrIdx="19"/>
  <p:cmAuthor id="21" name="www.xkb1.com" initials="w" lastIdx="0" clrIdx="20"/>
  <p:cmAuthor id="22" name="ming qiu" initials="m" lastIdx="0" clrIdx="21"/>
  <p:cmAuthor id="23" name="王子涵" initials="王" lastIdx="0" clrIdx="22"/>
  <p:cmAuthor id="24" name="MyPC" initials="M" lastIdx="0" clrIdx="23"/>
  <p:cmAuthor id="25" name="李丽" initials="李" lastIdx="0" clrIdx="24"/>
  <p:cmAuthor id="26" name="Nicole Li  李倩" initials="N" lastIdx="0" clrIdx="25"/>
  <p:cmAuthor id="27" name="222" initials="2" lastIdx="0" clrIdx="26"/>
  <p:cmAuthor id="28" name="我心飞翔" initials="我" lastIdx="0" clrIdx="27"/>
  <p:cmAuthor id="29" name="心语" initials="心" lastIdx="0" clrIdx="28"/>
  <p:cmAuthor id="30" name="张 林娜" initials="" lastIdx="0" clrIdx="29"/>
  <p:cmAuthor id="31" name="未知用户1" initials="" lastIdx="0" clrIdx="30"/>
  <p:cmAuthor id="32" name="jinli" initials="j" lastIdx="0" clrIdx="31"/>
  <p:cmAuthor id="33" name="user" initials="u" lastIdx="0" clrIdx="32"/>
  <p:cmAuthor id="34" name="xkb1.com" initials="x" lastIdx="0" clrIdx="33"/>
  <p:cmAuthor id="35" name="刘浩" initials="刘" lastIdx="0" clrIdx="34"/>
  <p:cmAuthor id="36" name="孙宇婷" initials="" lastIdx="0" clrIdx="35"/>
  <p:cmAuthor id="37" name="ASUS" initials="" lastIdx="0" clrIdx="36"/>
  <p:cmAuthor id="38" name="Mia Vida Villanueva" initials="" lastIdx="0" clrIdx="37"/>
  <p:cmAuthor id="39" name="xj" initials="" lastIdx="0" clrIdx="38"/>
  <p:cmAuthor id="40" name="古" initials="" lastIdx="0" clrIdx="39"/>
  <p:cmAuthor id="41" name="李彦利" initials="" lastIdx="0" clrIdx="40"/>
  <p:cmAuthor id="42" name="刘刘" initials="" lastIdx="0" clrIdx="41"/>
  <p:cmAuthor id="43" name="Vivian Liu" initials="" lastIdx="0" clrIdx="42"/>
  <p:cmAuthor id="44" name="小叮当_VfeeFJFJ" initials="authorId_1205747745" lastIdx="0" clrIdx="43"/>
  <p:cmAuthor id="45" name="Dino._6ZFrB7nA" initials="authorId_1257418890" lastIdx="0" clrIdx="44"/>
  <p:cmAuthor id="46" name="陈庆" initials="陈" lastIdx="0" clrIdx="45"/>
  <p:cmAuthor id="47" name="Lenovo" initials="L" lastIdx="0" clrIdx="46"/>
  <p:cmAuthor id="48" name="1908" initials="1" lastIdx="0" clrIdx="47"/>
  <p:cmAuthor id="49" name="1005" initials="l" lastIdx="0" clrIdx="48"/>
  <p:cmAuthor id="50" name="HQ" initials="H" lastIdx="0" clrIdx="49"/>
  <p:cmAuthor id="51" name="hw" initials="h" lastIdx="0" clrIdx="50"/>
  <p:cmAuthor id="52" name="WanZijun" initials="W" lastIdx="0" clrIdx="51"/>
  <p:cmAuthor id="53" name="佳琪 刘" initials="佳" lastIdx="0" clrIdx="52"/>
  <p:cmAuthor id="54" name="Microsoft Office 用户" initials="" lastIdx="0" clrIdx="53"/>
  <p:cmAuthor id="55" name="WPS" initials="W" lastIdx="0" clrIdx="54"/>
  <p:cmAuthor id="56" name="yuhuan.chen" initials="y" lastIdx="0" clrIdx="55"/>
  <p:cmAuthor id="57" name="zhouy" initials="z" lastIdx="0" clrIdx="56"/>
  <p:cmAuthor id="58" name="刘晓霞" initials="刘晓霞" lastIdx="0" clrIdx="57"/>
  <p:cmAuthor id="59" name="沈洪霞" initials="沈洪霞" lastIdx="0" clrIdx="58"/>
  <p:cmAuthor id="60" name="fmz" initials="f" lastIdx="0" clrIdx="59"/>
  <p:cmAuthor id="61" name="fafa" initials="f" lastIdx="0" clrIdx="60"/>
  <p:cmAuthor id="62" name="王习习" initials="王" lastIdx="0" clrIdx="61"/>
  <p:cmAuthor id="63" name="番茄花园" initials="番" lastIdx="0" clrIdx="62"/>
  <p:cmAuthor id="64" name="602656769@qq.com" initials="" lastIdx="0" clrIdx="63"/>
  <p:cmAuthor id="65" name="优翼丛书" initials="优" lastIdx="0" clrIdx="64"/>
  <p:cmAuthor id="66" name="孙文纯" initials="孙文纯" lastIdx="0" clrIdx="65"/>
  <p:cmAuthor id="67" name="程昂" initials="程" lastIdx="0" clrIdx="66"/>
  <p:cmAuthor id="68" name="12734" initials="1" lastIdx="0" clrIdx="67"/>
  <p:cmAuthor id="69" name="LiuM" initials="L" lastIdx="0" clrIdx="68"/>
  <p:cmAuthor id="70" name="yanjiedu" initials="y" lastIdx="0" clrIdx="69"/>
  <p:cmAuthor id="71" name="asus-xs" initials="a" lastIdx="0" clrIdx="70"/>
  <p:cmAuthor id="72" name="LY" initials="L" lastIdx="0" clrIdx="71"/>
  <p:cmAuthor id="73" name="ZouYang" initials="Z" lastIdx="0" clrIdx="72"/>
  <p:cmAuthor id="74" name="全品文教" initials="批注" lastIdx="0" clrIdx="73"/>
  <p:cmAuthor id="75" name="dell" initials="d" lastIdx="0" clrIdx="74"/>
  <p:cmAuthor id="76" name="尹澳" initials="尹" lastIdx="0" clrIdx="75"/>
  <p:cmAuthor id="77" name="Boiling Bao" initials="BB" lastIdx="0" clrIdx="76"/>
  <p:cmAuthor id="78" name="HASEE" initials="H" lastIdx="0" clrIdx="77"/>
  <p:cmAuthor id="79" name="xjj" initials="x" lastIdx="0" clrIdx="78"/>
  <p:cmAuthor id="80" name="huangdanqing@beijing101.com" initials="" lastIdx="0" clrIdx="79"/>
  <p:cmAuthor id="81" name="86139" initials="8" lastIdx="0" clrIdx="80"/>
  <p:cmAuthor id="82" name="511-1" initials="5" lastIdx="0" clrIdx="81"/>
  <p:cmAuthor id="83" name="王 文沁" initials="王" lastIdx="0" clrIdx="82"/>
  <p:cmAuthor id="84" name="пользователь Microsoft Office" initials="Office" lastIdx="0" clrIdx="83"/>
  <p:cmAuthor id="85" name="Dell" initials="D" lastIdx="0" clrIdx="84"/>
  <p:cmAuthor id="86" name="王欢" initials="王" lastIdx="0" clrIdx="85"/>
  <p:cmAuthor id="87" name="shen yajuan" initials="sy" lastIdx="0" clrIdx="86"/>
  <p:cmAuthor id="88" name="杜B格小生" initials="杜B格小生" lastIdx="0" clrIdx="87"/>
  <p:cmAuthor id="89" name="Wei" initials="W" lastIdx="0" clrIdx="88"/>
  <p:cmAuthor id="90" name="翟宏帅" initials="翟" lastIdx="0" clrIdx="89"/>
  <p:cmAuthor id="91" name="微软用户" initials="微" lastIdx="0" clrIdx="90"/>
  <p:cmAuthor id="92" name="绿色圃中小学教育网" initials="绿" lastIdx="0" clrIdx="91"/>
  <p:cmAuthor id="93" name="fish" initials="f" lastIdx="0" clrIdx="92"/>
  <p:cmAuthor id="94" name="zhf" initials="z" lastIdx="0" clrIdx="93"/>
  <p:cmAuthor id="95" name="余浩" initials="iheyu" lastIdx="0" clrIdx="94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8B58294-7C98-454F-8B8E-5373267BDF32}" styleName="{385b2ea8-0d66-414d-9127-dde3b277f022}">
    <a:wholeTbl>
      <a:tcTxStyle>
        <a:fontRef idx="none">
          <a:prstClr val="black"/>
        </a:fontRef>
      </a:tcTxStyle>
      <a:tcStyle>
        <a:tcBdr>
          <a:top>
            <a:ln w="76200" cmpd="sng">
              <a:solidFill>
                <a:srgbClr val="53CED5"/>
              </a:solidFill>
            </a:ln>
          </a:top>
          <a:bottom>
            <a:ln w="76200" cmpd="sng">
              <a:solidFill>
                <a:srgbClr val="53CED5"/>
              </a:solidFill>
            </a:ln>
          </a:bottom>
        </a:tcBdr>
        <a:fill>
          <a:solidFill>
            <a:srgbClr val="FFFFFF"/>
          </a:solidFill>
        </a:fill>
      </a:tcStyle>
    </a:wholeTbl>
    <a:band1H>
      <a:tcTxStyle>
        <a:fontRef idx="none">
          <a:prstClr val="black"/>
        </a:fontRef>
      </a:tcTxStyle>
      <a:tcStyle>
        <a:fill>
          <a:solidFill>
            <a:srgbClr val="DEF6F7"/>
          </a:solidFill>
        </a:fill>
      </a:tcStyle>
    </a:band1H>
    <a:firstRow>
      <a:tcTxStyle>
        <a:fontRef idx="none">
          <a:prstClr val="black"/>
        </a:fontRef>
      </a:tcTxStyle>
      <a:tcStyle>
        <a:fill>
          <a:solidFill>
            <a:srgbClr val="53CED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467" autoAdjust="0"/>
  </p:normalViewPr>
  <p:slideViewPr>
    <p:cSldViewPr showGuides="1">
      <p:cViewPr varScale="1">
        <p:scale>
          <a:sx n="114" d="100"/>
          <a:sy n="114" d="100"/>
        </p:scale>
        <p:origin x="126" y="156"/>
      </p:cViewPr>
      <p:guideLst>
        <p:guide orient="horz" pos="1814"/>
        <p:guide pos="28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slide" Target="slides/slide18.xml" /><Relationship Id="rId23" Type="http://schemas.openxmlformats.org/officeDocument/2006/relationships/slide" Target="slides/slide19.xml" /><Relationship Id="rId24" Type="http://schemas.openxmlformats.org/officeDocument/2006/relationships/slide" Target="slides/slide20.xml" /><Relationship Id="rId25" Type="http://schemas.openxmlformats.org/officeDocument/2006/relationships/slide" Target="slides/slide21.xml" /><Relationship Id="rId26" Type="http://schemas.openxmlformats.org/officeDocument/2006/relationships/slide" Target="slides/slide22.xml" /><Relationship Id="rId27" Type="http://schemas.openxmlformats.org/officeDocument/2006/relationships/slide" Target="slides/slide23.xml" /><Relationship Id="rId28" Type="http://schemas.openxmlformats.org/officeDocument/2006/relationships/slide" Target="slides/slide24.xml" /><Relationship Id="rId29" Type="http://schemas.openxmlformats.org/officeDocument/2006/relationships/slide" Target="slides/slide25.xml" /><Relationship Id="rId3" Type="http://schemas.openxmlformats.org/officeDocument/2006/relationships/notesMaster" Target="notesMasters/notesMaster1.xml" /><Relationship Id="rId30" Type="http://schemas.openxmlformats.org/officeDocument/2006/relationships/slide" Target="slides/slide26.xml" /><Relationship Id="rId31" Type="http://schemas.openxmlformats.org/officeDocument/2006/relationships/slide" Target="slides/slide27.xml" /><Relationship Id="rId32" Type="http://schemas.openxmlformats.org/officeDocument/2006/relationships/slide" Target="slides/slide28.xml" /><Relationship Id="rId33" Type="http://schemas.openxmlformats.org/officeDocument/2006/relationships/slide" Target="slides/slide29.xml" /><Relationship Id="rId34" Type="http://schemas.openxmlformats.org/officeDocument/2006/relationships/slide" Target="slides/slide30.xml" /><Relationship Id="rId35" Type="http://schemas.openxmlformats.org/officeDocument/2006/relationships/slide" Target="slides/slide31.xml" /><Relationship Id="rId36" Type="http://schemas.openxmlformats.org/officeDocument/2006/relationships/slide" Target="slides/slide32.xml" /><Relationship Id="rId37" Type="http://schemas.openxmlformats.org/officeDocument/2006/relationships/slide" Target="slides/slide33.xml" /><Relationship Id="rId38" Type="http://schemas.openxmlformats.org/officeDocument/2006/relationships/slide" Target="slides/slide34.xml" /><Relationship Id="rId39" Type="http://schemas.openxmlformats.org/officeDocument/2006/relationships/slide" Target="slides/slide35.xml" /><Relationship Id="rId4" Type="http://schemas.openxmlformats.org/officeDocument/2006/relationships/handoutMaster" Target="handoutMasters/handoutMaster1.xml" /><Relationship Id="rId40" Type="http://schemas.openxmlformats.org/officeDocument/2006/relationships/slide" Target="slides/slide36.xml" /><Relationship Id="rId41" Type="http://schemas.openxmlformats.org/officeDocument/2006/relationships/slide" Target="slides/slide37.xml" /><Relationship Id="rId42" Type="http://schemas.openxmlformats.org/officeDocument/2006/relationships/slide" Target="slides/slide38.xml" /><Relationship Id="rId43" Type="http://schemas.openxmlformats.org/officeDocument/2006/relationships/slide" Target="slides/slide39.xml" /><Relationship Id="rId44" Type="http://schemas.openxmlformats.org/officeDocument/2006/relationships/slide" Target="slides/slide40.xml" /><Relationship Id="rId45" Type="http://schemas.openxmlformats.org/officeDocument/2006/relationships/slide" Target="slides/slide41.xml" /><Relationship Id="rId46" Type="http://schemas.openxmlformats.org/officeDocument/2006/relationships/slide" Target="slides/slide42.xml" /><Relationship Id="rId47" Type="http://schemas.openxmlformats.org/officeDocument/2006/relationships/slide" Target="slides/slide43.xml" /><Relationship Id="rId48" Type="http://schemas.openxmlformats.org/officeDocument/2006/relationships/slide" Target="slides/slide44.xml" /><Relationship Id="rId49" Type="http://schemas.openxmlformats.org/officeDocument/2006/relationships/slide" Target="slides/slide45.xml" /><Relationship Id="rId5" Type="http://schemas.openxmlformats.org/officeDocument/2006/relationships/slide" Target="slides/slide1.xml" /><Relationship Id="rId50" Type="http://schemas.openxmlformats.org/officeDocument/2006/relationships/tags" Target="tags/tag831.xml" /><Relationship Id="rId51" Type="http://schemas.openxmlformats.org/officeDocument/2006/relationships/presProps" Target="presProps.xml" /><Relationship Id="rId52" Type="http://schemas.openxmlformats.org/officeDocument/2006/relationships/viewProps" Target="viewProps.xml" /><Relationship Id="rId53" Type="http://schemas.openxmlformats.org/officeDocument/2006/relationships/theme" Target="theme/theme1.xml" /><Relationship Id="rId54" Type="http://schemas.openxmlformats.org/officeDocument/2006/relationships/tableStyles" Target="tableStyles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drawings/_rels/vmlDrawing1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69.emf" /></Relationships>
</file>

<file path=ppt/drawings/_rels/vmlDrawing2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75.emf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4.xml" /><Relationship Id="rId2" Type="http://schemas.openxmlformats.org/officeDocument/2006/relationships/tags" Target="../tags/tag45.xml" /><Relationship Id="rId3" Type="http://schemas.openxmlformats.org/officeDocument/2006/relationships/tags" Target="../tags/tag46.xml" /><Relationship Id="rId4" Type="http://schemas.openxmlformats.org/officeDocument/2006/relationships/tags" Target="../tags/tag47.xml" /><Relationship Id="rId5" Type="http://schemas.openxmlformats.org/officeDocument/2006/relationships/tags" Target="../tags/tag48.xml" /><Relationship Id="rId6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  <a:ea typeface="宋体" panose="02010600030101010101" pitchFamily="2" charset="-122"/>
                <a:cs typeface="+mn-ea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4CB8D08-A648-444F-A0B5-67829BC5D71F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7.xml" /><Relationship Id="rId2" Type="http://schemas.openxmlformats.org/officeDocument/2006/relationships/tags" Target="../tags/tag38.xml" /><Relationship Id="rId3" Type="http://schemas.openxmlformats.org/officeDocument/2006/relationships/tags" Target="../tags/tag39.xml" /><Relationship Id="rId4" Type="http://schemas.openxmlformats.org/officeDocument/2006/relationships/tags" Target="../tags/tag40.xml" /><Relationship Id="rId5" Type="http://schemas.openxmlformats.org/officeDocument/2006/relationships/tags" Target="../tags/tag41.xml" /><Relationship Id="rId6" Type="http://schemas.openxmlformats.org/officeDocument/2006/relationships/tags" Target="../tags/tag42.xml" /><Relationship Id="rId7" Type="http://schemas.openxmlformats.org/officeDocument/2006/relationships/tags" Target="../tags/tag43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050" name="Rectangle 2"/>
          <p:cNvSpPr>
            <a:spLocks noGrp="1" noRot="1" noChangeAspect="1" noChangeArrowheads="1"/>
          </p:cNvSpPr>
          <p:nvPr>
            <p:ph type="sldImg" idx="4294967295"/>
            <p:custDataLst>
              <p:tags r:id="rId2"/>
            </p:custDataLst>
          </p:nvPr>
        </p:nvSpPr>
        <p:spPr bwMode="auto">
          <a:xfrm>
            <a:off x="409382" y="754063"/>
            <a:ext cx="5855086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 sz="quarter" idx="9"/>
            <p:custDataLst>
              <p:tags r:id="rId3"/>
            </p:custDataLst>
          </p:nvPr>
        </p:nvSpPr>
        <p:spPr bwMode="auto">
          <a:xfrm>
            <a:off x="538163" y="4387850"/>
            <a:ext cx="5780087" cy="39528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
第二级
第三级
第四级
第五级</a:t>
            </a:r>
            <a:endParaRPr lang="zh-CN" altLang="en-US" noProof="0"/>
          </a:p>
        </p:txBody>
      </p:sp>
      <p:sp>
        <p:nvSpPr>
          <p:cNvPr id="2052" name="Rectangle 4"/>
          <p:cNvSpPr>
            <a:spLocks noGrp="1"/>
          </p:cNvSpPr>
          <p:nvPr>
            <p:ph type="hdr" sz="quarter"/>
            <p:custDataLst>
              <p:tags r:id="rId4"/>
            </p:custDataLst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3" name="Rectangle 5"/>
          <p:cNvSpPr>
            <a:spLocks noGrp="1"/>
          </p:cNvSpPr>
          <p:nvPr>
            <p:ph type="dt" idx="10"/>
            <p:custDataLst>
              <p:tags r:id="rId5"/>
            </p:custDataLst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2054" name="Rectangle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Rectangle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644FDC-9B57-4EB8-B55B-DA378B0D27DA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742950" lvl="1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1143000" lvl="2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600200" lvl="3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2057400" lvl="4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9.xml" /><Relationship Id="rId4" Type="http://schemas.openxmlformats.org/officeDocument/2006/relationships/tags" Target="../tags/tag50.xml" /><Relationship Id="rId5" Type="http://schemas.openxmlformats.org/officeDocument/2006/relationships/tags" Target="../tags/tag51.xml" /><Relationship Id="rId6" Type="http://schemas.openxmlformats.org/officeDocument/2006/relationships/tags" Target="../tags/tag52.xml" /><Relationship Id="rId7" Type="http://schemas.openxmlformats.org/officeDocument/2006/relationships/tags" Target="../tags/tag53.xml" /><Relationship Id="rId8" Type="http://schemas.openxmlformats.org/officeDocument/2006/relationships/tags" Target="../tags/tag54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B962C8B-B14F-4D97-AF65-F5344CB8AC3E}" type="datetime9">
              <a:rPr lang="zh-CN" altLang="en-US"/>
              <a:t>2026年1月24日星期六7时48分13秒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页眉占位符 6"/>
          <p:cNvSpPr>
            <a:spLocks noGrp="1"/>
          </p:cNvSpPr>
          <p:nvPr>
            <p:ph type="hdr" sz="quarter" idx="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10" Type="http://schemas.microsoft.com/office/2007/relationships/hdphoto" Target="../media/image4.wdp" /><Relationship Id="rId11" Type="http://schemas.openxmlformats.org/officeDocument/2006/relationships/tags" Target="../tags/tag7.xml" /><Relationship Id="rId12" Type="http://schemas.openxmlformats.org/officeDocument/2006/relationships/image" Target="../media/image5.png" /><Relationship Id="rId13" Type="http://schemas.openxmlformats.org/officeDocument/2006/relationships/tags" Target="../tags/tag8.xml" /><Relationship Id="rId14" Type="http://schemas.openxmlformats.org/officeDocument/2006/relationships/tags" Target="../tags/tag9.xml" /><Relationship Id="rId15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Relationship Id="rId6" Type="http://schemas.openxmlformats.org/officeDocument/2006/relationships/tags" Target="../tags/tag4.xml" /><Relationship Id="rId7" Type="http://schemas.openxmlformats.org/officeDocument/2006/relationships/tags" Target="../tags/tag5.xml" /><Relationship Id="rId8" Type="http://schemas.openxmlformats.org/officeDocument/2006/relationships/tags" Target="../tags/tag6.xml" /><Relationship Id="rId9" Type="http://schemas.openxmlformats.org/officeDocument/2006/relationships/image" Target="../media/image3.png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.xml" /><Relationship Id="rId2" Type="http://schemas.openxmlformats.org/officeDocument/2006/relationships/image" Target="../media/image1.jpeg" /><Relationship Id="rId3" Type="http://schemas.openxmlformats.org/officeDocument/2006/relationships/tags" Target="../tags/tag11.xml" /><Relationship Id="rId4" Type="http://schemas.openxmlformats.org/officeDocument/2006/relationships/tags" Target="../tags/tag12.xml" /><Relationship Id="rId5" Type="http://schemas.openxmlformats.org/officeDocument/2006/relationships/image" Target="../media/image6.png" /><Relationship Id="rId6" Type="http://schemas.openxmlformats.org/officeDocument/2006/relationships/tags" Target="../tags/tag13.xml" /><Relationship Id="rId7" Type="http://schemas.openxmlformats.org/officeDocument/2006/relationships/tags" Target="../tags/tag14.xml" /><Relationship Id="rId8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.xml" /><Relationship Id="rId2" Type="http://schemas.openxmlformats.org/officeDocument/2006/relationships/image" Target="../media/image1.jpeg" /><Relationship Id="rId3" Type="http://schemas.openxmlformats.org/officeDocument/2006/relationships/tags" Target="../tags/tag16.xml" /><Relationship Id="rId4" Type="http://schemas.openxmlformats.org/officeDocument/2006/relationships/tags" Target="../tags/tag17.xml" /><Relationship Id="rId5" Type="http://schemas.openxmlformats.org/officeDocument/2006/relationships/image" Target="../media/image6.png" /><Relationship Id="rId6" Type="http://schemas.openxmlformats.org/officeDocument/2006/relationships/tags" Target="../tags/tag18.xml" /><Relationship Id="rId7" Type="http://schemas.openxmlformats.org/officeDocument/2006/relationships/tags" Target="../tags/tag19.xml" /><Relationship Id="rId8" Type="http://schemas.openxmlformats.org/officeDocument/2006/relationships/tags" Target="../tags/tag20.xml" /><Relationship Id="rId9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.xml" /><Relationship Id="rId2" Type="http://schemas.openxmlformats.org/officeDocument/2006/relationships/image" Target="../media/image1.jpeg" /><Relationship Id="rId3" Type="http://schemas.openxmlformats.org/officeDocument/2006/relationships/tags" Target="../tags/tag22.xml" /><Relationship Id="rId4" Type="http://schemas.openxmlformats.org/officeDocument/2006/relationships/tags" Target="../tags/tag23.xml" /><Relationship Id="rId5" Type="http://schemas.openxmlformats.org/officeDocument/2006/relationships/tags" Target="../tags/tag24.xml" /><Relationship Id="rId6" Type="http://schemas.openxmlformats.org/officeDocument/2006/relationships/tags" Target="../tags/tag25.xml" /><Relationship Id="rId7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image" Target="../media/image9.png" /><Relationship Id="rId11" Type="http://schemas.openxmlformats.org/officeDocument/2006/relationships/tags" Target="../tags/tag32.xml" /><Relationship Id="rId12" Type="http://schemas.openxmlformats.org/officeDocument/2006/relationships/tags" Target="../tags/tag33.xml" /><Relationship Id="rId13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7.xml" /><Relationship Id="rId4" Type="http://schemas.openxmlformats.org/officeDocument/2006/relationships/tags" Target="../tags/tag28.xml" /><Relationship Id="rId5" Type="http://schemas.openxmlformats.org/officeDocument/2006/relationships/image" Target="../media/image7.png" /><Relationship Id="rId6" Type="http://schemas.openxmlformats.org/officeDocument/2006/relationships/tags" Target="../tags/tag29.xml" /><Relationship Id="rId7" Type="http://schemas.openxmlformats.org/officeDocument/2006/relationships/image" Target="../media/image8.png" /><Relationship Id="rId8" Type="http://schemas.openxmlformats.org/officeDocument/2006/relationships/tags" Target="../tags/tag30.xml" /><Relationship Id="rId9" Type="http://schemas.openxmlformats.org/officeDocument/2006/relationships/tags" Target="../tags/tag3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2540"/>
            <a:ext cx="9215120" cy="5191125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4"/>
            </p:custDataLst>
          </p:nvPr>
        </p:nvGrpSpPr>
        <p:grpSpPr>
          <a:xfrm>
            <a:off x="467995" y="123190"/>
            <a:ext cx="7868285" cy="5020310"/>
            <a:chOff x="-9525" y="86995"/>
            <a:chExt cx="10494645" cy="6775450"/>
          </a:xfrm>
        </p:grpSpPr>
        <p:pic>
          <p:nvPicPr>
            <p:cNvPr id="6" name="图片 5" descr="20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5"/>
            <a:srcRect l="31185" t="16757" r="30857" b="36241"/>
            <a:stretch>
              <a:fillRect/>
            </a:stretch>
          </p:blipFill>
          <p:spPr>
            <a:xfrm>
              <a:off x="-9525" y="695325"/>
              <a:ext cx="8985250" cy="6167120"/>
            </a:xfrm>
            <a:prstGeom prst="rect">
              <a:avLst/>
            </a:prstGeom>
          </p:spPr>
        </p:pic>
        <p:pic>
          <p:nvPicPr>
            <p:cNvPr id="7" name="图片 6" descr="20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5"/>
            <a:srcRect b="82227"/>
            <a:stretch>
              <a:fillRect/>
            </a:stretch>
          </p:blipFill>
          <p:spPr>
            <a:xfrm>
              <a:off x="1706880" y="86995"/>
              <a:ext cx="8778240" cy="877570"/>
            </a:xfrm>
            <a:prstGeom prst="rect">
              <a:avLst/>
            </a:prstGeom>
          </p:spPr>
        </p:pic>
      </p:grpSp>
      <p:sp>
        <p:nvSpPr>
          <p:cNvPr id="3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2051685" y="480377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/>
              </a:rPr>
              <a:t>2026年1月24日星期六7时48分12秒</a:t>
            </a:fld>
            <a:endParaRPr lang="zh-CN" altLang="en-US" sz="1400" smtClean="0">
              <a:ln w="15875"/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46" r="100000">
                        <a14:foregroundMark x1="30098" y1="28545" x2="20392" y2="30848"/>
                        <a14:foregroundMark x1="11256" y1="62909" x2="21941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830" y="2844800"/>
            <a:ext cx="1799590" cy="23374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4"/>
          <a:stretch>
            <a:fillRect/>
          </a:stretch>
        </p:blipFill>
        <p:spPr>
          <a:xfrm>
            <a:off x="7524115" y="3372485"/>
            <a:ext cx="1645285" cy="180975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2844165" y="312737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800" smtClean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</a:rPr>
              <a:t/>
            </a:fld>
            <a:endParaRPr lang="zh-CN" altLang="en-US" sz="1800" smtClean="0"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4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流程图: 可选过程 1"/>
          <p:cNvSpPr/>
          <p:nvPr userDrawn="1">
            <p:custDataLst>
              <p:tags r:id="rId7"/>
            </p:custDataLst>
          </p:nvPr>
        </p:nvSpPr>
        <p:spPr>
          <a:xfrm>
            <a:off x="3491865" y="267335"/>
            <a:ext cx="1727835" cy="431800"/>
          </a:xfrm>
          <a:prstGeom prst="flowChartAlternateProcess">
            <a:avLst/>
          </a:prstGeom>
          <a:gradFill>
            <a:gsLst>
              <a:gs pos="50410">
                <a:srgbClr val="FB9B36"/>
              </a:gs>
              <a:gs pos="0">
                <a:srgbClr val="FE564D"/>
              </a:gs>
              <a:gs pos="100000">
                <a:srgbClr val="F9CA26"/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学习目标</a:t>
            </a:r>
            <a:endParaRPr lang="zh-CN" altLang="en-US" sz="2400" b="1"/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  <a:ln w="107950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2" name="文本框 1"/>
          <p:cNvSpPr txBox="1"/>
          <p:nvPr userDrawn="1">
            <p:custDataLst>
              <p:tags r:id="rId5"/>
            </p:custDataLst>
          </p:nvPr>
        </p:nvSpPr>
        <p:spPr>
          <a:xfrm>
            <a:off x="3780155" y="194310"/>
            <a:ext cx="1694815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随堂练习</a:t>
            </a:r>
            <a:endParaRPr lang="zh-CN" altLang="en-US" sz="24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6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bd50cfcec5b74011ae064c777db4c46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-484505"/>
            <a:ext cx="1506220" cy="1506220"/>
          </a:xfrm>
          <a:prstGeom prst="rect">
            <a:avLst/>
          </a:prstGeom>
        </p:spPr>
      </p:pic>
      <p:pic>
        <p:nvPicPr>
          <p:cNvPr id="5" name="图片 4" descr="c576aabd75d74d21b492643eba8ecd45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315" y="0"/>
            <a:ext cx="597535" cy="509905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9"/>
            </p:custDataLst>
          </p:nvPr>
        </p:nvSpPr>
        <p:spPr>
          <a:xfrm>
            <a:off x="-180975" y="72390"/>
            <a:ext cx="2814320" cy="44704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20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黑体" panose="02010609060101010101" charset="-122"/>
                <a:ea typeface="黑体"/>
                <a:sym typeface="+mn-ea"/>
              </a:rPr>
              <a:t>中考考法</a:t>
            </a:r>
            <a:endParaRPr lang="zh-CN" altLang="en-US" sz="220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黑体" panose="02010609060101010101" charset="-122"/>
              <a:ea typeface="黑体"/>
              <a:sym typeface="+mn-ea"/>
            </a:endParaRPr>
          </a:p>
        </p:txBody>
      </p:sp>
      <p:pic>
        <p:nvPicPr>
          <p:cNvPr id="7" name="图片 6" descr="t04ff8d5ab070a5013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7740015" y="3075940"/>
            <a:ext cx="1403985" cy="2149475"/>
          </a:xfrm>
          <a:prstGeom prst="rect">
            <a:avLst/>
          </a:prstGeom>
        </p:spPr>
      </p:pic>
      <p:sp>
        <p:nvSpPr>
          <p:cNvPr id="8" name="日期占位符 3"/>
          <p:cNvSpPr>
            <a:spLocks noGrp="1"/>
          </p:cNvSpPr>
          <p:nvPr userDrawn="1">
            <p:custDataLst>
              <p:tags r:id="rId12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36.xml" /><Relationship Id="rId11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tags" Target="../tags/tag34.xml" /><Relationship Id="rId7" Type="http://schemas.openxmlformats.org/officeDocument/2006/relationships/image" Target="file:///D:\qq&#25991;&#20214;\712321467\Image\C2C\Image2\%7b75232B38-A165-1FB7-499C-2E1C792CACB5%7d.png" TargetMode="External" /><Relationship Id="rId8" Type="http://schemas.openxmlformats.org/officeDocument/2006/relationships/image" Target="../media/image10.png" /><Relationship Id="rId9" Type="http://schemas.openxmlformats.org/officeDocument/2006/relationships/tags" Target="../tags/tag35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>
          <p:custDataLst>
            <p:tags r:id="rId6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 r:link="rId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/>
  <p:timing/>
  <p:hf hdr="0" ftr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207135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2.png" /><Relationship Id="rId11" Type="http://schemas.openxmlformats.org/officeDocument/2006/relationships/tags" Target="../tags/tag61.xml" /><Relationship Id="rId12" Type="http://schemas.openxmlformats.org/officeDocument/2006/relationships/image" Target="../media/image13.png" /><Relationship Id="rId13" Type="http://schemas.openxmlformats.org/officeDocument/2006/relationships/tags" Target="../tags/tag62.xml" /><Relationship Id="rId14" Type="http://schemas.openxmlformats.org/officeDocument/2006/relationships/tags" Target="../tags/tag63.xml" /><Relationship Id="rId15" Type="http://schemas.openxmlformats.org/officeDocument/2006/relationships/tags" Target="../tags/tag64.xml" /><Relationship Id="rId16" Type="http://schemas.openxmlformats.org/officeDocument/2006/relationships/tags" Target="../tags/tag65.xml" /><Relationship Id="rId2" Type="http://schemas.openxmlformats.org/officeDocument/2006/relationships/notesSlide" Target="../notesSlides/notesSlide1.xml" /><Relationship Id="rId3" Type="http://schemas.openxmlformats.org/officeDocument/2006/relationships/tags" Target="../tags/tag55.xml" /><Relationship Id="rId4" Type="http://schemas.openxmlformats.org/officeDocument/2006/relationships/tags" Target="../tags/tag56.xml" /><Relationship Id="rId5" Type="http://schemas.openxmlformats.org/officeDocument/2006/relationships/tags" Target="../tags/tag57.xml" /><Relationship Id="rId6" Type="http://schemas.openxmlformats.org/officeDocument/2006/relationships/image" Target="../media/image11.png" /><Relationship Id="rId7" Type="http://schemas.openxmlformats.org/officeDocument/2006/relationships/tags" Target="../tags/tag58.xml" /><Relationship Id="rId8" Type="http://schemas.openxmlformats.org/officeDocument/2006/relationships/tags" Target="../tags/tag59.xml" /><Relationship Id="rId9" Type="http://schemas.openxmlformats.org/officeDocument/2006/relationships/tags" Target="../tags/tag60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69.xml" /><Relationship Id="rId11" Type="http://schemas.openxmlformats.org/officeDocument/2006/relationships/tags" Target="../tags/tag370.xml" /><Relationship Id="rId12" Type="http://schemas.openxmlformats.org/officeDocument/2006/relationships/image" Target="../media/image31.jpeg" /><Relationship Id="rId13" Type="http://schemas.openxmlformats.org/officeDocument/2006/relationships/tags" Target="../tags/tag371.xml" /><Relationship Id="rId14" Type="http://schemas.openxmlformats.org/officeDocument/2006/relationships/tags" Target="../tags/tag372.xml" /><Relationship Id="rId15" Type="http://schemas.openxmlformats.org/officeDocument/2006/relationships/tags" Target="../tags/tag373.xml" /><Relationship Id="rId16" Type="http://schemas.openxmlformats.org/officeDocument/2006/relationships/tags" Target="../tags/tag374.xml" /><Relationship Id="rId17" Type="http://schemas.openxmlformats.org/officeDocument/2006/relationships/tags" Target="../tags/tag375.xml" /><Relationship Id="rId18" Type="http://schemas.openxmlformats.org/officeDocument/2006/relationships/tags" Target="../tags/tag376.xml" /><Relationship Id="rId19" Type="http://schemas.openxmlformats.org/officeDocument/2006/relationships/tags" Target="../tags/tag377.xml" /><Relationship Id="rId2" Type="http://schemas.openxmlformats.org/officeDocument/2006/relationships/tags" Target="../tags/tag362.xml" /><Relationship Id="rId20" Type="http://schemas.openxmlformats.org/officeDocument/2006/relationships/tags" Target="../tags/tag378.xml" /><Relationship Id="rId3" Type="http://schemas.openxmlformats.org/officeDocument/2006/relationships/tags" Target="../tags/tag363.xml" /><Relationship Id="rId4" Type="http://schemas.openxmlformats.org/officeDocument/2006/relationships/tags" Target="../tags/tag364.xml" /><Relationship Id="rId5" Type="http://schemas.openxmlformats.org/officeDocument/2006/relationships/tags" Target="../tags/tag365.xml" /><Relationship Id="rId6" Type="http://schemas.openxmlformats.org/officeDocument/2006/relationships/tags" Target="../tags/tag366.xml" /><Relationship Id="rId7" Type="http://schemas.openxmlformats.org/officeDocument/2006/relationships/image" Target="../media/image30.jpeg" /><Relationship Id="rId8" Type="http://schemas.openxmlformats.org/officeDocument/2006/relationships/tags" Target="../tags/tag367.xml" /><Relationship Id="rId9" Type="http://schemas.openxmlformats.org/officeDocument/2006/relationships/tags" Target="../tags/tag368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87.xml" /><Relationship Id="rId11" Type="http://schemas.openxmlformats.org/officeDocument/2006/relationships/tags" Target="../tags/tag388.xml" /><Relationship Id="rId12" Type="http://schemas.openxmlformats.org/officeDocument/2006/relationships/tags" Target="../tags/tag389.xml" /><Relationship Id="rId13" Type="http://schemas.openxmlformats.org/officeDocument/2006/relationships/tags" Target="../tags/tag390.xml" /><Relationship Id="rId2" Type="http://schemas.openxmlformats.org/officeDocument/2006/relationships/tags" Target="../tags/tag379.xml" /><Relationship Id="rId3" Type="http://schemas.openxmlformats.org/officeDocument/2006/relationships/tags" Target="../tags/tag380.xml" /><Relationship Id="rId4" Type="http://schemas.openxmlformats.org/officeDocument/2006/relationships/tags" Target="../tags/tag381.xml" /><Relationship Id="rId5" Type="http://schemas.openxmlformats.org/officeDocument/2006/relationships/tags" Target="../tags/tag382.xml" /><Relationship Id="rId6" Type="http://schemas.openxmlformats.org/officeDocument/2006/relationships/tags" Target="../tags/tag383.xml" /><Relationship Id="rId7" Type="http://schemas.openxmlformats.org/officeDocument/2006/relationships/tags" Target="../tags/tag384.xml" /><Relationship Id="rId8" Type="http://schemas.openxmlformats.org/officeDocument/2006/relationships/tags" Target="../tags/tag385.xml" /><Relationship Id="rId9" Type="http://schemas.openxmlformats.org/officeDocument/2006/relationships/tags" Target="../tags/tag386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99.xml" /><Relationship Id="rId11" Type="http://schemas.openxmlformats.org/officeDocument/2006/relationships/tags" Target="../tags/tag400.xml" /><Relationship Id="rId12" Type="http://schemas.openxmlformats.org/officeDocument/2006/relationships/tags" Target="../tags/tag401.xml" /><Relationship Id="rId13" Type="http://schemas.openxmlformats.org/officeDocument/2006/relationships/tags" Target="../tags/tag402.xml" /><Relationship Id="rId14" Type="http://schemas.openxmlformats.org/officeDocument/2006/relationships/image" Target="../media/image32.png" /><Relationship Id="rId15" Type="http://schemas.openxmlformats.org/officeDocument/2006/relationships/tags" Target="../tags/tag403.xml" /><Relationship Id="rId2" Type="http://schemas.openxmlformats.org/officeDocument/2006/relationships/tags" Target="../tags/tag391.xml" /><Relationship Id="rId3" Type="http://schemas.openxmlformats.org/officeDocument/2006/relationships/tags" Target="../tags/tag392.xml" /><Relationship Id="rId4" Type="http://schemas.openxmlformats.org/officeDocument/2006/relationships/tags" Target="../tags/tag393.xml" /><Relationship Id="rId5" Type="http://schemas.openxmlformats.org/officeDocument/2006/relationships/tags" Target="../tags/tag394.xml" /><Relationship Id="rId6" Type="http://schemas.openxmlformats.org/officeDocument/2006/relationships/tags" Target="../tags/tag395.xml" /><Relationship Id="rId7" Type="http://schemas.openxmlformats.org/officeDocument/2006/relationships/tags" Target="../tags/tag396.xml" /><Relationship Id="rId8" Type="http://schemas.openxmlformats.org/officeDocument/2006/relationships/tags" Target="../tags/tag397.xml" /><Relationship Id="rId9" Type="http://schemas.openxmlformats.org/officeDocument/2006/relationships/tags" Target="../tags/tag398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404.xml" /><Relationship Id="rId3" Type="http://schemas.openxmlformats.org/officeDocument/2006/relationships/tags" Target="../tags/tag405.xml" /><Relationship Id="rId4" Type="http://schemas.openxmlformats.org/officeDocument/2006/relationships/image" Target="../media/image33.png" /><Relationship Id="rId5" Type="http://schemas.openxmlformats.org/officeDocument/2006/relationships/tags" Target="../tags/tag406.xml" /><Relationship Id="rId6" Type="http://schemas.openxmlformats.org/officeDocument/2006/relationships/tags" Target="../tags/tag407.xml" /><Relationship Id="rId7" Type="http://schemas.openxmlformats.org/officeDocument/2006/relationships/tags" Target="../tags/tag408.xml" /><Relationship Id="rId8" Type="http://schemas.openxmlformats.org/officeDocument/2006/relationships/image" Target="../media/image34.png" /><Relationship Id="rId9" Type="http://schemas.openxmlformats.org/officeDocument/2006/relationships/tags" Target="../tags/tag409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15.xml" /><Relationship Id="rId11" Type="http://schemas.openxmlformats.org/officeDocument/2006/relationships/tags" Target="../tags/tag416.xml" /><Relationship Id="rId12" Type="http://schemas.openxmlformats.org/officeDocument/2006/relationships/tags" Target="../tags/tag417.xml" /><Relationship Id="rId13" Type="http://schemas.openxmlformats.org/officeDocument/2006/relationships/tags" Target="../tags/tag418.xml" /><Relationship Id="rId2" Type="http://schemas.openxmlformats.org/officeDocument/2006/relationships/tags" Target="../tags/tag410.xml" /><Relationship Id="rId3" Type="http://schemas.openxmlformats.org/officeDocument/2006/relationships/tags" Target="../tags/tag411.xml" /><Relationship Id="rId4" Type="http://schemas.openxmlformats.org/officeDocument/2006/relationships/tags" Target="../tags/tag412.xml" /><Relationship Id="rId5" Type="http://schemas.openxmlformats.org/officeDocument/2006/relationships/image" Target="../media/image35.png" /><Relationship Id="rId6" Type="http://schemas.openxmlformats.org/officeDocument/2006/relationships/tags" Target="../tags/tag413.xml" /><Relationship Id="rId7" Type="http://schemas.openxmlformats.org/officeDocument/2006/relationships/video" Target="../media/media2.mp4" /><Relationship Id="rId8" Type="http://schemas.microsoft.com/office/2007/relationships/media" Target="../media/media2.mp4" /><Relationship Id="rId9" Type="http://schemas.openxmlformats.org/officeDocument/2006/relationships/tags" Target="../tags/tag414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419.xml" /><Relationship Id="rId3" Type="http://schemas.openxmlformats.org/officeDocument/2006/relationships/tags" Target="../tags/tag420.xml" /><Relationship Id="rId4" Type="http://schemas.openxmlformats.org/officeDocument/2006/relationships/tags" Target="../tags/tag421.xml" /><Relationship Id="rId5" Type="http://schemas.openxmlformats.org/officeDocument/2006/relationships/tags" Target="../tags/tag422.xml" /><Relationship Id="rId6" Type="http://schemas.openxmlformats.org/officeDocument/2006/relationships/tags" Target="../tags/tag423.xml" /><Relationship Id="rId7" Type="http://schemas.openxmlformats.org/officeDocument/2006/relationships/tags" Target="../tags/tag424.xml" /><Relationship Id="rId8" Type="http://schemas.openxmlformats.org/officeDocument/2006/relationships/tags" Target="../tags/tag425.xml" /><Relationship Id="rId9" Type="http://schemas.openxmlformats.org/officeDocument/2006/relationships/tags" Target="../tags/tag426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35.xml" /><Relationship Id="rId11" Type="http://schemas.openxmlformats.org/officeDocument/2006/relationships/tags" Target="../tags/tag436.xml" /><Relationship Id="rId12" Type="http://schemas.openxmlformats.org/officeDocument/2006/relationships/tags" Target="../tags/tag437.xml" /><Relationship Id="rId13" Type="http://schemas.openxmlformats.org/officeDocument/2006/relationships/tags" Target="../tags/tag438.xml" /><Relationship Id="rId14" Type="http://schemas.openxmlformats.org/officeDocument/2006/relationships/tags" Target="../tags/tag439.xml" /><Relationship Id="rId15" Type="http://schemas.openxmlformats.org/officeDocument/2006/relationships/audio" Target="../media/audio1333.wav" /><Relationship Id="rId2" Type="http://schemas.openxmlformats.org/officeDocument/2006/relationships/tags" Target="../tags/tag427.xml" /><Relationship Id="rId3" Type="http://schemas.openxmlformats.org/officeDocument/2006/relationships/tags" Target="../tags/tag428.xml" /><Relationship Id="rId4" Type="http://schemas.openxmlformats.org/officeDocument/2006/relationships/tags" Target="../tags/tag429.xml" /><Relationship Id="rId5" Type="http://schemas.openxmlformats.org/officeDocument/2006/relationships/tags" Target="../tags/tag430.xml" /><Relationship Id="rId6" Type="http://schemas.openxmlformats.org/officeDocument/2006/relationships/tags" Target="../tags/tag431.xml" /><Relationship Id="rId7" Type="http://schemas.openxmlformats.org/officeDocument/2006/relationships/tags" Target="../tags/tag432.xml" /><Relationship Id="rId8" Type="http://schemas.openxmlformats.org/officeDocument/2006/relationships/tags" Target="../tags/tag433.xml" /><Relationship Id="rId9" Type="http://schemas.openxmlformats.org/officeDocument/2006/relationships/tags" Target="../tags/tag434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440.xml" /><Relationship Id="rId3" Type="http://schemas.openxmlformats.org/officeDocument/2006/relationships/tags" Target="../tags/tag441.xml" /><Relationship Id="rId4" Type="http://schemas.openxmlformats.org/officeDocument/2006/relationships/image" Target="../media/image36.png" /><Relationship Id="rId5" Type="http://schemas.openxmlformats.org/officeDocument/2006/relationships/tags" Target="../tags/tag442.xml" /><Relationship Id="rId6" Type="http://schemas.openxmlformats.org/officeDocument/2006/relationships/tags" Target="../tags/tag443.xml" /><Relationship Id="rId7" Type="http://schemas.openxmlformats.org/officeDocument/2006/relationships/tags" Target="../tags/tag444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53.xml" /><Relationship Id="rId11" Type="http://schemas.openxmlformats.org/officeDocument/2006/relationships/tags" Target="../tags/tag454.xml" /><Relationship Id="rId12" Type="http://schemas.openxmlformats.org/officeDocument/2006/relationships/tags" Target="../tags/tag455.xml" /><Relationship Id="rId13" Type="http://schemas.openxmlformats.org/officeDocument/2006/relationships/tags" Target="../tags/tag456.xml" /><Relationship Id="rId14" Type="http://schemas.openxmlformats.org/officeDocument/2006/relationships/tags" Target="../tags/tag457.xml" /><Relationship Id="rId15" Type="http://schemas.openxmlformats.org/officeDocument/2006/relationships/tags" Target="../tags/tag458.xml" /><Relationship Id="rId16" Type="http://schemas.openxmlformats.org/officeDocument/2006/relationships/tags" Target="../tags/tag459.xml" /><Relationship Id="rId17" Type="http://schemas.openxmlformats.org/officeDocument/2006/relationships/tags" Target="../tags/tag460.xml" /><Relationship Id="rId18" Type="http://schemas.openxmlformats.org/officeDocument/2006/relationships/tags" Target="../tags/tag461.xml" /><Relationship Id="rId19" Type="http://schemas.openxmlformats.org/officeDocument/2006/relationships/tags" Target="../tags/tag462.xml" /><Relationship Id="rId2" Type="http://schemas.openxmlformats.org/officeDocument/2006/relationships/tags" Target="../tags/tag445.xml" /><Relationship Id="rId20" Type="http://schemas.openxmlformats.org/officeDocument/2006/relationships/tags" Target="../tags/tag463.xml" /><Relationship Id="rId21" Type="http://schemas.openxmlformats.org/officeDocument/2006/relationships/tags" Target="../tags/tag464.xml" /><Relationship Id="rId22" Type="http://schemas.openxmlformats.org/officeDocument/2006/relationships/tags" Target="../tags/tag465.xml" /><Relationship Id="rId23" Type="http://schemas.openxmlformats.org/officeDocument/2006/relationships/tags" Target="../tags/tag466.xml" /><Relationship Id="rId24" Type="http://schemas.openxmlformats.org/officeDocument/2006/relationships/tags" Target="../tags/tag467.xml" /><Relationship Id="rId25" Type="http://schemas.openxmlformats.org/officeDocument/2006/relationships/tags" Target="../tags/tag468.xml" /><Relationship Id="rId26" Type="http://schemas.openxmlformats.org/officeDocument/2006/relationships/tags" Target="../tags/tag469.xml" /><Relationship Id="rId27" Type="http://schemas.openxmlformats.org/officeDocument/2006/relationships/tags" Target="../tags/tag470.xml" /><Relationship Id="rId28" Type="http://schemas.openxmlformats.org/officeDocument/2006/relationships/tags" Target="../tags/tag471.xml" /><Relationship Id="rId29" Type="http://schemas.openxmlformats.org/officeDocument/2006/relationships/tags" Target="../tags/tag472.xml" /><Relationship Id="rId3" Type="http://schemas.openxmlformats.org/officeDocument/2006/relationships/tags" Target="../tags/tag446.xml" /><Relationship Id="rId30" Type="http://schemas.openxmlformats.org/officeDocument/2006/relationships/tags" Target="../tags/tag473.xml" /><Relationship Id="rId31" Type="http://schemas.openxmlformats.org/officeDocument/2006/relationships/tags" Target="../tags/tag474.xml" /><Relationship Id="rId32" Type="http://schemas.openxmlformats.org/officeDocument/2006/relationships/tags" Target="../tags/tag475.xml" /><Relationship Id="rId33" Type="http://schemas.openxmlformats.org/officeDocument/2006/relationships/tags" Target="../tags/tag476.xml" /><Relationship Id="rId34" Type="http://schemas.openxmlformats.org/officeDocument/2006/relationships/tags" Target="../tags/tag477.xml" /><Relationship Id="rId35" Type="http://schemas.openxmlformats.org/officeDocument/2006/relationships/tags" Target="../tags/tag478.xml" /><Relationship Id="rId36" Type="http://schemas.openxmlformats.org/officeDocument/2006/relationships/tags" Target="../tags/tag479.xml" /><Relationship Id="rId37" Type="http://schemas.openxmlformats.org/officeDocument/2006/relationships/tags" Target="../tags/tag480.xml" /><Relationship Id="rId38" Type="http://schemas.openxmlformats.org/officeDocument/2006/relationships/tags" Target="../tags/tag481.xml" /><Relationship Id="rId4" Type="http://schemas.openxmlformats.org/officeDocument/2006/relationships/tags" Target="../tags/tag447.xml" /><Relationship Id="rId5" Type="http://schemas.openxmlformats.org/officeDocument/2006/relationships/tags" Target="../tags/tag448.xml" /><Relationship Id="rId6" Type="http://schemas.openxmlformats.org/officeDocument/2006/relationships/tags" Target="../tags/tag449.xml" /><Relationship Id="rId7" Type="http://schemas.openxmlformats.org/officeDocument/2006/relationships/tags" Target="../tags/tag450.xml" /><Relationship Id="rId8" Type="http://schemas.openxmlformats.org/officeDocument/2006/relationships/tags" Target="../tags/tag451.xml" /><Relationship Id="rId9" Type="http://schemas.openxmlformats.org/officeDocument/2006/relationships/tags" Target="../tags/tag452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90.xml" /><Relationship Id="rId11" Type="http://schemas.openxmlformats.org/officeDocument/2006/relationships/tags" Target="../tags/tag491.xml" /><Relationship Id="rId12" Type="http://schemas.openxmlformats.org/officeDocument/2006/relationships/tags" Target="../tags/tag492.xml" /><Relationship Id="rId13" Type="http://schemas.openxmlformats.org/officeDocument/2006/relationships/tags" Target="../tags/tag493.xml" /><Relationship Id="rId14" Type="http://schemas.openxmlformats.org/officeDocument/2006/relationships/tags" Target="../tags/tag494.xml" /><Relationship Id="rId15" Type="http://schemas.openxmlformats.org/officeDocument/2006/relationships/tags" Target="../tags/tag495.xml" /><Relationship Id="rId16" Type="http://schemas.openxmlformats.org/officeDocument/2006/relationships/tags" Target="../tags/tag496.xml" /><Relationship Id="rId17" Type="http://schemas.openxmlformats.org/officeDocument/2006/relationships/tags" Target="../tags/tag497.xml" /><Relationship Id="rId18" Type="http://schemas.openxmlformats.org/officeDocument/2006/relationships/tags" Target="../tags/tag498.xml" /><Relationship Id="rId19" Type="http://schemas.openxmlformats.org/officeDocument/2006/relationships/tags" Target="../tags/tag499.xml" /><Relationship Id="rId2" Type="http://schemas.openxmlformats.org/officeDocument/2006/relationships/tags" Target="../tags/tag482.xml" /><Relationship Id="rId20" Type="http://schemas.openxmlformats.org/officeDocument/2006/relationships/tags" Target="../tags/tag500.xml" /><Relationship Id="rId21" Type="http://schemas.openxmlformats.org/officeDocument/2006/relationships/tags" Target="../tags/tag501.xml" /><Relationship Id="rId22" Type="http://schemas.openxmlformats.org/officeDocument/2006/relationships/tags" Target="../tags/tag502.xml" /><Relationship Id="rId23" Type="http://schemas.openxmlformats.org/officeDocument/2006/relationships/tags" Target="../tags/tag503.xml" /><Relationship Id="rId24" Type="http://schemas.openxmlformats.org/officeDocument/2006/relationships/tags" Target="../tags/tag504.xml" /><Relationship Id="rId25" Type="http://schemas.openxmlformats.org/officeDocument/2006/relationships/tags" Target="../tags/tag505.xml" /><Relationship Id="rId26" Type="http://schemas.openxmlformats.org/officeDocument/2006/relationships/tags" Target="../tags/tag506.xml" /><Relationship Id="rId27" Type="http://schemas.openxmlformats.org/officeDocument/2006/relationships/tags" Target="../tags/tag507.xml" /><Relationship Id="rId28" Type="http://schemas.openxmlformats.org/officeDocument/2006/relationships/tags" Target="../tags/tag508.xml" /><Relationship Id="rId3" Type="http://schemas.openxmlformats.org/officeDocument/2006/relationships/tags" Target="../tags/tag483.xml" /><Relationship Id="rId4" Type="http://schemas.openxmlformats.org/officeDocument/2006/relationships/tags" Target="../tags/tag484.xml" /><Relationship Id="rId5" Type="http://schemas.openxmlformats.org/officeDocument/2006/relationships/tags" Target="../tags/tag485.xml" /><Relationship Id="rId6" Type="http://schemas.openxmlformats.org/officeDocument/2006/relationships/tags" Target="../tags/tag486.xml" /><Relationship Id="rId7" Type="http://schemas.openxmlformats.org/officeDocument/2006/relationships/tags" Target="../tags/tag487.xml" /><Relationship Id="rId8" Type="http://schemas.openxmlformats.org/officeDocument/2006/relationships/tags" Target="../tags/tag488.xml" /><Relationship Id="rId9" Type="http://schemas.openxmlformats.org/officeDocument/2006/relationships/tags" Target="../tags/tag489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72.xml" /><Relationship Id="rId2" Type="http://schemas.openxmlformats.org/officeDocument/2006/relationships/tags" Target="../tags/tag66.xml" /><Relationship Id="rId3" Type="http://schemas.openxmlformats.org/officeDocument/2006/relationships/image" Target="../media/image14.jpeg" /><Relationship Id="rId4" Type="http://schemas.openxmlformats.org/officeDocument/2006/relationships/tags" Target="../tags/tag67.xml" /><Relationship Id="rId5" Type="http://schemas.openxmlformats.org/officeDocument/2006/relationships/image" Target="../media/image15.jpeg" /><Relationship Id="rId6" Type="http://schemas.openxmlformats.org/officeDocument/2006/relationships/tags" Target="../tags/tag68.xml" /><Relationship Id="rId7" Type="http://schemas.openxmlformats.org/officeDocument/2006/relationships/tags" Target="../tags/tag69.xml" /><Relationship Id="rId8" Type="http://schemas.openxmlformats.org/officeDocument/2006/relationships/tags" Target="../tags/tag70.xml" /><Relationship Id="rId9" Type="http://schemas.openxmlformats.org/officeDocument/2006/relationships/tags" Target="../tags/tag71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509.xml" /><Relationship Id="rId3" Type="http://schemas.openxmlformats.org/officeDocument/2006/relationships/tags" Target="../tags/tag510.xml" /><Relationship Id="rId4" Type="http://schemas.openxmlformats.org/officeDocument/2006/relationships/image" Target="../media/image36.png" /><Relationship Id="rId5" Type="http://schemas.openxmlformats.org/officeDocument/2006/relationships/tags" Target="../tags/tag511.xml" /><Relationship Id="rId6" Type="http://schemas.openxmlformats.org/officeDocument/2006/relationships/tags" Target="../tags/tag512.xml" /><Relationship Id="rId7" Type="http://schemas.openxmlformats.org/officeDocument/2006/relationships/tags" Target="../tags/tag513.xml" /><Relationship Id="rId8" Type="http://schemas.openxmlformats.org/officeDocument/2006/relationships/tags" Target="../tags/tag514.xml" /><Relationship Id="rId9" Type="http://schemas.openxmlformats.org/officeDocument/2006/relationships/tags" Target="../tags/tag515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523.xml" /><Relationship Id="rId11" Type="http://schemas.openxmlformats.org/officeDocument/2006/relationships/tags" Target="../tags/tag524.xml" /><Relationship Id="rId12" Type="http://schemas.openxmlformats.org/officeDocument/2006/relationships/tags" Target="../tags/tag525.xml" /><Relationship Id="rId13" Type="http://schemas.openxmlformats.org/officeDocument/2006/relationships/tags" Target="../tags/tag526.xml" /><Relationship Id="rId14" Type="http://schemas.openxmlformats.org/officeDocument/2006/relationships/tags" Target="../tags/tag527.xml" /><Relationship Id="rId15" Type="http://schemas.openxmlformats.org/officeDocument/2006/relationships/tags" Target="../tags/tag528.xml" /><Relationship Id="rId16" Type="http://schemas.openxmlformats.org/officeDocument/2006/relationships/tags" Target="../tags/tag529.xml" /><Relationship Id="rId17" Type="http://schemas.openxmlformats.org/officeDocument/2006/relationships/tags" Target="../tags/tag530.xml" /><Relationship Id="rId18" Type="http://schemas.openxmlformats.org/officeDocument/2006/relationships/tags" Target="../tags/tag531.xml" /><Relationship Id="rId19" Type="http://schemas.openxmlformats.org/officeDocument/2006/relationships/tags" Target="../tags/tag532.xml" /><Relationship Id="rId2" Type="http://schemas.openxmlformats.org/officeDocument/2006/relationships/tags" Target="../tags/tag516.xml" /><Relationship Id="rId20" Type="http://schemas.openxmlformats.org/officeDocument/2006/relationships/tags" Target="../tags/tag533.xml" /><Relationship Id="rId21" Type="http://schemas.openxmlformats.org/officeDocument/2006/relationships/tags" Target="../tags/tag534.xml" /><Relationship Id="rId22" Type="http://schemas.openxmlformats.org/officeDocument/2006/relationships/tags" Target="../tags/tag535.xml" /><Relationship Id="rId23" Type="http://schemas.openxmlformats.org/officeDocument/2006/relationships/tags" Target="../tags/tag536.xml" /><Relationship Id="rId24" Type="http://schemas.openxmlformats.org/officeDocument/2006/relationships/tags" Target="../tags/tag537.xml" /><Relationship Id="rId25" Type="http://schemas.openxmlformats.org/officeDocument/2006/relationships/tags" Target="../tags/tag538.xml" /><Relationship Id="rId26" Type="http://schemas.openxmlformats.org/officeDocument/2006/relationships/tags" Target="../tags/tag539.xml" /><Relationship Id="rId27" Type="http://schemas.openxmlformats.org/officeDocument/2006/relationships/image" Target="../media/image38.jpeg" /><Relationship Id="rId28" Type="http://schemas.openxmlformats.org/officeDocument/2006/relationships/tags" Target="../tags/tag540.xml" /><Relationship Id="rId29" Type="http://schemas.openxmlformats.org/officeDocument/2006/relationships/tags" Target="../tags/tag541.xml" /><Relationship Id="rId3" Type="http://schemas.openxmlformats.org/officeDocument/2006/relationships/tags" Target="../tags/tag517.xml" /><Relationship Id="rId30" Type="http://schemas.openxmlformats.org/officeDocument/2006/relationships/tags" Target="../tags/tag542.xml" /><Relationship Id="rId31" Type="http://schemas.openxmlformats.org/officeDocument/2006/relationships/tags" Target="../tags/tag543.xml" /><Relationship Id="rId32" Type="http://schemas.openxmlformats.org/officeDocument/2006/relationships/tags" Target="../tags/tag544.xml" /><Relationship Id="rId33" Type="http://schemas.openxmlformats.org/officeDocument/2006/relationships/tags" Target="../tags/tag545.xml" /><Relationship Id="rId34" Type="http://schemas.openxmlformats.org/officeDocument/2006/relationships/tags" Target="../tags/tag546.xml" /><Relationship Id="rId35" Type="http://schemas.openxmlformats.org/officeDocument/2006/relationships/tags" Target="../tags/tag547.xml" /><Relationship Id="rId36" Type="http://schemas.openxmlformats.org/officeDocument/2006/relationships/tags" Target="../tags/tag548.xml" /><Relationship Id="rId37" Type="http://schemas.openxmlformats.org/officeDocument/2006/relationships/tags" Target="../tags/tag549.xml" /><Relationship Id="rId38" Type="http://schemas.openxmlformats.org/officeDocument/2006/relationships/tags" Target="../tags/tag550.xml" /><Relationship Id="rId4" Type="http://schemas.openxmlformats.org/officeDocument/2006/relationships/tags" Target="../tags/tag518.xml" /><Relationship Id="rId5" Type="http://schemas.openxmlformats.org/officeDocument/2006/relationships/tags" Target="../tags/tag519.xml" /><Relationship Id="rId6" Type="http://schemas.openxmlformats.org/officeDocument/2006/relationships/tags" Target="../tags/tag520.xml" /><Relationship Id="rId7" Type="http://schemas.openxmlformats.org/officeDocument/2006/relationships/tags" Target="../tags/tag521.xml" /><Relationship Id="rId8" Type="http://schemas.openxmlformats.org/officeDocument/2006/relationships/tags" Target="../tags/tag522.xml" /><Relationship Id="rId9" Type="http://schemas.openxmlformats.org/officeDocument/2006/relationships/image" Target="../media/image37.pn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40.png" /><Relationship Id="rId11" Type="http://schemas.openxmlformats.org/officeDocument/2006/relationships/tags" Target="../tags/tag558.xml" /><Relationship Id="rId12" Type="http://schemas.openxmlformats.org/officeDocument/2006/relationships/image" Target="../media/image41.png" /><Relationship Id="rId13" Type="http://schemas.openxmlformats.org/officeDocument/2006/relationships/tags" Target="../tags/tag559.xml" /><Relationship Id="rId14" Type="http://schemas.openxmlformats.org/officeDocument/2006/relationships/tags" Target="../tags/tag560.xml" /><Relationship Id="rId15" Type="http://schemas.openxmlformats.org/officeDocument/2006/relationships/tags" Target="../tags/tag561.xml" /><Relationship Id="rId16" Type="http://schemas.openxmlformats.org/officeDocument/2006/relationships/tags" Target="../tags/tag562.xml" /><Relationship Id="rId17" Type="http://schemas.openxmlformats.org/officeDocument/2006/relationships/tags" Target="../tags/tag563.xml" /><Relationship Id="rId18" Type="http://schemas.openxmlformats.org/officeDocument/2006/relationships/tags" Target="../tags/tag564.xml" /><Relationship Id="rId19" Type="http://schemas.openxmlformats.org/officeDocument/2006/relationships/tags" Target="../tags/tag565.xml" /><Relationship Id="rId2" Type="http://schemas.openxmlformats.org/officeDocument/2006/relationships/tags" Target="../tags/tag551.xml" /><Relationship Id="rId3" Type="http://schemas.openxmlformats.org/officeDocument/2006/relationships/tags" Target="../tags/tag552.xml" /><Relationship Id="rId4" Type="http://schemas.openxmlformats.org/officeDocument/2006/relationships/tags" Target="../tags/tag553.xml" /><Relationship Id="rId5" Type="http://schemas.openxmlformats.org/officeDocument/2006/relationships/tags" Target="../tags/tag554.xml" /><Relationship Id="rId6" Type="http://schemas.openxmlformats.org/officeDocument/2006/relationships/tags" Target="../tags/tag555.xml" /><Relationship Id="rId7" Type="http://schemas.openxmlformats.org/officeDocument/2006/relationships/tags" Target="../tags/tag556.xml" /><Relationship Id="rId8" Type="http://schemas.openxmlformats.org/officeDocument/2006/relationships/image" Target="../media/image39.jpeg" /><Relationship Id="rId9" Type="http://schemas.openxmlformats.org/officeDocument/2006/relationships/tags" Target="../tags/tag557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566.xml" /><Relationship Id="rId3" Type="http://schemas.openxmlformats.org/officeDocument/2006/relationships/tags" Target="../tags/tag567.xml" /><Relationship Id="rId4" Type="http://schemas.openxmlformats.org/officeDocument/2006/relationships/image" Target="../media/image36.png" /><Relationship Id="rId5" Type="http://schemas.openxmlformats.org/officeDocument/2006/relationships/tags" Target="../tags/tag568.xml" /><Relationship Id="rId6" Type="http://schemas.openxmlformats.org/officeDocument/2006/relationships/tags" Target="../tags/tag569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577.xml" /><Relationship Id="rId11" Type="http://schemas.openxmlformats.org/officeDocument/2006/relationships/tags" Target="../tags/tag578.xml" /><Relationship Id="rId12" Type="http://schemas.openxmlformats.org/officeDocument/2006/relationships/tags" Target="../tags/tag579.xml" /><Relationship Id="rId13" Type="http://schemas.openxmlformats.org/officeDocument/2006/relationships/tags" Target="../tags/tag580.xml" /><Relationship Id="rId14" Type="http://schemas.openxmlformats.org/officeDocument/2006/relationships/image" Target="../media/image43.png" /><Relationship Id="rId15" Type="http://schemas.openxmlformats.org/officeDocument/2006/relationships/tags" Target="../tags/tag581.xml" /><Relationship Id="rId16" Type="http://schemas.openxmlformats.org/officeDocument/2006/relationships/tags" Target="../tags/tag582.xml" /><Relationship Id="rId17" Type="http://schemas.openxmlformats.org/officeDocument/2006/relationships/image" Target="../media/image44.png" /><Relationship Id="rId2" Type="http://schemas.openxmlformats.org/officeDocument/2006/relationships/tags" Target="../tags/tag570.xml" /><Relationship Id="rId3" Type="http://schemas.openxmlformats.org/officeDocument/2006/relationships/tags" Target="../tags/tag571.xml" /><Relationship Id="rId4" Type="http://schemas.openxmlformats.org/officeDocument/2006/relationships/image" Target="../media/image42.png" /><Relationship Id="rId5" Type="http://schemas.openxmlformats.org/officeDocument/2006/relationships/tags" Target="../tags/tag572.xml" /><Relationship Id="rId6" Type="http://schemas.openxmlformats.org/officeDocument/2006/relationships/tags" Target="../tags/tag573.xml" /><Relationship Id="rId7" Type="http://schemas.openxmlformats.org/officeDocument/2006/relationships/tags" Target="../tags/tag574.xml" /><Relationship Id="rId8" Type="http://schemas.openxmlformats.org/officeDocument/2006/relationships/tags" Target="../tags/tag575.xml" /><Relationship Id="rId9" Type="http://schemas.openxmlformats.org/officeDocument/2006/relationships/tags" Target="../tags/tag576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48.png" /><Relationship Id="rId11" Type="http://schemas.openxmlformats.org/officeDocument/2006/relationships/tags" Target="../tags/tag588.xml" /><Relationship Id="rId12" Type="http://schemas.openxmlformats.org/officeDocument/2006/relationships/tags" Target="../tags/tag589.xml" /><Relationship Id="rId13" Type="http://schemas.openxmlformats.org/officeDocument/2006/relationships/tags" Target="../tags/tag590.xml" /><Relationship Id="rId14" Type="http://schemas.openxmlformats.org/officeDocument/2006/relationships/tags" Target="../tags/tag591.xml" /><Relationship Id="rId15" Type="http://schemas.openxmlformats.org/officeDocument/2006/relationships/tags" Target="../tags/tag592.xml" /><Relationship Id="rId16" Type="http://schemas.openxmlformats.org/officeDocument/2006/relationships/tags" Target="../tags/tag593.xml" /><Relationship Id="rId17" Type="http://schemas.openxmlformats.org/officeDocument/2006/relationships/tags" Target="../tags/tag594.xml" /><Relationship Id="rId18" Type="http://schemas.openxmlformats.org/officeDocument/2006/relationships/tags" Target="../tags/tag595.xml" /><Relationship Id="rId19" Type="http://schemas.openxmlformats.org/officeDocument/2006/relationships/tags" Target="../tags/tag596.xml" /><Relationship Id="rId2" Type="http://schemas.openxmlformats.org/officeDocument/2006/relationships/tags" Target="../tags/tag583.xml" /><Relationship Id="rId20" Type="http://schemas.openxmlformats.org/officeDocument/2006/relationships/tags" Target="../tags/tag597.xml" /><Relationship Id="rId3" Type="http://schemas.openxmlformats.org/officeDocument/2006/relationships/tags" Target="../tags/tag584.xml" /><Relationship Id="rId4" Type="http://schemas.openxmlformats.org/officeDocument/2006/relationships/image" Target="../media/image45.jpeg" /><Relationship Id="rId5" Type="http://schemas.openxmlformats.org/officeDocument/2006/relationships/tags" Target="../tags/tag585.xml" /><Relationship Id="rId6" Type="http://schemas.openxmlformats.org/officeDocument/2006/relationships/image" Target="../media/image46.jpeg" /><Relationship Id="rId7" Type="http://schemas.openxmlformats.org/officeDocument/2006/relationships/tags" Target="../tags/tag586.xml" /><Relationship Id="rId8" Type="http://schemas.openxmlformats.org/officeDocument/2006/relationships/image" Target="../media/image47.jpeg" /><Relationship Id="rId9" Type="http://schemas.openxmlformats.org/officeDocument/2006/relationships/tags" Target="../tags/tag587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598.xml" /><Relationship Id="rId3" Type="http://schemas.openxmlformats.org/officeDocument/2006/relationships/tags" Target="../tags/tag599.xml" /><Relationship Id="rId4" Type="http://schemas.openxmlformats.org/officeDocument/2006/relationships/tags" Target="../tags/tag600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609.xml" /><Relationship Id="rId11" Type="http://schemas.openxmlformats.org/officeDocument/2006/relationships/tags" Target="../tags/tag610.xml" /><Relationship Id="rId12" Type="http://schemas.openxmlformats.org/officeDocument/2006/relationships/tags" Target="../tags/tag611.xml" /><Relationship Id="rId13" Type="http://schemas.openxmlformats.org/officeDocument/2006/relationships/tags" Target="../tags/tag612.xml" /><Relationship Id="rId14" Type="http://schemas.openxmlformats.org/officeDocument/2006/relationships/image" Target="../media/image49.jpeg" /><Relationship Id="rId15" Type="http://schemas.openxmlformats.org/officeDocument/2006/relationships/tags" Target="../tags/tag613.xml" /><Relationship Id="rId16" Type="http://schemas.openxmlformats.org/officeDocument/2006/relationships/image" Target="../media/image50.jpeg" /><Relationship Id="rId17" Type="http://schemas.openxmlformats.org/officeDocument/2006/relationships/tags" Target="../tags/tag614.xml" /><Relationship Id="rId18" Type="http://schemas.openxmlformats.org/officeDocument/2006/relationships/image" Target="../media/image51.jpeg" /><Relationship Id="rId19" Type="http://schemas.openxmlformats.org/officeDocument/2006/relationships/tags" Target="../tags/tag615.xml" /><Relationship Id="rId2" Type="http://schemas.openxmlformats.org/officeDocument/2006/relationships/tags" Target="../tags/tag601.xml" /><Relationship Id="rId20" Type="http://schemas.openxmlformats.org/officeDocument/2006/relationships/tags" Target="../tags/tag616.xml" /><Relationship Id="rId21" Type="http://schemas.openxmlformats.org/officeDocument/2006/relationships/tags" Target="../tags/tag617.xml" /><Relationship Id="rId22" Type="http://schemas.openxmlformats.org/officeDocument/2006/relationships/tags" Target="../tags/tag618.xml" /><Relationship Id="rId23" Type="http://schemas.openxmlformats.org/officeDocument/2006/relationships/tags" Target="../tags/tag619.xml" /><Relationship Id="rId24" Type="http://schemas.openxmlformats.org/officeDocument/2006/relationships/tags" Target="../tags/tag620.xml" /><Relationship Id="rId25" Type="http://schemas.openxmlformats.org/officeDocument/2006/relationships/tags" Target="../tags/tag621.xml" /><Relationship Id="rId3" Type="http://schemas.openxmlformats.org/officeDocument/2006/relationships/tags" Target="../tags/tag602.xml" /><Relationship Id="rId4" Type="http://schemas.openxmlformats.org/officeDocument/2006/relationships/tags" Target="../tags/tag603.xml" /><Relationship Id="rId5" Type="http://schemas.openxmlformats.org/officeDocument/2006/relationships/tags" Target="../tags/tag604.xml" /><Relationship Id="rId6" Type="http://schemas.openxmlformats.org/officeDocument/2006/relationships/tags" Target="../tags/tag605.xml" /><Relationship Id="rId7" Type="http://schemas.openxmlformats.org/officeDocument/2006/relationships/tags" Target="../tags/tag606.xml" /><Relationship Id="rId8" Type="http://schemas.openxmlformats.org/officeDocument/2006/relationships/tags" Target="../tags/tag607.xml" /><Relationship Id="rId9" Type="http://schemas.openxmlformats.org/officeDocument/2006/relationships/tags" Target="../tags/tag608.x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627.xml" /><Relationship Id="rId11" Type="http://schemas.openxmlformats.org/officeDocument/2006/relationships/tags" Target="../tags/tag628.xml" /><Relationship Id="rId12" Type="http://schemas.openxmlformats.org/officeDocument/2006/relationships/tags" Target="../tags/tag629.xml" /><Relationship Id="rId13" Type="http://schemas.openxmlformats.org/officeDocument/2006/relationships/tags" Target="../tags/tag630.xml" /><Relationship Id="rId14" Type="http://schemas.openxmlformats.org/officeDocument/2006/relationships/tags" Target="../tags/tag631.xml" /><Relationship Id="rId15" Type="http://schemas.openxmlformats.org/officeDocument/2006/relationships/tags" Target="../tags/tag632.xml" /><Relationship Id="rId16" Type="http://schemas.openxmlformats.org/officeDocument/2006/relationships/tags" Target="../tags/tag633.xml" /><Relationship Id="rId17" Type="http://schemas.openxmlformats.org/officeDocument/2006/relationships/tags" Target="../tags/tag634.xml" /><Relationship Id="rId18" Type="http://schemas.openxmlformats.org/officeDocument/2006/relationships/tags" Target="../tags/tag635.xml" /><Relationship Id="rId19" Type="http://schemas.openxmlformats.org/officeDocument/2006/relationships/tags" Target="../tags/tag636.xml" /><Relationship Id="rId2" Type="http://schemas.openxmlformats.org/officeDocument/2006/relationships/tags" Target="../tags/tag622.xml" /><Relationship Id="rId20" Type="http://schemas.openxmlformats.org/officeDocument/2006/relationships/tags" Target="../tags/tag637.xml" /><Relationship Id="rId21" Type="http://schemas.openxmlformats.org/officeDocument/2006/relationships/tags" Target="../tags/tag638.xml" /><Relationship Id="rId22" Type="http://schemas.openxmlformats.org/officeDocument/2006/relationships/tags" Target="../tags/tag639.xml" /><Relationship Id="rId23" Type="http://schemas.openxmlformats.org/officeDocument/2006/relationships/tags" Target="../tags/tag640.xml" /><Relationship Id="rId24" Type="http://schemas.openxmlformats.org/officeDocument/2006/relationships/tags" Target="../tags/tag641.xml" /><Relationship Id="rId3" Type="http://schemas.openxmlformats.org/officeDocument/2006/relationships/tags" Target="../tags/tag623.xml" /><Relationship Id="rId4" Type="http://schemas.openxmlformats.org/officeDocument/2006/relationships/image" Target="../media/image52.jpeg" /><Relationship Id="rId5" Type="http://schemas.openxmlformats.org/officeDocument/2006/relationships/tags" Target="../tags/tag624.xml" /><Relationship Id="rId6" Type="http://schemas.openxmlformats.org/officeDocument/2006/relationships/image" Target="../media/image53.png" /><Relationship Id="rId7" Type="http://schemas.openxmlformats.org/officeDocument/2006/relationships/tags" Target="../tags/tag625.xml" /><Relationship Id="rId8" Type="http://schemas.openxmlformats.org/officeDocument/2006/relationships/image" Target="../media/image54.jpeg" /><Relationship Id="rId9" Type="http://schemas.openxmlformats.org/officeDocument/2006/relationships/tags" Target="../tags/tag626.xm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650.xml" /><Relationship Id="rId11" Type="http://schemas.openxmlformats.org/officeDocument/2006/relationships/tags" Target="../tags/tag651.xml" /><Relationship Id="rId12" Type="http://schemas.openxmlformats.org/officeDocument/2006/relationships/tags" Target="../tags/tag652.xml" /><Relationship Id="rId13" Type="http://schemas.openxmlformats.org/officeDocument/2006/relationships/tags" Target="../tags/tag653.xml" /><Relationship Id="rId14" Type="http://schemas.openxmlformats.org/officeDocument/2006/relationships/image" Target="../media/image55.jpeg" /><Relationship Id="rId15" Type="http://schemas.openxmlformats.org/officeDocument/2006/relationships/tags" Target="../tags/tag654.xml" /><Relationship Id="rId16" Type="http://schemas.openxmlformats.org/officeDocument/2006/relationships/tags" Target="../tags/tag655.xml" /><Relationship Id="rId17" Type="http://schemas.openxmlformats.org/officeDocument/2006/relationships/image" Target="../media/image56.jpeg" /><Relationship Id="rId18" Type="http://schemas.openxmlformats.org/officeDocument/2006/relationships/tags" Target="../tags/tag656.xml" /><Relationship Id="rId19" Type="http://schemas.openxmlformats.org/officeDocument/2006/relationships/tags" Target="../tags/tag657.xml" /><Relationship Id="rId2" Type="http://schemas.openxmlformats.org/officeDocument/2006/relationships/tags" Target="../tags/tag642.xml" /><Relationship Id="rId20" Type="http://schemas.openxmlformats.org/officeDocument/2006/relationships/tags" Target="../tags/tag658.xml" /><Relationship Id="rId21" Type="http://schemas.openxmlformats.org/officeDocument/2006/relationships/tags" Target="../tags/tag659.xml" /><Relationship Id="rId22" Type="http://schemas.openxmlformats.org/officeDocument/2006/relationships/tags" Target="../tags/tag660.xml" /><Relationship Id="rId23" Type="http://schemas.openxmlformats.org/officeDocument/2006/relationships/tags" Target="../tags/tag661.xml" /><Relationship Id="rId24" Type="http://schemas.openxmlformats.org/officeDocument/2006/relationships/tags" Target="../tags/tag662.xml" /><Relationship Id="rId3" Type="http://schemas.openxmlformats.org/officeDocument/2006/relationships/tags" Target="../tags/tag643.xml" /><Relationship Id="rId4" Type="http://schemas.openxmlformats.org/officeDocument/2006/relationships/tags" Target="../tags/tag644.xml" /><Relationship Id="rId5" Type="http://schemas.openxmlformats.org/officeDocument/2006/relationships/tags" Target="../tags/tag645.xml" /><Relationship Id="rId6" Type="http://schemas.openxmlformats.org/officeDocument/2006/relationships/tags" Target="../tags/tag646.xml" /><Relationship Id="rId7" Type="http://schemas.openxmlformats.org/officeDocument/2006/relationships/tags" Target="../tags/tag647.xml" /><Relationship Id="rId8" Type="http://schemas.openxmlformats.org/officeDocument/2006/relationships/tags" Target="../tags/tag648.xml" /><Relationship Id="rId9" Type="http://schemas.openxmlformats.org/officeDocument/2006/relationships/tags" Target="../tags/tag649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78.xml" /><Relationship Id="rId11" Type="http://schemas.openxmlformats.org/officeDocument/2006/relationships/tags" Target="../tags/tag79.xml" /><Relationship Id="rId12" Type="http://schemas.openxmlformats.org/officeDocument/2006/relationships/tags" Target="../tags/tag80.xml" /><Relationship Id="rId2" Type="http://schemas.openxmlformats.org/officeDocument/2006/relationships/tags" Target="../tags/tag73.xml" /><Relationship Id="rId3" Type="http://schemas.openxmlformats.org/officeDocument/2006/relationships/tags" Target="../tags/tag74.xml" /><Relationship Id="rId4" Type="http://schemas.openxmlformats.org/officeDocument/2006/relationships/image" Target="../media/image16.png" /><Relationship Id="rId5" Type="http://schemas.openxmlformats.org/officeDocument/2006/relationships/tags" Target="../tags/tag75.xml" /><Relationship Id="rId6" Type="http://schemas.openxmlformats.org/officeDocument/2006/relationships/video" Target="../media/media1.mp4" /><Relationship Id="rId7" Type="http://schemas.microsoft.com/office/2007/relationships/media" Target="../media/media1.mp4" /><Relationship Id="rId8" Type="http://schemas.openxmlformats.org/officeDocument/2006/relationships/tags" Target="../tags/tag76.xml" /><Relationship Id="rId9" Type="http://schemas.openxmlformats.org/officeDocument/2006/relationships/tags" Target="../tags/tag77.xml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663.xml" /><Relationship Id="rId3" Type="http://schemas.openxmlformats.org/officeDocument/2006/relationships/tags" Target="../tags/tag664.xml" /><Relationship Id="rId4" Type="http://schemas.openxmlformats.org/officeDocument/2006/relationships/image" Target="../media/image57.png" /><Relationship Id="rId5" Type="http://schemas.openxmlformats.org/officeDocument/2006/relationships/tags" Target="../tags/tag665.xml" /><Relationship Id="rId6" Type="http://schemas.openxmlformats.org/officeDocument/2006/relationships/tags" Target="../tags/tag666.xml" /><Relationship Id="rId7" Type="http://schemas.openxmlformats.org/officeDocument/2006/relationships/tags" Target="../tags/tag667.xml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673.xml" /><Relationship Id="rId11" Type="http://schemas.openxmlformats.org/officeDocument/2006/relationships/tags" Target="../tags/tag674.xml" /><Relationship Id="rId12" Type="http://schemas.openxmlformats.org/officeDocument/2006/relationships/tags" Target="../tags/tag675.xml" /><Relationship Id="rId13" Type="http://schemas.openxmlformats.org/officeDocument/2006/relationships/tags" Target="../tags/tag676.xml" /><Relationship Id="rId14" Type="http://schemas.openxmlformats.org/officeDocument/2006/relationships/tags" Target="../tags/tag677.xml" /><Relationship Id="rId15" Type="http://schemas.openxmlformats.org/officeDocument/2006/relationships/tags" Target="../tags/tag678.xml" /><Relationship Id="rId16" Type="http://schemas.openxmlformats.org/officeDocument/2006/relationships/tags" Target="../tags/tag679.xml" /><Relationship Id="rId17" Type="http://schemas.openxmlformats.org/officeDocument/2006/relationships/tags" Target="../tags/tag680.xml" /><Relationship Id="rId18" Type="http://schemas.openxmlformats.org/officeDocument/2006/relationships/tags" Target="../tags/tag681.xml" /><Relationship Id="rId19" Type="http://schemas.openxmlformats.org/officeDocument/2006/relationships/tags" Target="../tags/tag682.xml" /><Relationship Id="rId2" Type="http://schemas.openxmlformats.org/officeDocument/2006/relationships/tags" Target="../tags/tag668.xml" /><Relationship Id="rId20" Type="http://schemas.openxmlformats.org/officeDocument/2006/relationships/tags" Target="../tags/tag683.xml" /><Relationship Id="rId21" Type="http://schemas.openxmlformats.org/officeDocument/2006/relationships/tags" Target="../tags/tag684.xml" /><Relationship Id="rId22" Type="http://schemas.openxmlformats.org/officeDocument/2006/relationships/tags" Target="../tags/tag685.xml" /><Relationship Id="rId23" Type="http://schemas.openxmlformats.org/officeDocument/2006/relationships/tags" Target="../tags/tag686.xml" /><Relationship Id="rId24" Type="http://schemas.openxmlformats.org/officeDocument/2006/relationships/tags" Target="../tags/tag687.xml" /><Relationship Id="rId25" Type="http://schemas.openxmlformats.org/officeDocument/2006/relationships/tags" Target="../tags/tag688.xml" /><Relationship Id="rId3" Type="http://schemas.openxmlformats.org/officeDocument/2006/relationships/tags" Target="../tags/tag669.xml" /><Relationship Id="rId4" Type="http://schemas.openxmlformats.org/officeDocument/2006/relationships/image" Target="../media/image58.jpeg" /><Relationship Id="rId5" Type="http://schemas.openxmlformats.org/officeDocument/2006/relationships/tags" Target="../tags/tag670.xml" /><Relationship Id="rId6" Type="http://schemas.openxmlformats.org/officeDocument/2006/relationships/image" Target="../media/image59.jpeg" /><Relationship Id="rId7" Type="http://schemas.openxmlformats.org/officeDocument/2006/relationships/tags" Target="../tags/tag671.xml" /><Relationship Id="rId8" Type="http://schemas.openxmlformats.org/officeDocument/2006/relationships/image" Target="../media/image60.jpeg" /><Relationship Id="rId9" Type="http://schemas.openxmlformats.org/officeDocument/2006/relationships/tags" Target="../tags/tag672.xml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697.xml" /><Relationship Id="rId11" Type="http://schemas.openxmlformats.org/officeDocument/2006/relationships/tags" Target="../tags/tag698.xml" /><Relationship Id="rId12" Type="http://schemas.openxmlformats.org/officeDocument/2006/relationships/tags" Target="../tags/tag699.xml" /><Relationship Id="rId13" Type="http://schemas.openxmlformats.org/officeDocument/2006/relationships/tags" Target="../tags/tag700.xml" /><Relationship Id="rId14" Type="http://schemas.openxmlformats.org/officeDocument/2006/relationships/image" Target="../media/image61.jpeg" /><Relationship Id="rId15" Type="http://schemas.openxmlformats.org/officeDocument/2006/relationships/tags" Target="../tags/tag701.xml" /><Relationship Id="rId16" Type="http://schemas.openxmlformats.org/officeDocument/2006/relationships/image" Target="../media/image62.jpeg" /><Relationship Id="rId17" Type="http://schemas.openxmlformats.org/officeDocument/2006/relationships/tags" Target="../tags/tag702.xml" /><Relationship Id="rId18" Type="http://schemas.openxmlformats.org/officeDocument/2006/relationships/image" Target="../media/image63.jpeg" /><Relationship Id="rId19" Type="http://schemas.openxmlformats.org/officeDocument/2006/relationships/tags" Target="../tags/tag703.xml" /><Relationship Id="rId2" Type="http://schemas.openxmlformats.org/officeDocument/2006/relationships/tags" Target="../tags/tag689.xml" /><Relationship Id="rId20" Type="http://schemas.openxmlformats.org/officeDocument/2006/relationships/tags" Target="../tags/tag704.xml" /><Relationship Id="rId21" Type="http://schemas.openxmlformats.org/officeDocument/2006/relationships/tags" Target="../tags/tag705.xml" /><Relationship Id="rId22" Type="http://schemas.openxmlformats.org/officeDocument/2006/relationships/tags" Target="../tags/tag706.xml" /><Relationship Id="rId23" Type="http://schemas.openxmlformats.org/officeDocument/2006/relationships/tags" Target="../tags/tag707.xml" /><Relationship Id="rId24" Type="http://schemas.openxmlformats.org/officeDocument/2006/relationships/tags" Target="../tags/tag708.xml" /><Relationship Id="rId3" Type="http://schemas.openxmlformats.org/officeDocument/2006/relationships/tags" Target="../tags/tag690.xml" /><Relationship Id="rId4" Type="http://schemas.openxmlformats.org/officeDocument/2006/relationships/tags" Target="../tags/tag691.xml" /><Relationship Id="rId5" Type="http://schemas.openxmlformats.org/officeDocument/2006/relationships/tags" Target="../tags/tag692.xml" /><Relationship Id="rId6" Type="http://schemas.openxmlformats.org/officeDocument/2006/relationships/tags" Target="../tags/tag693.xml" /><Relationship Id="rId7" Type="http://schemas.openxmlformats.org/officeDocument/2006/relationships/tags" Target="../tags/tag694.xml" /><Relationship Id="rId8" Type="http://schemas.openxmlformats.org/officeDocument/2006/relationships/tags" Target="../tags/tag695.xml" /><Relationship Id="rId9" Type="http://schemas.openxmlformats.org/officeDocument/2006/relationships/tags" Target="../tags/tag696.xml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717.xml" /><Relationship Id="rId11" Type="http://schemas.openxmlformats.org/officeDocument/2006/relationships/tags" Target="../tags/tag718.xml" /><Relationship Id="rId12" Type="http://schemas.openxmlformats.org/officeDocument/2006/relationships/tags" Target="../tags/tag719.xml" /><Relationship Id="rId13" Type="http://schemas.openxmlformats.org/officeDocument/2006/relationships/tags" Target="../tags/tag720.xml" /><Relationship Id="rId14" Type="http://schemas.openxmlformats.org/officeDocument/2006/relationships/image" Target="../media/image64.jpeg" /><Relationship Id="rId15" Type="http://schemas.openxmlformats.org/officeDocument/2006/relationships/tags" Target="../tags/tag721.xml" /><Relationship Id="rId16" Type="http://schemas.openxmlformats.org/officeDocument/2006/relationships/tags" Target="../tags/tag722.xml" /><Relationship Id="rId17" Type="http://schemas.openxmlformats.org/officeDocument/2006/relationships/image" Target="../media/image65.jpeg" /><Relationship Id="rId18" Type="http://schemas.openxmlformats.org/officeDocument/2006/relationships/tags" Target="../tags/tag723.xml" /><Relationship Id="rId19" Type="http://schemas.openxmlformats.org/officeDocument/2006/relationships/tags" Target="../tags/tag724.xml" /><Relationship Id="rId2" Type="http://schemas.openxmlformats.org/officeDocument/2006/relationships/tags" Target="../tags/tag709.xml" /><Relationship Id="rId20" Type="http://schemas.openxmlformats.org/officeDocument/2006/relationships/tags" Target="../tags/tag725.xml" /><Relationship Id="rId21" Type="http://schemas.openxmlformats.org/officeDocument/2006/relationships/tags" Target="../tags/tag726.xml" /><Relationship Id="rId22" Type="http://schemas.openxmlformats.org/officeDocument/2006/relationships/tags" Target="../tags/tag727.xml" /><Relationship Id="rId23" Type="http://schemas.openxmlformats.org/officeDocument/2006/relationships/tags" Target="../tags/tag728.xml" /><Relationship Id="rId24" Type="http://schemas.openxmlformats.org/officeDocument/2006/relationships/tags" Target="../tags/tag729.xml" /><Relationship Id="rId3" Type="http://schemas.openxmlformats.org/officeDocument/2006/relationships/tags" Target="../tags/tag710.xml" /><Relationship Id="rId4" Type="http://schemas.openxmlformats.org/officeDocument/2006/relationships/tags" Target="../tags/tag711.xml" /><Relationship Id="rId5" Type="http://schemas.openxmlformats.org/officeDocument/2006/relationships/tags" Target="../tags/tag712.xml" /><Relationship Id="rId6" Type="http://schemas.openxmlformats.org/officeDocument/2006/relationships/tags" Target="../tags/tag713.xml" /><Relationship Id="rId7" Type="http://schemas.openxmlformats.org/officeDocument/2006/relationships/tags" Target="../tags/tag714.xml" /><Relationship Id="rId8" Type="http://schemas.openxmlformats.org/officeDocument/2006/relationships/tags" Target="../tags/tag715.xml" /><Relationship Id="rId9" Type="http://schemas.openxmlformats.org/officeDocument/2006/relationships/tags" Target="../tags/tag716.xml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738.xml" /><Relationship Id="rId11" Type="http://schemas.openxmlformats.org/officeDocument/2006/relationships/tags" Target="../tags/tag739.xml" /><Relationship Id="rId12" Type="http://schemas.openxmlformats.org/officeDocument/2006/relationships/tags" Target="../tags/tag740.xml" /><Relationship Id="rId13" Type="http://schemas.openxmlformats.org/officeDocument/2006/relationships/tags" Target="../tags/tag741.xml" /><Relationship Id="rId14" Type="http://schemas.openxmlformats.org/officeDocument/2006/relationships/tags" Target="../tags/tag742.xml" /><Relationship Id="rId15" Type="http://schemas.openxmlformats.org/officeDocument/2006/relationships/tags" Target="../tags/tag743.xml" /><Relationship Id="rId16" Type="http://schemas.openxmlformats.org/officeDocument/2006/relationships/tags" Target="../tags/tag744.xml" /><Relationship Id="rId17" Type="http://schemas.openxmlformats.org/officeDocument/2006/relationships/tags" Target="../tags/tag745.xml" /><Relationship Id="rId18" Type="http://schemas.openxmlformats.org/officeDocument/2006/relationships/tags" Target="../tags/tag746.xml" /><Relationship Id="rId19" Type="http://schemas.openxmlformats.org/officeDocument/2006/relationships/tags" Target="../tags/tag747.xml" /><Relationship Id="rId2" Type="http://schemas.openxmlformats.org/officeDocument/2006/relationships/tags" Target="../tags/tag730.xml" /><Relationship Id="rId20" Type="http://schemas.openxmlformats.org/officeDocument/2006/relationships/tags" Target="../tags/tag748.xml" /><Relationship Id="rId21" Type="http://schemas.openxmlformats.org/officeDocument/2006/relationships/tags" Target="../tags/tag749.xml" /><Relationship Id="rId22" Type="http://schemas.openxmlformats.org/officeDocument/2006/relationships/tags" Target="../tags/tag750.xml" /><Relationship Id="rId23" Type="http://schemas.openxmlformats.org/officeDocument/2006/relationships/tags" Target="../tags/tag751.xml" /><Relationship Id="rId24" Type="http://schemas.openxmlformats.org/officeDocument/2006/relationships/tags" Target="../tags/tag752.xml" /><Relationship Id="rId25" Type="http://schemas.openxmlformats.org/officeDocument/2006/relationships/tags" Target="../tags/tag753.xml" /><Relationship Id="rId26" Type="http://schemas.openxmlformats.org/officeDocument/2006/relationships/tags" Target="../tags/tag754.xml" /><Relationship Id="rId27" Type="http://schemas.openxmlformats.org/officeDocument/2006/relationships/tags" Target="../tags/tag755.xml" /><Relationship Id="rId28" Type="http://schemas.openxmlformats.org/officeDocument/2006/relationships/tags" Target="../tags/tag756.xml" /><Relationship Id="rId29" Type="http://schemas.openxmlformats.org/officeDocument/2006/relationships/tags" Target="../tags/tag757.xml" /><Relationship Id="rId3" Type="http://schemas.openxmlformats.org/officeDocument/2006/relationships/tags" Target="../tags/tag731.xml" /><Relationship Id="rId30" Type="http://schemas.openxmlformats.org/officeDocument/2006/relationships/tags" Target="../tags/tag758.xml" /><Relationship Id="rId31" Type="http://schemas.openxmlformats.org/officeDocument/2006/relationships/tags" Target="../tags/tag759.xml" /><Relationship Id="rId4" Type="http://schemas.openxmlformats.org/officeDocument/2006/relationships/tags" Target="../tags/tag732.xml" /><Relationship Id="rId5" Type="http://schemas.openxmlformats.org/officeDocument/2006/relationships/tags" Target="../tags/tag733.xml" /><Relationship Id="rId6" Type="http://schemas.openxmlformats.org/officeDocument/2006/relationships/tags" Target="../tags/tag734.xml" /><Relationship Id="rId7" Type="http://schemas.openxmlformats.org/officeDocument/2006/relationships/tags" Target="../tags/tag735.xml" /><Relationship Id="rId8" Type="http://schemas.openxmlformats.org/officeDocument/2006/relationships/tags" Target="../tags/tag736.xml" /><Relationship Id="rId9" Type="http://schemas.openxmlformats.org/officeDocument/2006/relationships/tags" Target="../tags/tag737.xml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766.xml" /><Relationship Id="rId11" Type="http://schemas.openxmlformats.org/officeDocument/2006/relationships/tags" Target="../tags/tag767.xml" /><Relationship Id="rId12" Type="http://schemas.openxmlformats.org/officeDocument/2006/relationships/tags" Target="../tags/tag768.xml" /><Relationship Id="rId2" Type="http://schemas.openxmlformats.org/officeDocument/2006/relationships/tags" Target="../tags/tag760.xml" /><Relationship Id="rId3" Type="http://schemas.openxmlformats.org/officeDocument/2006/relationships/image" Target="../media/image66.jpeg" /><Relationship Id="rId4" Type="http://schemas.openxmlformats.org/officeDocument/2006/relationships/tags" Target="../tags/tag761.xml" /><Relationship Id="rId5" Type="http://schemas.openxmlformats.org/officeDocument/2006/relationships/image" Target="../media/image67.jpeg" /><Relationship Id="rId6" Type="http://schemas.openxmlformats.org/officeDocument/2006/relationships/tags" Target="../tags/tag762.xml" /><Relationship Id="rId7" Type="http://schemas.openxmlformats.org/officeDocument/2006/relationships/tags" Target="../tags/tag763.xml" /><Relationship Id="rId8" Type="http://schemas.openxmlformats.org/officeDocument/2006/relationships/tags" Target="../tags/tag764.xml" /><Relationship Id="rId9" Type="http://schemas.openxmlformats.org/officeDocument/2006/relationships/tags" Target="../tags/tag765.xml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769.xml" /><Relationship Id="rId3" Type="http://schemas.openxmlformats.org/officeDocument/2006/relationships/tags" Target="../tags/tag770.xml" /><Relationship Id="rId4" Type="http://schemas.openxmlformats.org/officeDocument/2006/relationships/image" Target="../media/image68.png" /><Relationship Id="rId5" Type="http://schemas.openxmlformats.org/officeDocument/2006/relationships/tags" Target="../tags/tag771.xml" /><Relationship Id="rId6" Type="http://schemas.openxmlformats.org/officeDocument/2006/relationships/tags" Target="../tags/tag772.xml" /><Relationship Id="rId7" Type="http://schemas.openxmlformats.org/officeDocument/2006/relationships/package" Target="../embeddings/Document1.docx" TargetMode="Internal" /><Relationship Id="rId8" Type="http://schemas.openxmlformats.org/officeDocument/2006/relationships/image" Target="../media/image69.emf" /><Relationship Id="rId9" Type="http://schemas.openxmlformats.org/officeDocument/2006/relationships/vmlDrawing" Target="../drawings/vmlDrawing1.vml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773.xml" /><Relationship Id="rId3" Type="http://schemas.openxmlformats.org/officeDocument/2006/relationships/tags" Target="../tags/tag774.xml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775.xml" /><Relationship Id="rId3" Type="http://schemas.openxmlformats.org/officeDocument/2006/relationships/tags" Target="../tags/tag776.xml" /><Relationship Id="rId4" Type="http://schemas.openxmlformats.org/officeDocument/2006/relationships/tags" Target="../tags/tag777.xml" /><Relationship Id="rId5" Type="http://schemas.openxmlformats.org/officeDocument/2006/relationships/image" Target="../media/image19.png" /><Relationship Id="rId6" Type="http://schemas.openxmlformats.org/officeDocument/2006/relationships/tags" Target="../tags/tag778.xml" /><Relationship Id="rId7" Type="http://schemas.openxmlformats.org/officeDocument/2006/relationships/tags" Target="../tags/tag779.xml" /><Relationship Id="rId8" Type="http://schemas.openxmlformats.org/officeDocument/2006/relationships/image" Target="../media/image70.png" /><Relationship Id="rId9" Type="http://schemas.openxmlformats.org/officeDocument/2006/relationships/tags" Target="../tags/tag780.xml" /></Relationships>
</file>

<file path=ppt/slides/_rels/slide3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781.xml" /><Relationship Id="rId3" Type="http://schemas.openxmlformats.org/officeDocument/2006/relationships/tags" Target="../tags/tag782.xml" /><Relationship Id="rId4" Type="http://schemas.openxmlformats.org/officeDocument/2006/relationships/tags" Target="../tags/tag783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89.xml" /><Relationship Id="rId11" Type="http://schemas.openxmlformats.org/officeDocument/2006/relationships/tags" Target="../tags/tag90.xml" /><Relationship Id="rId12" Type="http://schemas.openxmlformats.org/officeDocument/2006/relationships/tags" Target="../tags/tag91.xml" /><Relationship Id="rId13" Type="http://schemas.openxmlformats.org/officeDocument/2006/relationships/tags" Target="../tags/tag92.xml" /><Relationship Id="rId14" Type="http://schemas.openxmlformats.org/officeDocument/2006/relationships/tags" Target="../tags/tag93.xml" /><Relationship Id="rId15" Type="http://schemas.openxmlformats.org/officeDocument/2006/relationships/tags" Target="../tags/tag94.xml" /><Relationship Id="rId16" Type="http://schemas.openxmlformats.org/officeDocument/2006/relationships/tags" Target="../tags/tag95.xml" /><Relationship Id="rId17" Type="http://schemas.openxmlformats.org/officeDocument/2006/relationships/tags" Target="../tags/tag96.xml" /><Relationship Id="rId18" Type="http://schemas.openxmlformats.org/officeDocument/2006/relationships/tags" Target="../tags/tag97.xml" /><Relationship Id="rId19" Type="http://schemas.openxmlformats.org/officeDocument/2006/relationships/image" Target="../media/image17.png" /><Relationship Id="rId2" Type="http://schemas.openxmlformats.org/officeDocument/2006/relationships/tags" Target="../tags/tag81.xml" /><Relationship Id="rId20" Type="http://schemas.openxmlformats.org/officeDocument/2006/relationships/tags" Target="../tags/tag98.xml" /><Relationship Id="rId21" Type="http://schemas.openxmlformats.org/officeDocument/2006/relationships/image" Target="../media/image18.png" /><Relationship Id="rId22" Type="http://schemas.openxmlformats.org/officeDocument/2006/relationships/tags" Target="../tags/tag99.xml" /><Relationship Id="rId3" Type="http://schemas.openxmlformats.org/officeDocument/2006/relationships/tags" Target="../tags/tag82.xml" /><Relationship Id="rId4" Type="http://schemas.openxmlformats.org/officeDocument/2006/relationships/tags" Target="../tags/tag83.xml" /><Relationship Id="rId5" Type="http://schemas.openxmlformats.org/officeDocument/2006/relationships/tags" Target="../tags/tag84.xml" /><Relationship Id="rId6" Type="http://schemas.openxmlformats.org/officeDocument/2006/relationships/tags" Target="../tags/tag85.xml" /><Relationship Id="rId7" Type="http://schemas.openxmlformats.org/officeDocument/2006/relationships/tags" Target="../tags/tag86.xml" /><Relationship Id="rId8" Type="http://schemas.openxmlformats.org/officeDocument/2006/relationships/tags" Target="../tags/tag87.xml" /><Relationship Id="rId9" Type="http://schemas.openxmlformats.org/officeDocument/2006/relationships/tags" Target="../tags/tag88.xml" /></Relationships>
</file>

<file path=ppt/slides/_rels/slide4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784.xml" /><Relationship Id="rId3" Type="http://schemas.openxmlformats.org/officeDocument/2006/relationships/tags" Target="../tags/tag785.xml" /><Relationship Id="rId4" Type="http://schemas.openxmlformats.org/officeDocument/2006/relationships/tags" Target="../tags/tag786.xml" /><Relationship Id="rId5" Type="http://schemas.openxmlformats.org/officeDocument/2006/relationships/image" Target="../media/image71.png" /><Relationship Id="rId6" Type="http://schemas.openxmlformats.org/officeDocument/2006/relationships/tags" Target="../tags/tag787.xml" /></Relationships>
</file>

<file path=ppt/slides/_rels/slide4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788.xml" /><Relationship Id="rId3" Type="http://schemas.openxmlformats.org/officeDocument/2006/relationships/tags" Target="../tags/tag789.xml" /><Relationship Id="rId4" Type="http://schemas.openxmlformats.org/officeDocument/2006/relationships/tags" Target="../tags/tag790.xml" /><Relationship Id="rId5" Type="http://schemas.openxmlformats.org/officeDocument/2006/relationships/image" Target="../media/image72.png" /><Relationship Id="rId6" Type="http://schemas.openxmlformats.org/officeDocument/2006/relationships/tags" Target="../tags/tag791.xml" /></Relationships>
</file>

<file path=ppt/slides/_rels/slide4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792.xml" /><Relationship Id="rId3" Type="http://schemas.openxmlformats.org/officeDocument/2006/relationships/tags" Target="../tags/tag793.xml" /><Relationship Id="rId4" Type="http://schemas.openxmlformats.org/officeDocument/2006/relationships/image" Target="../media/image73.png" /><Relationship Id="rId5" Type="http://schemas.openxmlformats.org/officeDocument/2006/relationships/tags" Target="../tags/tag794.xml" /><Relationship Id="rId6" Type="http://schemas.openxmlformats.org/officeDocument/2006/relationships/tags" Target="../tags/tag795.xml" /><Relationship Id="rId7" Type="http://schemas.openxmlformats.org/officeDocument/2006/relationships/tags" Target="../tags/tag796.xml" /><Relationship Id="rId8" Type="http://schemas.openxmlformats.org/officeDocument/2006/relationships/tags" Target="../tags/tag797.xml" /></Relationships>
</file>

<file path=ppt/slides/_rels/slide4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798.xml" /><Relationship Id="rId3" Type="http://schemas.openxmlformats.org/officeDocument/2006/relationships/tags" Target="../tags/tag799.xml" /><Relationship Id="rId4" Type="http://schemas.openxmlformats.org/officeDocument/2006/relationships/image" Target="../media/image74.png" /><Relationship Id="rId5" Type="http://schemas.openxmlformats.org/officeDocument/2006/relationships/tags" Target="../tags/tag800.xml" /><Relationship Id="rId6" Type="http://schemas.openxmlformats.org/officeDocument/2006/relationships/tags" Target="../tags/tag801.xml" /></Relationships>
</file>

<file path=ppt/slides/_rels/slide4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802.xml" /><Relationship Id="rId3" Type="http://schemas.openxmlformats.org/officeDocument/2006/relationships/tags" Target="../tags/tag803.xml" /><Relationship Id="rId4" Type="http://schemas.openxmlformats.org/officeDocument/2006/relationships/image" Target="../media/image74.png" /><Relationship Id="rId5" Type="http://schemas.openxmlformats.org/officeDocument/2006/relationships/tags" Target="../tags/tag804.xml" /><Relationship Id="rId6" Type="http://schemas.openxmlformats.org/officeDocument/2006/relationships/tags" Target="../tags/tag805.xml" /><Relationship Id="rId7" Type="http://schemas.openxmlformats.org/officeDocument/2006/relationships/package" Target="../embeddings/Document2.docx" TargetMode="Internal" /><Relationship Id="rId8" Type="http://schemas.openxmlformats.org/officeDocument/2006/relationships/image" Target="../media/image75.emf" /><Relationship Id="rId9" Type="http://schemas.openxmlformats.org/officeDocument/2006/relationships/vmlDrawing" Target="../drawings/vmlDrawing2.vml" /></Relationships>
</file>

<file path=ppt/slides/_rels/slide4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814.xml" /><Relationship Id="rId11" Type="http://schemas.openxmlformats.org/officeDocument/2006/relationships/tags" Target="../tags/tag815.xml" /><Relationship Id="rId12" Type="http://schemas.openxmlformats.org/officeDocument/2006/relationships/tags" Target="../tags/tag816.xml" /><Relationship Id="rId13" Type="http://schemas.openxmlformats.org/officeDocument/2006/relationships/tags" Target="../tags/tag817.xml" /><Relationship Id="rId14" Type="http://schemas.openxmlformats.org/officeDocument/2006/relationships/tags" Target="../tags/tag818.xml" /><Relationship Id="rId15" Type="http://schemas.openxmlformats.org/officeDocument/2006/relationships/tags" Target="../tags/tag819.xml" /><Relationship Id="rId16" Type="http://schemas.openxmlformats.org/officeDocument/2006/relationships/tags" Target="../tags/tag820.xml" /><Relationship Id="rId17" Type="http://schemas.openxmlformats.org/officeDocument/2006/relationships/tags" Target="../tags/tag821.xml" /><Relationship Id="rId18" Type="http://schemas.openxmlformats.org/officeDocument/2006/relationships/tags" Target="../tags/tag822.xml" /><Relationship Id="rId19" Type="http://schemas.openxmlformats.org/officeDocument/2006/relationships/tags" Target="../tags/tag823.xml" /><Relationship Id="rId2" Type="http://schemas.openxmlformats.org/officeDocument/2006/relationships/tags" Target="../tags/tag806.xml" /><Relationship Id="rId20" Type="http://schemas.openxmlformats.org/officeDocument/2006/relationships/tags" Target="../tags/tag824.xml" /><Relationship Id="rId21" Type="http://schemas.openxmlformats.org/officeDocument/2006/relationships/tags" Target="../tags/tag825.xml" /><Relationship Id="rId22" Type="http://schemas.openxmlformats.org/officeDocument/2006/relationships/tags" Target="../tags/tag826.xml" /><Relationship Id="rId23" Type="http://schemas.openxmlformats.org/officeDocument/2006/relationships/tags" Target="../tags/tag827.xml" /><Relationship Id="rId24" Type="http://schemas.openxmlformats.org/officeDocument/2006/relationships/tags" Target="../tags/tag828.xml" /><Relationship Id="rId25" Type="http://schemas.openxmlformats.org/officeDocument/2006/relationships/tags" Target="../tags/tag829.xml" /><Relationship Id="rId26" Type="http://schemas.openxmlformats.org/officeDocument/2006/relationships/tags" Target="../tags/tag830.xml" /><Relationship Id="rId3" Type="http://schemas.openxmlformats.org/officeDocument/2006/relationships/tags" Target="../tags/tag807.xml" /><Relationship Id="rId4" Type="http://schemas.openxmlformats.org/officeDocument/2006/relationships/tags" Target="../tags/tag808.xml" /><Relationship Id="rId5" Type="http://schemas.openxmlformats.org/officeDocument/2006/relationships/tags" Target="../tags/tag809.xml" /><Relationship Id="rId6" Type="http://schemas.openxmlformats.org/officeDocument/2006/relationships/tags" Target="../tags/tag810.xml" /><Relationship Id="rId7" Type="http://schemas.openxmlformats.org/officeDocument/2006/relationships/tags" Target="../tags/tag811.xml" /><Relationship Id="rId8" Type="http://schemas.openxmlformats.org/officeDocument/2006/relationships/tags" Target="../tags/tag812.xml" /><Relationship Id="rId9" Type="http://schemas.openxmlformats.org/officeDocument/2006/relationships/tags" Target="../tags/tag813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106.xml" /><Relationship Id="rId11" Type="http://schemas.openxmlformats.org/officeDocument/2006/relationships/tags" Target="../tags/tag107.xml" /><Relationship Id="rId12" Type="http://schemas.openxmlformats.org/officeDocument/2006/relationships/tags" Target="../tags/tag108.xml" /><Relationship Id="rId13" Type="http://schemas.openxmlformats.org/officeDocument/2006/relationships/tags" Target="../tags/tag109.xml" /><Relationship Id="rId14" Type="http://schemas.openxmlformats.org/officeDocument/2006/relationships/tags" Target="../tags/tag110.xml" /><Relationship Id="rId15" Type="http://schemas.openxmlformats.org/officeDocument/2006/relationships/tags" Target="../tags/tag111.xml" /><Relationship Id="rId16" Type="http://schemas.openxmlformats.org/officeDocument/2006/relationships/tags" Target="../tags/tag112.xml" /><Relationship Id="rId17" Type="http://schemas.openxmlformats.org/officeDocument/2006/relationships/tags" Target="../tags/tag113.xml" /><Relationship Id="rId2" Type="http://schemas.openxmlformats.org/officeDocument/2006/relationships/tags" Target="../tags/tag100.xml" /><Relationship Id="rId3" Type="http://schemas.openxmlformats.org/officeDocument/2006/relationships/image" Target="../media/image19.png" /><Relationship Id="rId4" Type="http://schemas.openxmlformats.org/officeDocument/2006/relationships/tags" Target="../tags/tag101.xml" /><Relationship Id="rId5" Type="http://schemas.openxmlformats.org/officeDocument/2006/relationships/tags" Target="../tags/tag102.xml" /><Relationship Id="rId6" Type="http://schemas.openxmlformats.org/officeDocument/2006/relationships/tags" Target="../tags/tag103.xml" /><Relationship Id="rId7" Type="http://schemas.openxmlformats.org/officeDocument/2006/relationships/image" Target="../media/image20.jpeg" /><Relationship Id="rId8" Type="http://schemas.openxmlformats.org/officeDocument/2006/relationships/tags" Target="../tags/tag104.xml" /><Relationship Id="rId9" Type="http://schemas.openxmlformats.org/officeDocument/2006/relationships/tags" Target="../tags/tag105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21.jpeg" /><Relationship Id="rId11" Type="http://schemas.openxmlformats.org/officeDocument/2006/relationships/tags" Target="../tags/tag122.xml" /><Relationship Id="rId12" Type="http://schemas.openxmlformats.org/officeDocument/2006/relationships/tags" Target="../tags/tag123.xml" /><Relationship Id="rId13" Type="http://schemas.openxmlformats.org/officeDocument/2006/relationships/tags" Target="../tags/tag124.xml" /><Relationship Id="rId14" Type="http://schemas.openxmlformats.org/officeDocument/2006/relationships/tags" Target="../tags/tag125.xml" /><Relationship Id="rId15" Type="http://schemas.openxmlformats.org/officeDocument/2006/relationships/tags" Target="../tags/tag126.xml" /><Relationship Id="rId16" Type="http://schemas.openxmlformats.org/officeDocument/2006/relationships/tags" Target="../tags/tag127.xml" /><Relationship Id="rId17" Type="http://schemas.openxmlformats.org/officeDocument/2006/relationships/tags" Target="../tags/tag128.xml" /><Relationship Id="rId2" Type="http://schemas.openxmlformats.org/officeDocument/2006/relationships/tags" Target="../tags/tag114.xml" /><Relationship Id="rId3" Type="http://schemas.openxmlformats.org/officeDocument/2006/relationships/tags" Target="../tags/tag115.xml" /><Relationship Id="rId4" Type="http://schemas.openxmlformats.org/officeDocument/2006/relationships/tags" Target="../tags/tag116.xml" /><Relationship Id="rId5" Type="http://schemas.openxmlformats.org/officeDocument/2006/relationships/tags" Target="../tags/tag117.xml" /><Relationship Id="rId6" Type="http://schemas.openxmlformats.org/officeDocument/2006/relationships/tags" Target="../tags/tag118.xml" /><Relationship Id="rId7" Type="http://schemas.openxmlformats.org/officeDocument/2006/relationships/tags" Target="../tags/tag119.xml" /><Relationship Id="rId8" Type="http://schemas.openxmlformats.org/officeDocument/2006/relationships/tags" Target="../tags/tag120.xml" /><Relationship Id="rId9" Type="http://schemas.openxmlformats.org/officeDocument/2006/relationships/tags" Target="../tags/tag121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37.xml" /><Relationship Id="rId100" Type="http://schemas.openxmlformats.org/officeDocument/2006/relationships/tags" Target="../tags/tag226.xml" /><Relationship Id="rId101" Type="http://schemas.openxmlformats.org/officeDocument/2006/relationships/tags" Target="../tags/tag227.xml" /><Relationship Id="rId102" Type="http://schemas.openxmlformats.org/officeDocument/2006/relationships/tags" Target="../tags/tag228.xml" /><Relationship Id="rId103" Type="http://schemas.openxmlformats.org/officeDocument/2006/relationships/tags" Target="../tags/tag229.xml" /><Relationship Id="rId104" Type="http://schemas.openxmlformats.org/officeDocument/2006/relationships/tags" Target="../tags/tag230.xml" /><Relationship Id="rId105" Type="http://schemas.openxmlformats.org/officeDocument/2006/relationships/tags" Target="../tags/tag231.xml" /><Relationship Id="rId106" Type="http://schemas.openxmlformats.org/officeDocument/2006/relationships/tags" Target="../tags/tag232.xml" /><Relationship Id="rId107" Type="http://schemas.openxmlformats.org/officeDocument/2006/relationships/tags" Target="../tags/tag233.xml" /><Relationship Id="rId108" Type="http://schemas.openxmlformats.org/officeDocument/2006/relationships/tags" Target="../tags/tag234.xml" /><Relationship Id="rId109" Type="http://schemas.openxmlformats.org/officeDocument/2006/relationships/tags" Target="../tags/tag235.xml" /><Relationship Id="rId11" Type="http://schemas.openxmlformats.org/officeDocument/2006/relationships/tags" Target="../tags/tag138.xml" /><Relationship Id="rId110" Type="http://schemas.openxmlformats.org/officeDocument/2006/relationships/tags" Target="../tags/tag236.xml" /><Relationship Id="rId111" Type="http://schemas.openxmlformats.org/officeDocument/2006/relationships/tags" Target="../tags/tag237.xml" /><Relationship Id="rId112" Type="http://schemas.openxmlformats.org/officeDocument/2006/relationships/tags" Target="../tags/tag238.xml" /><Relationship Id="rId113" Type="http://schemas.openxmlformats.org/officeDocument/2006/relationships/tags" Target="../tags/tag239.xml" /><Relationship Id="rId114" Type="http://schemas.openxmlformats.org/officeDocument/2006/relationships/tags" Target="../tags/tag240.xml" /><Relationship Id="rId115" Type="http://schemas.openxmlformats.org/officeDocument/2006/relationships/tags" Target="../tags/tag241.xml" /><Relationship Id="rId12" Type="http://schemas.openxmlformats.org/officeDocument/2006/relationships/tags" Target="../tags/tag139.xml" /><Relationship Id="rId13" Type="http://schemas.openxmlformats.org/officeDocument/2006/relationships/tags" Target="../tags/tag140.xml" /><Relationship Id="rId14" Type="http://schemas.openxmlformats.org/officeDocument/2006/relationships/tags" Target="../tags/tag141.xml" /><Relationship Id="rId15" Type="http://schemas.openxmlformats.org/officeDocument/2006/relationships/tags" Target="../tags/tag142.xml" /><Relationship Id="rId16" Type="http://schemas.openxmlformats.org/officeDocument/2006/relationships/tags" Target="../tags/tag143.xml" /><Relationship Id="rId17" Type="http://schemas.openxmlformats.org/officeDocument/2006/relationships/tags" Target="../tags/tag144.xml" /><Relationship Id="rId18" Type="http://schemas.openxmlformats.org/officeDocument/2006/relationships/tags" Target="../tags/tag145.xml" /><Relationship Id="rId19" Type="http://schemas.openxmlformats.org/officeDocument/2006/relationships/tags" Target="../tags/tag146.xml" /><Relationship Id="rId2" Type="http://schemas.openxmlformats.org/officeDocument/2006/relationships/tags" Target="../tags/tag129.xml" /><Relationship Id="rId20" Type="http://schemas.openxmlformats.org/officeDocument/2006/relationships/tags" Target="../tags/tag147.xml" /><Relationship Id="rId21" Type="http://schemas.openxmlformats.org/officeDocument/2006/relationships/tags" Target="../tags/tag148.xml" /><Relationship Id="rId22" Type="http://schemas.openxmlformats.org/officeDocument/2006/relationships/tags" Target="../tags/tag149.xml" /><Relationship Id="rId23" Type="http://schemas.openxmlformats.org/officeDocument/2006/relationships/tags" Target="../tags/tag150.xml" /><Relationship Id="rId24" Type="http://schemas.openxmlformats.org/officeDocument/2006/relationships/tags" Target="../tags/tag151.xml" /><Relationship Id="rId25" Type="http://schemas.openxmlformats.org/officeDocument/2006/relationships/tags" Target="../tags/tag152.xml" /><Relationship Id="rId26" Type="http://schemas.openxmlformats.org/officeDocument/2006/relationships/tags" Target="../tags/tag153.xml" /><Relationship Id="rId27" Type="http://schemas.openxmlformats.org/officeDocument/2006/relationships/tags" Target="../tags/tag154.xml" /><Relationship Id="rId28" Type="http://schemas.openxmlformats.org/officeDocument/2006/relationships/tags" Target="../tags/tag155.xml" /><Relationship Id="rId29" Type="http://schemas.openxmlformats.org/officeDocument/2006/relationships/tags" Target="../tags/tag156.xml" /><Relationship Id="rId3" Type="http://schemas.openxmlformats.org/officeDocument/2006/relationships/tags" Target="../tags/tag130.xml" /><Relationship Id="rId30" Type="http://schemas.openxmlformats.org/officeDocument/2006/relationships/tags" Target="../tags/tag157.xml" /><Relationship Id="rId31" Type="http://schemas.openxmlformats.org/officeDocument/2006/relationships/tags" Target="../tags/tag158.xml" /><Relationship Id="rId32" Type="http://schemas.openxmlformats.org/officeDocument/2006/relationships/tags" Target="../tags/tag159.xml" /><Relationship Id="rId33" Type="http://schemas.openxmlformats.org/officeDocument/2006/relationships/tags" Target="../tags/tag160.xml" /><Relationship Id="rId34" Type="http://schemas.openxmlformats.org/officeDocument/2006/relationships/tags" Target="../tags/tag161.xml" /><Relationship Id="rId35" Type="http://schemas.openxmlformats.org/officeDocument/2006/relationships/tags" Target="../tags/tag162.xml" /><Relationship Id="rId36" Type="http://schemas.openxmlformats.org/officeDocument/2006/relationships/tags" Target="../tags/tag163.xml" /><Relationship Id="rId37" Type="http://schemas.openxmlformats.org/officeDocument/2006/relationships/tags" Target="../tags/tag164.xml" /><Relationship Id="rId38" Type="http://schemas.openxmlformats.org/officeDocument/2006/relationships/tags" Target="../tags/tag165.xml" /><Relationship Id="rId39" Type="http://schemas.openxmlformats.org/officeDocument/2006/relationships/tags" Target="../tags/tag166.xml" /><Relationship Id="rId4" Type="http://schemas.openxmlformats.org/officeDocument/2006/relationships/tags" Target="../tags/tag131.xml" /><Relationship Id="rId40" Type="http://schemas.openxmlformats.org/officeDocument/2006/relationships/tags" Target="../tags/tag167.xml" /><Relationship Id="rId41" Type="http://schemas.openxmlformats.org/officeDocument/2006/relationships/tags" Target="../tags/tag168.xml" /><Relationship Id="rId42" Type="http://schemas.openxmlformats.org/officeDocument/2006/relationships/tags" Target="../tags/tag169.xml" /><Relationship Id="rId43" Type="http://schemas.openxmlformats.org/officeDocument/2006/relationships/tags" Target="../tags/tag170.xml" /><Relationship Id="rId44" Type="http://schemas.openxmlformats.org/officeDocument/2006/relationships/tags" Target="../tags/tag171.xml" /><Relationship Id="rId45" Type="http://schemas.openxmlformats.org/officeDocument/2006/relationships/tags" Target="../tags/tag172.xml" /><Relationship Id="rId46" Type="http://schemas.openxmlformats.org/officeDocument/2006/relationships/tags" Target="../tags/tag173.xml" /><Relationship Id="rId47" Type="http://schemas.openxmlformats.org/officeDocument/2006/relationships/tags" Target="../tags/tag174.xml" /><Relationship Id="rId48" Type="http://schemas.openxmlformats.org/officeDocument/2006/relationships/tags" Target="../tags/tag175.xml" /><Relationship Id="rId49" Type="http://schemas.openxmlformats.org/officeDocument/2006/relationships/tags" Target="../tags/tag176.xml" /><Relationship Id="rId5" Type="http://schemas.openxmlformats.org/officeDocument/2006/relationships/tags" Target="../tags/tag132.xml" /><Relationship Id="rId50" Type="http://schemas.openxmlformats.org/officeDocument/2006/relationships/tags" Target="../tags/tag177.xml" /><Relationship Id="rId51" Type="http://schemas.openxmlformats.org/officeDocument/2006/relationships/tags" Target="../tags/tag178.xml" /><Relationship Id="rId52" Type="http://schemas.openxmlformats.org/officeDocument/2006/relationships/tags" Target="../tags/tag179.xml" /><Relationship Id="rId53" Type="http://schemas.openxmlformats.org/officeDocument/2006/relationships/tags" Target="../tags/tag180.xml" /><Relationship Id="rId54" Type="http://schemas.openxmlformats.org/officeDocument/2006/relationships/tags" Target="../tags/tag181.xml" /><Relationship Id="rId55" Type="http://schemas.openxmlformats.org/officeDocument/2006/relationships/tags" Target="../tags/tag182.xml" /><Relationship Id="rId56" Type="http://schemas.openxmlformats.org/officeDocument/2006/relationships/tags" Target="../tags/tag183.xml" /><Relationship Id="rId57" Type="http://schemas.openxmlformats.org/officeDocument/2006/relationships/tags" Target="../tags/tag184.xml" /><Relationship Id="rId58" Type="http://schemas.openxmlformats.org/officeDocument/2006/relationships/tags" Target="../tags/tag185.xml" /><Relationship Id="rId59" Type="http://schemas.openxmlformats.org/officeDocument/2006/relationships/tags" Target="../tags/tag186.xml" /><Relationship Id="rId6" Type="http://schemas.openxmlformats.org/officeDocument/2006/relationships/tags" Target="../tags/tag133.xml" /><Relationship Id="rId60" Type="http://schemas.openxmlformats.org/officeDocument/2006/relationships/tags" Target="../tags/tag187.xml" /><Relationship Id="rId61" Type="http://schemas.openxmlformats.org/officeDocument/2006/relationships/tags" Target="../tags/tag188.xml" /><Relationship Id="rId62" Type="http://schemas.openxmlformats.org/officeDocument/2006/relationships/tags" Target="../tags/tag189.xml" /><Relationship Id="rId63" Type="http://schemas.openxmlformats.org/officeDocument/2006/relationships/tags" Target="../tags/tag190.xml" /><Relationship Id="rId64" Type="http://schemas.openxmlformats.org/officeDocument/2006/relationships/tags" Target="../tags/tag191.xml" /><Relationship Id="rId65" Type="http://schemas.openxmlformats.org/officeDocument/2006/relationships/tags" Target="../tags/tag192.xml" /><Relationship Id="rId66" Type="http://schemas.openxmlformats.org/officeDocument/2006/relationships/tags" Target="../tags/tag193.xml" /><Relationship Id="rId67" Type="http://schemas.openxmlformats.org/officeDocument/2006/relationships/tags" Target="../tags/tag194.xml" /><Relationship Id="rId68" Type="http://schemas.openxmlformats.org/officeDocument/2006/relationships/tags" Target="../tags/tag195.xml" /><Relationship Id="rId69" Type="http://schemas.openxmlformats.org/officeDocument/2006/relationships/tags" Target="../tags/tag196.xml" /><Relationship Id="rId7" Type="http://schemas.openxmlformats.org/officeDocument/2006/relationships/tags" Target="../tags/tag134.xml" /><Relationship Id="rId70" Type="http://schemas.openxmlformats.org/officeDocument/2006/relationships/image" Target="../media/image22.jpeg" /><Relationship Id="rId71" Type="http://schemas.openxmlformats.org/officeDocument/2006/relationships/tags" Target="../tags/tag197.xml" /><Relationship Id="rId72" Type="http://schemas.openxmlformats.org/officeDocument/2006/relationships/tags" Target="../tags/tag198.xml" /><Relationship Id="rId73" Type="http://schemas.openxmlformats.org/officeDocument/2006/relationships/tags" Target="../tags/tag199.xml" /><Relationship Id="rId74" Type="http://schemas.openxmlformats.org/officeDocument/2006/relationships/tags" Target="../tags/tag200.xml" /><Relationship Id="rId75" Type="http://schemas.openxmlformats.org/officeDocument/2006/relationships/tags" Target="../tags/tag201.xml" /><Relationship Id="rId76" Type="http://schemas.openxmlformats.org/officeDocument/2006/relationships/tags" Target="../tags/tag202.xml" /><Relationship Id="rId77" Type="http://schemas.openxmlformats.org/officeDocument/2006/relationships/tags" Target="../tags/tag203.xml" /><Relationship Id="rId78" Type="http://schemas.openxmlformats.org/officeDocument/2006/relationships/tags" Target="../tags/tag204.xml" /><Relationship Id="rId79" Type="http://schemas.openxmlformats.org/officeDocument/2006/relationships/tags" Target="../tags/tag205.xml" /><Relationship Id="rId8" Type="http://schemas.openxmlformats.org/officeDocument/2006/relationships/tags" Target="../tags/tag135.xml" /><Relationship Id="rId80" Type="http://schemas.openxmlformats.org/officeDocument/2006/relationships/tags" Target="../tags/tag206.xml" /><Relationship Id="rId81" Type="http://schemas.openxmlformats.org/officeDocument/2006/relationships/tags" Target="../tags/tag207.xml" /><Relationship Id="rId82" Type="http://schemas.openxmlformats.org/officeDocument/2006/relationships/tags" Target="../tags/tag208.xml" /><Relationship Id="rId83" Type="http://schemas.openxmlformats.org/officeDocument/2006/relationships/tags" Target="../tags/tag209.xml" /><Relationship Id="rId84" Type="http://schemas.openxmlformats.org/officeDocument/2006/relationships/tags" Target="../tags/tag210.xml" /><Relationship Id="rId85" Type="http://schemas.openxmlformats.org/officeDocument/2006/relationships/tags" Target="../tags/tag211.xml" /><Relationship Id="rId86" Type="http://schemas.openxmlformats.org/officeDocument/2006/relationships/tags" Target="../tags/tag212.xml" /><Relationship Id="rId87" Type="http://schemas.openxmlformats.org/officeDocument/2006/relationships/tags" Target="../tags/tag213.xml" /><Relationship Id="rId88" Type="http://schemas.openxmlformats.org/officeDocument/2006/relationships/tags" Target="../tags/tag214.xml" /><Relationship Id="rId89" Type="http://schemas.openxmlformats.org/officeDocument/2006/relationships/tags" Target="../tags/tag215.xml" /><Relationship Id="rId9" Type="http://schemas.openxmlformats.org/officeDocument/2006/relationships/tags" Target="../tags/tag136.xml" /><Relationship Id="rId90" Type="http://schemas.openxmlformats.org/officeDocument/2006/relationships/tags" Target="../tags/tag216.xml" /><Relationship Id="rId91" Type="http://schemas.openxmlformats.org/officeDocument/2006/relationships/tags" Target="../tags/tag217.xml" /><Relationship Id="rId92" Type="http://schemas.openxmlformats.org/officeDocument/2006/relationships/tags" Target="../tags/tag218.xml" /><Relationship Id="rId93" Type="http://schemas.openxmlformats.org/officeDocument/2006/relationships/tags" Target="../tags/tag219.xml" /><Relationship Id="rId94" Type="http://schemas.openxmlformats.org/officeDocument/2006/relationships/tags" Target="../tags/tag220.xml" /><Relationship Id="rId95" Type="http://schemas.openxmlformats.org/officeDocument/2006/relationships/tags" Target="../tags/tag221.xml" /><Relationship Id="rId96" Type="http://schemas.openxmlformats.org/officeDocument/2006/relationships/tags" Target="../tags/tag222.xml" /><Relationship Id="rId97" Type="http://schemas.openxmlformats.org/officeDocument/2006/relationships/tags" Target="../tags/tag223.xml" /><Relationship Id="rId98" Type="http://schemas.openxmlformats.org/officeDocument/2006/relationships/tags" Target="../tags/tag224.xml" /><Relationship Id="rId99" Type="http://schemas.openxmlformats.org/officeDocument/2006/relationships/tags" Target="../tags/tag225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248.xml" /><Relationship Id="rId11" Type="http://schemas.openxmlformats.org/officeDocument/2006/relationships/tags" Target="../tags/tag249.xml" /><Relationship Id="rId12" Type="http://schemas.openxmlformats.org/officeDocument/2006/relationships/image" Target="../media/image25.png" /><Relationship Id="rId13" Type="http://schemas.openxmlformats.org/officeDocument/2006/relationships/tags" Target="../tags/tag250.xml" /><Relationship Id="rId14" Type="http://schemas.openxmlformats.org/officeDocument/2006/relationships/tags" Target="../tags/tag251.xml" /><Relationship Id="rId15" Type="http://schemas.openxmlformats.org/officeDocument/2006/relationships/tags" Target="../tags/tag252.xml" /><Relationship Id="rId16" Type="http://schemas.openxmlformats.org/officeDocument/2006/relationships/image" Target="../media/image26.png" /><Relationship Id="rId17" Type="http://schemas.openxmlformats.org/officeDocument/2006/relationships/tags" Target="../tags/tag253.xml" /><Relationship Id="rId18" Type="http://schemas.openxmlformats.org/officeDocument/2006/relationships/tags" Target="../tags/tag254.xml" /><Relationship Id="rId19" Type="http://schemas.openxmlformats.org/officeDocument/2006/relationships/tags" Target="../tags/tag255.xml" /><Relationship Id="rId2" Type="http://schemas.openxmlformats.org/officeDocument/2006/relationships/tags" Target="../tags/tag242.xml" /><Relationship Id="rId20" Type="http://schemas.openxmlformats.org/officeDocument/2006/relationships/image" Target="../media/image27.png" /><Relationship Id="rId21" Type="http://schemas.openxmlformats.org/officeDocument/2006/relationships/tags" Target="../tags/tag256.xml" /><Relationship Id="rId22" Type="http://schemas.openxmlformats.org/officeDocument/2006/relationships/tags" Target="../tags/tag257.xml" /><Relationship Id="rId23" Type="http://schemas.openxmlformats.org/officeDocument/2006/relationships/tags" Target="../tags/tag258.xml" /><Relationship Id="rId24" Type="http://schemas.openxmlformats.org/officeDocument/2006/relationships/image" Target="../media/image28.png" /><Relationship Id="rId25" Type="http://schemas.openxmlformats.org/officeDocument/2006/relationships/tags" Target="../tags/tag259.xml" /><Relationship Id="rId26" Type="http://schemas.openxmlformats.org/officeDocument/2006/relationships/image" Target="../media/image29.png" /><Relationship Id="rId27" Type="http://schemas.openxmlformats.org/officeDocument/2006/relationships/tags" Target="../tags/tag260.xml" /><Relationship Id="rId3" Type="http://schemas.openxmlformats.org/officeDocument/2006/relationships/tags" Target="../tags/tag243.xml" /><Relationship Id="rId4" Type="http://schemas.openxmlformats.org/officeDocument/2006/relationships/tags" Target="../tags/tag244.xml" /><Relationship Id="rId5" Type="http://schemas.openxmlformats.org/officeDocument/2006/relationships/image" Target="../media/image23.png" /><Relationship Id="rId6" Type="http://schemas.openxmlformats.org/officeDocument/2006/relationships/tags" Target="../tags/tag245.xml" /><Relationship Id="rId7" Type="http://schemas.openxmlformats.org/officeDocument/2006/relationships/tags" Target="../tags/tag246.xml" /><Relationship Id="rId8" Type="http://schemas.openxmlformats.org/officeDocument/2006/relationships/image" Target="../media/image24.png" /><Relationship Id="rId9" Type="http://schemas.openxmlformats.org/officeDocument/2006/relationships/tags" Target="../tags/tag247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69.xml" /><Relationship Id="rId100" Type="http://schemas.openxmlformats.org/officeDocument/2006/relationships/tags" Target="../tags/tag359.xml" /><Relationship Id="rId101" Type="http://schemas.openxmlformats.org/officeDocument/2006/relationships/tags" Target="../tags/tag360.xml" /><Relationship Id="rId102" Type="http://schemas.openxmlformats.org/officeDocument/2006/relationships/tags" Target="../tags/tag361.xml" /><Relationship Id="rId11" Type="http://schemas.openxmlformats.org/officeDocument/2006/relationships/tags" Target="../tags/tag270.xml" /><Relationship Id="rId12" Type="http://schemas.openxmlformats.org/officeDocument/2006/relationships/tags" Target="../tags/tag271.xml" /><Relationship Id="rId13" Type="http://schemas.openxmlformats.org/officeDocument/2006/relationships/tags" Target="../tags/tag272.xml" /><Relationship Id="rId14" Type="http://schemas.openxmlformats.org/officeDocument/2006/relationships/tags" Target="../tags/tag273.xml" /><Relationship Id="rId15" Type="http://schemas.openxmlformats.org/officeDocument/2006/relationships/tags" Target="../tags/tag274.xml" /><Relationship Id="rId16" Type="http://schemas.openxmlformats.org/officeDocument/2006/relationships/tags" Target="../tags/tag275.xml" /><Relationship Id="rId17" Type="http://schemas.openxmlformats.org/officeDocument/2006/relationships/tags" Target="../tags/tag276.xml" /><Relationship Id="rId18" Type="http://schemas.openxmlformats.org/officeDocument/2006/relationships/tags" Target="../tags/tag277.xml" /><Relationship Id="rId19" Type="http://schemas.openxmlformats.org/officeDocument/2006/relationships/tags" Target="../tags/tag278.xml" /><Relationship Id="rId2" Type="http://schemas.openxmlformats.org/officeDocument/2006/relationships/tags" Target="../tags/tag261.xml" /><Relationship Id="rId20" Type="http://schemas.openxmlformats.org/officeDocument/2006/relationships/tags" Target="../tags/tag279.xml" /><Relationship Id="rId21" Type="http://schemas.openxmlformats.org/officeDocument/2006/relationships/tags" Target="../tags/tag280.xml" /><Relationship Id="rId22" Type="http://schemas.openxmlformats.org/officeDocument/2006/relationships/tags" Target="../tags/tag281.xml" /><Relationship Id="rId23" Type="http://schemas.openxmlformats.org/officeDocument/2006/relationships/tags" Target="../tags/tag282.xml" /><Relationship Id="rId24" Type="http://schemas.openxmlformats.org/officeDocument/2006/relationships/tags" Target="../tags/tag283.xml" /><Relationship Id="rId25" Type="http://schemas.openxmlformats.org/officeDocument/2006/relationships/tags" Target="../tags/tag284.xml" /><Relationship Id="rId26" Type="http://schemas.openxmlformats.org/officeDocument/2006/relationships/tags" Target="../tags/tag285.xml" /><Relationship Id="rId27" Type="http://schemas.openxmlformats.org/officeDocument/2006/relationships/tags" Target="../tags/tag286.xml" /><Relationship Id="rId28" Type="http://schemas.openxmlformats.org/officeDocument/2006/relationships/tags" Target="../tags/tag287.xml" /><Relationship Id="rId29" Type="http://schemas.openxmlformats.org/officeDocument/2006/relationships/tags" Target="../tags/tag288.xml" /><Relationship Id="rId3" Type="http://schemas.openxmlformats.org/officeDocument/2006/relationships/tags" Target="../tags/tag262.xml" /><Relationship Id="rId30" Type="http://schemas.openxmlformats.org/officeDocument/2006/relationships/tags" Target="../tags/tag289.xml" /><Relationship Id="rId31" Type="http://schemas.openxmlformats.org/officeDocument/2006/relationships/tags" Target="../tags/tag290.xml" /><Relationship Id="rId32" Type="http://schemas.openxmlformats.org/officeDocument/2006/relationships/tags" Target="../tags/tag291.xml" /><Relationship Id="rId33" Type="http://schemas.openxmlformats.org/officeDocument/2006/relationships/tags" Target="../tags/tag292.xml" /><Relationship Id="rId34" Type="http://schemas.openxmlformats.org/officeDocument/2006/relationships/tags" Target="../tags/tag293.xml" /><Relationship Id="rId35" Type="http://schemas.openxmlformats.org/officeDocument/2006/relationships/tags" Target="../tags/tag294.xml" /><Relationship Id="rId36" Type="http://schemas.openxmlformats.org/officeDocument/2006/relationships/tags" Target="../tags/tag295.xml" /><Relationship Id="rId37" Type="http://schemas.openxmlformats.org/officeDocument/2006/relationships/tags" Target="../tags/tag296.xml" /><Relationship Id="rId38" Type="http://schemas.openxmlformats.org/officeDocument/2006/relationships/tags" Target="../tags/tag297.xml" /><Relationship Id="rId39" Type="http://schemas.openxmlformats.org/officeDocument/2006/relationships/tags" Target="../tags/tag298.xml" /><Relationship Id="rId4" Type="http://schemas.openxmlformats.org/officeDocument/2006/relationships/tags" Target="../tags/tag263.xml" /><Relationship Id="rId40" Type="http://schemas.openxmlformats.org/officeDocument/2006/relationships/tags" Target="../tags/tag299.xml" /><Relationship Id="rId41" Type="http://schemas.openxmlformats.org/officeDocument/2006/relationships/tags" Target="../tags/tag300.xml" /><Relationship Id="rId42" Type="http://schemas.openxmlformats.org/officeDocument/2006/relationships/tags" Target="../tags/tag301.xml" /><Relationship Id="rId43" Type="http://schemas.openxmlformats.org/officeDocument/2006/relationships/tags" Target="../tags/tag302.xml" /><Relationship Id="rId44" Type="http://schemas.openxmlformats.org/officeDocument/2006/relationships/tags" Target="../tags/tag303.xml" /><Relationship Id="rId45" Type="http://schemas.openxmlformats.org/officeDocument/2006/relationships/tags" Target="../tags/tag304.xml" /><Relationship Id="rId46" Type="http://schemas.openxmlformats.org/officeDocument/2006/relationships/tags" Target="../tags/tag305.xml" /><Relationship Id="rId47" Type="http://schemas.openxmlformats.org/officeDocument/2006/relationships/tags" Target="../tags/tag306.xml" /><Relationship Id="rId48" Type="http://schemas.openxmlformats.org/officeDocument/2006/relationships/tags" Target="../tags/tag307.xml" /><Relationship Id="rId49" Type="http://schemas.openxmlformats.org/officeDocument/2006/relationships/tags" Target="../tags/tag308.xml" /><Relationship Id="rId5" Type="http://schemas.openxmlformats.org/officeDocument/2006/relationships/tags" Target="../tags/tag264.xml" /><Relationship Id="rId50" Type="http://schemas.openxmlformats.org/officeDocument/2006/relationships/tags" Target="../tags/tag309.xml" /><Relationship Id="rId51" Type="http://schemas.openxmlformats.org/officeDocument/2006/relationships/tags" Target="../tags/tag310.xml" /><Relationship Id="rId52" Type="http://schemas.openxmlformats.org/officeDocument/2006/relationships/tags" Target="../tags/tag311.xml" /><Relationship Id="rId53" Type="http://schemas.openxmlformats.org/officeDocument/2006/relationships/tags" Target="../tags/tag312.xml" /><Relationship Id="rId54" Type="http://schemas.openxmlformats.org/officeDocument/2006/relationships/tags" Target="../tags/tag313.xml" /><Relationship Id="rId55" Type="http://schemas.openxmlformats.org/officeDocument/2006/relationships/tags" Target="../tags/tag314.xml" /><Relationship Id="rId56" Type="http://schemas.openxmlformats.org/officeDocument/2006/relationships/tags" Target="../tags/tag315.xml" /><Relationship Id="rId57" Type="http://schemas.openxmlformats.org/officeDocument/2006/relationships/tags" Target="../tags/tag316.xml" /><Relationship Id="rId58" Type="http://schemas.openxmlformats.org/officeDocument/2006/relationships/tags" Target="../tags/tag317.xml" /><Relationship Id="rId59" Type="http://schemas.openxmlformats.org/officeDocument/2006/relationships/tags" Target="../tags/tag318.xml" /><Relationship Id="rId6" Type="http://schemas.openxmlformats.org/officeDocument/2006/relationships/tags" Target="../tags/tag265.xml" /><Relationship Id="rId60" Type="http://schemas.openxmlformats.org/officeDocument/2006/relationships/tags" Target="../tags/tag319.xml" /><Relationship Id="rId61" Type="http://schemas.openxmlformats.org/officeDocument/2006/relationships/tags" Target="../tags/tag320.xml" /><Relationship Id="rId62" Type="http://schemas.openxmlformats.org/officeDocument/2006/relationships/tags" Target="../tags/tag321.xml" /><Relationship Id="rId63" Type="http://schemas.openxmlformats.org/officeDocument/2006/relationships/tags" Target="../tags/tag322.xml" /><Relationship Id="rId64" Type="http://schemas.openxmlformats.org/officeDocument/2006/relationships/tags" Target="../tags/tag323.xml" /><Relationship Id="rId65" Type="http://schemas.openxmlformats.org/officeDocument/2006/relationships/tags" Target="../tags/tag324.xml" /><Relationship Id="rId66" Type="http://schemas.openxmlformats.org/officeDocument/2006/relationships/tags" Target="../tags/tag325.xml" /><Relationship Id="rId67" Type="http://schemas.openxmlformats.org/officeDocument/2006/relationships/tags" Target="../tags/tag326.xml" /><Relationship Id="rId68" Type="http://schemas.openxmlformats.org/officeDocument/2006/relationships/tags" Target="../tags/tag327.xml" /><Relationship Id="rId69" Type="http://schemas.openxmlformats.org/officeDocument/2006/relationships/tags" Target="../tags/tag328.xml" /><Relationship Id="rId7" Type="http://schemas.openxmlformats.org/officeDocument/2006/relationships/tags" Target="../tags/tag266.xml" /><Relationship Id="rId70" Type="http://schemas.openxmlformats.org/officeDocument/2006/relationships/tags" Target="../tags/tag329.xml" /><Relationship Id="rId71" Type="http://schemas.openxmlformats.org/officeDocument/2006/relationships/tags" Target="../tags/tag330.xml" /><Relationship Id="rId72" Type="http://schemas.openxmlformats.org/officeDocument/2006/relationships/tags" Target="../tags/tag331.xml" /><Relationship Id="rId73" Type="http://schemas.openxmlformats.org/officeDocument/2006/relationships/tags" Target="../tags/tag332.xml" /><Relationship Id="rId74" Type="http://schemas.openxmlformats.org/officeDocument/2006/relationships/tags" Target="../tags/tag333.xml" /><Relationship Id="rId75" Type="http://schemas.openxmlformats.org/officeDocument/2006/relationships/tags" Target="../tags/tag334.xml" /><Relationship Id="rId76" Type="http://schemas.openxmlformats.org/officeDocument/2006/relationships/tags" Target="../tags/tag335.xml" /><Relationship Id="rId77" Type="http://schemas.openxmlformats.org/officeDocument/2006/relationships/tags" Target="../tags/tag336.xml" /><Relationship Id="rId78" Type="http://schemas.openxmlformats.org/officeDocument/2006/relationships/tags" Target="../tags/tag337.xml" /><Relationship Id="rId79" Type="http://schemas.openxmlformats.org/officeDocument/2006/relationships/tags" Target="../tags/tag338.xml" /><Relationship Id="rId8" Type="http://schemas.openxmlformats.org/officeDocument/2006/relationships/tags" Target="../tags/tag267.xml" /><Relationship Id="rId80" Type="http://schemas.openxmlformats.org/officeDocument/2006/relationships/tags" Target="../tags/tag339.xml" /><Relationship Id="rId81" Type="http://schemas.openxmlformats.org/officeDocument/2006/relationships/tags" Target="../tags/tag340.xml" /><Relationship Id="rId82" Type="http://schemas.openxmlformats.org/officeDocument/2006/relationships/tags" Target="../tags/tag341.xml" /><Relationship Id="rId83" Type="http://schemas.openxmlformats.org/officeDocument/2006/relationships/tags" Target="../tags/tag342.xml" /><Relationship Id="rId84" Type="http://schemas.openxmlformats.org/officeDocument/2006/relationships/tags" Target="../tags/tag343.xml" /><Relationship Id="rId85" Type="http://schemas.openxmlformats.org/officeDocument/2006/relationships/tags" Target="../tags/tag344.xml" /><Relationship Id="rId86" Type="http://schemas.openxmlformats.org/officeDocument/2006/relationships/tags" Target="../tags/tag345.xml" /><Relationship Id="rId87" Type="http://schemas.openxmlformats.org/officeDocument/2006/relationships/tags" Target="../tags/tag346.xml" /><Relationship Id="rId88" Type="http://schemas.openxmlformats.org/officeDocument/2006/relationships/tags" Target="../tags/tag347.xml" /><Relationship Id="rId89" Type="http://schemas.openxmlformats.org/officeDocument/2006/relationships/tags" Target="../tags/tag348.xml" /><Relationship Id="rId9" Type="http://schemas.openxmlformats.org/officeDocument/2006/relationships/tags" Target="../tags/tag268.xml" /><Relationship Id="rId90" Type="http://schemas.openxmlformats.org/officeDocument/2006/relationships/tags" Target="../tags/tag349.xml" /><Relationship Id="rId91" Type="http://schemas.openxmlformats.org/officeDocument/2006/relationships/tags" Target="../tags/tag350.xml" /><Relationship Id="rId92" Type="http://schemas.openxmlformats.org/officeDocument/2006/relationships/tags" Target="../tags/tag351.xml" /><Relationship Id="rId93" Type="http://schemas.openxmlformats.org/officeDocument/2006/relationships/tags" Target="../tags/tag352.xml" /><Relationship Id="rId94" Type="http://schemas.openxmlformats.org/officeDocument/2006/relationships/tags" Target="../tags/tag353.xml" /><Relationship Id="rId95" Type="http://schemas.openxmlformats.org/officeDocument/2006/relationships/tags" Target="../tags/tag354.xml" /><Relationship Id="rId96" Type="http://schemas.openxmlformats.org/officeDocument/2006/relationships/tags" Target="../tags/tag355.xml" /><Relationship Id="rId97" Type="http://schemas.openxmlformats.org/officeDocument/2006/relationships/tags" Target="../tags/tag356.xml" /><Relationship Id="rId98" Type="http://schemas.openxmlformats.org/officeDocument/2006/relationships/tags" Target="../tags/tag357.xml" /><Relationship Id="rId99" Type="http://schemas.openxmlformats.org/officeDocument/2006/relationships/tags" Target="../tags/tag358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32" name="Freeform 20" title="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6788966" y="1500758"/>
            <a:ext cx="123141" cy="121830"/>
          </a:xfrm>
          <a:custGeom>
            <a:gdLst>
              <a:gd name="T0" fmla="*/ 232 w 340"/>
              <a:gd name="T1" fmla="*/ 183 h 333"/>
              <a:gd name="T2" fmla="*/ 274 w 340"/>
              <a:gd name="T3" fmla="*/ 224 h 333"/>
              <a:gd name="T4" fmla="*/ 232 w 340"/>
              <a:gd name="T5" fmla="*/ 266 h 333"/>
              <a:gd name="T6" fmla="*/ 191 w 340"/>
              <a:gd name="T7" fmla="*/ 224 h 333"/>
              <a:gd name="T8" fmla="*/ 232 w 340"/>
              <a:gd name="T9" fmla="*/ 183 h 333"/>
              <a:gd name="T10" fmla="*/ 75 w 340"/>
              <a:gd name="T11" fmla="*/ 3 h 333"/>
              <a:gd name="T12" fmla="*/ 85 w 340"/>
              <a:gd name="T13" fmla="*/ 24 h 333"/>
              <a:gd name="T14" fmla="*/ 63 w 340"/>
              <a:gd name="T15" fmla="*/ 46 h 333"/>
              <a:gd name="T16" fmla="*/ 42 w 340"/>
              <a:gd name="T17" fmla="*/ 67 h 333"/>
              <a:gd name="T18" fmla="*/ 0 w 340"/>
              <a:gd name="T19" fmla="*/ 94 h 333"/>
              <a:gd name="T20" fmla="*/ 140 w 340"/>
              <a:gd name="T21" fmla="*/ 235 h 333"/>
              <a:gd name="T22" fmla="*/ 207 w 340"/>
              <a:gd name="T23" fmla="*/ 324 h 333"/>
              <a:gd name="T24" fmla="*/ 242 w 340"/>
              <a:gd name="T25" fmla="*/ 333 h 333"/>
              <a:gd name="T26" fmla="*/ 340 w 340"/>
              <a:gd name="T27" fmla="*/ 235 h 333"/>
              <a:gd name="T28" fmla="*/ 330 w 340"/>
              <a:gd name="T29" fmla="*/ 199 h 333"/>
              <a:gd name="T30" fmla="*/ 242 w 340"/>
              <a:gd name="T31" fmla="*/ 133 h 333"/>
              <a:gd name="T32" fmla="*/ 109 w 340"/>
              <a:gd name="T33" fmla="*/ 0 h 333"/>
              <a:gd name="T34" fmla="*/ 96 w 340"/>
              <a:gd name="T35" fmla="*/ 13 h 333"/>
              <a:gd name="T36" fmla="*/ 75 w 340"/>
              <a:gd name="T37" fmla="*/ 3 h 333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40" h="333">
                <a:moveTo>
                  <a:pt x="232" y="183"/>
                </a:moveTo>
                <a:cubicBezTo>
                  <a:pt x="255" y="183"/>
                  <a:pt x="274" y="201"/>
                  <a:pt x="274" y="224"/>
                </a:cubicBezTo>
                <a:cubicBezTo>
                  <a:pt x="274" y="247"/>
                  <a:pt x="255" y="266"/>
                  <a:pt x="232" y="266"/>
                </a:cubicBezTo>
                <a:cubicBezTo>
                  <a:pt x="210" y="266"/>
                  <a:pt x="191" y="247"/>
                  <a:pt x="191" y="224"/>
                </a:cubicBezTo>
                <a:cubicBezTo>
                  <a:pt x="191" y="201"/>
                  <a:pt x="210" y="183"/>
                  <a:pt x="232" y="183"/>
                </a:cubicBezTo>
                <a:close/>
                <a:moveTo>
                  <a:pt x="75" y="3"/>
                </a:moveTo>
                <a:lnTo>
                  <a:pt x="85" y="24"/>
                </a:lnTo>
                <a:lnTo>
                  <a:pt x="63" y="46"/>
                </a:lnTo>
                <a:lnTo>
                  <a:pt x="42" y="67"/>
                </a:lnTo>
                <a:cubicBezTo>
                  <a:pt x="30" y="79"/>
                  <a:pt x="15" y="88"/>
                  <a:pt x="0" y="94"/>
                </a:cubicBezTo>
                <a:lnTo>
                  <a:pt x="140" y="235"/>
                </a:lnTo>
                <a:lnTo>
                  <a:pt x="207" y="324"/>
                </a:lnTo>
                <a:lnTo>
                  <a:pt x="242" y="333"/>
                </a:lnTo>
                <a:lnTo>
                  <a:pt x="340" y="235"/>
                </a:lnTo>
                <a:lnTo>
                  <a:pt x="330" y="199"/>
                </a:lnTo>
                <a:lnTo>
                  <a:pt x="242" y="133"/>
                </a:lnTo>
                <a:lnTo>
                  <a:pt x="109" y="0"/>
                </a:lnTo>
                <a:lnTo>
                  <a:pt x="96" y="13"/>
                </a:lnTo>
                <a:lnTo>
                  <a:pt x="75" y="3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21A3D0"/>
              </a:solidFill>
              <a:effectLst/>
              <a:uLnTx/>
              <a:uFillTx/>
              <a:latin typeface="Arial"/>
              <a:ea typeface="微软雅黑" panose="020b0503020204020204" charset="-122"/>
              <a:cs typeface="+mn-cs"/>
            </a:endParaRPr>
          </a:p>
        </p:txBody>
      </p:sp>
      <p:sp>
        <p:nvSpPr>
          <p:cNvPr id="11" name="Text Box 33" title=""/>
          <p:cNvSpPr txBox="1"/>
          <p:nvPr>
            <p:custDataLst>
              <p:tags r:id="rId5"/>
            </p:custDataLst>
          </p:nvPr>
        </p:nvSpPr>
        <p:spPr>
          <a:xfrm>
            <a:off x="971550" y="1017905"/>
            <a:ext cx="554418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沪粤版物理</a:t>
            </a:r>
            <a:r>
              <a:rPr kumimoji="0" lang="en-US" altLang="zh-CN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8</a:t>
            </a: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年级全下培优备课课件（精做课件）</a:t>
            </a:r>
            <a:endParaRPr kumimoji="0" lang="zh-CN" altLang="en-US" sz="1600" b="1" i="0" u="none" strike="noStrike" kern="1200" cap="none" spc="0" normalizeH="0" baseline="0" noProof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5" name="图片 14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 rot="714975">
            <a:off x="595772" y="671738"/>
            <a:ext cx="489858" cy="597027"/>
          </a:xfrm>
          <a:prstGeom prst="rect">
            <a:avLst/>
          </a:prstGeom>
        </p:spPr>
      </p:pic>
      <p:sp>
        <p:nvSpPr>
          <p:cNvPr id="5" name="Rectangle 5" title=""/>
          <p:cNvSpPr/>
          <p:nvPr>
            <p:custDataLst>
              <p:tags r:id="rId8"/>
            </p:custDataLst>
          </p:nvPr>
        </p:nvSpPr>
        <p:spPr>
          <a:xfrm>
            <a:off x="861060" y="1954848"/>
            <a:ext cx="57658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algn="ctr">
              <a:buClrTx/>
              <a:buSzTx/>
              <a:buFontTx/>
              <a:defRPr/>
            </a:pPr>
            <a:r>
              <a:rPr lang="en-US" altLang="zh-CN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8.1 </a:t>
            </a:r>
            <a:r>
              <a:rPr lang="zh-CN" altLang="en-US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压强</a:t>
            </a:r>
            <a:endParaRPr lang="zh-CN" altLang="en-US" sz="2400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9"/>
            </p:custDataLst>
          </p:nvPr>
        </p:nvSpPr>
        <p:spPr>
          <a:xfrm>
            <a:off x="971550" y="1424940"/>
            <a:ext cx="58153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第八章</a:t>
            </a:r>
            <a:r>
              <a:rPr lang="en-US" altLang="zh-CN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 </a:t>
            </a: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压强</a:t>
            </a:r>
            <a:endParaRPr lang="zh-CN" altLang="en-US" sz="2400" b="1" kern="0">
              <a:gradFill>
                <a:gsLst>
                  <a:gs pos="0">
                    <a:srgbClr val="FABF9F"/>
                  </a:gs>
                  <a:gs pos="100000">
                    <a:srgbClr val="F4F099"/>
                  </a:gs>
                </a:gsLst>
                <a:lin ang="162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alphaModFix amt="80000"/>
          </a:blip>
          <a:stretch>
            <a:fillRect/>
          </a:stretch>
        </p:blipFill>
        <p:spPr>
          <a:xfrm flipH="1">
            <a:off x="5436235" y="555625"/>
            <a:ext cx="2493645" cy="4648200"/>
          </a:xfrm>
          <a:prstGeom prst="rect">
            <a:avLst/>
          </a:prstGeom>
        </p:spPr>
      </p:pic>
      <p:pic>
        <p:nvPicPr>
          <p:cNvPr id="17" name="图片 16" title="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3"/>
          <a:stretch>
            <a:fillRect/>
          </a:stretch>
        </p:blipFill>
        <p:spPr>
          <a:xfrm>
            <a:off x="5810250" y="-92710"/>
            <a:ext cx="3333750" cy="2518410"/>
          </a:xfrm>
          <a:prstGeom prst="rect">
            <a:avLst/>
          </a:prstGeom>
        </p:spPr>
      </p:pic>
      <p:sp>
        <p:nvSpPr>
          <p:cNvPr id="14" name="TextBox 8" title=""/>
          <p:cNvSpPr txBox="1"/>
          <p:nvPr userDrawn="1">
            <p:custDataLst>
              <p:tags r:id="rId14"/>
            </p:custDataLst>
          </p:nvPr>
        </p:nvSpPr>
        <p:spPr>
          <a:xfrm>
            <a:off x="2123288" y="2715878"/>
            <a:ext cx="4215523" cy="82867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+mn-ea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授课教师：</a:t>
            </a:r>
            <a:r>
              <a:rPr kumimoji="0" lang="en-US" altLang="zh-CN" sz="1600" b="0" i="0" u="sng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Home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班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级：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         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时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间：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          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kumimoji="0" lang="zh-CN" altLang="en-US" sz="1600" b="0" i="0" u="none" strike="noStrike" kern="1200" cap="none" spc="0" normalizeH="0" baseline="0" noProof="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微软雅黑" panose="020b0503020204020204" charset="-122"/>
              <a:cs typeface="Arial"/>
              <a:sym typeface="Arial"/>
            </a:endParaRPr>
          </a:p>
        </p:txBody>
      </p:sp>
      <p:sp>
        <p:nvSpPr>
          <p:cNvPr id="3" name="日期占位符 2" title="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3059430" y="322008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600" smtClean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2026年1月24日</a:t>
            </a:fld>
            <a:endParaRPr lang="zh-CN" altLang="en-US" sz="1600" smtClean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</p:spTree>
    <p:custDataLst>
      <p:tags r:id="rId1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5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1" name="Rectangle 16" title=""/>
          <p:cNvSpPr txBox="1"/>
          <p:nvPr>
            <p:custDataLst>
              <p:tags r:id="rId3"/>
            </p:custDataLst>
          </p:nvPr>
        </p:nvSpPr>
        <p:spPr>
          <a:xfrm>
            <a:off x="581518" y="3506302"/>
            <a:ext cx="4175485" cy="97726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lvl="0" algn="l" eaLnBrk="0" fontAlgn="base" hangingPunct="0">
              <a:lnSpc>
                <a:spcPct val="120000"/>
              </a:lnSpc>
              <a:buClrTx/>
              <a:buSzTx/>
              <a:buFont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两个手指的感受有什么不同？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l" eaLnBrk="0" fontAlgn="base" hangingPunct="0">
              <a:lnSpc>
                <a:spcPct val="120000"/>
              </a:lnSpc>
              <a:buClrTx/>
              <a:buSzTx/>
              <a:buFont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稍加力后这种感觉有何变化？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2" name="Rectangle 16" title=""/>
          <p:cNvSpPr txBox="1"/>
          <p:nvPr>
            <p:custDataLst>
              <p:tags r:id="rId4"/>
            </p:custDataLst>
          </p:nvPr>
        </p:nvSpPr>
        <p:spPr>
          <a:xfrm>
            <a:off x="4862794" y="3506302"/>
            <a:ext cx="3550482" cy="97726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lvl="0" algn="l" eaLnBrk="0" fontAlgn="base" hangingPunct="0">
              <a:lnSpc>
                <a:spcPct val="120000"/>
              </a:lnSpc>
              <a:buClrTx/>
              <a:buSzTx/>
              <a:buFont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气球的凹陷有什么不同？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l" eaLnBrk="0" fontAlgn="base" hangingPunct="0">
              <a:lnSpc>
                <a:spcPct val="120000"/>
              </a:lnSpc>
              <a:buClrTx/>
              <a:buSzTx/>
              <a:buFont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稍加力有何变化？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7" name="文本框 26" title=""/>
          <p:cNvSpPr txBox="1"/>
          <p:nvPr>
            <p:custDataLst>
              <p:tags r:id="rId5"/>
            </p:custDataLst>
          </p:nvPr>
        </p:nvSpPr>
        <p:spPr>
          <a:xfrm>
            <a:off x="794851" y="898044"/>
            <a:ext cx="13403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00000"/>
              </a:lnSpc>
              <a:buClrTx/>
              <a:buSzTx/>
            </a:pPr>
            <a:r>
              <a:rPr lang="zh-CN" altLang="en-US" sz="2400" b="1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做一做：</a:t>
            </a:r>
            <a:endParaRPr lang="zh-CN" altLang="en-US" sz="2400" b="1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1" title=""/>
          <p:cNvGrpSpPr/>
          <p:nvPr>
            <p:custDataLst>
              <p:tags r:id="rId6"/>
            </p:custDataLst>
          </p:nvPr>
        </p:nvGrpSpPr>
        <p:grpSpPr>
          <a:xfrm>
            <a:off x="794851" y="1461220"/>
            <a:ext cx="3414608" cy="1834923"/>
            <a:chOff x="1251" y="2301"/>
            <a:chExt cx="5378" cy="2890"/>
          </a:xfrm>
        </p:grpSpPr>
        <p:pic>
          <p:nvPicPr>
            <p:cNvPr id="32771" name="Picture 3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7">
              <a:clrChange>
                <a:clrFrom>
                  <a:srgbClr val="FFFFCB"/>
                </a:clrFrom>
                <a:clrTo>
                  <a:srgbClr val="FFFFCB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251" y="2301"/>
              <a:ext cx="5379" cy="2891"/>
            </a:xfrm>
            <a:prstGeom prst="rect">
              <a:avLst/>
            </a:prstGeom>
            <a:noFill/>
            <a:ln w="12700">
              <a:solidFill>
                <a:schemeClr val="accent5">
                  <a:lumMod val="40000"/>
                  <a:lumOff val="60000"/>
                </a:schemeClr>
              </a:solidFill>
            </a:ln>
            <a:effectLst/>
          </p:spPr>
          <p:style>
            <a:lnRef idx="0">
              <a:scrgbClr r="0" g="0" b="0"/>
            </a:lnRef>
            <a:fillRef idx="4294967295">
              <a:schemeClr val="lt1"/>
            </a:fillRef>
            <a:effectRef idx="0">
              <a:scrgbClr r="0" g="0" b="0"/>
            </a:effectRef>
            <a:fontRef idx="major"/>
          </p:style>
        </p:pic>
        <p:sp>
          <p:nvSpPr>
            <p:cNvPr id="32772" name="Text Box 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1251" y="2301"/>
              <a:ext cx="1080" cy="628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ctr">
                <a:defRPr sz="2400">
                  <a:solidFill>
                    <a:srgbClr val="006666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lvl="0" algn="ctr" eaLnBrk="0" fontAlgn="base" hangingPunct="0">
                <a:buClrTx/>
                <a:buSzTx/>
                <a:buFontTx/>
              </a:pPr>
              <a:r>
                <a:rPr lang="zh-CN" sz="2000" b="1">
                  <a:solidFill>
                    <a:srgbClr val="008080"/>
                  </a:solidFill>
                  <a:effectLst/>
                  <a:sym typeface="+mn-ea"/>
                </a:rPr>
                <a:t>粗</a:t>
              </a:r>
              <a:endParaRPr lang="zh-CN" sz="2000" b="1">
                <a:solidFill>
                  <a:srgbClr val="008080"/>
                </a:solidFill>
                <a:effectLst/>
                <a:sym typeface="+mn-ea"/>
              </a:endParaRPr>
            </a:p>
          </p:txBody>
        </p:sp>
        <p:sp>
          <p:nvSpPr>
            <p:cNvPr id="32773" name="Text Box 5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5661" y="2313"/>
              <a:ext cx="960" cy="628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ctr">
                <a:defRPr sz="2400">
                  <a:solidFill>
                    <a:srgbClr val="006666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lvl="0" algn="ctr" eaLnBrk="0" fontAlgn="base" hangingPunct="0">
                <a:buClrTx/>
                <a:buSzTx/>
                <a:buFontTx/>
              </a:pPr>
              <a:r>
                <a:rPr lang="zh-CN" sz="2000" b="1">
                  <a:solidFill>
                    <a:srgbClr val="008080"/>
                  </a:solidFill>
                  <a:effectLst/>
                  <a:sym typeface="+mn-ea"/>
                </a:rPr>
                <a:t>细</a:t>
              </a:r>
              <a:endParaRPr lang="zh-CN" sz="2000" b="1">
                <a:solidFill>
                  <a:srgbClr val="008080"/>
                </a:solidFill>
                <a:effectLst/>
                <a:sym typeface="+mn-ea"/>
              </a:endParaRPr>
            </a:p>
          </p:txBody>
        </p:sp>
      </p:grpSp>
      <p:grpSp>
        <p:nvGrpSpPr>
          <p:cNvPr id="3" name="组合 2" title=""/>
          <p:cNvGrpSpPr/>
          <p:nvPr>
            <p:custDataLst>
              <p:tags r:id="rId11"/>
            </p:custDataLst>
          </p:nvPr>
        </p:nvGrpSpPr>
        <p:grpSpPr>
          <a:xfrm>
            <a:off x="4961842" y="1461220"/>
            <a:ext cx="3323180" cy="1835558"/>
            <a:chOff x="7814" y="2301"/>
            <a:chExt cx="5234" cy="2891"/>
          </a:xfrm>
        </p:grpSpPr>
        <p:pic>
          <p:nvPicPr>
            <p:cNvPr id="32770" name="Picture 2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2">
              <a:clrChange>
                <a:clrFrom>
                  <a:srgbClr val="FFFFCB"/>
                </a:clrFrom>
                <a:clrTo>
                  <a:srgbClr val="FFFFCB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7814" y="2301"/>
              <a:ext cx="5234" cy="2891"/>
            </a:xfrm>
            <a:prstGeom prst="rect">
              <a:avLst/>
            </a:prstGeom>
            <a:noFill/>
            <a:ln w="12700">
              <a:solidFill>
                <a:schemeClr val="accent5">
                  <a:lumMod val="40000"/>
                  <a:lumOff val="60000"/>
                </a:schemeClr>
              </a:solidFill>
            </a:ln>
            <a:effectLst/>
          </p:spPr>
          <p:style>
            <a:lnRef idx="0">
              <a:scrgbClr r="0" g="0" b="0"/>
            </a:lnRef>
            <a:fillRef idx="4294967295">
              <a:schemeClr val="lt1"/>
            </a:fillRef>
            <a:effectRef idx="0">
              <a:scrgbClr r="0" g="0" b="0"/>
            </a:effectRef>
            <a:fontRef idx="major"/>
          </p:style>
        </p:pic>
        <p:sp>
          <p:nvSpPr>
            <p:cNvPr id="32774" name="Text Box 6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7814" y="4564"/>
              <a:ext cx="2324" cy="628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ctr">
                <a:defRPr sz="2400">
                  <a:solidFill>
                    <a:srgbClr val="006666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lvl="0" algn="ctr" eaLnBrk="0" fontAlgn="base" hangingPunct="0">
                <a:buClrTx/>
                <a:buSzTx/>
                <a:buFontTx/>
              </a:pPr>
              <a:r>
                <a:rPr lang="zh-CN" sz="2000" b="1">
                  <a:solidFill>
                    <a:srgbClr val="008080"/>
                  </a:solidFill>
                  <a:effectLst/>
                  <a:sym typeface="+mn-ea"/>
                </a:rPr>
                <a:t>受力面积大</a:t>
              </a:r>
              <a:endParaRPr lang="zh-CN" sz="2000" b="1">
                <a:solidFill>
                  <a:srgbClr val="008080"/>
                </a:solidFill>
                <a:effectLst/>
                <a:sym typeface="+mn-ea"/>
              </a:endParaRPr>
            </a:p>
          </p:txBody>
        </p:sp>
        <p:sp>
          <p:nvSpPr>
            <p:cNvPr id="32775" name="Text Box 7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10724" y="2301"/>
              <a:ext cx="2324" cy="628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ctr">
                <a:defRPr sz="2400">
                  <a:solidFill>
                    <a:srgbClr val="006666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lvl="0" algn="ctr" eaLnBrk="0" fontAlgn="base" hangingPunct="0">
                <a:buClrTx/>
                <a:buSzTx/>
                <a:buFontTx/>
              </a:pPr>
              <a:r>
                <a:rPr lang="zh-CN" sz="2000" b="1">
                  <a:solidFill>
                    <a:srgbClr val="008080"/>
                  </a:solidFill>
                  <a:effectLst/>
                  <a:sym typeface="+mn-ea"/>
                </a:rPr>
                <a:t>受力面积小</a:t>
              </a:r>
              <a:endParaRPr lang="zh-CN" sz="2000" b="1">
                <a:solidFill>
                  <a:srgbClr val="008080"/>
                </a:solidFill>
                <a:effectLst/>
                <a:sym typeface="+mn-ea"/>
              </a:endParaRPr>
            </a:p>
          </p:txBody>
        </p:sp>
      </p:grpSp>
      <p:grpSp>
        <p:nvGrpSpPr>
          <p:cNvPr id="8" name="组合 9" title=""/>
          <p:cNvGrpSpPr/>
          <p:nvPr>
            <p:custDataLst>
              <p:tags r:id="rId16"/>
            </p:custDataLst>
          </p:nvPr>
        </p:nvGrpSpPr>
        <p:grpSpPr>
          <a:xfrm>
            <a:off x="564" y="55687"/>
            <a:ext cx="5077468" cy="491490"/>
            <a:chOff x="0" y="623478"/>
            <a:chExt cx="5968315" cy="575158"/>
          </a:xfrm>
        </p:grpSpPr>
        <p:grpSp>
          <p:nvGrpSpPr>
            <p:cNvPr id="4" name="组合 10"/>
            <p:cNvGrpSpPr/>
            <p:nvPr>
              <p:custDataLst>
                <p:tags r:id="rId17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5" name="矩形 4"/>
              <p:cNvSpPr/>
              <p:nvPr>
                <p:custDataLst>
                  <p:tags r:id="rId18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19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6" name="文本框 11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508243" y="623478"/>
              <a:ext cx="5460072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二、探究压力的作用效果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1" name="Text Box 2" title=""/>
          <p:cNvSpPr txBox="1"/>
          <p:nvPr>
            <p:custDataLst>
              <p:tags r:id="rId3"/>
            </p:custDataLst>
          </p:nvPr>
        </p:nvSpPr>
        <p:spPr>
          <a:xfrm>
            <a:off x="2493902" y="670742"/>
            <a:ext cx="4188578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【实验】探究压力的作用效果</a:t>
            </a:r>
            <a:endParaRPr lang="zh-CN" altLang="en-US" sz="2400" b="1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4"/>
            </p:custDataLst>
          </p:nvPr>
        </p:nvSpPr>
        <p:spPr>
          <a:xfrm>
            <a:off x="716756" y="1375505"/>
            <a:ext cx="1593018" cy="8299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/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提出问题</a:t>
            </a:r>
            <a:r>
              <a:rPr lang="zh-CN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：</a:t>
            </a:r>
            <a:endParaRPr lang="zh-CN" altLang="en-US" sz="240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6" name="文本框 15" title=""/>
          <p:cNvSpPr txBox="1"/>
          <p:nvPr>
            <p:custDataLst>
              <p:tags r:id="rId5"/>
            </p:custDataLst>
          </p:nvPr>
        </p:nvSpPr>
        <p:spPr>
          <a:xfrm>
            <a:off x="2309774" y="1375505"/>
            <a:ext cx="4571436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压力的作用效果跟哪些因素有关？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4823" name="Rectangle 7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309774" y="2518364"/>
            <a:ext cx="5443183" cy="459105"/>
          </a:xfrm>
          <a:prstGeom prst="rect">
            <a:avLst/>
          </a:prstGeom>
          <a:noFill/>
        </p:spPr>
        <p:txBody>
          <a:bodyPr wrap="square" lIns="91428" tIns="45714" rIns="91428" bIns="45714" rtlCol="0" anchor="t">
            <a:spAutoFit/>
          </a:bodyPr>
          <a:lstStyle/>
          <a:p>
            <a:pPr lvl="0" algn="l" fontAlgn="base">
              <a:buClrTx/>
              <a:buSzTx/>
              <a:buFont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压力的作用效果可能与压力大小有关。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4824" name="Rectangle 8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309774" y="3030746"/>
            <a:ext cx="6515566" cy="459105"/>
          </a:xfrm>
          <a:prstGeom prst="rect">
            <a:avLst/>
          </a:prstGeom>
          <a:noFill/>
        </p:spPr>
        <p:txBody>
          <a:bodyPr wrap="square" lIns="91428" tIns="45714" rIns="91428" bIns="45714" rtlCol="0" anchor="t">
            <a:spAutoFit/>
          </a:bodyPr>
          <a:lstStyle/>
          <a:p>
            <a:pPr lvl="0" algn="l" fontAlgn="base">
              <a:buClrTx/>
              <a:buSzTx/>
              <a:buFont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压力的作用效果可能与受力面积大小有关。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8"/>
            </p:custDataLst>
          </p:nvPr>
        </p:nvSpPr>
        <p:spPr>
          <a:xfrm>
            <a:off x="716756" y="2333551"/>
            <a:ext cx="1055240" cy="8299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/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猜想：</a:t>
            </a:r>
            <a:endParaRPr lang="zh-CN" altLang="en-US" sz="240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8" name="组合 9" title=""/>
          <p:cNvGrpSpPr/>
          <p:nvPr>
            <p:custDataLst>
              <p:tags r:id="rId9"/>
            </p:custDataLst>
          </p:nvPr>
        </p:nvGrpSpPr>
        <p:grpSpPr>
          <a:xfrm>
            <a:off x="564" y="55687"/>
            <a:ext cx="5077468" cy="491490"/>
            <a:chOff x="0" y="623478"/>
            <a:chExt cx="5968315" cy="575158"/>
          </a:xfrm>
        </p:grpSpPr>
        <p:grpSp>
          <p:nvGrpSpPr>
            <p:cNvPr id="4" name="组合 10"/>
            <p:cNvGrpSpPr/>
            <p:nvPr>
              <p:custDataLst>
                <p:tags r:id="rId10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5" name="矩形 4"/>
              <p:cNvSpPr/>
              <p:nvPr>
                <p:custDataLst>
                  <p:tags r:id="rId11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" name="矩形 2"/>
              <p:cNvSpPr/>
              <p:nvPr>
                <p:custDataLst>
                  <p:tags r:id="rId12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6" name="文本框 11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508243" y="623478"/>
              <a:ext cx="5460072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二、探究压力的作用效果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823" grpId="0"/>
      <p:bldP spid="348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716756" y="1307569"/>
            <a:ext cx="6020962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20000"/>
              </a:lnSpc>
              <a:spcBef>
                <a:spcPct val="50000"/>
              </a:spcBef>
              <a:buClrTx/>
              <a:buSzTx/>
              <a:buFontTx/>
            </a:pPr>
            <a:r>
              <a:rPr lang="zh-CN" altLang="en-US" sz="2400" b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当一个物理量被猜测与多个因素有关，应该用什么方法去研究？</a:t>
            </a:r>
            <a:endParaRPr lang="zh-CN" altLang="en-US" sz="2400" b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4827" name="AutoShape 11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723748" y="863123"/>
            <a:ext cx="1666034" cy="444445"/>
          </a:xfrm>
          <a:prstGeom prst="wedgeRoundRectCallout">
            <a:avLst>
              <a:gd name="adj1" fmla="val -40548"/>
              <a:gd name="adj2" fmla="val 84142"/>
              <a:gd name="adj3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rgbClr val="008080"/>
            </a:solidFill>
            <a:miter lim="800000"/>
          </a:ln>
        </p:spPr>
        <p:txBody>
          <a:bodyPr/>
          <a:lstStyle/>
          <a:p>
            <a:pPr>
              <a:lnSpc>
                <a:spcPct val="105000"/>
              </a:lnSpc>
            </a:pP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控制变量法</a:t>
            </a:r>
            <a:endParaRPr lang="zh-CN" altLang="en-US" sz="22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5"/>
            </p:custDataLst>
          </p:nvPr>
        </p:nvSpPr>
        <p:spPr>
          <a:xfrm>
            <a:off x="716756" y="520215"/>
            <a:ext cx="1593018" cy="8299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/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设计实验：</a:t>
            </a:r>
            <a:endParaRPr lang="zh-CN" altLang="en-US" sz="240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6"/>
            </p:custDataLst>
          </p:nvPr>
        </p:nvSpPr>
        <p:spPr>
          <a:xfrm>
            <a:off x="716756" y="2315824"/>
            <a:ext cx="6021597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20000"/>
              </a:lnSpc>
              <a:spcBef>
                <a:spcPct val="50000"/>
              </a:spcBef>
              <a:buClrTx/>
              <a:buSzTx/>
              <a:buFont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选用什么作为实验器材能更好地体现压力的作用效果？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AutoShape 11" title="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017082" y="1871379"/>
            <a:ext cx="1079867" cy="444445"/>
          </a:xfrm>
          <a:prstGeom prst="wedgeRoundRectCallout">
            <a:avLst>
              <a:gd name="adj1" fmla="val -40533"/>
              <a:gd name="adj2" fmla="val 79000"/>
              <a:gd name="adj3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rgbClr val="008080"/>
            </a:solidFill>
            <a:miter lim="800000"/>
          </a:ln>
        </p:spPr>
        <p:txBody>
          <a:bodyPr/>
          <a:lstStyle/>
          <a:p>
            <a:pPr>
              <a:lnSpc>
                <a:spcPct val="105000"/>
              </a:lnSpc>
            </a:pP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  <a:sym typeface="+mn-ea"/>
              </a:rPr>
              <a:t>转换法</a:t>
            </a:r>
            <a:endParaRPr lang="zh-CN" altLang="en-US" sz="22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8"/>
            </p:custDataLst>
          </p:nvPr>
        </p:nvSpPr>
        <p:spPr>
          <a:xfrm>
            <a:off x="716756" y="3324080"/>
            <a:ext cx="3310481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20000"/>
              </a:lnSpc>
              <a:spcBef>
                <a:spcPct val="50000"/>
              </a:spcBef>
              <a:buClrTx/>
              <a:buSzTx/>
              <a:buFont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说一说你的实验方案？展示你的实验表格。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8" name="组合 9" title=""/>
          <p:cNvGrpSpPr/>
          <p:nvPr>
            <p:custDataLst>
              <p:tags r:id="rId9"/>
            </p:custDataLst>
          </p:nvPr>
        </p:nvGrpSpPr>
        <p:grpSpPr>
          <a:xfrm>
            <a:off x="564" y="55687"/>
            <a:ext cx="5077468" cy="491490"/>
            <a:chOff x="0" y="623478"/>
            <a:chExt cx="5968315" cy="575158"/>
          </a:xfrm>
        </p:grpSpPr>
        <p:grpSp>
          <p:nvGrpSpPr>
            <p:cNvPr id="2" name="组合 10"/>
            <p:cNvGrpSpPr/>
            <p:nvPr>
              <p:custDataLst>
                <p:tags r:id="rId10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9" name="矩形 8"/>
              <p:cNvSpPr/>
              <p:nvPr>
                <p:custDataLst>
                  <p:tags r:id="rId11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0" name="矩形 9"/>
              <p:cNvSpPr/>
              <p:nvPr>
                <p:custDataLst>
                  <p:tags r:id="rId12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1" name="文本框 11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508243" y="623478"/>
              <a:ext cx="5460072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二、探究压力的作用效果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13" name="图片 12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67236" y="3388074"/>
            <a:ext cx="5571437" cy="14190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7" grpId="0" animBg="1"/>
      <p:bldP spid="5" grpId="0" animBg="1"/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矩形 11" title=""/>
          <p:cNvSpPr/>
          <p:nvPr>
            <p:custDataLst>
              <p:tags r:id="rId3"/>
            </p:custDataLst>
          </p:nvPr>
        </p:nvSpPr>
        <p:spPr>
          <a:xfrm>
            <a:off x="467544" y="585789"/>
            <a:ext cx="8057772" cy="1691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 latinLnBrk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3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[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厦门二模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]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山东杂技，匠心传承。如图所示，杂技演员骑着独轮车通过斜面，技艺高超。</a:t>
            </a:r>
            <a:r>
              <a:rPr lang="en-US" altLang="zh-CN" sz="2400" b="1" i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O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为演员的重心，请在图中画出演员的重力和斜面所受压力的示意图。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(2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 charset="0"/>
              </a:rPr>
              <a:t>分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)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仿宋_GB2312"/>
              <a:cs typeface="Times New Roman" panose="02020603050405020304" charset="0"/>
            </a:endParaRPr>
          </a:p>
        </p:txBody>
      </p:sp>
      <p:pic>
        <p:nvPicPr>
          <p:cNvPr id="2050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2160" y="2643758"/>
            <a:ext cx="2339005" cy="1707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2" title=""/>
          <p:cNvGrpSpPr/>
          <p:nvPr>
            <p:custDataLst>
              <p:tags r:id="rId6"/>
            </p:custDataLst>
          </p:nvPr>
        </p:nvGrpSpPr>
        <p:grpSpPr>
          <a:xfrm>
            <a:off x="899592" y="2412925"/>
            <a:ext cx="2966630" cy="1893359"/>
            <a:chOff x="899592" y="2412925"/>
            <a:chExt cx="2966630" cy="1893359"/>
          </a:xfrm>
        </p:grpSpPr>
        <p:sp>
          <p:nvSpPr>
            <p:cNvPr id="2" name="矩形 1"/>
            <p:cNvSpPr/>
            <p:nvPr>
              <p:custDataLst>
                <p:tags r:id="rId7"/>
              </p:custDataLst>
            </p:nvPr>
          </p:nvSpPr>
          <p:spPr>
            <a:xfrm>
              <a:off x="899592" y="2412925"/>
              <a:ext cx="235032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/>
              <a:r>
                <a:rPr lang="zh-CN" altLang="zh-CN" sz="2400" b="1">
                  <a:solidFill>
                    <a:srgbClr val="C00000"/>
                  </a:solidFill>
                  <a:latin typeface="Times New Roman"/>
                  <a:ea typeface="宋体" panose="02010600030101010101" pitchFamily="2" charset="-122"/>
                </a:rPr>
                <a:t>解：如图所示。</a:t>
              </a:r>
              <a:endPara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endParaRPr>
            </a:p>
          </p:txBody>
        </p:sp>
        <p:pic>
          <p:nvPicPr>
            <p:cNvPr id="2051" name="Picture 3" descr="26HQD8-20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05205" y="2874590"/>
              <a:ext cx="1961017" cy="1431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文本框 11" title=""/>
          <p:cNvSpPr txBox="1"/>
          <p:nvPr>
            <p:custDataLst>
              <p:tags r:id="rId3"/>
            </p:custDataLst>
          </p:nvPr>
        </p:nvSpPr>
        <p:spPr>
          <a:xfrm>
            <a:off x="716756" y="520215"/>
            <a:ext cx="1593018" cy="8299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/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进行实验：</a:t>
            </a:r>
            <a:endParaRPr lang="zh-CN" altLang="en-US" sz="240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4"/>
            </p:custDataLst>
          </p:nvPr>
        </p:nvSpPr>
        <p:spPr>
          <a:xfrm>
            <a:off x="669137" y="1204076"/>
            <a:ext cx="8243187" cy="248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30000"/>
              </a:lnSpc>
              <a:buClrTx/>
              <a:buSz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其中的一个设计方案：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 fontAlgn="auto">
              <a:lnSpc>
                <a:spcPct val="130000"/>
              </a:lnSpc>
              <a:buClrTx/>
              <a:buSzTx/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(1)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将小方桌放在沙盆里，观测桌脚陷入沙中的深度；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 fontAlgn="auto">
              <a:lnSpc>
                <a:spcPct val="130000"/>
              </a:lnSpc>
              <a:buClrTx/>
              <a:buSzTx/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(2)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在小方桌上放上砖块，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观测桌脚陷入沙中的深度；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l" fontAlgn="auto">
              <a:lnSpc>
                <a:spcPct val="130000"/>
              </a:lnSpc>
              <a:buClrTx/>
              <a:buSzTx/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(3)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将小方桌翻过来放在沙盘里，放上同样的砖块，观测桌面陷入沙中的深度。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探究影响压力作用效果的因素" title="">
            <a:hlinkClick action="ppaction://media"/>
          </p:cNvPr>
          <p:cNvPicPr>
            <a:picLocks noChangeAspect="1"/>
          </p:cNvPicPr>
          <p:nvPr>
            <a:videoFile r:link="rId7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45970" y="3335508"/>
            <a:ext cx="2431639" cy="1367831"/>
          </a:xfrm>
          <a:prstGeom prst="rect">
            <a:avLst/>
          </a:prstGeom>
          <a:ln w="57150">
            <a:gradFill>
              <a:lin ang="5400000" scaled="1"/>
            </a:gradFill>
          </a:ln>
        </p:spPr>
      </p:pic>
      <p:grpSp>
        <p:nvGrpSpPr>
          <p:cNvPr id="8" name="组合 9" title=""/>
          <p:cNvGrpSpPr/>
          <p:nvPr>
            <p:custDataLst>
              <p:tags r:id="rId9"/>
            </p:custDataLst>
          </p:nvPr>
        </p:nvGrpSpPr>
        <p:grpSpPr>
          <a:xfrm>
            <a:off x="564" y="55687"/>
            <a:ext cx="5077468" cy="491490"/>
            <a:chOff x="0" y="623478"/>
            <a:chExt cx="5968315" cy="575158"/>
          </a:xfrm>
        </p:grpSpPr>
        <p:grpSp>
          <p:nvGrpSpPr>
            <p:cNvPr id="4" name="组合 10"/>
            <p:cNvGrpSpPr/>
            <p:nvPr>
              <p:custDataLst>
                <p:tags r:id="rId10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5" name="矩形 4"/>
              <p:cNvSpPr/>
              <p:nvPr>
                <p:custDataLst>
                  <p:tags r:id="rId11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6" name="矩形 5"/>
              <p:cNvSpPr/>
              <p:nvPr>
                <p:custDataLst>
                  <p:tags r:id="rId12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7" name="文本框 11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508243" y="623478"/>
              <a:ext cx="5460072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二、探究压力的作用效果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video fullScrn="1">
              <p:cMediaNode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aphicFrame>
        <p:nvGraphicFramePr>
          <p:cNvPr id="6" name="表格 5" title="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721200" y="1397727"/>
          <a:ext cx="7738110" cy="1739900"/>
        </p:xfrm>
        <a:graphic>
          <a:graphicData uri="http://schemas.openxmlformats.org/drawingml/2006/table">
            <a:tbl>
              <a:tblPr firstRow="1" bandRow="1">
                <a:tableStyleId>{F8B58294-7C98-454F-8B8E-5373267BDF32}</a:tableStyleId>
              </a:tblPr>
              <a:tblGrid>
                <a:gridCol w="1800225"/>
                <a:gridCol w="1979295"/>
                <a:gridCol w="1979295"/>
                <a:gridCol w="1979295"/>
              </a:tblGrid>
              <a:tr h="459740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200" b="0" baseline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实验序号</a:t>
                      </a:r>
                      <a:endParaRPr lang="zh-CN" altLang="en-US" sz="2200" b="0" baseline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1428" marR="91428" marT="45714" marB="45714" anchor="ctr">
                    <a:lnR w="12700">
                      <a:solidFill>
                        <a:schemeClr val="tx1"/>
                      </a:solidFill>
                      <a:prstDash val="solid"/>
                    </a:lnR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200" b="0" i="0" baseline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压力</a:t>
                      </a:r>
                      <a:endParaRPr lang="zh-CN" altLang="en-US" sz="2200" b="0" i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1428" marR="91428" marT="45714" marB="45714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200" b="0" i="0" baseline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受力面积</a:t>
                      </a:r>
                      <a:endParaRPr lang="zh-CN" altLang="en-US" sz="2200" b="0" i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1428" marR="91428" marT="45714" marB="45714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200" b="0" i="0" baseline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压力作用效果</a:t>
                      </a:r>
                      <a:endParaRPr lang="zh-CN" altLang="en-US" sz="2200" b="0" i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1428" marR="91428" marT="45714" marB="45714">
                    <a:lnL w="12700">
                      <a:solidFill>
                        <a:schemeClr val="tx1"/>
                      </a:solidFill>
                      <a:prstDash val="solid"/>
                    </a:lnL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426720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0000"/>
                        </a:lnSpc>
                        <a:buClrTx/>
                        <a:buSzTx/>
                        <a:buFontTx/>
                      </a:pPr>
                      <a:r>
                        <a:rPr lang="zh-CN" altLang="en-US" sz="2000" baseline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</a:t>
                      </a:r>
                      <a:r>
                        <a:rPr lang="en-US" altLang="zh-CN" sz="2000" baseline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2000" baseline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）</a:t>
                      </a:r>
                      <a:endParaRPr lang="zh-CN" altLang="en-US" sz="2000" baseline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1428" marR="91428" marT="45714" marB="45714" anchor="ctr"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1428" marR="91428" marT="45714" marB="45714">
                    <a:lnL w="12700">
                      <a:solidFill>
                        <a:schemeClr val="tx1"/>
                      </a:solidFill>
                      <a:prstDash val="soli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26720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000" baseline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</a:t>
                      </a:r>
                      <a:r>
                        <a:rPr lang="en-US" altLang="zh-CN" sz="2000" baseline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</a:t>
                      </a:r>
                      <a:r>
                        <a:rPr lang="zh-CN" altLang="en-US" sz="2000" baseline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）</a:t>
                      </a:r>
                      <a:endParaRPr lang="zh-CN" altLang="en-US" sz="2000" baseline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1428" marR="91428" marT="45714" marB="45714" anchor="ctr"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1428" marR="91428" marT="45714" marB="45714">
                    <a:lnL w="12700">
                      <a:solidFill>
                        <a:schemeClr val="tx1"/>
                      </a:solidFill>
                      <a:prstDash val="soli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26720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000" baseline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</a:t>
                      </a:r>
                      <a:r>
                        <a:rPr lang="en-US" altLang="zh-CN" sz="2000" baseline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</a:t>
                      </a:r>
                      <a:r>
                        <a:rPr lang="zh-CN" altLang="en-US" sz="2000" baseline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）</a:t>
                      </a:r>
                      <a:endParaRPr lang="zh-CN" altLang="en-US" sz="2000" baseline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1428" marR="91428" marT="45714" marB="45714" anchor="ctr"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1428" marR="91428" marT="45714" marB="45714">
                    <a:lnL w="12700">
                      <a:solidFill>
                        <a:schemeClr val="tx1"/>
                      </a:solidFill>
                      <a:prstDash val="soli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12" name="文本框 11" title=""/>
          <p:cNvSpPr txBox="1"/>
          <p:nvPr>
            <p:custDataLst>
              <p:tags r:id="rId4"/>
            </p:custDataLst>
          </p:nvPr>
        </p:nvSpPr>
        <p:spPr>
          <a:xfrm>
            <a:off x="688819" y="520215"/>
            <a:ext cx="1593018" cy="8299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/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实验记录：</a:t>
            </a:r>
            <a:endParaRPr lang="zh-CN" altLang="en-US" sz="240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8" name="组合 9" title=""/>
          <p:cNvGrpSpPr/>
          <p:nvPr>
            <p:custDataLst>
              <p:tags r:id="rId5"/>
            </p:custDataLst>
          </p:nvPr>
        </p:nvGrpSpPr>
        <p:grpSpPr>
          <a:xfrm>
            <a:off x="564" y="55687"/>
            <a:ext cx="5077468" cy="491490"/>
            <a:chOff x="0" y="623478"/>
            <a:chExt cx="5968315" cy="575158"/>
          </a:xfrm>
        </p:grpSpPr>
        <p:grpSp>
          <p:nvGrpSpPr>
            <p:cNvPr id="4" name="组合 10"/>
            <p:cNvGrpSpPr/>
            <p:nvPr>
              <p:custDataLst>
                <p:tags r:id="rId6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5" name="矩形 4"/>
              <p:cNvSpPr/>
              <p:nvPr>
                <p:custDataLst>
                  <p:tags r:id="rId7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" name="矩形 1"/>
              <p:cNvSpPr/>
              <p:nvPr>
                <p:custDataLst>
                  <p:tags r:id="rId8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3" name="文本框 11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508243" y="623478"/>
              <a:ext cx="5460072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二、探究压力的作用效果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文本框 11" title=""/>
          <p:cNvSpPr txBox="1"/>
          <p:nvPr>
            <p:custDataLst>
              <p:tags r:id="rId3"/>
            </p:custDataLst>
          </p:nvPr>
        </p:nvSpPr>
        <p:spPr>
          <a:xfrm>
            <a:off x="681835" y="520215"/>
            <a:ext cx="1593018" cy="8299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/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实验结论：</a:t>
            </a:r>
            <a:endParaRPr lang="zh-CN" altLang="en-US" sz="240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Text Box 5" title=""/>
          <p:cNvSpPr txBox="1"/>
          <p:nvPr>
            <p:custDataLst>
              <p:tags r:id="rId4"/>
            </p:custDataLst>
          </p:nvPr>
        </p:nvSpPr>
        <p:spPr>
          <a:xfrm>
            <a:off x="681835" y="1269473"/>
            <a:ext cx="7991758" cy="10502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30000"/>
              </a:lnSpc>
              <a:spcBef>
                <a:spcPct val="50000"/>
              </a:spcBef>
              <a:buFont typeface="Wingdings" panose="05000000000000000000" charset="0"/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当</a:t>
            </a:r>
            <a:r>
              <a:rPr lang="zh-CN" altLang="en-US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受力面积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相同时，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_______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越大，压力的作用效果越明显；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8917" name="Text Box 5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81835" y="1843758"/>
            <a:ext cx="7991901" cy="5708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lvl="0" algn="l" eaLnBrk="1" hangingPunct="1">
              <a:lnSpc>
                <a:spcPct val="130000"/>
              </a:lnSpc>
              <a:spcBef>
                <a:spcPct val="50000"/>
              </a:spcBef>
              <a:buClrTx/>
              <a:buSzTx/>
              <a:buFont typeface="Wingdings" panose="05000000000000000000" charset="0"/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当</a:t>
            </a:r>
            <a:r>
              <a:rPr lang="zh-CN" altLang="en-US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压力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相同时，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___________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越小，压力的作用效果越明显。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8918" name="Text Box 6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596745" y="1352739"/>
            <a:ext cx="792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l" fontAlgn="base">
              <a:buClrTx/>
              <a:buSzTx/>
              <a:buFontTx/>
            </a:pPr>
            <a:r>
              <a:rPr 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压力</a:t>
            </a:r>
            <a:endParaRPr lang="zh-CN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8919" name="Text Box 7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044517" y="1888322"/>
            <a:ext cx="14020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l" fontAlgn="base">
              <a:buClrTx/>
              <a:buSzTx/>
              <a:buFontTx/>
            </a:pPr>
            <a:r>
              <a:rPr 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受力面积</a:t>
            </a:r>
            <a:endParaRPr lang="zh-CN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8"/>
            </p:custDataLst>
          </p:nvPr>
        </p:nvSpPr>
        <p:spPr>
          <a:xfrm>
            <a:off x="681835" y="2692916"/>
            <a:ext cx="1909844" cy="8299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/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交流与评估：</a:t>
            </a:r>
            <a:endParaRPr lang="zh-CN" altLang="en-US" sz="240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9"/>
            </p:custDataLst>
          </p:nvPr>
        </p:nvSpPr>
        <p:spPr>
          <a:xfrm>
            <a:off x="681835" y="3519001"/>
            <a:ext cx="4911754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说一说你在实验过程中遇到的问题。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8" name="组合 9" title=""/>
          <p:cNvGrpSpPr/>
          <p:nvPr>
            <p:custDataLst>
              <p:tags r:id="rId10"/>
            </p:custDataLst>
          </p:nvPr>
        </p:nvGrpSpPr>
        <p:grpSpPr>
          <a:xfrm>
            <a:off x="564" y="55687"/>
            <a:ext cx="5077468" cy="491490"/>
            <a:chOff x="0" y="623478"/>
            <a:chExt cx="5968315" cy="575158"/>
          </a:xfrm>
        </p:grpSpPr>
        <p:grpSp>
          <p:nvGrpSpPr>
            <p:cNvPr id="4" name="组合 10"/>
            <p:cNvGrpSpPr/>
            <p:nvPr>
              <p:custDataLst>
                <p:tags r:id="rId11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5" name="矩形 4"/>
              <p:cNvSpPr/>
              <p:nvPr>
                <p:custDataLst>
                  <p:tags r:id="rId12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7" name="矩形 6"/>
              <p:cNvSpPr/>
              <p:nvPr>
                <p:custDataLst>
                  <p:tags r:id="rId13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9" name="文本框 11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508243" y="623478"/>
              <a:ext cx="5460072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二、探究压力的作用效果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8" grpId="0"/>
      <p:bldP spid="38919" grpId="0"/>
      <p:bldP spid="2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矩形 11" title=""/>
          <p:cNvSpPr/>
          <p:nvPr>
            <p:custDataLst>
              <p:tags r:id="rId3"/>
            </p:custDataLst>
          </p:nvPr>
        </p:nvSpPr>
        <p:spPr>
          <a:xfrm>
            <a:off x="438438" y="699542"/>
            <a:ext cx="796679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知识点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 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探究压力的作用效果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4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．如图所示，小华同学利用海绵和砖块探究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压力的作用效果与什么因素有关</a:t>
            </a:r>
            <a:r>
              <a:rPr lang="zh-CN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。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【实验思路】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(1)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实验中通过</a:t>
            </a: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______________________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反映压力的作用效果。此处用到的实验方法是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____________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。</a:t>
            </a:r>
            <a:endParaRPr lang="zh-CN" altLang="zh-CN" sz="2400" b="1" kern="100" smtClean="0">
              <a:solidFill>
                <a:srgbClr val="000000"/>
              </a:solidFill>
              <a:latin typeface="Times New Roman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3074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9992" y="1779662"/>
            <a:ext cx="3633049" cy="103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2555776" y="2931790"/>
            <a:ext cx="23503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海绵的凹陷程度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7"/>
            </p:custDataLst>
          </p:nvPr>
        </p:nvSpPr>
        <p:spPr>
          <a:xfrm>
            <a:off x="4349696" y="3507854"/>
            <a:ext cx="1112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转换法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4" name="Text Box 8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98982" y="605345"/>
            <a:ext cx="3718736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</a:rPr>
              <a:t>怎样比较压力的作用效果？</a:t>
            </a:r>
            <a:endParaRPr lang="zh-CN" altLang="en-US" sz="2400" b="1">
              <a:solidFill>
                <a:srgbClr val="008080"/>
              </a:solidFill>
              <a:latin typeface="Times New Roman"/>
              <a:ea typeface="微软雅黑" panose="020b0503020204020204" charset="-122"/>
            </a:endParaRPr>
          </a:p>
        </p:txBody>
      </p:sp>
      <p:grpSp>
        <p:nvGrpSpPr>
          <p:cNvPr id="44" name="组合 43" title=""/>
          <p:cNvGrpSpPr/>
          <p:nvPr>
            <p:custDataLst>
              <p:tags r:id="rId4"/>
            </p:custDataLst>
          </p:nvPr>
        </p:nvGrpSpPr>
        <p:grpSpPr>
          <a:xfrm>
            <a:off x="804375" y="2392015"/>
            <a:ext cx="7694273" cy="255865"/>
            <a:chOff x="712" y="5741"/>
            <a:chExt cx="4923" cy="249"/>
          </a:xfrm>
        </p:grpSpPr>
        <p:cxnSp>
          <p:nvCxnSpPr>
            <p:cNvPr id="22" name="直接连接符 21"/>
            <p:cNvCxnSpPr/>
            <p:nvPr>
              <p:custDataLst>
                <p:tags r:id="rId5"/>
              </p:custDataLst>
            </p:nvPr>
          </p:nvCxnSpPr>
          <p:spPr>
            <a:xfrm>
              <a:off x="816" y="5751"/>
              <a:ext cx="481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>
              <p:custDataLst>
                <p:tags r:id="rId6"/>
              </p:custDataLst>
            </p:nvPr>
          </p:nvCxnSpPr>
          <p:spPr>
            <a:xfrm flipV="1">
              <a:off x="7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>
              <p:custDataLst>
                <p:tags r:id="rId7"/>
              </p:custDataLst>
            </p:nvPr>
          </p:nvCxnSpPr>
          <p:spPr>
            <a:xfrm flipV="1">
              <a:off x="9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>
              <p:custDataLst>
                <p:tags r:id="rId8"/>
              </p:custDataLst>
            </p:nvPr>
          </p:nvCxnSpPr>
          <p:spPr>
            <a:xfrm flipV="1">
              <a:off x="11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>
              <p:custDataLst>
                <p:tags r:id="rId9"/>
              </p:custDataLst>
            </p:nvPr>
          </p:nvCxnSpPr>
          <p:spPr>
            <a:xfrm flipV="1">
              <a:off x="13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>
              <p:custDataLst>
                <p:tags r:id="rId10"/>
              </p:custDataLst>
            </p:nvPr>
          </p:nvCxnSpPr>
          <p:spPr>
            <a:xfrm flipV="1">
              <a:off x="15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>
              <p:custDataLst>
                <p:tags r:id="rId11"/>
              </p:custDataLst>
            </p:nvPr>
          </p:nvCxnSpPr>
          <p:spPr>
            <a:xfrm flipV="1">
              <a:off x="17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>
              <p:custDataLst>
                <p:tags r:id="rId12"/>
              </p:custDataLst>
            </p:nvPr>
          </p:nvCxnSpPr>
          <p:spPr>
            <a:xfrm flipV="1">
              <a:off x="19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>
              <p:custDataLst>
                <p:tags r:id="rId13"/>
              </p:custDataLst>
            </p:nvPr>
          </p:nvCxnSpPr>
          <p:spPr>
            <a:xfrm flipV="1">
              <a:off x="21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>
              <p:custDataLst>
                <p:tags r:id="rId14"/>
              </p:custDataLst>
            </p:nvPr>
          </p:nvCxnSpPr>
          <p:spPr>
            <a:xfrm flipV="1">
              <a:off x="23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>
              <p:custDataLst>
                <p:tags r:id="rId15"/>
              </p:custDataLst>
            </p:nvPr>
          </p:nvCxnSpPr>
          <p:spPr>
            <a:xfrm flipV="1">
              <a:off x="25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>
              <p:custDataLst>
                <p:tags r:id="rId16"/>
              </p:custDataLst>
            </p:nvPr>
          </p:nvCxnSpPr>
          <p:spPr>
            <a:xfrm flipV="1">
              <a:off x="27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>
              <p:custDataLst>
                <p:tags r:id="rId17"/>
              </p:custDataLst>
            </p:nvPr>
          </p:nvCxnSpPr>
          <p:spPr>
            <a:xfrm flipV="1">
              <a:off x="29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>
              <p:custDataLst>
                <p:tags r:id="rId18"/>
              </p:custDataLst>
            </p:nvPr>
          </p:nvCxnSpPr>
          <p:spPr>
            <a:xfrm flipV="1">
              <a:off x="31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>
              <p:custDataLst>
                <p:tags r:id="rId19"/>
              </p:custDataLst>
            </p:nvPr>
          </p:nvCxnSpPr>
          <p:spPr>
            <a:xfrm flipV="1">
              <a:off x="33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>
              <p:custDataLst>
                <p:tags r:id="rId20"/>
              </p:custDataLst>
            </p:nvPr>
          </p:nvCxnSpPr>
          <p:spPr>
            <a:xfrm flipV="1">
              <a:off x="3512" y="5762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>
              <p:custDataLst>
                <p:tags r:id="rId21"/>
              </p:custDataLst>
            </p:nvPr>
          </p:nvCxnSpPr>
          <p:spPr>
            <a:xfrm flipV="1">
              <a:off x="37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>
              <p:custDataLst>
                <p:tags r:id="rId22"/>
              </p:custDataLst>
            </p:nvPr>
          </p:nvCxnSpPr>
          <p:spPr>
            <a:xfrm flipV="1">
              <a:off x="39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>
              <p:custDataLst>
                <p:tags r:id="rId23"/>
              </p:custDataLst>
            </p:nvPr>
          </p:nvCxnSpPr>
          <p:spPr>
            <a:xfrm flipV="1">
              <a:off x="41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>
              <p:custDataLst>
                <p:tags r:id="rId24"/>
              </p:custDataLst>
            </p:nvPr>
          </p:nvCxnSpPr>
          <p:spPr>
            <a:xfrm flipV="1">
              <a:off x="43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>
              <p:custDataLst>
                <p:tags r:id="rId25"/>
              </p:custDataLst>
            </p:nvPr>
          </p:nvCxnSpPr>
          <p:spPr>
            <a:xfrm flipV="1">
              <a:off x="45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>
              <p:custDataLst>
                <p:tags r:id="rId26"/>
              </p:custDataLst>
            </p:nvPr>
          </p:nvCxnSpPr>
          <p:spPr>
            <a:xfrm flipV="1">
              <a:off x="47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>
              <p:custDataLst>
                <p:tags r:id="rId27"/>
              </p:custDataLst>
            </p:nvPr>
          </p:nvCxnSpPr>
          <p:spPr>
            <a:xfrm flipV="1">
              <a:off x="49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>
              <p:custDataLst>
                <p:tags r:id="rId28"/>
              </p:custDataLst>
            </p:nvPr>
          </p:nvCxnSpPr>
          <p:spPr>
            <a:xfrm flipV="1">
              <a:off x="51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>
              <p:custDataLst>
                <p:tags r:id="rId29"/>
              </p:custDataLst>
            </p:nvPr>
          </p:nvCxnSpPr>
          <p:spPr>
            <a:xfrm flipV="1">
              <a:off x="53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矩形 48" title=""/>
          <p:cNvSpPr/>
          <p:nvPr>
            <p:custDataLst>
              <p:tags r:id="rId30"/>
            </p:custDataLst>
          </p:nvPr>
        </p:nvSpPr>
        <p:spPr>
          <a:xfrm>
            <a:off x="2205012" y="1809157"/>
            <a:ext cx="935874" cy="58349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A</a:t>
            </a:r>
            <a:endParaRPr lang="en-US" altLang="zh-CN" sz="3200" b="1">
              <a:solidFill>
                <a:schemeClr val="tx1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50" name="矩形 49" title=""/>
          <p:cNvSpPr/>
          <p:nvPr>
            <p:custDataLst>
              <p:tags r:id="rId31"/>
            </p:custDataLst>
          </p:nvPr>
        </p:nvSpPr>
        <p:spPr>
          <a:xfrm>
            <a:off x="6361844" y="1520267"/>
            <a:ext cx="786033" cy="87238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B</a:t>
            </a:r>
            <a:endParaRPr lang="en-US" altLang="zh-CN" sz="3200" b="1">
              <a:solidFill>
                <a:schemeClr val="tx1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51" name="文本框 50" title=""/>
          <p:cNvSpPr txBox="1"/>
          <p:nvPr>
            <p:custDataLst>
              <p:tags r:id="rId32"/>
            </p:custDataLst>
          </p:nvPr>
        </p:nvSpPr>
        <p:spPr>
          <a:xfrm>
            <a:off x="537708" y="2892200"/>
            <a:ext cx="3951117" cy="1308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A物体对地面的压力是10N，与地面的接触面积是5m</a:t>
            </a:r>
            <a:r>
              <a:rPr lang="zh-CN" altLang="en-US" sz="2400" baseline="300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2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。</a:t>
            </a:r>
            <a:endParaRPr lang="zh-CN" altLang="en-US" sz="1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52" name="文本框 51" title=""/>
          <p:cNvSpPr txBox="1"/>
          <p:nvPr>
            <p:custDataLst>
              <p:tags r:id="rId33"/>
            </p:custDataLst>
          </p:nvPr>
        </p:nvSpPr>
        <p:spPr>
          <a:xfrm>
            <a:off x="4780254" y="2892200"/>
            <a:ext cx="3948578" cy="902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B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物体对地面的压力是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9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N，与地面的接触面积是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3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m</a:t>
            </a:r>
            <a:r>
              <a:rPr lang="zh-CN" altLang="en-US" sz="2400" baseline="300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2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。</a:t>
            </a:r>
            <a:endParaRPr lang="zh-CN" altLang="en-US" sz="1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8" name="组合 9" title=""/>
          <p:cNvGrpSpPr/>
          <p:nvPr>
            <p:custDataLst>
              <p:tags r:id="rId34"/>
            </p:custDataLst>
          </p:nvPr>
        </p:nvGrpSpPr>
        <p:grpSpPr>
          <a:xfrm>
            <a:off x="564" y="55687"/>
            <a:ext cx="5077468" cy="491490"/>
            <a:chOff x="0" y="623478"/>
            <a:chExt cx="5968315" cy="575158"/>
          </a:xfrm>
        </p:grpSpPr>
        <p:grpSp>
          <p:nvGrpSpPr>
            <p:cNvPr id="4" name="组合 10"/>
            <p:cNvGrpSpPr/>
            <p:nvPr>
              <p:custDataLst>
                <p:tags r:id="rId35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5" name="矩形 4"/>
              <p:cNvSpPr/>
              <p:nvPr>
                <p:custDataLst>
                  <p:tags r:id="rId36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37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2" name="文本框 11"/>
            <p:cNvSpPr txBox="1"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508243" y="623478"/>
              <a:ext cx="5460072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</a:rPr>
                <a:t>三、压强</a:t>
              </a:r>
              <a:endParaRPr lang="zh-CN" altLang="en-US" sz="2600" b="1">
                <a:solidFill>
                  <a:srgbClr val="008080"/>
                </a:soli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TextBox 3" title=""/>
          <p:cNvSpPr txBox="1"/>
          <p:nvPr>
            <p:custDataLst>
              <p:tags r:id="rId3"/>
            </p:custDataLst>
          </p:nvPr>
        </p:nvSpPr>
        <p:spPr>
          <a:xfrm>
            <a:off x="758026" y="903758"/>
            <a:ext cx="1403827" cy="829945"/>
          </a:xfrm>
          <a:prstGeom prst="rect">
            <a:avLst/>
          </a:prstGeom>
          <a:noFill/>
          <a:ln w="28575">
            <a:solidFill>
              <a:srgbClr val="00808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>
                <a:solidFill>
                  <a:srgbClr val="000000"/>
                </a:solidFill>
                <a:latin typeface="Times New Roman"/>
                <a:ea typeface="微软雅黑" panose="020b0503020204020204" charset="-122"/>
              </a:rPr>
              <a:t>压力的</a:t>
            </a:r>
            <a:endParaRPr lang="zh-CN" altLang="en-US" sz="2400">
              <a:solidFill>
                <a:srgbClr val="000000"/>
              </a:solidFill>
              <a:latin typeface="Times New Roman"/>
              <a:ea typeface="微软雅黑" panose="020b0503020204020204" charset="-122"/>
            </a:endParaRPr>
          </a:p>
          <a:p>
            <a:r>
              <a:rPr lang="zh-CN" altLang="en-US" sz="2400">
                <a:solidFill>
                  <a:srgbClr val="000000"/>
                </a:solidFill>
                <a:latin typeface="Times New Roman"/>
                <a:ea typeface="微软雅黑" panose="020b0503020204020204" charset="-122"/>
              </a:rPr>
              <a:t>作用效果</a:t>
            </a:r>
            <a:endParaRPr lang="zh-CN" altLang="en-US" sz="2400">
              <a:solidFill>
                <a:srgbClr val="000000"/>
              </a:solidFill>
              <a:latin typeface="Times New Roman"/>
              <a:ea typeface="微软雅黑" panose="020b0503020204020204" charset="-122"/>
            </a:endParaRPr>
          </a:p>
        </p:txBody>
      </p:sp>
      <p:sp>
        <p:nvSpPr>
          <p:cNvPr id="5" name="TextBox 4" title=""/>
          <p:cNvSpPr txBox="1"/>
          <p:nvPr>
            <p:custDataLst>
              <p:tags r:id="rId4"/>
            </p:custDataLst>
          </p:nvPr>
        </p:nvSpPr>
        <p:spPr>
          <a:xfrm>
            <a:off x="3504697" y="791377"/>
            <a:ext cx="4175485" cy="467942"/>
          </a:xfrm>
          <a:prstGeom prst="rect">
            <a:avLst/>
          </a:prstGeom>
          <a:noFill/>
          <a:ln w="28575">
            <a:solidFill>
              <a:srgbClr val="00808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>
                <a:solidFill>
                  <a:srgbClr val="000000"/>
                </a:solidFill>
                <a:latin typeface="Times New Roman"/>
                <a:ea typeface="微软雅黑" panose="020b0503020204020204" charset="-122"/>
              </a:rPr>
              <a:t>相同受力面积，比较压力大小</a:t>
            </a:r>
            <a:endParaRPr lang="zh-CN" altLang="en-US" sz="2400">
              <a:solidFill>
                <a:srgbClr val="000000"/>
              </a:solidFill>
              <a:latin typeface="Times New Roman"/>
              <a:ea typeface="微软雅黑" panose="020b0503020204020204" charset="-122"/>
            </a:endParaRPr>
          </a:p>
        </p:txBody>
      </p:sp>
      <p:sp>
        <p:nvSpPr>
          <p:cNvPr id="6" name="TextBox 5" title=""/>
          <p:cNvSpPr txBox="1"/>
          <p:nvPr>
            <p:custDataLst>
              <p:tags r:id="rId5"/>
            </p:custDataLst>
          </p:nvPr>
        </p:nvSpPr>
        <p:spPr>
          <a:xfrm>
            <a:off x="3504697" y="1322807"/>
            <a:ext cx="4175485" cy="467942"/>
          </a:xfrm>
          <a:prstGeom prst="rect">
            <a:avLst/>
          </a:prstGeom>
          <a:noFill/>
          <a:ln w="28575">
            <a:solidFill>
              <a:srgbClr val="00808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>
                <a:solidFill>
                  <a:srgbClr val="000000"/>
                </a:solidFill>
                <a:latin typeface="Times New Roman"/>
                <a:ea typeface="微软雅黑" panose="020b0503020204020204" charset="-122"/>
              </a:rPr>
              <a:t>相同压力，比较受力面积大小</a:t>
            </a:r>
            <a:endParaRPr lang="zh-CN" altLang="en-US" sz="2400">
              <a:solidFill>
                <a:srgbClr val="000000"/>
              </a:solidFill>
              <a:latin typeface="Times New Roman"/>
              <a:ea typeface="微软雅黑" panose="020b0503020204020204" charset="-122"/>
            </a:endParaRPr>
          </a:p>
        </p:txBody>
      </p:sp>
      <p:grpSp>
        <p:nvGrpSpPr>
          <p:cNvPr id="7" name="Group 24" title=""/>
          <p:cNvGrpSpPr/>
          <p:nvPr>
            <p:custDataLst>
              <p:tags r:id="rId6"/>
            </p:custDataLst>
          </p:nvPr>
        </p:nvGrpSpPr>
        <p:grpSpPr>
          <a:xfrm>
            <a:off x="2303963" y="688761"/>
            <a:ext cx="1079763" cy="748811"/>
            <a:chOff x="1565" y="1634"/>
            <a:chExt cx="907" cy="629"/>
          </a:xfrm>
        </p:grpSpPr>
        <p:sp>
          <p:nvSpPr>
            <p:cNvPr id="8" name="右箭头 7"/>
            <p:cNvSpPr/>
            <p:nvPr>
              <p:custDataLst>
                <p:tags r:id="rId7"/>
              </p:custDataLst>
            </p:nvPr>
          </p:nvSpPr>
          <p:spPr>
            <a:xfrm>
              <a:off x="1565" y="2021"/>
              <a:ext cx="907" cy="242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srgbClr val="000000"/>
                </a:solidFill>
                <a:effectLst/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9" name="TextBox 8"/>
            <p:cNvSpPr txBox="1"/>
            <p:nvPr>
              <p:custDataLst>
                <p:tags r:id="rId8"/>
              </p:custDataLst>
            </p:nvPr>
          </p:nvSpPr>
          <p:spPr>
            <a:xfrm>
              <a:off x="1648" y="1634"/>
              <a:ext cx="666" cy="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</a:extLst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spAutoFit/>
            </a:bodyPr>
            <a:lstStyle/>
            <a:p>
              <a:pPr lvl="0" algn="l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defRPr/>
              </a:pPr>
              <a:r>
                <a:rPr lang="zh-CN" altLang="en-US" sz="2400">
                  <a:solidFill>
                    <a:srgbClr val="FF0000"/>
                  </a:solidFill>
                  <a:effectLst/>
                  <a:latin typeface="Times New Roman"/>
                  <a:ea typeface="微软雅黑" panose="020b0503020204020204" charset="-122"/>
                  <a:sym typeface="+mn-ea"/>
                </a:rPr>
                <a:t>比较</a:t>
              </a:r>
              <a:endParaRPr lang="zh-CN" altLang="en-US" sz="2400">
                <a:solidFill>
                  <a:srgbClr val="FF0000"/>
                </a:solidFill>
                <a:effectLst/>
                <a:latin typeface="Times New Roman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10" name="组合 9" title=""/>
          <p:cNvGrpSpPr/>
          <p:nvPr>
            <p:custDataLst>
              <p:tags r:id="rId9"/>
            </p:custDataLst>
          </p:nvPr>
        </p:nvGrpSpPr>
        <p:grpSpPr>
          <a:xfrm>
            <a:off x="7739305" y="1026592"/>
            <a:ext cx="1140499" cy="1593093"/>
            <a:chOff x="6646045" y="3156497"/>
            <a:chExt cx="1520530" cy="1858851"/>
          </a:xfrm>
        </p:grpSpPr>
        <p:sp>
          <p:nvSpPr>
            <p:cNvPr id="11" name="手杖形箭头 10"/>
            <p:cNvSpPr/>
            <p:nvPr>
              <p:custDataLst>
                <p:tags r:id="rId10"/>
              </p:custDataLst>
            </p:nvPr>
          </p:nvSpPr>
          <p:spPr>
            <a:xfrm rot="5400000">
              <a:off x="6114248" y="3698011"/>
              <a:ext cx="1849133" cy="785540"/>
            </a:xfrm>
            <a:prstGeom prst="uturnArrow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chemeClr val="tx1"/>
                </a:solidFill>
                <a:effectLst/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12" name="TextBox 11"/>
            <p:cNvSpPr txBox="1"/>
            <p:nvPr>
              <p:custDataLst>
                <p:tags r:id="rId11"/>
              </p:custDataLst>
            </p:nvPr>
          </p:nvSpPr>
          <p:spPr>
            <a:xfrm>
              <a:off x="7430978" y="3156497"/>
              <a:ext cx="735597" cy="13988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</a:extLst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spAutoFit/>
            </a:bodyPr>
            <a:lstStyle/>
            <a:p>
              <a:pPr lvl="0" algn="l" fontAlgn="auto">
                <a:spcBef>
                  <a:spcPct val="0"/>
                </a:spcBef>
                <a:spcAft>
                  <a:spcPct val="0"/>
                </a:spcAft>
                <a:buClrTx/>
                <a:buSzTx/>
                <a:defRPr/>
              </a:pPr>
              <a:r>
                <a:rPr lang="zh-CN" altLang="en-US" sz="2400">
                  <a:solidFill>
                    <a:srgbClr val="FF0000"/>
                  </a:solidFill>
                  <a:effectLst/>
                  <a:latin typeface="Times New Roman"/>
                  <a:ea typeface="微软雅黑" panose="020b0503020204020204" charset="-122"/>
                  <a:sym typeface="+mn-ea"/>
                </a:rPr>
                <a:t>求比值</a:t>
              </a:r>
              <a:endParaRPr lang="zh-CN" altLang="en-US" sz="2400">
                <a:solidFill>
                  <a:srgbClr val="FF0000"/>
                </a:solidFill>
                <a:effectLst/>
                <a:latin typeface="Times New Roman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14" name="Group 25" title=""/>
          <p:cNvGrpSpPr/>
          <p:nvPr>
            <p:custDataLst>
              <p:tags r:id="rId12"/>
            </p:custDataLst>
          </p:nvPr>
        </p:nvGrpSpPr>
        <p:grpSpPr>
          <a:xfrm>
            <a:off x="2181820" y="1900987"/>
            <a:ext cx="3655958" cy="717858"/>
            <a:chOff x="-488" y="2928"/>
            <a:chExt cx="3071" cy="603"/>
          </a:xfrm>
        </p:grpSpPr>
        <p:sp>
          <p:nvSpPr>
            <p:cNvPr id="15" name="左箭头 14"/>
            <p:cNvSpPr/>
            <p:nvPr>
              <p:custDataLst>
                <p:tags r:id="rId13"/>
              </p:custDataLst>
            </p:nvPr>
          </p:nvSpPr>
          <p:spPr>
            <a:xfrm>
              <a:off x="-488" y="3289"/>
              <a:ext cx="3071" cy="242"/>
            </a:xfrm>
            <a:prstGeom prst="leftArrow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effectLst/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16" name="TextBox 15"/>
            <p:cNvSpPr txBox="1"/>
            <p:nvPr>
              <p:custDataLst>
                <p:tags r:id="rId14"/>
              </p:custDataLst>
            </p:nvPr>
          </p:nvSpPr>
          <p:spPr>
            <a:xfrm>
              <a:off x="623" y="2928"/>
              <a:ext cx="690" cy="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</a:extLst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spAutoFit/>
            </a:bodyPr>
            <a:lstStyle/>
            <a:p>
              <a:pPr lvl="0" algn="l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defRPr/>
              </a:pPr>
              <a:r>
                <a:rPr lang="zh-CN" altLang="en-US" sz="2400">
                  <a:solidFill>
                    <a:srgbClr val="FF0000"/>
                  </a:solidFill>
                  <a:effectLst/>
                  <a:latin typeface="Times New Roman"/>
                  <a:ea typeface="微软雅黑" panose="020b0503020204020204" charset="-122"/>
                  <a:sym typeface="+mn-ea"/>
                </a:rPr>
                <a:t>定义</a:t>
              </a:r>
              <a:endParaRPr lang="zh-CN" altLang="en-US" sz="2400">
                <a:solidFill>
                  <a:srgbClr val="FF0000"/>
                </a:solidFill>
                <a:effectLst/>
                <a:latin typeface="Times New Roman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17" name="TextBox 16" title=""/>
          <p:cNvSpPr txBox="1"/>
          <p:nvPr>
            <p:custDataLst>
              <p:tags r:id="rId15"/>
            </p:custDataLst>
          </p:nvPr>
        </p:nvSpPr>
        <p:spPr>
          <a:xfrm>
            <a:off x="1115177" y="2256941"/>
            <a:ext cx="792480" cy="460375"/>
          </a:xfrm>
          <a:prstGeom prst="rect">
            <a:avLst/>
          </a:prstGeom>
          <a:noFill/>
          <a:ln w="28575">
            <a:solidFill>
              <a:srgbClr val="00808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>
                <a:latin typeface="Times New Roman"/>
                <a:ea typeface="微软雅黑" panose="020b0503020204020204" charset="-122"/>
              </a:rPr>
              <a:t>压强</a:t>
            </a:r>
            <a:endParaRPr lang="zh-CN" altLang="en-US" sz="2400">
              <a:latin typeface="Times New Roman"/>
              <a:ea typeface="微软雅黑" panose="020b0503020204020204" charset="-122"/>
            </a:endParaRPr>
          </a:p>
        </p:txBody>
      </p:sp>
      <p:grpSp>
        <p:nvGrpSpPr>
          <p:cNvPr id="2" name="组合 1" title=""/>
          <p:cNvGrpSpPr/>
          <p:nvPr>
            <p:custDataLst>
              <p:tags r:id="rId16"/>
            </p:custDataLst>
          </p:nvPr>
        </p:nvGrpSpPr>
        <p:grpSpPr>
          <a:xfrm>
            <a:off x="6098986" y="1963443"/>
            <a:ext cx="1583495" cy="902859"/>
            <a:chOff x="7218" y="5184"/>
            <a:chExt cx="2494" cy="1422"/>
          </a:xfrm>
        </p:grpSpPr>
        <p:sp>
          <p:nvSpPr>
            <p:cNvPr id="13" name="TextBox 12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7218" y="5184"/>
              <a:ext cx="2494" cy="1422"/>
            </a:xfrm>
            <a:prstGeom prst="rect">
              <a:avLst/>
            </a:prstGeom>
            <a:noFill/>
            <a:ln w="28575" algn="ctr">
              <a:solidFill>
                <a:srgbClr val="008080"/>
              </a:solidFill>
              <a:miter lim="800000"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10000"/>
                </a:lnSpc>
              </a:pPr>
              <a:r>
                <a:rPr lang="zh-CN" altLang="en-US" sz="2400">
                  <a:solidFill>
                    <a:srgbClr val="0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压力</a:t>
              </a:r>
              <a:r>
                <a:rPr lang="en-US" altLang="zh-CN" sz="2400">
                  <a:solidFill>
                    <a:srgbClr val="0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     </a:t>
              </a:r>
              <a:endParaRPr lang="en-US" altLang="zh-CN" sz="240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  <a:p>
              <a:pPr algn="ctr">
                <a:lnSpc>
                  <a:spcPct val="110000"/>
                </a:lnSpc>
              </a:pPr>
              <a:r>
                <a:rPr lang="zh-CN" altLang="en-US" sz="2400">
                  <a:solidFill>
                    <a:srgbClr val="00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受力面积</a:t>
              </a:r>
              <a:endParaRPr lang="zh-CN" altLang="en-US" sz="240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cxnSp>
          <p:nvCxnSpPr>
            <p:cNvPr id="3" name="直接连接符 2"/>
            <p:cNvCxnSpPr/>
            <p:nvPr>
              <p:custDataLst>
                <p:tags r:id="rId18"/>
              </p:custDataLst>
            </p:nvPr>
          </p:nvCxnSpPr>
          <p:spPr>
            <a:xfrm>
              <a:off x="7486" y="5899"/>
              <a:ext cx="1913" cy="0"/>
            </a:xfrm>
            <a:prstGeom prst="line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组合 20" title=""/>
          <p:cNvGrpSpPr/>
          <p:nvPr>
            <p:custDataLst>
              <p:tags r:id="rId19"/>
            </p:custDataLst>
          </p:nvPr>
        </p:nvGrpSpPr>
        <p:grpSpPr>
          <a:xfrm>
            <a:off x="467232" y="1765347"/>
            <a:ext cx="1158732" cy="460318"/>
            <a:chOff x="735" y="2780"/>
            <a:chExt cx="1825" cy="725"/>
          </a:xfrm>
        </p:grpSpPr>
        <p:sp>
          <p:nvSpPr>
            <p:cNvPr id="18" name="上箭头 17"/>
            <p:cNvSpPr/>
            <p:nvPr>
              <p:custDataLst>
                <p:tags r:id="rId20"/>
              </p:custDataLst>
            </p:nvPr>
          </p:nvSpPr>
          <p:spPr>
            <a:xfrm>
              <a:off x="2163" y="2876"/>
              <a:ext cx="397" cy="454"/>
            </a:xfrm>
            <a:prstGeom prst="upArrow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 fontAlgn="auto">
                <a:spcBef>
                  <a:spcPct val="0"/>
                </a:spcBef>
                <a:spcAft>
                  <a:spcPct val="0"/>
                </a:spcAft>
                <a:buClrTx/>
                <a:buSzTx/>
                <a:defRPr/>
              </a:pPr>
              <a:endParaRPr lang="zh-CN" altLang="en-US" sz="2400">
                <a:solidFill>
                  <a:schemeClr val="tx1"/>
                </a:solidFill>
                <a:effectLst/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9" name="TextBox 15"/>
            <p:cNvSpPr txBox="1"/>
            <p:nvPr>
              <p:custDataLst>
                <p:tags r:id="rId21"/>
              </p:custDataLst>
            </p:nvPr>
          </p:nvSpPr>
          <p:spPr>
            <a:xfrm>
              <a:off x="735" y="2780"/>
              <a:ext cx="1428" cy="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</a:extLst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spAutoFit/>
            </a:bodyPr>
            <a:lstStyle/>
            <a:p>
              <a:pPr lvl="0" algn="l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defRPr/>
              </a:pPr>
              <a:r>
                <a:rPr lang="zh-CN" altLang="en-US" sz="2400">
                  <a:solidFill>
                    <a:srgbClr val="FF0000"/>
                  </a:solidFill>
                  <a:effectLst/>
                  <a:latin typeface="Times New Roman"/>
                  <a:ea typeface="微软雅黑" panose="020b0503020204020204" charset="-122"/>
                  <a:sym typeface="+mn-ea"/>
                </a:rPr>
                <a:t>反映</a:t>
              </a:r>
              <a:endParaRPr lang="zh-CN" altLang="en-US" sz="2400">
                <a:solidFill>
                  <a:srgbClr val="FF0000"/>
                </a:solidFill>
                <a:effectLst/>
                <a:latin typeface="Times New Roman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37" name="Rectangle 5" title=""/>
          <p:cNvSpPr/>
          <p:nvPr>
            <p:custDataLst>
              <p:tags r:id="rId22"/>
            </p:custDataLst>
          </p:nvPr>
        </p:nvSpPr>
        <p:spPr>
          <a:xfrm>
            <a:off x="834851" y="3127889"/>
            <a:ext cx="7240011" cy="9772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压强：物理学中，把物体</a:t>
            </a:r>
            <a:r>
              <a:rPr lang="zh-CN" altLang="en-US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表面</a:t>
            </a:r>
            <a:r>
              <a:rPr lang="zh-CN" altLang="en-US" sz="2400" b="1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受到的</a:t>
            </a:r>
            <a:r>
              <a:rPr lang="zh-CN" altLang="en-US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压力</a:t>
            </a:r>
            <a:r>
              <a:rPr lang="zh-CN" altLang="en-US" sz="2400" b="1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与</a:t>
            </a:r>
            <a:r>
              <a:rPr lang="zh-CN" altLang="en-US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受力面积</a:t>
            </a:r>
            <a:r>
              <a:rPr lang="zh-CN" altLang="en-US" sz="2400" b="1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之比叫做压强（</a:t>
            </a:r>
            <a:r>
              <a:rPr lang="en-US" altLang="zh-CN" sz="2400" b="1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pressure</a:t>
            </a:r>
            <a:r>
              <a:rPr lang="zh-CN" altLang="en-US" sz="2400" b="1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）</a:t>
            </a:r>
            <a:r>
              <a:rPr lang="zh-CN" altLang="en-US" sz="24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。</a:t>
            </a:r>
            <a:endParaRPr lang="zh-CN" altLang="en-US" sz="2400">
              <a:solidFill>
                <a:schemeClr val="tx1"/>
              </a:solidFill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9938" name="Text Box 2" title="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161838" y="4260589"/>
            <a:ext cx="530159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压强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——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表示压力作用效果的物理量。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20" name="组合 9" title=""/>
          <p:cNvGrpSpPr/>
          <p:nvPr>
            <p:custDataLst>
              <p:tags r:id="rId24"/>
            </p:custDataLst>
          </p:nvPr>
        </p:nvGrpSpPr>
        <p:grpSpPr>
          <a:xfrm>
            <a:off x="564" y="55687"/>
            <a:ext cx="5077468" cy="491490"/>
            <a:chOff x="0" y="623478"/>
            <a:chExt cx="5968315" cy="575158"/>
          </a:xfrm>
        </p:grpSpPr>
        <p:grpSp>
          <p:nvGrpSpPr>
            <p:cNvPr id="22" name="组合 10"/>
            <p:cNvGrpSpPr/>
            <p:nvPr>
              <p:custDataLst>
                <p:tags r:id="rId25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3" name="矩形 22"/>
              <p:cNvSpPr/>
              <p:nvPr>
                <p:custDataLst>
                  <p:tags r:id="rId26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24" name="矩形 23"/>
              <p:cNvSpPr/>
              <p:nvPr>
                <p:custDataLst>
                  <p:tags r:id="rId27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25" name="文本框 11"/>
            <p:cNvSpPr txBox="1"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508243" y="623478"/>
              <a:ext cx="5460072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</a:rPr>
                <a:t>三、压强</a:t>
              </a:r>
              <a:endParaRPr lang="zh-CN" altLang="en-US" sz="2600" b="1">
                <a:solidFill>
                  <a:srgbClr val="008080"/>
                </a:soli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7" grpId="0" animBg="1"/>
      <p:bldP spid="37" grpId="0"/>
      <p:bldP spid="399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3074" name="图片 1" title="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6136" y="811352"/>
            <a:ext cx="2431750" cy="2738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图片 2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18985" y="820876"/>
            <a:ext cx="3657149" cy="2727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3" name="文本框 3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98025" y="3548709"/>
            <a:ext cx="8348584" cy="112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457200" eaLnBrk="1" latinLnBrk="0" hangingPunct="1">
              <a:lnSpc>
                <a:spcPct val="140000"/>
              </a:lnSpc>
            </a:pPr>
            <a:r>
              <a:rPr lang="zh-CN" altLang="en-US" sz="24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小小的蚊子能轻易地用口器把皮肤刺破，重重的骆驼却不会陷入沙中，结合我们学过的知识，你能解释这种现象吗？</a:t>
            </a:r>
            <a:endParaRPr lang="zh-CN" altLang="en-US" sz="2400">
              <a:gradFill>
                <a:gsLst>
                  <a:gs pos="51300">
                    <a:srgbClr val="FE5F4A"/>
                  </a:gs>
                  <a:gs pos="0">
                    <a:srgbClr val="DF0303"/>
                  </a:gs>
                  <a:gs pos="100000">
                    <a:srgbClr val="FEA06E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" name="组合 10" title=""/>
          <p:cNvGrpSpPr/>
          <p:nvPr>
            <p:custDataLst>
              <p:tags r:id="rId8"/>
            </p:custDataLst>
          </p:nvPr>
        </p:nvGrpSpPr>
        <p:grpSpPr>
          <a:xfrm>
            <a:off x="635" y="103505"/>
            <a:ext cx="426720" cy="355600"/>
            <a:chOff x="0" y="538268"/>
            <a:chExt cx="501527" cy="416083"/>
          </a:xfrm>
        </p:grpSpPr>
        <p:sp>
          <p:nvSpPr>
            <p:cNvPr id="5" name="矩形 4"/>
            <p:cNvSpPr/>
            <p:nvPr>
              <p:custDataLst>
                <p:tags r:id="rId9"/>
              </p:custDataLst>
            </p:nvPr>
          </p:nvSpPr>
          <p:spPr>
            <a:xfrm>
              <a:off x="86573" y="575418"/>
              <a:ext cx="414954" cy="378933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5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" name="矩形 2"/>
            <p:cNvSpPr/>
            <p:nvPr>
              <p:custDataLst>
                <p:tags r:id="rId10"/>
              </p:custDataLst>
            </p:nvPr>
          </p:nvSpPr>
          <p:spPr>
            <a:xfrm>
              <a:off x="0" y="538268"/>
              <a:ext cx="404505" cy="337325"/>
            </a:xfrm>
            <a:prstGeom prst="rect">
              <a:avLst/>
            </a:prstGeom>
            <a:solidFill>
              <a:srgbClr val="008080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5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矩形 11" title=""/>
          <p:cNvSpPr/>
          <p:nvPr>
            <p:custDataLst>
              <p:tags r:id="rId3"/>
            </p:custDataLst>
          </p:nvPr>
        </p:nvSpPr>
        <p:spPr>
          <a:xfrm>
            <a:off x="438438" y="699542"/>
            <a:ext cx="796679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【实验结论】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(2)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通过比较图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和图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，探究压力的作用效果与压力大小的关系；这里用到的实验方法是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。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(3)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分析比较甲、丙两图，可以得到结论：在压力相同时，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，压力的作用效果越明显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。</a:t>
            </a:r>
            <a:endParaRPr lang="zh-CN" altLang="zh-CN" sz="2400" b="1" kern="100" smtClean="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3074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1880" y="26681"/>
            <a:ext cx="3633049" cy="103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 title=""/>
          <p:cNvSpPr/>
          <p:nvPr>
            <p:custDataLst>
              <p:tags r:id="rId6"/>
            </p:custDataLst>
          </p:nvPr>
        </p:nvSpPr>
        <p:spPr>
          <a:xfrm>
            <a:off x="2771800" y="1347614"/>
            <a:ext cx="494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甲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4" name="矩形 3" title=""/>
          <p:cNvSpPr/>
          <p:nvPr>
            <p:custDataLst>
              <p:tags r:id="rId7"/>
            </p:custDataLst>
          </p:nvPr>
        </p:nvSpPr>
        <p:spPr>
          <a:xfrm>
            <a:off x="4553368" y="1347613"/>
            <a:ext cx="494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乙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5" name="矩形 4" title=""/>
          <p:cNvSpPr/>
          <p:nvPr>
            <p:custDataLst>
              <p:tags r:id="rId8"/>
            </p:custDataLst>
          </p:nvPr>
        </p:nvSpPr>
        <p:spPr>
          <a:xfrm>
            <a:off x="827584" y="2407702"/>
            <a:ext cx="1731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控制变量法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6" name="矩形 5" title=""/>
          <p:cNvSpPr/>
          <p:nvPr>
            <p:custDataLst>
              <p:tags r:id="rId9"/>
            </p:custDataLst>
          </p:nvPr>
        </p:nvSpPr>
        <p:spPr>
          <a:xfrm>
            <a:off x="692959" y="3478237"/>
            <a:ext cx="2040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受力面积越小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" name="文本框 8" title=""/>
          <p:cNvSpPr txBox="1"/>
          <p:nvPr>
            <p:custDataLst>
              <p:tags r:id="rId3"/>
            </p:custDataLst>
          </p:nvPr>
        </p:nvSpPr>
        <p:spPr>
          <a:xfrm>
            <a:off x="1573265" y="1340497"/>
            <a:ext cx="112952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压强</a:t>
            </a:r>
            <a:r>
              <a:rPr lang="en-US" altLang="zh-CN" sz="2400" b="1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 =</a:t>
            </a:r>
            <a:endParaRPr lang="en-US" altLang="zh-CN" sz="2400" b="1">
              <a:solidFill>
                <a:schemeClr val="tx1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10" name="组合 9" title=""/>
          <p:cNvGrpSpPr/>
          <p:nvPr>
            <p:custDataLst>
              <p:tags r:id="rId4"/>
            </p:custDataLst>
          </p:nvPr>
        </p:nvGrpSpPr>
        <p:grpSpPr>
          <a:xfrm>
            <a:off x="2572854" y="1120496"/>
            <a:ext cx="1619685" cy="900319"/>
            <a:chOff x="13498" y="7446"/>
            <a:chExt cx="2551" cy="1418"/>
          </a:xfrm>
        </p:grpSpPr>
        <p:cxnSp>
          <p:nvCxnSpPr>
            <p:cNvPr id="11" name="直接连接符 10"/>
            <p:cNvCxnSpPr/>
            <p:nvPr>
              <p:custDataLst>
                <p:tags r:id="rId5"/>
              </p:custDataLst>
            </p:nvPr>
          </p:nvCxnSpPr>
          <p:spPr>
            <a:xfrm>
              <a:off x="13498" y="8121"/>
              <a:ext cx="2551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soli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文本框 11"/>
            <p:cNvSpPr txBox="1"/>
            <p:nvPr>
              <p:custDataLst>
                <p:tags r:id="rId6"/>
              </p:custDataLst>
            </p:nvPr>
          </p:nvSpPr>
          <p:spPr>
            <a:xfrm>
              <a:off x="14118" y="7446"/>
              <a:ext cx="130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>
                  <a:latin typeface="Times New Roman"/>
                  <a:ea typeface="微软雅黑" panose="020b0503020204020204" charset="-122"/>
                </a:rPr>
                <a:t>压力</a:t>
              </a:r>
              <a:endParaRPr lang="zh-CN" altLang="en-US" sz="2400" b="1">
                <a:latin typeface="Times New Roman"/>
                <a:ea typeface="微软雅黑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7"/>
              </p:custDataLst>
            </p:nvPr>
          </p:nvSpPr>
          <p:spPr>
            <a:xfrm>
              <a:off x="13631" y="8139"/>
              <a:ext cx="227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>
                  <a:latin typeface="Times New Roman"/>
                  <a:ea typeface="微软雅黑" panose="020b0503020204020204" charset="-122"/>
                </a:rPr>
                <a:t>受力面积</a:t>
              </a:r>
              <a:endParaRPr lang="zh-CN" altLang="en-US" sz="2400" b="1">
                <a:latin typeface="Times New Roman"/>
                <a:ea typeface="微软雅黑" panose="020b0503020204020204" charset="-122"/>
              </a:endParaRPr>
            </a:p>
          </p:txBody>
        </p:sp>
      </p:grpSp>
      <p:sp>
        <p:nvSpPr>
          <p:cNvPr id="26" name="云形标注 25" title=""/>
          <p:cNvSpPr/>
          <p:nvPr>
            <p:custDataLst>
              <p:tags r:id="rId8"/>
            </p:custDataLst>
          </p:nvPr>
        </p:nvSpPr>
        <p:spPr>
          <a:xfrm>
            <a:off x="2456441" y="168254"/>
            <a:ext cx="2866671" cy="997462"/>
          </a:xfrm>
          <a:prstGeom prst="cloudCallout">
            <a:avLst>
              <a:gd name="adj1" fmla="val -95448"/>
              <a:gd name="adj2" fmla="val 5789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latinLnBrk="0">
              <a:lnSpc>
                <a:spcPct val="100000"/>
              </a:lnSpc>
              <a:buClrTx/>
              <a:buSzTx/>
              <a:buFontTx/>
            </a:pPr>
            <a:r>
              <a:rPr lang="zh-CN" altLang="en-US" sz="2200" b="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你能写出压强的公式吗？</a:t>
            </a:r>
            <a:endParaRPr lang="zh-CN" altLang="en-US" sz="2200" b="0">
              <a:solidFill>
                <a:schemeClr val="tx1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pic>
        <p:nvPicPr>
          <p:cNvPr id="2" name="图片 1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22152" y="993917"/>
            <a:ext cx="1037462" cy="1426669"/>
          </a:xfrm>
          <a:prstGeom prst="rect">
            <a:avLst/>
          </a:prstGeom>
        </p:spPr>
      </p:pic>
      <p:sp>
        <p:nvSpPr>
          <p:cNvPr id="58" name="右箭头 11" title=""/>
          <p:cNvSpPr/>
          <p:nvPr>
            <p:custDataLst>
              <p:tags r:id="rId11"/>
            </p:custDataLst>
          </p:nvPr>
        </p:nvSpPr>
        <p:spPr>
          <a:xfrm>
            <a:off x="4238527" y="1336684"/>
            <a:ext cx="575929" cy="467942"/>
          </a:xfrm>
          <a:prstGeom prst="rightArrow">
            <a:avLst/>
          </a:prstGeom>
          <a:solidFill>
            <a:srgbClr val="00808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31" name="组合 30" title=""/>
          <p:cNvGrpSpPr/>
          <p:nvPr>
            <p:custDataLst>
              <p:tags r:id="rId12"/>
            </p:custDataLst>
          </p:nvPr>
        </p:nvGrpSpPr>
        <p:grpSpPr>
          <a:xfrm>
            <a:off x="4949778" y="1022400"/>
            <a:ext cx="1692066" cy="1096510"/>
            <a:chOff x="5955" y="2350"/>
            <a:chExt cx="2665" cy="1727"/>
          </a:xfrm>
          <a:solidFill>
            <a:srgbClr val="0070C0"/>
          </a:solidFill>
        </p:grpSpPr>
        <p:sp>
          <p:nvSpPr>
            <p:cNvPr id="32" name="Text Box 8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5955" y="2350"/>
              <a:ext cx="2665" cy="172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noAutofit/>
            </a:bodyPr>
            <a:lstStyle/>
            <a:p>
              <a:endParaRPr lang="en-US" altLang="zh-CN" sz="28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endParaRPr>
            </a:p>
          </p:txBody>
        </p:sp>
        <p:grpSp>
          <p:nvGrpSpPr>
            <p:cNvPr id="33" name="组合 32"/>
            <p:cNvGrpSpPr/>
            <p:nvPr>
              <p:custDataLst>
                <p:tags r:id="rId14"/>
              </p:custDataLst>
            </p:nvPr>
          </p:nvGrpSpPr>
          <p:grpSpPr>
            <a:xfrm>
              <a:off x="6002" y="2409"/>
              <a:ext cx="2350" cy="1610"/>
              <a:chOff x="5795" y="2330"/>
              <a:chExt cx="2350" cy="1610"/>
            </a:xfrm>
            <a:grpFill/>
          </p:grpSpPr>
          <p:sp>
            <p:nvSpPr>
              <p:cNvPr id="34" name="文本框 33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5795" y="2738"/>
                <a:ext cx="1312" cy="8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grpFill/>
                  </a14:hiddenFill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sz="2800" b="1" i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ea typeface="微软雅黑" panose="020b0503020204020204" charset="-122"/>
                    <a:cs typeface="Times New Roman" panose="02020603050405020304" charset="0"/>
                    <a:sym typeface="+mn-ea"/>
                  </a:rPr>
                  <a:t>p </a:t>
                </a:r>
                <a:r>
                  <a:rPr lang="en-US" sz="28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ea typeface="微软雅黑" panose="020b0503020204020204" charset="-122"/>
                    <a:cs typeface="Times New Roman" panose="02020603050405020304" charset="0"/>
                    <a:sym typeface="+mn-ea"/>
                  </a:rPr>
                  <a:t>= </a:t>
                </a:r>
                <a:endParaRPr lang="zh-CN" altLang="en-US" sz="2800">
                  <a:latin typeface="Times New Roman"/>
                </a:endParaRPr>
              </a:p>
            </p:txBody>
          </p:sp>
          <p:sp>
            <p:nvSpPr>
              <p:cNvPr id="35" name="文本框 34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7347" y="3085"/>
                <a:ext cx="649" cy="8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grpFill/>
                  </a14:hiddenFill>
                </a:ext>
              </a:extLst>
            </p:spPr>
            <p:txBody>
              <a:bodyPr wrap="square" rtlCol="0">
                <a:noAutofit/>
              </a:bodyPr>
              <a:lstStyle/>
              <a:p>
                <a:pPr marL="0" indent="0" latinLnBrk="0"/>
                <a:r>
                  <a:rPr lang="en-US" sz="2800" b="1" i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ea typeface="微软雅黑" panose="020b0503020204020204" charset="-122"/>
                    <a:cs typeface="Times New Roman" panose="02020603050405020304" charset="0"/>
                    <a:sym typeface="+mn-ea"/>
                  </a:rPr>
                  <a:t>S</a:t>
                </a:r>
                <a:endParaRPr lang="en-US" altLang="en-US" sz="2800" b="1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ea typeface="微软雅黑" panose="020b0503020204020204" charset="-122"/>
                  <a:cs typeface="Times New Roman" panose="02020603050405020304" charset="0"/>
                  <a:sym typeface="+mn-ea"/>
                </a:endParaRPr>
              </a:p>
            </p:txBody>
          </p:sp>
          <p:sp>
            <p:nvSpPr>
              <p:cNvPr id="36" name="文本框 35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7343" y="2330"/>
                <a:ext cx="657" cy="8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grpFill/>
                  </a14:hiddenFill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sz="2800" b="1" i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ea typeface="微软雅黑" panose="020b0503020204020204" charset="-122"/>
                    <a:cs typeface="Times New Roman" panose="02020603050405020304" charset="0"/>
                    <a:sym typeface="+mn-ea"/>
                  </a:rPr>
                  <a:t>F</a:t>
                </a:r>
                <a:endParaRPr lang="en-US" altLang="en-US" sz="2800" b="1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ea typeface="微软雅黑" panose="020b0503020204020204" charset="-122"/>
                  <a:cs typeface="Times New Roman" panose="02020603050405020304" charset="0"/>
                  <a:sym typeface="+mn-ea"/>
                </a:endParaRPr>
              </a:p>
            </p:txBody>
          </p:sp>
          <p:cxnSp>
            <p:nvCxnSpPr>
              <p:cNvPr id="4" name="直接连接符 3"/>
              <p:cNvCxnSpPr/>
              <p:nvPr>
                <p:custDataLst>
                  <p:tags r:id="rId18"/>
                </p:custDataLst>
              </p:nvPr>
            </p:nvCxnSpPr>
            <p:spPr>
              <a:xfrm>
                <a:off x="7200" y="3174"/>
                <a:ext cx="945" cy="0"/>
              </a:xfrm>
              <a:prstGeom prst="line">
                <a:avLst/>
              </a:prstGeom>
              <a:grpFill/>
              <a:ln w="28575">
                <a:solidFill>
                  <a:srgbClr val="FFFFFF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896" name="Text Box 20" title="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6893273" y="880266"/>
            <a:ext cx="1198732" cy="4679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3498" tIns="8099" rIns="13498" bIns="8099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牛顿</a:t>
            </a:r>
            <a:r>
              <a:rPr lang="en-US" altLang="zh-CN" sz="24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(N)</a:t>
            </a:r>
            <a:endParaRPr lang="en-US" altLang="zh-CN" sz="2400">
              <a:solidFill>
                <a:schemeClr val="tx1"/>
              </a:solidFill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7897" name="Line 22" title="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 flipV="1">
            <a:off x="6377082" y="1119632"/>
            <a:ext cx="455239" cy="184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Line 22" title="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6379622" y="1887252"/>
            <a:ext cx="452699" cy="12952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Text Box 20" title="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6885654" y="1840903"/>
            <a:ext cx="1694606" cy="4679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3498" tIns="8099" rIns="13498" bIns="8099">
            <a:no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平方米</a:t>
            </a:r>
            <a:r>
              <a:rPr lang="en-US" altLang="zh-CN" sz="24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(</a:t>
            </a:r>
            <a:r>
              <a:rPr lang="zh-CN" altLang="en-US" sz="24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m</a:t>
            </a:r>
            <a:r>
              <a:rPr lang="zh-CN" altLang="en-US" sz="2400" baseline="300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2</a:t>
            </a:r>
            <a:r>
              <a:rPr lang="en-US" altLang="zh-CN" sz="24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)</a:t>
            </a:r>
            <a:endParaRPr lang="en-US" altLang="zh-CN" sz="2400">
              <a:solidFill>
                <a:schemeClr val="tx1"/>
              </a:solidFill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7" name="Line 22" title=""/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 flipH="1">
            <a:off x="4590413" y="1886617"/>
            <a:ext cx="732700" cy="53460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Text Box 20" title="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3570729" y="2233019"/>
            <a:ext cx="1019684" cy="4679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3498" tIns="8099" rIns="13498" bIns="8099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N/m</a:t>
            </a:r>
            <a:r>
              <a:rPr lang="en-US" altLang="zh-CN" sz="2400" baseline="300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2</a:t>
            </a:r>
            <a:endParaRPr lang="en-US" altLang="zh-CN" sz="2400" baseline="30000">
              <a:solidFill>
                <a:srgbClr val="008080"/>
              </a:solidFill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48" name="Rectangle 19" title=""/>
          <p:cNvSpPr/>
          <p:nvPr>
            <p:custDataLst>
              <p:tags r:id="rId25"/>
            </p:custDataLst>
          </p:nvPr>
        </p:nvSpPr>
        <p:spPr>
          <a:xfrm>
            <a:off x="510406" y="2709475"/>
            <a:ext cx="6375248" cy="10502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indent="0" fontAlgn="auto">
              <a:lnSpc>
                <a:spcPct val="130000"/>
              </a:lnSpc>
            </a:pPr>
            <a:r>
              <a:rPr lang="zh-CN" altLang="en-US" sz="2400" b="1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压强的单位：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N/m</a:t>
            </a:r>
            <a:r>
              <a:rPr lang="en-US" altLang="zh-CN" sz="2400" baseline="300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2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。读作：</a:t>
            </a:r>
            <a:r>
              <a:rPr lang="en-US" altLang="zh-CN" sz="24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牛</a:t>
            </a:r>
            <a:r>
              <a:rPr lang="zh-CN" altLang="en-US" sz="2400">
                <a:solidFill>
                  <a:srgbClr val="3333FF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每</a:t>
            </a:r>
            <a:r>
              <a:rPr lang="en-US" altLang="zh-CN" sz="24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平方米</a:t>
            </a:r>
            <a:r>
              <a:rPr lang="zh-CN" altLang="en-US" sz="24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，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专用名称叫</a:t>
            </a:r>
            <a:r>
              <a:rPr lang="en-US" altLang="zh-CN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帕斯卡</a:t>
            </a:r>
            <a:r>
              <a:rPr lang="en-US" altLang="zh-CN" sz="24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(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pascal</a:t>
            </a:r>
            <a:r>
              <a:rPr lang="en-US" altLang="zh-CN" sz="24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)</a:t>
            </a:r>
            <a:r>
              <a:rPr lang="zh-CN" altLang="en-US" sz="24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，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简称</a:t>
            </a:r>
            <a:r>
              <a:rPr lang="en-US" altLang="zh-CN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帕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，符号为</a:t>
            </a:r>
            <a:r>
              <a:rPr lang="en-US" altLang="zh-CN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Pa</a:t>
            </a:r>
            <a:r>
              <a:rPr lang="zh-CN" altLang="en-US" sz="24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。</a:t>
            </a:r>
            <a:endParaRPr lang="zh-CN" altLang="en-US" sz="2400">
              <a:solidFill>
                <a:schemeClr val="tx1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16" name="组合 15" title=""/>
          <p:cNvGrpSpPr/>
          <p:nvPr>
            <p:custDataLst>
              <p:tags r:id="rId26"/>
            </p:custDataLst>
          </p:nvPr>
        </p:nvGrpSpPr>
        <p:grpSpPr>
          <a:xfrm>
            <a:off x="7178988" y="2459951"/>
            <a:ext cx="1674288" cy="2371432"/>
            <a:chOff x="11179" y="3831"/>
            <a:chExt cx="2637" cy="3735"/>
          </a:xfrm>
        </p:grpSpPr>
        <p:pic>
          <p:nvPicPr>
            <p:cNvPr id="100" name="图片 99"/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27"/>
            <a:srcRect l="3126" t="3923" r="3568" b="5619"/>
            <a:stretch>
              <a:fillRect/>
            </a:stretch>
          </p:blipFill>
          <p:spPr>
            <a:xfrm>
              <a:off x="11179" y="3831"/>
              <a:ext cx="2637" cy="3567"/>
            </a:xfrm>
            <a:prstGeom prst="ellipse">
              <a:avLst/>
            </a:prstGeom>
            <a:noFill/>
            <a:ln w="57150">
              <a:solidFill>
                <a:srgbClr val="008080"/>
              </a:solidFill>
            </a:ln>
          </p:spPr>
        </p:pic>
        <p:sp>
          <p:nvSpPr>
            <p:cNvPr id="15" name="文本框 14"/>
            <p:cNvSpPr txBox="1"/>
            <p:nvPr>
              <p:custDataLst>
                <p:tags r:id="rId29"/>
              </p:custDataLst>
            </p:nvPr>
          </p:nvSpPr>
          <p:spPr>
            <a:xfrm>
              <a:off x="11768" y="7398"/>
              <a:ext cx="1460" cy="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" b="1">
                  <a:latin typeface="Times New Roman"/>
                  <a:ea typeface="微软雅黑" panose="020b0503020204020204" charset="-122"/>
                </a:rPr>
                <a:t>帕斯卡</a:t>
              </a:r>
              <a:endParaRPr lang="zh-CN" altLang="en-US" sz="100" b="1">
                <a:latin typeface="Times New Roman"/>
                <a:ea typeface="微软雅黑" panose="020b0503020204020204" charset="-122"/>
              </a:endParaRPr>
            </a:p>
          </p:txBody>
        </p:sp>
      </p:grpSp>
      <p:grpSp>
        <p:nvGrpSpPr>
          <p:cNvPr id="21" name="组合 20" title=""/>
          <p:cNvGrpSpPr/>
          <p:nvPr>
            <p:custDataLst>
              <p:tags r:id="rId30"/>
            </p:custDataLst>
          </p:nvPr>
        </p:nvGrpSpPr>
        <p:grpSpPr>
          <a:xfrm>
            <a:off x="3663427" y="3789847"/>
            <a:ext cx="2978417" cy="568255"/>
            <a:chOff x="5725" y="5018"/>
            <a:chExt cx="3987" cy="895"/>
          </a:xfrm>
        </p:grpSpPr>
        <p:sp>
          <p:nvSpPr>
            <p:cNvPr id="40962" name="AutoShape 2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5725" y="5018"/>
              <a:ext cx="3987" cy="895"/>
            </a:xfrm>
            <a:prstGeom prst="cloudCallout">
              <a:avLst>
                <a:gd name="adj1" fmla="val -21820"/>
                <a:gd name="adj2" fmla="val 67922"/>
              </a:avLst>
            </a:prstGeom>
            <a:noFill/>
            <a:ln w="12700">
              <a:solidFill>
                <a:srgbClr val="008080"/>
              </a:solidFill>
              <a:round/>
            </a:ln>
          </p:spPr>
          <p:txBody>
            <a:bodyPr/>
            <a:lstStyle/>
            <a:p>
              <a:pPr algn="ctr"/>
              <a:endParaRPr lang="zh-CN" altLang="en-US" sz="2100"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40963" name="Text Box 3"/>
            <p:cNvSpPr txBox="1"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6143" y="5128"/>
              <a:ext cx="3049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indent="0" eaLnBrk="1" latinLnBrk="0" hangingPunct="1"/>
              <a:r>
                <a:rPr lang="en-US" altLang="zh-CN" sz="2000"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1 Pa   = 1 N / m</a:t>
              </a:r>
              <a:r>
                <a:rPr lang="en-US" altLang="zh-CN" sz="2000" baseline="30000"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2</a:t>
              </a:r>
              <a:endParaRPr lang="en-US" altLang="zh-CN" sz="2000" baseline="30000"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</p:grpSp>
      <p:sp>
        <p:nvSpPr>
          <p:cNvPr id="40964" name="Text Box 4" title=""/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510406" y="4313287"/>
            <a:ext cx="6653979" cy="57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50000"/>
              </a:spcBef>
            </a:pP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“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帕”的含义：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1m</a:t>
            </a:r>
            <a:r>
              <a:rPr lang="en-US" altLang="zh-CN" sz="2400" baseline="300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2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的面积上受到的压力是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1N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。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3" name="组合 9" title=""/>
          <p:cNvGrpSpPr/>
          <p:nvPr>
            <p:custDataLst>
              <p:tags r:id="rId34"/>
            </p:custDataLst>
          </p:nvPr>
        </p:nvGrpSpPr>
        <p:grpSpPr>
          <a:xfrm>
            <a:off x="564" y="55687"/>
            <a:ext cx="5077468" cy="491490"/>
            <a:chOff x="0" y="623478"/>
            <a:chExt cx="5968315" cy="575158"/>
          </a:xfrm>
        </p:grpSpPr>
        <p:grpSp>
          <p:nvGrpSpPr>
            <p:cNvPr id="14" name="组合 10"/>
            <p:cNvGrpSpPr/>
            <p:nvPr>
              <p:custDataLst>
                <p:tags r:id="rId35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7" name="矩形 16"/>
              <p:cNvSpPr/>
              <p:nvPr>
                <p:custDataLst>
                  <p:tags r:id="rId36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18" name="矩形 17"/>
              <p:cNvSpPr/>
              <p:nvPr>
                <p:custDataLst>
                  <p:tags r:id="rId37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19" name="文本框 11"/>
            <p:cNvSpPr txBox="1"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508243" y="623478"/>
              <a:ext cx="5460072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</a:rPr>
                <a:t>三、压强</a:t>
              </a:r>
              <a:endParaRPr lang="zh-CN" altLang="en-US" sz="2600" b="1">
                <a:solidFill>
                  <a:srgbClr val="008080"/>
                </a:soli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37896" grpId="0"/>
      <p:bldP spid="37897" grpId="0" animBg="1"/>
      <p:bldP spid="5" grpId="0" animBg="1"/>
      <p:bldP spid="6" grpId="0"/>
      <p:bldP spid="7" grpId="0" animBg="1"/>
      <p:bldP spid="8" grpId="0"/>
      <p:bldP spid="48" grpId="0"/>
      <p:bldP spid="4096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5" name="文本框 24" title=""/>
          <p:cNvSpPr txBox="1"/>
          <p:nvPr>
            <p:custDataLst>
              <p:tags r:id="rId3"/>
            </p:custDataLst>
          </p:nvPr>
        </p:nvSpPr>
        <p:spPr bwMode="auto">
          <a:xfrm>
            <a:off x="697073" y="1080637"/>
            <a:ext cx="6868582" cy="459105"/>
          </a:xfrm>
          <a:prstGeom prst="rect">
            <a:avLst/>
          </a:prstGeom>
          <a:noFill/>
        </p:spPr>
        <p:txBody>
          <a:bodyPr wrap="square" lIns="91428" tIns="45714" rIns="91428" bIns="45714" rtlCol="0" anchor="t">
            <a:spAutoFit/>
          </a:bodyPr>
          <a:lstStyle/>
          <a:p>
            <a:pPr lvl="0" algn="l" fontAlgn="base">
              <a:buClrTx/>
              <a:buSzTx/>
              <a:buFontTx/>
            </a:pP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一张报纸平放时对桌面产生的压强约为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 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0.5 Pa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7" name="文本框 26" title=""/>
          <p:cNvSpPr txBox="1"/>
          <p:nvPr>
            <p:custDataLst>
              <p:tags r:id="rId4"/>
            </p:custDataLst>
          </p:nvPr>
        </p:nvSpPr>
        <p:spPr bwMode="auto">
          <a:xfrm>
            <a:off x="697073" y="1606352"/>
            <a:ext cx="7259059" cy="459105"/>
          </a:xfrm>
          <a:prstGeom prst="rect">
            <a:avLst/>
          </a:prstGeom>
          <a:noFill/>
        </p:spPr>
        <p:txBody>
          <a:bodyPr wrap="square" lIns="91428" tIns="45714" rIns="91428" bIns="45714" rtlCol="0" anchor="t">
            <a:spAutoFit/>
          </a:bodyPr>
          <a:lstStyle/>
          <a:p>
            <a:pPr lvl="0" algn="l" fontAlgn="base">
              <a:buClrTx/>
              <a:buSzTx/>
              <a:buFontTx/>
            </a:pP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推土机的履带对地面产生的压强约为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 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3×10</a:t>
            </a:r>
            <a:r>
              <a:rPr lang="zh-CN" altLang="en-US" sz="2400" baseline="300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4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 Pa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8" name="文本框 27" title=""/>
          <p:cNvSpPr txBox="1"/>
          <p:nvPr>
            <p:custDataLst>
              <p:tags r:id="rId5"/>
            </p:custDataLst>
          </p:nvPr>
        </p:nvSpPr>
        <p:spPr bwMode="auto">
          <a:xfrm>
            <a:off x="697073" y="2066670"/>
            <a:ext cx="7924457" cy="643890"/>
          </a:xfrm>
          <a:prstGeom prst="rect">
            <a:avLst/>
          </a:prstGeom>
          <a:noFill/>
        </p:spPr>
        <p:txBody>
          <a:bodyPr wrap="square" lIns="91428" tIns="45714" rIns="91428" bIns="45714" rtlCol="0" anchor="t">
            <a:spAutoFit/>
          </a:bodyPr>
          <a:lstStyle/>
          <a:p>
            <a:pPr lvl="0" indent="0" algn="l" fontAlgn="base">
              <a:lnSpc>
                <a:spcPct val="150000"/>
              </a:lnSpc>
              <a:buClrTx/>
              <a:buSzTx/>
              <a:buFontTx/>
            </a:pP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切割钢板的“水刀”可对切割表面产生的高达</a:t>
            </a:r>
            <a:r>
              <a:rPr 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1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×10</a:t>
            </a:r>
            <a:r>
              <a:rPr lang="zh-CN" altLang="en-US" sz="2400" baseline="300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9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 Pa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1" name="文本框 30" title=""/>
          <p:cNvSpPr txBox="1"/>
          <p:nvPr>
            <p:custDataLst>
              <p:tags r:id="rId6"/>
            </p:custDataLst>
          </p:nvPr>
        </p:nvSpPr>
        <p:spPr>
          <a:xfrm>
            <a:off x="3763745" y="383758"/>
            <a:ext cx="1616510" cy="46031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</a:ln>
        </p:spPr>
        <p:txBody>
          <a:bodyPr wrap="square" rtlCol="0">
            <a:noAutofit/>
          </a:bodyPr>
          <a:lstStyle/>
          <a:p>
            <a:pPr lvl="0" algn="l" fontAlgn="base">
              <a:buClrTx/>
              <a:buSzTx/>
              <a:buFont typeface="Arial" panose="020b0604020202020204" pitchFamily="34" charset="0"/>
              <a:defRPr/>
            </a:pPr>
            <a:r>
              <a:rPr lang="en-US" altLang="zh-CN" sz="2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 panose="020b0503020204020204" charset="-122"/>
                <a:cs typeface="微软雅黑" panose="020b0503020204020204" charset="-122"/>
                <a:sym typeface="+mn-ea"/>
              </a:rPr>
              <a:t>常识小数据</a:t>
            </a:r>
            <a:endParaRPr lang="en-US" altLang="zh-CN" sz="2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2" name="圆角矩形 10" title=""/>
          <p:cNvSpPr/>
          <p:nvPr>
            <p:custDataLst>
              <p:tags r:id="rId7"/>
            </p:custDataLst>
          </p:nvPr>
        </p:nvSpPr>
        <p:spPr>
          <a:xfrm>
            <a:off x="432311" y="972700"/>
            <a:ext cx="8255251" cy="3367624"/>
          </a:xfrm>
          <a:prstGeom prst="roundRect">
            <a:avLst>
              <a:gd name="adj" fmla="val 9413"/>
            </a:avLst>
          </a:prstGeom>
          <a:noFill/>
          <a:ln w="19050"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pic>
        <p:nvPicPr>
          <p:cNvPr id="33" name="Picture 6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763586" y="3444443"/>
            <a:ext cx="1514053" cy="1511813"/>
          </a:xfrm>
          <a:prstGeom prst="ellipse">
            <a:avLst/>
          </a:prstGeom>
          <a:noFill/>
          <a:ln w="19050">
            <a:noFill/>
          </a:ln>
        </p:spPr>
      </p:pic>
      <p:pic>
        <p:nvPicPr>
          <p:cNvPr id="29" name="Picture 5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6" r="9816"/>
          <a:stretch>
            <a:fillRect/>
          </a:stretch>
        </p:blipFill>
        <p:spPr>
          <a:xfrm>
            <a:off x="5289302" y="3444443"/>
            <a:ext cx="1514153" cy="1511813"/>
          </a:xfrm>
          <a:prstGeom prst="ellipse">
            <a:avLst/>
          </a:prstGeom>
          <a:noFill/>
          <a:ln w="12700">
            <a:noFill/>
          </a:ln>
        </p:spPr>
      </p:pic>
      <p:pic>
        <p:nvPicPr>
          <p:cNvPr id="30" name="Picture 7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3" b="6263"/>
          <a:stretch>
            <a:fillRect/>
          </a:stretch>
        </p:blipFill>
        <p:spPr>
          <a:xfrm>
            <a:off x="6742003" y="3444443"/>
            <a:ext cx="1548463" cy="1511813"/>
          </a:xfrm>
          <a:prstGeom prst="ellipse">
            <a:avLst/>
          </a:prstGeom>
          <a:noFill/>
          <a:ln w="19050">
            <a:noFill/>
          </a:ln>
        </p:spPr>
      </p:pic>
      <p:sp>
        <p:nvSpPr>
          <p:cNvPr id="9" name="文本框 8" title=""/>
          <p:cNvSpPr txBox="1"/>
          <p:nvPr>
            <p:custDataLst>
              <p:tags r:id="rId14"/>
            </p:custDataLst>
          </p:nvPr>
        </p:nvSpPr>
        <p:spPr bwMode="auto">
          <a:xfrm>
            <a:off x="697073" y="2711750"/>
            <a:ext cx="7924457" cy="1197610"/>
          </a:xfrm>
          <a:prstGeom prst="rect">
            <a:avLst/>
          </a:prstGeom>
          <a:noFill/>
        </p:spPr>
        <p:txBody>
          <a:bodyPr wrap="square" lIns="91428" tIns="45714" rIns="91428" bIns="45714" rtlCol="0" anchor="t">
            <a:spAutoFit/>
          </a:bodyPr>
          <a:lstStyle/>
          <a:p>
            <a:pPr lvl="0" indent="0" algn="l" fontAlgn="base">
              <a:lnSpc>
                <a:spcPct val="150000"/>
              </a:lnSpc>
              <a:buClrTx/>
              <a:buSzTx/>
              <a:buFontTx/>
            </a:pP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芭蕾舞演员单脚立起时，足尖对地面产生的压强可达3×10</a:t>
            </a:r>
            <a:r>
              <a:rPr lang="zh-CN" altLang="en-US" sz="2400" baseline="300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4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 Pa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8" name="组合 9" title=""/>
          <p:cNvGrpSpPr/>
          <p:nvPr>
            <p:custDataLst>
              <p:tags r:id="rId15"/>
            </p:custDataLst>
          </p:nvPr>
        </p:nvGrpSpPr>
        <p:grpSpPr>
          <a:xfrm>
            <a:off x="564" y="55687"/>
            <a:ext cx="5077468" cy="491490"/>
            <a:chOff x="0" y="623478"/>
            <a:chExt cx="5968315" cy="575158"/>
          </a:xfrm>
        </p:grpSpPr>
        <p:grpSp>
          <p:nvGrpSpPr>
            <p:cNvPr id="4" name="组合 10"/>
            <p:cNvGrpSpPr/>
            <p:nvPr>
              <p:custDataLst>
                <p:tags r:id="rId16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5" name="矩形 4"/>
              <p:cNvSpPr/>
              <p:nvPr>
                <p:custDataLst>
                  <p:tags r:id="rId17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18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2" name="文本框 11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508243" y="623478"/>
              <a:ext cx="5460072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</a:rPr>
                <a:t>三、压强</a:t>
              </a:r>
              <a:endParaRPr lang="zh-CN" altLang="en-US" sz="2600" b="1">
                <a:solidFill>
                  <a:srgbClr val="008080"/>
                </a:soli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矩形 11" title=""/>
          <p:cNvSpPr/>
          <p:nvPr>
            <p:custDataLst>
              <p:tags r:id="rId3"/>
            </p:custDataLst>
          </p:nvPr>
        </p:nvSpPr>
        <p:spPr>
          <a:xfrm>
            <a:off x="438438" y="699542"/>
            <a:ext cx="79667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【交流反思】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(4)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根据实验思路推断，用木板替换海绵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________(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填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能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或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不能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)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完成该实验。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(14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 charset="0"/>
              </a:rPr>
              <a:t>分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)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仿宋_GB2312"/>
              <a:cs typeface="Times New Roman" panose="02020603050405020304" charset="0"/>
            </a:endParaRPr>
          </a:p>
        </p:txBody>
      </p:sp>
      <p:pic>
        <p:nvPicPr>
          <p:cNvPr id="3074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7704" y="2979009"/>
            <a:ext cx="3633049" cy="103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5868144" y="1345872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不能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" name="TextBox 2" title=""/>
          <p:cNvSpPr txBox="1"/>
          <p:nvPr>
            <p:custDataLst>
              <p:tags r:id="rId3"/>
            </p:custDataLst>
          </p:nvPr>
        </p:nvSpPr>
        <p:spPr>
          <a:xfrm>
            <a:off x="344692" y="459048"/>
            <a:ext cx="8208267" cy="2168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b="1" strike="noStrike" noProof="1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【课本例题】</a:t>
            </a:r>
            <a:r>
              <a:rPr lang="zh-CN" altLang="en-US" strike="noStrike" noProof="1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我国云南省有一种野牛，被当地人称为“白袜子”，属国家重点保护动物</a:t>
            </a:r>
            <a:r>
              <a:rPr lang="zh-CN" altLang="en-US" noProof="1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。</a:t>
            </a:r>
            <a:r>
              <a:rPr lang="zh-CN" altLang="en-US" strike="noStrike" noProof="1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经动物保护组织测量，这种成年野牛每只脚掌的面积大约为</a:t>
            </a:r>
            <a:r>
              <a:rPr lang="en-US" altLang="zh-CN" strike="noStrike" noProof="1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0.025</a:t>
            </a:r>
            <a:r>
              <a:rPr lang="en-US" altLang="zh-CN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m</a:t>
            </a:r>
            <a:r>
              <a:rPr lang="en-US" altLang="zh-CN" baseline="300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2</a:t>
            </a:r>
            <a:r>
              <a:rPr lang="zh-CN" altLang="en-US" strike="noStrike" noProof="1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，它在水平沙地上站立时留下脚印的深度是</a:t>
            </a:r>
            <a:r>
              <a:rPr lang="en-US" altLang="zh-CN" strike="noStrike" noProof="1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1.8cm</a:t>
            </a:r>
            <a:r>
              <a:rPr lang="zh-CN" altLang="en-US" strike="noStrike" noProof="1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。实验表明，使沙地达到相同深度的压强为 </a:t>
            </a:r>
            <a:r>
              <a:rPr lang="en-US" altLang="zh-CN" strike="noStrike" noProof="1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1.5</a:t>
            </a:r>
            <a:r>
              <a:rPr lang="pt-BR" altLang="zh-CN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×</a:t>
            </a:r>
            <a:r>
              <a:rPr lang="en-US" altLang="zh-CN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10</a:t>
            </a:r>
            <a:r>
              <a:rPr lang="en-US" altLang="zh-CN" baseline="300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5</a:t>
            </a:r>
            <a:r>
              <a:rPr lang="en-US" altLang="zh-CN" strike="noStrike" noProof="1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Pa</a:t>
            </a:r>
            <a:r>
              <a:rPr lang="zh-CN" altLang="en-US" strike="noStrike" noProof="1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。假设野牛四只脚掌的面积相等，它对沙地的压力</a:t>
            </a:r>
            <a:r>
              <a:rPr lang="en-US" altLang="zh-CN" strike="noStrike" noProof="1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 </a:t>
            </a:r>
            <a:r>
              <a:rPr lang="en-US" altLang="zh-CN" i="1" strike="noStrike" noProof="1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F </a:t>
            </a:r>
            <a:r>
              <a:rPr lang="zh-CN" altLang="en-US" strike="noStrike" noProof="1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为多少？它的质量</a:t>
            </a:r>
            <a:r>
              <a:rPr lang="en-US" altLang="zh-CN" strike="noStrike" noProof="1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 </a:t>
            </a:r>
            <a:r>
              <a:rPr lang="en-US" altLang="zh-CN" i="1" strike="noStrike" noProof="1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m </a:t>
            </a:r>
            <a:r>
              <a:rPr lang="zh-CN" altLang="en-US" strike="noStrike" noProof="1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为多少？ </a:t>
            </a:r>
            <a:r>
              <a:rPr lang="en-US" altLang="zh-CN" strike="noStrike" noProof="1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(</a:t>
            </a:r>
            <a:r>
              <a:rPr lang="en-US" altLang="zh-CN" i="1" strike="noStrike" noProof="1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g </a:t>
            </a:r>
            <a:r>
              <a:rPr lang="zh-CN" altLang="en-US" strike="noStrike" noProof="1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取</a:t>
            </a:r>
            <a:r>
              <a:rPr lang="en-US" altLang="zh-CN" strike="noStrike" noProof="1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10N/kg )  </a:t>
            </a:r>
            <a:r>
              <a:rPr lang="zh-CN" altLang="en-US" strike="noStrike" noProof="1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。</a:t>
            </a:r>
            <a:endParaRPr lang="zh-CN" altLang="en-US" strike="noStrike" noProof="1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pic>
        <p:nvPicPr>
          <p:cNvPr id="26" name="图片 25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677" y="2844872"/>
            <a:ext cx="2625953" cy="1971425"/>
          </a:xfrm>
          <a:prstGeom prst="rect">
            <a:avLst/>
          </a:prstGeom>
        </p:spPr>
      </p:pic>
      <p:grpSp>
        <p:nvGrpSpPr>
          <p:cNvPr id="2" name="组合 9" title=""/>
          <p:cNvGrpSpPr/>
          <p:nvPr>
            <p:custDataLst>
              <p:tags r:id="rId6"/>
            </p:custDataLst>
          </p:nvPr>
        </p:nvGrpSpPr>
        <p:grpSpPr>
          <a:xfrm>
            <a:off x="564" y="55687"/>
            <a:ext cx="5077468" cy="491490"/>
            <a:chOff x="0" y="623478"/>
            <a:chExt cx="5968315" cy="575158"/>
          </a:xfrm>
        </p:grpSpPr>
        <p:grpSp>
          <p:nvGrpSpPr>
            <p:cNvPr id="4" name="组合 10"/>
            <p:cNvGrpSpPr/>
            <p:nvPr>
              <p:custDataLst>
                <p:tags r:id="rId7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5" name="矩形 4"/>
              <p:cNvSpPr/>
              <p:nvPr>
                <p:custDataLst>
                  <p:tags r:id="rId8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3" name="文本框 1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508243" y="623478"/>
              <a:ext cx="5460072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</a:rPr>
                <a:t>三、压强</a:t>
              </a:r>
              <a:endParaRPr lang="zh-CN" altLang="en-US" sz="2600" b="1">
                <a:solidFill>
                  <a:srgbClr val="008080"/>
                </a:solidFill>
                <a:latin typeface="Times New Roman"/>
              </a:endParaRPr>
            </a:p>
          </p:txBody>
        </p:sp>
      </p:grpSp>
      <p:sp>
        <p:nvSpPr>
          <p:cNvPr id="6" name="文本框 5" title=""/>
          <p:cNvSpPr txBox="1"/>
          <p:nvPr>
            <p:custDataLst>
              <p:tags r:id="rId11"/>
            </p:custDataLst>
          </p:nvPr>
        </p:nvSpPr>
        <p:spPr>
          <a:xfrm>
            <a:off x="427232" y="2627306"/>
            <a:ext cx="5656517" cy="478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20000"/>
              </a:lnSpc>
            </a:pPr>
            <a:r>
              <a:rPr lang="zh-CN" altLang="en-US" sz="100">
                <a:solidFill>
                  <a:srgbClr val="FF0000"/>
                </a:solidFill>
                <a:latin typeface="Times New Roman"/>
                <a:cs typeface="Times New Roman" panose="02020603050405020304" charset="0"/>
              </a:rPr>
              <a:t>解：野牛脚掌的总面积：</a:t>
            </a:r>
            <a:r>
              <a:rPr lang="en-US" altLang="zh-CN" sz="100" i="1">
                <a:solidFill>
                  <a:srgbClr val="FF0000"/>
                </a:solidFill>
                <a:latin typeface="Times New Roman"/>
                <a:cs typeface="Times New Roman" panose="02020603050405020304" charset="0"/>
              </a:rPr>
              <a:t>S</a:t>
            </a:r>
            <a:r>
              <a:rPr lang="en-US" altLang="zh-CN" sz="100">
                <a:solidFill>
                  <a:srgbClr val="FF0000"/>
                </a:solidFill>
                <a:latin typeface="Times New Roman"/>
                <a:cs typeface="Times New Roman" panose="02020603050405020304" charset="0"/>
              </a:rPr>
              <a:t>=4×0.025m</a:t>
            </a:r>
            <a:r>
              <a:rPr lang="en-US" altLang="zh-CN" sz="100" baseline="30000">
                <a:solidFill>
                  <a:srgbClr val="FF0000"/>
                </a:solidFill>
                <a:latin typeface="Times New Roman"/>
                <a:cs typeface="Times New Roman" panose="02020603050405020304" charset="0"/>
              </a:rPr>
              <a:t>2</a:t>
            </a:r>
            <a:r>
              <a:rPr lang="en-US" altLang="zh-CN" sz="100">
                <a:solidFill>
                  <a:srgbClr val="FF0000"/>
                </a:solidFill>
                <a:latin typeface="Times New Roman"/>
                <a:cs typeface="Times New Roman" panose="02020603050405020304" charset="0"/>
              </a:rPr>
              <a:t>=0.1m</a:t>
            </a:r>
            <a:r>
              <a:rPr lang="en-US" altLang="zh-CN" sz="100" baseline="30000">
                <a:solidFill>
                  <a:srgbClr val="FF0000"/>
                </a:solidFill>
                <a:latin typeface="Times New Roman"/>
                <a:cs typeface="Times New Roman" panose="02020603050405020304" charset="0"/>
              </a:rPr>
              <a:t>2</a:t>
            </a:r>
            <a:endParaRPr lang="zh-CN" altLang="en-US" sz="100">
              <a:solidFill>
                <a:srgbClr val="FF0000"/>
              </a:solidFill>
              <a:latin typeface="Times New Roman"/>
              <a:cs typeface="Times New Roman" panose="02020603050405020304" charset="0"/>
            </a:endParaRPr>
          </a:p>
          <a:p>
            <a:pPr indent="0" fontAlgn="auto">
              <a:lnSpc>
                <a:spcPct val="120000"/>
              </a:lnSpc>
            </a:pPr>
            <a:endParaRPr lang="en-US" altLang="zh-CN" sz="2000">
              <a:solidFill>
                <a:srgbClr val="FF0000"/>
              </a:solidFill>
              <a:latin typeface="Times New Roman"/>
              <a:cs typeface="Times New Roman" panose="02020603050405020304" charset="0"/>
            </a:endParaRPr>
          </a:p>
        </p:txBody>
      </p:sp>
      <mc:AlternateContent>
        <mc:Choice Requires="a14">
          <p:sp>
            <p:nvSpPr>
              <p:cNvPr id="9" name="文本框 8" title="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427232" y="2991116"/>
                <a:ext cx="5189849" cy="147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fontAlgn="auto">
                  <a:lnSpc>
                    <a:spcPct val="120000"/>
                  </a:lnSpc>
                </a:pPr>
                <a:r>
                  <a:rPr lang="zh-CN" altLang="en-US" sz="100">
                    <a:solidFill>
                      <a:srgbClr val="FF0000"/>
                    </a:solidFill>
                    <a:latin typeface="Times New Roman"/>
                    <a:cs typeface="Times New Roman" panose="02020603050405020304" charset="0"/>
                    <a:sym typeface="+mn-ea"/>
                  </a:rPr>
                  <a:t>由压强公式</a:t>
                </a:r>
                <a:r>
                  <a:rPr lang="en-US" altLang="zh-CN" sz="100">
                    <a:solidFill>
                      <a:srgbClr val="FF0000"/>
                    </a:solidFill>
                    <a:latin typeface="Times New Roman"/>
                    <a:cs typeface="Times New Roman" panose="02020603050405020304" charset="0"/>
                    <a:sym typeface="+mn-ea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r>
                        <a:rPr lang="en-US" altLang="zh-CN" sz="1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𝑝</m:t>
                      </m:r>
                      <m:r>
                        <a:rPr lang="en-US" altLang="zh-CN" sz="1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bar"/>
                          <m:ctrlPr>
                            <a:rPr lang="en-US" altLang="zh-CN" sz="1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en-US" altLang="zh-CN" sz="1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</m:oMath>
                  </m:oMathPara>
                </a14:m>
                <a:r>
                  <a:rPr lang="en-US" altLang="zh-CN" sz="100">
                    <a:solidFill>
                      <a:srgbClr val="FF0000"/>
                    </a:solidFill>
                    <a:latin typeface="Times New Roman"/>
                    <a:cs typeface="Times New Roman" panose="02020603050405020304" charset="0"/>
                    <a:sym typeface="+mn-ea"/>
                  </a:rPr>
                  <a:t> </a:t>
                </a:r>
                <a:r>
                  <a:rPr lang="zh-CN" altLang="en-US" sz="100">
                    <a:solidFill>
                      <a:srgbClr val="FF0000"/>
                    </a:solidFill>
                    <a:latin typeface="Times New Roman"/>
                    <a:cs typeface="Times New Roman" panose="02020603050405020304" charset="0"/>
                    <a:sym typeface="+mn-ea"/>
                  </a:rPr>
                  <a:t>可得野牛对沙地的压力：</a:t>
                </a:r>
                <a:endParaRPr lang="zh-CN" altLang="en-US" sz="100">
                  <a:solidFill>
                    <a:srgbClr val="FF0000"/>
                  </a:solidFill>
                  <a:latin typeface="Times New Roman"/>
                  <a:cs typeface="Times New Roman" panose="02020603050405020304" charset="0"/>
                </a:endParaRPr>
              </a:p>
              <a:p>
                <a:pPr indent="0" fontAlgn="auto">
                  <a:lnSpc>
                    <a:spcPct val="120000"/>
                  </a:lnSpc>
                </a:pPr>
                <a14:m>
                  <m:oMathPara>
                    <m:oMathParaPr>
                      <m:jc/>
                    </m:oMathParaPr>
                    <m:oMath>
                      <m:r>
                        <a:rPr lang="en-US" altLang="zh-CN" sz="1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𝐹</m:t>
                      </m:r>
                      <m:r>
                        <a:rPr lang="en-US" altLang="zh-CN" sz="1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=</m:t>
                      </m:r>
                      <m:r>
                        <a:rPr lang="en-US" altLang="zh-CN" sz="1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𝑝𝑆</m:t>
                      </m:r>
                      <m:r>
                        <a:rPr lang="en-US" altLang="zh-CN" sz="1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=</m:t>
                      </m:r>
                      <m:r>
                        <a:rPr lang="en-US" altLang="zh-CN" sz="1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1</m:t>
                      </m:r>
                      <m:r>
                        <a:rPr lang="en-US" altLang="zh-CN" sz="1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.</m:t>
                      </m:r>
                      <m:r>
                        <a:rPr lang="en-US" altLang="zh-CN" sz="1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5</m:t>
                      </m:r>
                      <m:r>
                        <a:rPr lang="en-US" altLang="zh-CN" sz="1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×</m:t>
                      </m:r>
                      <m:r>
                        <a:rPr lang="en-US" altLang="zh-CN" sz="1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10</m:t>
                      </m:r>
                      <m:r>
                        <a:rPr lang="en-US" altLang="zh-CN" sz="100" i="1" baseline="300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5</m:t>
                      </m:r>
                      <m:r>
                        <a:rPr lang="en-US" altLang="zh-CN" sz="1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𝑃𝑎</m:t>
                      </m:r>
                      <m:r>
                        <a:rPr lang="en-US" altLang="zh-CN" sz="1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r>
                  <a:rPr lang="en-US" altLang="zh-CN" sz="100">
                    <a:solidFill>
                      <a:srgbClr val="FF0000"/>
                    </a:solidFill>
                    <a:latin typeface="Times New Roman"/>
                    <a:cs typeface="Times New Roman" panose="02020603050405020304" charset="0"/>
                    <a:sym typeface="+mn-ea"/>
                  </a:rPr>
                  <a:t>0.1m</a:t>
                </a:r>
                <a:r>
                  <a:rPr lang="en-US" altLang="zh-CN" sz="100" baseline="30000">
                    <a:solidFill>
                      <a:srgbClr val="FF0000"/>
                    </a:solidFill>
                    <a:latin typeface="Times New Roman"/>
                    <a:cs typeface="Times New Roman" panose="02020603050405020304" charset="0"/>
                    <a:sym typeface="+mn-ea"/>
                  </a:rPr>
                  <a:t>2</a:t>
                </a:r>
                <a:r>
                  <a:rPr lang="en-US" altLang="zh-CN" sz="100">
                    <a:solidFill>
                      <a:srgbClr val="FF0000"/>
                    </a:solidFill>
                    <a:latin typeface="Times New Roman"/>
                    <a:cs typeface="Times New Roman" panose="02020603050405020304" charset="0"/>
                    <a:sym typeface="+mn-ea"/>
                  </a:rPr>
                  <a:t>=1.5</a:t>
                </a:r>
                <a14:m>
                  <m:oMathPara>
                    <m:oMathParaPr>
                      <m:jc/>
                    </m:oMathParaPr>
                    <m:oMath>
                      <m:r>
                        <a:rPr lang="en-US" altLang="zh-CN" sz="1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×</m:t>
                      </m:r>
                      <m:r>
                        <a:rPr lang="en-US" altLang="zh-CN" sz="1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10</m:t>
                      </m:r>
                      <m:r>
                        <a:rPr lang="en-US" altLang="zh-CN" sz="100" i="1" baseline="300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4</m:t>
                      </m:r>
                      <m:r>
                        <a:rPr lang="en-US" altLang="zh-CN" sz="1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altLang="zh-CN" sz="100" i="1">
                  <a:solidFill>
                    <a:srgbClr val="FF0000"/>
                  </a:solidFill>
                  <a:latin typeface="Times New Roman"/>
                  <a:cs typeface="Times New Roman" panose="02020603050405020304" charset="0"/>
                </a:endParaRPr>
              </a:p>
              <a:p>
                <a:endParaRPr lang="zh-CN" altLang="en-US" sz="100">
                  <a:latin typeface="Times New Roman"/>
                  <a:cs typeface="Times New Roman" panose="02020603050405020304" charset="0"/>
                </a:endParaRPr>
              </a:p>
            </p:txBody>
          </p:sp>
        </mc:Choice>
        <mc:Fallback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3"/>
                </p:custDataLst>
              </p:nvPr>
            </p:nvSpPr>
            <p:spPr>
              <a:xfrm>
                <a:off x="427232" y="2991116"/>
                <a:ext cx="5189849" cy="147320"/>
              </a:xfrm>
              <a:prstGeom prst="rect">
                <a:avLst/>
              </a:prstGeom>
              <a:blipFill rotWithShape="1">
                <a:blip r:embed="rId14"/>
                <a:stretch>
                  <a:fillRect l="-10" t="-181" r="10" b="1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>
        <mc:Choice Requires="a14">
          <p:sp>
            <p:nvSpPr>
              <p:cNvPr id="10" name="文本框 9" title="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427232" y="4015879"/>
                <a:ext cx="5448262" cy="1498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fontAlgn="auto">
                  <a:lnSpc>
                    <a:spcPct val="120000"/>
                  </a:lnSpc>
                </a:pPr>
                <a:r>
                  <a:rPr lang="zh-CN" altLang="en-US" sz="100">
                    <a:solidFill>
                      <a:srgbClr val="FF0000"/>
                    </a:solidFill>
                    <a:latin typeface="Times New Roman"/>
                    <a:cs typeface="Times New Roman" panose="02020603050405020304" charset="0"/>
                    <a:sym typeface="+mn-ea"/>
                  </a:rPr>
                  <a:t>野牛对沙地的压力等于它的重力，即</a:t>
                </a:r>
                <a:r>
                  <a:rPr lang="en-US" altLang="zh-CN" sz="100" i="1">
                    <a:solidFill>
                      <a:srgbClr val="FF0000"/>
                    </a:solidFill>
                    <a:latin typeface="Times New Roman"/>
                    <a:cs typeface="Times New Roman" panose="02020603050405020304" charset="0"/>
                    <a:sym typeface="+mn-ea"/>
                  </a:rPr>
                  <a:t>F</a:t>
                </a:r>
                <a:r>
                  <a:rPr lang="en-US" altLang="zh-CN" sz="100">
                    <a:solidFill>
                      <a:srgbClr val="FF0000"/>
                    </a:solidFill>
                    <a:latin typeface="Times New Roman"/>
                    <a:cs typeface="Times New Roman" panose="02020603050405020304" charset="0"/>
                    <a:sym typeface="+mn-ea"/>
                  </a:rPr>
                  <a:t>=</a:t>
                </a:r>
                <a:r>
                  <a:rPr lang="en-US" altLang="zh-CN" sz="100" i="1">
                    <a:solidFill>
                      <a:srgbClr val="FF0000"/>
                    </a:solidFill>
                    <a:latin typeface="Times New Roman"/>
                    <a:cs typeface="Times New Roman" panose="02020603050405020304" charset="0"/>
                    <a:sym typeface="+mn-ea"/>
                  </a:rPr>
                  <a:t>G</a:t>
                </a:r>
                <a:r>
                  <a:rPr lang="en-US" altLang="zh-CN" sz="100">
                    <a:solidFill>
                      <a:srgbClr val="FF0000"/>
                    </a:solidFill>
                    <a:latin typeface="Times New Roman"/>
                    <a:cs typeface="Times New Roman" panose="02020603050405020304" charset="0"/>
                    <a:sym typeface="+mn-ea"/>
                  </a:rPr>
                  <a:t>=</a:t>
                </a:r>
                <a:r>
                  <a:rPr lang="en-US" altLang="zh-CN" sz="100" i="1">
                    <a:solidFill>
                      <a:srgbClr val="FF0000"/>
                    </a:solidFill>
                    <a:latin typeface="Times New Roman"/>
                    <a:cs typeface="Times New Roman" panose="02020603050405020304" charset="0"/>
                    <a:sym typeface="+mn-ea"/>
                  </a:rPr>
                  <a:t>mg</a:t>
                </a:r>
                <a:r>
                  <a:rPr lang="zh-CN" altLang="en-US" sz="100">
                    <a:solidFill>
                      <a:srgbClr val="FF0000"/>
                    </a:solidFill>
                    <a:latin typeface="Times New Roman"/>
                    <a:cs typeface="Times New Roman" panose="02020603050405020304" charset="0"/>
                    <a:sym typeface="+mn-ea"/>
                  </a:rPr>
                  <a:t>，</a:t>
                </a:r>
                <a:endParaRPr lang="zh-CN" altLang="en-US" sz="100" i="1">
                  <a:solidFill>
                    <a:srgbClr val="FF0000"/>
                  </a:solidFill>
                  <a:latin typeface="Times New Roman"/>
                  <a:cs typeface="Times New Roman" panose="02020603050405020304" charset="0"/>
                </a:endParaRPr>
              </a:p>
              <a:p>
                <a:pPr indent="0" fontAlgn="auto">
                  <a:lnSpc>
                    <a:spcPct val="120000"/>
                  </a:lnSpc>
                </a:pPr>
                <a:r>
                  <a:rPr lang="zh-CN" altLang="en-US" sz="100">
                    <a:solidFill>
                      <a:srgbClr val="FF0000"/>
                    </a:solidFill>
                    <a:latin typeface="Times New Roman"/>
                    <a:cs typeface="Times New Roman" panose="02020603050405020304" charset="0"/>
                    <a:sym typeface="+mn-ea"/>
                  </a:rPr>
                  <a:t>野牛的的质量：</a:t>
                </a:r>
                <a14:m>
                  <m:oMathPara>
                    <m:oMathParaPr>
                      <m:jc/>
                    </m:oMathParaPr>
                    <m:oMath>
                      <m:r>
                        <a:rPr lang="en-US" altLang="zh-CN" sz="1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𝑚</m:t>
                      </m:r>
                      <m:r>
                        <a:rPr lang="en-US" altLang="zh-CN" sz="1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bar"/>
                          <m:ctrlPr>
                            <a:rPr lang="en-US" altLang="zh-CN" sz="1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r>
                            <a:rPr lang="en-US" altLang="zh-CN" sz="1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altLang="zh-CN" sz="1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bar"/>
                          <m:ctrlPr>
                            <a:rPr lang="en-US" altLang="zh-CN" sz="1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.</m:t>
                          </m:r>
                          <m:r>
                            <a:rPr lang="en-US" altLang="zh-CN" sz="1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5</m:t>
                          </m:r>
                          <m:r>
                            <a:rPr lang="en-US" altLang="zh-CN" sz="1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sz="1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10</m:t>
                          </m:r>
                          <m:r>
                            <a:rPr lang="en-US" altLang="zh-CN" sz="100" i="1" baseline="30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CN" sz="1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altLang="zh-CN" sz="1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10</m:t>
                          </m:r>
                          <m:r>
                            <a:rPr lang="en-US" altLang="zh-CN" sz="1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CN" sz="1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zh-CN" sz="1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𝑘𝑔</m:t>
                          </m:r>
                        </m:den>
                      </m:f>
                      <m:r>
                        <a:rPr lang="en-US" altLang="zh-CN" sz="1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=</m:t>
                      </m:r>
                      <m:r>
                        <a:rPr lang="en-US" altLang="zh-CN" sz="1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1</m:t>
                      </m:r>
                      <m:r>
                        <a:rPr lang="en-US" altLang="zh-CN" sz="1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.</m:t>
                      </m:r>
                      <m:r>
                        <a:rPr lang="en-US" altLang="zh-CN" sz="1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5</m:t>
                      </m:r>
                      <m:r>
                        <a:rPr lang="en-US" altLang="zh-CN" sz="1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×</m:t>
                      </m:r>
                      <m:r>
                        <a:rPr lang="en-US" altLang="zh-CN" sz="1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10</m:t>
                      </m:r>
                      <m:r>
                        <a:rPr lang="en-US" altLang="zh-CN" sz="100" i="1" baseline="300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3</m:t>
                      </m:r>
                      <m:r>
                        <a:rPr lang="en-US" altLang="zh-CN" sz="1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𝑘𝑔</m:t>
                      </m:r>
                    </m:oMath>
                  </m:oMathPara>
                </a14:m>
                <a:endParaRPr lang="en-US" altLang="zh-CN" sz="100">
                  <a:solidFill>
                    <a:srgbClr val="FF0000"/>
                  </a:solidFill>
                  <a:latin typeface="Times New Roman"/>
                  <a:cs typeface="Times New Roman" panose="02020603050405020304" charset="0"/>
                </a:endParaRPr>
              </a:p>
              <a:p>
                <a:endParaRPr lang="zh-CN" altLang="en-US" sz="100">
                  <a:latin typeface="Times New Roman"/>
                  <a:cs typeface="Times New Roman" panose="02020603050405020304" charset="0"/>
                </a:endParaRPr>
              </a:p>
            </p:txBody>
          </p:sp>
        </mc:Choice>
        <mc:Fallback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6"/>
                </p:custDataLst>
              </p:nvPr>
            </p:nvSpPr>
            <p:spPr>
              <a:xfrm>
                <a:off x="427232" y="4015879"/>
                <a:ext cx="5448262" cy="149860"/>
              </a:xfrm>
              <a:prstGeom prst="rect">
                <a:avLst/>
              </a:prstGeom>
              <a:blipFill rotWithShape="1">
                <a:blip r:embed="rId17"/>
                <a:stretch>
                  <a:fillRect l="-9" t="-93" r="9" b="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648819" y="674663"/>
            <a:ext cx="7846361" cy="1198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indent="0" algn="l" fontAlgn="base">
              <a:lnSpc>
                <a:spcPct val="15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讨论：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生活中，我们需要根据情况增大或减小压强。下面哪些有利于增大压强，哪些有利于减小压强？</a:t>
            </a:r>
            <a:endParaRPr lang="zh-CN" altLang="en-US" sz="2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00" name="图片 99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5908" t="11408" r="5091" b="14299"/>
          <a:stretch>
            <a:fillRect/>
          </a:stretch>
        </p:blipFill>
        <p:spPr>
          <a:xfrm>
            <a:off x="610089" y="2025967"/>
            <a:ext cx="1854228" cy="1547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80494" y="3278672"/>
            <a:ext cx="1737296" cy="15838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clrChange>
              <a:clrFrom>
                <a:srgbClr val="FDFDFD">
                  <a:alpha val="100000"/>
                </a:srgbClr>
              </a:clrFrom>
              <a:clrTo>
                <a:srgbClr val="FDFDF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40419" y="2000770"/>
            <a:ext cx="1573006" cy="15730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clrChange>
              <a:clrFrom>
                <a:srgbClr val="FDFDFD">
                  <a:alpha val="100000"/>
                </a:srgbClr>
              </a:clrFrom>
              <a:clrTo>
                <a:srgbClr val="FDFDF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4860" y="3242677"/>
            <a:ext cx="2212812" cy="1619800"/>
          </a:xfrm>
          <a:prstGeom prst="rect">
            <a:avLst/>
          </a:prstGeom>
        </p:spPr>
      </p:pic>
      <p:sp>
        <p:nvSpPr>
          <p:cNvPr id="6" name="文本框 5" title=""/>
          <p:cNvSpPr txBox="1"/>
          <p:nvPr>
            <p:custDataLst>
              <p:tags r:id="rId12"/>
            </p:custDataLst>
          </p:nvPr>
        </p:nvSpPr>
        <p:spPr>
          <a:xfrm>
            <a:off x="519930" y="3527122"/>
            <a:ext cx="2034289" cy="106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">
                <a:latin typeface="微软雅黑" panose="020b0503020204020204" charset="-122"/>
                <a:ea typeface="微软雅黑" panose="020b0503020204020204" charset="-122"/>
              </a:rPr>
              <a:t>雪橇有很大的面积</a:t>
            </a:r>
            <a:endParaRPr lang="zh-CN" altLang="en-US" sz="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13"/>
            </p:custDataLst>
          </p:nvPr>
        </p:nvSpPr>
        <p:spPr>
          <a:xfrm>
            <a:off x="2671680" y="2818549"/>
            <a:ext cx="1855241" cy="106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">
                <a:latin typeface="微软雅黑" panose="020b0503020204020204" charset="-122"/>
                <a:ea typeface="微软雅黑" panose="020b0503020204020204" charset="-122"/>
              </a:rPr>
              <a:t>刀刃越薄越锋利</a:t>
            </a:r>
            <a:endParaRPr lang="zh-CN" altLang="en-US" sz="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14"/>
            </p:custDataLst>
          </p:nvPr>
        </p:nvSpPr>
        <p:spPr>
          <a:xfrm>
            <a:off x="4699302" y="3527122"/>
            <a:ext cx="1855241" cy="106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">
                <a:latin typeface="微软雅黑" panose="020b0503020204020204" charset="-122"/>
                <a:ea typeface="微软雅黑" panose="020b0503020204020204" charset="-122"/>
              </a:rPr>
              <a:t>钉子前端很尖锐</a:t>
            </a:r>
            <a:endParaRPr lang="zh-CN" altLang="en-US" sz="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15"/>
            </p:custDataLst>
          </p:nvPr>
        </p:nvSpPr>
        <p:spPr>
          <a:xfrm>
            <a:off x="6746290" y="2541723"/>
            <a:ext cx="1855241" cy="106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100">
                <a:latin typeface="微软雅黑" panose="020b0503020204020204" charset="-122"/>
                <a:ea typeface="微软雅黑" panose="020b0503020204020204" charset="-122"/>
              </a:rPr>
              <a:t>月球探测车的轮子很宽大</a:t>
            </a:r>
            <a:endParaRPr lang="zh-CN" altLang="en-US" sz="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组合 9" title=""/>
          <p:cNvGrpSpPr/>
          <p:nvPr>
            <p:custDataLst>
              <p:tags r:id="rId16"/>
            </p:custDataLst>
          </p:nvPr>
        </p:nvGrpSpPr>
        <p:grpSpPr>
          <a:xfrm>
            <a:off x="564" y="55687"/>
            <a:ext cx="5077468" cy="491490"/>
            <a:chOff x="0" y="623478"/>
            <a:chExt cx="5968315" cy="575158"/>
          </a:xfrm>
        </p:grpSpPr>
        <p:grpSp>
          <p:nvGrpSpPr>
            <p:cNvPr id="4" name="组合 10"/>
            <p:cNvGrpSpPr/>
            <p:nvPr>
              <p:custDataLst>
                <p:tags r:id="rId17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0" name="矩形 9"/>
              <p:cNvSpPr/>
              <p:nvPr>
                <p:custDataLst>
                  <p:tags r:id="rId18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1" name="矩形 10"/>
              <p:cNvSpPr/>
              <p:nvPr>
                <p:custDataLst>
                  <p:tags r:id="rId19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2" name="文本框 11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508243" y="623478"/>
              <a:ext cx="5460072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四、增大或减小压强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/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4" name="矩形 13" title=""/>
          <p:cNvSpPr/>
          <p:nvPr>
            <p:custDataLst>
              <p:tags r:id="rId3"/>
            </p:custDataLst>
          </p:nvPr>
        </p:nvSpPr>
        <p:spPr>
          <a:xfrm>
            <a:off x="395536" y="483518"/>
            <a:ext cx="788555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知识点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3 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压强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5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．下列关于压强的说法不正确的是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．压强反映的是压力的作用效果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．物体所受压力越大，则压强越大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．任何物体所能承受的压强都有一定的限度，超过这个限度，物体就会被损坏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D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．当压力一定时，压强和受力面积成反比</a:t>
            </a:r>
            <a:endParaRPr lang="zh-CN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9" name="文本框 1" title=""/>
          <p:cNvSpPr txBox="1"/>
          <p:nvPr>
            <p:custDataLst>
              <p:tags r:id="rId4"/>
            </p:custDataLst>
          </p:nvPr>
        </p:nvSpPr>
        <p:spPr>
          <a:xfrm>
            <a:off x="5436096" y="1064833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B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" name="组合 1" title=""/>
          <p:cNvGrpSpPr/>
          <p:nvPr>
            <p:custDataLst>
              <p:tags r:id="rId3"/>
            </p:custDataLst>
          </p:nvPr>
        </p:nvGrpSpPr>
        <p:grpSpPr>
          <a:xfrm>
            <a:off x="690089" y="2699819"/>
            <a:ext cx="1600002" cy="1080002"/>
            <a:chOff x="5944" y="1980"/>
            <a:chExt cx="2520" cy="1701"/>
          </a:xfrm>
        </p:grpSpPr>
        <p:sp>
          <p:nvSpPr>
            <p:cNvPr id="4" name="Rectangle 2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5944" y="1980"/>
              <a:ext cx="2520" cy="1701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82000"/>
              </a:schemeClr>
            </a:solidFill>
            <a:ln w="9525">
              <a:solidFill>
                <a:schemeClr val="bg2"/>
              </a:solidFill>
              <a:miter lim="800000"/>
            </a:ln>
          </p:spPr>
          <p:txBody>
            <a:bodyPr wrap="none" anchor="ctr"/>
            <a:lstStyle/>
            <a:p>
              <a:endPara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grpSp>
          <p:nvGrpSpPr>
            <p:cNvPr id="5" name="Group 9"/>
            <p:cNvGrpSpPr/>
            <p:nvPr>
              <p:custDataLst>
                <p:tags r:id="rId5"/>
              </p:custDataLst>
            </p:nvPr>
          </p:nvGrpSpPr>
          <p:grpSpPr>
            <a:xfrm>
              <a:off x="6212" y="2102"/>
              <a:ext cx="1948" cy="1457"/>
              <a:chOff x="2806" y="1482"/>
              <a:chExt cx="779" cy="777"/>
            </a:xfrm>
          </p:grpSpPr>
          <p:sp>
            <p:nvSpPr>
              <p:cNvPr id="6" name="Text Box 10"/>
              <p:cNvSpPr txBox="1"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2806" y="1658"/>
                <a:ext cx="498" cy="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2400" b="1" i="1">
                    <a:latin typeface="Times New Roman"/>
                    <a:ea typeface="微软雅黑" panose="020b0503020204020204" charset="-122"/>
                    <a:cs typeface="Times New Roman" panose="02020603050405020304" charset="0"/>
                  </a:rPr>
                  <a:t>p </a:t>
                </a:r>
                <a:r>
                  <a:rPr lang="en-US" altLang="zh-CN" sz="2400" b="1">
                    <a:latin typeface="Times New Roman"/>
                    <a:ea typeface="微软雅黑" panose="020b0503020204020204" charset="-122"/>
                    <a:cs typeface="Times New Roman" panose="02020603050405020304" charset="0"/>
                  </a:rPr>
                  <a:t>=</a:t>
                </a:r>
                <a:r>
                  <a:rPr lang="en-US" altLang="zh-CN" sz="2400" b="1" i="1">
                    <a:solidFill>
                      <a:srgbClr val="3333FF"/>
                    </a:solidFill>
                    <a:latin typeface="Times New Roman"/>
                    <a:ea typeface="微软雅黑" panose="020b0503020204020204" charset="-122"/>
                    <a:cs typeface="Times New Roman" panose="02020603050405020304" charset="0"/>
                  </a:rPr>
                  <a:t> </a:t>
                </a:r>
                <a:endParaRPr lang="en-US" altLang="zh-CN" sz="2400" b="1" i="1">
                  <a:solidFill>
                    <a:srgbClr val="3333FF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7" name="Line 11"/>
              <p:cNvSpPr>
                <a:spLocks noChangeShapeType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3249" y="1862"/>
                <a:ext cx="33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7" name="Text Box 12"/>
              <p:cNvSpPr txBox="1"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3296" y="1482"/>
                <a:ext cx="243" cy="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2400" b="1" i="1">
                    <a:latin typeface="Times New Roman"/>
                    <a:ea typeface="微软雅黑" panose="020b0503020204020204" charset="-122"/>
                    <a:cs typeface="Times New Roman" panose="02020603050405020304" charset="0"/>
                  </a:rPr>
                  <a:t>F</a:t>
                </a:r>
                <a:endParaRPr lang="en-US" altLang="zh-CN" sz="2400" b="1" i="1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18" name="Text Box 13"/>
              <p:cNvSpPr txBox="1"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3283" y="1872"/>
                <a:ext cx="222" cy="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2400" b="1" i="1">
                    <a:latin typeface="Times New Roman"/>
                    <a:ea typeface="微软雅黑" panose="020b0503020204020204" charset="-122"/>
                    <a:cs typeface="Times New Roman" panose="02020603050405020304" charset="0"/>
                  </a:rPr>
                  <a:t>S</a:t>
                </a:r>
                <a:endParaRPr lang="en-US" altLang="zh-CN" sz="2400" b="1" i="1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</p:grpSp>
      <p:sp>
        <p:nvSpPr>
          <p:cNvPr id="23558" name="Text Box 6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29771" y="1417912"/>
            <a:ext cx="2364448" cy="1050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ts val="50"/>
              </a:spcBef>
              <a:buFont typeface="Wingdings" panose="05000000000000000000" pitchFamily="2" charset="2"/>
              <a:buNone/>
            </a:pP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压力</a:t>
            </a:r>
            <a:r>
              <a:rPr lang="zh-CN" altLang="en-US" sz="24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F 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一定时，</a:t>
            </a:r>
            <a:r>
              <a:rPr lang="zh-CN" altLang="en-US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减小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受力面积</a:t>
            </a:r>
            <a:r>
              <a:rPr lang="zh-CN" altLang="en-US" sz="24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S</a:t>
            </a:r>
            <a:endParaRPr lang="zh-CN" altLang="en-US" sz="2400" b="1" i="1">
              <a:solidFill>
                <a:srgbClr val="008080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3577" name="Line 25" title="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H="1" flipV="1">
            <a:off x="841441" y="3105333"/>
            <a:ext cx="0" cy="34285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578" name="Line 26" title="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1650966" y="2787717"/>
            <a:ext cx="457144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579" name="Line 27" title="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rot="20040000" flipH="1">
            <a:off x="2036875" y="3322569"/>
            <a:ext cx="152381" cy="34285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12" name="图片 111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>
            <a:clrChange>
              <a:clrFrom>
                <a:srgbClr val="FFFFCB"/>
              </a:clrFrom>
              <a:clrTo>
                <a:srgbClr val="FFFFCB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987871" y="1275690"/>
            <a:ext cx="2840004" cy="1895876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0">
            <a:scrgbClr r="0" g="0" b="0"/>
          </a:lnRef>
          <a:fillRef idx="4294967295">
            <a:schemeClr val="lt1"/>
          </a:fillRef>
          <a:effectRef idx="0">
            <a:scrgbClr r="0" g="0" b="0"/>
          </a:effectRef>
          <a:fontRef idx="major"/>
        </p:style>
      </p:pic>
      <p:pic>
        <p:nvPicPr>
          <p:cNvPr id="113" name="图片 112" title="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6">
            <a:clrChange>
              <a:clrFrom>
                <a:srgbClr val="FFFFCB"/>
              </a:clrFrom>
              <a:clrTo>
                <a:srgbClr val="FFFFCB">
                  <a:alpha val="0"/>
                </a:srgbClr>
              </a:clrTo>
            </a:clrChange>
          </a:blip>
          <a:srcRect b="11675"/>
          <a:stretch>
            <a:fillRect/>
          </a:stretch>
        </p:blipFill>
        <p:spPr bwMode="auto">
          <a:xfrm>
            <a:off x="3756126" y="2127119"/>
            <a:ext cx="3074925" cy="2074289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0">
            <a:scrgbClr r="0" g="0" b="0"/>
          </a:lnRef>
          <a:fillRef idx="4294967295">
            <a:schemeClr val="lt1"/>
          </a:fillRef>
          <a:effectRef idx="0">
            <a:scrgbClr r="0" g="0" b="0"/>
          </a:effectRef>
          <a:fontRef idx="major"/>
        </p:style>
      </p:pic>
      <p:pic>
        <p:nvPicPr>
          <p:cNvPr id="114" name="图片 113" title="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18">
            <a:clrChange>
              <a:clrFrom>
                <a:srgbClr val="FFFFCB"/>
              </a:clrFrom>
              <a:clrTo>
                <a:srgbClr val="FFFFCB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227876" y="1275690"/>
            <a:ext cx="2502861" cy="3041275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0">
            <a:scrgbClr r="0" g="0" b="0"/>
          </a:lnRef>
          <a:fillRef idx="4294967295">
            <a:schemeClr val="lt1"/>
          </a:fillRef>
          <a:effectRef idx="0">
            <a:scrgbClr r="0" g="0" b="0"/>
          </a:effectRef>
          <a:fontRef idx="major"/>
        </p:style>
      </p:pic>
      <p:sp>
        <p:nvSpPr>
          <p:cNvPr id="22" name="文本框 21" title=""/>
          <p:cNvSpPr txBox="1"/>
          <p:nvPr>
            <p:custDataLst>
              <p:tags r:id="rId20"/>
            </p:custDataLst>
          </p:nvPr>
        </p:nvSpPr>
        <p:spPr bwMode="auto">
          <a:xfrm>
            <a:off x="2794219" y="613466"/>
            <a:ext cx="3352386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l" eaLnBrk="1" hangingPunct="1">
              <a:spcBef>
                <a:spcPct val="50000"/>
              </a:spcBef>
              <a:buClrTx/>
              <a:buSzTx/>
              <a:buFontTx/>
            </a:pPr>
            <a:r>
              <a:rPr lang="zh-CN" altLang="en-US" sz="2400" b="1">
                <a:latin typeface="Times New Roman"/>
                <a:ea typeface="微软雅黑" panose="020b0503020204020204" charset="-122"/>
                <a:sym typeface="+mn-ea"/>
              </a:rPr>
              <a:t>增大压强有哪些方法呢？</a:t>
            </a:r>
            <a:endParaRPr lang="zh-CN" altLang="en-US" sz="2400" b="1">
              <a:latin typeface="Times New Roman"/>
              <a:ea typeface="微软雅黑" panose="020b0503020204020204" charset="-122"/>
              <a:sym typeface="+mn-ea"/>
            </a:endParaRPr>
          </a:p>
        </p:txBody>
      </p:sp>
      <p:grpSp>
        <p:nvGrpSpPr>
          <p:cNvPr id="8" name="组合 9" title=""/>
          <p:cNvGrpSpPr/>
          <p:nvPr>
            <p:custDataLst>
              <p:tags r:id="rId21"/>
            </p:custDataLst>
          </p:nvPr>
        </p:nvGrpSpPr>
        <p:grpSpPr>
          <a:xfrm>
            <a:off x="564" y="55687"/>
            <a:ext cx="5077468" cy="491490"/>
            <a:chOff x="0" y="623478"/>
            <a:chExt cx="5968315" cy="575158"/>
          </a:xfrm>
        </p:grpSpPr>
        <p:grpSp>
          <p:nvGrpSpPr>
            <p:cNvPr id="3" name="组合 10"/>
            <p:cNvGrpSpPr/>
            <p:nvPr>
              <p:custDataLst>
                <p:tags r:id="rId22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9" name="矩形 8"/>
              <p:cNvSpPr/>
              <p:nvPr>
                <p:custDataLst>
                  <p:tags r:id="rId23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10" name="矩形 9"/>
              <p:cNvSpPr/>
              <p:nvPr>
                <p:custDataLst>
                  <p:tags r:id="rId24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11" name="文本框 11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508243" y="623478"/>
              <a:ext cx="5460072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</a:rPr>
                <a:t>四、增大或减小压强</a:t>
              </a:r>
              <a:endParaRPr lang="zh-CN" altLang="en-US" sz="2600" b="1">
                <a:solidFill>
                  <a:srgbClr val="008080"/>
                </a:soli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77" grpId="0" animBg="1"/>
      <p:bldP spid="23578" grpId="0" animBg="1"/>
      <p:bldP spid="23579" grpId="0" animBg="1"/>
      <p:bldP spid="23558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3559" name="Rectangle 7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90089" y="1421589"/>
            <a:ext cx="2621591" cy="1050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ts val="50"/>
              </a:spcBef>
              <a:buFont typeface="Wingdings" panose="05000000000000000000" pitchFamily="2" charset="2"/>
              <a:buNone/>
            </a:pP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受力面积</a:t>
            </a:r>
            <a:r>
              <a:rPr lang="zh-CN" altLang="en-US" sz="2400" b="1" i="1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S 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一定时，增大压力</a:t>
            </a:r>
            <a:r>
              <a:rPr lang="zh-CN" altLang="en-US" sz="2400" b="1" i="1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F</a:t>
            </a:r>
            <a:endParaRPr lang="zh-CN" altLang="en-US" sz="2400" b="1" i="1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pic>
        <p:nvPicPr>
          <p:cNvPr id="7" name="图片 6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CB"/>
              </a:clrFrom>
              <a:clrTo>
                <a:srgbClr val="FFFFCB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423427" y="987435"/>
            <a:ext cx="3222862" cy="1791114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0">
            <a:scrgbClr r="0" g="0" b="0"/>
          </a:lnRef>
          <a:fillRef idx="4294967295">
            <a:schemeClr val="lt1"/>
          </a:fillRef>
          <a:effectRef idx="0">
            <a:scrgbClr r="0" g="0" b="0"/>
          </a:effectRef>
          <a:fontRef idx="major"/>
        </p:style>
      </p:pic>
      <p:pic>
        <p:nvPicPr>
          <p:cNvPr id="115" name="图片 114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clrChange>
              <a:clrFrom>
                <a:srgbClr val="FFFFCB"/>
              </a:clrFrom>
              <a:clrTo>
                <a:srgbClr val="FFFFCB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813269" y="1782357"/>
            <a:ext cx="3100534" cy="2519689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0">
            <a:scrgbClr r="0" g="0" b="0"/>
          </a:lnRef>
          <a:fillRef idx="4294967295">
            <a:schemeClr val="lt1"/>
          </a:fillRef>
          <a:effectRef idx="0">
            <a:scrgbClr r="0" g="0" b="0"/>
          </a:effectRef>
          <a:fontRef idx="major"/>
        </p:style>
      </p:pic>
      <p:pic>
        <p:nvPicPr>
          <p:cNvPr id="116" name="图片 115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clrChange>
              <a:clrFrom>
                <a:srgbClr val="FFFFCB"/>
              </a:clrFrom>
              <a:clrTo>
                <a:srgbClr val="FFFFCB">
                  <a:alpha val="0"/>
                </a:srgbClr>
              </a:clrTo>
            </a:clrChange>
          </a:blip>
          <a:srcRect b="9389"/>
          <a:stretch>
            <a:fillRect/>
          </a:stretch>
        </p:blipFill>
        <p:spPr bwMode="auto">
          <a:xfrm>
            <a:off x="6553590" y="1210293"/>
            <a:ext cx="2133337" cy="2506036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0">
            <a:scrgbClr r="0" g="0" b="0"/>
          </a:lnRef>
          <a:fillRef idx="4294967295">
            <a:schemeClr val="lt1"/>
          </a:fillRef>
          <a:effectRef idx="0">
            <a:scrgbClr r="0" g="0" b="0"/>
          </a:effectRef>
          <a:fontRef idx="major"/>
        </p:style>
      </p:pic>
      <p:grpSp>
        <p:nvGrpSpPr>
          <p:cNvPr id="2" name="组合 1" title=""/>
          <p:cNvGrpSpPr/>
          <p:nvPr>
            <p:custDataLst>
              <p:tags r:id="rId10"/>
            </p:custDataLst>
          </p:nvPr>
        </p:nvGrpSpPr>
        <p:grpSpPr>
          <a:xfrm>
            <a:off x="758661" y="2636327"/>
            <a:ext cx="1600002" cy="1080002"/>
            <a:chOff x="5944" y="1980"/>
            <a:chExt cx="2520" cy="1701"/>
          </a:xfrm>
        </p:grpSpPr>
        <p:sp>
          <p:nvSpPr>
            <p:cNvPr id="3" name="Rectangle 2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5944" y="1980"/>
              <a:ext cx="2520" cy="1701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82000"/>
              </a:schemeClr>
            </a:solidFill>
            <a:ln w="9525">
              <a:solidFill>
                <a:schemeClr val="bg2"/>
              </a:solidFill>
              <a:miter lim="800000"/>
            </a:ln>
          </p:spPr>
          <p:txBody>
            <a:bodyPr wrap="none" anchor="ctr"/>
            <a:lstStyle/>
            <a:p>
              <a:endPara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grpSp>
          <p:nvGrpSpPr>
            <p:cNvPr id="4" name="Group 9"/>
            <p:cNvGrpSpPr/>
            <p:nvPr>
              <p:custDataLst>
                <p:tags r:id="rId12"/>
              </p:custDataLst>
            </p:nvPr>
          </p:nvGrpSpPr>
          <p:grpSpPr>
            <a:xfrm>
              <a:off x="6207" y="2102"/>
              <a:ext cx="1953" cy="1457"/>
              <a:chOff x="2804" y="1482"/>
              <a:chExt cx="781" cy="777"/>
            </a:xfrm>
          </p:grpSpPr>
          <p:sp>
            <p:nvSpPr>
              <p:cNvPr id="5" name="Text Box 10"/>
              <p:cNvSpPr txBox="1"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2804" y="1658"/>
                <a:ext cx="468" cy="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2400" b="1" i="1">
                    <a:latin typeface="Times New Roman"/>
                    <a:ea typeface="微软雅黑" panose="020b0503020204020204" charset="-122"/>
                    <a:cs typeface="Times New Roman" panose="02020603050405020304" charset="0"/>
                  </a:rPr>
                  <a:t>p </a:t>
                </a:r>
                <a:r>
                  <a:rPr lang="en-US" altLang="zh-CN" sz="2400" b="1">
                    <a:latin typeface="Times New Roman"/>
                    <a:ea typeface="微软雅黑" panose="020b0503020204020204" charset="-122"/>
                    <a:cs typeface="Times New Roman" panose="02020603050405020304" charset="0"/>
                  </a:rPr>
                  <a:t>=</a:t>
                </a:r>
                <a:r>
                  <a:rPr lang="en-US" altLang="zh-CN" sz="2400" b="1" i="1">
                    <a:solidFill>
                      <a:srgbClr val="3333FF"/>
                    </a:solidFill>
                    <a:latin typeface="Times New Roman"/>
                    <a:ea typeface="微软雅黑" panose="020b0503020204020204" charset="-122"/>
                    <a:cs typeface="Times New Roman" panose="02020603050405020304" charset="0"/>
                  </a:rPr>
                  <a:t> </a:t>
                </a:r>
                <a:endParaRPr lang="en-US" altLang="zh-CN" sz="2400" b="1" i="1">
                  <a:solidFill>
                    <a:srgbClr val="3333FF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6" name="Line 11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3249" y="1862"/>
                <a:ext cx="33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7" name="Text Box 12"/>
              <p:cNvSpPr txBox="1"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3296" y="1482"/>
                <a:ext cx="243" cy="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2400" b="1" i="1">
                    <a:latin typeface="Times New Roman"/>
                    <a:ea typeface="微软雅黑" panose="020b0503020204020204" charset="-122"/>
                    <a:cs typeface="Times New Roman" panose="02020603050405020304" charset="0"/>
                  </a:rPr>
                  <a:t>F</a:t>
                </a:r>
                <a:endParaRPr lang="en-US" altLang="zh-CN" sz="2400" b="1" i="1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18" name="Text Box 13"/>
              <p:cNvSpPr txBox="1"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3283" y="1872"/>
                <a:ext cx="222" cy="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2400" b="1" i="1">
                    <a:latin typeface="Times New Roman"/>
                    <a:ea typeface="微软雅黑" panose="020b0503020204020204" charset="-122"/>
                    <a:cs typeface="Times New Roman" panose="02020603050405020304" charset="0"/>
                  </a:rPr>
                  <a:t>S</a:t>
                </a:r>
                <a:endParaRPr lang="en-US" altLang="zh-CN" sz="2400" b="1" i="1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</p:grpSp>
      <p:sp>
        <p:nvSpPr>
          <p:cNvPr id="23582" name="Line 30" title="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 flipH="1" flipV="1">
            <a:off x="2166917" y="2778457"/>
            <a:ext cx="0" cy="34285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580" name="Line 28" title="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 flipH="1" flipV="1">
            <a:off x="918266" y="3001500"/>
            <a:ext cx="0" cy="34285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583" name="Line 31" title="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1671918" y="3592519"/>
            <a:ext cx="457144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8" name="组合 9" title=""/>
          <p:cNvGrpSpPr/>
          <p:nvPr>
            <p:custDataLst>
              <p:tags r:id="rId20"/>
            </p:custDataLst>
          </p:nvPr>
        </p:nvGrpSpPr>
        <p:grpSpPr>
          <a:xfrm>
            <a:off x="564" y="55687"/>
            <a:ext cx="5077468" cy="491490"/>
            <a:chOff x="0" y="623478"/>
            <a:chExt cx="5968315" cy="575158"/>
          </a:xfrm>
        </p:grpSpPr>
        <p:grpSp>
          <p:nvGrpSpPr>
            <p:cNvPr id="9" name="组合 10"/>
            <p:cNvGrpSpPr/>
            <p:nvPr>
              <p:custDataLst>
                <p:tags r:id="rId21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0" name="矩形 9"/>
              <p:cNvSpPr/>
              <p:nvPr>
                <p:custDataLst>
                  <p:tags r:id="rId22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11" name="矩形 10"/>
              <p:cNvSpPr/>
              <p:nvPr>
                <p:custDataLst>
                  <p:tags r:id="rId23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12" name="文本框 11"/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508243" y="623478"/>
              <a:ext cx="5460072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</a:rPr>
                <a:t>四、增大或减小压强</a:t>
              </a:r>
              <a:endParaRPr lang="zh-CN" altLang="en-US" sz="2600" b="1">
                <a:solidFill>
                  <a:srgbClr val="008080"/>
                </a:soli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3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3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80" grpId="0" animBg="1"/>
      <p:bldP spid="23582" grpId="0" animBg="1"/>
      <p:bldP spid="2358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3" name="组合 2" title=""/>
          <p:cNvGrpSpPr/>
          <p:nvPr>
            <p:custDataLst>
              <p:tags r:id="rId3"/>
            </p:custDataLst>
          </p:nvPr>
        </p:nvGrpSpPr>
        <p:grpSpPr>
          <a:xfrm>
            <a:off x="697708" y="2636327"/>
            <a:ext cx="1600002" cy="1080002"/>
            <a:chOff x="5944" y="1980"/>
            <a:chExt cx="2520" cy="1701"/>
          </a:xfrm>
        </p:grpSpPr>
        <p:sp>
          <p:nvSpPr>
            <p:cNvPr id="4" name="Rectangle 2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5944" y="1980"/>
              <a:ext cx="2520" cy="1701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82000"/>
              </a:schemeClr>
            </a:solidFill>
            <a:ln w="9525">
              <a:solidFill>
                <a:schemeClr val="bg2"/>
              </a:solidFill>
              <a:miter lim="800000"/>
            </a:ln>
          </p:spPr>
          <p:txBody>
            <a:bodyPr wrap="none" anchor="ctr"/>
            <a:lstStyle/>
            <a:p>
              <a:endPara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grpSp>
          <p:nvGrpSpPr>
            <p:cNvPr id="5" name="Group 9"/>
            <p:cNvGrpSpPr/>
            <p:nvPr>
              <p:custDataLst>
                <p:tags r:id="rId5"/>
              </p:custDataLst>
            </p:nvPr>
          </p:nvGrpSpPr>
          <p:grpSpPr>
            <a:xfrm>
              <a:off x="6224" y="2102"/>
              <a:ext cx="1935" cy="1457"/>
              <a:chOff x="2811" y="1482"/>
              <a:chExt cx="774" cy="777"/>
            </a:xfrm>
          </p:grpSpPr>
          <p:sp>
            <p:nvSpPr>
              <p:cNvPr id="6" name="Text Box 10"/>
              <p:cNvSpPr txBox="1"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2811" y="1658"/>
                <a:ext cx="485" cy="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2400" b="1" i="1">
                    <a:latin typeface="Times New Roman"/>
                    <a:ea typeface="微软雅黑" panose="020b0503020204020204" charset="-122"/>
                    <a:cs typeface="Times New Roman" panose="02020603050405020304" charset="0"/>
                  </a:rPr>
                  <a:t>p </a:t>
                </a:r>
                <a:r>
                  <a:rPr lang="en-US" altLang="zh-CN" sz="2400" b="1">
                    <a:latin typeface="Times New Roman"/>
                    <a:ea typeface="微软雅黑" panose="020b0503020204020204" charset="-122"/>
                    <a:cs typeface="Times New Roman" panose="02020603050405020304" charset="0"/>
                  </a:rPr>
                  <a:t>=</a:t>
                </a:r>
                <a:r>
                  <a:rPr lang="en-US" altLang="zh-CN" sz="2400" b="1" i="1">
                    <a:solidFill>
                      <a:srgbClr val="3333FF"/>
                    </a:solidFill>
                    <a:latin typeface="Times New Roman"/>
                    <a:ea typeface="微软雅黑" panose="020b0503020204020204" charset="-122"/>
                    <a:cs typeface="Times New Roman" panose="02020603050405020304" charset="0"/>
                  </a:rPr>
                  <a:t> </a:t>
                </a:r>
                <a:endParaRPr lang="en-US" altLang="zh-CN" sz="2400" b="1" i="1">
                  <a:solidFill>
                    <a:srgbClr val="3333FF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7" name="Line 11"/>
              <p:cNvSpPr>
                <a:spLocks noChangeShapeType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3249" y="1862"/>
                <a:ext cx="33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8" name="Text Box 12"/>
              <p:cNvSpPr txBox="1"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3296" y="1482"/>
                <a:ext cx="243" cy="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2400" b="1" i="1">
                    <a:latin typeface="Times New Roman"/>
                    <a:ea typeface="微软雅黑" panose="020b0503020204020204" charset="-122"/>
                    <a:cs typeface="Times New Roman" panose="02020603050405020304" charset="0"/>
                  </a:rPr>
                  <a:t>F</a:t>
                </a:r>
                <a:endParaRPr lang="en-US" altLang="zh-CN" sz="2400" b="1" i="1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9" name="Text Box 13"/>
              <p:cNvSpPr txBox="1"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3283" y="1872"/>
                <a:ext cx="222" cy="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2400" b="1" i="1">
                    <a:latin typeface="Times New Roman"/>
                    <a:ea typeface="微软雅黑" panose="020b0503020204020204" charset="-122"/>
                    <a:cs typeface="Times New Roman" panose="02020603050405020304" charset="0"/>
                  </a:rPr>
                  <a:t>S</a:t>
                </a:r>
                <a:endParaRPr lang="en-US" altLang="zh-CN" sz="2400" b="1" i="1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</p:grpSp>
      <p:sp>
        <p:nvSpPr>
          <p:cNvPr id="23576" name="Text Box 24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29771" y="1419817"/>
            <a:ext cx="2347305" cy="1056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ts val="50"/>
              </a:spcBef>
              <a:buFont typeface="Wingdings" panose="05000000000000000000" pitchFamily="2" charset="2"/>
              <a:buNone/>
            </a:pP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减小受力面积</a:t>
            </a:r>
            <a:r>
              <a:rPr lang="zh-CN" altLang="en-US" sz="2400" b="1" i="1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S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，</a:t>
            </a:r>
            <a:endParaRPr lang="en-US" altLang="zh-CN" sz="24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  <a:p>
            <a:pPr eaLnBrk="1" hangingPunct="1">
              <a:lnSpc>
                <a:spcPct val="130000"/>
              </a:lnSpc>
              <a:spcBef>
                <a:spcPts val="50"/>
              </a:spcBef>
              <a:buFont typeface="Wingdings" panose="05000000000000000000" pitchFamily="2" charset="2"/>
              <a:buNone/>
            </a:pP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增大压力</a:t>
            </a:r>
            <a:r>
              <a:rPr lang="zh-CN" altLang="en-US" sz="2400" b="1" i="1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F</a:t>
            </a:r>
            <a:endParaRPr lang="zh-CN" altLang="en-US" sz="2400" b="1" i="1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3584" name="Line 32" title="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rot="20220000" flipV="1">
            <a:off x="2059066" y="3273418"/>
            <a:ext cx="152381" cy="34285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585" name="Line 33" title="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H="1">
            <a:off x="2106112" y="2705519"/>
            <a:ext cx="0" cy="34285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581" name="Line 29" title="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H="1">
            <a:off x="836996" y="3026789"/>
            <a:ext cx="0" cy="34285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17" name="图片 116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>
            <a:clrChange>
              <a:clrFrom>
                <a:srgbClr val="FFFFCB"/>
              </a:clrFrom>
              <a:clrTo>
                <a:srgbClr val="FFFFCB">
                  <a:alpha val="0"/>
                </a:srgbClr>
              </a:clrTo>
            </a:clrChange>
          </a:blip>
          <a:srcRect b="11609"/>
          <a:stretch>
            <a:fillRect/>
          </a:stretch>
        </p:blipFill>
        <p:spPr bwMode="auto">
          <a:xfrm>
            <a:off x="2994220" y="809657"/>
            <a:ext cx="2894608" cy="2368258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0">
            <a:scrgbClr r="0" g="0" b="0"/>
          </a:lnRef>
          <a:fillRef idx="4294967295">
            <a:schemeClr val="lt1"/>
          </a:fillRef>
          <a:effectRef idx="0">
            <a:scrgbClr r="0" g="0" b="0"/>
          </a:effectRef>
          <a:fontRef idx="major"/>
        </p:style>
      </p:pic>
      <p:grpSp>
        <p:nvGrpSpPr>
          <p:cNvPr id="10" name="组合 9" title=""/>
          <p:cNvGrpSpPr/>
          <p:nvPr>
            <p:custDataLst>
              <p:tags r:id="rId16"/>
            </p:custDataLst>
          </p:nvPr>
        </p:nvGrpSpPr>
        <p:grpSpPr>
          <a:xfrm>
            <a:off x="4910413" y="1685214"/>
            <a:ext cx="3639371" cy="2518099"/>
            <a:chOff x="8107" y="2619"/>
            <a:chExt cx="5732" cy="3966"/>
          </a:xfrm>
        </p:grpSpPr>
        <p:pic>
          <p:nvPicPr>
            <p:cNvPr id="118" name="图片 117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7">
              <a:clrChange>
                <a:clrFrom>
                  <a:srgbClr val="FFFFCB"/>
                </a:clrFrom>
                <a:clrTo>
                  <a:srgbClr val="FFFFCB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8107" y="2619"/>
              <a:ext cx="5732" cy="3966"/>
            </a:xfrm>
            <a:prstGeom prst="rect">
              <a:avLst/>
            </a:prstGeom>
            <a:noFill/>
            <a:ln w="12700">
              <a:noFill/>
            </a:ln>
            <a:effectLst/>
          </p:spPr>
          <p:style>
            <a:lnRef idx="0">
              <a:scrgbClr r="0" g="0" b="0"/>
            </a:lnRef>
            <a:fillRef idx="4294967295">
              <a:schemeClr val="lt1"/>
            </a:fillRef>
            <a:effectRef idx="0">
              <a:scrgbClr r="0" g="0" b="0"/>
            </a:effectRef>
            <a:fontRef idx="major"/>
          </p:style>
        </p:pic>
        <p:sp>
          <p:nvSpPr>
            <p:cNvPr id="22566" name="Text Box 38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8107" y="2619"/>
              <a:ext cx="5733" cy="1159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lvl="0" algn="ctr" fontAlgn="base">
                <a:buClrTx/>
                <a:buSzTx/>
                <a:buFontTx/>
              </a:pPr>
              <a:r>
                <a:rPr lang="zh-CN" altLang="en-US" sz="2000" b="1">
                  <a:solidFill>
                    <a:srgbClr val="008080"/>
                  </a:solidFill>
                  <a:effectLst/>
                  <a:latin typeface="Times New Roman"/>
                  <a:ea typeface="微软雅黑" panose="020b0503020204020204" charset="-122"/>
                  <a:sym typeface="+mn-ea"/>
                </a:rPr>
                <a:t>木桩底部削尖并加大力气更容易打入地里</a:t>
              </a:r>
              <a:endParaRPr lang="zh-CN" altLang="en-US" sz="2000" b="1">
                <a:solidFill>
                  <a:srgbClr val="008080"/>
                </a:solidFill>
                <a:effectLst/>
                <a:latin typeface="Times New Roman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2" name="组合 9" title=""/>
          <p:cNvGrpSpPr/>
          <p:nvPr>
            <p:custDataLst>
              <p:tags r:id="rId20"/>
            </p:custDataLst>
          </p:nvPr>
        </p:nvGrpSpPr>
        <p:grpSpPr>
          <a:xfrm>
            <a:off x="564" y="55687"/>
            <a:ext cx="5077468" cy="491490"/>
            <a:chOff x="0" y="623478"/>
            <a:chExt cx="5968315" cy="575158"/>
          </a:xfrm>
        </p:grpSpPr>
        <p:grpSp>
          <p:nvGrpSpPr>
            <p:cNvPr id="11" name="组合 10"/>
            <p:cNvGrpSpPr/>
            <p:nvPr>
              <p:custDataLst>
                <p:tags r:id="rId21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2" name="矩形 11"/>
              <p:cNvSpPr/>
              <p:nvPr>
                <p:custDataLst>
                  <p:tags r:id="rId22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13" name="矩形 12"/>
              <p:cNvSpPr/>
              <p:nvPr>
                <p:custDataLst>
                  <p:tags r:id="rId23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14" name="文本框 11"/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508243" y="623478"/>
              <a:ext cx="5460072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</a:rPr>
                <a:t>四、增大或减小压强</a:t>
              </a:r>
              <a:endParaRPr lang="zh-CN" altLang="en-US" sz="2600" b="1">
                <a:solidFill>
                  <a:srgbClr val="008080"/>
                </a:soli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81" grpId="0" animBg="1"/>
      <p:bldP spid="23584" grpId="0" animBg="1"/>
      <p:bldP spid="2358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1417709" y="3986938"/>
            <a:ext cx="630858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eaLnBrk="0" fontAlgn="auto" hangingPunct="0">
              <a:lnSpc>
                <a:spcPct val="100000"/>
              </a:lnSpc>
              <a:buClrTx/>
              <a:buSzTx/>
              <a:buFontTx/>
            </a:pPr>
            <a:r>
              <a:rPr lang="zh-CN" altLang="en-US" sz="24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为什么钉子数量变少了，反而可以扎破轮胎？</a:t>
            </a:r>
            <a:endParaRPr lang="zh-CN" altLang="en-US" sz="2400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认识压强导入" title="">
            <a:hlinkClick action="ppaction://media"/>
          </p:cNvPr>
          <p:cNvPicPr>
            <a:picLocks noChangeAspect="1"/>
          </p:cNvPicPr>
          <p:nvPr>
            <a:videoFile r:link="rId6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8028" y="863123"/>
            <a:ext cx="4748628" cy="2807653"/>
          </a:xfrm>
          <a:prstGeom prst="rect">
            <a:avLst/>
          </a:prstGeom>
          <a:ln w="57150">
            <a:gradFill>
              <a:lin ang="5400000" scaled="1"/>
            </a:gradFill>
          </a:ln>
        </p:spPr>
      </p:pic>
      <p:grpSp>
        <p:nvGrpSpPr>
          <p:cNvPr id="2" name="组合 9" title=""/>
          <p:cNvGrpSpPr/>
          <p:nvPr>
            <p:custDataLst>
              <p:tags r:id="rId8"/>
            </p:custDataLst>
          </p:nvPr>
        </p:nvGrpSpPr>
        <p:grpSpPr>
          <a:xfrm>
            <a:off x="564" y="55687"/>
            <a:ext cx="2408892" cy="491490"/>
            <a:chOff x="0" y="623478"/>
            <a:chExt cx="2831534" cy="575158"/>
          </a:xfrm>
        </p:grpSpPr>
        <p:grpSp>
          <p:nvGrpSpPr>
            <p:cNvPr id="5" name="组合 10"/>
            <p:cNvGrpSpPr/>
            <p:nvPr>
              <p:custDataLst>
                <p:tags r:id="rId9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6" name="矩形 5"/>
              <p:cNvSpPr/>
              <p:nvPr>
                <p:custDataLst>
                  <p:tags r:id="rId10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7" name="矩形 6"/>
              <p:cNvSpPr/>
              <p:nvPr>
                <p:custDataLst>
                  <p:tags r:id="rId11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1" name="文本框 11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508242" y="623478"/>
              <a:ext cx="2323292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观察与思考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矩形 4" title=""/>
          <p:cNvSpPr/>
          <p:nvPr>
            <p:custDataLst>
              <p:tags r:id="rId3"/>
            </p:custDataLst>
          </p:nvPr>
        </p:nvSpPr>
        <p:spPr>
          <a:xfrm>
            <a:off x="373707" y="411510"/>
            <a:ext cx="772668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 latinLnBrk="1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6.(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新情境题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)(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合肥期中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)2025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年春晚，一个神奇的画面出现了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——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人形机器人跟着舞蹈演员一起跳起了秧歌，还丢起了手绢！如图所示，机器人平稳站立时对水平地面的压强为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1.5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×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10</a:t>
            </a:r>
            <a:r>
              <a:rPr lang="en-US" altLang="zh-CN" sz="2400" b="1" baseline="30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4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 Pa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，其物理意义是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______________________________________________________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。则此时它其中一只脚对水平地面的压强为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__________Pa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。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(4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 charset="0"/>
              </a:rPr>
              <a:t>分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)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仿宋_GB2312"/>
              <a:cs typeface="Times New Roman" panose="02020603050405020304" charset="0"/>
            </a:endParaRPr>
          </a:p>
        </p:txBody>
      </p:sp>
      <p:pic>
        <p:nvPicPr>
          <p:cNvPr id="4098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36453" y="3181391"/>
            <a:ext cx="891603" cy="1478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467544" y="1995686"/>
            <a:ext cx="74147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400" b="1" smtClean="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                                                                        </a:t>
            </a:r>
            <a:r>
              <a:rPr lang="zh-CN" altLang="zh-CN" sz="2400" b="1" smtClean="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地面</a:t>
            </a:r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每平方米受到机器人的压力是</a:t>
            </a:r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1.5×10</a:t>
            </a:r>
            <a:r>
              <a:rPr lang="en-US" altLang="zh-CN" sz="2400" b="1" baseline="3000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4</a:t>
            </a:r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 N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7"/>
            </p:custDataLst>
          </p:nvPr>
        </p:nvSpPr>
        <p:spPr>
          <a:xfrm>
            <a:off x="4571999" y="3196015"/>
            <a:ext cx="12891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1.5×10</a:t>
            </a:r>
            <a:r>
              <a:rPr lang="en-US" altLang="zh-CN" sz="2400" b="1" baseline="3000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4</a:t>
            </a:r>
            <a:endParaRPr lang="en-US" altLang="zh-CN" sz="2400" b="1" baseline="30000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3558" name="Text Box 6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29771" y="1417912"/>
            <a:ext cx="2364448" cy="1050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ts val="50"/>
              </a:spcBef>
              <a:buFont typeface="Wingdings" panose="05000000000000000000" pitchFamily="2" charset="2"/>
              <a:buNone/>
            </a:pP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压力</a:t>
            </a:r>
            <a:r>
              <a:rPr lang="zh-CN" altLang="en-US" sz="24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F</a:t>
            </a:r>
            <a:r>
              <a:rPr lang="zh-CN" altLang="en-US" sz="2400" b="1" i="1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 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一定时，</a:t>
            </a:r>
            <a:r>
              <a:rPr lang="zh-CN" altLang="en-US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增大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受力面积</a:t>
            </a:r>
            <a:r>
              <a:rPr lang="zh-CN" altLang="en-US" sz="24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S</a:t>
            </a:r>
            <a:endParaRPr lang="zh-CN" altLang="en-US" sz="2400" b="1" i="1">
              <a:solidFill>
                <a:srgbClr val="008080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pic>
        <p:nvPicPr>
          <p:cNvPr id="102" name="图片 10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CB"/>
              </a:clrFrom>
              <a:clrTo>
                <a:srgbClr val="FFFFCB">
                  <a:alpha val="0"/>
                </a:srgbClr>
              </a:clrTo>
            </a:clrChange>
          </a:blip>
          <a:srcRect r="20495"/>
          <a:stretch>
            <a:fillRect/>
          </a:stretch>
        </p:blipFill>
        <p:spPr bwMode="auto">
          <a:xfrm>
            <a:off x="2803108" y="1207118"/>
            <a:ext cx="1921908" cy="2408258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0">
            <a:scrgbClr r="0" g="0" b="0"/>
          </a:lnRef>
          <a:fillRef idx="4294967295">
            <a:schemeClr val="lt1"/>
          </a:fillRef>
          <a:effectRef idx="0">
            <a:scrgbClr r="0" g="0" b="0"/>
          </a:effectRef>
          <a:fontRef idx="major"/>
        </p:style>
      </p:pic>
      <p:pic>
        <p:nvPicPr>
          <p:cNvPr id="103" name="图片 102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clrChange>
              <a:clrFrom>
                <a:srgbClr val="FFFFCB"/>
              </a:clrFrom>
              <a:clrTo>
                <a:srgbClr val="FFFFCB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325649" y="2788073"/>
            <a:ext cx="3683180" cy="2042543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0">
            <a:scrgbClr r="0" g="0" b="0"/>
          </a:lnRef>
          <a:fillRef idx="4294967295">
            <a:schemeClr val="lt1"/>
          </a:fillRef>
          <a:effectRef idx="0">
            <a:scrgbClr r="0" g="0" b="0"/>
          </a:effectRef>
          <a:fontRef idx="major"/>
        </p:style>
      </p:pic>
      <p:pic>
        <p:nvPicPr>
          <p:cNvPr id="104" name="图片 103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clrChange>
              <a:clrFrom>
                <a:srgbClr val="FFFFCB"/>
              </a:clrFrom>
              <a:clrTo>
                <a:srgbClr val="FFFFCB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226604" y="1207118"/>
            <a:ext cx="3726853" cy="2159733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0">
            <a:scrgbClr r="0" g="0" b="0"/>
          </a:lnRef>
          <a:fillRef idx="4294967295">
            <a:schemeClr val="lt1"/>
          </a:fillRef>
          <a:effectRef idx="0">
            <a:scrgbClr r="0" g="0" b="0"/>
          </a:effectRef>
          <a:fontRef idx="major"/>
        </p:style>
      </p:pic>
      <p:grpSp>
        <p:nvGrpSpPr>
          <p:cNvPr id="12" name="组合 11" title=""/>
          <p:cNvGrpSpPr/>
          <p:nvPr>
            <p:custDataLst>
              <p:tags r:id="rId10"/>
            </p:custDataLst>
          </p:nvPr>
        </p:nvGrpSpPr>
        <p:grpSpPr>
          <a:xfrm>
            <a:off x="682470" y="2697279"/>
            <a:ext cx="1600002" cy="1080002"/>
            <a:chOff x="5944" y="1980"/>
            <a:chExt cx="2520" cy="1701"/>
          </a:xfrm>
        </p:grpSpPr>
        <p:sp>
          <p:nvSpPr>
            <p:cNvPr id="13" name="Rectangle 2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5944" y="1980"/>
              <a:ext cx="2520" cy="1701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82000"/>
              </a:schemeClr>
            </a:solidFill>
            <a:ln w="9525">
              <a:solidFill>
                <a:schemeClr val="bg2"/>
              </a:solidFill>
              <a:miter lim="800000"/>
            </a:ln>
          </p:spPr>
          <p:txBody>
            <a:bodyPr wrap="none" anchor="ctr"/>
            <a:lstStyle/>
            <a:p>
              <a:endPara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grpSp>
          <p:nvGrpSpPr>
            <p:cNvPr id="14" name="Group 9"/>
            <p:cNvGrpSpPr/>
            <p:nvPr>
              <p:custDataLst>
                <p:tags r:id="rId12"/>
              </p:custDataLst>
            </p:nvPr>
          </p:nvGrpSpPr>
          <p:grpSpPr>
            <a:xfrm>
              <a:off x="6374" y="2102"/>
              <a:ext cx="1785" cy="1457"/>
              <a:chOff x="2871" y="1482"/>
              <a:chExt cx="714" cy="777"/>
            </a:xfrm>
          </p:grpSpPr>
          <p:sp>
            <p:nvSpPr>
              <p:cNvPr id="15" name="Text Box 10"/>
              <p:cNvSpPr txBox="1"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2871" y="1658"/>
                <a:ext cx="504" cy="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2400" b="1" i="1">
                    <a:latin typeface="Times New Roman"/>
                    <a:ea typeface="微软雅黑" panose="020b0503020204020204" charset="-122"/>
                    <a:cs typeface="Times New Roman" panose="02020603050405020304" charset="0"/>
                  </a:rPr>
                  <a:t>p </a:t>
                </a:r>
                <a:r>
                  <a:rPr lang="en-US" altLang="zh-CN" sz="2400" b="1">
                    <a:latin typeface="Times New Roman"/>
                    <a:ea typeface="微软雅黑" panose="020b0503020204020204" charset="-122"/>
                    <a:cs typeface="Times New Roman" panose="02020603050405020304" charset="0"/>
                  </a:rPr>
                  <a:t>=</a:t>
                </a:r>
                <a:r>
                  <a:rPr lang="en-US" altLang="zh-CN" sz="2400" b="1" i="1">
                    <a:solidFill>
                      <a:srgbClr val="3333FF"/>
                    </a:solidFill>
                    <a:latin typeface="Times New Roman"/>
                    <a:ea typeface="微软雅黑" panose="020b0503020204020204" charset="-122"/>
                    <a:cs typeface="Times New Roman" panose="02020603050405020304" charset="0"/>
                  </a:rPr>
                  <a:t> </a:t>
                </a:r>
                <a:endParaRPr lang="en-US" altLang="zh-CN" sz="2400" b="1" i="1">
                  <a:solidFill>
                    <a:srgbClr val="3333FF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16" name="Line 11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3249" y="1862"/>
                <a:ext cx="33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7" name="Text Box 12"/>
              <p:cNvSpPr txBox="1"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3296" y="1482"/>
                <a:ext cx="243" cy="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2400" b="1" i="1">
                    <a:latin typeface="Times New Roman"/>
                    <a:ea typeface="微软雅黑" panose="020b0503020204020204" charset="-122"/>
                    <a:cs typeface="Times New Roman" panose="02020603050405020304" charset="0"/>
                  </a:rPr>
                  <a:t>F</a:t>
                </a:r>
                <a:endParaRPr lang="en-US" altLang="zh-CN" sz="2400" b="1" i="1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18" name="Text Box 13"/>
              <p:cNvSpPr txBox="1"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3283" y="1872"/>
                <a:ext cx="222" cy="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2400" b="1" i="1">
                    <a:latin typeface="Times New Roman"/>
                    <a:ea typeface="微软雅黑" panose="020b0503020204020204" charset="-122"/>
                    <a:cs typeface="Times New Roman" panose="02020603050405020304" charset="0"/>
                  </a:rPr>
                  <a:t>S</a:t>
                </a:r>
                <a:endParaRPr lang="en-US" altLang="zh-CN" sz="2400" b="1" i="1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</p:grpSp>
      <p:sp>
        <p:nvSpPr>
          <p:cNvPr id="19" name="Line 25" title="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 flipH="1">
            <a:off x="841441" y="3105333"/>
            <a:ext cx="0" cy="34285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Line 26" title="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1650966" y="2787717"/>
            <a:ext cx="457144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Line 27" title="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 rot="20280000" flipV="1">
            <a:off x="2045764" y="3322569"/>
            <a:ext cx="152381" cy="34285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21" title=""/>
          <p:cNvSpPr txBox="1"/>
          <p:nvPr>
            <p:custDataLst>
              <p:tags r:id="rId20"/>
            </p:custDataLst>
          </p:nvPr>
        </p:nvSpPr>
        <p:spPr bwMode="auto">
          <a:xfrm>
            <a:off x="2794219" y="613466"/>
            <a:ext cx="3352386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l" eaLnBrk="1" hangingPunct="1">
              <a:spcBef>
                <a:spcPct val="50000"/>
              </a:spcBef>
              <a:buClrTx/>
              <a:buSzTx/>
              <a:buFontTx/>
            </a:pPr>
            <a:r>
              <a:rPr lang="zh-CN" altLang="en-US" sz="2400" b="1">
                <a:latin typeface="Times New Roman"/>
                <a:ea typeface="微软雅黑" panose="020b0503020204020204" charset="-122"/>
                <a:sym typeface="+mn-ea"/>
              </a:rPr>
              <a:t>减小压强有哪些方法呢？</a:t>
            </a:r>
            <a:endParaRPr lang="zh-CN" altLang="en-US" sz="2400" b="1">
              <a:latin typeface="Times New Roman"/>
              <a:ea typeface="微软雅黑" panose="020b0503020204020204" charset="-122"/>
              <a:sym typeface="+mn-ea"/>
            </a:endParaRPr>
          </a:p>
        </p:txBody>
      </p:sp>
      <p:grpSp>
        <p:nvGrpSpPr>
          <p:cNvPr id="8" name="组合 9" title=""/>
          <p:cNvGrpSpPr/>
          <p:nvPr>
            <p:custDataLst>
              <p:tags r:id="rId21"/>
            </p:custDataLst>
          </p:nvPr>
        </p:nvGrpSpPr>
        <p:grpSpPr>
          <a:xfrm>
            <a:off x="564" y="55687"/>
            <a:ext cx="5077468" cy="491490"/>
            <a:chOff x="0" y="623478"/>
            <a:chExt cx="5968315" cy="575158"/>
          </a:xfrm>
        </p:grpSpPr>
        <p:grpSp>
          <p:nvGrpSpPr>
            <p:cNvPr id="4" name="组合 10"/>
            <p:cNvGrpSpPr/>
            <p:nvPr>
              <p:custDataLst>
                <p:tags r:id="rId22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5" name="矩形 4"/>
              <p:cNvSpPr/>
              <p:nvPr>
                <p:custDataLst>
                  <p:tags r:id="rId23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 b="1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3" name="矩形 2"/>
              <p:cNvSpPr/>
              <p:nvPr>
                <p:custDataLst>
                  <p:tags r:id="rId24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 b="1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6" name="文本框 11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508243" y="623478"/>
              <a:ext cx="5460072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</a:rPr>
                <a:t>四、增大或减小压强</a:t>
              </a:r>
              <a:endParaRPr lang="zh-CN" altLang="en-US" sz="2600" b="1">
                <a:solidFill>
                  <a:srgbClr val="008080"/>
                </a:soli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355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" name="组合 1" title=""/>
          <p:cNvGrpSpPr/>
          <p:nvPr>
            <p:custDataLst>
              <p:tags r:id="rId3"/>
            </p:custDataLst>
          </p:nvPr>
        </p:nvGrpSpPr>
        <p:grpSpPr>
          <a:xfrm>
            <a:off x="758661" y="2636327"/>
            <a:ext cx="1600002" cy="1080002"/>
            <a:chOff x="5944" y="1980"/>
            <a:chExt cx="2520" cy="1701"/>
          </a:xfrm>
        </p:grpSpPr>
        <p:sp>
          <p:nvSpPr>
            <p:cNvPr id="3" name="Rectangle 2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5944" y="1980"/>
              <a:ext cx="2520" cy="1701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82000"/>
              </a:schemeClr>
            </a:solidFill>
            <a:ln w="9525">
              <a:solidFill>
                <a:schemeClr val="bg2"/>
              </a:solidFill>
              <a:miter lim="800000"/>
            </a:ln>
          </p:spPr>
          <p:txBody>
            <a:bodyPr wrap="none" anchor="ctr"/>
            <a:lstStyle/>
            <a:p>
              <a:endPara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grpSp>
          <p:nvGrpSpPr>
            <p:cNvPr id="4" name="Group 9"/>
            <p:cNvGrpSpPr/>
            <p:nvPr>
              <p:custDataLst>
                <p:tags r:id="rId5"/>
              </p:custDataLst>
            </p:nvPr>
          </p:nvGrpSpPr>
          <p:grpSpPr>
            <a:xfrm>
              <a:off x="6374" y="2102"/>
              <a:ext cx="1785" cy="1457"/>
              <a:chOff x="2871" y="1482"/>
              <a:chExt cx="714" cy="777"/>
            </a:xfrm>
          </p:grpSpPr>
          <p:sp>
            <p:nvSpPr>
              <p:cNvPr id="5" name="Text Box 10"/>
              <p:cNvSpPr txBox="1"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2871" y="1658"/>
                <a:ext cx="503" cy="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2400" b="1" i="1">
                    <a:latin typeface="Times New Roman"/>
                    <a:ea typeface="微软雅黑" panose="020b0503020204020204" charset="-122"/>
                    <a:cs typeface="Times New Roman" panose="02020603050405020304" charset="0"/>
                  </a:rPr>
                  <a:t>p </a:t>
                </a:r>
                <a:r>
                  <a:rPr lang="en-US" altLang="zh-CN" sz="2400" b="1">
                    <a:latin typeface="Times New Roman"/>
                    <a:ea typeface="微软雅黑" panose="020b0503020204020204" charset="-122"/>
                    <a:cs typeface="Times New Roman" panose="02020603050405020304" charset="0"/>
                  </a:rPr>
                  <a:t>=</a:t>
                </a:r>
                <a:r>
                  <a:rPr lang="en-US" altLang="zh-CN" sz="2400" b="1" i="1">
                    <a:solidFill>
                      <a:srgbClr val="3333FF"/>
                    </a:solidFill>
                    <a:latin typeface="Times New Roman"/>
                    <a:ea typeface="微软雅黑" panose="020b0503020204020204" charset="-122"/>
                    <a:cs typeface="Times New Roman" panose="02020603050405020304" charset="0"/>
                  </a:rPr>
                  <a:t> </a:t>
                </a:r>
                <a:endParaRPr lang="en-US" altLang="zh-CN" sz="2400" b="1" i="1">
                  <a:solidFill>
                    <a:srgbClr val="3333FF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6" name="Line 11"/>
              <p:cNvSpPr>
                <a:spLocks noChangeShapeType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3249" y="1862"/>
                <a:ext cx="33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7" name="Text Box 12"/>
              <p:cNvSpPr txBox="1"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3296" y="1482"/>
                <a:ext cx="243" cy="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2400" b="1" i="1">
                    <a:latin typeface="Times New Roman"/>
                    <a:ea typeface="微软雅黑" panose="020b0503020204020204" charset="-122"/>
                    <a:cs typeface="Times New Roman" panose="02020603050405020304" charset="0"/>
                  </a:rPr>
                  <a:t>F</a:t>
                </a:r>
                <a:endParaRPr lang="en-US" altLang="zh-CN" sz="2400" b="1" i="1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18" name="Text Box 13"/>
              <p:cNvSpPr txBox="1"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3283" y="1872"/>
                <a:ext cx="222" cy="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2400" b="1" i="1">
                    <a:latin typeface="Times New Roman"/>
                    <a:ea typeface="微软雅黑" panose="020b0503020204020204" charset="-122"/>
                    <a:cs typeface="Times New Roman" panose="02020603050405020304" charset="0"/>
                  </a:rPr>
                  <a:t>S</a:t>
                </a:r>
                <a:endParaRPr lang="en-US" altLang="zh-CN" sz="2400" b="1" i="1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</p:grpSp>
      <p:sp>
        <p:nvSpPr>
          <p:cNvPr id="23559" name="Rectangle 7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29771" y="1417780"/>
            <a:ext cx="2613337" cy="1050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ts val="50"/>
              </a:spcBef>
              <a:buFont typeface="Wingdings" panose="05000000000000000000" pitchFamily="2" charset="2"/>
              <a:buNone/>
            </a:pP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受力面积</a:t>
            </a:r>
            <a:r>
              <a:rPr lang="zh-CN" altLang="en-US" sz="24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S 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一定时，</a:t>
            </a:r>
            <a:r>
              <a:rPr lang="zh-CN" altLang="en-US" sz="24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减小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压力</a:t>
            </a:r>
            <a:r>
              <a:rPr lang="zh-CN" altLang="en-US" sz="24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F</a:t>
            </a:r>
            <a:endParaRPr lang="zh-CN" altLang="en-US" sz="2400" b="1" i="1">
              <a:solidFill>
                <a:srgbClr val="008080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3580" name="Line 28" title="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H="1">
            <a:off x="953822" y="3058008"/>
            <a:ext cx="0" cy="34285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583" name="Line 31" title="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1708109" y="3610932"/>
            <a:ext cx="457144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582" name="Line 30" title="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H="1">
            <a:off x="2170966" y="2774647"/>
            <a:ext cx="0" cy="34285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6" name="图片 105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>
            <a:clrChange>
              <a:clrFrom>
                <a:srgbClr val="FFFFCB"/>
              </a:clrFrom>
              <a:clrTo>
                <a:srgbClr val="FFFFCB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043109" y="968387"/>
            <a:ext cx="3057148" cy="2670480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0">
            <a:scrgbClr r="0" g="0" b="0"/>
          </a:lnRef>
          <a:fillRef idx="4294967295">
            <a:schemeClr val="lt1"/>
          </a:fillRef>
          <a:effectRef idx="0">
            <a:scrgbClr r="0" g="0" b="0"/>
          </a:effectRef>
          <a:fontRef idx="major"/>
        </p:style>
      </p:pic>
      <p:pic>
        <p:nvPicPr>
          <p:cNvPr id="107" name="图片 106" title="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6">
            <a:clrChange>
              <a:clrFrom>
                <a:srgbClr val="FFFFCB"/>
              </a:clrFrom>
              <a:clrTo>
                <a:srgbClr val="FFFFCB">
                  <a:alpha val="0"/>
                </a:srgbClr>
              </a:clrTo>
            </a:clrChange>
          </a:blip>
          <a:srcRect l="21144" r="20402" b="17809"/>
          <a:stretch>
            <a:fillRect/>
          </a:stretch>
        </p:blipFill>
        <p:spPr bwMode="auto">
          <a:xfrm>
            <a:off x="5398033" y="1228705"/>
            <a:ext cx="3081064" cy="2591680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0">
            <a:scrgbClr r="0" g="0" b="0"/>
          </a:lnRef>
          <a:fillRef idx="4294967295">
            <a:schemeClr val="lt1"/>
          </a:fillRef>
          <a:effectRef idx="0">
            <a:scrgbClr r="0" g="0" b="0"/>
          </a:effectRef>
          <a:fontRef idx="major"/>
        </p:style>
      </p:pic>
      <p:pic>
        <p:nvPicPr>
          <p:cNvPr id="108" name="图片 107" title="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18">
            <a:clrChange>
              <a:clrFrom>
                <a:srgbClr val="FFFFCB"/>
              </a:clrFrom>
              <a:clrTo>
                <a:srgbClr val="FFFFCB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675491" y="2077596"/>
            <a:ext cx="3709531" cy="2303716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0">
            <a:scrgbClr r="0" g="0" b="0"/>
          </a:lnRef>
          <a:fillRef idx="4294967295">
            <a:schemeClr val="lt1"/>
          </a:fillRef>
          <a:effectRef idx="0">
            <a:scrgbClr r="0" g="0" b="0"/>
          </a:effectRef>
          <a:fontRef idx="major"/>
        </p:style>
      </p:pic>
      <p:grpSp>
        <p:nvGrpSpPr>
          <p:cNvPr id="8" name="组合 9" title=""/>
          <p:cNvGrpSpPr/>
          <p:nvPr>
            <p:custDataLst>
              <p:tags r:id="rId20"/>
            </p:custDataLst>
          </p:nvPr>
        </p:nvGrpSpPr>
        <p:grpSpPr>
          <a:xfrm>
            <a:off x="564" y="55687"/>
            <a:ext cx="5077468" cy="491490"/>
            <a:chOff x="0" y="623478"/>
            <a:chExt cx="5968315" cy="575158"/>
          </a:xfrm>
        </p:grpSpPr>
        <p:grpSp>
          <p:nvGrpSpPr>
            <p:cNvPr id="7" name="组合 10"/>
            <p:cNvGrpSpPr/>
            <p:nvPr>
              <p:custDataLst>
                <p:tags r:id="rId21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9" name="矩形 8"/>
              <p:cNvSpPr/>
              <p:nvPr>
                <p:custDataLst>
                  <p:tags r:id="rId22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10" name="矩形 9"/>
              <p:cNvSpPr/>
              <p:nvPr>
                <p:custDataLst>
                  <p:tags r:id="rId23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11" name="文本框 11"/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508243" y="623478"/>
              <a:ext cx="5460072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</a:rPr>
                <a:t>四、增大或减小压强</a:t>
              </a:r>
              <a:endParaRPr lang="zh-CN" altLang="en-US" sz="2600" b="1">
                <a:solidFill>
                  <a:srgbClr val="008080"/>
                </a:soli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80" grpId="0" animBg="1"/>
      <p:bldP spid="23582" grpId="0" animBg="1"/>
      <p:bldP spid="2358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4" name="组合 3" title=""/>
          <p:cNvGrpSpPr/>
          <p:nvPr>
            <p:custDataLst>
              <p:tags r:id="rId3"/>
            </p:custDataLst>
          </p:nvPr>
        </p:nvGrpSpPr>
        <p:grpSpPr>
          <a:xfrm>
            <a:off x="674851" y="2542358"/>
            <a:ext cx="1600002" cy="1080002"/>
            <a:chOff x="5944" y="1980"/>
            <a:chExt cx="2520" cy="1701"/>
          </a:xfrm>
        </p:grpSpPr>
        <p:sp>
          <p:nvSpPr>
            <p:cNvPr id="5" name="Rectangle 2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5944" y="1980"/>
              <a:ext cx="2520" cy="1701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82000"/>
              </a:schemeClr>
            </a:solidFill>
            <a:ln w="9525">
              <a:solidFill>
                <a:schemeClr val="bg2"/>
              </a:solidFill>
              <a:miter lim="800000"/>
            </a:ln>
          </p:spPr>
          <p:txBody>
            <a:bodyPr wrap="none" anchor="ctr"/>
            <a:lstStyle/>
            <a:p>
              <a:endPara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grpSp>
          <p:nvGrpSpPr>
            <p:cNvPr id="6" name="Group 9"/>
            <p:cNvGrpSpPr/>
            <p:nvPr>
              <p:custDataLst>
                <p:tags r:id="rId5"/>
              </p:custDataLst>
            </p:nvPr>
          </p:nvGrpSpPr>
          <p:grpSpPr>
            <a:xfrm>
              <a:off x="6374" y="2102"/>
              <a:ext cx="1785" cy="1457"/>
              <a:chOff x="2871" y="1482"/>
              <a:chExt cx="714" cy="777"/>
            </a:xfrm>
          </p:grpSpPr>
          <p:sp>
            <p:nvSpPr>
              <p:cNvPr id="7" name="Text Box 10"/>
              <p:cNvSpPr txBox="1"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2871" y="1658"/>
                <a:ext cx="516" cy="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2400" b="1" i="1">
                    <a:latin typeface="Times New Roman"/>
                    <a:ea typeface="微软雅黑" panose="020b0503020204020204" charset="-122"/>
                    <a:cs typeface="Times New Roman" panose="02020603050405020304" charset="0"/>
                  </a:rPr>
                  <a:t>p </a:t>
                </a:r>
                <a:r>
                  <a:rPr lang="en-US" altLang="zh-CN" sz="2400" b="1">
                    <a:latin typeface="Times New Roman"/>
                    <a:ea typeface="微软雅黑" panose="020b0503020204020204" charset="-122"/>
                    <a:cs typeface="Times New Roman" panose="02020603050405020304" charset="0"/>
                  </a:rPr>
                  <a:t>=</a:t>
                </a:r>
                <a:r>
                  <a:rPr lang="en-US" altLang="zh-CN" sz="2400" b="1" i="1">
                    <a:solidFill>
                      <a:srgbClr val="3333FF"/>
                    </a:solidFill>
                    <a:latin typeface="Times New Roman"/>
                    <a:ea typeface="微软雅黑" panose="020b0503020204020204" charset="-122"/>
                    <a:cs typeface="Times New Roman" panose="02020603050405020304" charset="0"/>
                  </a:rPr>
                  <a:t> </a:t>
                </a:r>
                <a:endParaRPr lang="en-US" altLang="zh-CN" sz="2400" b="1" i="1">
                  <a:solidFill>
                    <a:srgbClr val="3333FF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8" name="Line 11"/>
              <p:cNvSpPr>
                <a:spLocks noChangeShapeType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3249" y="1862"/>
                <a:ext cx="33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9" name="Text Box 12"/>
              <p:cNvSpPr txBox="1"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3296" y="1482"/>
                <a:ext cx="243" cy="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2400" b="1" i="1">
                    <a:latin typeface="Times New Roman"/>
                    <a:ea typeface="微软雅黑" panose="020b0503020204020204" charset="-122"/>
                    <a:cs typeface="Times New Roman" panose="02020603050405020304" charset="0"/>
                  </a:rPr>
                  <a:t>F</a:t>
                </a:r>
                <a:endParaRPr lang="en-US" altLang="zh-CN" sz="2400" b="1" i="1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10" name="Text Box 13"/>
              <p:cNvSpPr txBox="1"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3283" y="1872"/>
                <a:ext cx="222" cy="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2400" b="1" i="1">
                    <a:latin typeface="Times New Roman"/>
                    <a:ea typeface="微软雅黑" panose="020b0503020204020204" charset="-122"/>
                    <a:cs typeface="Times New Roman" panose="02020603050405020304" charset="0"/>
                  </a:rPr>
                  <a:t>S</a:t>
                </a:r>
                <a:endParaRPr lang="en-US" altLang="zh-CN" sz="2400" b="1" i="1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</p:grpSp>
      <p:sp>
        <p:nvSpPr>
          <p:cNvPr id="23576" name="Text Box 24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29771" y="1419817"/>
            <a:ext cx="2347940" cy="1056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ts val="50"/>
              </a:spcBef>
              <a:buFont typeface="Wingdings" panose="05000000000000000000" pitchFamily="2" charset="2"/>
              <a:buNone/>
            </a:pPr>
            <a:r>
              <a:rPr lang="zh-CN" altLang="en-US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增大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受力面积</a:t>
            </a:r>
            <a:r>
              <a:rPr lang="zh-CN" altLang="en-US" sz="24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S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，</a:t>
            </a:r>
            <a:endParaRPr lang="en-US" altLang="zh-CN" sz="24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  <a:p>
            <a:pPr eaLnBrk="1" hangingPunct="1">
              <a:lnSpc>
                <a:spcPct val="130000"/>
              </a:lnSpc>
              <a:spcBef>
                <a:spcPts val="50"/>
              </a:spcBef>
              <a:buFont typeface="Wingdings" panose="05000000000000000000" pitchFamily="2" charset="2"/>
              <a:buNone/>
            </a:pPr>
            <a:r>
              <a:rPr lang="zh-CN" altLang="en-US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减小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压力</a:t>
            </a:r>
            <a:r>
              <a:rPr lang="zh-CN" altLang="en-US" sz="24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F</a:t>
            </a:r>
            <a:endParaRPr lang="zh-CN" altLang="en-US" sz="2400" b="1" i="1">
              <a:solidFill>
                <a:srgbClr val="008080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3584" name="Line 32" title="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rot="20160000" flipV="1">
            <a:off x="2012717" y="3218180"/>
            <a:ext cx="152381" cy="34285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585" name="Line 33" title="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H="1">
            <a:off x="2106112" y="2705519"/>
            <a:ext cx="0" cy="34285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581" name="Line 29" title="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H="1">
            <a:off x="897949" y="2973456"/>
            <a:ext cx="0" cy="34285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10" name="图片 109" title=""/>
          <p:cNvPicPr/>
          <p:nvPr>
            <p:custDataLst>
              <p:tags r:id="rId15"/>
            </p:custDataLst>
          </p:nvPr>
        </p:nvPicPr>
        <p:blipFill>
          <a:blip r:embed="rId14">
            <a:clrChange>
              <a:clrFrom>
                <a:srgbClr val="FFFFCB"/>
              </a:clrFrom>
              <a:clrTo>
                <a:srgbClr val="FFFFCB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587876" y="1044578"/>
            <a:ext cx="2203178" cy="3375243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0">
            <a:scrgbClr r="0" g="0" b="0"/>
          </a:lnRef>
          <a:fillRef idx="4294967295">
            <a:schemeClr val="lt1"/>
          </a:fillRef>
          <a:effectRef idx="0">
            <a:scrgbClr r="0" g="0" b="0"/>
          </a:effectRef>
          <a:fontRef idx="major"/>
        </p:style>
      </p:pic>
      <p:grpSp>
        <p:nvGrpSpPr>
          <p:cNvPr id="3" name="组合 2" title=""/>
          <p:cNvGrpSpPr/>
          <p:nvPr>
            <p:custDataLst>
              <p:tags r:id="rId16"/>
            </p:custDataLst>
          </p:nvPr>
        </p:nvGrpSpPr>
        <p:grpSpPr>
          <a:xfrm>
            <a:off x="3097712" y="1480134"/>
            <a:ext cx="3338418" cy="2504131"/>
            <a:chOff x="4818" y="1743"/>
            <a:chExt cx="5258" cy="3944"/>
          </a:xfrm>
        </p:grpSpPr>
        <p:pic>
          <p:nvPicPr>
            <p:cNvPr id="109" name="图片 108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7">
              <a:clrChange>
                <a:clrFrom>
                  <a:srgbClr val="FFFFCB"/>
                </a:clrFrom>
                <a:clrTo>
                  <a:srgbClr val="FFFFCB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4818" y="1743"/>
              <a:ext cx="5258" cy="3944"/>
            </a:xfrm>
            <a:prstGeom prst="rect">
              <a:avLst/>
            </a:prstGeom>
            <a:noFill/>
            <a:ln w="12700">
              <a:noFill/>
            </a:ln>
            <a:effectLst/>
          </p:spPr>
          <p:style>
            <a:lnRef idx="0">
              <a:scrgbClr r="0" g="0" b="0"/>
            </a:lnRef>
            <a:fillRef idx="4294967295">
              <a:schemeClr val="lt1"/>
            </a:fillRef>
            <a:effectRef idx="0">
              <a:scrgbClr r="0" g="0" b="0"/>
            </a:effectRef>
            <a:fontRef idx="major"/>
          </p:style>
        </p:pic>
        <p:sp>
          <p:nvSpPr>
            <p:cNvPr id="23589" name="Text Box 37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4818" y="4683"/>
              <a:ext cx="5257" cy="1004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lvl="0" algn="ctr" fontAlgn="base">
                <a:buClrTx/>
                <a:buSzTx/>
                <a:buFontTx/>
              </a:pPr>
              <a:r>
                <a:rPr lang="zh-CN" altLang="en-US" sz="2000" b="1">
                  <a:solidFill>
                    <a:srgbClr val="008080"/>
                  </a:solidFill>
                  <a:effectLst/>
                  <a:latin typeface="Times New Roman"/>
                  <a:ea typeface="微软雅黑" panose="020b0503020204020204" charset="-122"/>
                  <a:sym typeface="+mn-ea"/>
                </a:rPr>
                <a:t>高层建筑地基宽厚，且用空心砖代替实心砖</a:t>
              </a:r>
              <a:endParaRPr lang="zh-CN" altLang="en-US" sz="2000" b="1">
                <a:solidFill>
                  <a:srgbClr val="008080"/>
                </a:solidFill>
                <a:effectLst/>
                <a:latin typeface="Times New Roman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2" name="组合 9" title=""/>
          <p:cNvGrpSpPr/>
          <p:nvPr>
            <p:custDataLst>
              <p:tags r:id="rId20"/>
            </p:custDataLst>
          </p:nvPr>
        </p:nvGrpSpPr>
        <p:grpSpPr>
          <a:xfrm>
            <a:off x="564" y="55687"/>
            <a:ext cx="5077468" cy="491490"/>
            <a:chOff x="0" y="623478"/>
            <a:chExt cx="5968315" cy="575158"/>
          </a:xfrm>
        </p:grpSpPr>
        <p:grpSp>
          <p:nvGrpSpPr>
            <p:cNvPr id="11" name="组合 10"/>
            <p:cNvGrpSpPr/>
            <p:nvPr>
              <p:custDataLst>
                <p:tags r:id="rId21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2" name="矩形 11"/>
              <p:cNvSpPr/>
              <p:nvPr>
                <p:custDataLst>
                  <p:tags r:id="rId22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13" name="矩形 12"/>
              <p:cNvSpPr/>
              <p:nvPr>
                <p:custDataLst>
                  <p:tags r:id="rId23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14" name="文本框 11"/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508243" y="623478"/>
              <a:ext cx="5460072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</a:rPr>
                <a:t>四、增大或减小压强</a:t>
              </a:r>
              <a:endParaRPr lang="zh-CN" altLang="en-US" sz="2600" b="1">
                <a:solidFill>
                  <a:srgbClr val="008080"/>
                </a:soli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81" grpId="0" animBg="1"/>
      <p:bldP spid="23584" grpId="0" animBg="1"/>
      <p:bldP spid="2358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1" name="Text Box 7" title=""/>
          <p:cNvSpPr txBox="1"/>
          <p:nvPr>
            <p:custDataLst>
              <p:tags r:id="rId3"/>
            </p:custDataLst>
          </p:nvPr>
        </p:nvSpPr>
        <p:spPr>
          <a:xfrm>
            <a:off x="1831678" y="2336512"/>
            <a:ext cx="2248257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10000"/>
              </a:lnSpc>
              <a:spcBef>
                <a:spcPts val="50"/>
              </a:spcBef>
              <a:buFont typeface="Wingdings" panose="05000000000000000000" pitchFamily="2" charset="2"/>
            </a:pPr>
            <a:r>
              <a:rPr lang="zh-CN" altLang="en-US" sz="20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受力面积</a:t>
            </a:r>
            <a:r>
              <a:rPr lang="zh-CN" altLang="en-US" sz="2000" i="1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S</a:t>
            </a:r>
            <a:r>
              <a:rPr lang="en-US" altLang="zh-CN" sz="2000" i="1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 </a:t>
            </a:r>
            <a:r>
              <a:rPr lang="zh-CN" altLang="en-US" sz="20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一定时，增大压力</a:t>
            </a:r>
            <a:r>
              <a:rPr lang="zh-CN" altLang="en-US" sz="2000" i="1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F</a:t>
            </a:r>
            <a:endParaRPr lang="zh-CN" altLang="en-US" sz="2000" i="1">
              <a:gradFill>
                <a:gsLst>
                  <a:gs pos="100000">
                    <a:srgbClr val="FF1744"/>
                  </a:gs>
                  <a:gs pos="0">
                    <a:srgbClr val="FF8A80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2" name="AutoShape 8" title=""/>
          <p:cNvSpPr/>
          <p:nvPr>
            <p:custDataLst>
              <p:tags r:id="rId4"/>
            </p:custDataLst>
          </p:nvPr>
        </p:nvSpPr>
        <p:spPr>
          <a:xfrm>
            <a:off x="1669773" y="1370161"/>
            <a:ext cx="231746" cy="2633655"/>
          </a:xfrm>
          <a:prstGeom prst="leftBrace">
            <a:avLst>
              <a:gd name="adj1" fmla="val 93367"/>
              <a:gd name="adj2" fmla="val 50000"/>
            </a:avLst>
          </a:prstGeom>
          <a:noFill/>
          <a:ln w="25400" cap="flat" cmpd="sng">
            <a:solidFill>
              <a:srgbClr val="0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sz="2000">
              <a:gradFill>
                <a:gsLst>
                  <a:gs pos="100000">
                    <a:srgbClr val="FF1744"/>
                  </a:gs>
                  <a:gs pos="0">
                    <a:srgbClr val="FF8A80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3" name="Text Box 9" title=""/>
          <p:cNvSpPr txBox="1"/>
          <p:nvPr>
            <p:custDataLst>
              <p:tags r:id="rId5"/>
            </p:custDataLst>
          </p:nvPr>
        </p:nvSpPr>
        <p:spPr>
          <a:xfrm>
            <a:off x="1831678" y="1057276"/>
            <a:ext cx="2144765" cy="774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10000"/>
              </a:lnSpc>
              <a:spcBef>
                <a:spcPts val="50"/>
              </a:spcBef>
              <a:buFont typeface="Wingdings" panose="05000000000000000000" pitchFamily="2" charset="2"/>
            </a:pPr>
            <a:r>
              <a:rPr lang="zh-CN" altLang="en-US" sz="20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压力</a:t>
            </a:r>
            <a:r>
              <a:rPr lang="en-US" altLang="zh-CN" sz="2000" i="1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F </a:t>
            </a:r>
            <a:r>
              <a:rPr lang="zh-CN" altLang="en-US" sz="20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一定时，</a:t>
            </a:r>
            <a:endParaRPr lang="zh-CN" altLang="en-US" sz="2000">
              <a:gradFill>
                <a:gsLst>
                  <a:gs pos="100000">
                    <a:srgbClr val="FF1744"/>
                  </a:gs>
                  <a:gs pos="0">
                    <a:srgbClr val="FF8A80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  <a:p>
            <a:pPr>
              <a:lnSpc>
                <a:spcPct val="110000"/>
              </a:lnSpc>
              <a:spcBef>
                <a:spcPts val="50"/>
              </a:spcBef>
              <a:buFont typeface="Wingdings" panose="05000000000000000000" pitchFamily="2" charset="2"/>
            </a:pPr>
            <a:r>
              <a:rPr lang="zh-CN" altLang="en-US" sz="20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减小受力面积 </a:t>
            </a:r>
            <a:r>
              <a:rPr lang="en-US" altLang="zh-CN" sz="2000" i="1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S</a:t>
            </a:r>
            <a:endParaRPr lang="en-US" altLang="zh-CN" sz="2000" i="1">
              <a:gradFill>
                <a:gsLst>
                  <a:gs pos="100000">
                    <a:srgbClr val="FF1744"/>
                  </a:gs>
                  <a:gs pos="0">
                    <a:srgbClr val="FF8A80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4" name="Text Box 11" title=""/>
          <p:cNvSpPr txBox="1"/>
          <p:nvPr>
            <p:custDataLst>
              <p:tags r:id="rId6"/>
            </p:custDataLst>
          </p:nvPr>
        </p:nvSpPr>
        <p:spPr>
          <a:xfrm>
            <a:off x="1831678" y="3616011"/>
            <a:ext cx="2283178" cy="774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10000"/>
              </a:lnSpc>
              <a:spcBef>
                <a:spcPts val="50"/>
              </a:spcBef>
              <a:buFont typeface="Wingdings" panose="05000000000000000000" pitchFamily="2" charset="2"/>
            </a:pPr>
            <a:r>
              <a:rPr lang="zh-CN" altLang="en-US" sz="20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增大压力</a:t>
            </a:r>
            <a:r>
              <a:rPr lang="zh-CN" altLang="en-US" sz="2000" i="1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F</a:t>
            </a:r>
            <a:r>
              <a:rPr lang="zh-CN" altLang="en-US" sz="20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，</a:t>
            </a:r>
            <a:endParaRPr lang="zh-CN" altLang="en-US" sz="2000">
              <a:gradFill>
                <a:gsLst>
                  <a:gs pos="100000">
                    <a:srgbClr val="FF1744"/>
                  </a:gs>
                  <a:gs pos="0">
                    <a:srgbClr val="FF8A80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  <a:p>
            <a:pPr>
              <a:lnSpc>
                <a:spcPct val="110000"/>
              </a:lnSpc>
              <a:spcBef>
                <a:spcPts val="50"/>
              </a:spcBef>
              <a:buFont typeface="Wingdings" panose="05000000000000000000" pitchFamily="2" charset="2"/>
            </a:pPr>
            <a:r>
              <a:rPr lang="zh-CN" altLang="en-US" sz="20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减小受力面积</a:t>
            </a:r>
            <a:r>
              <a:rPr lang="zh-CN" altLang="en-US" sz="2000" i="1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S</a:t>
            </a:r>
            <a:endParaRPr lang="zh-CN" altLang="en-US" sz="2000" i="1">
              <a:gradFill>
                <a:gsLst>
                  <a:gs pos="100000">
                    <a:srgbClr val="FF1744"/>
                  </a:gs>
                  <a:gs pos="0">
                    <a:srgbClr val="FF8A80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55" name="组合 54" title=""/>
          <p:cNvGrpSpPr/>
          <p:nvPr>
            <p:custDataLst>
              <p:tags r:id="rId7"/>
            </p:custDataLst>
          </p:nvPr>
        </p:nvGrpSpPr>
        <p:grpSpPr>
          <a:xfrm>
            <a:off x="177163" y="2212067"/>
            <a:ext cx="1380865" cy="914922"/>
            <a:chOff x="6000" y="2576"/>
            <a:chExt cx="2032" cy="1441"/>
          </a:xfrm>
          <a:solidFill>
            <a:srgbClr val="0070C0"/>
          </a:solidFill>
        </p:grpSpPr>
        <p:sp>
          <p:nvSpPr>
            <p:cNvPr id="56" name="Text Box 8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000" y="2577"/>
              <a:ext cx="2032" cy="144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noAutofit/>
            </a:bodyPr>
            <a:lstStyle/>
            <a:p>
              <a:endParaRPr lang="en-US" altLang="zh-CN" sz="2400" i="1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endParaRPr>
            </a:p>
          </p:txBody>
        </p:sp>
        <p:grpSp>
          <p:nvGrpSpPr>
            <p:cNvPr id="57" name="组合 56"/>
            <p:cNvGrpSpPr/>
            <p:nvPr>
              <p:custDataLst>
                <p:tags r:id="rId9"/>
              </p:custDataLst>
            </p:nvPr>
          </p:nvGrpSpPr>
          <p:grpSpPr>
            <a:xfrm>
              <a:off x="6126" y="2576"/>
              <a:ext cx="1733" cy="1368"/>
              <a:chOff x="5919" y="2497"/>
              <a:chExt cx="1733" cy="1368"/>
            </a:xfrm>
            <a:grpFill/>
          </p:grpSpPr>
          <p:sp>
            <p:nvSpPr>
              <p:cNvPr id="58" name="文本框 57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5919" y="2847"/>
                <a:ext cx="1181" cy="7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grpFill/>
                  </a14:hiddenFill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>
                    <a:gradFill>
                      <a:gsLst>
                        <a:gs pos="100000">
                          <a:srgbClr val="FF1744"/>
                        </a:gs>
                        <a:gs pos="0">
                          <a:srgbClr val="FF8A80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  <a:effectLst/>
                    <a:latin typeface="Times New Roman"/>
                    <a:ea typeface="微软雅黑" panose="020b0503020204020204" charset="-122"/>
                    <a:cs typeface="Times New Roman" panose="02020603050405020304" charset="0"/>
                    <a:sym typeface="+mn-ea"/>
                  </a:rPr>
                  <a:t>p </a:t>
                </a:r>
                <a:r>
                  <a:rPr lang="en-US" sz="2400" b="1">
                    <a:gradFill>
                      <a:gsLst>
                        <a:gs pos="100000">
                          <a:srgbClr val="FF1744"/>
                        </a:gs>
                        <a:gs pos="0">
                          <a:srgbClr val="FF8A80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  <a:effectLst/>
                    <a:latin typeface="Times New Roman"/>
                    <a:ea typeface="微软雅黑" panose="020b0503020204020204" charset="-122"/>
                    <a:cs typeface="Times New Roman" panose="02020603050405020304" charset="0"/>
                    <a:sym typeface="+mn-ea"/>
                  </a:rPr>
                  <a:t>= </a:t>
                </a:r>
                <a:endParaRPr lang="en-US" altLang="en-US" sz="2400" b="1">
                  <a:gradFill>
                    <a:gsLst>
                      <a:gs pos="100000">
                        <a:srgbClr val="FF1744"/>
                      </a:gs>
                      <a:gs pos="0">
                        <a:srgbClr val="FF8A80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effectLst/>
                  <a:latin typeface="Times New Roman"/>
                  <a:ea typeface="微软雅黑" panose="020b0503020204020204" charset="-122"/>
                  <a:cs typeface="Times New Roman" panose="02020603050405020304" charset="0"/>
                  <a:sym typeface="+mn-ea"/>
                </a:endParaRPr>
              </a:p>
            </p:txBody>
          </p:sp>
          <p:sp>
            <p:nvSpPr>
              <p:cNvPr id="59" name="文本框 58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6952" y="3222"/>
                <a:ext cx="576" cy="6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grpFill/>
                  </a14:hiddenFill>
                </a:ext>
              </a:extLst>
            </p:spPr>
            <p:txBody>
              <a:bodyPr wrap="square" rtlCol="0">
                <a:noAutofit/>
              </a:bodyPr>
              <a:lstStyle/>
              <a:p>
                <a:pPr marL="0" indent="0" latinLnBrk="0"/>
                <a:r>
                  <a:rPr lang="en-US" sz="2400" b="1" i="1">
                    <a:gradFill>
                      <a:gsLst>
                        <a:gs pos="100000">
                          <a:srgbClr val="FF1744"/>
                        </a:gs>
                        <a:gs pos="0">
                          <a:srgbClr val="FF8A80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  <a:effectLst/>
                    <a:latin typeface="Times New Roman"/>
                    <a:ea typeface="微软雅黑" panose="020b0503020204020204" charset="-122"/>
                    <a:cs typeface="Times New Roman" panose="02020603050405020304" charset="0"/>
                    <a:sym typeface="+mn-ea"/>
                  </a:rPr>
                  <a:t>S</a:t>
                </a:r>
                <a:endParaRPr lang="en-US" altLang="en-US" sz="2400" b="1" i="1">
                  <a:gradFill>
                    <a:gsLst>
                      <a:gs pos="100000">
                        <a:srgbClr val="FF1744"/>
                      </a:gs>
                      <a:gs pos="0">
                        <a:srgbClr val="FF8A80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effectLst/>
                  <a:latin typeface="Times New Roman"/>
                  <a:ea typeface="微软雅黑" panose="020b0503020204020204" charset="-122"/>
                  <a:cs typeface="Times New Roman" panose="02020603050405020304" charset="0"/>
                  <a:sym typeface="+mn-ea"/>
                </a:endParaRPr>
              </a:p>
            </p:txBody>
          </p:sp>
          <p:sp>
            <p:nvSpPr>
              <p:cNvPr id="60" name="文本框 59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6995" y="2497"/>
                <a:ext cx="657" cy="7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grpFill/>
                  </a14:hiddenFill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>
                    <a:gradFill>
                      <a:gsLst>
                        <a:gs pos="100000">
                          <a:srgbClr val="FF1744"/>
                        </a:gs>
                        <a:gs pos="0">
                          <a:srgbClr val="FF8A80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  <a:effectLst/>
                    <a:latin typeface="Times New Roman"/>
                    <a:ea typeface="微软雅黑" panose="020b0503020204020204" charset="-122"/>
                    <a:cs typeface="Times New Roman" panose="02020603050405020304" charset="0"/>
                    <a:sym typeface="+mn-ea"/>
                  </a:rPr>
                  <a:t>F</a:t>
                </a:r>
                <a:endParaRPr lang="en-US" altLang="en-US" sz="2400" b="1" i="1">
                  <a:gradFill>
                    <a:gsLst>
                      <a:gs pos="100000">
                        <a:srgbClr val="FF1744"/>
                      </a:gs>
                      <a:gs pos="0">
                        <a:srgbClr val="FF8A80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effectLst/>
                  <a:latin typeface="Times New Roman"/>
                  <a:ea typeface="微软雅黑" panose="020b0503020204020204" charset="-122"/>
                  <a:cs typeface="Times New Roman" panose="02020603050405020304" charset="0"/>
                  <a:sym typeface="+mn-ea"/>
                </a:endParaRPr>
              </a:p>
            </p:txBody>
          </p:sp>
          <p:cxnSp>
            <p:nvCxnSpPr>
              <p:cNvPr id="61" name="直接连接符 60"/>
              <p:cNvCxnSpPr/>
              <p:nvPr>
                <p:custDataLst>
                  <p:tags r:id="rId13"/>
                </p:custDataLst>
              </p:nvPr>
            </p:nvCxnSpPr>
            <p:spPr>
              <a:xfrm>
                <a:off x="6948" y="3222"/>
                <a:ext cx="638" cy="0"/>
              </a:xfrm>
              <a:prstGeom prst="line">
                <a:avLst/>
              </a:prstGeom>
              <a:grpFill/>
              <a:ln w="28575"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580" name="Line 28" title="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H="1" flipV="1">
            <a:off x="281440" y="2547531"/>
            <a:ext cx="0" cy="34285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2" name="Text Box 6" title=""/>
          <p:cNvSpPr txBox="1"/>
          <p:nvPr>
            <p:custDataLst>
              <p:tags r:id="rId15"/>
            </p:custDataLst>
          </p:nvPr>
        </p:nvSpPr>
        <p:spPr>
          <a:xfrm>
            <a:off x="6434225" y="1068705"/>
            <a:ext cx="2133337" cy="774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10000"/>
              </a:lnSpc>
              <a:spcBef>
                <a:spcPts val="50"/>
              </a:spcBef>
              <a:buFont typeface="Wingdings" panose="05000000000000000000" pitchFamily="2" charset="2"/>
            </a:pPr>
            <a:r>
              <a:rPr lang="zh-CN" altLang="en-US" sz="20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压力</a:t>
            </a:r>
            <a:r>
              <a:rPr lang="zh-CN" altLang="en-US" sz="2000" i="1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F</a:t>
            </a:r>
            <a:r>
              <a:rPr lang="en-US" altLang="zh-CN" sz="2000" i="1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 </a:t>
            </a:r>
            <a:r>
              <a:rPr lang="zh-CN" altLang="en-US" sz="20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一定时，</a:t>
            </a:r>
            <a:endParaRPr lang="zh-CN" altLang="en-US" sz="2000">
              <a:gradFill>
                <a:gsLst>
                  <a:gs pos="100000">
                    <a:srgbClr val="FF1744"/>
                  </a:gs>
                  <a:gs pos="0">
                    <a:srgbClr val="FF8A80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  <a:p>
            <a:pPr>
              <a:lnSpc>
                <a:spcPct val="110000"/>
              </a:lnSpc>
              <a:spcBef>
                <a:spcPts val="50"/>
              </a:spcBef>
              <a:buFont typeface="Wingdings" panose="05000000000000000000" pitchFamily="2" charset="2"/>
            </a:pPr>
            <a:r>
              <a:rPr lang="zh-CN" altLang="en-US" sz="20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增大受力面积</a:t>
            </a:r>
            <a:r>
              <a:rPr lang="en-US" altLang="zh-CN" sz="20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 </a:t>
            </a:r>
            <a:r>
              <a:rPr lang="zh-CN" altLang="en-US" sz="2000" i="1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S</a:t>
            </a:r>
            <a:endParaRPr lang="zh-CN" altLang="en-US" sz="2000" i="1">
              <a:gradFill>
                <a:gsLst>
                  <a:gs pos="100000">
                    <a:srgbClr val="FF1744"/>
                  </a:gs>
                  <a:gs pos="0">
                    <a:srgbClr val="FF8A80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63" name="Rectangle 7" title=""/>
          <p:cNvSpPr txBox="1"/>
          <p:nvPr>
            <p:custDataLst>
              <p:tags r:id="rId16"/>
            </p:custDataLst>
          </p:nvPr>
        </p:nvSpPr>
        <p:spPr>
          <a:xfrm>
            <a:off x="6434225" y="2348072"/>
            <a:ext cx="2184448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10000"/>
              </a:lnSpc>
              <a:spcBef>
                <a:spcPts val="50"/>
              </a:spcBef>
              <a:buFont typeface="Wingdings" panose="05000000000000000000" pitchFamily="2" charset="2"/>
            </a:pPr>
            <a:r>
              <a:rPr lang="zh-CN" altLang="en-US" sz="20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受力面积</a:t>
            </a:r>
            <a:r>
              <a:rPr lang="zh-CN" altLang="en-US" sz="2000" i="1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S</a:t>
            </a:r>
            <a:r>
              <a:rPr lang="en-US" altLang="zh-CN" sz="2000" i="1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 </a:t>
            </a:r>
            <a:r>
              <a:rPr lang="zh-CN" altLang="en-US" sz="20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一定时，减小压力</a:t>
            </a:r>
            <a:r>
              <a:rPr lang="zh-CN" altLang="en-US" sz="2000" i="1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F</a:t>
            </a:r>
            <a:endParaRPr lang="zh-CN" altLang="en-US" sz="2000" i="1">
              <a:gradFill>
                <a:gsLst>
                  <a:gs pos="100000">
                    <a:srgbClr val="FF1744"/>
                  </a:gs>
                  <a:gs pos="0">
                    <a:srgbClr val="FF8A80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64" name="AutoShape 8" title=""/>
          <p:cNvSpPr/>
          <p:nvPr>
            <p:custDataLst>
              <p:tags r:id="rId17"/>
            </p:custDataLst>
          </p:nvPr>
        </p:nvSpPr>
        <p:spPr>
          <a:xfrm>
            <a:off x="6168193" y="1370161"/>
            <a:ext cx="266032" cy="2632385"/>
          </a:xfrm>
          <a:prstGeom prst="leftBrace">
            <a:avLst>
              <a:gd name="adj1" fmla="val 72618"/>
              <a:gd name="adj2" fmla="val 50000"/>
            </a:avLst>
          </a:prstGeom>
          <a:noFill/>
          <a:ln w="25400" cap="flat" cmpd="sng">
            <a:solidFill>
              <a:srgbClr val="0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sz="2000">
              <a:gradFill>
                <a:gsLst>
                  <a:gs pos="100000">
                    <a:srgbClr val="FF1744"/>
                  </a:gs>
                  <a:gs pos="0">
                    <a:srgbClr val="FF8A80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65" name="Text Box 24" title=""/>
          <p:cNvSpPr txBox="1"/>
          <p:nvPr>
            <p:custDataLst>
              <p:tags r:id="rId18"/>
            </p:custDataLst>
          </p:nvPr>
        </p:nvSpPr>
        <p:spPr>
          <a:xfrm>
            <a:off x="6434225" y="3627439"/>
            <a:ext cx="218476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10000"/>
              </a:lnSpc>
              <a:spcBef>
                <a:spcPts val="50"/>
              </a:spcBef>
              <a:buFont typeface="Wingdings" panose="05000000000000000000" pitchFamily="2" charset="2"/>
            </a:pPr>
            <a:r>
              <a:rPr lang="zh-CN" altLang="en-US" sz="20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增大受力面积</a:t>
            </a:r>
            <a:r>
              <a:rPr lang="zh-CN" altLang="en-US" sz="2000" i="1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S</a:t>
            </a:r>
            <a:r>
              <a:rPr lang="zh-CN" altLang="en-US" sz="20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，减小压力</a:t>
            </a:r>
            <a:r>
              <a:rPr lang="zh-CN" altLang="en-US" sz="2000" i="1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F</a:t>
            </a:r>
            <a:endParaRPr lang="zh-CN" altLang="en-US" sz="2000" i="1">
              <a:gradFill>
                <a:gsLst>
                  <a:gs pos="100000">
                    <a:srgbClr val="FF1744"/>
                  </a:gs>
                  <a:gs pos="0">
                    <a:srgbClr val="FF8A80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66" name="组合 65" title=""/>
          <p:cNvGrpSpPr/>
          <p:nvPr>
            <p:custDataLst>
              <p:tags r:id="rId19"/>
            </p:custDataLst>
          </p:nvPr>
        </p:nvGrpSpPr>
        <p:grpSpPr>
          <a:xfrm>
            <a:off x="4743429" y="2217189"/>
            <a:ext cx="1328256" cy="914922"/>
            <a:chOff x="5940" y="2576"/>
            <a:chExt cx="2092" cy="1441"/>
          </a:xfrm>
          <a:solidFill>
            <a:srgbClr val="0070C0"/>
          </a:solidFill>
        </p:grpSpPr>
        <p:sp>
          <p:nvSpPr>
            <p:cNvPr id="67" name="Text Box 8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5940" y="2577"/>
              <a:ext cx="2092" cy="144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noAutofit/>
            </a:bodyPr>
            <a:lstStyle/>
            <a:p>
              <a:endParaRPr lang="en-US" altLang="zh-CN" sz="2400" i="1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endParaRPr>
            </a:p>
          </p:txBody>
        </p:sp>
        <p:grpSp>
          <p:nvGrpSpPr>
            <p:cNvPr id="68" name="组合 67"/>
            <p:cNvGrpSpPr/>
            <p:nvPr>
              <p:custDataLst>
                <p:tags r:id="rId21"/>
              </p:custDataLst>
            </p:nvPr>
          </p:nvGrpSpPr>
          <p:grpSpPr>
            <a:xfrm>
              <a:off x="6126" y="2576"/>
              <a:ext cx="1724" cy="1368"/>
              <a:chOff x="5919" y="2497"/>
              <a:chExt cx="1724" cy="1368"/>
            </a:xfrm>
            <a:grpFill/>
          </p:grpSpPr>
          <p:sp>
            <p:nvSpPr>
              <p:cNvPr id="69" name="文本框 68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5919" y="2847"/>
                <a:ext cx="1209" cy="7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grpFill/>
                  </a14:hiddenFill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>
                    <a:gradFill>
                      <a:gsLst>
                        <a:gs pos="100000">
                          <a:srgbClr val="FF1744"/>
                        </a:gs>
                        <a:gs pos="0">
                          <a:srgbClr val="FF8A80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  <a:effectLst/>
                    <a:latin typeface="Times New Roman"/>
                    <a:ea typeface="微软雅黑" panose="020b0503020204020204" charset="-122"/>
                    <a:cs typeface="Times New Roman" panose="02020603050405020304" charset="0"/>
                    <a:sym typeface="+mn-ea"/>
                  </a:rPr>
                  <a:t>p </a:t>
                </a:r>
                <a:r>
                  <a:rPr lang="en-US" sz="2400" b="1">
                    <a:gradFill>
                      <a:gsLst>
                        <a:gs pos="100000">
                          <a:srgbClr val="FF1744"/>
                        </a:gs>
                        <a:gs pos="0">
                          <a:srgbClr val="FF8A80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  <a:effectLst/>
                    <a:latin typeface="Times New Roman"/>
                    <a:ea typeface="微软雅黑" panose="020b0503020204020204" charset="-122"/>
                    <a:cs typeface="Times New Roman" panose="02020603050405020304" charset="0"/>
                    <a:sym typeface="+mn-ea"/>
                  </a:rPr>
                  <a:t>= </a:t>
                </a:r>
                <a:endParaRPr lang="en-US" altLang="en-US" sz="2400" b="1">
                  <a:gradFill>
                    <a:gsLst>
                      <a:gs pos="100000">
                        <a:srgbClr val="FF1744"/>
                      </a:gs>
                      <a:gs pos="0">
                        <a:srgbClr val="FF8A80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effectLst/>
                  <a:latin typeface="Times New Roman"/>
                  <a:ea typeface="微软雅黑" panose="020b0503020204020204" charset="-122"/>
                  <a:cs typeface="Times New Roman" panose="02020603050405020304" charset="0"/>
                  <a:sym typeface="+mn-ea"/>
                </a:endParaRPr>
              </a:p>
            </p:txBody>
          </p:sp>
          <p:sp>
            <p:nvSpPr>
              <p:cNvPr id="70" name="文本框 69"/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6952" y="3222"/>
                <a:ext cx="576" cy="6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grpFill/>
                  </a14:hiddenFill>
                </a:ext>
              </a:extLst>
            </p:spPr>
            <p:txBody>
              <a:bodyPr wrap="square" rtlCol="0">
                <a:noAutofit/>
              </a:bodyPr>
              <a:lstStyle/>
              <a:p>
                <a:pPr marL="0" indent="0" latinLnBrk="0"/>
                <a:r>
                  <a:rPr lang="en-US" sz="2400" b="1" i="1">
                    <a:gradFill>
                      <a:gsLst>
                        <a:gs pos="100000">
                          <a:srgbClr val="FF1744"/>
                        </a:gs>
                        <a:gs pos="0">
                          <a:srgbClr val="FF8A80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  <a:effectLst/>
                    <a:latin typeface="Times New Roman"/>
                    <a:ea typeface="微软雅黑" panose="020b0503020204020204" charset="-122"/>
                    <a:cs typeface="Times New Roman" panose="02020603050405020304" charset="0"/>
                    <a:sym typeface="+mn-ea"/>
                  </a:rPr>
                  <a:t>S</a:t>
                </a:r>
                <a:endParaRPr lang="en-US" altLang="en-US" sz="2400" b="1" i="1">
                  <a:gradFill>
                    <a:gsLst>
                      <a:gs pos="100000">
                        <a:srgbClr val="FF1744"/>
                      </a:gs>
                      <a:gs pos="0">
                        <a:srgbClr val="FF8A80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effectLst/>
                  <a:latin typeface="Times New Roman"/>
                  <a:ea typeface="微软雅黑" panose="020b0503020204020204" charset="-122"/>
                  <a:cs typeface="Times New Roman" panose="02020603050405020304" charset="0"/>
                  <a:sym typeface="+mn-ea"/>
                </a:endParaRPr>
              </a:p>
            </p:txBody>
          </p:sp>
          <p:sp>
            <p:nvSpPr>
              <p:cNvPr id="71" name="文本框 70"/>
              <p:cNvSpPr txBox="1"/>
              <p:nvPr>
                <p:custDataLst>
                  <p:tags r:id="rId24"/>
                </p:custDataLst>
              </p:nvPr>
            </p:nvSpPr>
            <p:spPr>
              <a:xfrm>
                <a:off x="6986" y="2497"/>
                <a:ext cx="657" cy="7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grpFill/>
                  </a14:hiddenFill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>
                    <a:gradFill>
                      <a:gsLst>
                        <a:gs pos="100000">
                          <a:srgbClr val="FF1744"/>
                        </a:gs>
                        <a:gs pos="0">
                          <a:srgbClr val="FF8A80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  <a:effectLst/>
                    <a:latin typeface="Times New Roman"/>
                    <a:ea typeface="微软雅黑" panose="020b0503020204020204" charset="-122"/>
                    <a:cs typeface="Times New Roman" panose="02020603050405020304" charset="0"/>
                    <a:sym typeface="+mn-ea"/>
                  </a:rPr>
                  <a:t>F</a:t>
                </a:r>
                <a:endParaRPr lang="en-US" altLang="en-US" sz="2400" b="1" i="1">
                  <a:gradFill>
                    <a:gsLst>
                      <a:gs pos="100000">
                        <a:srgbClr val="FF1744"/>
                      </a:gs>
                      <a:gs pos="0">
                        <a:srgbClr val="FF8A80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effectLst/>
                  <a:latin typeface="Times New Roman"/>
                  <a:ea typeface="微软雅黑" panose="020b0503020204020204" charset="-122"/>
                  <a:cs typeface="Times New Roman" panose="02020603050405020304" charset="0"/>
                  <a:sym typeface="+mn-ea"/>
                </a:endParaRPr>
              </a:p>
            </p:txBody>
          </p:sp>
          <p:cxnSp>
            <p:nvCxnSpPr>
              <p:cNvPr id="72" name="直接连接符 71"/>
              <p:cNvCxnSpPr/>
              <p:nvPr>
                <p:custDataLst>
                  <p:tags r:id="rId25"/>
                </p:custDataLst>
              </p:nvPr>
            </p:nvCxnSpPr>
            <p:spPr>
              <a:xfrm>
                <a:off x="6948" y="3222"/>
                <a:ext cx="638" cy="0"/>
              </a:xfrm>
              <a:prstGeom prst="line">
                <a:avLst/>
              </a:prstGeom>
              <a:grpFill/>
              <a:ln w="28575"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3" name="Line 28" title="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 rot="10800000" flipH="1" flipV="1">
            <a:off x="4861764" y="2557055"/>
            <a:ext cx="0" cy="34285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8" name="组合 9" title=""/>
          <p:cNvGrpSpPr/>
          <p:nvPr>
            <p:custDataLst>
              <p:tags r:id="rId27"/>
            </p:custDataLst>
          </p:nvPr>
        </p:nvGrpSpPr>
        <p:grpSpPr>
          <a:xfrm>
            <a:off x="564" y="55687"/>
            <a:ext cx="5077468" cy="491490"/>
            <a:chOff x="0" y="623478"/>
            <a:chExt cx="5968315" cy="575158"/>
          </a:xfrm>
        </p:grpSpPr>
        <p:grpSp>
          <p:nvGrpSpPr>
            <p:cNvPr id="4" name="组合 10"/>
            <p:cNvGrpSpPr/>
            <p:nvPr>
              <p:custDataLst>
                <p:tags r:id="rId28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5" name="矩形 4"/>
              <p:cNvSpPr/>
              <p:nvPr>
                <p:custDataLst>
                  <p:tags r:id="rId29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gradFill>
                    <a:gsLst>
                      <a:gs pos="100000">
                        <a:srgbClr val="FF1744"/>
                      </a:gs>
                      <a:gs pos="0">
                        <a:srgbClr val="FF8A80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3" name="矩形 2"/>
              <p:cNvSpPr/>
              <p:nvPr>
                <p:custDataLst>
                  <p:tags r:id="rId30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gradFill>
                    <a:gsLst>
                      <a:gs pos="100000">
                        <a:srgbClr val="FF1744"/>
                      </a:gs>
                      <a:gs pos="0">
                        <a:srgbClr val="FF8A80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6" name="文本框 11"/>
            <p:cNvSpPr txBox="1"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508243" y="623478"/>
              <a:ext cx="5460072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gradFill>
                    <a:gsLst>
                      <a:gs pos="100000">
                        <a:srgbClr val="FF1744"/>
                      </a:gs>
                      <a:gs pos="0">
                        <a:srgbClr val="FF8A80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atin typeface="Times New Roman"/>
                </a:rPr>
                <a:t>四、增大或减小压强</a:t>
              </a:r>
              <a:endParaRPr lang="zh-CN" altLang="en-US" sz="2600" b="1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4" grpId="0"/>
      <p:bldP spid="62" grpId="0"/>
      <p:bldP spid="63" grpId="0"/>
      <p:bldP spid="64" grpId="0" animBg="1"/>
      <p:bldP spid="6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0" name="图片 99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clrChange>
              <a:clrFrom>
                <a:srgbClr val="FFFFCB"/>
              </a:clrFrom>
              <a:clrTo>
                <a:srgbClr val="FFFFCB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554218" y="1850928"/>
            <a:ext cx="3948578" cy="2518734"/>
          </a:xfrm>
          <a:prstGeom prst="rect">
            <a:avLst/>
          </a:prstGeom>
          <a:noFill/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4294967295">
            <a:schemeClr val="lt1"/>
          </a:fillRef>
          <a:effectRef idx="0">
            <a:scrgbClr r="0" g="0" b="0"/>
          </a:effectRef>
          <a:fontRef idx="major"/>
        </p:style>
      </p:pic>
      <p:pic>
        <p:nvPicPr>
          <p:cNvPr id="5" name="图片 4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777715" y="2487120"/>
            <a:ext cx="3055243" cy="2350480"/>
          </a:xfrm>
          <a:prstGeom prst="ellipse">
            <a:avLst/>
          </a:prstGeom>
          <a:ln w="44450">
            <a:noFill/>
          </a:ln>
        </p:spPr>
      </p:pic>
      <p:sp>
        <p:nvSpPr>
          <p:cNvPr id="2" name="文本框 1" title=""/>
          <p:cNvSpPr txBox="1"/>
          <p:nvPr>
            <p:custDataLst>
              <p:tags r:id="rId7"/>
            </p:custDataLst>
          </p:nvPr>
        </p:nvSpPr>
        <p:spPr>
          <a:xfrm>
            <a:off x="689454" y="534028"/>
            <a:ext cx="7575250" cy="1198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indent="601345" algn="l" fontAlgn="base">
              <a:lnSpc>
                <a:spcPct val="15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路基能够承受火车带来的巨大压强，你能说说它是怎么做到的吗？</a:t>
            </a:r>
            <a:endParaRPr lang="zh-CN" altLang="en-US" sz="2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8" name="组合 9" title=""/>
          <p:cNvGrpSpPr/>
          <p:nvPr>
            <p:custDataLst>
              <p:tags r:id="rId8"/>
            </p:custDataLst>
          </p:nvPr>
        </p:nvGrpSpPr>
        <p:grpSpPr>
          <a:xfrm>
            <a:off x="564" y="55687"/>
            <a:ext cx="5077468" cy="491490"/>
            <a:chOff x="0" y="623478"/>
            <a:chExt cx="5968315" cy="575158"/>
          </a:xfrm>
        </p:grpSpPr>
        <p:grpSp>
          <p:nvGrpSpPr>
            <p:cNvPr id="4" name="组合 10"/>
            <p:cNvGrpSpPr/>
            <p:nvPr>
              <p:custDataLst>
                <p:tags r:id="rId9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3" name="矩形 2"/>
              <p:cNvSpPr/>
              <p:nvPr>
                <p:custDataLst>
                  <p:tags r:id="rId10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6" name="矩形 5"/>
              <p:cNvSpPr/>
              <p:nvPr>
                <p:custDataLst>
                  <p:tags r:id="rId11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7" name="文本框 11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508243" y="623478"/>
              <a:ext cx="5460072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四、增大或减小压强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/>
</p:sld>
</file>

<file path=ppt/slides/slide3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" name="矩形 8" title=""/>
          <p:cNvSpPr/>
          <p:nvPr>
            <p:custDataLst>
              <p:tags r:id="rId3"/>
            </p:custDataLst>
          </p:nvPr>
        </p:nvSpPr>
        <p:spPr>
          <a:xfrm>
            <a:off x="322737" y="547975"/>
            <a:ext cx="8014717" cy="1691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 latinLnBrk="1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7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[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陕西中考节选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]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如图所示，质量为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1.8 kg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的书本，静止放置在水平桌面上，与桌面的接触面积为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0.06 m</a:t>
            </a:r>
            <a:r>
              <a:rPr lang="en-US" altLang="zh-CN" sz="2400" b="1" baseline="30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2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。求静止在水平桌面上的书本对桌面的压强。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(</a:t>
            </a:r>
            <a:r>
              <a:rPr lang="en-US" altLang="zh-CN" sz="2400" b="1" i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g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取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10 N/kg)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(4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 charset="0"/>
              </a:rPr>
              <a:t>分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)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仿宋_GB2312"/>
              <a:cs typeface="Times New Roman" panose="02020603050405020304" charset="0"/>
            </a:endParaRPr>
          </a:p>
        </p:txBody>
      </p:sp>
      <p:pic>
        <p:nvPicPr>
          <p:cNvPr id="5122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59874" y="2776724"/>
            <a:ext cx="1716582" cy="111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对象 1" title="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304800" y="2571750"/>
          <a:ext cx="8448675" cy="1573213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38" name="文档" r:id="rId7" imgW="8466455" imgH="1585595" progId="Word.Document.12">
                  <p:embed/>
                </p:oleObj>
              </mc:Choice>
              <mc:Fallback>
                <p:oleObj name="文档" r:id="rId7" imgW="8466455" imgH="1585595" progId="Word.Document.12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4800" y="2571750"/>
                        <a:ext cx="8448675" cy="1573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矩形 2" title=""/>
          <p:cNvSpPr/>
          <p:nvPr>
            <p:custDataLst>
              <p:tags r:id="rId3"/>
            </p:custDataLst>
          </p:nvPr>
        </p:nvSpPr>
        <p:spPr>
          <a:xfrm>
            <a:off x="1043608" y="972402"/>
            <a:ext cx="59046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答题标准：</a:t>
            </a:r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(1)</a:t>
            </a:r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正确写出原始公式、推导公式；</a:t>
            </a:r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(2)</a:t>
            </a:r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写出必要的文字说明；</a:t>
            </a:r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(3)</a:t>
            </a:r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结果单位正确；</a:t>
            </a:r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(4)</a:t>
            </a:r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计算正确。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/>
  <p:timing/>
</p:sld>
</file>

<file path=ppt/slides/slide3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" name="矩形 8" title=""/>
          <p:cNvSpPr/>
          <p:nvPr>
            <p:custDataLst>
              <p:tags r:id="rId3"/>
            </p:custDataLst>
          </p:nvPr>
        </p:nvSpPr>
        <p:spPr>
          <a:xfrm>
            <a:off x="267802" y="606615"/>
            <a:ext cx="801471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8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．如图所示，重为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 N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的小鸡卧在鸡妈妈水平的后背上休息，重为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25 N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的鸡妈妈站在水平的地面上，下列说法正确的是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．鸡妈妈受到的压力的施力物体是地球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．小鸡对鸡妈妈的压力为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24 N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．地面受到鸡妈妈的压力为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25 N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D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．地面对鸡妈妈的支持力为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26 N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0" name="文本框 1" title=""/>
          <p:cNvSpPr txBox="1"/>
          <p:nvPr>
            <p:custDataLst>
              <p:tags r:id="rId4"/>
            </p:custDataLst>
          </p:nvPr>
        </p:nvSpPr>
        <p:spPr>
          <a:xfrm>
            <a:off x="1193547" y="1707654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D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-164554"/>
            <a:ext cx="2736304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7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4695" y="10527"/>
            <a:ext cx="2315057" cy="4308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r>
              <a:rPr lang="en-US" altLang="zh-CN" sz="2200" b="1" smtClean="0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2</a:t>
            </a:r>
            <a:r>
              <a:rPr lang="zh-CN" altLang="en-US" sz="2200" b="1" smtClean="0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星</a:t>
            </a:r>
            <a:r>
              <a:rPr lang="zh-CN" altLang="en-US" sz="2200" b="1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题  </a:t>
            </a:r>
            <a:r>
              <a:rPr lang="zh-CN" altLang="en-US" sz="2200" b="1" smtClean="0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情境应用</a:t>
            </a:r>
            <a:endParaRPr lang="zh-CN" altLang="en-US" sz="2200" b="1" smtClean="0">
              <a:solidFill>
                <a:schemeClr val="bg1"/>
              </a:solidFill>
              <a:latin typeface="黑体" panose="02010609060101010101" charset="-122"/>
              <a:ea typeface="黑体"/>
            </a:endParaRPr>
          </a:p>
        </p:txBody>
      </p:sp>
      <p:pic>
        <p:nvPicPr>
          <p:cNvPr id="6146" name="Picture 2" title="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0152" y="2715766"/>
            <a:ext cx="2602281" cy="1463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4" name="矩形 13" title=""/>
          <p:cNvSpPr/>
          <p:nvPr>
            <p:custDataLst>
              <p:tags r:id="rId3"/>
            </p:custDataLst>
          </p:nvPr>
        </p:nvSpPr>
        <p:spPr>
          <a:xfrm>
            <a:off x="438033" y="556681"/>
            <a:ext cx="816641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9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．向国旗敬礼，做文明少年。升旗时，一名普通中学生双脚站立在水平地面上时，对地面的压强约为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20 Pa  </a:t>
            </a: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	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×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10</a:t>
            </a:r>
            <a:r>
              <a:rPr lang="en-US" altLang="zh-CN" sz="2400" b="1" kern="100" baseline="30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Pa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C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10</a:t>
            </a:r>
            <a:r>
              <a:rPr lang="en-US" altLang="zh-CN" sz="2400" b="1" baseline="30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4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 Pa  </a:t>
            </a:r>
            <a:r>
              <a:rPr lang="en-US" altLang="zh-CN" sz="2400" b="1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	D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2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×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10</a:t>
            </a:r>
            <a:r>
              <a:rPr lang="en-US" altLang="zh-CN" sz="2400" b="1" baseline="30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6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 Pa</a:t>
            </a:r>
            <a:endParaRPr lang="en-US" altLang="zh-CN" sz="2400" b="1" kern="100">
              <a:solidFill>
                <a:srgbClr val="000000"/>
              </a:solidFill>
              <a:latin typeface="Times New Roman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5" name="文本框 1" title=""/>
          <p:cNvSpPr txBox="1"/>
          <p:nvPr>
            <p:custDataLst>
              <p:tags r:id="rId4"/>
            </p:custDataLst>
          </p:nvPr>
        </p:nvSpPr>
        <p:spPr>
          <a:xfrm>
            <a:off x="6588224" y="1137996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C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8" name="文本框 2" title=""/>
          <p:cNvSpPr txBox="1"/>
          <p:nvPr>
            <p:custDataLst>
              <p:tags r:id="rId3"/>
            </p:custDataLst>
          </p:nvPr>
        </p:nvSpPr>
        <p:spPr>
          <a:xfrm>
            <a:off x="751042" y="546932"/>
            <a:ext cx="7815885" cy="46037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lvl="0" algn="l" eaLnBrk="0" fontAlgn="base" hangingPunct="0">
              <a:buClrTx/>
              <a:buSzTx/>
              <a:buFontTx/>
            </a:pPr>
            <a:r>
              <a:rPr lang="zh-CN" altLang="en-US" sz="2400">
                <a:gradFill>
                  <a:gsLst>
                    <a:gs pos="25000">
                      <a:srgbClr val="FF566A"/>
                    </a:gs>
                    <a:gs pos="75000">
                      <a:srgbClr val="F6AABA"/>
                    </a:gs>
                    <a:gs pos="0">
                      <a:srgbClr val="EB3A48"/>
                    </a:gs>
                    <a:gs pos="100000">
                      <a:srgbClr val="FFCFD9"/>
                    </a:gs>
                  </a:gsLst>
                  <a:lin ang="18900000" scaled="1"/>
                </a:gra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这些力的共同特点是什么？对受力物体会产生什么效果？</a:t>
            </a:r>
            <a:endParaRPr lang="zh-CN" altLang="en-US" sz="2400">
              <a:gradFill>
                <a:gsLst>
                  <a:gs pos="25000">
                    <a:srgbClr val="FF566A"/>
                  </a:gs>
                  <a:gs pos="75000">
                    <a:srgbClr val="F6AABA"/>
                  </a:gs>
                  <a:gs pos="0">
                    <a:srgbClr val="EB3A48"/>
                  </a:gs>
                  <a:gs pos="100000">
                    <a:srgbClr val="FFCFD9"/>
                  </a:gs>
                </a:gsLst>
                <a:lin ang="18900000" scaled="1"/>
              </a:gra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grpSp>
        <p:nvGrpSpPr>
          <p:cNvPr id="17" name="Group 31" title=""/>
          <p:cNvGrpSpPr/>
          <p:nvPr>
            <p:custDataLst>
              <p:tags r:id="rId4"/>
            </p:custDataLst>
          </p:nvPr>
        </p:nvGrpSpPr>
        <p:grpSpPr>
          <a:xfrm>
            <a:off x="4263708" y="3198038"/>
            <a:ext cx="316667" cy="1325564"/>
            <a:chOff x="5067" y="2279"/>
            <a:chExt cx="266" cy="1213"/>
          </a:xfrm>
        </p:grpSpPr>
        <p:sp>
          <p:nvSpPr>
            <p:cNvPr id="6171" name="Line 32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>
              <a:off x="5091" y="2279"/>
              <a:ext cx="1" cy="1213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6172" name="Line 33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 rot="16200000">
              <a:off x="5128" y="2793"/>
              <a:ext cx="75" cy="198"/>
            </a:xfrm>
            <a:prstGeom prst="triangle">
              <a:avLst>
                <a:gd name="adj" fmla="val 51539"/>
              </a:avLst>
            </a:prstGeom>
            <a:solidFill>
              <a:srgbClr val="1F4E79"/>
            </a:solidFill>
            <a:ln w="12700">
              <a:noFill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21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25000">
                      <a:srgbClr val="FF566A"/>
                    </a:gs>
                    <a:gs pos="75000">
                      <a:srgbClr val="F6AABA"/>
                    </a:gs>
                    <a:gs pos="0">
                      <a:srgbClr val="EB3A48"/>
                    </a:gs>
                    <a:gs pos="100000">
                      <a:srgbClr val="FFCFD9"/>
                    </a:gs>
                  </a:gsLst>
                  <a:lin ang="18900000" scaled="1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6173" name="AutoShape 34" descr="新闻纸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5257" y="2777"/>
              <a:ext cx="76" cy="227"/>
            </a:xfrm>
            <a:prstGeom prst="flowChartDelay">
              <a:avLst/>
            </a:prstGeom>
            <a:solidFill>
              <a:srgbClr val="1F4E79"/>
            </a:solidFill>
            <a:ln w="19050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21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25000">
                      <a:srgbClr val="FF566A"/>
                    </a:gs>
                    <a:gs pos="75000">
                      <a:srgbClr val="F6AABA"/>
                    </a:gs>
                    <a:gs pos="0">
                      <a:srgbClr val="EB3A48"/>
                    </a:gs>
                    <a:gs pos="100000">
                      <a:srgbClr val="FFCFD9"/>
                    </a:gs>
                  </a:gsLst>
                  <a:lin ang="18900000" scaled="1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cxnSp>
        <p:nvCxnSpPr>
          <p:cNvPr id="18" name="直接箭头连接符 17" title=""/>
          <p:cNvCxnSpPr/>
          <p:nvPr>
            <p:custDataLst>
              <p:tags r:id="rId8"/>
            </p:custDataLst>
          </p:nvPr>
        </p:nvCxnSpPr>
        <p:spPr>
          <a:xfrm rot="5400000" flipH="1">
            <a:off x="3872316" y="3498048"/>
            <a:ext cx="0" cy="7282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 title="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 rot="5400000" flipH="1">
            <a:off x="4214012" y="3808510"/>
            <a:ext cx="107987" cy="107987"/>
          </a:xfrm>
          <a:prstGeom prst="ellipse">
            <a:avLst/>
          </a:prstGeom>
          <a:solidFill>
            <a:srgbClr val="FF0000"/>
          </a:solidFill>
          <a:ln w="9525">
            <a:noFill/>
            <a:round/>
          </a:ln>
        </p:spPr>
        <p:txBody>
          <a:bodyPr wrap="none" anchor="ctr"/>
          <a:lstStyle/>
          <a:p>
            <a:pPr>
              <a:lnSpc>
                <a:spcPct val="150000"/>
              </a:lnSpc>
            </a:pPr>
            <a:endParaRPr lang="zh-CN" altLang="en-US" sz="1950" b="1">
              <a:gradFill>
                <a:gsLst>
                  <a:gs pos="25000">
                    <a:srgbClr val="FF566A"/>
                  </a:gs>
                  <a:gs pos="75000">
                    <a:srgbClr val="F6AABA"/>
                  </a:gs>
                  <a:gs pos="0">
                    <a:srgbClr val="EB3A48"/>
                  </a:gs>
                  <a:gs pos="100000">
                    <a:srgbClr val="FFCFD9"/>
                  </a:gs>
                </a:gsLst>
                <a:lin ang="189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0" name="组合 19" title=""/>
          <p:cNvGrpSpPr/>
          <p:nvPr>
            <p:custDataLst>
              <p:tags r:id="rId10"/>
            </p:custDataLst>
          </p:nvPr>
        </p:nvGrpSpPr>
        <p:grpSpPr>
          <a:xfrm rot="5400000">
            <a:off x="4121206" y="3870747"/>
            <a:ext cx="143492" cy="143492"/>
            <a:chOff x="4041" y="4022"/>
            <a:chExt cx="226" cy="226"/>
          </a:xfrm>
        </p:grpSpPr>
        <p:sp>
          <p:nvSpPr>
            <p:cNvPr id="21" name="Line 37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4041" y="4226"/>
              <a:ext cx="22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H="1" flipV="1">
              <a:off x="4257" y="4022"/>
              <a:ext cx="0" cy="22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23" name="Text Box 26" title="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436760" y="3943128"/>
            <a:ext cx="40508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b="1" i="1">
                <a:gradFill>
                  <a:gsLst>
                    <a:gs pos="25000">
                      <a:srgbClr val="FF566A"/>
                    </a:gs>
                    <a:gs pos="75000">
                      <a:srgbClr val="F6AABA"/>
                    </a:gs>
                    <a:gs pos="0">
                      <a:srgbClr val="EB3A48"/>
                    </a:gs>
                    <a:gs pos="100000">
                      <a:srgbClr val="FFCFD9"/>
                    </a:gs>
                  </a:gsLst>
                  <a:lin ang="18900000" scaled="1"/>
                </a:gra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F</a:t>
            </a:r>
            <a:endParaRPr lang="en-US" altLang="zh-CN" sz="2400" b="1" i="1">
              <a:gradFill>
                <a:gsLst>
                  <a:gs pos="25000">
                    <a:srgbClr val="FF566A"/>
                  </a:gs>
                  <a:gs pos="75000">
                    <a:srgbClr val="F6AABA"/>
                  </a:gs>
                  <a:gs pos="0">
                    <a:srgbClr val="EB3A48"/>
                  </a:gs>
                  <a:gs pos="100000">
                    <a:srgbClr val="FFCFD9"/>
                  </a:gs>
                </a:gsLst>
                <a:lin ang="18900000" scaled="1"/>
              </a:gra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8" name="组合 9" title=""/>
          <p:cNvGrpSpPr/>
          <p:nvPr>
            <p:custDataLst>
              <p:tags r:id="rId14"/>
            </p:custDataLst>
          </p:nvPr>
        </p:nvGrpSpPr>
        <p:grpSpPr>
          <a:xfrm>
            <a:off x="564" y="55687"/>
            <a:ext cx="2408892" cy="491490"/>
            <a:chOff x="0" y="623478"/>
            <a:chExt cx="2831534" cy="575158"/>
          </a:xfrm>
        </p:grpSpPr>
        <p:grpSp>
          <p:nvGrpSpPr>
            <p:cNvPr id="2" name="组合 10"/>
            <p:cNvGrpSpPr/>
            <p:nvPr>
              <p:custDataLst>
                <p:tags r:id="rId15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3" name="矩形 2"/>
              <p:cNvSpPr/>
              <p:nvPr>
                <p:custDataLst>
                  <p:tags r:id="rId16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gradFill>
                    <a:gsLst>
                      <a:gs pos="25000">
                        <a:srgbClr val="FF566A"/>
                      </a:gs>
                      <a:gs pos="75000">
                        <a:srgbClr val="F6AABA"/>
                      </a:gs>
                      <a:gs pos="0">
                        <a:srgbClr val="EB3A48"/>
                      </a:gs>
                      <a:gs pos="100000">
                        <a:srgbClr val="FFCFD9"/>
                      </a:gs>
                    </a:gsLst>
                    <a:lin ang="18900000" scaled="1"/>
                  </a:gra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17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gradFill>
                    <a:gsLst>
                      <a:gs pos="25000">
                        <a:srgbClr val="FF566A"/>
                      </a:gs>
                      <a:gs pos="75000">
                        <a:srgbClr val="F6AABA"/>
                      </a:gs>
                      <a:gs pos="0">
                        <a:srgbClr val="EB3A48"/>
                      </a:gs>
                      <a:gs pos="100000">
                        <a:srgbClr val="FFCFD9"/>
                      </a:gs>
                    </a:gsLst>
                    <a:lin ang="18900000" scaled="1"/>
                  </a:gra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4" name="文本框 11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508242" y="623478"/>
              <a:ext cx="2323292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gradFill>
                    <a:gsLst>
                      <a:gs pos="25000">
                        <a:srgbClr val="FF566A"/>
                      </a:gs>
                      <a:gs pos="75000">
                        <a:srgbClr val="F6AABA"/>
                      </a:gs>
                      <a:gs pos="0">
                        <a:srgbClr val="EB3A48"/>
                      </a:gs>
                      <a:gs pos="100000">
                        <a:srgbClr val="FFCFD9"/>
                      </a:gs>
                    </a:gsLst>
                    <a:lin ang="18900000" scaled="1"/>
                  </a:gradFill>
                  <a:latin typeface="微软雅黑" panose="020b0503020204020204" charset="-122"/>
                </a:rPr>
                <a:t>一、压力</a:t>
              </a:r>
              <a:endParaRPr lang="zh-CN" altLang="en-US" sz="2600" b="1">
                <a:gradFill>
                  <a:gsLst>
                    <a:gs pos="25000">
                      <a:srgbClr val="FF566A"/>
                    </a:gs>
                    <a:gs pos="75000">
                      <a:srgbClr val="F6AABA"/>
                    </a:gs>
                    <a:gs pos="0">
                      <a:srgbClr val="EB3A48"/>
                    </a:gs>
                    <a:gs pos="100000">
                      <a:srgbClr val="FFCFD9"/>
                    </a:gs>
                  </a:gsLst>
                  <a:lin ang="18900000" scaled="1"/>
                </a:gradFill>
                <a:latin typeface="微软雅黑" panose="020b0503020204020204" charset="-122"/>
              </a:endParaRPr>
            </a:p>
          </p:txBody>
        </p:sp>
      </p:grpSp>
      <p:pic>
        <p:nvPicPr>
          <p:cNvPr id="5" name="图片 4" title="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1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71677" y="1072515"/>
            <a:ext cx="5991755" cy="19409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1"/>
          <a:stretch>
            <a:fillRect/>
          </a:stretch>
        </p:blipFill>
        <p:spPr>
          <a:xfrm flipH="1">
            <a:off x="12598400" y="108204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/>
</p:sld>
</file>

<file path=ppt/slides/slide4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 title=""/>
          <p:cNvSpPr/>
          <p:nvPr>
            <p:custDataLst>
              <p:tags r:id="rId3"/>
            </p:custDataLst>
          </p:nvPr>
        </p:nvSpPr>
        <p:spPr>
          <a:xfrm>
            <a:off x="445714" y="449649"/>
            <a:ext cx="779869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10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．如图，用食指和大拇指挤压三角尺，三角尺对大拇指的压力和压强分别是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F</a:t>
            </a:r>
            <a:r>
              <a:rPr lang="en-US" altLang="zh-CN" sz="2400" b="1" kern="100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和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p</a:t>
            </a:r>
            <a:r>
              <a:rPr lang="en-US" altLang="zh-CN" sz="2400" b="1" kern="100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，三角尺的直角对食指的压力和压强分别为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F</a:t>
            </a:r>
            <a:r>
              <a:rPr lang="en-US" altLang="zh-CN" sz="2400" b="1" kern="100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和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p</a:t>
            </a:r>
            <a:r>
              <a:rPr lang="en-US" altLang="zh-CN" sz="2400" b="1" kern="100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，下列关系正确的是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F</a:t>
            </a:r>
            <a:r>
              <a:rPr lang="en-US" altLang="zh-CN" sz="2400" b="1" kern="100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＝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F</a:t>
            </a:r>
            <a:r>
              <a:rPr lang="en-US" altLang="zh-CN" sz="2400" b="1" kern="100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，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p</a:t>
            </a:r>
            <a:r>
              <a:rPr lang="en-US" altLang="zh-CN" sz="2400" b="1" kern="100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＝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p</a:t>
            </a:r>
            <a:r>
              <a:rPr lang="en-US" altLang="zh-CN" sz="2400" b="1" kern="100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F</a:t>
            </a:r>
            <a:r>
              <a:rPr lang="en-US" altLang="zh-CN" sz="2400" b="1" kern="100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＝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F</a:t>
            </a:r>
            <a:r>
              <a:rPr lang="en-US" altLang="zh-CN" sz="2400" b="1" kern="100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，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p</a:t>
            </a:r>
            <a:r>
              <a:rPr lang="en-US" altLang="zh-CN" sz="2400" b="1" kern="100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&lt;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p</a:t>
            </a:r>
            <a:r>
              <a:rPr lang="en-US" altLang="zh-CN" sz="2400" b="1" kern="100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F</a:t>
            </a:r>
            <a:r>
              <a:rPr lang="en-US" altLang="zh-CN" sz="2400" b="1" kern="100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&lt;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F</a:t>
            </a:r>
            <a:r>
              <a:rPr lang="en-US" altLang="zh-CN" sz="2400" b="1" kern="100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，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p</a:t>
            </a:r>
            <a:r>
              <a:rPr lang="en-US" altLang="zh-CN" sz="2400" b="1" kern="100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&gt;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p</a:t>
            </a:r>
            <a:r>
              <a:rPr lang="en-US" altLang="zh-CN" sz="2400" b="1" kern="100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D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</a:t>
            </a:r>
            <a:r>
              <a:rPr lang="en-US" altLang="zh-CN" sz="2400" b="1" i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F</a:t>
            </a:r>
            <a:r>
              <a:rPr lang="en-US" altLang="zh-CN" sz="2400" b="1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1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&gt;</a:t>
            </a:r>
            <a:r>
              <a:rPr lang="en-US" altLang="zh-CN" sz="2400" b="1" i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F</a:t>
            </a:r>
            <a:r>
              <a:rPr lang="en-US" altLang="zh-CN" sz="2400" b="1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2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，</a:t>
            </a:r>
            <a:r>
              <a:rPr lang="en-US" altLang="zh-CN" sz="2400" b="1" i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p</a:t>
            </a:r>
            <a:r>
              <a:rPr lang="en-US" altLang="zh-CN" sz="2400" b="1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1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＝</a:t>
            </a:r>
            <a:r>
              <a:rPr lang="en-US" altLang="zh-CN" sz="2400" b="1" i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p</a:t>
            </a:r>
            <a:r>
              <a:rPr lang="en-US" altLang="zh-CN" sz="2400" b="1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2</a:t>
            </a:r>
            <a:endParaRPr lang="en-US" altLang="zh-CN" sz="2400" b="1" kern="100" baseline="-250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3" name="文本框 1" title=""/>
          <p:cNvSpPr txBox="1"/>
          <p:nvPr>
            <p:custDataLst>
              <p:tags r:id="rId4"/>
            </p:custDataLst>
          </p:nvPr>
        </p:nvSpPr>
        <p:spPr>
          <a:xfrm>
            <a:off x="6516216" y="1566855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B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170" name="Picture 2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08" y="2304863"/>
            <a:ext cx="1259632" cy="211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 title=""/>
          <p:cNvSpPr/>
          <p:nvPr>
            <p:custDataLst>
              <p:tags r:id="rId3"/>
            </p:custDataLst>
          </p:nvPr>
        </p:nvSpPr>
        <p:spPr>
          <a:xfrm>
            <a:off x="445714" y="699542"/>
            <a:ext cx="7798694" cy="2799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 latinLnBrk="1">
              <a:lnSpc>
                <a:spcPct val="150000"/>
              </a:lnSpc>
              <a:spcBef>
                <a:spcPts val="130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11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[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合肥模拟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]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周末，爸爸带小明在海边游玩，将所带旅行水壶和水杯放在水平沙滩上时，发现两者陷入沙子一样深，如图所示。已知水壶的底面积大于水杯的底面积，二者对沙面的压强分别为</a:t>
            </a:r>
            <a:r>
              <a:rPr lang="en-US" altLang="zh-CN" sz="2400" b="1" i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p</a:t>
            </a:r>
            <a:r>
              <a:rPr lang="en-US" altLang="zh-CN" sz="2400" b="1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1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、</a:t>
            </a:r>
            <a:r>
              <a:rPr lang="en-US" altLang="zh-CN" sz="2400" b="1" i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p</a:t>
            </a:r>
            <a:r>
              <a:rPr lang="en-US" altLang="zh-CN" sz="2400" b="1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2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，则</a:t>
            </a:r>
            <a:r>
              <a:rPr lang="en-US" altLang="zh-CN" sz="2400" b="1" i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p</a:t>
            </a:r>
            <a:r>
              <a:rPr lang="en-US" altLang="zh-CN" sz="2400" b="1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1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______(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填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＞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”“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＜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或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＝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)</a:t>
            </a:r>
            <a:r>
              <a:rPr lang="en-US" altLang="zh-CN" sz="2400" b="1" i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p</a:t>
            </a:r>
            <a:r>
              <a:rPr lang="en-US" altLang="zh-CN" sz="2400" b="1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2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。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(2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 charset="0"/>
              </a:rPr>
              <a:t>分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)</a:t>
            </a:r>
            <a:endParaRPr lang="en-US" altLang="zh-CN" sz="2400" b="1" kern="100">
              <a:solidFill>
                <a:srgbClr val="000000"/>
              </a:solidFill>
              <a:latin typeface="Times New Roman"/>
              <a:ea typeface="仿宋_GB2312"/>
              <a:cs typeface="Times New Roman" panose="02020603050405020304" charset="0"/>
            </a:endParaRPr>
          </a:p>
        </p:txBody>
      </p:sp>
      <p:sp>
        <p:nvSpPr>
          <p:cNvPr id="4" name="文本框 1" title=""/>
          <p:cNvSpPr txBox="1"/>
          <p:nvPr>
            <p:custDataLst>
              <p:tags r:id="rId4"/>
            </p:custDataLst>
          </p:nvPr>
        </p:nvSpPr>
        <p:spPr>
          <a:xfrm>
            <a:off x="6084168" y="2286935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＝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pic>
        <p:nvPicPr>
          <p:cNvPr id="8194" name="Picture 2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08" y="3219822"/>
            <a:ext cx="1910827" cy="1275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 title=""/>
          <p:cNvSpPr/>
          <p:nvPr>
            <p:custDataLst>
              <p:tags r:id="rId3"/>
            </p:custDataLst>
          </p:nvPr>
        </p:nvSpPr>
        <p:spPr>
          <a:xfrm>
            <a:off x="445714" y="699542"/>
            <a:ext cx="7798694" cy="2245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 latinLnBrk="1">
              <a:lnSpc>
                <a:spcPct val="150000"/>
              </a:lnSpc>
              <a:spcBef>
                <a:spcPts val="130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12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[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安庆期中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]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如图，将放置在水平桌面上的物体</a:t>
            </a:r>
            <a:r>
              <a:rPr lang="en-US" altLang="zh-CN" sz="2400" b="1" i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A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向右推，直至完全在桌面上，在此过程中，</a:t>
            </a:r>
            <a:r>
              <a:rPr lang="en-US" altLang="zh-CN" sz="2400" b="1" i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A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对桌面的压力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________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，</a:t>
            </a:r>
            <a:r>
              <a:rPr lang="en-US" altLang="zh-CN" sz="2400" b="1" i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A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受到桌面的摩擦力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________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，</a:t>
            </a:r>
            <a:r>
              <a:rPr lang="en-US" altLang="zh-CN" sz="2400" b="1" i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A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对桌面的压强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________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。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(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均填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变大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”“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变小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或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不变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)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(6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 charset="0"/>
              </a:rPr>
              <a:t>分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)</a:t>
            </a:r>
            <a:endParaRPr lang="en-US" altLang="zh-CN" sz="2400" b="1" kern="100">
              <a:solidFill>
                <a:srgbClr val="000000"/>
              </a:solidFill>
              <a:latin typeface="Times New Roman"/>
              <a:ea typeface="仿宋_GB2312"/>
              <a:cs typeface="Times New Roman" panose="02020603050405020304" charset="0"/>
            </a:endParaRPr>
          </a:p>
        </p:txBody>
      </p:sp>
      <p:pic>
        <p:nvPicPr>
          <p:cNvPr id="9218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7744" y="3219822"/>
            <a:ext cx="3010834" cy="1059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600223" y="2398117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 smtClean="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变</a:t>
            </a:r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小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7"/>
            </p:custDataLst>
          </p:nvPr>
        </p:nvSpPr>
        <p:spPr>
          <a:xfrm>
            <a:off x="600223" y="1822446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不变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5" name="矩形 4" title=""/>
          <p:cNvSpPr/>
          <p:nvPr>
            <p:custDataLst>
              <p:tags r:id="rId8"/>
            </p:custDataLst>
          </p:nvPr>
        </p:nvSpPr>
        <p:spPr>
          <a:xfrm>
            <a:off x="4572000" y="1894061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不变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 title=""/>
          <p:cNvSpPr/>
          <p:nvPr>
            <p:custDataLst>
              <p:tags r:id="rId3"/>
            </p:custDataLst>
          </p:nvPr>
        </p:nvSpPr>
        <p:spPr>
          <a:xfrm>
            <a:off x="395536" y="235550"/>
            <a:ext cx="779869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13.(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立德树人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·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国家科技进展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广州模拟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如图为我国某科技公司开发的一款工业级机器狗，空载质量为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75 kg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，静止站立时，每只脚与水平地面的接触面积为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50 cm</a:t>
            </a:r>
            <a:r>
              <a:rPr lang="en-US" altLang="zh-CN" sz="2400" b="1" kern="100" baseline="30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，某次电力巡检中，该机器狗以最大负重量驮运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40 kg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工具包，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g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取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10 N/kg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，求：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(1)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机器狗最大负重时的重力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；</a:t>
            </a:r>
            <a:endParaRPr lang="zh-CN" altLang="zh-CN" sz="2400" b="1" kern="100" smtClean="0">
              <a:solidFill>
                <a:srgbClr val="000000"/>
              </a:solidFill>
              <a:latin typeface="Times New Roman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10242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48856" y="3036011"/>
            <a:ext cx="1795532" cy="1390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435418" y="3651870"/>
            <a:ext cx="62968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解：机器狗最大负重时重力</a:t>
            </a:r>
            <a:r>
              <a:rPr lang="en-US" altLang="zh-CN" sz="2400" b="1" i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G</a:t>
            </a:r>
            <a:r>
              <a:rPr lang="zh-CN" altLang="zh-CN" sz="2400" b="1" baseline="-2500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总</a:t>
            </a:r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＝</a:t>
            </a:r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(</a:t>
            </a:r>
            <a:r>
              <a:rPr lang="en-US" altLang="zh-CN" sz="2400" b="1" i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m</a:t>
            </a:r>
            <a:r>
              <a:rPr lang="zh-CN" altLang="zh-CN" sz="2400" b="1" baseline="-2500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狗</a:t>
            </a:r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＋</a:t>
            </a:r>
            <a:r>
              <a:rPr lang="en-US" altLang="zh-CN" sz="2400" b="1" i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m</a:t>
            </a:r>
            <a:r>
              <a:rPr lang="zh-CN" altLang="zh-CN" sz="2400" b="1" baseline="-2500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工</a:t>
            </a:r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)</a:t>
            </a:r>
            <a:r>
              <a:rPr lang="en-US" altLang="zh-CN" sz="2400" b="1" i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g</a:t>
            </a:r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＝</a:t>
            </a:r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(75 kg</a:t>
            </a:r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＋</a:t>
            </a:r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40 kg)×10 N/kg</a:t>
            </a:r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＝</a:t>
            </a:r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1 150 N</a:t>
            </a:r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。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 title=""/>
          <p:cNvSpPr/>
          <p:nvPr>
            <p:custDataLst>
              <p:tags r:id="rId3"/>
            </p:custDataLst>
          </p:nvPr>
        </p:nvSpPr>
        <p:spPr>
          <a:xfrm>
            <a:off x="445714" y="699542"/>
            <a:ext cx="7798694" cy="583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400" b="1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(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2)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机器狗最大负重静止站立时对地面的压强。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(6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 charset="0"/>
              </a:rPr>
              <a:t>分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)</a:t>
            </a:r>
            <a:endParaRPr lang="en-US" altLang="zh-CN" sz="2400" b="1" kern="100">
              <a:solidFill>
                <a:srgbClr val="000000"/>
              </a:solidFill>
              <a:latin typeface="Times New Roman"/>
              <a:ea typeface="仿宋_GB2312"/>
              <a:cs typeface="Times New Roman" panose="02020603050405020304" charset="0"/>
            </a:endParaRPr>
          </a:p>
        </p:txBody>
      </p:sp>
      <p:pic>
        <p:nvPicPr>
          <p:cNvPr id="10242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88224" y="2715766"/>
            <a:ext cx="1795532" cy="1390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对象 1" title="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339725" y="1976438"/>
          <a:ext cx="8466138" cy="1189037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39" name="文档" r:id="rId7" imgW="8466455" imgH="1189355" progId="Word.Document.12">
                  <p:embed/>
                </p:oleObj>
              </mc:Choice>
              <mc:Fallback>
                <p:oleObj name="文档" r:id="rId7" imgW="8466455" imgH="1189355" progId="Word.Document.12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39725" y="1976438"/>
                        <a:ext cx="8466138" cy="1189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" name="文本框 1" title=""/>
          <p:cNvSpPr txBox="1"/>
          <p:nvPr>
            <p:custDataLst>
              <p:tags r:id="rId3"/>
            </p:custDataLst>
          </p:nvPr>
        </p:nvSpPr>
        <p:spPr>
          <a:xfrm>
            <a:off x="837391" y="1013335"/>
            <a:ext cx="1022859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压</a:t>
            </a:r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  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力</a:t>
            </a:r>
            <a:endParaRPr lang="zh-CN" alt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8" name="文本框 2" title=""/>
          <p:cNvSpPr txBox="1"/>
          <p:nvPr>
            <p:custDataLst>
              <p:tags r:id="rId4"/>
            </p:custDataLst>
          </p:nvPr>
        </p:nvSpPr>
        <p:spPr>
          <a:xfrm>
            <a:off x="2113584" y="1114287"/>
            <a:ext cx="2696512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400">
                <a:latin typeface="Times New Roman"/>
                <a:ea typeface="微软雅黑" panose="020b0503020204020204" charset="-122"/>
              </a:rPr>
              <a:t>影响压力作用效果的因素</a:t>
            </a:r>
            <a:endParaRPr lang="zh-CN" altLang="en-US" sz="2400">
              <a:latin typeface="Times New Roman"/>
              <a:ea typeface="微软雅黑" panose="020b0503020204020204" charset="-122"/>
            </a:endParaRPr>
          </a:p>
        </p:txBody>
      </p:sp>
      <p:sp>
        <p:nvSpPr>
          <p:cNvPr id="9" name="文本框 3" title=""/>
          <p:cNvSpPr txBox="1"/>
          <p:nvPr>
            <p:custDataLst>
              <p:tags r:id="rId5"/>
            </p:custDataLst>
          </p:nvPr>
        </p:nvSpPr>
        <p:spPr>
          <a:xfrm>
            <a:off x="678026" y="3420958"/>
            <a:ext cx="1239367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压</a:t>
            </a:r>
            <a:r>
              <a:rPr lang="en-US" altLang="zh-CN" sz="24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  </a:t>
            </a:r>
            <a:r>
              <a:rPr lang="zh-CN" altLang="en-US" sz="24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强</a:t>
            </a:r>
            <a:endParaRPr lang="zh-CN" altLang="en-US" sz="24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0" name="文本框 4" title=""/>
          <p:cNvSpPr txBox="1"/>
          <p:nvPr>
            <p:custDataLst>
              <p:tags r:id="rId6"/>
            </p:custDataLst>
          </p:nvPr>
        </p:nvSpPr>
        <p:spPr>
          <a:xfrm>
            <a:off x="5066604" y="1694236"/>
            <a:ext cx="142032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sym typeface="+mn-ea"/>
              </a:rPr>
              <a:t>受力面积</a:t>
            </a:r>
            <a:endParaRPr lang="zh-CN" altLang="en-US" sz="2400" b="1">
              <a:solidFill>
                <a:srgbClr val="008080"/>
              </a:solidFill>
              <a:latin typeface="Times New Roman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AutoShape 14" title=""/>
          <p:cNvSpPr/>
          <p:nvPr>
            <p:custDataLst>
              <p:tags r:id="rId7"/>
            </p:custDataLst>
          </p:nvPr>
        </p:nvSpPr>
        <p:spPr>
          <a:xfrm>
            <a:off x="1824694" y="2507940"/>
            <a:ext cx="288889" cy="2344131"/>
          </a:xfrm>
          <a:prstGeom prst="leftBrace">
            <a:avLst>
              <a:gd name="adj1" fmla="val 14945"/>
              <a:gd name="adj2" fmla="val 49214"/>
            </a:avLst>
          </a:prstGeom>
          <a:noFill/>
          <a:ln w="19050" cap="flat" cmpd="sng">
            <a:solidFill>
              <a:srgbClr val="008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2" name="AutoShape 14" title=""/>
          <p:cNvSpPr/>
          <p:nvPr>
            <p:custDataLst>
              <p:tags r:id="rId8"/>
            </p:custDataLst>
          </p:nvPr>
        </p:nvSpPr>
        <p:spPr>
          <a:xfrm>
            <a:off x="1838662" y="746668"/>
            <a:ext cx="243175" cy="993652"/>
          </a:xfrm>
          <a:prstGeom prst="leftBrace">
            <a:avLst>
              <a:gd name="adj1" fmla="val 24246"/>
              <a:gd name="adj2" fmla="val 50000"/>
            </a:avLst>
          </a:prstGeom>
          <a:noFill/>
          <a:ln w="19050" cap="flat" cmpd="sng">
            <a:solidFill>
              <a:srgbClr val="008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3" name="文本框 2" title=""/>
          <p:cNvSpPr txBox="1"/>
          <p:nvPr>
            <p:custDataLst>
              <p:tags r:id="rId9"/>
            </p:custDataLst>
          </p:nvPr>
        </p:nvSpPr>
        <p:spPr>
          <a:xfrm>
            <a:off x="2076758" y="506932"/>
            <a:ext cx="6020962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400">
                <a:latin typeface="Times New Roman"/>
                <a:ea typeface="微软雅黑" panose="020b0503020204020204" charset="-122"/>
              </a:rPr>
              <a:t>压力：垂直作用在物体表面上的力</a:t>
            </a:r>
            <a:endParaRPr lang="zh-CN" altLang="en-US" sz="2400">
              <a:latin typeface="Times New Roman"/>
              <a:ea typeface="微软雅黑" panose="020b0503020204020204" charset="-122"/>
            </a:endParaRPr>
          </a:p>
        </p:txBody>
      </p:sp>
      <p:sp>
        <p:nvSpPr>
          <p:cNvPr id="14" name="文本框 2" title=""/>
          <p:cNvSpPr txBox="1"/>
          <p:nvPr>
            <p:custDataLst>
              <p:tags r:id="rId10"/>
            </p:custDataLst>
          </p:nvPr>
        </p:nvSpPr>
        <p:spPr>
          <a:xfrm>
            <a:off x="2113584" y="2161273"/>
            <a:ext cx="5102230" cy="49720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indent="0" fontAlgn="auto">
              <a:lnSpc>
                <a:spcPct val="110000"/>
              </a:lnSpc>
            </a:pPr>
            <a:r>
              <a:rPr lang="zh-CN" altLang="en-US" sz="2400">
                <a:latin typeface="Times New Roman"/>
                <a:ea typeface="微软雅黑" panose="020b0503020204020204" charset="-122"/>
              </a:rPr>
              <a:t>物体所受压力的大小与受力面积之比</a:t>
            </a:r>
            <a:endParaRPr lang="zh-CN" altLang="en-US" sz="2400">
              <a:latin typeface="Times New Roman"/>
              <a:ea typeface="微软雅黑" panose="020b0503020204020204" charset="-122"/>
            </a:endParaRPr>
          </a:p>
        </p:txBody>
      </p:sp>
      <p:grpSp>
        <p:nvGrpSpPr>
          <p:cNvPr id="35" name="组合 34" title=""/>
          <p:cNvGrpSpPr/>
          <p:nvPr>
            <p:custDataLst>
              <p:tags r:id="rId11"/>
            </p:custDataLst>
          </p:nvPr>
        </p:nvGrpSpPr>
        <p:grpSpPr>
          <a:xfrm>
            <a:off x="2218346" y="2718999"/>
            <a:ext cx="1068573" cy="857144"/>
            <a:chOff x="13489" y="1754"/>
            <a:chExt cx="1683" cy="1350"/>
          </a:xfrm>
        </p:grpSpPr>
        <p:sp>
          <p:nvSpPr>
            <p:cNvPr id="17" name="Text Box 15"/>
            <p:cNvSpPr txBox="1"/>
            <p:nvPr>
              <p:custDataLst>
                <p:tags r:id="rId12"/>
              </p:custDataLst>
            </p:nvPr>
          </p:nvSpPr>
          <p:spPr>
            <a:xfrm>
              <a:off x="13489" y="1987"/>
              <a:ext cx="1042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2400" b="1" i="1">
                  <a:solidFill>
                    <a:srgbClr val="00808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p = </a:t>
              </a:r>
              <a:endParaRPr lang="en-US" altLang="zh-CN" sz="24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18" name="Line 16"/>
            <p:cNvSpPr/>
            <p:nvPr>
              <p:custDataLst>
                <p:tags r:id="rId13"/>
              </p:custDataLst>
            </p:nvPr>
          </p:nvSpPr>
          <p:spPr>
            <a:xfrm>
              <a:off x="14548" y="2379"/>
              <a:ext cx="624" cy="0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sz="100"/>
            </a:p>
          </p:txBody>
        </p:sp>
        <p:sp>
          <p:nvSpPr>
            <p:cNvPr id="19" name="Text Box 17"/>
            <p:cNvSpPr txBox="1"/>
            <p:nvPr>
              <p:custDataLst>
                <p:tags r:id="rId14"/>
              </p:custDataLst>
            </p:nvPr>
          </p:nvSpPr>
          <p:spPr>
            <a:xfrm>
              <a:off x="14505" y="1754"/>
              <a:ext cx="608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2400" b="1" i="1">
                  <a:solidFill>
                    <a:srgbClr val="00808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F</a:t>
              </a:r>
              <a:endParaRPr lang="en-US" altLang="zh-CN" sz="24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20" name="Text Box 18"/>
            <p:cNvSpPr txBox="1"/>
            <p:nvPr>
              <p:custDataLst>
                <p:tags r:id="rId15"/>
              </p:custDataLst>
            </p:nvPr>
          </p:nvSpPr>
          <p:spPr>
            <a:xfrm>
              <a:off x="14484" y="2379"/>
              <a:ext cx="555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2400" b="1" i="1">
                  <a:solidFill>
                    <a:srgbClr val="00808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S</a:t>
              </a:r>
              <a:endParaRPr lang="en-US" altLang="zh-CN" sz="24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</p:grpSp>
      <p:sp>
        <p:nvSpPr>
          <p:cNvPr id="2" name="AutoShape 14" title=""/>
          <p:cNvSpPr/>
          <p:nvPr>
            <p:custDataLst>
              <p:tags r:id="rId16"/>
            </p:custDataLst>
          </p:nvPr>
        </p:nvSpPr>
        <p:spPr>
          <a:xfrm>
            <a:off x="4768826" y="1171430"/>
            <a:ext cx="184127" cy="772700"/>
          </a:xfrm>
          <a:prstGeom prst="leftBrace">
            <a:avLst>
              <a:gd name="adj1" fmla="val 14945"/>
              <a:gd name="adj2" fmla="val 45569"/>
            </a:avLst>
          </a:prstGeom>
          <a:noFill/>
          <a:ln w="19050" cap="flat" cmpd="sng">
            <a:solidFill>
              <a:srgbClr val="008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17"/>
            </p:custDataLst>
          </p:nvPr>
        </p:nvSpPr>
        <p:spPr>
          <a:xfrm>
            <a:off x="5066604" y="938679"/>
            <a:ext cx="881271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sym typeface="+mn-ea"/>
              </a:rPr>
              <a:t>压力</a:t>
            </a:r>
            <a:endParaRPr lang="zh-CN" altLang="en-US" sz="2400" b="1">
              <a:solidFill>
                <a:srgbClr val="008080"/>
              </a:solidFill>
              <a:latin typeface="Times New Roman"/>
              <a:ea typeface="微软雅黑" panose="020b0503020204020204" charset="-122"/>
              <a:sym typeface="+mn-ea"/>
            </a:endParaRPr>
          </a:p>
        </p:txBody>
      </p:sp>
      <p:grpSp>
        <p:nvGrpSpPr>
          <p:cNvPr id="4" name="组合 9" title=""/>
          <p:cNvGrpSpPr/>
          <p:nvPr>
            <p:custDataLst>
              <p:tags r:id="rId18"/>
            </p:custDataLst>
          </p:nvPr>
        </p:nvGrpSpPr>
        <p:grpSpPr>
          <a:xfrm>
            <a:off x="564" y="55820"/>
            <a:ext cx="2408892" cy="491490"/>
            <a:chOff x="0" y="623478"/>
            <a:chExt cx="2831534" cy="575158"/>
          </a:xfrm>
        </p:grpSpPr>
        <p:grpSp>
          <p:nvGrpSpPr>
            <p:cNvPr id="5" name="组合 10"/>
            <p:cNvGrpSpPr/>
            <p:nvPr>
              <p:custDataLst>
                <p:tags r:id="rId19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6" name="矩形 5"/>
              <p:cNvSpPr/>
              <p:nvPr>
                <p:custDataLst>
                  <p:tags r:id="rId20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15" name="矩形 14"/>
              <p:cNvSpPr/>
              <p:nvPr>
                <p:custDataLst>
                  <p:tags r:id="rId21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16" name="文本框 11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508242" y="623478"/>
              <a:ext cx="2323292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</a:rPr>
                <a:t>课堂小结</a:t>
              </a:r>
              <a:endParaRPr lang="zh-CN" altLang="en-US" sz="2600" b="1">
                <a:solidFill>
                  <a:srgbClr val="008080"/>
                </a:solidFill>
                <a:latin typeface="Times New Roman"/>
              </a:endParaRPr>
            </a:p>
          </p:txBody>
        </p:sp>
      </p:grpSp>
      <p:sp>
        <p:nvSpPr>
          <p:cNvPr id="21" name="Rectangle 3" title=""/>
          <p:cNvSpPr txBox="1">
            <a:spLocks noRot="1"/>
          </p:cNvSpPr>
          <p:nvPr>
            <p:custDataLst>
              <p:tags r:id="rId23"/>
            </p:custDataLst>
          </p:nvPr>
        </p:nvSpPr>
        <p:spPr>
          <a:xfrm>
            <a:off x="2113584" y="3668260"/>
            <a:ext cx="1517463" cy="460953"/>
          </a:xfrm>
          <a:prstGeom prst="rect">
            <a:avLst/>
          </a:prstGeom>
          <a:noFill/>
          <a:ln w="9525">
            <a:noFill/>
          </a:ln>
        </p:spPr>
        <p:txBody>
          <a:bodyPr wrap="square" lIns="91428" tIns="45714" rIns="91428" bIns="45714" anchor="t" anchorCtr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微软雅黑" panose="020b0503020204020204" charset="-122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微软雅黑" panose="020b0503020204020204" charset="-122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微软雅黑" panose="020b0503020204020204" charset="-122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微软雅黑" panose="020b0503020204020204" charset="-122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微软雅黑" panose="020b0503020204020204" charset="-122"/>
                <a:cs typeface="+mn-cs"/>
              </a:defRPr>
            </a:lvl5pPr>
            <a:lvl6pPr marL="188658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48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38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28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400">
                <a:latin typeface="Times New Roman"/>
              </a:rPr>
              <a:t>增大压强：</a:t>
            </a:r>
            <a:endParaRPr lang="zh-CN" altLang="en-US" sz="2400">
              <a:latin typeface="Times New Roman"/>
            </a:endParaRPr>
          </a:p>
        </p:txBody>
      </p:sp>
      <p:sp>
        <p:nvSpPr>
          <p:cNvPr id="28" name="Text Box 20" title=""/>
          <p:cNvSpPr txBox="1"/>
          <p:nvPr>
            <p:custDataLst>
              <p:tags r:id="rId24"/>
            </p:custDataLst>
          </p:nvPr>
        </p:nvSpPr>
        <p:spPr>
          <a:xfrm>
            <a:off x="2113584" y="4456938"/>
            <a:ext cx="1419050" cy="460743"/>
          </a:xfrm>
          <a:prstGeom prst="rect">
            <a:avLst/>
          </a:prstGeom>
          <a:noFill/>
          <a:ln w="9525">
            <a:noFill/>
          </a:ln>
        </p:spPr>
        <p:txBody>
          <a:bodyPr wrap="square" lIns="91428" tIns="45714" rIns="91428" bIns="45714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微软雅黑" panose="020b0503020204020204" charset="-122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微软雅黑" panose="020b0503020204020204" charset="-122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微软雅黑" panose="020b0503020204020204" charset="-122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微软雅黑" panose="020b0503020204020204" charset="-122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微软雅黑" panose="020b0503020204020204" charset="-122"/>
                <a:cs typeface="+mn-cs"/>
              </a:defRPr>
            </a:lvl5pPr>
            <a:lvl6pPr marL="188658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48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38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28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Tx/>
              <a:buNone/>
            </a:pPr>
            <a:r>
              <a:rPr lang="zh-CN" altLang="en-US" sz="2400">
                <a:latin typeface="Times New Roman"/>
                <a:sym typeface="+mn-ea"/>
              </a:rPr>
              <a:t>减小压强：</a:t>
            </a:r>
            <a:endParaRPr lang="zh-CN" altLang="en-US" sz="2400">
              <a:latin typeface="Times New Roman"/>
              <a:sym typeface="+mn-ea"/>
            </a:endParaRPr>
          </a:p>
        </p:txBody>
      </p:sp>
      <p:sp>
        <p:nvSpPr>
          <p:cNvPr id="39" name="文本框 38" title=""/>
          <p:cNvSpPr txBox="1"/>
          <p:nvPr>
            <p:custDataLst>
              <p:tags r:id="rId25"/>
            </p:custDataLst>
          </p:nvPr>
        </p:nvSpPr>
        <p:spPr>
          <a:xfrm>
            <a:off x="3884380" y="3483815"/>
            <a:ext cx="428318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Times New Roman"/>
              </a:rPr>
              <a:t>增大压力或减小受力面积或</a:t>
            </a:r>
            <a:endParaRPr lang="zh-CN" altLang="en-US" sz="2400">
              <a:latin typeface="Times New Roman"/>
            </a:endParaRPr>
          </a:p>
          <a:p>
            <a:r>
              <a:rPr lang="zh-CN" altLang="en-US" sz="2400">
                <a:latin typeface="Times New Roman"/>
              </a:rPr>
              <a:t>同时增大压力并减小受力面积</a:t>
            </a:r>
            <a:endParaRPr lang="zh-CN" altLang="en-US" sz="2400">
              <a:latin typeface="Times New Roman"/>
            </a:endParaRPr>
          </a:p>
        </p:txBody>
      </p:sp>
      <p:sp>
        <p:nvSpPr>
          <p:cNvPr id="40" name="文本框 39" title=""/>
          <p:cNvSpPr txBox="1"/>
          <p:nvPr>
            <p:custDataLst>
              <p:tags r:id="rId26"/>
            </p:custDataLst>
          </p:nvPr>
        </p:nvSpPr>
        <p:spPr>
          <a:xfrm>
            <a:off x="3884380" y="4272388"/>
            <a:ext cx="428318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Times New Roman"/>
              </a:rPr>
              <a:t>减小压力或增大受力面积或</a:t>
            </a:r>
            <a:endParaRPr lang="zh-CN" altLang="en-US" sz="2400">
              <a:latin typeface="Times New Roman"/>
            </a:endParaRPr>
          </a:p>
          <a:p>
            <a:r>
              <a:rPr lang="zh-CN" altLang="en-US" sz="2400">
                <a:latin typeface="Times New Roman"/>
              </a:rPr>
              <a:t>同时</a:t>
            </a:r>
            <a:r>
              <a:rPr lang="zh-CN" altLang="en-US" sz="2400">
                <a:latin typeface="Times New Roman"/>
                <a:sym typeface="+mn-ea"/>
              </a:rPr>
              <a:t>减小</a:t>
            </a:r>
            <a:r>
              <a:rPr lang="zh-CN" altLang="en-US" sz="2400">
                <a:latin typeface="Times New Roman"/>
              </a:rPr>
              <a:t>压力并</a:t>
            </a:r>
            <a:r>
              <a:rPr lang="zh-CN" altLang="en-US" sz="2400">
                <a:latin typeface="Times New Roman"/>
                <a:sym typeface="+mn-ea"/>
              </a:rPr>
              <a:t>增大</a:t>
            </a:r>
            <a:r>
              <a:rPr lang="zh-CN" altLang="en-US" sz="2400">
                <a:latin typeface="Times New Roman"/>
              </a:rPr>
              <a:t>受力面积</a:t>
            </a:r>
            <a:endParaRPr lang="zh-CN" altLang="en-US" sz="2400">
              <a:latin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6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7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8" grpId="0"/>
      <p:bldP spid="2" grpId="0" animBg="1"/>
      <p:bldP spid="3" grpId="0"/>
      <p:bldP spid="10" grpId="0"/>
      <p:bldP spid="14" grpId="0"/>
      <p:bldP spid="21" grpId="0"/>
      <p:bldP spid="39" grpId="0"/>
      <p:bldP spid="28" grpId="0"/>
      <p:bldP spid="40" grpId="0"/>
      <p:bldP spid="9" grpId="0"/>
      <p:bldP spid="11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6" name="图片 4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-164554"/>
            <a:ext cx="2736304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7318" y="10527"/>
            <a:ext cx="2289810" cy="42989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r>
              <a:rPr lang="en-US" altLang="zh-CN" sz="2200" b="1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1</a:t>
            </a:r>
            <a:r>
              <a:rPr lang="zh-CN" altLang="en-US" sz="2200" b="1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星题  </a:t>
            </a:r>
            <a:r>
              <a:rPr lang="zh-CN" altLang="en-US" sz="2200" b="1" smtClean="0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基础过关</a:t>
            </a:r>
            <a:endParaRPr lang="zh-CN" altLang="en-US" sz="2200" b="1" smtClean="0">
              <a:solidFill>
                <a:schemeClr val="bg1"/>
              </a:solidFill>
              <a:latin typeface="黑体" panose="02010609060101010101" charset="-122"/>
              <a:ea typeface="黑体"/>
            </a:endParaRPr>
          </a:p>
        </p:txBody>
      </p:sp>
      <p:sp>
        <p:nvSpPr>
          <p:cNvPr id="8" name="QO_6_BD.1_1#400acbab9?vis=1&amp;pid=aada6b919&amp;color=0,0,0&amp;vtp=1&amp;bbb=1" title=""/>
          <p:cNvSpPr/>
          <p:nvPr>
            <p:custDataLst>
              <p:tags r:id="rId6"/>
            </p:custDataLst>
          </p:nvPr>
        </p:nvSpPr>
        <p:spPr>
          <a:xfrm>
            <a:off x="539496" y="1244600"/>
            <a:ext cx="8065008" cy="4745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algn="l" fontAlgn="auto" latinLnBrk="1">
              <a:lnSpc>
                <a:spcPts val="4200"/>
              </a:lnSpc>
            </a:pPr>
            <a:r>
              <a:rPr lang="en-US" altLang="zh-CN" sz="2400" b="1" i="0">
                <a:solidFill>
                  <a:srgbClr val="949493"/>
                </a:solidFill>
                <a:latin typeface="Times New Roman"/>
                <a:ea typeface="宋体" panose="02010600030101010101" pitchFamily="2" charset="-122"/>
                <a:cs typeface="Times New Roman" panose="02020603050405020304" pitchFamily="34" charset="-120"/>
              </a:rPr>
              <a:t>1.</a:t>
            </a:r>
            <a:r>
              <a:rPr lang="en-US" altLang="zh-CN" sz="2400" b="1" i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pitchFamily="34" charset="-120"/>
              </a:rPr>
              <a:t>判断下列关于压力的说法是否正确。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pic>
        <p:nvPicPr>
          <p:cNvPr id="9" name="C_5_BD#aada6b919?pid=a7e4d4c23&amp;color=0,0,0&amp;tib=255,255,255&amp;iip=1&amp;vtp=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51597" y="883157"/>
            <a:ext cx="1060704" cy="283464"/>
          </a:xfrm>
          <a:prstGeom prst="rect">
            <a:avLst/>
          </a:prstGeom>
        </p:spPr>
      </p:pic>
      <p:sp>
        <p:nvSpPr>
          <p:cNvPr id="11" name="C_5_BD#aada6b919?pid=a7e4d4c23&amp;color=0,0,0&amp;vtp=1&amp;bbb=1" title=""/>
          <p:cNvSpPr/>
          <p:nvPr>
            <p:custDataLst>
              <p:tags r:id="rId9"/>
            </p:custDataLst>
          </p:nvPr>
        </p:nvSpPr>
        <p:spPr>
          <a:xfrm>
            <a:off x="538992" y="826769"/>
            <a:ext cx="8064504" cy="39624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l" fontAlgn="auto" latinLnBrk="1">
              <a:lnSpc>
                <a:spcPts val="3200"/>
              </a:lnSpc>
            </a:pPr>
            <a:r>
              <a:rPr lang="en-US" altLang="zh-CN" sz="900" b="1" i="0" ker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34" charset="-120"/>
              </a:rPr>
              <a:t>                   </a:t>
            </a:r>
            <a:r>
              <a:rPr lang="en-US" altLang="zh-CN" sz="2600" b="1" i="0">
                <a:solidFill>
                  <a:srgbClr val="000000"/>
                </a:solidFill>
                <a:latin typeface="Times New Roman"/>
                <a:ea typeface="黑体"/>
                <a:cs typeface="Times New Roman" panose="02020603050405020304" pitchFamily="34" charset="-120"/>
              </a:rPr>
              <a:t>压力</a:t>
            </a:r>
            <a:endParaRPr lang="en-US" altLang="zh-CN" sz="1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13" name="QT_7_BD.2_1#2223bda9c?vis=1&amp;pid=400acbab9&amp;color=0,0,0&amp;vtp=1&amp;bbb=1" title=""/>
          <p:cNvSpPr/>
          <p:nvPr>
            <p:custDataLst>
              <p:tags r:id="rId10"/>
            </p:custDataLst>
          </p:nvPr>
        </p:nvSpPr>
        <p:spPr>
          <a:xfrm>
            <a:off x="538992" y="1772982"/>
            <a:ext cx="8065008" cy="4745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algn="l" fontAlgn="auto" latinLnBrk="1">
              <a:lnSpc>
                <a:spcPts val="4200"/>
              </a:lnSpc>
            </a:pPr>
            <a:r>
              <a:rPr lang="en-US" altLang="zh-CN" sz="2400" b="1" i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pitchFamily="34" charset="-120"/>
              </a:rPr>
              <a:t>(1)压力就是重力。(</a:t>
            </a:r>
            <a:r>
              <a:rPr lang="en-US" altLang="zh-CN" sz="2400" b="1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</a:t>
            </a:r>
            <a:r>
              <a:rPr lang="en-US" altLang="zh-CN" sz="2400" b="1" i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pitchFamily="34" charset="-120"/>
              </a:rPr>
              <a:t>)</a:t>
            </a:r>
            <a:r>
              <a:rPr lang="en-US" altLang="zh-CN" sz="2400" b="1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14" name="QT_7_AN.3_1#2223bda9c.bracket?vis=1&amp;pid=400acbab9&amp;color=0,0,0&amp;vpa=1&amp;vtp=1" title=""/>
          <p:cNvSpPr/>
          <p:nvPr>
            <p:custDataLst>
              <p:tags r:id="rId11"/>
            </p:custDataLst>
          </p:nvPr>
        </p:nvSpPr>
        <p:spPr>
          <a:xfrm>
            <a:off x="3157573" y="1761552"/>
            <a:ext cx="527050" cy="4745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fontAlgn="auto" latinLnBrk="1">
              <a:lnSpc>
                <a:spcPts val="4200"/>
              </a:lnSpc>
            </a:pPr>
            <a:r>
              <a:rPr lang="en-US" altLang="zh-CN" sz="2400" b="1" i="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  <a:cs typeface="Times New Roman" panose="02020603050405020304" pitchFamily="34" charset="-120"/>
              </a:rPr>
              <a:t>×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15" name="QT_7_BD.4_1#7ffa3c997?vis=1&amp;pid=400acbab9&amp;color=0,0,0&amp;vtp=1&amp;bbb=1" title=""/>
          <p:cNvSpPr/>
          <p:nvPr>
            <p:custDataLst>
              <p:tags r:id="rId12"/>
            </p:custDataLst>
          </p:nvPr>
        </p:nvSpPr>
        <p:spPr>
          <a:xfrm>
            <a:off x="538992" y="2307652"/>
            <a:ext cx="8065008" cy="4745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algn="l" fontAlgn="auto" latinLnBrk="1">
              <a:lnSpc>
                <a:spcPts val="4200"/>
              </a:lnSpc>
            </a:pPr>
            <a:r>
              <a:rPr lang="en-US" altLang="zh-CN" sz="2400" b="1" i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pitchFamily="34" charset="-120"/>
              </a:rPr>
              <a:t>(2)物体受到压力时都会发生形变。(</a:t>
            </a:r>
            <a:r>
              <a:rPr lang="en-US" altLang="zh-CN" sz="2400" b="1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</a:t>
            </a:r>
            <a:r>
              <a:rPr lang="en-US" altLang="zh-CN" sz="2400" b="1" i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pitchFamily="34" charset="-120"/>
              </a:rPr>
              <a:t>)</a:t>
            </a:r>
            <a:r>
              <a:rPr lang="en-US" altLang="zh-CN" sz="2400" b="1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16" name="QT_7_AN.5_1#7ffa3c997.bracket?vis=1&amp;pid=400acbab9&amp;color=0,0,0&amp;vpa=2&amp;vtp=1" title=""/>
          <p:cNvSpPr/>
          <p:nvPr>
            <p:custDataLst>
              <p:tags r:id="rId13"/>
            </p:custDataLst>
          </p:nvPr>
        </p:nvSpPr>
        <p:spPr>
          <a:xfrm>
            <a:off x="5378486" y="2296222"/>
            <a:ext cx="387350" cy="478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fontAlgn="auto" latinLnBrk="1">
              <a:lnSpc>
                <a:spcPts val="4200"/>
              </a:lnSpc>
            </a:pPr>
            <a:r>
              <a:rPr lang="en-US" altLang="zh-CN" sz="2400" b="1" i="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  <a:cs typeface="Times New Roman" panose="02020603050405020304" pitchFamily="34" charset="-120"/>
              </a:rPr>
              <a:t>√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17" name="QT_7_BD.6_1#02a6ac4ca?vis=1&amp;pid=400acbab9&amp;color=0,0,0&amp;vtp=1&amp;bbb=1" title=""/>
          <p:cNvSpPr/>
          <p:nvPr>
            <p:custDataLst>
              <p:tags r:id="rId14"/>
            </p:custDataLst>
          </p:nvPr>
        </p:nvSpPr>
        <p:spPr>
          <a:xfrm>
            <a:off x="538992" y="2842322"/>
            <a:ext cx="8065008" cy="4745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algn="l" fontAlgn="auto" latinLnBrk="1">
              <a:lnSpc>
                <a:spcPts val="4200"/>
              </a:lnSpc>
            </a:pPr>
            <a:r>
              <a:rPr lang="en-US" altLang="zh-CN" sz="2400" b="1" i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pitchFamily="34" charset="-120"/>
              </a:rPr>
              <a:t>(3)压力的方向总是竖直向下。(</a:t>
            </a:r>
            <a:r>
              <a:rPr lang="en-US" altLang="zh-CN" sz="2400" b="1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</a:t>
            </a:r>
            <a:r>
              <a:rPr lang="en-US" altLang="zh-CN" sz="2400" b="1" i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pitchFamily="34" charset="-120"/>
              </a:rPr>
              <a:t>)</a:t>
            </a:r>
            <a:r>
              <a:rPr lang="en-US" altLang="zh-CN" sz="2400" b="1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18" name="QT_7_AN.7_1#02a6ac4ca.bracket?vis=1&amp;pid=400acbab9&amp;color=0,0,0&amp;vpa=3&amp;vtp=1" title=""/>
          <p:cNvSpPr/>
          <p:nvPr>
            <p:custDataLst>
              <p:tags r:id="rId15"/>
            </p:custDataLst>
          </p:nvPr>
        </p:nvSpPr>
        <p:spPr>
          <a:xfrm>
            <a:off x="4689511" y="2830892"/>
            <a:ext cx="527050" cy="4745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fontAlgn="auto" latinLnBrk="1">
              <a:lnSpc>
                <a:spcPts val="4200"/>
              </a:lnSpc>
            </a:pPr>
            <a:r>
              <a:rPr lang="en-US" altLang="zh-CN" sz="2400" b="1" i="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  <a:cs typeface="Times New Roman" panose="02020603050405020304" pitchFamily="34" charset="-120"/>
              </a:rPr>
              <a:t>×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19" name="QT_7_BD.8_1#25510b24b?vis=1&amp;pid=400acbab9&amp;color=0,0,0&amp;vtp=1&amp;bbb=1" title=""/>
          <p:cNvSpPr/>
          <p:nvPr>
            <p:custDataLst>
              <p:tags r:id="rId16"/>
            </p:custDataLst>
          </p:nvPr>
        </p:nvSpPr>
        <p:spPr>
          <a:xfrm>
            <a:off x="538992" y="3376992"/>
            <a:ext cx="8065008" cy="4745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algn="l" fontAlgn="auto" latinLnBrk="1">
              <a:lnSpc>
                <a:spcPts val="4200"/>
              </a:lnSpc>
            </a:pPr>
            <a:r>
              <a:rPr lang="en-US" altLang="zh-CN" sz="2400" b="1" i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pitchFamily="34" charset="-120"/>
              </a:rPr>
              <a:t>(4)压力的作用点在被压物体上。(</a:t>
            </a:r>
            <a:r>
              <a:rPr lang="en-US" altLang="zh-CN" sz="2400" b="1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</a:t>
            </a:r>
            <a:r>
              <a:rPr lang="en-US" altLang="zh-CN" sz="2400" b="1" i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pitchFamily="34" charset="-120"/>
              </a:rPr>
              <a:t>)</a:t>
            </a:r>
            <a:r>
              <a:rPr lang="en-US" altLang="zh-CN" sz="2400" b="1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20" name="QT_7_AN.9_1#25510b24b.bracket?vis=1&amp;pid=400acbab9&amp;color=0,0,0&amp;vpa=4&amp;vtp=1" title=""/>
          <p:cNvSpPr/>
          <p:nvPr>
            <p:custDataLst>
              <p:tags r:id="rId17"/>
            </p:custDataLst>
          </p:nvPr>
        </p:nvSpPr>
        <p:spPr>
          <a:xfrm>
            <a:off x="5072098" y="3365562"/>
            <a:ext cx="387350" cy="478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fontAlgn="auto" latinLnBrk="1">
              <a:lnSpc>
                <a:spcPts val="4200"/>
              </a:lnSpc>
            </a:pPr>
            <a:r>
              <a:rPr lang="en-US" altLang="zh-CN" sz="2400" b="1" i="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  <a:cs typeface="Times New Roman" panose="02020603050405020304" pitchFamily="34" charset="-120"/>
              </a:rPr>
              <a:t>√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animBg="1"/>
      <p:bldP spid="16" grpId="0" build="p" animBg="1"/>
      <p:bldP spid="18" grpId="0" build="p" animBg="1"/>
      <p:bldP spid="20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5" name="文本框 74" title=""/>
          <p:cNvSpPr txBox="1"/>
          <p:nvPr>
            <p:custDataLst>
              <p:tags r:id="rId3"/>
            </p:custDataLst>
          </p:nvPr>
        </p:nvSpPr>
        <p:spPr>
          <a:xfrm>
            <a:off x="1369455" y="2642809"/>
            <a:ext cx="631302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定义：</a:t>
            </a:r>
            <a:r>
              <a:rPr lang="zh-CN" altLang="en-US" sz="2400" b="1">
                <a:solidFill>
                  <a:srgbClr val="008080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垂直</a:t>
            </a:r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作用在物体</a:t>
            </a:r>
            <a:r>
              <a:rPr lang="zh-CN" altLang="en-US" sz="2400" b="1">
                <a:solidFill>
                  <a:srgbClr val="008080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表面</a:t>
            </a:r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上的力叫做压力</a:t>
            </a:r>
            <a:endParaRPr lang="zh-CN" altLang="en-US" sz="240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8" name="文本框 77" title=""/>
          <p:cNvSpPr txBox="1"/>
          <p:nvPr>
            <p:custDataLst>
              <p:tags r:id="rId4"/>
            </p:custDataLst>
          </p:nvPr>
        </p:nvSpPr>
        <p:spPr>
          <a:xfrm>
            <a:off x="1369455" y="3148206"/>
            <a:ext cx="472254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作用效果：</a:t>
            </a:r>
            <a:r>
              <a:rPr lang="zh-CN" altLang="en-US" sz="240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使受压物体发生形变</a:t>
            </a:r>
            <a:endParaRPr lang="zh-CN" altLang="en-US" sz="2400"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9" name="文本框 78" title=""/>
          <p:cNvSpPr txBox="1"/>
          <p:nvPr>
            <p:custDataLst>
              <p:tags r:id="rId5"/>
            </p:custDataLst>
          </p:nvPr>
        </p:nvSpPr>
        <p:spPr>
          <a:xfrm>
            <a:off x="1369455" y="3653604"/>
            <a:ext cx="59181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压力的方向：</a:t>
            </a:r>
            <a:r>
              <a:rPr lang="zh-CN" altLang="en-US" sz="240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垂直于接触面指向被压物体</a:t>
            </a:r>
            <a:endParaRPr lang="zh-CN" altLang="en-US" sz="2400"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2" name="文本框 81" title=""/>
          <p:cNvSpPr txBox="1"/>
          <p:nvPr>
            <p:custDataLst>
              <p:tags r:id="rId6"/>
            </p:custDataLst>
          </p:nvPr>
        </p:nvSpPr>
        <p:spPr>
          <a:xfrm>
            <a:off x="1369555" y="4159002"/>
            <a:ext cx="397714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作用点：</a:t>
            </a:r>
            <a:r>
              <a:rPr lang="zh-CN" altLang="en-US" sz="240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在被压物体表面</a:t>
            </a:r>
            <a:r>
              <a:rPr lang="zh-CN" altLang="en-US" sz="2400">
                <a:effectLst/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上</a:t>
            </a:r>
            <a:endParaRPr lang="zh-CN" altLang="en-US" sz="2400"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7"/>
            </p:custDataLst>
          </p:nvPr>
        </p:nvSpPr>
        <p:spPr>
          <a:xfrm>
            <a:off x="1547233" y="752965"/>
            <a:ext cx="3896514" cy="15297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eaLnBrk="0" fontAlgn="base" hangingPunct="0">
              <a:lnSpc>
                <a:spcPct val="130000"/>
              </a:lnSpc>
              <a:buClrTx/>
              <a:buSzTx/>
              <a:buFontTx/>
            </a:pPr>
            <a:r>
              <a:rPr lang="zh-CN" altLang="en-US" sz="2400">
                <a:solidFill>
                  <a:sysClr val="windowText" lastClr="0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墨水</a:t>
            </a:r>
            <a:r>
              <a:rPr lang="zh-CN" altLang="en-US" sz="2400">
                <a:solidFill>
                  <a:srgbClr val="00808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垂直</a:t>
            </a:r>
            <a:r>
              <a:rPr lang="zh-CN" altLang="en-US" sz="2400">
                <a:solidFill>
                  <a:sysClr val="windowText" lastClr="0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压在桌面上的力</a:t>
            </a:r>
            <a:endParaRPr lang="zh-CN" altLang="en-US" sz="2400"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eaLnBrk="0" fontAlgn="base" hangingPunct="0">
              <a:lnSpc>
                <a:spcPct val="130000"/>
              </a:lnSpc>
              <a:buClrTx/>
              <a:buSzTx/>
              <a:buFontTx/>
            </a:pPr>
            <a:r>
              <a:rPr lang="zh-CN" altLang="en-US" sz="2400">
                <a:solidFill>
                  <a:sysClr val="windowText" lastClr="0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木块</a:t>
            </a:r>
            <a:r>
              <a:rPr lang="zh-CN" altLang="en-US" sz="2400">
                <a:solidFill>
                  <a:srgbClr val="00808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垂直</a:t>
            </a:r>
            <a:r>
              <a:rPr lang="zh-CN" altLang="en-US" sz="2400">
                <a:solidFill>
                  <a:sysClr val="windowText" lastClr="0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压在传送带上的力</a:t>
            </a:r>
            <a:endParaRPr lang="zh-CN" altLang="en-US" sz="2400"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eaLnBrk="0" fontAlgn="base" hangingPunct="0">
              <a:lnSpc>
                <a:spcPct val="130000"/>
              </a:lnSpc>
              <a:buClrTx/>
              <a:buSzTx/>
              <a:buFontTx/>
            </a:pPr>
            <a:r>
              <a:rPr lang="zh-CN" altLang="en-US" sz="2400">
                <a:solidFill>
                  <a:sysClr val="windowText" lastClr="0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图钉</a:t>
            </a:r>
            <a:r>
              <a:rPr lang="zh-CN" altLang="en-US" sz="2400">
                <a:solidFill>
                  <a:srgbClr val="00808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垂直</a:t>
            </a:r>
            <a:r>
              <a:rPr lang="zh-CN" altLang="en-US" sz="2400">
                <a:solidFill>
                  <a:sysClr val="windowText" lastClr="0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压在墙面上的力</a:t>
            </a:r>
            <a:endParaRPr lang="zh-CN" altLang="en-US" sz="2400">
              <a:solidFill>
                <a:sysClr val="windowText" lastClr="000000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左大括号 3" title=""/>
          <p:cNvSpPr/>
          <p:nvPr>
            <p:custDataLst>
              <p:tags r:id="rId8"/>
            </p:custDataLst>
          </p:nvPr>
        </p:nvSpPr>
        <p:spPr>
          <a:xfrm flipH="1">
            <a:off x="5575811" y="1037410"/>
            <a:ext cx="215873" cy="1054605"/>
          </a:xfrm>
          <a:prstGeom prst="leftBrace">
            <a:avLst/>
          </a:prstGeom>
          <a:ln w="25400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6" name="组合 5" title=""/>
          <p:cNvGrpSpPr/>
          <p:nvPr>
            <p:custDataLst>
              <p:tags r:id="rId9"/>
            </p:custDataLst>
          </p:nvPr>
        </p:nvGrpSpPr>
        <p:grpSpPr>
          <a:xfrm>
            <a:off x="5923748" y="472647"/>
            <a:ext cx="1759368" cy="2090162"/>
            <a:chOff x="1142" y="601"/>
            <a:chExt cx="2771" cy="3292"/>
          </a:xfrm>
        </p:grpSpPr>
        <p:pic>
          <p:nvPicPr>
            <p:cNvPr id="105" name="图片 104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0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32374"/>
            <a:stretch>
              <a:fillRect/>
            </a:stretch>
          </p:blipFill>
          <p:spPr>
            <a:xfrm>
              <a:off x="1142" y="601"/>
              <a:ext cx="2771" cy="329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" name="文本框 4"/>
            <p:cNvSpPr txBox="1"/>
            <p:nvPr>
              <p:custDataLst>
                <p:tags r:id="rId12"/>
              </p:custDataLst>
            </p:nvPr>
          </p:nvSpPr>
          <p:spPr>
            <a:xfrm>
              <a:off x="2276" y="1972"/>
              <a:ext cx="129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eaLnBrk="0" fontAlgn="auto" hangingPunct="0">
                <a:lnSpc>
                  <a:spcPct val="100000"/>
                </a:lnSpc>
                <a:buClrTx/>
                <a:buSzTx/>
                <a:buFontTx/>
              </a:pPr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压力</a:t>
              </a:r>
              <a:endPara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8" name="组合 9" title=""/>
          <p:cNvGrpSpPr/>
          <p:nvPr>
            <p:custDataLst>
              <p:tags r:id="rId13"/>
            </p:custDataLst>
          </p:nvPr>
        </p:nvGrpSpPr>
        <p:grpSpPr>
          <a:xfrm>
            <a:off x="564" y="55687"/>
            <a:ext cx="2408892" cy="491490"/>
            <a:chOff x="0" y="623478"/>
            <a:chExt cx="2831534" cy="575158"/>
          </a:xfrm>
        </p:grpSpPr>
        <p:grpSp>
          <p:nvGrpSpPr>
            <p:cNvPr id="3" name="组合 10"/>
            <p:cNvGrpSpPr/>
            <p:nvPr>
              <p:custDataLst>
                <p:tags r:id="rId14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7" name="矩形 6"/>
              <p:cNvSpPr/>
              <p:nvPr>
                <p:custDataLst>
                  <p:tags r:id="rId15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16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9" name="文本框 11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508242" y="623478"/>
              <a:ext cx="2323292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一、压力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8" grpId="0"/>
      <p:bldP spid="79" grpId="0"/>
      <p:bldP spid="82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" name="文本框 8" title=""/>
          <p:cNvSpPr txBox="1"/>
          <p:nvPr>
            <p:custDataLst>
              <p:tags r:id="rId3"/>
            </p:custDataLst>
          </p:nvPr>
        </p:nvSpPr>
        <p:spPr>
          <a:xfrm>
            <a:off x="3311046" y="601536"/>
            <a:ext cx="2627306" cy="4603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t" anchorCtr="0">
            <a:spAutoFit/>
          </a:bodyPr>
          <a:lstStyle/>
          <a:p>
            <a:pPr lvl="0" algn="l" eaLnBrk="0" fontAlgn="base" hangingPunct="0">
              <a:buClrTx/>
              <a:buSzTx/>
              <a:buFontTx/>
            </a:pPr>
            <a:r>
              <a:rPr lang="zh-CN" altLang="en-US" sz="2400">
                <a:latin typeface="Times New Roman"/>
                <a:ea typeface="微软雅黑" panose="020b0503020204020204" charset="-122"/>
                <a:cs typeface="黑体" panose="02010609060101010101" charset="-122"/>
                <a:sym typeface="+mn-ea"/>
              </a:rPr>
              <a:t>压力等于重力吗？</a:t>
            </a:r>
            <a:endParaRPr lang="zh-CN" altLang="en-US" sz="2400">
              <a:latin typeface="Times New Roman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4"/>
            </p:custDataLst>
          </p:nvPr>
        </p:nvGrpSpPr>
        <p:grpSpPr>
          <a:xfrm>
            <a:off x="6725019" y="1359632"/>
            <a:ext cx="1528256" cy="1638098"/>
            <a:chOff x="10591" y="2141"/>
            <a:chExt cx="2407" cy="2580"/>
          </a:xfrm>
        </p:grpSpPr>
        <p:grpSp>
          <p:nvGrpSpPr>
            <p:cNvPr id="9273" name="Group 21"/>
            <p:cNvGrpSpPr/>
            <p:nvPr>
              <p:custDataLst>
                <p:tags r:id="rId5"/>
              </p:custDataLst>
            </p:nvPr>
          </p:nvGrpSpPr>
          <p:grpSpPr>
            <a:xfrm rot="5347773">
              <a:off x="9570" y="3162"/>
              <a:ext cx="2191" cy="149"/>
              <a:chExt cx="1338" cy="130"/>
            </a:xfrm>
          </p:grpSpPr>
          <p:sp>
            <p:nvSpPr>
              <p:cNvPr id="9309" name="Line 22"/>
              <p:cNvSpPr>
                <a:spLocks noChangeShapeType="1"/>
              </p:cNvSpPr>
              <p:nvPr>
                <p:custDataLst>
                  <p:tags r:id="rId6"/>
                </p:custDataLst>
              </p:nvPr>
            </p:nvSpPr>
            <p:spPr bwMode="auto">
              <a:xfrm flipH="1">
                <a:off x="0" y="8"/>
                <a:ext cx="120" cy="12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9310" name="Line 23"/>
              <p:cNvSpPr>
                <a:spLocks noChangeShapeType="1"/>
              </p:cNvSpPr>
              <p:nvPr>
                <p:custDataLst>
                  <p:tags r:id="rId7"/>
                </p:custDataLst>
              </p:nvPr>
            </p:nvSpPr>
            <p:spPr bwMode="auto">
              <a:xfrm flipH="1">
                <a:off x="120" y="8"/>
                <a:ext cx="121" cy="12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9311" name="Line 24"/>
              <p:cNvSpPr>
                <a:spLocks noChangeShapeType="1"/>
              </p:cNvSpPr>
              <p:nvPr>
                <p:custDataLst>
                  <p:tags r:id="rId8"/>
                </p:custDataLst>
              </p:nvPr>
            </p:nvSpPr>
            <p:spPr bwMode="auto">
              <a:xfrm flipH="1">
                <a:off x="241" y="8"/>
                <a:ext cx="120" cy="12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9312" name="Line 25"/>
              <p:cNvSpPr>
                <a:spLocks noChangeShapeType="1"/>
              </p:cNvSpPr>
              <p:nvPr>
                <p:custDataLst>
                  <p:tags r:id="rId9"/>
                </p:custDataLst>
              </p:nvPr>
            </p:nvSpPr>
            <p:spPr bwMode="auto">
              <a:xfrm flipH="1">
                <a:off x="361" y="8"/>
                <a:ext cx="120" cy="12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9313" name="Line 26"/>
              <p:cNvSpPr>
                <a:spLocks noChangeShapeType="1"/>
              </p:cNvSpPr>
              <p:nvPr>
                <p:custDataLst>
                  <p:tags r:id="rId10"/>
                </p:custDataLst>
              </p:nvPr>
            </p:nvSpPr>
            <p:spPr bwMode="auto">
              <a:xfrm flipH="1">
                <a:off x="481" y="8"/>
                <a:ext cx="120" cy="12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9314" name="Line 27"/>
              <p:cNvSpPr>
                <a:spLocks noChangeShapeType="1"/>
              </p:cNvSpPr>
              <p:nvPr>
                <p:custDataLst>
                  <p:tags r:id="rId11"/>
                </p:custDataLst>
              </p:nvPr>
            </p:nvSpPr>
            <p:spPr bwMode="auto">
              <a:xfrm flipH="1">
                <a:off x="601" y="8"/>
                <a:ext cx="121" cy="12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9315" name="Line 28"/>
              <p:cNvSpPr>
                <a:spLocks noChangeShapeType="1"/>
              </p:cNvSpPr>
              <p:nvPr>
                <p:custDataLst>
                  <p:tags r:id="rId12"/>
                </p:custDataLst>
              </p:nvPr>
            </p:nvSpPr>
            <p:spPr bwMode="auto">
              <a:xfrm flipH="1">
                <a:off x="722" y="8"/>
                <a:ext cx="120" cy="12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9316" name="Line 29"/>
              <p:cNvSpPr>
                <a:spLocks noChangeShapeType="1"/>
              </p:cNvSpPr>
              <p:nvPr>
                <p:custDataLst>
                  <p:tags r:id="rId13"/>
                </p:custDataLst>
              </p:nvPr>
            </p:nvSpPr>
            <p:spPr bwMode="auto">
              <a:xfrm flipH="1">
                <a:off x="842" y="8"/>
                <a:ext cx="120" cy="12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9317" name="Line 30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 flipH="1">
                <a:off x="962" y="8"/>
                <a:ext cx="120" cy="12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9318" name="Line 31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 flipH="1">
                <a:off x="1082" y="8"/>
                <a:ext cx="121" cy="12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9319" name="Line 32"/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 flipH="1">
                <a:off x="1203" y="8"/>
                <a:ext cx="120" cy="12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9320" name="Line 33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23" y="0"/>
                <a:ext cx="1315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9274" name="Group 34"/>
            <p:cNvGrpSpPr/>
            <p:nvPr>
              <p:custDataLst>
                <p:tags r:id="rId18"/>
              </p:custDataLst>
            </p:nvPr>
          </p:nvGrpSpPr>
          <p:grpSpPr>
            <a:xfrm rot="5400000">
              <a:off x="10794" y="2815"/>
              <a:ext cx="474" cy="783"/>
              <a:chExt cx="294" cy="1530"/>
            </a:xfrm>
          </p:grpSpPr>
          <p:sp>
            <p:nvSpPr>
              <p:cNvPr id="9307" name="AutoShape 35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 flipV="1">
                <a:off x="105" y="90"/>
                <a:ext cx="105" cy="1440"/>
              </a:xfrm>
              <a:prstGeom prst="triangle">
                <a:avLst>
                  <a:gd name="adj" fmla="val 50000"/>
                </a:avLst>
              </a:prstGeom>
              <a:solidFill>
                <a:srgbClr val="969696"/>
              </a:solidFill>
              <a:ln w="9525">
                <a:solidFill>
                  <a:srgbClr val="000000"/>
                </a:solidFill>
                <a:miter lim="800000"/>
              </a:ln>
            </p:spPr>
            <p:txBody>
              <a:bodyPr/>
              <a:lstStyle/>
              <a:p>
                <a:endParaRPr lang="zh-CN" altLang="en-US" sz="21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9308" name="Oval 36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0" y="0"/>
                <a:ext cx="294" cy="77"/>
              </a:xfrm>
              <a:prstGeom prst="ellipse">
                <a:avLst/>
              </a:prstGeom>
              <a:solidFill>
                <a:srgbClr val="969696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 sz="21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grpSp>
          <p:nvGrpSpPr>
            <p:cNvPr id="9275" name="Group 37"/>
            <p:cNvGrpSpPr/>
            <p:nvPr>
              <p:custDataLst>
                <p:tags r:id="rId21"/>
              </p:custDataLst>
            </p:nvPr>
          </p:nvGrpSpPr>
          <p:grpSpPr>
            <a:xfrm rot="5400000">
              <a:off x="11387" y="3110"/>
              <a:ext cx="1657" cy="1567"/>
              <a:chExt cx="2475" cy="3140"/>
            </a:xfrm>
          </p:grpSpPr>
          <p:grpSp>
            <p:nvGrpSpPr>
              <p:cNvPr id="9276" name="Group 38"/>
              <p:cNvGrpSpPr/>
              <p:nvPr>
                <p:custDataLst>
                  <p:tags r:id="rId22"/>
                </p:custDataLst>
              </p:nvPr>
            </p:nvGrpSpPr>
            <p:grpSpPr>
              <a:xfrm>
                <a:off x="0" y="739"/>
                <a:ext cx="2288" cy="2401"/>
                <a:chExt cx="2288" cy="2401"/>
              </a:xfrm>
            </p:grpSpPr>
            <p:grpSp>
              <p:nvGrpSpPr>
                <p:cNvPr id="9280" name="Group 39"/>
                <p:cNvGrpSpPr/>
                <p:nvPr>
                  <p:custDataLst>
                    <p:tags r:id="rId23"/>
                  </p:custDataLst>
                </p:nvPr>
              </p:nvGrpSpPr>
              <p:grpSpPr>
                <a:xfrm>
                  <a:off x="1803" y="0"/>
                  <a:ext cx="485" cy="328"/>
                  <a:chExt cx="485" cy="328"/>
                </a:xfrm>
              </p:grpSpPr>
              <p:sp>
                <p:nvSpPr>
                  <p:cNvPr id="9305" name="未知"/>
                  <p:cNvSpPr>
                    <a:spLocks noChangeArrowheads="1"/>
                  </p:cNvSpPr>
                  <p:nvPr>
                    <p:custDataLst>
                      <p:tags r:id="rId24"/>
                    </p:custDataLst>
                  </p:nvPr>
                </p:nvSpPr>
                <p:spPr bwMode="auto">
                  <a:xfrm>
                    <a:off x="0" y="150"/>
                    <a:ext cx="293" cy="178"/>
                  </a:xfrm>
                  <a:custGeom>
                    <a:gdLst>
                      <a:gd name="T0" fmla="*/ 0 w 293"/>
                      <a:gd name="T1" fmla="*/ 178 h 178"/>
                      <a:gd name="T2" fmla="*/ 293 w 293"/>
                      <a:gd name="T3" fmla="*/ 144 h 178"/>
                      <a:gd name="T4" fmla="*/ 98 w 293"/>
                      <a:gd name="T5" fmla="*/ 0 h 178"/>
                      <a:gd name="T6" fmla="*/ 0 w 293"/>
                      <a:gd name="T7" fmla="*/ 178 h 17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93"/>
                      <a:gd name="T13" fmla="*/ 0 h 178"/>
                      <a:gd name="T14" fmla="*/ 293 w 293"/>
                      <a:gd name="T15" fmla="*/ 178 h 178"/>
                    </a:gdLst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93" h="178">
                        <a:moveTo>
                          <a:pt x="0" y="178"/>
                        </a:moveTo>
                        <a:lnTo>
                          <a:pt x="293" y="144"/>
                        </a:lnTo>
                        <a:lnTo>
                          <a:pt x="98" y="0"/>
                        </a:lnTo>
                        <a:lnTo>
                          <a:pt x="0" y="178"/>
                        </a:lnTo>
                        <a:close/>
                      </a:path>
                    </a:pathLst>
                  </a:custGeom>
                  <a:solidFill>
                    <a:srgbClr val="5F5F5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 sz="2100">
                      <a:latin typeface="Times New Roman"/>
                      <a:ea typeface="微软雅黑" panose="020b0503020204020204" charset="-122"/>
                      <a:cs typeface="Times New Roman" panose="02020603050405020304" charset="0"/>
                    </a:endParaRPr>
                  </a:p>
                </p:txBody>
              </p:sp>
              <p:sp>
                <p:nvSpPr>
                  <p:cNvPr id="9306" name="未知"/>
                  <p:cNvSpPr>
                    <a:spLocks noChangeArrowheads="1"/>
                  </p:cNvSpPr>
                  <p:nvPr>
                    <p:custDataLst>
                      <p:tags r:id="rId25"/>
                    </p:custDataLst>
                  </p:nvPr>
                </p:nvSpPr>
                <p:spPr bwMode="auto">
                  <a:xfrm>
                    <a:off x="276" y="0"/>
                    <a:ext cx="209" cy="189"/>
                  </a:xfrm>
                  <a:custGeom>
                    <a:gdLst>
                      <a:gd name="T0" fmla="*/ 0 w 209"/>
                      <a:gd name="T1" fmla="*/ 178 h 189"/>
                      <a:gd name="T2" fmla="*/ 209 w 209"/>
                      <a:gd name="T3" fmla="*/ 189 h 189"/>
                      <a:gd name="T4" fmla="*/ 160 w 209"/>
                      <a:gd name="T5" fmla="*/ 0 h 189"/>
                      <a:gd name="T6" fmla="*/ 0 w 209"/>
                      <a:gd name="T7" fmla="*/ 178 h 189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09"/>
                      <a:gd name="T13" fmla="*/ 0 h 189"/>
                      <a:gd name="T14" fmla="*/ 209 w 209"/>
                      <a:gd name="T15" fmla="*/ 189 h 189"/>
                    </a:gdLst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09" h="189">
                        <a:moveTo>
                          <a:pt x="0" y="178"/>
                        </a:moveTo>
                        <a:lnTo>
                          <a:pt x="209" y="189"/>
                        </a:lnTo>
                        <a:lnTo>
                          <a:pt x="160" y="0"/>
                        </a:lnTo>
                        <a:lnTo>
                          <a:pt x="0" y="178"/>
                        </a:lnTo>
                        <a:close/>
                      </a:path>
                    </a:pathLst>
                  </a:custGeom>
                  <a:solidFill>
                    <a:srgbClr val="5F5F5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 sz="2100">
                      <a:latin typeface="Times New Roman"/>
                      <a:ea typeface="微软雅黑" panose="020b0503020204020204" charset="-122"/>
                      <a:cs typeface="Times New Roman" panose="02020603050405020304" charset="0"/>
                    </a:endParaRPr>
                  </a:p>
                </p:txBody>
              </p:sp>
            </p:grpSp>
            <p:grpSp>
              <p:nvGrpSpPr>
                <p:cNvPr id="9281" name="Group 42"/>
                <p:cNvGrpSpPr/>
                <p:nvPr>
                  <p:custDataLst>
                    <p:tags r:id="rId26"/>
                  </p:custDataLst>
                </p:nvPr>
              </p:nvGrpSpPr>
              <p:grpSpPr>
                <a:xfrm>
                  <a:off x="0" y="83"/>
                  <a:ext cx="2197" cy="2318"/>
                  <a:chExt cx="2197" cy="2318"/>
                </a:xfrm>
              </p:grpSpPr>
              <p:sp>
                <p:nvSpPr>
                  <p:cNvPr id="9282" name="未知"/>
                  <p:cNvSpPr>
                    <a:spLocks noChangeArrowheads="1"/>
                  </p:cNvSpPr>
                  <p:nvPr>
                    <p:custDataLst>
                      <p:tags r:id="rId27"/>
                    </p:custDataLst>
                  </p:nvPr>
                </p:nvSpPr>
                <p:spPr bwMode="auto">
                  <a:xfrm>
                    <a:off x="0" y="0"/>
                    <a:ext cx="2197" cy="2318"/>
                  </a:xfrm>
                  <a:custGeom>
                    <a:gdLst>
                      <a:gd name="T0" fmla="*/ 902 w 2197"/>
                      <a:gd name="T1" fmla="*/ 73 h 2318"/>
                      <a:gd name="T2" fmla="*/ 893 w 2197"/>
                      <a:gd name="T3" fmla="*/ 199 h 2318"/>
                      <a:gd name="T4" fmla="*/ 860 w 2197"/>
                      <a:gd name="T5" fmla="*/ 355 h 2318"/>
                      <a:gd name="T6" fmla="*/ 796 w 2197"/>
                      <a:gd name="T7" fmla="*/ 482 h 2318"/>
                      <a:gd name="T8" fmla="*/ 696 w 2197"/>
                      <a:gd name="T9" fmla="*/ 597 h 2318"/>
                      <a:gd name="T10" fmla="*/ 589 w 2197"/>
                      <a:gd name="T11" fmla="*/ 722 h 2318"/>
                      <a:gd name="T12" fmla="*/ 486 w 2197"/>
                      <a:gd name="T13" fmla="*/ 989 h 2318"/>
                      <a:gd name="T14" fmla="*/ 453 w 2197"/>
                      <a:gd name="T15" fmla="*/ 1213 h 2318"/>
                      <a:gd name="T16" fmla="*/ 404 w 2197"/>
                      <a:gd name="T17" fmla="*/ 1463 h 2318"/>
                      <a:gd name="T18" fmla="*/ 321 w 2197"/>
                      <a:gd name="T19" fmla="*/ 1667 h 2318"/>
                      <a:gd name="T20" fmla="*/ 198 w 2197"/>
                      <a:gd name="T21" fmla="*/ 1890 h 2318"/>
                      <a:gd name="T22" fmla="*/ 85 w 2197"/>
                      <a:gd name="T23" fmla="*/ 2082 h 2318"/>
                      <a:gd name="T24" fmla="*/ 0 w 2197"/>
                      <a:gd name="T25" fmla="*/ 2208 h 2318"/>
                      <a:gd name="T26" fmla="*/ 15 w 2197"/>
                      <a:gd name="T27" fmla="*/ 2247 h 2318"/>
                      <a:gd name="T28" fmla="*/ 64 w 2197"/>
                      <a:gd name="T29" fmla="*/ 2287 h 2318"/>
                      <a:gd name="T30" fmla="*/ 232 w 2197"/>
                      <a:gd name="T31" fmla="*/ 2318 h 2318"/>
                      <a:gd name="T32" fmla="*/ 381 w 2197"/>
                      <a:gd name="T33" fmla="*/ 2259 h 2318"/>
                      <a:gd name="T34" fmla="*/ 525 w 2197"/>
                      <a:gd name="T35" fmla="*/ 2105 h 2318"/>
                      <a:gd name="T36" fmla="*/ 571 w 2197"/>
                      <a:gd name="T37" fmla="*/ 2001 h 2318"/>
                      <a:gd name="T38" fmla="*/ 678 w 2197"/>
                      <a:gd name="T39" fmla="*/ 1775 h 2318"/>
                      <a:gd name="T40" fmla="*/ 832 w 2197"/>
                      <a:gd name="T41" fmla="*/ 1783 h 2318"/>
                      <a:gd name="T42" fmla="*/ 881 w 2197"/>
                      <a:gd name="T43" fmla="*/ 1983 h 2318"/>
                      <a:gd name="T44" fmla="*/ 933 w 2197"/>
                      <a:gd name="T45" fmla="*/ 2097 h 2318"/>
                      <a:gd name="T46" fmla="*/ 989 w 2197"/>
                      <a:gd name="T47" fmla="*/ 2189 h 2318"/>
                      <a:gd name="T48" fmla="*/ 1053 w 2197"/>
                      <a:gd name="T49" fmla="*/ 2252 h 2318"/>
                      <a:gd name="T50" fmla="*/ 1144 w 2197"/>
                      <a:gd name="T51" fmla="*/ 2287 h 2318"/>
                      <a:gd name="T52" fmla="*/ 1241 w 2197"/>
                      <a:gd name="T53" fmla="*/ 2288 h 2318"/>
                      <a:gd name="T54" fmla="*/ 1314 w 2197"/>
                      <a:gd name="T55" fmla="*/ 2267 h 2318"/>
                      <a:gd name="T56" fmla="*/ 1434 w 2197"/>
                      <a:gd name="T57" fmla="*/ 2040 h 2318"/>
                      <a:gd name="T58" fmla="*/ 1553 w 2197"/>
                      <a:gd name="T59" fmla="*/ 2069 h 2318"/>
                      <a:gd name="T60" fmla="*/ 1623 w 2197"/>
                      <a:gd name="T61" fmla="*/ 2060 h 2318"/>
                      <a:gd name="T62" fmla="*/ 1680 w 2197"/>
                      <a:gd name="T63" fmla="*/ 2001 h 2318"/>
                      <a:gd name="T64" fmla="*/ 1729 w 2197"/>
                      <a:gd name="T65" fmla="*/ 1907 h 2318"/>
                      <a:gd name="T66" fmla="*/ 1741 w 2197"/>
                      <a:gd name="T67" fmla="*/ 1826 h 2318"/>
                      <a:gd name="T68" fmla="*/ 1814 w 2197"/>
                      <a:gd name="T69" fmla="*/ 1790 h 2318"/>
                      <a:gd name="T70" fmla="*/ 1886 w 2197"/>
                      <a:gd name="T71" fmla="*/ 1765 h 2318"/>
                      <a:gd name="T72" fmla="*/ 1942 w 2197"/>
                      <a:gd name="T73" fmla="*/ 1711 h 2318"/>
                      <a:gd name="T74" fmla="*/ 1989 w 2197"/>
                      <a:gd name="T75" fmla="*/ 1639 h 2318"/>
                      <a:gd name="T76" fmla="*/ 2009 w 2197"/>
                      <a:gd name="T77" fmla="*/ 1558 h 2318"/>
                      <a:gd name="T78" fmla="*/ 1966 w 2197"/>
                      <a:gd name="T79" fmla="*/ 1442 h 2318"/>
                      <a:gd name="T80" fmla="*/ 2071 w 2197"/>
                      <a:gd name="T81" fmla="*/ 1437 h 2318"/>
                      <a:gd name="T82" fmla="*/ 2123 w 2197"/>
                      <a:gd name="T83" fmla="*/ 1391 h 2318"/>
                      <a:gd name="T84" fmla="*/ 2167 w 2197"/>
                      <a:gd name="T85" fmla="*/ 1313 h 2318"/>
                      <a:gd name="T86" fmla="*/ 2197 w 2197"/>
                      <a:gd name="T87" fmla="*/ 1236 h 2318"/>
                      <a:gd name="T88" fmla="*/ 2192 w 2197"/>
                      <a:gd name="T89" fmla="*/ 1157 h 2318"/>
                      <a:gd name="T90" fmla="*/ 2167 w 2197"/>
                      <a:gd name="T91" fmla="*/ 1084 h 2318"/>
                      <a:gd name="T92" fmla="*/ 2105 w 2197"/>
                      <a:gd name="T93" fmla="*/ 1005 h 2318"/>
                      <a:gd name="T94" fmla="*/ 2064 w 2197"/>
                      <a:gd name="T95" fmla="*/ 835 h 2318"/>
                      <a:gd name="T96" fmla="*/ 1993 w 2197"/>
                      <a:gd name="T97" fmla="*/ 695 h 2318"/>
                      <a:gd name="T98" fmla="*/ 1993 w 2197"/>
                      <a:gd name="T99" fmla="*/ 603 h 2318"/>
                      <a:gd name="T100" fmla="*/ 1934 w 2197"/>
                      <a:gd name="T101" fmla="*/ 480 h 2318"/>
                      <a:gd name="T102" fmla="*/ 1916 w 2197"/>
                      <a:gd name="T103" fmla="*/ 361 h 2318"/>
                      <a:gd name="T104" fmla="*/ 1888 w 2197"/>
                      <a:gd name="T105" fmla="*/ 257 h 2318"/>
                      <a:gd name="T106" fmla="*/ 1888 w 2197"/>
                      <a:gd name="T107" fmla="*/ 150 h 2318"/>
                      <a:gd name="T108" fmla="*/ 1860 w 2197"/>
                      <a:gd name="T109" fmla="*/ 0 h 2318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w 2197"/>
                      <a:gd name="T166" fmla="*/ 0 h 2318"/>
                      <a:gd name="T167" fmla="*/ 2197 w 2197"/>
                      <a:gd name="T168" fmla="*/ 2318 h 2318"/>
                    </a:gdLst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T165" t="T166" r="T167" b="T168"/>
                    <a:pathLst>
                      <a:path w="2197" h="2318">
                        <a:moveTo>
                          <a:pt x="893" y="10"/>
                        </a:moveTo>
                        <a:lnTo>
                          <a:pt x="902" y="73"/>
                        </a:lnTo>
                        <a:lnTo>
                          <a:pt x="906" y="123"/>
                        </a:lnTo>
                        <a:lnTo>
                          <a:pt x="893" y="199"/>
                        </a:lnTo>
                        <a:lnTo>
                          <a:pt x="868" y="317"/>
                        </a:lnTo>
                        <a:lnTo>
                          <a:pt x="860" y="355"/>
                        </a:lnTo>
                        <a:lnTo>
                          <a:pt x="837" y="412"/>
                        </a:lnTo>
                        <a:lnTo>
                          <a:pt x="796" y="482"/>
                        </a:lnTo>
                        <a:lnTo>
                          <a:pt x="745" y="546"/>
                        </a:lnTo>
                        <a:lnTo>
                          <a:pt x="696" y="597"/>
                        </a:lnTo>
                        <a:lnTo>
                          <a:pt x="646" y="649"/>
                        </a:lnTo>
                        <a:lnTo>
                          <a:pt x="589" y="722"/>
                        </a:lnTo>
                        <a:lnTo>
                          <a:pt x="530" y="830"/>
                        </a:lnTo>
                        <a:lnTo>
                          <a:pt x="486" y="989"/>
                        </a:lnTo>
                        <a:lnTo>
                          <a:pt x="479" y="1074"/>
                        </a:lnTo>
                        <a:lnTo>
                          <a:pt x="453" y="1213"/>
                        </a:lnTo>
                        <a:lnTo>
                          <a:pt x="428" y="1371"/>
                        </a:lnTo>
                        <a:lnTo>
                          <a:pt x="404" y="1463"/>
                        </a:lnTo>
                        <a:lnTo>
                          <a:pt x="373" y="1535"/>
                        </a:lnTo>
                        <a:lnTo>
                          <a:pt x="321" y="1667"/>
                        </a:lnTo>
                        <a:lnTo>
                          <a:pt x="249" y="1814"/>
                        </a:lnTo>
                        <a:lnTo>
                          <a:pt x="198" y="1890"/>
                        </a:lnTo>
                        <a:lnTo>
                          <a:pt x="147" y="1981"/>
                        </a:lnTo>
                        <a:lnTo>
                          <a:pt x="85" y="2082"/>
                        </a:lnTo>
                        <a:lnTo>
                          <a:pt x="8" y="2180"/>
                        </a:lnTo>
                        <a:lnTo>
                          <a:pt x="0" y="2208"/>
                        </a:lnTo>
                        <a:lnTo>
                          <a:pt x="2" y="2228"/>
                        </a:lnTo>
                        <a:lnTo>
                          <a:pt x="15" y="2247"/>
                        </a:lnTo>
                        <a:lnTo>
                          <a:pt x="36" y="2269"/>
                        </a:lnTo>
                        <a:lnTo>
                          <a:pt x="64" y="2287"/>
                        </a:lnTo>
                        <a:lnTo>
                          <a:pt x="172" y="2313"/>
                        </a:lnTo>
                        <a:lnTo>
                          <a:pt x="232" y="2318"/>
                        </a:lnTo>
                        <a:lnTo>
                          <a:pt x="301" y="2305"/>
                        </a:lnTo>
                        <a:lnTo>
                          <a:pt x="381" y="2259"/>
                        </a:lnTo>
                        <a:lnTo>
                          <a:pt x="453" y="2190"/>
                        </a:lnTo>
                        <a:lnTo>
                          <a:pt x="525" y="2105"/>
                        </a:lnTo>
                        <a:lnTo>
                          <a:pt x="551" y="2061"/>
                        </a:lnTo>
                        <a:lnTo>
                          <a:pt x="571" y="2001"/>
                        </a:lnTo>
                        <a:lnTo>
                          <a:pt x="618" y="1885"/>
                        </a:lnTo>
                        <a:lnTo>
                          <a:pt x="678" y="1775"/>
                        </a:lnTo>
                        <a:lnTo>
                          <a:pt x="788" y="1597"/>
                        </a:lnTo>
                        <a:lnTo>
                          <a:pt x="832" y="1783"/>
                        </a:lnTo>
                        <a:lnTo>
                          <a:pt x="852" y="1888"/>
                        </a:lnTo>
                        <a:lnTo>
                          <a:pt x="881" y="1983"/>
                        </a:lnTo>
                        <a:lnTo>
                          <a:pt x="907" y="2037"/>
                        </a:lnTo>
                        <a:lnTo>
                          <a:pt x="933" y="2097"/>
                        </a:lnTo>
                        <a:lnTo>
                          <a:pt x="968" y="2156"/>
                        </a:lnTo>
                        <a:lnTo>
                          <a:pt x="989" y="2189"/>
                        </a:lnTo>
                        <a:lnTo>
                          <a:pt x="1012" y="2220"/>
                        </a:lnTo>
                        <a:lnTo>
                          <a:pt x="1053" y="2252"/>
                        </a:lnTo>
                        <a:lnTo>
                          <a:pt x="1082" y="2272"/>
                        </a:lnTo>
                        <a:lnTo>
                          <a:pt x="1144" y="2287"/>
                        </a:lnTo>
                        <a:lnTo>
                          <a:pt x="1190" y="2292"/>
                        </a:lnTo>
                        <a:lnTo>
                          <a:pt x="1241" y="2288"/>
                        </a:lnTo>
                        <a:lnTo>
                          <a:pt x="1282" y="2279"/>
                        </a:lnTo>
                        <a:lnTo>
                          <a:pt x="1314" y="2267"/>
                        </a:lnTo>
                        <a:lnTo>
                          <a:pt x="1353" y="2197"/>
                        </a:lnTo>
                        <a:lnTo>
                          <a:pt x="1434" y="2040"/>
                        </a:lnTo>
                        <a:lnTo>
                          <a:pt x="1499" y="2063"/>
                        </a:lnTo>
                        <a:lnTo>
                          <a:pt x="1553" y="2069"/>
                        </a:lnTo>
                        <a:lnTo>
                          <a:pt x="1597" y="2069"/>
                        </a:lnTo>
                        <a:lnTo>
                          <a:pt x="1623" y="2060"/>
                        </a:lnTo>
                        <a:lnTo>
                          <a:pt x="1654" y="2027"/>
                        </a:lnTo>
                        <a:lnTo>
                          <a:pt x="1680" y="2001"/>
                        </a:lnTo>
                        <a:lnTo>
                          <a:pt x="1707" y="1965"/>
                        </a:lnTo>
                        <a:lnTo>
                          <a:pt x="1729" y="1907"/>
                        </a:lnTo>
                        <a:lnTo>
                          <a:pt x="1741" y="1857"/>
                        </a:lnTo>
                        <a:lnTo>
                          <a:pt x="1741" y="1826"/>
                        </a:lnTo>
                        <a:lnTo>
                          <a:pt x="1777" y="1795"/>
                        </a:lnTo>
                        <a:lnTo>
                          <a:pt x="1814" y="1790"/>
                        </a:lnTo>
                        <a:lnTo>
                          <a:pt x="1855" y="1775"/>
                        </a:lnTo>
                        <a:lnTo>
                          <a:pt x="1886" y="1765"/>
                        </a:lnTo>
                        <a:lnTo>
                          <a:pt x="1919" y="1736"/>
                        </a:lnTo>
                        <a:lnTo>
                          <a:pt x="1942" y="1711"/>
                        </a:lnTo>
                        <a:lnTo>
                          <a:pt x="1966" y="1682"/>
                        </a:lnTo>
                        <a:lnTo>
                          <a:pt x="1989" y="1639"/>
                        </a:lnTo>
                        <a:lnTo>
                          <a:pt x="2001" y="1599"/>
                        </a:lnTo>
                        <a:lnTo>
                          <a:pt x="2009" y="1558"/>
                        </a:lnTo>
                        <a:lnTo>
                          <a:pt x="1997" y="1515"/>
                        </a:lnTo>
                        <a:lnTo>
                          <a:pt x="1966" y="1442"/>
                        </a:lnTo>
                        <a:lnTo>
                          <a:pt x="2042" y="1442"/>
                        </a:lnTo>
                        <a:lnTo>
                          <a:pt x="2071" y="1437"/>
                        </a:lnTo>
                        <a:lnTo>
                          <a:pt x="2099" y="1417"/>
                        </a:lnTo>
                        <a:lnTo>
                          <a:pt x="2123" y="1391"/>
                        </a:lnTo>
                        <a:lnTo>
                          <a:pt x="2146" y="1355"/>
                        </a:lnTo>
                        <a:lnTo>
                          <a:pt x="2167" y="1313"/>
                        </a:lnTo>
                        <a:lnTo>
                          <a:pt x="2187" y="1275"/>
                        </a:lnTo>
                        <a:lnTo>
                          <a:pt x="2197" y="1236"/>
                        </a:lnTo>
                        <a:lnTo>
                          <a:pt x="2197" y="1198"/>
                        </a:lnTo>
                        <a:lnTo>
                          <a:pt x="2192" y="1157"/>
                        </a:lnTo>
                        <a:lnTo>
                          <a:pt x="2185" y="1116"/>
                        </a:lnTo>
                        <a:lnTo>
                          <a:pt x="2167" y="1084"/>
                        </a:lnTo>
                        <a:lnTo>
                          <a:pt x="2141" y="1049"/>
                        </a:lnTo>
                        <a:lnTo>
                          <a:pt x="2105" y="1005"/>
                        </a:lnTo>
                        <a:lnTo>
                          <a:pt x="2086" y="909"/>
                        </a:lnTo>
                        <a:lnTo>
                          <a:pt x="2064" y="835"/>
                        </a:lnTo>
                        <a:lnTo>
                          <a:pt x="2045" y="789"/>
                        </a:lnTo>
                        <a:lnTo>
                          <a:pt x="1993" y="695"/>
                        </a:lnTo>
                        <a:lnTo>
                          <a:pt x="1991" y="668"/>
                        </a:lnTo>
                        <a:lnTo>
                          <a:pt x="1993" y="603"/>
                        </a:lnTo>
                        <a:lnTo>
                          <a:pt x="1970" y="543"/>
                        </a:lnTo>
                        <a:lnTo>
                          <a:pt x="1934" y="480"/>
                        </a:lnTo>
                        <a:lnTo>
                          <a:pt x="1926" y="435"/>
                        </a:lnTo>
                        <a:lnTo>
                          <a:pt x="1916" y="361"/>
                        </a:lnTo>
                        <a:lnTo>
                          <a:pt x="1898" y="312"/>
                        </a:lnTo>
                        <a:lnTo>
                          <a:pt x="1888" y="257"/>
                        </a:lnTo>
                        <a:lnTo>
                          <a:pt x="1883" y="198"/>
                        </a:lnTo>
                        <a:lnTo>
                          <a:pt x="1888" y="150"/>
                        </a:lnTo>
                        <a:lnTo>
                          <a:pt x="1906" y="105"/>
                        </a:lnTo>
                        <a:lnTo>
                          <a:pt x="1860" y="0"/>
                        </a:lnTo>
                        <a:lnTo>
                          <a:pt x="893" y="1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20000"/>
                      <a:lumOff val="80000"/>
                    </a:schemeClr>
                  </a:solidFill>
                  <a:ln w="825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2100">
                      <a:latin typeface="Times New Roman"/>
                      <a:ea typeface="微软雅黑" panose="020b0503020204020204" charset="-122"/>
                      <a:cs typeface="Times New Roman" panose="02020603050405020304" charset="0"/>
                    </a:endParaRPr>
                  </a:p>
                </p:txBody>
              </p:sp>
              <p:grpSp>
                <p:nvGrpSpPr>
                  <p:cNvPr id="9283" name="Group 44"/>
                  <p:cNvGrpSpPr/>
                  <p:nvPr>
                    <p:custDataLst>
                      <p:tags r:id="rId28"/>
                    </p:custDataLst>
                  </p:nvPr>
                </p:nvGrpSpPr>
                <p:grpSpPr>
                  <a:xfrm>
                    <a:off x="75" y="173"/>
                    <a:ext cx="2039" cy="2061"/>
                    <a:chExt cx="2039" cy="2061"/>
                  </a:xfrm>
                </p:grpSpPr>
                <p:grpSp>
                  <p:nvGrpSpPr>
                    <p:cNvPr id="9284" name="Group 45"/>
                    <p:cNvGrpSpPr/>
                    <p:nvPr>
                      <p:custDataLst>
                        <p:tags r:id="rId29"/>
                      </p:custDataLst>
                    </p:nvPr>
                  </p:nvGrpSpPr>
                  <p:grpSpPr>
                    <a:xfrm>
                      <a:off x="0" y="0"/>
                      <a:ext cx="2039" cy="2061"/>
                      <a:chExt cx="2039" cy="2061"/>
                    </a:xfrm>
                  </p:grpSpPr>
                  <p:sp>
                    <p:nvSpPr>
                      <p:cNvPr id="9286" name="未知"/>
                      <p:cNvSpPr>
                        <a:spLocks noChangeArrowheads="1"/>
                      </p:cNvSpPr>
                      <p:nvPr>
                        <p:custDataLst>
                          <p:tags r:id="rId30"/>
                        </p:custDataLst>
                      </p:nvPr>
                    </p:nvSpPr>
                    <p:spPr bwMode="auto">
                      <a:xfrm>
                        <a:off x="1182" y="960"/>
                        <a:ext cx="485" cy="689"/>
                      </a:xfrm>
                      <a:custGeom>
                        <a:gdLst>
                          <a:gd name="T0" fmla="*/ 75 w 485"/>
                          <a:gd name="T1" fmla="*/ 482 h 689"/>
                          <a:gd name="T2" fmla="*/ 80 w 485"/>
                          <a:gd name="T3" fmla="*/ 451 h 689"/>
                          <a:gd name="T4" fmla="*/ 77 w 485"/>
                          <a:gd name="T5" fmla="*/ 430 h 689"/>
                          <a:gd name="T6" fmla="*/ 69 w 485"/>
                          <a:gd name="T7" fmla="*/ 400 h 689"/>
                          <a:gd name="T8" fmla="*/ 56 w 485"/>
                          <a:gd name="T9" fmla="*/ 374 h 689"/>
                          <a:gd name="T10" fmla="*/ 47 w 485"/>
                          <a:gd name="T11" fmla="*/ 350 h 689"/>
                          <a:gd name="T12" fmla="*/ 34 w 485"/>
                          <a:gd name="T13" fmla="*/ 315 h 689"/>
                          <a:gd name="T14" fmla="*/ 23 w 485"/>
                          <a:gd name="T15" fmla="*/ 281 h 689"/>
                          <a:gd name="T16" fmla="*/ 13 w 485"/>
                          <a:gd name="T17" fmla="*/ 240 h 689"/>
                          <a:gd name="T18" fmla="*/ 7 w 485"/>
                          <a:gd name="T19" fmla="*/ 206 h 689"/>
                          <a:gd name="T20" fmla="*/ 2 w 485"/>
                          <a:gd name="T21" fmla="*/ 173 h 689"/>
                          <a:gd name="T22" fmla="*/ 0 w 485"/>
                          <a:gd name="T23" fmla="*/ 137 h 689"/>
                          <a:gd name="T24" fmla="*/ 0 w 485"/>
                          <a:gd name="T25" fmla="*/ 111 h 689"/>
                          <a:gd name="T26" fmla="*/ 7 w 485"/>
                          <a:gd name="T27" fmla="*/ 86 h 689"/>
                          <a:gd name="T28" fmla="*/ 18 w 485"/>
                          <a:gd name="T29" fmla="*/ 65 h 689"/>
                          <a:gd name="T30" fmla="*/ 33 w 485"/>
                          <a:gd name="T31" fmla="*/ 49 h 689"/>
                          <a:gd name="T32" fmla="*/ 61 w 485"/>
                          <a:gd name="T33" fmla="*/ 29 h 689"/>
                          <a:gd name="T34" fmla="*/ 87 w 485"/>
                          <a:gd name="T35" fmla="*/ 14 h 689"/>
                          <a:gd name="T36" fmla="*/ 118 w 485"/>
                          <a:gd name="T37" fmla="*/ 3 h 689"/>
                          <a:gd name="T38" fmla="*/ 147 w 485"/>
                          <a:gd name="T39" fmla="*/ 0 h 689"/>
                          <a:gd name="T40" fmla="*/ 177 w 485"/>
                          <a:gd name="T41" fmla="*/ 3 h 689"/>
                          <a:gd name="T42" fmla="*/ 204 w 485"/>
                          <a:gd name="T43" fmla="*/ 14 h 689"/>
                          <a:gd name="T44" fmla="*/ 234 w 485"/>
                          <a:gd name="T45" fmla="*/ 29 h 689"/>
                          <a:gd name="T46" fmla="*/ 263 w 485"/>
                          <a:gd name="T47" fmla="*/ 47 h 689"/>
                          <a:gd name="T48" fmla="*/ 288 w 485"/>
                          <a:gd name="T49" fmla="*/ 75 h 689"/>
                          <a:gd name="T50" fmla="*/ 307 w 485"/>
                          <a:gd name="T51" fmla="*/ 98 h 689"/>
                          <a:gd name="T52" fmla="*/ 320 w 485"/>
                          <a:gd name="T53" fmla="*/ 117 h 689"/>
                          <a:gd name="T54" fmla="*/ 338 w 485"/>
                          <a:gd name="T55" fmla="*/ 144 h 689"/>
                          <a:gd name="T56" fmla="*/ 353 w 485"/>
                          <a:gd name="T57" fmla="*/ 166 h 689"/>
                          <a:gd name="T58" fmla="*/ 366 w 485"/>
                          <a:gd name="T59" fmla="*/ 191 h 689"/>
                          <a:gd name="T60" fmla="*/ 378 w 485"/>
                          <a:gd name="T61" fmla="*/ 217 h 689"/>
                          <a:gd name="T62" fmla="*/ 402 w 485"/>
                          <a:gd name="T63" fmla="*/ 297 h 689"/>
                          <a:gd name="T64" fmla="*/ 432 w 485"/>
                          <a:gd name="T65" fmla="*/ 390 h 689"/>
                          <a:gd name="T66" fmla="*/ 436 w 485"/>
                          <a:gd name="T67" fmla="*/ 454 h 689"/>
                          <a:gd name="T68" fmla="*/ 466 w 485"/>
                          <a:gd name="T69" fmla="*/ 533 h 689"/>
                          <a:gd name="T70" fmla="*/ 485 w 485"/>
                          <a:gd name="T71" fmla="*/ 601 h 689"/>
                          <a:gd name="T72" fmla="*/ 485 w 485"/>
                          <a:gd name="T73" fmla="*/ 689 h 689"/>
                          <a:gd name="T74" fmla="*/ 481 w 485"/>
                          <a:gd name="T75" fmla="*/ 689 h 689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w 485"/>
                          <a:gd name="T115" fmla="*/ 0 h 689"/>
                          <a:gd name="T116" fmla="*/ 485 w 485"/>
                          <a:gd name="T117" fmla="*/ 689 h 689"/>
                        </a:gdLst>
                        <a:cxnLst>
                          <a:cxn ang="T76">
                            <a:pos x="T0" y="T1"/>
                          </a:cxn>
                          <a:cxn ang="T77">
                            <a:pos x="T2" y="T3"/>
                          </a:cxn>
                          <a:cxn ang="T78">
                            <a:pos x="T4" y="T5"/>
                          </a:cxn>
                          <a:cxn ang="T79">
                            <a:pos x="T6" y="T7"/>
                          </a:cxn>
                          <a:cxn ang="T80">
                            <a:pos x="T8" y="T9"/>
                          </a:cxn>
                          <a:cxn ang="T81">
                            <a:pos x="T10" y="T11"/>
                          </a:cxn>
                          <a:cxn ang="T82">
                            <a:pos x="T12" y="T13"/>
                          </a:cxn>
                          <a:cxn ang="T83">
                            <a:pos x="T14" y="T15"/>
                          </a:cxn>
                          <a:cxn ang="T84">
                            <a:pos x="T16" y="T17"/>
                          </a:cxn>
                          <a:cxn ang="T85">
                            <a:pos x="T18" y="T19"/>
                          </a:cxn>
                          <a:cxn ang="T86">
                            <a:pos x="T20" y="T21"/>
                          </a:cxn>
                          <a:cxn ang="T87">
                            <a:pos x="T22" y="T23"/>
                          </a:cxn>
                          <a:cxn ang="T88">
                            <a:pos x="T24" y="T25"/>
                          </a:cxn>
                          <a:cxn ang="T89">
                            <a:pos x="T26" y="T27"/>
                          </a:cxn>
                          <a:cxn ang="T90">
                            <a:pos x="T28" y="T29"/>
                          </a:cxn>
                          <a:cxn ang="T91">
                            <a:pos x="T30" y="T31"/>
                          </a:cxn>
                          <a:cxn ang="T92">
                            <a:pos x="T32" y="T33"/>
                          </a:cxn>
                          <a:cxn ang="T93">
                            <a:pos x="T34" y="T35"/>
                          </a:cxn>
                          <a:cxn ang="T94">
                            <a:pos x="T36" y="T37"/>
                          </a:cxn>
                          <a:cxn ang="T95">
                            <a:pos x="T38" y="T39"/>
                          </a:cxn>
                          <a:cxn ang="T96">
                            <a:pos x="T40" y="T41"/>
                          </a:cxn>
                          <a:cxn ang="T97">
                            <a:pos x="T42" y="T43"/>
                          </a:cxn>
                          <a:cxn ang="T98">
                            <a:pos x="T44" y="T45"/>
                          </a:cxn>
                          <a:cxn ang="T99">
                            <a:pos x="T46" y="T47"/>
                          </a:cxn>
                          <a:cxn ang="T100">
                            <a:pos x="T48" y="T49"/>
                          </a:cxn>
                          <a:cxn ang="T101">
                            <a:pos x="T50" y="T51"/>
                          </a:cxn>
                          <a:cxn ang="T102">
                            <a:pos x="T52" y="T53"/>
                          </a:cxn>
                          <a:cxn ang="T103">
                            <a:pos x="T54" y="T55"/>
                          </a:cxn>
                          <a:cxn ang="T104">
                            <a:pos x="T56" y="T57"/>
                          </a:cxn>
                          <a:cxn ang="T105">
                            <a:pos x="T58" y="T59"/>
                          </a:cxn>
                          <a:cxn ang="T106">
                            <a:pos x="T60" y="T61"/>
                          </a:cxn>
                          <a:cxn ang="T107">
                            <a:pos x="T62" y="T63"/>
                          </a:cxn>
                          <a:cxn ang="T108">
                            <a:pos x="T64" y="T65"/>
                          </a:cxn>
                          <a:cxn ang="T109">
                            <a:pos x="T66" y="T67"/>
                          </a:cxn>
                          <a:cxn ang="T110">
                            <a:pos x="T68" y="T69"/>
                          </a:cxn>
                          <a:cxn ang="T111">
                            <a:pos x="T70" y="T71"/>
                          </a:cxn>
                          <a:cxn ang="T112">
                            <a:pos x="T72" y="T73"/>
                          </a:cxn>
                          <a:cxn ang="T113">
                            <a:pos x="T74" y="T75"/>
                          </a:cxn>
                        </a:cxnLst>
                        <a:rect l="T114" t="T115" r="T116" b="T117"/>
                        <a:pathLst>
                          <a:path w="485" h="689">
                            <a:moveTo>
                              <a:pt x="75" y="482"/>
                            </a:moveTo>
                            <a:lnTo>
                              <a:pt x="80" y="451"/>
                            </a:lnTo>
                            <a:lnTo>
                              <a:pt x="77" y="430"/>
                            </a:lnTo>
                            <a:lnTo>
                              <a:pt x="69" y="400"/>
                            </a:lnTo>
                            <a:lnTo>
                              <a:pt x="56" y="374"/>
                            </a:lnTo>
                            <a:lnTo>
                              <a:pt x="47" y="350"/>
                            </a:lnTo>
                            <a:lnTo>
                              <a:pt x="34" y="315"/>
                            </a:lnTo>
                            <a:lnTo>
                              <a:pt x="23" y="281"/>
                            </a:lnTo>
                            <a:lnTo>
                              <a:pt x="13" y="240"/>
                            </a:lnTo>
                            <a:lnTo>
                              <a:pt x="7" y="206"/>
                            </a:lnTo>
                            <a:lnTo>
                              <a:pt x="2" y="173"/>
                            </a:lnTo>
                            <a:lnTo>
                              <a:pt x="0" y="137"/>
                            </a:lnTo>
                            <a:lnTo>
                              <a:pt x="0" y="111"/>
                            </a:lnTo>
                            <a:lnTo>
                              <a:pt x="7" y="86"/>
                            </a:lnTo>
                            <a:lnTo>
                              <a:pt x="18" y="65"/>
                            </a:lnTo>
                            <a:lnTo>
                              <a:pt x="33" y="49"/>
                            </a:lnTo>
                            <a:lnTo>
                              <a:pt x="61" y="29"/>
                            </a:lnTo>
                            <a:lnTo>
                              <a:pt x="87" y="14"/>
                            </a:lnTo>
                            <a:lnTo>
                              <a:pt x="118" y="3"/>
                            </a:lnTo>
                            <a:lnTo>
                              <a:pt x="147" y="0"/>
                            </a:lnTo>
                            <a:lnTo>
                              <a:pt x="177" y="3"/>
                            </a:lnTo>
                            <a:lnTo>
                              <a:pt x="204" y="14"/>
                            </a:lnTo>
                            <a:lnTo>
                              <a:pt x="234" y="29"/>
                            </a:lnTo>
                            <a:lnTo>
                              <a:pt x="263" y="47"/>
                            </a:lnTo>
                            <a:lnTo>
                              <a:pt x="288" y="75"/>
                            </a:lnTo>
                            <a:lnTo>
                              <a:pt x="307" y="98"/>
                            </a:lnTo>
                            <a:lnTo>
                              <a:pt x="320" y="117"/>
                            </a:lnTo>
                            <a:lnTo>
                              <a:pt x="338" y="144"/>
                            </a:lnTo>
                            <a:lnTo>
                              <a:pt x="353" y="166"/>
                            </a:lnTo>
                            <a:lnTo>
                              <a:pt x="366" y="191"/>
                            </a:lnTo>
                            <a:lnTo>
                              <a:pt x="378" y="217"/>
                            </a:lnTo>
                            <a:lnTo>
                              <a:pt x="402" y="297"/>
                            </a:lnTo>
                            <a:lnTo>
                              <a:pt x="432" y="390"/>
                            </a:lnTo>
                            <a:lnTo>
                              <a:pt x="436" y="454"/>
                            </a:lnTo>
                            <a:lnTo>
                              <a:pt x="466" y="533"/>
                            </a:lnTo>
                            <a:lnTo>
                              <a:pt x="485" y="601"/>
                            </a:lnTo>
                            <a:lnTo>
                              <a:pt x="485" y="689"/>
                            </a:lnTo>
                            <a:lnTo>
                              <a:pt x="481" y="689"/>
                            </a:lnTo>
                          </a:path>
                        </a:pathLst>
                      </a:custGeom>
                      <a:noFill/>
                      <a:ln w="825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 sz="2100">
                          <a:latin typeface="Times New Roman"/>
                          <a:ea typeface="微软雅黑" panose="020b0503020204020204" charset="-122"/>
                          <a:cs typeface="Times New Roman" panose="02020603050405020304" charset="0"/>
                        </a:endParaRPr>
                      </a:p>
                    </p:txBody>
                  </p:sp>
                  <p:sp>
                    <p:nvSpPr>
                      <p:cNvPr id="9287" name="未知"/>
                      <p:cNvSpPr>
                        <a:spLocks noChangeArrowheads="1"/>
                      </p:cNvSpPr>
                      <p:nvPr>
                        <p:custDataLst>
                          <p:tags r:id="rId31"/>
                        </p:custDataLst>
                      </p:nvPr>
                    </p:nvSpPr>
                    <p:spPr bwMode="auto">
                      <a:xfrm>
                        <a:off x="974" y="1295"/>
                        <a:ext cx="414" cy="578"/>
                      </a:xfrm>
                      <a:custGeom>
                        <a:gdLst>
                          <a:gd name="T0" fmla="*/ 0 w 414"/>
                          <a:gd name="T1" fmla="*/ 137 h 578"/>
                          <a:gd name="T2" fmla="*/ 4 w 414"/>
                          <a:gd name="T3" fmla="*/ 121 h 578"/>
                          <a:gd name="T4" fmla="*/ 9 w 414"/>
                          <a:gd name="T5" fmla="*/ 100 h 578"/>
                          <a:gd name="T6" fmla="*/ 17 w 414"/>
                          <a:gd name="T7" fmla="*/ 80 h 578"/>
                          <a:gd name="T8" fmla="*/ 28 w 414"/>
                          <a:gd name="T9" fmla="*/ 59 h 578"/>
                          <a:gd name="T10" fmla="*/ 38 w 414"/>
                          <a:gd name="T11" fmla="*/ 44 h 578"/>
                          <a:gd name="T12" fmla="*/ 59 w 414"/>
                          <a:gd name="T13" fmla="*/ 23 h 578"/>
                          <a:gd name="T14" fmla="*/ 77 w 414"/>
                          <a:gd name="T15" fmla="*/ 10 h 578"/>
                          <a:gd name="T16" fmla="*/ 92 w 414"/>
                          <a:gd name="T17" fmla="*/ 3 h 578"/>
                          <a:gd name="T18" fmla="*/ 123 w 414"/>
                          <a:gd name="T19" fmla="*/ 0 h 578"/>
                          <a:gd name="T20" fmla="*/ 146 w 414"/>
                          <a:gd name="T21" fmla="*/ 1 h 578"/>
                          <a:gd name="T22" fmla="*/ 167 w 414"/>
                          <a:gd name="T23" fmla="*/ 6 h 578"/>
                          <a:gd name="T24" fmla="*/ 192 w 414"/>
                          <a:gd name="T25" fmla="*/ 18 h 578"/>
                          <a:gd name="T26" fmla="*/ 216 w 414"/>
                          <a:gd name="T27" fmla="*/ 39 h 578"/>
                          <a:gd name="T28" fmla="*/ 233 w 414"/>
                          <a:gd name="T29" fmla="*/ 59 h 578"/>
                          <a:gd name="T30" fmla="*/ 247 w 414"/>
                          <a:gd name="T31" fmla="*/ 83 h 578"/>
                          <a:gd name="T32" fmla="*/ 262 w 414"/>
                          <a:gd name="T33" fmla="*/ 108 h 578"/>
                          <a:gd name="T34" fmla="*/ 278 w 414"/>
                          <a:gd name="T35" fmla="*/ 142 h 578"/>
                          <a:gd name="T36" fmla="*/ 303 w 414"/>
                          <a:gd name="T37" fmla="*/ 191 h 578"/>
                          <a:gd name="T38" fmla="*/ 329 w 414"/>
                          <a:gd name="T39" fmla="*/ 234 h 578"/>
                          <a:gd name="T40" fmla="*/ 345 w 414"/>
                          <a:gd name="T41" fmla="*/ 260 h 578"/>
                          <a:gd name="T42" fmla="*/ 370 w 414"/>
                          <a:gd name="T43" fmla="*/ 301 h 578"/>
                          <a:gd name="T44" fmla="*/ 393 w 414"/>
                          <a:gd name="T45" fmla="*/ 337 h 578"/>
                          <a:gd name="T46" fmla="*/ 406 w 414"/>
                          <a:gd name="T47" fmla="*/ 364 h 578"/>
                          <a:gd name="T48" fmla="*/ 412 w 414"/>
                          <a:gd name="T49" fmla="*/ 395 h 578"/>
                          <a:gd name="T50" fmla="*/ 414 w 414"/>
                          <a:gd name="T51" fmla="*/ 425 h 578"/>
                          <a:gd name="T52" fmla="*/ 414 w 414"/>
                          <a:gd name="T53" fmla="*/ 453 h 578"/>
                          <a:gd name="T54" fmla="*/ 409 w 414"/>
                          <a:gd name="T55" fmla="*/ 477 h 578"/>
                          <a:gd name="T56" fmla="*/ 403 w 414"/>
                          <a:gd name="T57" fmla="*/ 502 h 578"/>
                          <a:gd name="T58" fmla="*/ 394 w 414"/>
                          <a:gd name="T59" fmla="*/ 528 h 578"/>
                          <a:gd name="T60" fmla="*/ 388 w 414"/>
                          <a:gd name="T61" fmla="*/ 551 h 578"/>
                          <a:gd name="T62" fmla="*/ 378 w 414"/>
                          <a:gd name="T63" fmla="*/ 578 h 578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w 414"/>
                          <a:gd name="T97" fmla="*/ 0 h 578"/>
                          <a:gd name="T98" fmla="*/ 414 w 414"/>
                          <a:gd name="T99" fmla="*/ 578 h 578"/>
                        </a:gdLst>
                        <a:cxnLst>
                          <a:cxn ang="T64">
                            <a:pos x="T0" y="T1"/>
                          </a:cxn>
                          <a:cxn ang="T65">
                            <a:pos x="T2" y="T3"/>
                          </a:cxn>
                          <a:cxn ang="T66">
                            <a:pos x="T4" y="T5"/>
                          </a:cxn>
                          <a:cxn ang="T67">
                            <a:pos x="T6" y="T7"/>
                          </a:cxn>
                          <a:cxn ang="T68">
                            <a:pos x="T8" y="T9"/>
                          </a:cxn>
                          <a:cxn ang="T69">
                            <a:pos x="T10" y="T11"/>
                          </a:cxn>
                          <a:cxn ang="T70">
                            <a:pos x="T12" y="T13"/>
                          </a:cxn>
                          <a:cxn ang="T71">
                            <a:pos x="T14" y="T15"/>
                          </a:cxn>
                          <a:cxn ang="T72">
                            <a:pos x="T16" y="T17"/>
                          </a:cxn>
                          <a:cxn ang="T73">
                            <a:pos x="T18" y="T19"/>
                          </a:cxn>
                          <a:cxn ang="T74">
                            <a:pos x="T20" y="T21"/>
                          </a:cxn>
                          <a:cxn ang="T75">
                            <a:pos x="T22" y="T23"/>
                          </a:cxn>
                          <a:cxn ang="T76">
                            <a:pos x="T24" y="T25"/>
                          </a:cxn>
                          <a:cxn ang="T77">
                            <a:pos x="T26" y="T27"/>
                          </a:cxn>
                          <a:cxn ang="T78">
                            <a:pos x="T28" y="T29"/>
                          </a:cxn>
                          <a:cxn ang="T79">
                            <a:pos x="T30" y="T31"/>
                          </a:cxn>
                          <a:cxn ang="T80">
                            <a:pos x="T32" y="T33"/>
                          </a:cxn>
                          <a:cxn ang="T81">
                            <a:pos x="T34" y="T35"/>
                          </a:cxn>
                          <a:cxn ang="T82">
                            <a:pos x="T36" y="T37"/>
                          </a:cxn>
                          <a:cxn ang="T83">
                            <a:pos x="T38" y="T39"/>
                          </a:cxn>
                          <a:cxn ang="T84">
                            <a:pos x="T40" y="T41"/>
                          </a:cxn>
                          <a:cxn ang="T85">
                            <a:pos x="T42" y="T43"/>
                          </a:cxn>
                          <a:cxn ang="T86">
                            <a:pos x="T44" y="T45"/>
                          </a:cxn>
                          <a:cxn ang="T87">
                            <a:pos x="T46" y="T47"/>
                          </a:cxn>
                          <a:cxn ang="T88">
                            <a:pos x="T48" y="T49"/>
                          </a:cxn>
                          <a:cxn ang="T89">
                            <a:pos x="T50" y="T51"/>
                          </a:cxn>
                          <a:cxn ang="T90">
                            <a:pos x="T52" y="T53"/>
                          </a:cxn>
                          <a:cxn ang="T91">
                            <a:pos x="T54" y="T55"/>
                          </a:cxn>
                          <a:cxn ang="T92">
                            <a:pos x="T56" y="T57"/>
                          </a:cxn>
                          <a:cxn ang="T93">
                            <a:pos x="T58" y="T59"/>
                          </a:cxn>
                          <a:cxn ang="T94">
                            <a:pos x="T60" y="T61"/>
                          </a:cxn>
                          <a:cxn ang="T95">
                            <a:pos x="T62" y="T63"/>
                          </a:cxn>
                        </a:cxnLst>
                        <a:rect l="T96" t="T97" r="T98" b="T99"/>
                        <a:pathLst>
                          <a:path w="412" h="578">
                            <a:moveTo>
                              <a:pt x="0" y="137"/>
                            </a:moveTo>
                            <a:lnTo>
                              <a:pt x="4" y="121"/>
                            </a:lnTo>
                            <a:lnTo>
                              <a:pt x="9" y="100"/>
                            </a:lnTo>
                            <a:lnTo>
                              <a:pt x="17" y="80"/>
                            </a:lnTo>
                            <a:lnTo>
                              <a:pt x="28" y="59"/>
                            </a:lnTo>
                            <a:lnTo>
                              <a:pt x="38" y="44"/>
                            </a:lnTo>
                            <a:lnTo>
                              <a:pt x="59" y="23"/>
                            </a:lnTo>
                            <a:lnTo>
                              <a:pt x="77" y="10"/>
                            </a:lnTo>
                            <a:lnTo>
                              <a:pt x="92" y="3"/>
                            </a:lnTo>
                            <a:lnTo>
                              <a:pt x="123" y="0"/>
                            </a:lnTo>
                            <a:lnTo>
                              <a:pt x="146" y="1"/>
                            </a:lnTo>
                            <a:lnTo>
                              <a:pt x="167" y="6"/>
                            </a:lnTo>
                            <a:lnTo>
                              <a:pt x="192" y="18"/>
                            </a:lnTo>
                            <a:lnTo>
                              <a:pt x="216" y="39"/>
                            </a:lnTo>
                            <a:lnTo>
                              <a:pt x="233" y="59"/>
                            </a:lnTo>
                            <a:lnTo>
                              <a:pt x="247" y="83"/>
                            </a:lnTo>
                            <a:lnTo>
                              <a:pt x="262" y="108"/>
                            </a:lnTo>
                            <a:lnTo>
                              <a:pt x="278" y="142"/>
                            </a:lnTo>
                            <a:lnTo>
                              <a:pt x="303" y="191"/>
                            </a:lnTo>
                            <a:lnTo>
                              <a:pt x="329" y="234"/>
                            </a:lnTo>
                            <a:lnTo>
                              <a:pt x="345" y="260"/>
                            </a:lnTo>
                            <a:lnTo>
                              <a:pt x="370" y="301"/>
                            </a:lnTo>
                            <a:lnTo>
                              <a:pt x="393" y="337"/>
                            </a:lnTo>
                            <a:lnTo>
                              <a:pt x="406" y="364"/>
                            </a:lnTo>
                            <a:lnTo>
                              <a:pt x="412" y="395"/>
                            </a:lnTo>
                            <a:lnTo>
                              <a:pt x="414" y="425"/>
                            </a:lnTo>
                            <a:lnTo>
                              <a:pt x="414" y="453"/>
                            </a:lnTo>
                            <a:lnTo>
                              <a:pt x="409" y="477"/>
                            </a:lnTo>
                            <a:lnTo>
                              <a:pt x="403" y="502"/>
                            </a:lnTo>
                            <a:lnTo>
                              <a:pt x="394" y="528"/>
                            </a:lnTo>
                            <a:lnTo>
                              <a:pt x="388" y="551"/>
                            </a:lnTo>
                            <a:lnTo>
                              <a:pt x="378" y="578"/>
                            </a:lnTo>
                          </a:path>
                        </a:pathLst>
                      </a:custGeom>
                      <a:noFill/>
                      <a:ln w="825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 sz="2100">
                          <a:latin typeface="Times New Roman"/>
                          <a:ea typeface="微软雅黑" panose="020b0503020204020204" charset="-122"/>
                          <a:cs typeface="Times New Roman" panose="02020603050405020304" charset="0"/>
                        </a:endParaRPr>
                      </a:p>
                    </p:txBody>
                  </p:sp>
                  <p:sp>
                    <p:nvSpPr>
                      <p:cNvPr id="9288" name="未知"/>
                      <p:cNvSpPr>
                        <a:spLocks noChangeArrowheads="1"/>
                      </p:cNvSpPr>
                      <p:nvPr>
                        <p:custDataLst>
                          <p:tags r:id="rId32"/>
                        </p:custDataLst>
                      </p:nvPr>
                    </p:nvSpPr>
                    <p:spPr bwMode="auto">
                      <a:xfrm>
                        <a:off x="1275" y="731"/>
                        <a:ext cx="618" cy="536"/>
                      </a:xfrm>
                      <a:custGeom>
                        <a:gdLst>
                          <a:gd name="T0" fmla="*/ 25 w 618"/>
                          <a:gd name="T1" fmla="*/ 234 h 536"/>
                          <a:gd name="T2" fmla="*/ 15 w 618"/>
                          <a:gd name="T3" fmla="*/ 203 h 536"/>
                          <a:gd name="T4" fmla="*/ 8 w 618"/>
                          <a:gd name="T5" fmla="*/ 176 h 536"/>
                          <a:gd name="T6" fmla="*/ 3 w 618"/>
                          <a:gd name="T7" fmla="*/ 144 h 536"/>
                          <a:gd name="T8" fmla="*/ 0 w 618"/>
                          <a:gd name="T9" fmla="*/ 114 h 536"/>
                          <a:gd name="T10" fmla="*/ 2 w 618"/>
                          <a:gd name="T11" fmla="*/ 91 h 536"/>
                          <a:gd name="T12" fmla="*/ 10 w 618"/>
                          <a:gd name="T13" fmla="*/ 72 h 536"/>
                          <a:gd name="T14" fmla="*/ 25 w 618"/>
                          <a:gd name="T15" fmla="*/ 51 h 536"/>
                          <a:gd name="T16" fmla="*/ 48 w 618"/>
                          <a:gd name="T17" fmla="*/ 28 h 536"/>
                          <a:gd name="T18" fmla="*/ 72 w 618"/>
                          <a:gd name="T19" fmla="*/ 11 h 536"/>
                          <a:gd name="T20" fmla="*/ 97 w 618"/>
                          <a:gd name="T21" fmla="*/ 1 h 536"/>
                          <a:gd name="T22" fmla="*/ 124 w 618"/>
                          <a:gd name="T23" fmla="*/ 0 h 536"/>
                          <a:gd name="T24" fmla="*/ 160 w 618"/>
                          <a:gd name="T25" fmla="*/ 5 h 536"/>
                          <a:gd name="T26" fmla="*/ 203 w 618"/>
                          <a:gd name="T27" fmla="*/ 16 h 536"/>
                          <a:gd name="T28" fmla="*/ 232 w 618"/>
                          <a:gd name="T29" fmla="*/ 34 h 536"/>
                          <a:gd name="T30" fmla="*/ 257 w 618"/>
                          <a:gd name="T31" fmla="*/ 49 h 536"/>
                          <a:gd name="T32" fmla="*/ 280 w 618"/>
                          <a:gd name="T33" fmla="*/ 69 h 536"/>
                          <a:gd name="T34" fmla="*/ 298 w 618"/>
                          <a:gd name="T35" fmla="*/ 88 h 536"/>
                          <a:gd name="T36" fmla="*/ 319 w 618"/>
                          <a:gd name="T37" fmla="*/ 113 h 536"/>
                          <a:gd name="T38" fmla="*/ 340 w 618"/>
                          <a:gd name="T39" fmla="*/ 142 h 536"/>
                          <a:gd name="T40" fmla="*/ 368 w 618"/>
                          <a:gd name="T41" fmla="*/ 185 h 536"/>
                          <a:gd name="T42" fmla="*/ 396 w 618"/>
                          <a:gd name="T43" fmla="*/ 234 h 536"/>
                          <a:gd name="T44" fmla="*/ 410 w 618"/>
                          <a:gd name="T45" fmla="*/ 260 h 536"/>
                          <a:gd name="T46" fmla="*/ 427 w 618"/>
                          <a:gd name="T47" fmla="*/ 281 h 536"/>
                          <a:gd name="T48" fmla="*/ 451 w 618"/>
                          <a:gd name="T49" fmla="*/ 306 h 536"/>
                          <a:gd name="T50" fmla="*/ 476 w 618"/>
                          <a:gd name="T51" fmla="*/ 333 h 536"/>
                          <a:gd name="T52" fmla="*/ 509 w 618"/>
                          <a:gd name="T53" fmla="*/ 364 h 536"/>
                          <a:gd name="T54" fmla="*/ 527 w 618"/>
                          <a:gd name="T55" fmla="*/ 387 h 536"/>
                          <a:gd name="T56" fmla="*/ 554 w 618"/>
                          <a:gd name="T57" fmla="*/ 425 h 536"/>
                          <a:gd name="T58" fmla="*/ 574 w 618"/>
                          <a:gd name="T59" fmla="*/ 456 h 536"/>
                          <a:gd name="T60" fmla="*/ 592 w 618"/>
                          <a:gd name="T61" fmla="*/ 485 h 536"/>
                          <a:gd name="T62" fmla="*/ 607 w 618"/>
                          <a:gd name="T63" fmla="*/ 511 h 536"/>
                          <a:gd name="T64" fmla="*/ 618 w 618"/>
                          <a:gd name="T65" fmla="*/ 536 h 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w 618"/>
                          <a:gd name="T100" fmla="*/ 0 h 536"/>
                          <a:gd name="T101" fmla="*/ 618 w 618"/>
                          <a:gd name="T102" fmla="*/ 536 h 536"/>
                        </a:gdLst>
                        <a:cxnLst>
                          <a:cxn ang="T66">
                            <a:pos x="T0" y="T1"/>
                          </a:cxn>
                          <a:cxn ang="T67">
                            <a:pos x="T2" y="T3"/>
                          </a:cxn>
                          <a:cxn ang="T68">
                            <a:pos x="T4" y="T5"/>
                          </a:cxn>
                          <a:cxn ang="T69">
                            <a:pos x="T6" y="T7"/>
                          </a:cxn>
                          <a:cxn ang="T70">
                            <a:pos x="T8" y="T9"/>
                          </a:cxn>
                          <a:cxn ang="T71">
                            <a:pos x="T10" y="T11"/>
                          </a:cxn>
                          <a:cxn ang="T72">
                            <a:pos x="T12" y="T13"/>
                          </a:cxn>
                          <a:cxn ang="T73">
                            <a:pos x="T14" y="T15"/>
                          </a:cxn>
                          <a:cxn ang="T74">
                            <a:pos x="T16" y="T17"/>
                          </a:cxn>
                          <a:cxn ang="T75">
                            <a:pos x="T18" y="T19"/>
                          </a:cxn>
                          <a:cxn ang="T76">
                            <a:pos x="T20" y="T21"/>
                          </a:cxn>
                          <a:cxn ang="T77">
                            <a:pos x="T22" y="T23"/>
                          </a:cxn>
                          <a:cxn ang="T78">
                            <a:pos x="T24" y="T25"/>
                          </a:cxn>
                          <a:cxn ang="T79">
                            <a:pos x="T26" y="T27"/>
                          </a:cxn>
                          <a:cxn ang="T80">
                            <a:pos x="T28" y="T29"/>
                          </a:cxn>
                          <a:cxn ang="T81">
                            <a:pos x="T30" y="T31"/>
                          </a:cxn>
                          <a:cxn ang="T82">
                            <a:pos x="T32" y="T33"/>
                          </a:cxn>
                          <a:cxn ang="T83">
                            <a:pos x="T34" y="T35"/>
                          </a:cxn>
                          <a:cxn ang="T84">
                            <a:pos x="T36" y="T37"/>
                          </a:cxn>
                          <a:cxn ang="T85">
                            <a:pos x="T38" y="T39"/>
                          </a:cxn>
                          <a:cxn ang="T86">
                            <a:pos x="T40" y="T41"/>
                          </a:cxn>
                          <a:cxn ang="T87">
                            <a:pos x="T42" y="T43"/>
                          </a:cxn>
                          <a:cxn ang="T88">
                            <a:pos x="T44" y="T45"/>
                          </a:cxn>
                          <a:cxn ang="T89">
                            <a:pos x="T46" y="T47"/>
                          </a:cxn>
                          <a:cxn ang="T90">
                            <a:pos x="T48" y="T49"/>
                          </a:cxn>
                          <a:cxn ang="T91">
                            <a:pos x="T50" y="T51"/>
                          </a:cxn>
                          <a:cxn ang="T92">
                            <a:pos x="T52" y="T53"/>
                          </a:cxn>
                          <a:cxn ang="T93">
                            <a:pos x="T54" y="T55"/>
                          </a:cxn>
                          <a:cxn ang="T94">
                            <a:pos x="T56" y="T57"/>
                          </a:cxn>
                          <a:cxn ang="T95">
                            <a:pos x="T58" y="T59"/>
                          </a:cxn>
                          <a:cxn ang="T96">
                            <a:pos x="T60" y="T61"/>
                          </a:cxn>
                          <a:cxn ang="T97">
                            <a:pos x="T62" y="T63"/>
                          </a:cxn>
                          <a:cxn ang="T98">
                            <a:pos x="T64" y="T65"/>
                          </a:cxn>
                        </a:cxnLst>
                        <a:rect l="T99" t="T100" r="T101" b="T102"/>
                        <a:pathLst>
                          <a:path w="618" h="536">
                            <a:moveTo>
                              <a:pt x="25" y="234"/>
                            </a:moveTo>
                            <a:lnTo>
                              <a:pt x="15" y="203"/>
                            </a:lnTo>
                            <a:lnTo>
                              <a:pt x="8" y="176"/>
                            </a:lnTo>
                            <a:lnTo>
                              <a:pt x="3" y="144"/>
                            </a:lnTo>
                            <a:lnTo>
                              <a:pt x="0" y="114"/>
                            </a:lnTo>
                            <a:lnTo>
                              <a:pt x="2" y="91"/>
                            </a:lnTo>
                            <a:lnTo>
                              <a:pt x="10" y="72"/>
                            </a:lnTo>
                            <a:lnTo>
                              <a:pt x="25" y="51"/>
                            </a:lnTo>
                            <a:lnTo>
                              <a:pt x="48" y="28"/>
                            </a:lnTo>
                            <a:lnTo>
                              <a:pt x="72" y="11"/>
                            </a:lnTo>
                            <a:lnTo>
                              <a:pt x="97" y="1"/>
                            </a:lnTo>
                            <a:lnTo>
                              <a:pt x="124" y="0"/>
                            </a:lnTo>
                            <a:lnTo>
                              <a:pt x="160" y="5"/>
                            </a:lnTo>
                            <a:lnTo>
                              <a:pt x="203" y="16"/>
                            </a:lnTo>
                            <a:lnTo>
                              <a:pt x="232" y="34"/>
                            </a:lnTo>
                            <a:lnTo>
                              <a:pt x="257" y="49"/>
                            </a:lnTo>
                            <a:lnTo>
                              <a:pt x="280" y="69"/>
                            </a:lnTo>
                            <a:lnTo>
                              <a:pt x="298" y="88"/>
                            </a:lnTo>
                            <a:lnTo>
                              <a:pt x="319" y="113"/>
                            </a:lnTo>
                            <a:lnTo>
                              <a:pt x="340" y="142"/>
                            </a:lnTo>
                            <a:lnTo>
                              <a:pt x="368" y="185"/>
                            </a:lnTo>
                            <a:lnTo>
                              <a:pt x="396" y="234"/>
                            </a:lnTo>
                            <a:lnTo>
                              <a:pt x="410" y="260"/>
                            </a:lnTo>
                            <a:lnTo>
                              <a:pt x="427" y="281"/>
                            </a:lnTo>
                            <a:lnTo>
                              <a:pt x="451" y="306"/>
                            </a:lnTo>
                            <a:lnTo>
                              <a:pt x="476" y="333"/>
                            </a:lnTo>
                            <a:lnTo>
                              <a:pt x="509" y="364"/>
                            </a:lnTo>
                            <a:lnTo>
                              <a:pt x="527" y="387"/>
                            </a:lnTo>
                            <a:lnTo>
                              <a:pt x="554" y="425"/>
                            </a:lnTo>
                            <a:lnTo>
                              <a:pt x="574" y="456"/>
                            </a:lnTo>
                            <a:lnTo>
                              <a:pt x="592" y="485"/>
                            </a:lnTo>
                            <a:lnTo>
                              <a:pt x="607" y="511"/>
                            </a:lnTo>
                            <a:lnTo>
                              <a:pt x="618" y="536"/>
                            </a:lnTo>
                          </a:path>
                        </a:pathLst>
                      </a:custGeom>
                      <a:noFill/>
                      <a:ln w="825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 sz="2100">
                          <a:latin typeface="Times New Roman"/>
                          <a:ea typeface="微软雅黑" panose="020b0503020204020204" charset="-122"/>
                          <a:cs typeface="Times New Roman" panose="02020603050405020304" charset="0"/>
                        </a:endParaRPr>
                      </a:p>
                    </p:txBody>
                  </p:sp>
                  <p:grpSp>
                    <p:nvGrpSpPr>
                      <p:cNvPr id="9289" name="Group 49"/>
                      <p:cNvGrpSpPr/>
                      <p:nvPr>
                        <p:custDataLst>
                          <p:tags r:id="rId33"/>
                        </p:custDataLst>
                      </p:nvPr>
                    </p:nvGrpSpPr>
                    <p:grpSpPr>
                      <a:xfrm>
                        <a:off x="0" y="0"/>
                        <a:ext cx="2039" cy="2061"/>
                        <a:chExt cx="2039" cy="2061"/>
                      </a:xfrm>
                    </p:grpSpPr>
                    <p:grpSp>
                      <p:nvGrpSpPr>
                        <p:cNvPr id="9290" name="Group 50"/>
                        <p:cNvGrpSpPr/>
                        <p:nvPr>
                          <p:custDataLst>
                            <p:tags r:id="rId34"/>
                          </p:custDataLst>
                        </p:nvPr>
                      </p:nvGrpSpPr>
                      <p:grpSpPr>
                        <a:xfrm>
                          <a:off x="652" y="0"/>
                          <a:ext cx="1387" cy="1893"/>
                          <a:chExt cx="1387" cy="1893"/>
                        </a:xfrm>
                      </p:grpSpPr>
                      <p:grpSp>
                        <p:nvGrpSpPr>
                          <p:cNvPr id="9292" name="Group 51"/>
                          <p:cNvGrpSpPr/>
                          <p:nvPr>
                            <p:custDataLst>
                              <p:tags r:id="rId35"/>
                            </p:custDataLst>
                          </p:nvPr>
                        </p:nvGrpSpPr>
                        <p:grpSpPr>
                          <a:xfrm>
                            <a:off x="247" y="1522"/>
                            <a:ext cx="214" cy="371"/>
                            <a:chExt cx="214" cy="371"/>
                          </a:xfrm>
                        </p:grpSpPr>
                        <p:sp>
                          <p:nvSpPr>
                            <p:cNvPr id="9302" name="未知"/>
                            <p:cNvSpPr>
                              <a:spLocks noChangeArrowheads="1"/>
                            </p:cNvSpPr>
                            <p:nvPr>
                              <p:custDataLst>
                                <p:tags r:id="rId36"/>
                              </p:custDataLst>
                            </p:nvPr>
                          </p:nvSpPr>
                          <p:spPr bwMode="auto">
                            <a:xfrm>
                              <a:off x="80" y="0"/>
                              <a:ext cx="134" cy="301"/>
                            </a:xfrm>
                            <a:custGeom>
                              <a:gdLst>
                                <a:gd name="T0" fmla="*/ 0 w 134"/>
                                <a:gd name="T1" fmla="*/ 0 h 301"/>
                                <a:gd name="T2" fmla="*/ 2 w 134"/>
                                <a:gd name="T3" fmla="*/ 33 h 301"/>
                                <a:gd name="T4" fmla="*/ 7 w 134"/>
                                <a:gd name="T5" fmla="*/ 65 h 301"/>
                                <a:gd name="T6" fmla="*/ 10 w 134"/>
                                <a:gd name="T7" fmla="*/ 88 h 301"/>
                                <a:gd name="T8" fmla="*/ 15 w 134"/>
                                <a:gd name="T9" fmla="*/ 114 h 301"/>
                                <a:gd name="T10" fmla="*/ 25 w 134"/>
                                <a:gd name="T11" fmla="*/ 150 h 301"/>
                                <a:gd name="T12" fmla="*/ 36 w 134"/>
                                <a:gd name="T13" fmla="*/ 183 h 301"/>
                                <a:gd name="T14" fmla="*/ 51 w 134"/>
                                <a:gd name="T15" fmla="*/ 209 h 301"/>
                                <a:gd name="T16" fmla="*/ 67 w 134"/>
                                <a:gd name="T17" fmla="*/ 232 h 301"/>
                                <a:gd name="T18" fmla="*/ 90 w 134"/>
                                <a:gd name="T19" fmla="*/ 260 h 301"/>
                                <a:gd name="T20" fmla="*/ 112 w 134"/>
                                <a:gd name="T21" fmla="*/ 281 h 301"/>
                                <a:gd name="T22" fmla="*/ 134 w 134"/>
                                <a:gd name="T23" fmla="*/ 301 h 301"/>
                                <a:gd name="T24" fmla="*/ 0 60000 65536"/>
                                <a:gd name="T25" fmla="*/ 0 60000 65536"/>
                                <a:gd name="T26" fmla="*/ 0 60000 65536"/>
                                <a:gd name="T27" fmla="*/ 0 60000 65536"/>
                                <a:gd name="T28" fmla="*/ 0 60000 65536"/>
                                <a:gd name="T29" fmla="*/ 0 60000 65536"/>
                                <a:gd name="T30" fmla="*/ 0 60000 65536"/>
                                <a:gd name="T31" fmla="*/ 0 60000 65536"/>
                                <a:gd name="T32" fmla="*/ 0 60000 65536"/>
                                <a:gd name="T33" fmla="*/ 0 60000 65536"/>
                                <a:gd name="T34" fmla="*/ 0 60000 65536"/>
                                <a:gd name="T35" fmla="*/ 0 60000 65536"/>
                                <a:gd name="T36" fmla="*/ 0 w 134"/>
                                <a:gd name="T37" fmla="*/ 0 h 301"/>
                                <a:gd name="T38" fmla="*/ 134 w 134"/>
                                <a:gd name="T39" fmla="*/ 301 h 301"/>
                              </a:gdLst>
                              <a:cxnLst>
                                <a:cxn ang="T24">
                                  <a:pos x="T0" y="T1"/>
                                </a:cxn>
                                <a:cxn ang="T25">
                                  <a:pos x="T2" y="T3"/>
                                </a:cxn>
                                <a:cxn ang="T26">
                                  <a:pos x="T4" y="T5"/>
                                </a:cxn>
                                <a:cxn ang="T27">
                                  <a:pos x="T6" y="T7"/>
                                </a:cxn>
                                <a:cxn ang="T28">
                                  <a:pos x="T8" y="T9"/>
                                </a:cxn>
                                <a:cxn ang="T29">
                                  <a:pos x="T10" y="T11"/>
                                </a:cxn>
                                <a:cxn ang="T30">
                                  <a:pos x="T12" y="T13"/>
                                </a:cxn>
                                <a:cxn ang="T31">
                                  <a:pos x="T14" y="T15"/>
                                </a:cxn>
                                <a:cxn ang="T32">
                                  <a:pos x="T16" y="T17"/>
                                </a:cxn>
                                <a:cxn ang="T33">
                                  <a:pos x="T18" y="T19"/>
                                </a:cxn>
                                <a:cxn ang="T34">
                                  <a:pos x="T20" y="T21"/>
                                </a:cxn>
                                <a:cxn ang="T35">
                                  <a:pos x="T22" y="T23"/>
                                </a:cxn>
                              </a:cxnLst>
                              <a:rect l="T36" t="T37" r="T38" b="T39"/>
                              <a:pathLst>
                                <a:path w="134" h="301">
                                  <a:moveTo>
                                    <a:pt x="0" y="0"/>
                                  </a:moveTo>
                                  <a:lnTo>
                                    <a:pt x="2" y="33"/>
                                  </a:lnTo>
                                  <a:lnTo>
                                    <a:pt x="7" y="65"/>
                                  </a:lnTo>
                                  <a:lnTo>
                                    <a:pt x="10" y="88"/>
                                  </a:lnTo>
                                  <a:lnTo>
                                    <a:pt x="15" y="114"/>
                                  </a:lnTo>
                                  <a:lnTo>
                                    <a:pt x="25" y="150"/>
                                  </a:lnTo>
                                  <a:lnTo>
                                    <a:pt x="36" y="183"/>
                                  </a:lnTo>
                                  <a:lnTo>
                                    <a:pt x="51" y="209"/>
                                  </a:lnTo>
                                  <a:lnTo>
                                    <a:pt x="67" y="232"/>
                                  </a:lnTo>
                                  <a:lnTo>
                                    <a:pt x="90" y="260"/>
                                  </a:lnTo>
                                  <a:lnTo>
                                    <a:pt x="112" y="281"/>
                                  </a:lnTo>
                                  <a:lnTo>
                                    <a:pt x="134" y="301"/>
                                  </a:lnTo>
                                </a:path>
                              </a:pathLst>
                            </a:custGeom>
                            <a:noFill/>
                            <a:ln w="8255">
                              <a:solidFill>
                                <a:srgbClr val="000000"/>
                              </a:solidFill>
                              <a:rou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zh-CN" altLang="en-US" sz="2100">
                                <a:latin typeface="Times New Roman"/>
                                <a:ea typeface="微软雅黑" panose="020b0503020204020204" charset="-122"/>
                                <a:cs typeface="Times New Roman" panose="02020603050405020304" charset="0"/>
                              </a:endParaRPr>
                            </a:p>
                          </p:txBody>
                        </p:sp>
                        <p:sp>
                          <p:nvSpPr>
                            <p:cNvPr id="9303" name="未知"/>
                            <p:cNvSpPr>
                              <a:spLocks noChangeArrowheads="1"/>
                            </p:cNvSpPr>
                            <p:nvPr>
                              <p:custDataLst>
                                <p:tags r:id="rId37"/>
                              </p:custDataLst>
                            </p:nvPr>
                          </p:nvSpPr>
                          <p:spPr bwMode="auto">
                            <a:xfrm>
                              <a:off x="123" y="265"/>
                              <a:ext cx="46" cy="106"/>
                            </a:xfrm>
                            <a:custGeom>
                              <a:gdLst>
                                <a:gd name="T0" fmla="*/ 46 w 46"/>
                                <a:gd name="T1" fmla="*/ 0 h 106"/>
                                <a:gd name="T2" fmla="*/ 29 w 46"/>
                                <a:gd name="T3" fmla="*/ 11 h 106"/>
                                <a:gd name="T4" fmla="*/ 18 w 46"/>
                                <a:gd name="T5" fmla="*/ 23 h 106"/>
                                <a:gd name="T6" fmla="*/ 6 w 46"/>
                                <a:gd name="T7" fmla="*/ 37 h 106"/>
                                <a:gd name="T8" fmla="*/ 2 w 46"/>
                                <a:gd name="T9" fmla="*/ 54 h 106"/>
                                <a:gd name="T10" fmla="*/ 0 w 46"/>
                                <a:gd name="T11" fmla="*/ 75 h 106"/>
                                <a:gd name="T12" fmla="*/ 3 w 46"/>
                                <a:gd name="T13" fmla="*/ 106 h 106"/>
                                <a:gd name="T14" fmla="*/ 0 60000 65536"/>
                                <a:gd name="T15" fmla="*/ 0 60000 65536"/>
                                <a:gd name="T16" fmla="*/ 0 60000 65536"/>
                                <a:gd name="T17" fmla="*/ 0 60000 65536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w 46"/>
                                <a:gd name="T22" fmla="*/ 0 h 106"/>
                                <a:gd name="T23" fmla="*/ 46 w 46"/>
                                <a:gd name="T24" fmla="*/ 106 h 106"/>
                              </a:gdLst>
                              <a:cxnLst>
                                <a:cxn ang="T14">
                                  <a:pos x="T0" y="T1"/>
                                </a:cxn>
                                <a:cxn ang="T15">
                                  <a:pos x="T2" y="T3"/>
                                </a:cxn>
                                <a:cxn ang="T16">
                                  <a:pos x="T4" y="T5"/>
                                </a:cxn>
                                <a:cxn ang="T17">
                                  <a:pos x="T6" y="T7"/>
                                </a:cxn>
                                <a:cxn ang="T18">
                                  <a:pos x="T8" y="T9"/>
                                </a:cxn>
                                <a:cxn ang="T19">
                                  <a:pos x="T10" y="T11"/>
                                </a:cxn>
                                <a:cxn ang="T20">
                                  <a:pos x="T12" y="T13"/>
                                </a:cxn>
                              </a:cxnLst>
                              <a:rect l="T21" t="T22" r="T23" b="T24"/>
                              <a:pathLst>
                                <a:path w="46" h="105">
                                  <a:moveTo>
                                    <a:pt x="46" y="0"/>
                                  </a:moveTo>
                                  <a:lnTo>
                                    <a:pt x="29" y="11"/>
                                  </a:lnTo>
                                  <a:lnTo>
                                    <a:pt x="18" y="23"/>
                                  </a:lnTo>
                                  <a:lnTo>
                                    <a:pt x="6" y="37"/>
                                  </a:lnTo>
                                  <a:lnTo>
                                    <a:pt x="2" y="54"/>
                                  </a:lnTo>
                                  <a:lnTo>
                                    <a:pt x="0" y="75"/>
                                  </a:lnTo>
                                  <a:lnTo>
                                    <a:pt x="3" y="106"/>
                                  </a:lnTo>
                                </a:path>
                              </a:pathLst>
                            </a:custGeom>
                            <a:noFill/>
                            <a:ln w="8255">
                              <a:solidFill>
                                <a:srgbClr val="000000"/>
                              </a:solidFill>
                              <a:rou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zh-CN" altLang="en-US" sz="2100">
                                <a:latin typeface="Times New Roman"/>
                                <a:ea typeface="微软雅黑" panose="020b0503020204020204" charset="-122"/>
                                <a:cs typeface="Times New Roman" panose="02020603050405020304" charset="0"/>
                              </a:endParaRPr>
                            </a:p>
                          </p:txBody>
                        </p:sp>
                        <p:sp>
                          <p:nvSpPr>
                            <p:cNvPr id="9304" name="未知"/>
                            <p:cNvSpPr>
                              <a:spLocks noChangeArrowheads="1"/>
                            </p:cNvSpPr>
                            <p:nvPr>
                              <p:custDataLst>
                                <p:tags r:id="rId38"/>
                              </p:custDataLst>
                            </p:nvPr>
                          </p:nvSpPr>
                          <p:spPr bwMode="auto">
                            <a:xfrm>
                              <a:off x="0" y="38"/>
                              <a:ext cx="80" cy="58"/>
                            </a:xfrm>
                            <a:custGeom>
                              <a:gdLst>
                                <a:gd name="T0" fmla="*/ 80 w 80"/>
                                <a:gd name="T1" fmla="*/ 0 h 58"/>
                                <a:gd name="T2" fmla="*/ 61 w 80"/>
                                <a:gd name="T3" fmla="*/ 4 h 58"/>
                                <a:gd name="T4" fmla="*/ 43 w 80"/>
                                <a:gd name="T5" fmla="*/ 13 h 58"/>
                                <a:gd name="T6" fmla="*/ 28 w 80"/>
                                <a:gd name="T7" fmla="*/ 26 h 58"/>
                                <a:gd name="T8" fmla="*/ 10 w 80"/>
                                <a:gd name="T9" fmla="*/ 42 h 58"/>
                                <a:gd name="T10" fmla="*/ 0 w 80"/>
                                <a:gd name="T11" fmla="*/ 58 h 58"/>
                                <a:gd name="T12" fmla="*/ 0 60000 65536"/>
                                <a:gd name="T13" fmla="*/ 0 60000 65536"/>
                                <a:gd name="T14" fmla="*/ 0 60000 65536"/>
                                <a:gd name="T15" fmla="*/ 0 60000 65536"/>
                                <a:gd name="T16" fmla="*/ 0 60000 65536"/>
                                <a:gd name="T17" fmla="*/ 0 60000 65536"/>
                                <a:gd name="T18" fmla="*/ 0 w 80"/>
                                <a:gd name="T19" fmla="*/ 0 h 58"/>
                                <a:gd name="T20" fmla="*/ 80 w 80"/>
                                <a:gd name="T21" fmla="*/ 58 h 58"/>
                              </a:gdLst>
                              <a:cxnLst>
                                <a:cxn ang="T12">
                                  <a:pos x="T0" y="T1"/>
                                </a:cxn>
                                <a:cxn ang="T13">
                                  <a:pos x="T2" y="T3"/>
                                </a:cxn>
                                <a:cxn ang="T14">
                                  <a:pos x="T4" y="T5"/>
                                </a:cxn>
                                <a:cxn ang="T15">
                                  <a:pos x="T6" y="T7"/>
                                </a:cxn>
                                <a:cxn ang="T16">
                                  <a:pos x="T8" y="T9"/>
                                </a:cxn>
                                <a:cxn ang="T17">
                                  <a:pos x="T10" y="T11"/>
                                </a:cxn>
                              </a:cxnLst>
                              <a:rect l="T18" t="T19" r="T20" b="T21"/>
                              <a:pathLst>
                                <a:path w="80" h="57">
                                  <a:moveTo>
                                    <a:pt x="80" y="0"/>
                                  </a:moveTo>
                                  <a:lnTo>
                                    <a:pt x="61" y="4"/>
                                  </a:lnTo>
                                  <a:lnTo>
                                    <a:pt x="43" y="13"/>
                                  </a:lnTo>
                                  <a:lnTo>
                                    <a:pt x="28" y="26"/>
                                  </a:lnTo>
                                  <a:lnTo>
                                    <a:pt x="10" y="42"/>
                                  </a:lnTo>
                                  <a:lnTo>
                                    <a:pt x="0" y="58"/>
                                  </a:lnTo>
                                </a:path>
                              </a:pathLst>
                            </a:custGeom>
                            <a:noFill/>
                            <a:ln w="8255">
                              <a:solidFill>
                                <a:srgbClr val="000000"/>
                              </a:solidFill>
                              <a:rou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zh-CN" altLang="en-US" sz="2100">
                                <a:latin typeface="Times New Roman"/>
                                <a:ea typeface="微软雅黑" panose="020b0503020204020204" charset="-122"/>
                                <a:cs typeface="Times New Roman" panose="02020603050405020304" charset="0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9293" name="未知"/>
                          <p:cNvSpPr>
                            <a:spLocks noChangeArrowheads="1"/>
                          </p:cNvSpPr>
                          <p:nvPr>
                            <p:custDataLst>
                              <p:tags r:id="rId39"/>
                            </p:custDataLst>
                          </p:nvPr>
                        </p:nvSpPr>
                        <p:spPr bwMode="auto">
                          <a:xfrm>
                            <a:off x="403" y="1491"/>
                            <a:ext cx="219" cy="114"/>
                          </a:xfrm>
                          <a:custGeom>
                            <a:gdLst>
                              <a:gd name="T0" fmla="*/ 0 w 219"/>
                              <a:gd name="T1" fmla="*/ 42 h 114"/>
                              <a:gd name="T2" fmla="*/ 8 w 219"/>
                              <a:gd name="T3" fmla="*/ 56 h 114"/>
                              <a:gd name="T4" fmla="*/ 22 w 219"/>
                              <a:gd name="T5" fmla="*/ 75 h 114"/>
                              <a:gd name="T6" fmla="*/ 37 w 219"/>
                              <a:gd name="T7" fmla="*/ 91 h 114"/>
                              <a:gd name="T8" fmla="*/ 54 w 219"/>
                              <a:gd name="T9" fmla="*/ 101 h 114"/>
                              <a:gd name="T10" fmla="*/ 75 w 219"/>
                              <a:gd name="T11" fmla="*/ 113 h 114"/>
                              <a:gd name="T12" fmla="*/ 101 w 219"/>
                              <a:gd name="T13" fmla="*/ 114 h 114"/>
                              <a:gd name="T14" fmla="*/ 122 w 219"/>
                              <a:gd name="T15" fmla="*/ 111 h 114"/>
                              <a:gd name="T16" fmla="*/ 142 w 219"/>
                              <a:gd name="T17" fmla="*/ 105 h 114"/>
                              <a:gd name="T18" fmla="*/ 163 w 219"/>
                              <a:gd name="T19" fmla="*/ 91 h 114"/>
                              <a:gd name="T20" fmla="*/ 178 w 219"/>
                              <a:gd name="T21" fmla="*/ 80 h 114"/>
                              <a:gd name="T22" fmla="*/ 191 w 219"/>
                              <a:gd name="T23" fmla="*/ 64 h 114"/>
                              <a:gd name="T24" fmla="*/ 201 w 219"/>
                              <a:gd name="T25" fmla="*/ 47 h 114"/>
                              <a:gd name="T26" fmla="*/ 210 w 219"/>
                              <a:gd name="T27" fmla="*/ 28 h 114"/>
                              <a:gd name="T28" fmla="*/ 219 w 219"/>
                              <a:gd name="T29" fmla="*/ 0 h 114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w 219"/>
                              <a:gd name="T46" fmla="*/ 0 h 114"/>
                              <a:gd name="T47" fmla="*/ 219 w 219"/>
                              <a:gd name="T48" fmla="*/ 114 h 114"/>
                            </a:gdLst>
                            <a:cxnLst>
                              <a:cxn ang="T30">
                                <a:pos x="T0" y="T1"/>
                              </a:cxn>
                              <a:cxn ang="T31">
                                <a:pos x="T2" y="T3"/>
                              </a:cxn>
                              <a:cxn ang="T32">
                                <a:pos x="T4" y="T5"/>
                              </a:cxn>
                              <a:cxn ang="T33">
                                <a:pos x="T6" y="T7"/>
                              </a:cxn>
                              <a:cxn ang="T34">
                                <a:pos x="T8" y="T9"/>
                              </a:cxn>
                              <a:cxn ang="T35">
                                <a:pos x="T10" y="T11"/>
                              </a:cxn>
                              <a:cxn ang="T36">
                                <a:pos x="T12" y="T13"/>
                              </a:cxn>
                              <a:cxn ang="T37">
                                <a:pos x="T14" y="T15"/>
                              </a:cxn>
                              <a:cxn ang="T38">
                                <a:pos x="T16" y="T17"/>
                              </a:cxn>
                              <a:cxn ang="T39">
                                <a:pos x="T18" y="T19"/>
                              </a:cxn>
                              <a:cxn ang="T40">
                                <a:pos x="T20" y="T21"/>
                              </a:cxn>
                              <a:cxn ang="T41">
                                <a:pos x="T22" y="T23"/>
                              </a:cxn>
                              <a:cxn ang="T42">
                                <a:pos x="T24" y="T25"/>
                              </a:cxn>
                              <a:cxn ang="T43">
                                <a:pos x="T26" y="T27"/>
                              </a:cxn>
                              <a:cxn ang="T44">
                                <a:pos x="T28" y="T29"/>
                              </a:cxn>
                            </a:cxnLst>
                            <a:rect l="T45" t="T46" r="T47" b="T48"/>
                            <a:pathLst>
                              <a:path w="219" h="114">
                                <a:moveTo>
                                  <a:pt x="0" y="42"/>
                                </a:moveTo>
                                <a:lnTo>
                                  <a:pt x="8" y="56"/>
                                </a:lnTo>
                                <a:lnTo>
                                  <a:pt x="22" y="75"/>
                                </a:lnTo>
                                <a:lnTo>
                                  <a:pt x="37" y="91"/>
                                </a:lnTo>
                                <a:lnTo>
                                  <a:pt x="54" y="101"/>
                                </a:lnTo>
                                <a:lnTo>
                                  <a:pt x="75" y="113"/>
                                </a:lnTo>
                                <a:lnTo>
                                  <a:pt x="101" y="114"/>
                                </a:lnTo>
                                <a:lnTo>
                                  <a:pt x="122" y="111"/>
                                </a:lnTo>
                                <a:lnTo>
                                  <a:pt x="142" y="105"/>
                                </a:lnTo>
                                <a:lnTo>
                                  <a:pt x="163" y="91"/>
                                </a:lnTo>
                                <a:lnTo>
                                  <a:pt x="178" y="80"/>
                                </a:lnTo>
                                <a:lnTo>
                                  <a:pt x="191" y="64"/>
                                </a:lnTo>
                                <a:lnTo>
                                  <a:pt x="201" y="47"/>
                                </a:lnTo>
                                <a:lnTo>
                                  <a:pt x="210" y="28"/>
                                </a:lnTo>
                                <a:lnTo>
                                  <a:pt x="219" y="0"/>
                                </a:lnTo>
                              </a:path>
                            </a:pathLst>
                          </a:custGeom>
                          <a:noFill/>
                          <a:ln w="8255">
                            <a:solidFill>
                              <a:srgbClr val="000000"/>
                            </a:solidFill>
                            <a:rou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zh-CN" altLang="en-US" sz="2100">
                              <a:latin typeface="Times New Roman"/>
                              <a:ea typeface="微软雅黑" panose="020b0503020204020204" charset="-122"/>
                              <a:cs typeface="Times New Roman" panose="02020603050405020304" charset="0"/>
                            </a:endParaRPr>
                          </a:p>
                        </p:txBody>
                      </p:sp>
                      <p:sp>
                        <p:nvSpPr>
                          <p:cNvPr id="9294" name="未知"/>
                          <p:cNvSpPr>
                            <a:spLocks noChangeArrowheads="1"/>
                          </p:cNvSpPr>
                          <p:nvPr>
                            <p:custDataLst>
                              <p:tags r:id="rId40"/>
                            </p:custDataLst>
                          </p:nvPr>
                        </p:nvSpPr>
                        <p:spPr bwMode="auto">
                          <a:xfrm>
                            <a:off x="571" y="1017"/>
                            <a:ext cx="219" cy="227"/>
                          </a:xfrm>
                          <a:custGeom>
                            <a:gdLst>
                              <a:gd name="T0" fmla="*/ 0 w 219"/>
                              <a:gd name="T1" fmla="*/ 121 h 227"/>
                              <a:gd name="T2" fmla="*/ 13 w 219"/>
                              <a:gd name="T3" fmla="*/ 137 h 227"/>
                              <a:gd name="T4" fmla="*/ 24 w 219"/>
                              <a:gd name="T5" fmla="*/ 155 h 227"/>
                              <a:gd name="T6" fmla="*/ 44 w 219"/>
                              <a:gd name="T7" fmla="*/ 180 h 227"/>
                              <a:gd name="T8" fmla="*/ 64 w 219"/>
                              <a:gd name="T9" fmla="*/ 203 h 227"/>
                              <a:gd name="T10" fmla="*/ 87 w 219"/>
                              <a:gd name="T11" fmla="*/ 219 h 227"/>
                              <a:gd name="T12" fmla="*/ 108 w 219"/>
                              <a:gd name="T13" fmla="*/ 227 h 227"/>
                              <a:gd name="T14" fmla="*/ 134 w 219"/>
                              <a:gd name="T15" fmla="*/ 225 h 227"/>
                              <a:gd name="T16" fmla="*/ 155 w 219"/>
                              <a:gd name="T17" fmla="*/ 219 h 227"/>
                              <a:gd name="T18" fmla="*/ 176 w 219"/>
                              <a:gd name="T19" fmla="*/ 209 h 227"/>
                              <a:gd name="T20" fmla="*/ 191 w 219"/>
                              <a:gd name="T21" fmla="*/ 199 h 227"/>
                              <a:gd name="T22" fmla="*/ 206 w 219"/>
                              <a:gd name="T23" fmla="*/ 185 h 227"/>
                              <a:gd name="T24" fmla="*/ 219 w 219"/>
                              <a:gd name="T25" fmla="*/ 158 h 227"/>
                              <a:gd name="T26" fmla="*/ 219 w 219"/>
                              <a:gd name="T27" fmla="*/ 131 h 227"/>
                              <a:gd name="T28" fmla="*/ 216 w 219"/>
                              <a:gd name="T29" fmla="*/ 100 h 227"/>
                              <a:gd name="T30" fmla="*/ 209 w 219"/>
                              <a:gd name="T31" fmla="*/ 78 h 227"/>
                              <a:gd name="T32" fmla="*/ 198 w 219"/>
                              <a:gd name="T33" fmla="*/ 54 h 227"/>
                              <a:gd name="T34" fmla="*/ 185 w 219"/>
                              <a:gd name="T35" fmla="*/ 29 h 227"/>
                              <a:gd name="T36" fmla="*/ 167 w 219"/>
                              <a:gd name="T37" fmla="*/ 0 h 227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w 219"/>
                              <a:gd name="T58" fmla="*/ 0 h 227"/>
                              <a:gd name="T59" fmla="*/ 219 w 219"/>
                              <a:gd name="T60" fmla="*/ 227 h 227"/>
                            </a:gdLst>
                            <a:cxnLst>
                              <a:cxn ang="T38">
                                <a:pos x="T0" y="T1"/>
                              </a:cxn>
                              <a:cxn ang="T39">
                                <a:pos x="T2" y="T3"/>
                              </a:cxn>
                              <a:cxn ang="T40">
                                <a:pos x="T4" y="T5"/>
                              </a:cxn>
                              <a:cxn ang="T41">
                                <a:pos x="T6" y="T7"/>
                              </a:cxn>
                              <a:cxn ang="T42">
                                <a:pos x="T8" y="T9"/>
                              </a:cxn>
                              <a:cxn ang="T43">
                                <a:pos x="T10" y="T11"/>
                              </a:cxn>
                              <a:cxn ang="T44">
                                <a:pos x="T12" y="T13"/>
                              </a:cxn>
                              <a:cxn ang="T45">
                                <a:pos x="T14" y="T15"/>
                              </a:cxn>
                              <a:cxn ang="T46">
                                <a:pos x="T16" y="T17"/>
                              </a:cxn>
                              <a:cxn ang="T47">
                                <a:pos x="T18" y="T19"/>
                              </a:cxn>
                              <a:cxn ang="T48">
                                <a:pos x="T20" y="T21"/>
                              </a:cxn>
                              <a:cxn ang="T49">
                                <a:pos x="T22" y="T23"/>
                              </a:cxn>
                              <a:cxn ang="T50">
                                <a:pos x="T24" y="T25"/>
                              </a:cxn>
                              <a:cxn ang="T51">
                                <a:pos x="T26" y="T27"/>
                              </a:cxn>
                              <a:cxn ang="T52">
                                <a:pos x="T28" y="T29"/>
                              </a:cxn>
                              <a:cxn ang="T53">
                                <a:pos x="T30" y="T31"/>
                              </a:cxn>
                              <a:cxn ang="T54">
                                <a:pos x="T32" y="T33"/>
                              </a:cxn>
                              <a:cxn ang="T55">
                                <a:pos x="T34" y="T35"/>
                              </a:cxn>
                              <a:cxn ang="T56">
                                <a:pos x="T36" y="T37"/>
                              </a:cxn>
                            </a:cxnLst>
                            <a:rect l="T57" t="T58" r="T59" b="T60"/>
                            <a:pathLst>
                              <a:path w="219" h="226">
                                <a:moveTo>
                                  <a:pt x="0" y="121"/>
                                </a:moveTo>
                                <a:lnTo>
                                  <a:pt x="13" y="137"/>
                                </a:lnTo>
                                <a:lnTo>
                                  <a:pt x="24" y="155"/>
                                </a:lnTo>
                                <a:lnTo>
                                  <a:pt x="44" y="180"/>
                                </a:lnTo>
                                <a:lnTo>
                                  <a:pt x="64" y="203"/>
                                </a:lnTo>
                                <a:lnTo>
                                  <a:pt x="87" y="219"/>
                                </a:lnTo>
                                <a:lnTo>
                                  <a:pt x="108" y="227"/>
                                </a:lnTo>
                                <a:lnTo>
                                  <a:pt x="134" y="225"/>
                                </a:lnTo>
                                <a:lnTo>
                                  <a:pt x="155" y="219"/>
                                </a:lnTo>
                                <a:lnTo>
                                  <a:pt x="176" y="209"/>
                                </a:lnTo>
                                <a:lnTo>
                                  <a:pt x="191" y="199"/>
                                </a:lnTo>
                                <a:lnTo>
                                  <a:pt x="206" y="185"/>
                                </a:lnTo>
                                <a:lnTo>
                                  <a:pt x="219" y="158"/>
                                </a:lnTo>
                                <a:lnTo>
                                  <a:pt x="219" y="131"/>
                                </a:lnTo>
                                <a:lnTo>
                                  <a:pt x="216" y="100"/>
                                </a:lnTo>
                                <a:lnTo>
                                  <a:pt x="209" y="78"/>
                                </a:lnTo>
                                <a:lnTo>
                                  <a:pt x="198" y="54"/>
                                </a:lnTo>
                                <a:lnTo>
                                  <a:pt x="185" y="29"/>
                                </a:lnTo>
                                <a:lnTo>
                                  <a:pt x="167" y="0"/>
                                </a:lnTo>
                              </a:path>
                            </a:pathLst>
                          </a:custGeom>
                          <a:noFill/>
                          <a:ln w="8255">
                            <a:solidFill>
                              <a:srgbClr val="000000"/>
                            </a:solidFill>
                            <a:rou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zh-CN" altLang="en-US" sz="2100">
                              <a:latin typeface="Times New Roman"/>
                              <a:ea typeface="微软雅黑" panose="020b0503020204020204" charset="-122"/>
                              <a:cs typeface="Times New Roman" panose="02020603050405020304" charset="0"/>
                            </a:endParaRPr>
                          </a:p>
                        </p:txBody>
                      </p:sp>
                      <p:sp>
                        <p:nvSpPr>
                          <p:cNvPr id="9295" name="未知"/>
                          <p:cNvSpPr>
                            <a:spLocks noChangeArrowheads="1"/>
                          </p:cNvSpPr>
                          <p:nvPr>
                            <p:custDataLst>
                              <p:tags r:id="rId41"/>
                            </p:custDataLst>
                          </p:nvPr>
                        </p:nvSpPr>
                        <p:spPr bwMode="auto">
                          <a:xfrm>
                            <a:off x="806" y="773"/>
                            <a:ext cx="84" cy="232"/>
                          </a:xfrm>
                          <a:custGeom>
                            <a:gdLst>
                              <a:gd name="T0" fmla="*/ 2 w 84"/>
                              <a:gd name="T1" fmla="*/ 0 h 232"/>
                              <a:gd name="T2" fmla="*/ 46 w 84"/>
                              <a:gd name="T3" fmla="*/ 62 h 232"/>
                              <a:gd name="T4" fmla="*/ 74 w 84"/>
                              <a:gd name="T5" fmla="*/ 103 h 232"/>
                              <a:gd name="T6" fmla="*/ 80 w 84"/>
                              <a:gd name="T7" fmla="*/ 125 h 232"/>
                              <a:gd name="T8" fmla="*/ 84 w 84"/>
                              <a:gd name="T9" fmla="*/ 143 h 232"/>
                              <a:gd name="T10" fmla="*/ 79 w 84"/>
                              <a:gd name="T11" fmla="*/ 182 h 232"/>
                              <a:gd name="T12" fmla="*/ 67 w 84"/>
                              <a:gd name="T13" fmla="*/ 208 h 232"/>
                              <a:gd name="T14" fmla="*/ 51 w 84"/>
                              <a:gd name="T15" fmla="*/ 224 h 232"/>
                              <a:gd name="T16" fmla="*/ 26 w 84"/>
                              <a:gd name="T17" fmla="*/ 232 h 232"/>
                              <a:gd name="T18" fmla="*/ 0 w 84"/>
                              <a:gd name="T19" fmla="*/ 228 h 232"/>
                              <a:gd name="T20" fmla="*/ 0 60000 65536"/>
                              <a:gd name="T21" fmla="*/ 0 60000 65536"/>
                              <a:gd name="T22" fmla="*/ 0 60000 65536"/>
                              <a:gd name="T23" fmla="*/ 0 60000 65536"/>
                              <a:gd name="T24" fmla="*/ 0 60000 65536"/>
                              <a:gd name="T25" fmla="*/ 0 60000 65536"/>
                              <a:gd name="T26" fmla="*/ 0 60000 65536"/>
                              <a:gd name="T27" fmla="*/ 0 60000 65536"/>
                              <a:gd name="T28" fmla="*/ 0 60000 65536"/>
                              <a:gd name="T29" fmla="*/ 0 60000 65536"/>
                              <a:gd name="T30" fmla="*/ 0 w 84"/>
                              <a:gd name="T31" fmla="*/ 0 h 232"/>
                              <a:gd name="T32" fmla="*/ 84 w 84"/>
                              <a:gd name="T33" fmla="*/ 232 h 232"/>
                            </a:gdLst>
                            <a:cxnLst>
                              <a:cxn ang="T20">
                                <a:pos x="T0" y="T1"/>
                              </a:cxn>
                              <a:cxn ang="T21">
                                <a:pos x="T2" y="T3"/>
                              </a:cxn>
                              <a:cxn ang="T22">
                                <a:pos x="T4" y="T5"/>
                              </a:cxn>
                              <a:cxn ang="T23">
                                <a:pos x="T6" y="T7"/>
                              </a:cxn>
                              <a:cxn ang="T24">
                                <a:pos x="T8" y="T9"/>
                              </a:cxn>
                              <a:cxn ang="T25">
                                <a:pos x="T10" y="T11"/>
                              </a:cxn>
                              <a:cxn ang="T26">
                                <a:pos x="T12" y="T13"/>
                              </a:cxn>
                              <a:cxn ang="T27">
                                <a:pos x="T14" y="T15"/>
                              </a:cxn>
                              <a:cxn ang="T28">
                                <a:pos x="T16" y="T17"/>
                              </a:cxn>
                              <a:cxn ang="T29">
                                <a:pos x="T18" y="T19"/>
                              </a:cxn>
                            </a:cxnLst>
                            <a:rect l="T30" t="T31" r="T32" b="T33"/>
                            <a:pathLst>
                              <a:path w="84" h="231">
                                <a:moveTo>
                                  <a:pt x="2" y="0"/>
                                </a:moveTo>
                                <a:lnTo>
                                  <a:pt x="46" y="62"/>
                                </a:lnTo>
                                <a:lnTo>
                                  <a:pt x="74" y="103"/>
                                </a:lnTo>
                                <a:lnTo>
                                  <a:pt x="80" y="125"/>
                                </a:lnTo>
                                <a:lnTo>
                                  <a:pt x="84" y="143"/>
                                </a:lnTo>
                                <a:lnTo>
                                  <a:pt x="79" y="182"/>
                                </a:lnTo>
                                <a:lnTo>
                                  <a:pt x="67" y="208"/>
                                </a:lnTo>
                                <a:lnTo>
                                  <a:pt x="51" y="224"/>
                                </a:lnTo>
                                <a:lnTo>
                                  <a:pt x="26" y="232"/>
                                </a:lnTo>
                                <a:lnTo>
                                  <a:pt x="0" y="228"/>
                                </a:lnTo>
                              </a:path>
                            </a:pathLst>
                          </a:custGeom>
                          <a:noFill/>
                          <a:ln w="8255">
                            <a:solidFill>
                              <a:srgbClr val="000000"/>
                            </a:solidFill>
                            <a:rou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zh-CN" altLang="en-US" sz="2100">
                              <a:latin typeface="Times New Roman"/>
                              <a:ea typeface="微软雅黑" panose="020b0503020204020204" charset="-122"/>
                              <a:cs typeface="Times New Roman" panose="02020603050405020304" charset="0"/>
                            </a:endParaRPr>
                          </a:p>
                        </p:txBody>
                      </p:sp>
                      <p:sp>
                        <p:nvSpPr>
                          <p:cNvPr id="9296" name="未知"/>
                          <p:cNvSpPr>
                            <a:spLocks noChangeArrowheads="1"/>
                          </p:cNvSpPr>
                          <p:nvPr>
                            <p:custDataLst>
                              <p:tags r:id="rId42"/>
                            </p:custDataLst>
                          </p:nvPr>
                        </p:nvSpPr>
                        <p:spPr bwMode="auto">
                          <a:xfrm>
                            <a:off x="854" y="620"/>
                            <a:ext cx="533" cy="335"/>
                          </a:xfrm>
                          <a:custGeom>
                            <a:gdLst>
                              <a:gd name="T0" fmla="*/ 0 w 533"/>
                              <a:gd name="T1" fmla="*/ 137 h 335"/>
                              <a:gd name="T2" fmla="*/ 0 w 533"/>
                              <a:gd name="T3" fmla="*/ 114 h 335"/>
                              <a:gd name="T4" fmla="*/ 3 w 533"/>
                              <a:gd name="T5" fmla="*/ 93 h 335"/>
                              <a:gd name="T6" fmla="*/ 11 w 533"/>
                              <a:gd name="T7" fmla="*/ 73 h 335"/>
                              <a:gd name="T8" fmla="*/ 24 w 533"/>
                              <a:gd name="T9" fmla="*/ 54 h 335"/>
                              <a:gd name="T10" fmla="*/ 45 w 533"/>
                              <a:gd name="T11" fmla="*/ 36 h 335"/>
                              <a:gd name="T12" fmla="*/ 67 w 533"/>
                              <a:gd name="T13" fmla="*/ 19 h 335"/>
                              <a:gd name="T14" fmla="*/ 96 w 533"/>
                              <a:gd name="T15" fmla="*/ 6 h 335"/>
                              <a:gd name="T16" fmla="*/ 124 w 533"/>
                              <a:gd name="T17" fmla="*/ 0 h 335"/>
                              <a:gd name="T18" fmla="*/ 155 w 533"/>
                              <a:gd name="T19" fmla="*/ 3 h 335"/>
                              <a:gd name="T20" fmla="*/ 184 w 533"/>
                              <a:gd name="T21" fmla="*/ 14 h 335"/>
                              <a:gd name="T22" fmla="*/ 217 w 533"/>
                              <a:gd name="T23" fmla="*/ 37 h 335"/>
                              <a:gd name="T24" fmla="*/ 255 w 533"/>
                              <a:gd name="T25" fmla="*/ 65 h 335"/>
                              <a:gd name="T26" fmla="*/ 278 w 533"/>
                              <a:gd name="T27" fmla="*/ 81 h 335"/>
                              <a:gd name="T28" fmla="*/ 320 w 533"/>
                              <a:gd name="T29" fmla="*/ 129 h 335"/>
                              <a:gd name="T30" fmla="*/ 353 w 533"/>
                              <a:gd name="T31" fmla="*/ 162 h 335"/>
                              <a:gd name="T32" fmla="*/ 377 w 533"/>
                              <a:gd name="T33" fmla="*/ 188 h 335"/>
                              <a:gd name="T34" fmla="*/ 405 w 533"/>
                              <a:gd name="T35" fmla="*/ 209 h 335"/>
                              <a:gd name="T36" fmla="*/ 439 w 533"/>
                              <a:gd name="T37" fmla="*/ 237 h 335"/>
                              <a:gd name="T38" fmla="*/ 488 w 533"/>
                              <a:gd name="T39" fmla="*/ 282 h 335"/>
                              <a:gd name="T40" fmla="*/ 533 w 533"/>
                              <a:gd name="T41" fmla="*/ 335 h 335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60000 65536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w 533"/>
                              <a:gd name="T64" fmla="*/ 0 h 335"/>
                              <a:gd name="T65" fmla="*/ 533 w 533"/>
                              <a:gd name="T66" fmla="*/ 335 h 335"/>
                            </a:gdLst>
                            <a:cxnLst>
                              <a:cxn ang="T42">
                                <a:pos x="T0" y="T1"/>
                              </a:cxn>
                              <a:cxn ang="T43">
                                <a:pos x="T2" y="T3"/>
                              </a:cxn>
                              <a:cxn ang="T44">
                                <a:pos x="T4" y="T5"/>
                              </a:cxn>
                              <a:cxn ang="T45">
                                <a:pos x="T6" y="T7"/>
                              </a:cxn>
                              <a:cxn ang="T46">
                                <a:pos x="T8" y="T9"/>
                              </a:cxn>
                              <a:cxn ang="T47">
                                <a:pos x="T10" y="T11"/>
                              </a:cxn>
                              <a:cxn ang="T48">
                                <a:pos x="T12" y="T13"/>
                              </a:cxn>
                              <a:cxn ang="T49">
                                <a:pos x="T14" y="T15"/>
                              </a:cxn>
                              <a:cxn ang="T50">
                                <a:pos x="T16" y="T17"/>
                              </a:cxn>
                              <a:cxn ang="T51">
                                <a:pos x="T18" y="T19"/>
                              </a:cxn>
                              <a:cxn ang="T52">
                                <a:pos x="T20" y="T21"/>
                              </a:cxn>
                              <a:cxn ang="T53">
                                <a:pos x="T22" y="T23"/>
                              </a:cxn>
                              <a:cxn ang="T54">
                                <a:pos x="T24" y="T25"/>
                              </a:cxn>
                              <a:cxn ang="T55">
                                <a:pos x="T26" y="T27"/>
                              </a:cxn>
                              <a:cxn ang="T56">
                                <a:pos x="T28" y="T29"/>
                              </a:cxn>
                              <a:cxn ang="T57">
                                <a:pos x="T30" y="T31"/>
                              </a:cxn>
                              <a:cxn ang="T58">
                                <a:pos x="T32" y="T33"/>
                              </a:cxn>
                              <a:cxn ang="T59">
                                <a:pos x="T34" y="T35"/>
                              </a:cxn>
                              <a:cxn ang="T60">
                                <a:pos x="T36" y="T37"/>
                              </a:cxn>
                              <a:cxn ang="T61">
                                <a:pos x="T38" y="T39"/>
                              </a:cxn>
                              <a:cxn ang="T62">
                                <a:pos x="T40" y="T41"/>
                              </a:cxn>
                            </a:cxnLst>
                            <a:rect l="T63" t="T64" r="T65" b="T66"/>
                            <a:pathLst>
                              <a:path w="533" h="335">
                                <a:moveTo>
                                  <a:pt x="0" y="137"/>
                                </a:moveTo>
                                <a:lnTo>
                                  <a:pt x="0" y="114"/>
                                </a:lnTo>
                                <a:lnTo>
                                  <a:pt x="3" y="93"/>
                                </a:lnTo>
                                <a:lnTo>
                                  <a:pt x="11" y="73"/>
                                </a:lnTo>
                                <a:lnTo>
                                  <a:pt x="24" y="54"/>
                                </a:lnTo>
                                <a:lnTo>
                                  <a:pt x="45" y="36"/>
                                </a:lnTo>
                                <a:lnTo>
                                  <a:pt x="67" y="19"/>
                                </a:lnTo>
                                <a:lnTo>
                                  <a:pt x="96" y="6"/>
                                </a:lnTo>
                                <a:lnTo>
                                  <a:pt x="124" y="0"/>
                                </a:lnTo>
                                <a:lnTo>
                                  <a:pt x="155" y="3"/>
                                </a:lnTo>
                                <a:lnTo>
                                  <a:pt x="184" y="14"/>
                                </a:lnTo>
                                <a:lnTo>
                                  <a:pt x="217" y="37"/>
                                </a:lnTo>
                                <a:lnTo>
                                  <a:pt x="255" y="65"/>
                                </a:lnTo>
                                <a:lnTo>
                                  <a:pt x="278" y="81"/>
                                </a:lnTo>
                                <a:lnTo>
                                  <a:pt x="320" y="129"/>
                                </a:lnTo>
                                <a:lnTo>
                                  <a:pt x="353" y="162"/>
                                </a:lnTo>
                                <a:lnTo>
                                  <a:pt x="377" y="188"/>
                                </a:lnTo>
                                <a:lnTo>
                                  <a:pt x="405" y="209"/>
                                </a:lnTo>
                                <a:lnTo>
                                  <a:pt x="439" y="237"/>
                                </a:lnTo>
                                <a:lnTo>
                                  <a:pt x="488" y="282"/>
                                </a:lnTo>
                                <a:lnTo>
                                  <a:pt x="533" y="335"/>
                                </a:lnTo>
                              </a:path>
                            </a:pathLst>
                          </a:custGeom>
                          <a:noFill/>
                          <a:ln w="8255">
                            <a:solidFill>
                              <a:srgbClr val="000000"/>
                            </a:solidFill>
                            <a:rou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zh-CN" altLang="en-US" sz="2100">
                              <a:latin typeface="Times New Roman"/>
                              <a:ea typeface="微软雅黑" panose="020b0503020204020204" charset="-122"/>
                              <a:cs typeface="Times New Roman" panose="02020603050405020304" charset="0"/>
                            </a:endParaRPr>
                          </a:p>
                        </p:txBody>
                      </p:sp>
                      <p:sp>
                        <p:nvSpPr>
                          <p:cNvPr id="9297" name="未知"/>
                          <p:cNvSpPr>
                            <a:spLocks noChangeArrowheads="1"/>
                          </p:cNvSpPr>
                          <p:nvPr>
                            <p:custDataLst>
                              <p:tags r:id="rId43"/>
                            </p:custDataLst>
                          </p:nvPr>
                        </p:nvSpPr>
                        <p:spPr bwMode="auto">
                          <a:xfrm>
                            <a:off x="939" y="675"/>
                            <a:ext cx="116" cy="175"/>
                          </a:xfrm>
                          <a:custGeom>
                            <a:gdLst>
                              <a:gd name="T0" fmla="*/ 68 w 116"/>
                              <a:gd name="T1" fmla="*/ 0 h 175"/>
                              <a:gd name="T2" fmla="*/ 86 w 116"/>
                              <a:gd name="T3" fmla="*/ 28 h 175"/>
                              <a:gd name="T4" fmla="*/ 103 w 116"/>
                              <a:gd name="T5" fmla="*/ 56 h 175"/>
                              <a:gd name="T6" fmla="*/ 112 w 116"/>
                              <a:gd name="T7" fmla="*/ 82 h 175"/>
                              <a:gd name="T8" fmla="*/ 116 w 116"/>
                              <a:gd name="T9" fmla="*/ 111 h 175"/>
                              <a:gd name="T10" fmla="*/ 116 w 116"/>
                              <a:gd name="T11" fmla="*/ 136 h 175"/>
                              <a:gd name="T12" fmla="*/ 101 w 116"/>
                              <a:gd name="T13" fmla="*/ 159 h 175"/>
                              <a:gd name="T14" fmla="*/ 91 w 116"/>
                              <a:gd name="T15" fmla="*/ 170 h 175"/>
                              <a:gd name="T16" fmla="*/ 68 w 116"/>
                              <a:gd name="T17" fmla="*/ 175 h 175"/>
                              <a:gd name="T18" fmla="*/ 44 w 116"/>
                              <a:gd name="T19" fmla="*/ 175 h 175"/>
                              <a:gd name="T20" fmla="*/ 23 w 116"/>
                              <a:gd name="T21" fmla="*/ 169 h 175"/>
                              <a:gd name="T22" fmla="*/ 0 w 116"/>
                              <a:gd name="T23" fmla="*/ 152 h 175"/>
                              <a:gd name="T24" fmla="*/ 0 60000 65536"/>
                              <a:gd name="T25" fmla="*/ 0 60000 65536"/>
                              <a:gd name="T26" fmla="*/ 0 60000 65536"/>
                              <a:gd name="T27" fmla="*/ 0 60000 65536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w 116"/>
                              <a:gd name="T37" fmla="*/ 0 h 175"/>
                              <a:gd name="T38" fmla="*/ 116 w 116"/>
                              <a:gd name="T39" fmla="*/ 175 h 175"/>
                            </a:gdLst>
                            <a:cxnLst>
                              <a:cxn ang="T24">
                                <a:pos x="T0" y="T1"/>
                              </a:cxn>
                              <a:cxn ang="T25">
                                <a:pos x="T2" y="T3"/>
                              </a:cxn>
                              <a:cxn ang="T26">
                                <a:pos x="T4" y="T5"/>
                              </a:cxn>
                              <a:cxn ang="T27">
                                <a:pos x="T6" y="T7"/>
                              </a:cxn>
                              <a:cxn ang="T28">
                                <a:pos x="T8" y="T9"/>
                              </a:cxn>
                              <a:cxn ang="T29">
                                <a:pos x="T10" y="T11"/>
                              </a:cxn>
                              <a:cxn ang="T30">
                                <a:pos x="T12" y="T13"/>
                              </a:cxn>
                              <a:cxn ang="T31">
                                <a:pos x="T14" y="T15"/>
                              </a:cxn>
                              <a:cxn ang="T32">
                                <a:pos x="T16" y="T17"/>
                              </a:cxn>
                              <a:cxn ang="T33">
                                <a:pos x="T18" y="T19"/>
                              </a:cxn>
                              <a:cxn ang="T34">
                                <a:pos x="T20" y="T21"/>
                              </a:cxn>
                              <a:cxn ang="T35">
                                <a:pos x="T22" y="T23"/>
                              </a:cxn>
                            </a:cxnLst>
                            <a:rect l="T36" t="T37" r="T38" b="T39"/>
                            <a:pathLst>
                              <a:path w="115" h="175">
                                <a:moveTo>
                                  <a:pt x="68" y="0"/>
                                </a:moveTo>
                                <a:lnTo>
                                  <a:pt x="86" y="28"/>
                                </a:lnTo>
                                <a:lnTo>
                                  <a:pt x="103" y="56"/>
                                </a:lnTo>
                                <a:lnTo>
                                  <a:pt x="112" y="82"/>
                                </a:lnTo>
                                <a:lnTo>
                                  <a:pt x="116" y="111"/>
                                </a:lnTo>
                                <a:lnTo>
                                  <a:pt x="116" y="136"/>
                                </a:lnTo>
                                <a:lnTo>
                                  <a:pt x="101" y="159"/>
                                </a:lnTo>
                                <a:lnTo>
                                  <a:pt x="91" y="170"/>
                                </a:lnTo>
                                <a:lnTo>
                                  <a:pt x="68" y="175"/>
                                </a:lnTo>
                                <a:lnTo>
                                  <a:pt x="44" y="175"/>
                                </a:lnTo>
                                <a:lnTo>
                                  <a:pt x="23" y="169"/>
                                </a:lnTo>
                                <a:lnTo>
                                  <a:pt x="0" y="152"/>
                                </a:lnTo>
                              </a:path>
                            </a:pathLst>
                          </a:custGeom>
                          <a:noFill/>
                          <a:ln w="8255">
                            <a:solidFill>
                              <a:srgbClr val="000000"/>
                            </a:solidFill>
                            <a:rou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zh-CN" altLang="en-US" sz="2100">
                              <a:latin typeface="Times New Roman"/>
                              <a:ea typeface="微软雅黑" panose="020b0503020204020204" charset="-122"/>
                              <a:cs typeface="Times New Roman" panose="02020603050405020304" charset="0"/>
                            </a:endParaRPr>
                          </a:p>
                        </p:txBody>
                      </p:sp>
                      <p:sp>
                        <p:nvSpPr>
                          <p:cNvPr id="9298" name="未知"/>
                          <p:cNvSpPr>
                            <a:spLocks noChangeArrowheads="1"/>
                          </p:cNvSpPr>
                          <p:nvPr>
                            <p:custDataLst>
                              <p:tags r:id="rId44"/>
                            </p:custDataLst>
                          </p:nvPr>
                        </p:nvSpPr>
                        <p:spPr bwMode="auto">
                          <a:xfrm>
                            <a:off x="53" y="1050"/>
                            <a:ext cx="364" cy="387"/>
                          </a:xfrm>
                          <a:custGeom>
                            <a:gdLst>
                              <a:gd name="T0" fmla="*/ 364 w 364"/>
                              <a:gd name="T1" fmla="*/ 0 h 387"/>
                              <a:gd name="T2" fmla="*/ 361 w 364"/>
                              <a:gd name="T3" fmla="*/ 31 h 387"/>
                              <a:gd name="T4" fmla="*/ 358 w 364"/>
                              <a:gd name="T5" fmla="*/ 58 h 387"/>
                              <a:gd name="T6" fmla="*/ 350 w 364"/>
                              <a:gd name="T7" fmla="*/ 85 h 387"/>
                              <a:gd name="T8" fmla="*/ 340 w 364"/>
                              <a:gd name="T9" fmla="*/ 112 h 387"/>
                              <a:gd name="T10" fmla="*/ 325 w 364"/>
                              <a:gd name="T11" fmla="*/ 147 h 387"/>
                              <a:gd name="T12" fmla="*/ 310 w 364"/>
                              <a:gd name="T13" fmla="*/ 171 h 387"/>
                              <a:gd name="T14" fmla="*/ 291 w 364"/>
                              <a:gd name="T15" fmla="*/ 197 h 387"/>
                              <a:gd name="T16" fmla="*/ 265 w 364"/>
                              <a:gd name="T17" fmla="*/ 217 h 387"/>
                              <a:gd name="T18" fmla="*/ 240 w 364"/>
                              <a:gd name="T19" fmla="*/ 233 h 387"/>
                              <a:gd name="T20" fmla="*/ 214 w 364"/>
                              <a:gd name="T21" fmla="*/ 243 h 387"/>
                              <a:gd name="T22" fmla="*/ 186 w 364"/>
                              <a:gd name="T23" fmla="*/ 253 h 387"/>
                              <a:gd name="T24" fmla="*/ 149 w 364"/>
                              <a:gd name="T25" fmla="*/ 266 h 387"/>
                              <a:gd name="T26" fmla="*/ 134 w 364"/>
                              <a:gd name="T27" fmla="*/ 292 h 387"/>
                              <a:gd name="T28" fmla="*/ 121 w 364"/>
                              <a:gd name="T29" fmla="*/ 305 h 387"/>
                              <a:gd name="T30" fmla="*/ 88 w 364"/>
                              <a:gd name="T31" fmla="*/ 318 h 387"/>
                              <a:gd name="T32" fmla="*/ 54 w 364"/>
                              <a:gd name="T33" fmla="*/ 331 h 387"/>
                              <a:gd name="T34" fmla="*/ 19 w 364"/>
                              <a:gd name="T35" fmla="*/ 348 h 387"/>
                              <a:gd name="T36" fmla="*/ 0 w 364"/>
                              <a:gd name="T37" fmla="*/ 387 h 387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w 364"/>
                              <a:gd name="T58" fmla="*/ 0 h 387"/>
                              <a:gd name="T59" fmla="*/ 364 w 364"/>
                              <a:gd name="T60" fmla="*/ 387 h 387"/>
                            </a:gdLst>
                            <a:cxnLst>
                              <a:cxn ang="T38">
                                <a:pos x="T0" y="T1"/>
                              </a:cxn>
                              <a:cxn ang="T39">
                                <a:pos x="T2" y="T3"/>
                              </a:cxn>
                              <a:cxn ang="T40">
                                <a:pos x="T4" y="T5"/>
                              </a:cxn>
                              <a:cxn ang="T41">
                                <a:pos x="T6" y="T7"/>
                              </a:cxn>
                              <a:cxn ang="T42">
                                <a:pos x="T8" y="T9"/>
                              </a:cxn>
                              <a:cxn ang="T43">
                                <a:pos x="T10" y="T11"/>
                              </a:cxn>
                              <a:cxn ang="T44">
                                <a:pos x="T12" y="T13"/>
                              </a:cxn>
                              <a:cxn ang="T45">
                                <a:pos x="T14" y="T15"/>
                              </a:cxn>
                              <a:cxn ang="T46">
                                <a:pos x="T16" y="T17"/>
                              </a:cxn>
                              <a:cxn ang="T47">
                                <a:pos x="T18" y="T19"/>
                              </a:cxn>
                              <a:cxn ang="T48">
                                <a:pos x="T20" y="T21"/>
                              </a:cxn>
                              <a:cxn ang="T49">
                                <a:pos x="T22" y="T23"/>
                              </a:cxn>
                              <a:cxn ang="T50">
                                <a:pos x="T24" y="T25"/>
                              </a:cxn>
                              <a:cxn ang="T51">
                                <a:pos x="T26" y="T27"/>
                              </a:cxn>
                              <a:cxn ang="T52">
                                <a:pos x="T28" y="T29"/>
                              </a:cxn>
                              <a:cxn ang="T53">
                                <a:pos x="T30" y="T31"/>
                              </a:cxn>
                              <a:cxn ang="T54">
                                <a:pos x="T32" y="T33"/>
                              </a:cxn>
                              <a:cxn ang="T55">
                                <a:pos x="T34" y="T35"/>
                              </a:cxn>
                              <a:cxn ang="T56">
                                <a:pos x="T36" y="T37"/>
                              </a:cxn>
                            </a:cxnLst>
                            <a:rect l="T57" t="T58" r="T59" b="T60"/>
                            <a:pathLst>
                              <a:path w="364" h="387">
                                <a:moveTo>
                                  <a:pt x="364" y="0"/>
                                </a:moveTo>
                                <a:lnTo>
                                  <a:pt x="361" y="31"/>
                                </a:lnTo>
                                <a:lnTo>
                                  <a:pt x="358" y="58"/>
                                </a:lnTo>
                                <a:lnTo>
                                  <a:pt x="350" y="85"/>
                                </a:lnTo>
                                <a:lnTo>
                                  <a:pt x="340" y="112"/>
                                </a:lnTo>
                                <a:lnTo>
                                  <a:pt x="325" y="147"/>
                                </a:lnTo>
                                <a:lnTo>
                                  <a:pt x="310" y="171"/>
                                </a:lnTo>
                                <a:lnTo>
                                  <a:pt x="291" y="197"/>
                                </a:lnTo>
                                <a:lnTo>
                                  <a:pt x="265" y="217"/>
                                </a:lnTo>
                                <a:lnTo>
                                  <a:pt x="240" y="233"/>
                                </a:lnTo>
                                <a:lnTo>
                                  <a:pt x="214" y="243"/>
                                </a:lnTo>
                                <a:lnTo>
                                  <a:pt x="186" y="253"/>
                                </a:lnTo>
                                <a:lnTo>
                                  <a:pt x="149" y="266"/>
                                </a:lnTo>
                                <a:lnTo>
                                  <a:pt x="134" y="292"/>
                                </a:lnTo>
                                <a:lnTo>
                                  <a:pt x="121" y="305"/>
                                </a:lnTo>
                                <a:lnTo>
                                  <a:pt x="88" y="318"/>
                                </a:lnTo>
                                <a:lnTo>
                                  <a:pt x="54" y="331"/>
                                </a:lnTo>
                                <a:lnTo>
                                  <a:pt x="19" y="348"/>
                                </a:lnTo>
                                <a:lnTo>
                                  <a:pt x="0" y="387"/>
                                </a:lnTo>
                              </a:path>
                            </a:pathLst>
                          </a:custGeom>
                          <a:noFill/>
                          <a:ln w="8255">
                            <a:solidFill>
                              <a:srgbClr val="000000"/>
                            </a:solidFill>
                            <a:rou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zh-CN" altLang="en-US" sz="2100">
                              <a:latin typeface="Times New Roman"/>
                              <a:ea typeface="微软雅黑" panose="020b0503020204020204" charset="-122"/>
                              <a:cs typeface="Times New Roman" panose="02020603050405020304" charset="0"/>
                            </a:endParaRPr>
                          </a:p>
                        </p:txBody>
                      </p:sp>
                      <p:sp>
                        <p:nvSpPr>
                          <p:cNvPr id="9299" name="未知"/>
                          <p:cNvSpPr>
                            <a:spLocks noChangeArrowheads="1"/>
                          </p:cNvSpPr>
                          <p:nvPr>
                            <p:custDataLst>
                              <p:tags r:id="rId45"/>
                            </p:custDataLst>
                          </p:nvPr>
                        </p:nvSpPr>
                        <p:spPr bwMode="auto">
                          <a:xfrm>
                            <a:off x="715" y="84"/>
                            <a:ext cx="403" cy="76"/>
                          </a:xfrm>
                          <a:custGeom>
                            <a:gdLst>
                              <a:gd name="T0" fmla="*/ 0 w 403"/>
                              <a:gd name="T1" fmla="*/ 76 h 76"/>
                              <a:gd name="T2" fmla="*/ 39 w 403"/>
                              <a:gd name="T3" fmla="*/ 47 h 76"/>
                              <a:gd name="T4" fmla="*/ 75 w 403"/>
                              <a:gd name="T5" fmla="*/ 29 h 76"/>
                              <a:gd name="T6" fmla="*/ 137 w 403"/>
                              <a:gd name="T7" fmla="*/ 9 h 76"/>
                              <a:gd name="T8" fmla="*/ 193 w 403"/>
                              <a:gd name="T9" fmla="*/ 1 h 76"/>
                              <a:gd name="T10" fmla="*/ 242 w 403"/>
                              <a:gd name="T11" fmla="*/ 0 h 76"/>
                              <a:gd name="T12" fmla="*/ 287 w 403"/>
                              <a:gd name="T13" fmla="*/ 4 h 76"/>
                              <a:gd name="T14" fmla="*/ 332 w 403"/>
                              <a:gd name="T15" fmla="*/ 19 h 76"/>
                              <a:gd name="T16" fmla="*/ 368 w 403"/>
                              <a:gd name="T17" fmla="*/ 36 h 76"/>
                              <a:gd name="T18" fmla="*/ 403 w 403"/>
                              <a:gd name="T19" fmla="*/ 65 h 76"/>
                              <a:gd name="T20" fmla="*/ 0 60000 65536"/>
                              <a:gd name="T21" fmla="*/ 0 60000 65536"/>
                              <a:gd name="T22" fmla="*/ 0 60000 65536"/>
                              <a:gd name="T23" fmla="*/ 0 60000 65536"/>
                              <a:gd name="T24" fmla="*/ 0 60000 65536"/>
                              <a:gd name="T25" fmla="*/ 0 60000 65536"/>
                              <a:gd name="T26" fmla="*/ 0 60000 65536"/>
                              <a:gd name="T27" fmla="*/ 0 60000 65536"/>
                              <a:gd name="T28" fmla="*/ 0 60000 65536"/>
                              <a:gd name="T29" fmla="*/ 0 60000 65536"/>
                              <a:gd name="T30" fmla="*/ 0 w 403"/>
                              <a:gd name="T31" fmla="*/ 0 h 76"/>
                              <a:gd name="T32" fmla="*/ 403 w 403"/>
                              <a:gd name="T33" fmla="*/ 76 h 76"/>
                            </a:gdLst>
                            <a:cxnLst>
                              <a:cxn ang="T20">
                                <a:pos x="T0" y="T1"/>
                              </a:cxn>
                              <a:cxn ang="T21">
                                <a:pos x="T2" y="T3"/>
                              </a:cxn>
                              <a:cxn ang="T22">
                                <a:pos x="T4" y="T5"/>
                              </a:cxn>
                              <a:cxn ang="T23">
                                <a:pos x="T6" y="T7"/>
                              </a:cxn>
                              <a:cxn ang="T24">
                                <a:pos x="T8" y="T9"/>
                              </a:cxn>
                              <a:cxn ang="T25">
                                <a:pos x="T10" y="T11"/>
                              </a:cxn>
                              <a:cxn ang="T26">
                                <a:pos x="T12" y="T13"/>
                              </a:cxn>
                              <a:cxn ang="T27">
                                <a:pos x="T14" y="T15"/>
                              </a:cxn>
                              <a:cxn ang="T28">
                                <a:pos x="T16" y="T17"/>
                              </a:cxn>
                              <a:cxn ang="T29">
                                <a:pos x="T18" y="T19"/>
                              </a:cxn>
                            </a:cxnLst>
                            <a:rect l="T30" t="T31" r="T32" b="T33"/>
                            <a:pathLst>
                              <a:path w="402" h="76">
                                <a:moveTo>
                                  <a:pt x="0" y="76"/>
                                </a:moveTo>
                                <a:lnTo>
                                  <a:pt x="39" y="47"/>
                                </a:lnTo>
                                <a:lnTo>
                                  <a:pt x="75" y="29"/>
                                </a:lnTo>
                                <a:lnTo>
                                  <a:pt x="137" y="9"/>
                                </a:lnTo>
                                <a:lnTo>
                                  <a:pt x="193" y="1"/>
                                </a:lnTo>
                                <a:lnTo>
                                  <a:pt x="242" y="0"/>
                                </a:lnTo>
                                <a:lnTo>
                                  <a:pt x="287" y="4"/>
                                </a:lnTo>
                                <a:lnTo>
                                  <a:pt x="332" y="19"/>
                                </a:lnTo>
                                <a:lnTo>
                                  <a:pt x="368" y="36"/>
                                </a:lnTo>
                                <a:lnTo>
                                  <a:pt x="403" y="65"/>
                                </a:lnTo>
                              </a:path>
                            </a:pathLst>
                          </a:custGeom>
                          <a:noFill/>
                          <a:ln w="8255">
                            <a:solidFill>
                              <a:srgbClr val="000000"/>
                            </a:solidFill>
                            <a:rou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zh-CN" altLang="en-US" sz="2100">
                              <a:latin typeface="Times New Roman"/>
                              <a:ea typeface="微软雅黑" panose="020b0503020204020204" charset="-122"/>
                              <a:cs typeface="Times New Roman" panose="02020603050405020304" charset="0"/>
                            </a:endParaRPr>
                          </a:p>
                        </p:txBody>
                      </p:sp>
                      <p:sp>
                        <p:nvSpPr>
                          <p:cNvPr id="9300" name="未知"/>
                          <p:cNvSpPr>
                            <a:spLocks noChangeArrowheads="1"/>
                          </p:cNvSpPr>
                          <p:nvPr>
                            <p:custDataLst>
                              <p:tags r:id="rId46"/>
                            </p:custDataLst>
                          </p:nvPr>
                        </p:nvSpPr>
                        <p:spPr bwMode="auto">
                          <a:xfrm>
                            <a:off x="906" y="0"/>
                            <a:ext cx="222" cy="80"/>
                          </a:xfrm>
                          <a:custGeom>
                            <a:gdLst>
                              <a:gd name="T0" fmla="*/ 0 w 222"/>
                              <a:gd name="T1" fmla="*/ 5 h 80"/>
                              <a:gd name="T2" fmla="*/ 29 w 222"/>
                              <a:gd name="T3" fmla="*/ 3 h 80"/>
                              <a:gd name="T4" fmla="*/ 56 w 222"/>
                              <a:gd name="T5" fmla="*/ 0 h 80"/>
                              <a:gd name="T6" fmla="*/ 96 w 222"/>
                              <a:gd name="T7" fmla="*/ 7 h 80"/>
                              <a:gd name="T8" fmla="*/ 127 w 222"/>
                              <a:gd name="T9" fmla="*/ 17 h 80"/>
                              <a:gd name="T10" fmla="*/ 160 w 222"/>
                              <a:gd name="T11" fmla="*/ 33 h 80"/>
                              <a:gd name="T12" fmla="*/ 193 w 222"/>
                              <a:gd name="T13" fmla="*/ 53 h 80"/>
                              <a:gd name="T14" fmla="*/ 222 w 222"/>
                              <a:gd name="T15" fmla="*/ 80 h 80"/>
                              <a:gd name="T16" fmla="*/ 0 60000 65536"/>
                              <a:gd name="T17" fmla="*/ 0 60000 65536"/>
                              <a:gd name="T18" fmla="*/ 0 60000 65536"/>
                              <a:gd name="T19" fmla="*/ 0 60000 65536"/>
                              <a:gd name="T20" fmla="*/ 0 60000 65536"/>
                              <a:gd name="T21" fmla="*/ 0 60000 65536"/>
                              <a:gd name="T22" fmla="*/ 0 60000 65536"/>
                              <a:gd name="T23" fmla="*/ 0 60000 65536"/>
                              <a:gd name="T24" fmla="*/ 0 w 222"/>
                              <a:gd name="T25" fmla="*/ 0 h 80"/>
                              <a:gd name="T26" fmla="*/ 222 w 222"/>
                              <a:gd name="T27" fmla="*/ 80 h 80"/>
                            </a:gdLst>
                            <a:cxnLst>
                              <a:cxn ang="T16">
                                <a:pos x="T0" y="T1"/>
                              </a:cxn>
                              <a:cxn ang="T17">
                                <a:pos x="T2" y="T3"/>
                              </a:cxn>
                              <a:cxn ang="T18">
                                <a:pos x="T4" y="T5"/>
                              </a:cxn>
                              <a:cxn ang="T19">
                                <a:pos x="T6" y="T7"/>
                              </a:cxn>
                              <a:cxn ang="T20">
                                <a:pos x="T8" y="T9"/>
                              </a:cxn>
                              <a:cxn ang="T21">
                                <a:pos x="T10" y="T11"/>
                              </a:cxn>
                              <a:cxn ang="T22">
                                <a:pos x="T12" y="T13"/>
                              </a:cxn>
                              <a:cxn ang="T23">
                                <a:pos x="T14" y="T15"/>
                              </a:cxn>
                            </a:cxnLst>
                            <a:rect l="T24" t="T25" r="T26" b="T27"/>
                            <a:pathLst>
                              <a:path w="221" h="80">
                                <a:moveTo>
                                  <a:pt x="0" y="5"/>
                                </a:moveTo>
                                <a:lnTo>
                                  <a:pt x="29" y="3"/>
                                </a:lnTo>
                                <a:lnTo>
                                  <a:pt x="56" y="0"/>
                                </a:lnTo>
                                <a:lnTo>
                                  <a:pt x="96" y="7"/>
                                </a:lnTo>
                                <a:lnTo>
                                  <a:pt x="127" y="17"/>
                                </a:lnTo>
                                <a:lnTo>
                                  <a:pt x="160" y="33"/>
                                </a:lnTo>
                                <a:lnTo>
                                  <a:pt x="193" y="53"/>
                                </a:lnTo>
                                <a:lnTo>
                                  <a:pt x="222" y="80"/>
                                </a:lnTo>
                              </a:path>
                            </a:pathLst>
                          </a:custGeom>
                          <a:noFill/>
                          <a:ln w="8255">
                            <a:solidFill>
                              <a:srgbClr val="000000"/>
                            </a:solidFill>
                            <a:rou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zh-CN" altLang="en-US" sz="2100">
                              <a:latin typeface="Times New Roman"/>
                              <a:ea typeface="微软雅黑" panose="020b0503020204020204" charset="-122"/>
                              <a:cs typeface="Times New Roman" panose="02020603050405020304" charset="0"/>
                            </a:endParaRPr>
                          </a:p>
                        </p:txBody>
                      </p:sp>
                      <p:sp>
                        <p:nvSpPr>
                          <p:cNvPr id="9301" name="未知"/>
                          <p:cNvSpPr>
                            <a:spLocks noChangeArrowheads="1"/>
                          </p:cNvSpPr>
                          <p:nvPr>
                            <p:custDataLst>
                              <p:tags r:id="rId47"/>
                            </p:custDataLst>
                          </p:nvPr>
                        </p:nvSpPr>
                        <p:spPr bwMode="auto">
                          <a:xfrm>
                            <a:off x="0" y="180"/>
                            <a:ext cx="416" cy="214"/>
                          </a:xfrm>
                          <a:custGeom>
                            <a:gdLst>
                              <a:gd name="T0" fmla="*/ 0 w 416"/>
                              <a:gd name="T1" fmla="*/ 214 h 214"/>
                              <a:gd name="T2" fmla="*/ 50 w 416"/>
                              <a:gd name="T3" fmla="*/ 175 h 214"/>
                              <a:gd name="T4" fmla="*/ 82 w 416"/>
                              <a:gd name="T5" fmla="*/ 149 h 214"/>
                              <a:gd name="T6" fmla="*/ 107 w 416"/>
                              <a:gd name="T7" fmla="*/ 121 h 214"/>
                              <a:gd name="T8" fmla="*/ 126 w 416"/>
                              <a:gd name="T9" fmla="*/ 96 h 214"/>
                              <a:gd name="T10" fmla="*/ 146 w 416"/>
                              <a:gd name="T11" fmla="*/ 72 h 214"/>
                              <a:gd name="T12" fmla="*/ 172 w 416"/>
                              <a:gd name="T13" fmla="*/ 51 h 214"/>
                              <a:gd name="T14" fmla="*/ 195 w 416"/>
                              <a:gd name="T15" fmla="*/ 33 h 214"/>
                              <a:gd name="T16" fmla="*/ 224 w 416"/>
                              <a:gd name="T17" fmla="*/ 18 h 214"/>
                              <a:gd name="T18" fmla="*/ 254 w 416"/>
                              <a:gd name="T19" fmla="*/ 7 h 214"/>
                              <a:gd name="T20" fmla="*/ 287 w 416"/>
                              <a:gd name="T21" fmla="*/ 2 h 214"/>
                              <a:gd name="T22" fmla="*/ 332 w 416"/>
                              <a:gd name="T23" fmla="*/ 0 h 214"/>
                              <a:gd name="T24" fmla="*/ 416 w 416"/>
                              <a:gd name="T25" fmla="*/ 3 h 214"/>
                              <a:gd name="T26" fmla="*/ 0 60000 65536"/>
                              <a:gd name="T27" fmla="*/ 0 60000 65536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w 416"/>
                              <a:gd name="T40" fmla="*/ 0 h 214"/>
                              <a:gd name="T41" fmla="*/ 416 w 416"/>
                              <a:gd name="T42" fmla="*/ 214 h 214"/>
                            </a:gdLst>
                            <a:cxnLst>
                              <a:cxn ang="T26">
                                <a:pos x="T0" y="T1"/>
                              </a:cxn>
                              <a:cxn ang="T27">
                                <a:pos x="T2" y="T3"/>
                              </a:cxn>
                              <a:cxn ang="T28">
                                <a:pos x="T4" y="T5"/>
                              </a:cxn>
                              <a:cxn ang="T29">
                                <a:pos x="T6" y="T7"/>
                              </a:cxn>
                              <a:cxn ang="T30">
                                <a:pos x="T8" y="T9"/>
                              </a:cxn>
                              <a:cxn ang="T31">
                                <a:pos x="T10" y="T11"/>
                              </a:cxn>
                              <a:cxn ang="T32">
                                <a:pos x="T12" y="T13"/>
                              </a:cxn>
                              <a:cxn ang="T33">
                                <a:pos x="T14" y="T15"/>
                              </a:cxn>
                              <a:cxn ang="T34">
                                <a:pos x="T16" y="T17"/>
                              </a:cxn>
                              <a:cxn ang="T35">
                                <a:pos x="T18" y="T19"/>
                              </a:cxn>
                              <a:cxn ang="T36">
                                <a:pos x="T20" y="T21"/>
                              </a:cxn>
                              <a:cxn ang="T37">
                                <a:pos x="T22" y="T23"/>
                              </a:cxn>
                              <a:cxn ang="T38">
                                <a:pos x="T24" y="T25"/>
                              </a:cxn>
                            </a:cxnLst>
                            <a:rect l="T39" t="T40" r="T41" b="T42"/>
                            <a:pathLst>
                              <a:path w="416" h="214">
                                <a:moveTo>
                                  <a:pt x="0" y="214"/>
                                </a:moveTo>
                                <a:lnTo>
                                  <a:pt x="50" y="175"/>
                                </a:lnTo>
                                <a:lnTo>
                                  <a:pt x="82" y="149"/>
                                </a:lnTo>
                                <a:lnTo>
                                  <a:pt x="107" y="121"/>
                                </a:lnTo>
                                <a:lnTo>
                                  <a:pt x="126" y="96"/>
                                </a:lnTo>
                                <a:lnTo>
                                  <a:pt x="146" y="72"/>
                                </a:lnTo>
                                <a:lnTo>
                                  <a:pt x="172" y="51"/>
                                </a:lnTo>
                                <a:lnTo>
                                  <a:pt x="195" y="33"/>
                                </a:lnTo>
                                <a:lnTo>
                                  <a:pt x="224" y="18"/>
                                </a:lnTo>
                                <a:lnTo>
                                  <a:pt x="254" y="7"/>
                                </a:lnTo>
                                <a:lnTo>
                                  <a:pt x="287" y="2"/>
                                </a:lnTo>
                                <a:lnTo>
                                  <a:pt x="332" y="0"/>
                                </a:lnTo>
                                <a:lnTo>
                                  <a:pt x="416" y="3"/>
                                </a:lnTo>
                              </a:path>
                            </a:pathLst>
                          </a:custGeom>
                          <a:noFill/>
                          <a:ln w="8255">
                            <a:solidFill>
                              <a:srgbClr val="000000"/>
                            </a:solidFill>
                            <a:rou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zh-CN" altLang="en-US" sz="2100">
                              <a:latin typeface="Times New Roman"/>
                              <a:ea typeface="微软雅黑" panose="020b0503020204020204" charset="-122"/>
                              <a:cs typeface="Times New Roman" panose="02020603050405020304" charset="0"/>
                            </a:endParaRPr>
                          </a:p>
                        </p:txBody>
                      </p:sp>
                    </p:grpSp>
                    <p:sp>
                      <p:nvSpPr>
                        <p:cNvPr id="9291" name="未知"/>
                        <p:cNvSpPr>
                          <a:spLocks noChangeArrowheads="1"/>
                        </p:cNvSpPr>
                        <p:nvPr>
                          <p:custDataLst>
                            <p:tags r:id="rId48"/>
                          </p:custDataLst>
                        </p:nvPr>
                      </p:nvSpPr>
                      <p:spPr bwMode="auto">
                        <a:xfrm>
                          <a:off x="0" y="1829"/>
                          <a:ext cx="128" cy="232"/>
                        </a:xfrm>
                        <a:custGeom>
                          <a:gdLst>
                            <a:gd name="T0" fmla="*/ 72 w 128"/>
                            <a:gd name="T1" fmla="*/ 0 h 232"/>
                            <a:gd name="T2" fmla="*/ 89 w 128"/>
                            <a:gd name="T3" fmla="*/ 4 h 232"/>
                            <a:gd name="T4" fmla="*/ 108 w 128"/>
                            <a:gd name="T5" fmla="*/ 17 h 232"/>
                            <a:gd name="T6" fmla="*/ 123 w 128"/>
                            <a:gd name="T7" fmla="*/ 33 h 232"/>
                            <a:gd name="T8" fmla="*/ 128 w 128"/>
                            <a:gd name="T9" fmla="*/ 48 h 232"/>
                            <a:gd name="T10" fmla="*/ 123 w 128"/>
                            <a:gd name="T11" fmla="*/ 85 h 232"/>
                            <a:gd name="T12" fmla="*/ 115 w 128"/>
                            <a:gd name="T13" fmla="*/ 107 h 232"/>
                            <a:gd name="T14" fmla="*/ 97 w 128"/>
                            <a:gd name="T15" fmla="*/ 141 h 232"/>
                            <a:gd name="T16" fmla="*/ 74 w 128"/>
                            <a:gd name="T17" fmla="*/ 169 h 232"/>
                            <a:gd name="T18" fmla="*/ 56 w 128"/>
                            <a:gd name="T19" fmla="*/ 188 h 232"/>
                            <a:gd name="T20" fmla="*/ 35 w 128"/>
                            <a:gd name="T21" fmla="*/ 206 h 232"/>
                            <a:gd name="T22" fmla="*/ 0 w 128"/>
                            <a:gd name="T23" fmla="*/ 232 h 232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w 128"/>
                            <a:gd name="T37" fmla="*/ 0 h 232"/>
                            <a:gd name="T38" fmla="*/ 128 w 128"/>
                            <a:gd name="T39" fmla="*/ 232 h 232"/>
                          </a:gdLst>
                          <a:cxnLst>
                            <a:cxn ang="T24">
                              <a:pos x="T0" y="T1"/>
                            </a:cxn>
                            <a:cxn ang="T25">
                              <a:pos x="T2" y="T3"/>
                            </a:cxn>
                            <a:cxn ang="T26">
                              <a:pos x="T4" y="T5"/>
                            </a:cxn>
                            <a:cxn ang="T27">
                              <a:pos x="T6" y="T7"/>
                            </a:cxn>
                            <a:cxn ang="T28">
                              <a:pos x="T8" y="T9"/>
                            </a:cxn>
                            <a:cxn ang="T29">
                              <a:pos x="T10" y="T11"/>
                            </a:cxn>
                            <a:cxn ang="T30">
                              <a:pos x="T12" y="T13"/>
                            </a:cxn>
                            <a:cxn ang="T31">
                              <a:pos x="T14" y="T15"/>
                            </a:cxn>
                            <a:cxn ang="T32">
                              <a:pos x="T16" y="T17"/>
                            </a:cxn>
                            <a:cxn ang="T33">
                              <a:pos x="T18" y="T19"/>
                            </a:cxn>
                            <a:cxn ang="T34">
                              <a:pos x="T20" y="T21"/>
                            </a:cxn>
                            <a:cxn ang="T35">
                              <a:pos x="T22" y="T23"/>
                            </a:cxn>
                          </a:cxnLst>
                          <a:rect l="T36" t="T37" r="T38" b="T39"/>
                          <a:pathLst>
                            <a:path w="128" h="231">
                              <a:moveTo>
                                <a:pt x="72" y="0"/>
                              </a:moveTo>
                              <a:lnTo>
                                <a:pt x="89" y="4"/>
                              </a:lnTo>
                              <a:lnTo>
                                <a:pt x="108" y="17"/>
                              </a:lnTo>
                              <a:lnTo>
                                <a:pt x="123" y="33"/>
                              </a:lnTo>
                              <a:lnTo>
                                <a:pt x="128" y="48"/>
                              </a:lnTo>
                              <a:lnTo>
                                <a:pt x="123" y="85"/>
                              </a:lnTo>
                              <a:lnTo>
                                <a:pt x="115" y="107"/>
                              </a:lnTo>
                              <a:lnTo>
                                <a:pt x="97" y="141"/>
                              </a:lnTo>
                              <a:lnTo>
                                <a:pt x="74" y="169"/>
                              </a:lnTo>
                              <a:lnTo>
                                <a:pt x="56" y="188"/>
                              </a:lnTo>
                              <a:lnTo>
                                <a:pt x="35" y="206"/>
                              </a:lnTo>
                              <a:lnTo>
                                <a:pt x="0" y="232"/>
                              </a:lnTo>
                            </a:path>
                          </a:pathLst>
                        </a:custGeom>
                        <a:noFill/>
                        <a:ln w="8255">
                          <a:solidFill>
                            <a:srgbClr val="000000"/>
                          </a:solidFill>
                          <a:rou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zh-CN" altLang="en-US" sz="2100">
                            <a:latin typeface="Times New Roman"/>
                            <a:ea typeface="微软雅黑" panose="020b0503020204020204" charset="-122"/>
                            <a:cs typeface="Times New Roman" panose="02020603050405020304" charset="0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9285" name="未知"/>
                    <p:cNvSpPr>
                      <a:spLocks noChangeArrowheads="1"/>
                    </p:cNvSpPr>
                    <p:nvPr>
                      <p:custDataLst>
                        <p:tags r:id="rId49"/>
                      </p:custDataLst>
                    </p:nvPr>
                  </p:nvSpPr>
                  <p:spPr bwMode="auto">
                    <a:xfrm>
                      <a:off x="1393" y="448"/>
                      <a:ext cx="46" cy="280"/>
                    </a:xfrm>
                    <a:custGeom>
                      <a:gdLst>
                        <a:gd name="T0" fmla="*/ 11 w 46"/>
                        <a:gd name="T1" fmla="*/ 0 h 280"/>
                        <a:gd name="T2" fmla="*/ 28 w 46"/>
                        <a:gd name="T3" fmla="*/ 47 h 280"/>
                        <a:gd name="T4" fmla="*/ 37 w 46"/>
                        <a:gd name="T5" fmla="*/ 82 h 280"/>
                        <a:gd name="T6" fmla="*/ 41 w 46"/>
                        <a:gd name="T7" fmla="*/ 103 h 280"/>
                        <a:gd name="T8" fmla="*/ 46 w 46"/>
                        <a:gd name="T9" fmla="*/ 132 h 280"/>
                        <a:gd name="T10" fmla="*/ 46 w 46"/>
                        <a:gd name="T11" fmla="*/ 170 h 280"/>
                        <a:gd name="T12" fmla="*/ 42 w 46"/>
                        <a:gd name="T13" fmla="*/ 195 h 280"/>
                        <a:gd name="T14" fmla="*/ 37 w 46"/>
                        <a:gd name="T15" fmla="*/ 214 h 280"/>
                        <a:gd name="T16" fmla="*/ 29 w 46"/>
                        <a:gd name="T17" fmla="*/ 231 h 280"/>
                        <a:gd name="T18" fmla="*/ 15 w 46"/>
                        <a:gd name="T19" fmla="*/ 257 h 280"/>
                        <a:gd name="T20" fmla="*/ 0 w 46"/>
                        <a:gd name="T21" fmla="*/ 280 h 280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46"/>
                        <a:gd name="T34" fmla="*/ 0 h 280"/>
                        <a:gd name="T35" fmla="*/ 46 w 46"/>
                        <a:gd name="T36" fmla="*/ 280 h 280"/>
                      </a:gdLst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46" h="280">
                          <a:moveTo>
                            <a:pt x="11" y="0"/>
                          </a:moveTo>
                          <a:lnTo>
                            <a:pt x="28" y="47"/>
                          </a:lnTo>
                          <a:lnTo>
                            <a:pt x="37" y="82"/>
                          </a:lnTo>
                          <a:lnTo>
                            <a:pt x="41" y="103"/>
                          </a:lnTo>
                          <a:lnTo>
                            <a:pt x="46" y="132"/>
                          </a:lnTo>
                          <a:lnTo>
                            <a:pt x="46" y="170"/>
                          </a:lnTo>
                          <a:lnTo>
                            <a:pt x="42" y="195"/>
                          </a:lnTo>
                          <a:lnTo>
                            <a:pt x="37" y="214"/>
                          </a:lnTo>
                          <a:lnTo>
                            <a:pt x="29" y="231"/>
                          </a:lnTo>
                          <a:lnTo>
                            <a:pt x="15" y="257"/>
                          </a:lnTo>
                          <a:lnTo>
                            <a:pt x="0" y="280"/>
                          </a:lnTo>
                        </a:path>
                      </a:pathLst>
                    </a:custGeom>
                    <a:noFill/>
                    <a:ln w="825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 sz="2100">
                        <a:latin typeface="Times New Roman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p:txBody>
                </p:sp>
              </p:grpSp>
            </p:grpSp>
          </p:grpSp>
          <p:grpSp>
            <p:nvGrpSpPr>
              <p:cNvPr id="9277" name="Group 66"/>
              <p:cNvGrpSpPr/>
              <p:nvPr>
                <p:custDataLst>
                  <p:tags r:id="rId50"/>
                </p:custDataLst>
              </p:nvPr>
            </p:nvGrpSpPr>
            <p:grpSpPr>
              <a:xfrm>
                <a:off x="844" y="0"/>
                <a:ext cx="1631" cy="1048"/>
                <a:chExt cx="1631" cy="1048"/>
              </a:xfrm>
            </p:grpSpPr>
            <p:sp>
              <p:nvSpPr>
                <p:cNvPr id="9278" name="未知"/>
                <p:cNvSpPr>
                  <a:spLocks noChangeArrowheads="1"/>
                </p:cNvSpPr>
                <p:nvPr>
                  <p:custDataLst>
                    <p:tags r:id="rId51"/>
                  </p:custDataLst>
                </p:nvPr>
              </p:nvSpPr>
              <p:spPr bwMode="auto">
                <a:xfrm>
                  <a:off x="37" y="546"/>
                  <a:ext cx="1318" cy="502"/>
                </a:xfrm>
                <a:custGeom>
                  <a:gdLst>
                    <a:gd name="T0" fmla="*/ 16 w 1318"/>
                    <a:gd name="T1" fmla="*/ 9 h 502"/>
                    <a:gd name="T2" fmla="*/ 31 w 1318"/>
                    <a:gd name="T3" fmla="*/ 55 h 502"/>
                    <a:gd name="T4" fmla="*/ 0 w 1318"/>
                    <a:gd name="T5" fmla="*/ 361 h 502"/>
                    <a:gd name="T6" fmla="*/ 129 w 1318"/>
                    <a:gd name="T7" fmla="*/ 345 h 502"/>
                    <a:gd name="T8" fmla="*/ 234 w 1318"/>
                    <a:gd name="T9" fmla="*/ 335 h 502"/>
                    <a:gd name="T10" fmla="*/ 397 w 1318"/>
                    <a:gd name="T11" fmla="*/ 333 h 502"/>
                    <a:gd name="T12" fmla="*/ 548 w 1318"/>
                    <a:gd name="T13" fmla="*/ 338 h 502"/>
                    <a:gd name="T14" fmla="*/ 633 w 1318"/>
                    <a:gd name="T15" fmla="*/ 343 h 502"/>
                    <a:gd name="T16" fmla="*/ 791 w 1318"/>
                    <a:gd name="T17" fmla="*/ 367 h 502"/>
                    <a:gd name="T18" fmla="*/ 904 w 1318"/>
                    <a:gd name="T19" fmla="*/ 389 h 502"/>
                    <a:gd name="T20" fmla="*/ 976 w 1318"/>
                    <a:gd name="T21" fmla="*/ 403 h 502"/>
                    <a:gd name="T22" fmla="*/ 1048 w 1318"/>
                    <a:gd name="T23" fmla="*/ 425 h 502"/>
                    <a:gd name="T24" fmla="*/ 1141 w 1318"/>
                    <a:gd name="T25" fmla="*/ 462 h 502"/>
                    <a:gd name="T26" fmla="*/ 1185 w 1318"/>
                    <a:gd name="T27" fmla="*/ 484 h 502"/>
                    <a:gd name="T28" fmla="*/ 1216 w 1318"/>
                    <a:gd name="T29" fmla="*/ 502 h 502"/>
                    <a:gd name="T30" fmla="*/ 1318 w 1318"/>
                    <a:gd name="T31" fmla="*/ 248 h 502"/>
                    <a:gd name="T32" fmla="*/ 924 w 1318"/>
                    <a:gd name="T33" fmla="*/ 108 h 502"/>
                    <a:gd name="T34" fmla="*/ 533 w 1318"/>
                    <a:gd name="T35" fmla="*/ 19 h 502"/>
                    <a:gd name="T36" fmla="*/ 231 w 1318"/>
                    <a:gd name="T37" fmla="*/ 0 h 502"/>
                    <a:gd name="T38" fmla="*/ 16 w 1318"/>
                    <a:gd name="T39" fmla="*/ 9 h 502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1318"/>
                    <a:gd name="T61" fmla="*/ 0 h 502"/>
                    <a:gd name="T62" fmla="*/ 1318 w 1318"/>
                    <a:gd name="T63" fmla="*/ 502 h 502"/>
                  </a:gdLst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1318" h="502">
                      <a:moveTo>
                        <a:pt x="16" y="9"/>
                      </a:moveTo>
                      <a:lnTo>
                        <a:pt x="31" y="55"/>
                      </a:lnTo>
                      <a:lnTo>
                        <a:pt x="0" y="361"/>
                      </a:lnTo>
                      <a:lnTo>
                        <a:pt x="129" y="345"/>
                      </a:lnTo>
                      <a:lnTo>
                        <a:pt x="234" y="335"/>
                      </a:lnTo>
                      <a:lnTo>
                        <a:pt x="397" y="333"/>
                      </a:lnTo>
                      <a:lnTo>
                        <a:pt x="548" y="338"/>
                      </a:lnTo>
                      <a:lnTo>
                        <a:pt x="633" y="343"/>
                      </a:lnTo>
                      <a:lnTo>
                        <a:pt x="791" y="367"/>
                      </a:lnTo>
                      <a:lnTo>
                        <a:pt x="904" y="389"/>
                      </a:lnTo>
                      <a:lnTo>
                        <a:pt x="976" y="403"/>
                      </a:lnTo>
                      <a:lnTo>
                        <a:pt x="1048" y="425"/>
                      </a:lnTo>
                      <a:lnTo>
                        <a:pt x="1141" y="462"/>
                      </a:lnTo>
                      <a:lnTo>
                        <a:pt x="1185" y="484"/>
                      </a:lnTo>
                      <a:lnTo>
                        <a:pt x="1216" y="502"/>
                      </a:lnTo>
                      <a:lnTo>
                        <a:pt x="1318" y="248"/>
                      </a:lnTo>
                      <a:lnTo>
                        <a:pt x="924" y="108"/>
                      </a:lnTo>
                      <a:lnTo>
                        <a:pt x="533" y="19"/>
                      </a:lnTo>
                      <a:lnTo>
                        <a:pt x="231" y="0"/>
                      </a:lnTo>
                      <a:lnTo>
                        <a:pt x="16" y="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100">
                    <a:latin typeface="Times New Roman"/>
                    <a:ea typeface="微软雅黑" panose="020b0503020204020204" charset="-122"/>
                    <a:cs typeface="Times New Roman" panose="02020603050405020304" charset="0"/>
                  </a:endParaRPr>
                </a:p>
              </p:txBody>
            </p:sp>
            <p:sp>
              <p:nvSpPr>
                <p:cNvPr id="9279" name="未知"/>
                <p:cNvSpPr>
                  <a:spLocks noChangeArrowheads="1"/>
                </p:cNvSpPr>
                <p:nvPr>
                  <p:custDataLst>
                    <p:tags r:id="rId52"/>
                  </p:custDataLst>
                </p:nvPr>
              </p:nvSpPr>
              <p:spPr bwMode="auto">
                <a:xfrm>
                  <a:off x="0" y="0"/>
                  <a:ext cx="1631" cy="930"/>
                </a:xfrm>
                <a:custGeom>
                  <a:gdLst>
                    <a:gd name="T0" fmla="*/ 0 w 1631"/>
                    <a:gd name="T1" fmla="*/ 0 h 930"/>
                    <a:gd name="T2" fmla="*/ 1631 w 1631"/>
                    <a:gd name="T3" fmla="*/ 0 h 930"/>
                    <a:gd name="T4" fmla="*/ 1444 w 1631"/>
                    <a:gd name="T5" fmla="*/ 930 h 930"/>
                    <a:gd name="T6" fmla="*/ 1364 w 1631"/>
                    <a:gd name="T7" fmla="*/ 881 h 930"/>
                    <a:gd name="T8" fmla="*/ 1194 w 1631"/>
                    <a:gd name="T9" fmla="*/ 804 h 930"/>
                    <a:gd name="T10" fmla="*/ 1104 w 1631"/>
                    <a:gd name="T11" fmla="*/ 765 h 930"/>
                    <a:gd name="T12" fmla="*/ 1062 w 1631"/>
                    <a:gd name="T13" fmla="*/ 747 h 930"/>
                    <a:gd name="T14" fmla="*/ 977 w 1631"/>
                    <a:gd name="T15" fmla="*/ 721 h 930"/>
                    <a:gd name="T16" fmla="*/ 913 w 1631"/>
                    <a:gd name="T17" fmla="*/ 704 h 930"/>
                    <a:gd name="T18" fmla="*/ 838 w 1631"/>
                    <a:gd name="T19" fmla="*/ 685 h 930"/>
                    <a:gd name="T20" fmla="*/ 756 w 1631"/>
                    <a:gd name="T21" fmla="*/ 660 h 930"/>
                    <a:gd name="T22" fmla="*/ 634 w 1631"/>
                    <a:gd name="T23" fmla="*/ 632 h 930"/>
                    <a:gd name="T24" fmla="*/ 519 w 1631"/>
                    <a:gd name="T25" fmla="*/ 616 h 930"/>
                    <a:gd name="T26" fmla="*/ 379 w 1631"/>
                    <a:gd name="T27" fmla="*/ 601 h 930"/>
                    <a:gd name="T28" fmla="*/ 276 w 1631"/>
                    <a:gd name="T29" fmla="*/ 596 h 930"/>
                    <a:gd name="T30" fmla="*/ 148 w 1631"/>
                    <a:gd name="T31" fmla="*/ 596 h 930"/>
                    <a:gd name="T32" fmla="*/ 44 w 1631"/>
                    <a:gd name="T33" fmla="*/ 598 h 930"/>
                    <a:gd name="T34" fmla="*/ 0 w 1631"/>
                    <a:gd name="T35" fmla="*/ 0 h 93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631"/>
                    <a:gd name="T55" fmla="*/ 0 h 930"/>
                    <a:gd name="T56" fmla="*/ 1631 w 1631"/>
                    <a:gd name="T57" fmla="*/ 930 h 930"/>
                  </a:gdLst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630" h="930">
                      <a:moveTo>
                        <a:pt x="0" y="0"/>
                      </a:moveTo>
                      <a:lnTo>
                        <a:pt x="1631" y="0"/>
                      </a:lnTo>
                      <a:lnTo>
                        <a:pt x="1444" y="930"/>
                      </a:lnTo>
                      <a:lnTo>
                        <a:pt x="1364" y="881"/>
                      </a:lnTo>
                      <a:lnTo>
                        <a:pt x="1194" y="804"/>
                      </a:lnTo>
                      <a:lnTo>
                        <a:pt x="1104" y="765"/>
                      </a:lnTo>
                      <a:lnTo>
                        <a:pt x="1062" y="747"/>
                      </a:lnTo>
                      <a:lnTo>
                        <a:pt x="977" y="721"/>
                      </a:lnTo>
                      <a:lnTo>
                        <a:pt x="913" y="704"/>
                      </a:lnTo>
                      <a:lnTo>
                        <a:pt x="838" y="685"/>
                      </a:lnTo>
                      <a:lnTo>
                        <a:pt x="756" y="660"/>
                      </a:lnTo>
                      <a:lnTo>
                        <a:pt x="634" y="632"/>
                      </a:lnTo>
                      <a:lnTo>
                        <a:pt x="519" y="616"/>
                      </a:lnTo>
                      <a:lnTo>
                        <a:pt x="379" y="601"/>
                      </a:lnTo>
                      <a:lnTo>
                        <a:pt x="276" y="596"/>
                      </a:lnTo>
                      <a:lnTo>
                        <a:pt x="148" y="596"/>
                      </a:lnTo>
                      <a:lnTo>
                        <a:pt x="44" y="59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100">
                    <a:latin typeface="Times New Roman"/>
                    <a:ea typeface="微软雅黑" panose="020b0503020204020204" charset="-122"/>
                    <a:cs typeface="Times New Roman" panose="02020603050405020304" charset="0"/>
                  </a:endParaRPr>
                </a:p>
              </p:txBody>
            </p:sp>
          </p:grpSp>
        </p:grpSp>
      </p:grpSp>
      <p:sp>
        <p:nvSpPr>
          <p:cNvPr id="30791" name="Rectangle 71" title=""/>
          <p:cNvSpPr>
            <a:spLocks noChangeArrowheads="1"/>
          </p:cNvSpPr>
          <p:nvPr>
            <p:custDataLst>
              <p:tags r:id="rId53"/>
            </p:custDataLst>
          </p:nvPr>
        </p:nvSpPr>
        <p:spPr bwMode="auto">
          <a:xfrm>
            <a:off x="1307233" y="3043311"/>
            <a:ext cx="164000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400" b="1" i="1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F</a:t>
            </a:r>
            <a:r>
              <a:rPr lang="zh-CN" altLang="en-US" sz="2400" b="1" baseline="-250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压</a:t>
            </a:r>
            <a:r>
              <a:rPr lang="zh-CN" altLang="en-US" sz="2400" b="1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 </a:t>
            </a:r>
            <a:r>
              <a:rPr lang="en-US" altLang="zh-CN" sz="2400" b="1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=</a:t>
            </a:r>
            <a:r>
              <a:rPr lang="en-US" altLang="zh-CN" sz="2400" b="1" i="1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 G</a:t>
            </a:r>
            <a:endParaRPr lang="en-US" altLang="zh-CN" sz="2400" b="1" i="1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30792" name="Rectangle 72" title=""/>
          <p:cNvSpPr>
            <a:spLocks noChangeArrowheads="1"/>
          </p:cNvSpPr>
          <p:nvPr>
            <p:custDataLst>
              <p:tags r:id="rId54"/>
            </p:custDataLst>
          </p:nvPr>
        </p:nvSpPr>
        <p:spPr bwMode="auto">
          <a:xfrm>
            <a:off x="4078666" y="3031381"/>
            <a:ext cx="121778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400" b="1" i="1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F</a:t>
            </a:r>
            <a:r>
              <a:rPr lang="zh-CN" altLang="en-US" sz="2400" b="1" baseline="-250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压</a:t>
            </a:r>
            <a:r>
              <a:rPr lang="zh-CN" altLang="en-US" sz="2400" b="1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 </a:t>
            </a:r>
            <a:r>
              <a:rPr lang="en-US" altLang="zh-CN" sz="2400" b="1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≠</a:t>
            </a:r>
            <a:r>
              <a:rPr lang="en-US" altLang="zh-CN" sz="2400" b="1" i="1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 G</a:t>
            </a:r>
            <a:endParaRPr lang="en-US" altLang="zh-CN" sz="2400" b="1" i="1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30793" name="Rectangle 73" title=""/>
          <p:cNvSpPr>
            <a:spLocks noChangeArrowheads="1"/>
          </p:cNvSpPr>
          <p:nvPr>
            <p:custDataLst>
              <p:tags r:id="rId55"/>
            </p:custDataLst>
          </p:nvPr>
        </p:nvSpPr>
        <p:spPr bwMode="auto">
          <a:xfrm>
            <a:off x="6139621" y="3031248"/>
            <a:ext cx="202413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400" b="1" i="1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F</a:t>
            </a:r>
            <a:r>
              <a:rPr lang="zh-CN" altLang="en-US" sz="2400" b="1" baseline="-250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压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与</a:t>
            </a:r>
            <a:r>
              <a:rPr lang="en-US" altLang="zh-CN" sz="2400" b="1" i="1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G 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无关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8" name="组合 7" title=""/>
          <p:cNvGrpSpPr/>
          <p:nvPr>
            <p:custDataLst>
              <p:tags r:id="rId56"/>
            </p:custDataLst>
          </p:nvPr>
        </p:nvGrpSpPr>
        <p:grpSpPr>
          <a:xfrm>
            <a:off x="1380884" y="1277092"/>
            <a:ext cx="1583804" cy="1220954"/>
            <a:chOff x="2287" y="3018"/>
            <a:chExt cx="2494" cy="1923"/>
          </a:xfrm>
        </p:grpSpPr>
        <p:grpSp>
          <p:nvGrpSpPr>
            <p:cNvPr id="9248" name="Group 92"/>
            <p:cNvGrpSpPr/>
            <p:nvPr>
              <p:custDataLst>
                <p:tags r:id="rId57"/>
              </p:custDataLst>
            </p:nvPr>
          </p:nvGrpSpPr>
          <p:grpSpPr>
            <a:xfrm>
              <a:off x="2287" y="4844"/>
              <a:ext cx="2494" cy="97"/>
              <a:chExt cx="1338" cy="130"/>
            </a:xfrm>
          </p:grpSpPr>
          <p:sp>
            <p:nvSpPr>
              <p:cNvPr id="9249" name="Line 93"/>
              <p:cNvSpPr>
                <a:spLocks noChangeShapeType="1"/>
              </p:cNvSpPr>
              <p:nvPr>
                <p:custDataLst>
                  <p:tags r:id="rId58"/>
                </p:custDataLst>
              </p:nvPr>
            </p:nvSpPr>
            <p:spPr bwMode="auto">
              <a:xfrm flipH="1">
                <a:off x="0" y="8"/>
                <a:ext cx="120" cy="12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9250" name="Line 94"/>
              <p:cNvSpPr>
                <a:spLocks noChangeShapeType="1"/>
              </p:cNvSpPr>
              <p:nvPr>
                <p:custDataLst>
                  <p:tags r:id="rId59"/>
                </p:custDataLst>
              </p:nvPr>
            </p:nvSpPr>
            <p:spPr bwMode="auto">
              <a:xfrm flipH="1">
                <a:off x="120" y="8"/>
                <a:ext cx="121" cy="12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9251" name="Line 95"/>
              <p:cNvSpPr>
                <a:spLocks noChangeShapeType="1"/>
              </p:cNvSpPr>
              <p:nvPr>
                <p:custDataLst>
                  <p:tags r:id="rId60"/>
                </p:custDataLst>
              </p:nvPr>
            </p:nvSpPr>
            <p:spPr bwMode="auto">
              <a:xfrm flipH="1">
                <a:off x="241" y="8"/>
                <a:ext cx="120" cy="12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9252" name="Line 96"/>
              <p:cNvSpPr>
                <a:spLocks noChangeShapeType="1"/>
              </p:cNvSpPr>
              <p:nvPr>
                <p:custDataLst>
                  <p:tags r:id="rId61"/>
                </p:custDataLst>
              </p:nvPr>
            </p:nvSpPr>
            <p:spPr bwMode="auto">
              <a:xfrm flipH="1">
                <a:off x="361" y="8"/>
                <a:ext cx="120" cy="12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9253" name="Line 97"/>
              <p:cNvSpPr>
                <a:spLocks noChangeShapeType="1"/>
              </p:cNvSpPr>
              <p:nvPr>
                <p:custDataLst>
                  <p:tags r:id="rId62"/>
                </p:custDataLst>
              </p:nvPr>
            </p:nvSpPr>
            <p:spPr bwMode="auto">
              <a:xfrm flipH="1">
                <a:off x="481" y="8"/>
                <a:ext cx="120" cy="12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9254" name="Line 98"/>
              <p:cNvSpPr>
                <a:spLocks noChangeShapeType="1"/>
              </p:cNvSpPr>
              <p:nvPr>
                <p:custDataLst>
                  <p:tags r:id="rId63"/>
                </p:custDataLst>
              </p:nvPr>
            </p:nvSpPr>
            <p:spPr bwMode="auto">
              <a:xfrm flipH="1">
                <a:off x="601" y="8"/>
                <a:ext cx="121" cy="12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9255" name="Line 99"/>
              <p:cNvSpPr>
                <a:spLocks noChangeShapeType="1"/>
              </p:cNvSpPr>
              <p:nvPr>
                <p:custDataLst>
                  <p:tags r:id="rId64"/>
                </p:custDataLst>
              </p:nvPr>
            </p:nvSpPr>
            <p:spPr bwMode="auto">
              <a:xfrm flipH="1">
                <a:off x="722" y="8"/>
                <a:ext cx="120" cy="12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9256" name="Line 100"/>
              <p:cNvSpPr>
                <a:spLocks noChangeShapeType="1"/>
              </p:cNvSpPr>
              <p:nvPr>
                <p:custDataLst>
                  <p:tags r:id="rId65"/>
                </p:custDataLst>
              </p:nvPr>
            </p:nvSpPr>
            <p:spPr bwMode="auto">
              <a:xfrm flipH="1">
                <a:off x="842" y="8"/>
                <a:ext cx="120" cy="12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9257" name="Line 101"/>
              <p:cNvSpPr>
                <a:spLocks noChangeShapeType="1"/>
              </p:cNvSpPr>
              <p:nvPr>
                <p:custDataLst>
                  <p:tags r:id="rId66"/>
                </p:custDataLst>
              </p:nvPr>
            </p:nvSpPr>
            <p:spPr bwMode="auto">
              <a:xfrm flipH="1">
                <a:off x="962" y="8"/>
                <a:ext cx="120" cy="12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9258" name="Line 102"/>
              <p:cNvSpPr>
                <a:spLocks noChangeShapeType="1"/>
              </p:cNvSpPr>
              <p:nvPr>
                <p:custDataLst>
                  <p:tags r:id="rId67"/>
                </p:custDataLst>
              </p:nvPr>
            </p:nvSpPr>
            <p:spPr bwMode="auto">
              <a:xfrm flipH="1">
                <a:off x="1082" y="8"/>
                <a:ext cx="121" cy="12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9259" name="Line 103"/>
              <p:cNvSpPr>
                <a:spLocks noChangeShapeType="1"/>
              </p:cNvSpPr>
              <p:nvPr>
                <p:custDataLst>
                  <p:tags r:id="rId68"/>
                </p:custDataLst>
              </p:nvPr>
            </p:nvSpPr>
            <p:spPr bwMode="auto">
              <a:xfrm flipH="1">
                <a:off x="1203" y="8"/>
                <a:ext cx="120" cy="12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9260" name="Line 104"/>
              <p:cNvSpPr>
                <a:spLocks noChangeShapeType="1"/>
              </p:cNvSpPr>
              <p:nvPr>
                <p:custDataLst>
                  <p:tags r:id="rId69"/>
                </p:custDataLst>
              </p:nvPr>
            </p:nvSpPr>
            <p:spPr bwMode="auto">
              <a:xfrm>
                <a:off x="23" y="0"/>
                <a:ext cx="1315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pic>
          <p:nvPicPr>
            <p:cNvPr id="10" name="图片 9"/>
            <p:cNvPicPr>
              <a:picLocks noChangeAspect="1"/>
            </p:cNvPicPr>
            <p:nvPr>
              <p:custDataLst>
                <p:tags r:id="rId71"/>
              </p:custDataLst>
            </p:nvPr>
          </p:nvPicPr>
          <p:blipFill>
            <a:blip r:embed="rId70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rcRect l="29631" t="28056" r="33416" b="24613"/>
            <a:stretch>
              <a:fillRect/>
            </a:stretch>
          </p:blipFill>
          <p:spPr>
            <a:xfrm>
              <a:off x="2740" y="3018"/>
              <a:ext cx="1607" cy="1847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1" name="组合 10" title=""/>
          <p:cNvGrpSpPr/>
          <p:nvPr>
            <p:custDataLst>
              <p:tags r:id="rId72"/>
            </p:custDataLst>
          </p:nvPr>
        </p:nvGrpSpPr>
        <p:grpSpPr>
          <a:xfrm>
            <a:off x="1753583" y="1791379"/>
            <a:ext cx="464128" cy="560001"/>
            <a:chOff x="2761" y="2821"/>
            <a:chExt cx="731" cy="882"/>
          </a:xfrm>
        </p:grpSpPr>
        <p:sp>
          <p:nvSpPr>
            <p:cNvPr id="30825" name="Line 105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 flipH="1">
              <a:off x="3403" y="2959"/>
              <a:ext cx="7" cy="744"/>
            </a:xfrm>
            <a:prstGeom prst="line">
              <a:avLst/>
            </a:prstGeom>
            <a:noFill/>
            <a:ln w="44450">
              <a:solidFill>
                <a:srgbClr val="0070C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noAutofit/>
            </a:bodyPr>
            <a:lstStyle/>
            <a:p>
              <a:pPr lvl="0" algn="l">
                <a:buClrTx/>
                <a:buSzTx/>
              </a:pPr>
              <a:endParaRPr lang="zh-CN" altLang="en-US" sz="2100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30826" name="Rectangle 106"/>
            <p:cNvSpPr>
              <a:spLocks noChangeArrowheads="1"/>
            </p:cNvSpPr>
            <p:nvPr>
              <p:custDataLst>
                <p:tags r:id="rId74"/>
              </p:custDataLst>
            </p:nvPr>
          </p:nvSpPr>
          <p:spPr bwMode="auto">
            <a:xfrm>
              <a:off x="2761" y="2930"/>
              <a:ext cx="623" cy="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pPr lvl="0" algn="l">
                <a:buClrTx/>
                <a:buSzTx/>
              </a:pPr>
              <a:r>
                <a:rPr lang="en-US" altLang="zh-CN" sz="2400" b="1" i="1">
                  <a:solidFill>
                    <a:srgbClr val="0070C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  <a:sym typeface="+mn-ea"/>
                </a:rPr>
                <a:t>G</a:t>
              </a:r>
              <a:endParaRPr lang="en-US" altLang="zh-CN" sz="2400" b="1" i="1">
                <a:solidFill>
                  <a:srgbClr val="0070C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2" name="Oval 18"/>
            <p:cNvSpPr>
              <a:spLocks noChangeArrowheads="1"/>
            </p:cNvSpPr>
            <p:nvPr>
              <p:custDataLst>
                <p:tags r:id="rId75"/>
              </p:custDataLst>
            </p:nvPr>
          </p:nvSpPr>
          <p:spPr bwMode="auto">
            <a:xfrm>
              <a:off x="3322" y="2821"/>
              <a:ext cx="170" cy="170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rgbClr val="0070C0"/>
              </a:solidFill>
              <a:round/>
            </a:ln>
          </p:spPr>
          <p:txBody>
            <a:bodyPr wrap="none" anchor="ctr">
              <a:noAutofit/>
            </a:bodyPr>
            <a:lstStyle/>
            <a:p>
              <a:pPr lvl="0" algn="l">
                <a:lnSpc>
                  <a:spcPct val="150000"/>
                </a:lnSpc>
                <a:buClrTx/>
                <a:buSzTx/>
              </a:pPr>
              <a:endParaRPr lang="zh-CN" altLang="en-US" sz="1950" b="1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endParaRPr>
            </a:p>
          </p:txBody>
        </p:sp>
      </p:grpSp>
      <p:grpSp>
        <p:nvGrpSpPr>
          <p:cNvPr id="15" name="组合 14" title=""/>
          <p:cNvGrpSpPr/>
          <p:nvPr>
            <p:custDataLst>
              <p:tags r:id="rId76"/>
            </p:custDataLst>
          </p:nvPr>
        </p:nvGrpSpPr>
        <p:grpSpPr>
          <a:xfrm>
            <a:off x="3806285" y="1703125"/>
            <a:ext cx="1956828" cy="690795"/>
            <a:chOff x="6180" y="1975"/>
            <a:chExt cx="3573" cy="1088"/>
          </a:xfrm>
        </p:grpSpPr>
        <p:sp>
          <p:nvSpPr>
            <p:cNvPr id="6175" name="Rectangle 28" descr="栎木"/>
            <p:cNvSpPr>
              <a:spLocks noChangeArrowheads="1"/>
            </p:cNvSpPr>
            <p:nvPr>
              <p:custDataLst>
                <p:tags r:id="rId77"/>
              </p:custDataLst>
            </p:nvPr>
          </p:nvSpPr>
          <p:spPr bwMode="auto">
            <a:xfrm rot="1139840">
              <a:off x="7366" y="1975"/>
              <a:ext cx="1113" cy="53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587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6174" name="AutoShape 27" descr="白色大理石"/>
            <p:cNvSpPr>
              <a:spLocks noChangeArrowheads="1"/>
            </p:cNvSpPr>
            <p:nvPr>
              <p:custDataLst>
                <p:tags r:id="rId78"/>
              </p:custDataLst>
            </p:nvPr>
          </p:nvSpPr>
          <p:spPr bwMode="auto">
            <a:xfrm>
              <a:off x="6180" y="2029"/>
              <a:ext cx="3573" cy="1035"/>
            </a:xfrm>
            <a:prstGeom prst="rtTriangle">
              <a:avLst/>
            </a:prstGeom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  <a:lin ang="5400000" scaled="0"/>
            </a:gradFill>
            <a:ln w="12700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</p:grpSp>
      <p:grpSp>
        <p:nvGrpSpPr>
          <p:cNvPr id="16" name="组合 15" title=""/>
          <p:cNvGrpSpPr/>
          <p:nvPr>
            <p:custDataLst>
              <p:tags r:id="rId79"/>
            </p:custDataLst>
          </p:nvPr>
        </p:nvGrpSpPr>
        <p:grpSpPr>
          <a:xfrm>
            <a:off x="4706603" y="1834554"/>
            <a:ext cx="589842" cy="1058414"/>
            <a:chOff x="7412" y="2889"/>
            <a:chExt cx="929" cy="1667"/>
          </a:xfrm>
        </p:grpSpPr>
        <p:grpSp>
          <p:nvGrpSpPr>
            <p:cNvPr id="17" name="组合 16"/>
            <p:cNvGrpSpPr/>
            <p:nvPr>
              <p:custDataLst>
                <p:tags r:id="rId80"/>
              </p:custDataLst>
            </p:nvPr>
          </p:nvGrpSpPr>
          <p:grpSpPr>
            <a:xfrm>
              <a:off x="7477" y="3027"/>
              <a:ext cx="864" cy="1529"/>
              <a:chOff x="7477" y="3027"/>
              <a:chExt cx="864" cy="1529"/>
            </a:xfrm>
          </p:grpSpPr>
          <p:sp>
            <p:nvSpPr>
              <p:cNvPr id="18" name="Line 105"/>
              <p:cNvSpPr>
                <a:spLocks noChangeShapeType="1"/>
              </p:cNvSpPr>
              <p:nvPr>
                <p:custDataLst>
                  <p:tags r:id="rId81"/>
                </p:custDataLst>
              </p:nvPr>
            </p:nvSpPr>
            <p:spPr bwMode="auto">
              <a:xfrm flipH="1">
                <a:off x="7493" y="3027"/>
                <a:ext cx="7" cy="1247"/>
              </a:xfrm>
              <a:prstGeom prst="line">
                <a:avLst/>
              </a:prstGeom>
              <a:noFill/>
              <a:ln w="44450">
                <a:solidFill>
                  <a:srgbClr val="0070C0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noAutofit/>
              </a:bodyPr>
              <a:lstStyle/>
              <a:p>
                <a:pPr lvl="0" algn="l">
                  <a:buClrTx/>
                  <a:buSzTx/>
                </a:pPr>
                <a:endParaRPr lang="zh-CN" altLang="en-US" sz="2100">
                  <a:highlight>
                    <a:srgbClr val="FFFF00"/>
                  </a:highlight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19" name="Rectangle 106"/>
              <p:cNvSpPr>
                <a:spLocks noChangeArrowheads="1"/>
              </p:cNvSpPr>
              <p:nvPr>
                <p:custDataLst>
                  <p:tags r:id="rId82"/>
                </p:custDataLst>
              </p:nvPr>
            </p:nvSpPr>
            <p:spPr bwMode="auto">
              <a:xfrm>
                <a:off x="7477" y="3831"/>
                <a:ext cx="864" cy="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lvl="0" algn="l">
                  <a:buClrTx/>
                  <a:buSzTx/>
                  <a:buFontTx/>
                </a:pPr>
                <a:r>
                  <a:rPr lang="en-US" altLang="zh-CN" sz="2400" b="1" i="1">
                    <a:solidFill>
                      <a:srgbClr val="0070C0"/>
                    </a:solidFill>
                    <a:latin typeface="Times New Roman"/>
                    <a:ea typeface="微软雅黑" panose="020b0503020204020204" charset="-122"/>
                    <a:cs typeface="Times New Roman" panose="02020603050405020304" charset="0"/>
                    <a:sym typeface="+mn-ea"/>
                  </a:rPr>
                  <a:t>G</a:t>
                </a:r>
                <a:endParaRPr lang="en-US" altLang="zh-CN" sz="2400" b="1" i="1">
                  <a:solidFill>
                    <a:srgbClr val="0070C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  <a:sym typeface="+mn-ea"/>
                </a:endParaRPr>
              </a:p>
            </p:txBody>
          </p:sp>
        </p:grpSp>
        <p:sp>
          <p:nvSpPr>
            <p:cNvPr id="20" name="Oval 18"/>
            <p:cNvSpPr>
              <a:spLocks noChangeArrowheads="1"/>
            </p:cNvSpPr>
            <p:nvPr>
              <p:custDataLst>
                <p:tags r:id="rId83"/>
              </p:custDataLst>
            </p:nvPr>
          </p:nvSpPr>
          <p:spPr bwMode="auto">
            <a:xfrm>
              <a:off x="7412" y="2889"/>
              <a:ext cx="170" cy="170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rgbClr val="0070C0"/>
              </a:solidFill>
              <a:round/>
            </a:ln>
          </p:spPr>
          <p:txBody>
            <a:bodyPr wrap="none" anchor="ctr">
              <a:noAutofit/>
            </a:bodyPr>
            <a:lstStyle/>
            <a:p>
              <a:pPr lvl="0" algn="l">
                <a:lnSpc>
                  <a:spcPct val="150000"/>
                </a:lnSpc>
                <a:buClrTx/>
                <a:buSzTx/>
              </a:pPr>
              <a:endParaRPr lang="zh-CN" altLang="en-US" sz="1950" b="1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endParaRPr>
            </a:p>
          </p:txBody>
        </p:sp>
      </p:grpSp>
      <p:grpSp>
        <p:nvGrpSpPr>
          <p:cNvPr id="27" name="组合 26" title=""/>
          <p:cNvGrpSpPr/>
          <p:nvPr>
            <p:custDataLst>
              <p:tags r:id="rId84"/>
            </p:custDataLst>
          </p:nvPr>
        </p:nvGrpSpPr>
        <p:grpSpPr>
          <a:xfrm>
            <a:off x="6970734" y="2018046"/>
            <a:ext cx="473652" cy="1001271"/>
            <a:chOff x="10978" y="3178"/>
            <a:chExt cx="746" cy="1577"/>
          </a:xfrm>
        </p:grpSpPr>
        <p:sp>
          <p:nvSpPr>
            <p:cNvPr id="28" name="Line 105"/>
            <p:cNvSpPr>
              <a:spLocks noChangeShapeType="1"/>
            </p:cNvSpPr>
            <p:nvPr>
              <p:custDataLst>
                <p:tags r:id="rId85"/>
              </p:custDataLst>
            </p:nvPr>
          </p:nvSpPr>
          <p:spPr bwMode="auto">
            <a:xfrm flipH="1">
              <a:off x="11059" y="3316"/>
              <a:ext cx="7" cy="1247"/>
            </a:xfrm>
            <a:prstGeom prst="line">
              <a:avLst/>
            </a:prstGeom>
            <a:noFill/>
            <a:ln w="44450">
              <a:solidFill>
                <a:srgbClr val="0070C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100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" name="Rectangle 106"/>
            <p:cNvSpPr>
              <a:spLocks noChangeArrowheads="1"/>
            </p:cNvSpPr>
            <p:nvPr>
              <p:custDataLst>
                <p:tags r:id="rId86"/>
              </p:custDataLst>
            </p:nvPr>
          </p:nvSpPr>
          <p:spPr bwMode="auto">
            <a:xfrm>
              <a:off x="11156" y="4030"/>
              <a:ext cx="568" cy="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en-US" altLang="zh-CN" sz="2400" b="1" i="1">
                  <a:solidFill>
                    <a:srgbClr val="0070C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  <a:sym typeface="+mn-ea"/>
                </a:rPr>
                <a:t>G</a:t>
              </a:r>
              <a:endParaRPr lang="en-US" altLang="zh-CN" sz="2400" b="1" i="1">
                <a:solidFill>
                  <a:srgbClr val="0070C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30" name="Oval 18"/>
            <p:cNvSpPr>
              <a:spLocks noChangeArrowheads="1"/>
            </p:cNvSpPr>
            <p:nvPr>
              <p:custDataLst>
                <p:tags r:id="rId87"/>
              </p:custDataLst>
            </p:nvPr>
          </p:nvSpPr>
          <p:spPr bwMode="auto">
            <a:xfrm>
              <a:off x="10978" y="3178"/>
              <a:ext cx="170" cy="170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rgbClr val="0070C0"/>
              </a:solidFill>
              <a:round/>
            </a:ln>
          </p:spPr>
          <p:txBody>
            <a:bodyPr wrap="none" anchor="ctr"/>
            <a:lstStyle/>
            <a:p>
              <a:pPr>
                <a:lnSpc>
                  <a:spcPct val="150000"/>
                </a:lnSpc>
              </a:pPr>
              <a:endParaRPr lang="zh-CN" altLang="en-US" sz="1950" b="1"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</p:grpSp>
      <p:sp>
        <p:nvSpPr>
          <p:cNvPr id="132" name="Rectangle 2" title=""/>
          <p:cNvSpPr txBox="1"/>
          <p:nvPr>
            <p:custDataLst>
              <p:tags r:id="rId88"/>
            </p:custDataLst>
          </p:nvPr>
        </p:nvSpPr>
        <p:spPr>
          <a:xfrm>
            <a:off x="716121" y="3491699"/>
            <a:ext cx="6229216" cy="82994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effectLst/>
                <a:latin typeface="Times New Roman"/>
                <a:ea typeface="微软雅黑" panose="020b0503020204020204" charset="-122"/>
                <a:sym typeface="+mn-ea"/>
              </a:rPr>
              <a:t>压力可以由重力产生，也可以由其他力产生。</a:t>
            </a:r>
            <a:endParaRPr lang="zh-CN" altLang="en-US" sz="2400">
              <a:effectLst/>
              <a:latin typeface="Times New Roman"/>
              <a:ea typeface="微软雅黑" panose="020b0503020204020204" charset="-122"/>
              <a:sym typeface="+mn-ea"/>
            </a:endParaRPr>
          </a:p>
        </p:txBody>
      </p:sp>
      <p:grpSp>
        <p:nvGrpSpPr>
          <p:cNvPr id="2" name="组合 1" title=""/>
          <p:cNvGrpSpPr/>
          <p:nvPr>
            <p:custDataLst>
              <p:tags r:id="rId89"/>
            </p:custDataLst>
          </p:nvPr>
        </p:nvGrpSpPr>
        <p:grpSpPr>
          <a:xfrm>
            <a:off x="716121" y="4016144"/>
            <a:ext cx="7537154" cy="902859"/>
            <a:chOff x="1127" y="6325"/>
            <a:chExt cx="11871" cy="1422"/>
          </a:xfrm>
        </p:grpSpPr>
        <p:sp>
          <p:nvSpPr>
            <p:cNvPr id="131" name="Rectangle 2"/>
            <p:cNvSpPr txBox="1"/>
            <p:nvPr>
              <p:custDataLst>
                <p:tags r:id="rId90"/>
              </p:custDataLst>
            </p:nvPr>
          </p:nvSpPr>
          <p:spPr>
            <a:xfrm>
              <a:off x="1127" y="6325"/>
              <a:ext cx="11871" cy="1422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lvl="0" algn="l">
                <a:lnSpc>
                  <a:spcPct val="110000"/>
                </a:lnSpc>
                <a:buClrTx/>
                <a:buSzTx/>
                <a:buFontTx/>
              </a:pPr>
              <a:r>
                <a:rPr lang="zh-CN" altLang="en-US" sz="2400">
                  <a:effectLst/>
                  <a:latin typeface="Times New Roman"/>
                  <a:ea typeface="微软雅黑" panose="020b0503020204020204" charset="-122"/>
                  <a:sym typeface="+mn-ea"/>
                </a:rPr>
                <a:t>只有当物体放在水平面时，物体对水平面的压力在数值上等于重力，即</a:t>
              </a:r>
              <a:endParaRPr lang="zh-CN" altLang="en-US" sz="2400">
                <a:effectLst/>
                <a:latin typeface="Times New Roman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30723" name="Rectangle 3"/>
            <p:cNvSpPr>
              <a:spLocks noChangeArrowheads="1"/>
            </p:cNvSpPr>
            <p:nvPr>
              <p:custDataLst>
                <p:tags r:id="rId91"/>
              </p:custDataLst>
            </p:nvPr>
          </p:nvSpPr>
          <p:spPr bwMode="auto">
            <a:xfrm>
              <a:off x="4668" y="6991"/>
              <a:ext cx="2913" cy="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sz="2400" b="1" i="1">
                  <a:solidFill>
                    <a:srgbClr val="00808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F</a:t>
              </a:r>
              <a:r>
                <a:rPr lang="zh-CN" altLang="en-US" sz="2400" b="1" baseline="-25000">
                  <a:solidFill>
                    <a:srgbClr val="00808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压</a:t>
              </a:r>
              <a:r>
                <a:rPr lang="zh-CN" altLang="en-US" sz="2400" b="1">
                  <a:solidFill>
                    <a:srgbClr val="00808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 </a:t>
              </a:r>
              <a:r>
                <a:rPr lang="en-US" altLang="zh-CN" sz="2400" b="1">
                  <a:solidFill>
                    <a:srgbClr val="00808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=</a:t>
              </a:r>
              <a:r>
                <a:rPr lang="en-US" altLang="zh-CN" sz="2400" b="1" i="1">
                  <a:solidFill>
                    <a:srgbClr val="00808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 G</a:t>
              </a:r>
              <a:endParaRPr lang="en-US" altLang="zh-CN" sz="24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</p:grpSp>
      <p:grpSp>
        <p:nvGrpSpPr>
          <p:cNvPr id="3" name="组合 9" title=""/>
          <p:cNvGrpSpPr/>
          <p:nvPr>
            <p:custDataLst>
              <p:tags r:id="rId92"/>
            </p:custDataLst>
          </p:nvPr>
        </p:nvGrpSpPr>
        <p:grpSpPr>
          <a:xfrm>
            <a:off x="564" y="55687"/>
            <a:ext cx="2408892" cy="491490"/>
            <a:chOff x="0" y="623478"/>
            <a:chExt cx="2831534" cy="575158"/>
          </a:xfrm>
        </p:grpSpPr>
        <p:grpSp>
          <p:nvGrpSpPr>
            <p:cNvPr id="4" name="组合 10"/>
            <p:cNvGrpSpPr/>
            <p:nvPr>
              <p:custDataLst>
                <p:tags r:id="rId93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5" name="矩形 4"/>
              <p:cNvSpPr/>
              <p:nvPr>
                <p:custDataLst>
                  <p:tags r:id="rId94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6" name="矩形 5"/>
              <p:cNvSpPr/>
              <p:nvPr>
                <p:custDataLst>
                  <p:tags r:id="rId95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7" name="文本框 11"/>
            <p:cNvSpPr txBox="1">
              <a:spLocks noChangeArrowheads="1"/>
            </p:cNvSpPr>
            <p:nvPr>
              <p:custDataLst>
                <p:tags r:id="rId96"/>
              </p:custDataLst>
            </p:nvPr>
          </p:nvSpPr>
          <p:spPr bwMode="auto">
            <a:xfrm>
              <a:off x="508242" y="623478"/>
              <a:ext cx="2323292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</a:rPr>
                <a:t>一、压力</a:t>
              </a:r>
              <a:endParaRPr lang="zh-CN" altLang="en-US" sz="2600" b="1">
                <a:solidFill>
                  <a:srgbClr val="008080"/>
                </a:solidFill>
                <a:latin typeface="Times New Roman"/>
              </a:endParaRPr>
            </a:p>
          </p:txBody>
        </p:sp>
      </p:grpSp>
      <p:grpSp>
        <p:nvGrpSpPr>
          <p:cNvPr id="40" name="组合 39" title=""/>
          <p:cNvGrpSpPr/>
          <p:nvPr>
            <p:custDataLst>
              <p:tags r:id="rId97"/>
            </p:custDataLst>
          </p:nvPr>
        </p:nvGrpSpPr>
        <p:grpSpPr>
          <a:xfrm>
            <a:off x="2001837" y="2392517"/>
            <a:ext cx="925716" cy="595556"/>
            <a:chOff x="3152" y="3768"/>
            <a:chExt cx="1458" cy="938"/>
          </a:xfrm>
        </p:grpSpPr>
        <p:grpSp>
          <p:nvGrpSpPr>
            <p:cNvPr id="13" name="组合 12"/>
            <p:cNvGrpSpPr/>
            <p:nvPr>
              <p:custDataLst>
                <p:tags r:id="rId98"/>
              </p:custDataLst>
            </p:nvPr>
          </p:nvGrpSpPr>
          <p:grpSpPr>
            <a:xfrm>
              <a:off x="3332" y="3768"/>
              <a:ext cx="1279" cy="939"/>
              <a:chOff x="3332" y="3768"/>
              <a:chExt cx="1279" cy="939"/>
            </a:xfrm>
          </p:grpSpPr>
          <p:sp>
            <p:nvSpPr>
              <p:cNvPr id="30794" name="Line 74"/>
              <p:cNvSpPr>
                <a:spLocks noChangeShapeType="1"/>
              </p:cNvSpPr>
              <p:nvPr>
                <p:custDataLst>
                  <p:tags r:id="rId99"/>
                </p:custDataLst>
              </p:nvPr>
            </p:nvSpPr>
            <p:spPr bwMode="auto">
              <a:xfrm rot="180000">
                <a:off x="3402" y="3931"/>
                <a:ext cx="38" cy="690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0827" name="Rectangle 107"/>
              <p:cNvSpPr>
                <a:spLocks noChangeArrowheads="1"/>
              </p:cNvSpPr>
              <p:nvPr>
                <p:custDataLst>
                  <p:tags r:id="rId100"/>
                </p:custDataLst>
              </p:nvPr>
            </p:nvSpPr>
            <p:spPr bwMode="auto">
              <a:xfrm>
                <a:off x="3520" y="3982"/>
                <a:ext cx="1091" cy="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lvl="0" algn="l">
                  <a:buClrTx/>
                  <a:buSzTx/>
                  <a:buFontTx/>
                </a:pPr>
                <a:r>
                  <a:rPr lang="en-US" altLang="zh-CN" sz="2400" b="1" i="1">
                    <a:solidFill>
                      <a:srgbClr val="FF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charset="0"/>
                    <a:sym typeface="+mn-ea"/>
                  </a:rPr>
                  <a:t>F</a:t>
                </a:r>
                <a:r>
                  <a:rPr lang="en-US" altLang="zh-CN" sz="2400" b="1" baseline="-25000">
                    <a:solidFill>
                      <a:srgbClr val="FF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charset="0"/>
                    <a:sym typeface="+mn-ea"/>
                  </a:rPr>
                  <a:t>压</a:t>
                </a:r>
                <a:endParaRPr lang="en-US" altLang="zh-CN" sz="2400" b="1" baseline="-25000">
                  <a:solidFill>
                    <a:srgbClr val="FF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  <a:sym typeface="+mn-ea"/>
                </a:endParaRPr>
              </a:p>
            </p:txBody>
          </p:sp>
          <p:sp>
            <p:nvSpPr>
              <p:cNvPr id="14" name="Oval 18"/>
              <p:cNvSpPr>
                <a:spLocks noChangeArrowheads="1"/>
              </p:cNvSpPr>
              <p:nvPr>
                <p:custDataLst>
                  <p:tags r:id="rId101"/>
                </p:custDataLst>
              </p:nvPr>
            </p:nvSpPr>
            <p:spPr bwMode="auto">
              <a:xfrm>
                <a:off x="3332" y="3768"/>
                <a:ext cx="170" cy="170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</a:ln>
            </p:spPr>
            <p:txBody>
              <a:bodyPr wrap="none" anchor="ctr"/>
              <a:lstStyle/>
              <a:p>
                <a:pPr>
                  <a:lnSpc>
                    <a:spcPct val="150000"/>
                  </a:lnSpc>
                </a:pPr>
                <a:endParaRPr lang="zh-CN" altLang="en-US" sz="1950" b="1">
                  <a:solidFill>
                    <a:srgbClr val="FF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35" name="L 形 34"/>
            <p:cNvSpPr/>
            <p:nvPr>
              <p:custDataLst>
                <p:tags r:id="rId102"/>
              </p:custDataLst>
            </p:nvPr>
          </p:nvSpPr>
          <p:spPr>
            <a:xfrm>
              <a:off x="3152" y="3831"/>
              <a:ext cx="232" cy="230"/>
            </a:xfrm>
            <a:prstGeom prst="corner">
              <a:avLst>
                <a:gd name="adj1" fmla="val 15652"/>
                <a:gd name="adj2" fmla="val 21304"/>
              </a:avLst>
            </a:prstGeom>
            <a:solidFill>
              <a:srgbClr val="FF0000"/>
            </a:solidFill>
            <a:ln w="127"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Times New Roman"/>
                <a:cs typeface="Times New Roman" panose="02020603050405020304" charset="0"/>
              </a:endParaRPr>
            </a:p>
          </p:txBody>
        </p:sp>
      </p:grpSp>
      <p:grpSp>
        <p:nvGrpSpPr>
          <p:cNvPr id="39" name="组合 38" title=""/>
          <p:cNvGrpSpPr/>
          <p:nvPr>
            <p:custDataLst>
              <p:tags r:id="rId103"/>
            </p:custDataLst>
          </p:nvPr>
        </p:nvGrpSpPr>
        <p:grpSpPr>
          <a:xfrm>
            <a:off x="3918031" y="1977913"/>
            <a:ext cx="805081" cy="876192"/>
            <a:chOff x="6170" y="3115"/>
            <a:chExt cx="1268" cy="1380"/>
          </a:xfrm>
        </p:grpSpPr>
        <p:grpSp>
          <p:nvGrpSpPr>
            <p:cNvPr id="24" name="组合 23"/>
            <p:cNvGrpSpPr/>
            <p:nvPr>
              <p:custDataLst>
                <p:tags r:id="rId104"/>
              </p:custDataLst>
            </p:nvPr>
          </p:nvGrpSpPr>
          <p:grpSpPr>
            <a:xfrm>
              <a:off x="6170" y="3115"/>
              <a:ext cx="1268" cy="1381"/>
              <a:chOff x="6170" y="3115"/>
              <a:chExt cx="1268" cy="1381"/>
            </a:xfrm>
          </p:grpSpPr>
          <p:grpSp>
            <p:nvGrpSpPr>
              <p:cNvPr id="21" name="组合 20"/>
              <p:cNvGrpSpPr/>
              <p:nvPr>
                <p:custDataLst>
                  <p:tags r:id="rId105"/>
                </p:custDataLst>
              </p:nvPr>
            </p:nvGrpSpPr>
            <p:grpSpPr>
              <a:xfrm>
                <a:off x="6170" y="3234"/>
                <a:ext cx="1143" cy="1262"/>
                <a:chOff x="6170" y="3234"/>
                <a:chExt cx="1143" cy="1262"/>
              </a:xfrm>
            </p:grpSpPr>
            <p:sp>
              <p:nvSpPr>
                <p:cNvPr id="22" name="Line 74"/>
                <p:cNvSpPr>
                  <a:spLocks noChangeShapeType="1"/>
                </p:cNvSpPr>
                <p:nvPr>
                  <p:custDataLst>
                    <p:tags r:id="rId106"/>
                  </p:custDataLst>
                </p:nvPr>
              </p:nvSpPr>
              <p:spPr bwMode="auto">
                <a:xfrm rot="180000" flipH="1">
                  <a:off x="6981" y="3234"/>
                  <a:ext cx="332" cy="940"/>
                </a:xfrm>
                <a:prstGeom prst="line">
                  <a:avLst/>
                </a:prstGeom>
                <a:noFill/>
                <a:ln w="44450">
                  <a:solidFill>
                    <a:srgbClr val="FF0000"/>
                  </a:solidFill>
                  <a:rou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210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23" name="Rectangle 107"/>
                <p:cNvSpPr>
                  <a:spLocks noChangeArrowheads="1"/>
                </p:cNvSpPr>
                <p:nvPr>
                  <p:custDataLst>
                    <p:tags r:id="rId107"/>
                  </p:custDataLst>
                </p:nvPr>
              </p:nvSpPr>
              <p:spPr bwMode="auto">
                <a:xfrm>
                  <a:off x="6170" y="3771"/>
                  <a:ext cx="1091" cy="7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lvl="0" algn="l">
                    <a:buClrTx/>
                    <a:buSzTx/>
                    <a:buFontTx/>
                  </a:pPr>
                  <a:r>
                    <a:rPr lang="en-US" altLang="zh-CN" sz="2400" b="1" i="1">
                      <a:solidFill>
                        <a:srgbClr val="FF0000"/>
                      </a:solidFill>
                      <a:latin typeface="Times New Roman"/>
                      <a:ea typeface="微软雅黑" panose="020b0503020204020204" charset="-122"/>
                      <a:cs typeface="Times New Roman" panose="02020603050405020304" charset="0"/>
                      <a:sym typeface="+mn-ea"/>
                    </a:rPr>
                    <a:t>F</a:t>
                  </a:r>
                  <a:r>
                    <a:rPr lang="en-US" altLang="zh-CN" sz="2400" b="1" baseline="-25000">
                      <a:solidFill>
                        <a:srgbClr val="FF0000"/>
                      </a:solidFill>
                      <a:latin typeface="Times New Roman"/>
                      <a:ea typeface="微软雅黑" panose="020b0503020204020204" charset="-122"/>
                      <a:cs typeface="Times New Roman" panose="02020603050405020304" charset="0"/>
                      <a:sym typeface="+mn-ea"/>
                    </a:rPr>
                    <a:t>压</a:t>
                  </a:r>
                  <a:endParaRPr lang="en-US" altLang="zh-CN" sz="2400" b="1" baseline="-25000">
                    <a:solidFill>
                      <a:srgbClr val="FF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charset="0"/>
                    <a:sym typeface="+mn-ea"/>
                  </a:endParaRPr>
                </a:p>
              </p:txBody>
            </p:sp>
          </p:grpSp>
          <p:sp>
            <p:nvSpPr>
              <p:cNvPr id="26" name="Oval 18"/>
              <p:cNvSpPr>
                <a:spLocks noChangeArrowheads="1"/>
              </p:cNvSpPr>
              <p:nvPr>
                <p:custDataLst>
                  <p:tags r:id="rId108"/>
                </p:custDataLst>
              </p:nvPr>
            </p:nvSpPr>
            <p:spPr bwMode="auto">
              <a:xfrm>
                <a:off x="7268" y="3115"/>
                <a:ext cx="170" cy="170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</a:ln>
            </p:spPr>
            <p:txBody>
              <a:bodyPr wrap="none" anchor="ctr"/>
              <a:lstStyle/>
              <a:p>
                <a:pPr>
                  <a:lnSpc>
                    <a:spcPct val="150000"/>
                  </a:lnSpc>
                </a:pPr>
                <a:endParaRPr lang="zh-CN" altLang="en-US" sz="1950" b="1">
                  <a:solidFill>
                    <a:srgbClr val="FF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36" name="L 形 35"/>
            <p:cNvSpPr/>
            <p:nvPr>
              <p:custDataLst>
                <p:tags r:id="rId109"/>
              </p:custDataLst>
            </p:nvPr>
          </p:nvSpPr>
          <p:spPr>
            <a:xfrm rot="1140000">
              <a:off x="7074" y="3115"/>
              <a:ext cx="232" cy="230"/>
            </a:xfrm>
            <a:prstGeom prst="corner">
              <a:avLst>
                <a:gd name="adj1" fmla="val 15652"/>
                <a:gd name="adj2" fmla="val 21304"/>
              </a:avLst>
            </a:prstGeom>
            <a:solidFill>
              <a:srgbClr val="FF0000"/>
            </a:solidFill>
            <a:ln w="127"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Times New Roman"/>
                <a:cs typeface="Times New Roman" panose="02020603050405020304" charset="0"/>
              </a:endParaRPr>
            </a:p>
          </p:txBody>
        </p:sp>
      </p:grpSp>
      <p:grpSp>
        <p:nvGrpSpPr>
          <p:cNvPr id="38" name="组合 37" title=""/>
          <p:cNvGrpSpPr/>
          <p:nvPr>
            <p:custDataLst>
              <p:tags r:id="rId110"/>
            </p:custDataLst>
          </p:nvPr>
        </p:nvGrpSpPr>
        <p:grpSpPr>
          <a:xfrm>
            <a:off x="5867875" y="1995056"/>
            <a:ext cx="1003176" cy="533334"/>
            <a:chOff x="9241" y="3142"/>
            <a:chExt cx="1580" cy="840"/>
          </a:xfrm>
        </p:grpSpPr>
        <p:grpSp>
          <p:nvGrpSpPr>
            <p:cNvPr id="31" name="组合 30"/>
            <p:cNvGrpSpPr/>
            <p:nvPr>
              <p:custDataLst>
                <p:tags r:id="rId111"/>
              </p:custDataLst>
            </p:nvPr>
          </p:nvGrpSpPr>
          <p:grpSpPr>
            <a:xfrm>
              <a:off x="9241" y="3142"/>
              <a:ext cx="1581" cy="840"/>
              <a:chOff x="9241" y="3142"/>
              <a:chExt cx="1581" cy="840"/>
            </a:xfrm>
          </p:grpSpPr>
          <p:cxnSp>
            <p:nvCxnSpPr>
              <p:cNvPr id="32" name="直接箭头连接符 31"/>
              <p:cNvCxnSpPr/>
              <p:nvPr>
                <p:custDataLst>
                  <p:tags r:id="rId112"/>
                </p:custDataLst>
              </p:nvPr>
            </p:nvCxnSpPr>
            <p:spPr bwMode="auto">
              <a:xfrm rot="5400000" flipH="1">
                <a:off x="10007" y="2491"/>
                <a:ext cx="0" cy="1474"/>
              </a:xfrm>
              <a:prstGeom prst="straightConnector1">
                <a:avLst/>
              </a:prstGeom>
              <a:noFill/>
              <a:ln w="44450">
                <a:solidFill>
                  <a:srgbClr val="FF0000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3" name="Oval 18"/>
              <p:cNvSpPr>
                <a:spLocks noChangeArrowheads="1"/>
              </p:cNvSpPr>
              <p:nvPr>
                <p:custDataLst>
                  <p:tags r:id="rId113"/>
                </p:custDataLst>
              </p:nvPr>
            </p:nvSpPr>
            <p:spPr bwMode="auto">
              <a:xfrm>
                <a:off x="10652" y="3142"/>
                <a:ext cx="170" cy="170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</a:ln>
            </p:spPr>
            <p:txBody>
              <a:bodyPr wrap="none" anchor="ctr"/>
              <a:lstStyle/>
              <a:p>
                <a:pPr>
                  <a:lnSpc>
                    <a:spcPct val="150000"/>
                  </a:lnSpc>
                </a:pPr>
                <a:endParaRPr lang="zh-CN" altLang="en-US" sz="1950" b="1">
                  <a:solidFill>
                    <a:srgbClr val="FF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34" name="Rectangle 107"/>
              <p:cNvSpPr>
                <a:spLocks noChangeArrowheads="1"/>
              </p:cNvSpPr>
              <p:nvPr>
                <p:custDataLst>
                  <p:tags r:id="rId114"/>
                </p:custDataLst>
              </p:nvPr>
            </p:nvSpPr>
            <p:spPr bwMode="auto">
              <a:xfrm>
                <a:off x="9241" y="3257"/>
                <a:ext cx="995" cy="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lvl="0" algn="l">
                  <a:buClrTx/>
                  <a:buSzTx/>
                  <a:buFontTx/>
                </a:pPr>
                <a:r>
                  <a:rPr lang="en-US" altLang="zh-CN" sz="2400" b="1" i="1">
                    <a:solidFill>
                      <a:srgbClr val="FF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charset="0"/>
                    <a:sym typeface="+mn-ea"/>
                  </a:rPr>
                  <a:t>F</a:t>
                </a:r>
                <a:r>
                  <a:rPr lang="en-US" altLang="zh-CN" sz="2400" b="1" baseline="-25000">
                    <a:solidFill>
                      <a:srgbClr val="FF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charset="0"/>
                    <a:sym typeface="+mn-ea"/>
                  </a:rPr>
                  <a:t>压</a:t>
                </a:r>
                <a:endParaRPr lang="en-US" altLang="zh-CN" sz="2400" b="1" baseline="-25000">
                  <a:solidFill>
                    <a:srgbClr val="FF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  <a:sym typeface="+mn-ea"/>
                </a:endParaRPr>
              </a:p>
            </p:txBody>
          </p:sp>
        </p:grpSp>
        <p:sp>
          <p:nvSpPr>
            <p:cNvPr id="37" name="L 形 36"/>
            <p:cNvSpPr/>
            <p:nvPr>
              <p:custDataLst>
                <p:tags r:id="rId115"/>
              </p:custDataLst>
            </p:nvPr>
          </p:nvSpPr>
          <p:spPr>
            <a:xfrm>
              <a:off x="10491" y="3238"/>
              <a:ext cx="232" cy="230"/>
            </a:xfrm>
            <a:prstGeom prst="corner">
              <a:avLst>
                <a:gd name="adj1" fmla="val 15652"/>
                <a:gd name="adj2" fmla="val 21304"/>
              </a:avLst>
            </a:prstGeom>
            <a:solidFill>
              <a:srgbClr val="FF0000"/>
            </a:solidFill>
            <a:ln w="127"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Times New Roman"/>
                <a:cs typeface="Times New Roman" panose="0202060305040502030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0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0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0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1" grpId="0"/>
      <p:bldP spid="30792" grpId="0"/>
      <p:bldP spid="3079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4" name="QO_6_BD.10_1#f306beee6?sp=1&amp;vis=1&amp;pid=aada6b919&amp;color=0,0,0&amp;vtp=1&amp;bt=1&amp;bbb=1&amp;hb=1" title=""/>
              <p:cNvSpPr/>
              <p:nvPr>
                <p:custDataLst>
                  <p:tags r:id="rId3"/>
                </p:custDataLst>
              </p:nvPr>
            </p:nvSpPr>
            <p:spPr>
              <a:xfrm>
                <a:off x="539496" y="813816"/>
                <a:ext cx="8065008" cy="10333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fontAlgn="auto" latinLnBrk="1">
                  <a:lnSpc>
                    <a:spcPts val="4400"/>
                  </a:lnSpc>
                </a:pPr>
                <a:r>
                  <a:rPr lang="en-US" altLang="zh-CN" sz="2400" b="1" i="0">
                    <a:solidFill>
                      <a:srgbClr val="949493"/>
                    </a:solidFill>
                    <a:latin typeface="Times New Roman"/>
                    <a:ea typeface="宋体" panose="02010600030101010101" pitchFamily="2" charset="-122"/>
                    <a:cs typeface="Times New Roman" panose="02020603050405020304" pitchFamily="34" charset="-120"/>
                  </a:rPr>
                  <a:t>2.</a:t>
                </a:r>
                <a:r>
                  <a:rPr lang="en-US" altLang="zh-CN" sz="2400" b="1" i="0">
                    <a:solidFill>
                      <a:srgbClr val="000000"/>
                    </a:solidFill>
                    <a:latin typeface="Times New Roman"/>
                    <a:ea typeface="宋体" panose="02010600030101010101" pitchFamily="2" charset="-122"/>
                    <a:cs typeface="Times New Roman" panose="02020603050405020304" pitchFamily="34" charset="-120"/>
                  </a:rPr>
                  <a:t>【多角度整合】如图所示，物体受到的重力均为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b"/>
                        </m:rPr>
                        <a:rPr lang="en-US" altLang="zh-CN" sz="2400" b="1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34" charset="-120"/>
                        </a:rPr>
                        <m:t>𝟐𝟎</m:t>
                      </m:r>
                      <m:r>
                        <m:rPr>
                          <m:sty m:val="b"/>
                        </m:rPr>
                        <a:rPr lang="en-US" altLang="zh-CN" sz="2400" b="1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b"/>
                        </m:rPr>
                        <a:rPr lang="en-US" altLang="zh-CN" sz="2400" b="1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34" charset="-120"/>
                        </a:rPr>
                        <m:t>𝐍</m:t>
                      </m:r>
                    </m:oMath>
                  </m:oMathPara>
                </a14:m>
                <a:r>
                  <a:rPr lang="en-US" altLang="zh-CN" sz="100" b="1" i="0" kern="0" spc="-99900">
                    <a:solidFill>
                      <a:srgbClr val="FFFFFF"/>
                    </a:solidFill>
                    <a:latin typeface="Times New Roman"/>
                    <a:ea typeface="宋体" panose="02010600030101010101" pitchFamily="2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1" i="0">
                    <a:solidFill>
                      <a:srgbClr val="000000"/>
                    </a:solidFill>
                    <a:latin typeface="Times New Roman"/>
                    <a:ea typeface="宋体" panose="02010600030101010101" pitchFamily="2" charset="-122"/>
                    <a:cs typeface="Times New Roman" panose="02020603050405020304" pitchFamily="34" charset="-120"/>
                  </a:rPr>
                  <a:t>，手</a:t>
                </a:r>
                <a:endParaRPr lang="en-US" altLang="zh-CN" sz="2400" b="1" i="0">
                  <a:solidFill>
                    <a:srgbClr val="000000"/>
                  </a:solidFill>
                  <a:latin typeface="Times New Roman"/>
                  <a:ea typeface="宋体" panose="02010600030101010101" pitchFamily="2" charset="-122"/>
                  <a:cs typeface="Times New Roman" panose="02020603050405020304" pitchFamily="34" charset="-120"/>
                </a:endParaRPr>
              </a:p>
              <a:p>
                <a:pPr fontAlgn="auto" latinLnBrk="1">
                  <a:lnSpc>
                    <a:spcPts val="4200"/>
                  </a:lnSpc>
                </a:pPr>
                <a:r>
                  <a:rPr lang="en-US" altLang="zh-CN" sz="2400" b="1" i="0" err="1">
                    <a:solidFill>
                      <a:srgbClr val="000000"/>
                    </a:solidFill>
                    <a:latin typeface="Times New Roman"/>
                    <a:ea typeface="宋体" panose="02010600030101010101" pitchFamily="2" charset="-122"/>
                    <a:cs typeface="Times New Roman" panose="02020603050405020304" pitchFamily="34" charset="-120"/>
                  </a:rPr>
                  <a:t>施加的力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b"/>
                        </m:rPr>
                        <a:rPr lang="en-US" altLang="zh-CN" sz="2400" b="1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34" charset="-120"/>
                        </a:rPr>
                        <m:t>𝐅</m:t>
                      </m:r>
                    </m:oMath>
                  </m:oMathPara>
                </a14:m>
                <a:r>
                  <a:rPr lang="en-US" altLang="zh-CN" sz="2400" b="1" i="0">
                    <a:solidFill>
                      <a:srgbClr val="000000"/>
                    </a:solidFill>
                    <a:latin typeface="Times New Roman"/>
                    <a:ea typeface="宋体" panose="02010600030101010101" pitchFamily="2" charset="-122"/>
                    <a:cs typeface="Times New Roman" panose="02020603050405020304" pitchFamily="34" charset="-120"/>
                  </a:rPr>
                  <a:t>均为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b"/>
                        </m:rPr>
                        <a:rPr lang="en-US" altLang="zh-CN" sz="2400" b="1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34" charset="-120"/>
                        </a:rPr>
                        <m:t>𝟏𝟎</m:t>
                      </m:r>
                      <m:r>
                        <m:rPr>
                          <m:sty m:val="b"/>
                        </m:rPr>
                        <a:rPr lang="en-US" altLang="zh-CN" sz="2400" b="1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b"/>
                        </m:rPr>
                        <a:rPr lang="en-US" altLang="zh-CN" sz="2400" b="1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34" charset="-120"/>
                        </a:rPr>
                        <m:t>𝐍</m:t>
                      </m:r>
                    </m:oMath>
                  </m:oMathPara>
                </a14:m>
                <a:r>
                  <a:rPr lang="en-US" altLang="zh-CN" sz="100" b="1" i="0" kern="0" spc="-99900">
                    <a:solidFill>
                      <a:srgbClr val="FFFFFF"/>
                    </a:solidFill>
                    <a:latin typeface="Times New Roman"/>
                    <a:ea typeface="宋体" panose="02010600030101010101" pitchFamily="2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1" i="0">
                    <a:solidFill>
                      <a:srgbClr val="000000"/>
                    </a:solidFill>
                    <a:latin typeface="Times New Roman"/>
                    <a:ea typeface="宋体" panose="02010600030101010101" pitchFamily="2" charset="-122"/>
                    <a:cs typeface="Times New Roman" panose="02020603050405020304" pitchFamily="34" charset="-120"/>
                  </a:rPr>
                  <a:t>，请分别判断支持面受到的压力的大小。</a:t>
                </a:r>
                <a:endParaRPr lang="en-US" altLang="zh-CN" sz="2400" b="1">
                  <a:solidFill>
                    <a:srgbClr val="C00000"/>
                  </a:solidFill>
                  <a:latin typeface="Times New Roman"/>
                  <a:ea typeface="宋体" panose="02010600030101010101" pitchFamily="2" charset="-122"/>
                </a:endParaRPr>
              </a:p>
            </p:txBody>
          </p:sp>
        </mc:Choice>
        <mc:Fallback>
          <p:sp>
            <p:nvSpPr>
              <p:cNvPr id="4" name="QO_6_BD.10_1#f306beee6?sp=1&amp;vis=1&amp;pid=aada6b919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"/>
                </p:custDataLst>
              </p:nvPr>
            </p:nvSpPr>
            <p:spPr>
              <a:xfrm>
                <a:off x="539496" y="813816"/>
                <a:ext cx="8065008" cy="1033399"/>
              </a:xfrm>
              <a:prstGeom prst="rect">
                <a:avLst/>
              </a:prstGeom>
              <a:blipFill rotWithShape="1">
                <a:blip r:embed="rId5"/>
                <a:stretch>
                  <a:fillRect l="-5" t="-37" r="-2516" b="-56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>
        <mc:Choice Requires="a14">
          <p:sp>
            <p:nvSpPr>
              <p:cNvPr id="7" name="QB_7_BD.11_1#a8f6388c6?htil=1&amp;vis=1&amp;pid=f306beee6&amp;color=0,0,0&amp;vtp=1&amp;bbb=1&amp;hs=1" title=""/>
              <p:cNvSpPr/>
              <p:nvPr>
                <p:custDataLst>
                  <p:tags r:id="rId6"/>
                </p:custDataLst>
              </p:nvPr>
            </p:nvSpPr>
            <p:spPr>
              <a:xfrm>
                <a:off x="539496" y="1908873"/>
                <a:ext cx="5495544" cy="4745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algn="l" fontAlgn="auto" latinLnBrk="1">
                  <a:lnSpc>
                    <a:spcPts val="4200"/>
                  </a:lnSpc>
                </a:pPr>
                <a:r>
                  <a:rPr lang="en-US" altLang="zh-CN" sz="2400" b="1" i="0">
                    <a:solidFill>
                      <a:srgbClr val="000000"/>
                    </a:solidFill>
                    <a:latin typeface="Times New Roman"/>
                    <a:ea typeface="宋体" panose="02010600030101010101" pitchFamily="2" charset="-122"/>
                    <a:cs typeface="Times New Roman" panose="02020603050405020304" pitchFamily="34" charset="-120"/>
                  </a:rPr>
                  <a:t>(1)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1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宋体" panose="02010600030101010101" pitchFamily="2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b"/>
                            </m:rPr>
                            <a:rPr lang="en-US" altLang="zh-CN" sz="2400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34" charset="-120"/>
                            </a:rPr>
                            <m:t>𝐅</m:t>
                          </m:r>
                        </m:e>
                        <m:sub>
                          <m:r>
                            <m:rPr>
                              <m:sty m:val="b"/>
                            </m:rPr>
                            <a:rPr lang="en-US" altLang="zh-CN" sz="2400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34" charset="-120"/>
                            </a:rPr>
                            <m:t>𝟏</m:t>
                          </m:r>
                        </m:sub>
                      </m:sSub>
                      <m:r>
                        <m:rPr>
                          <m:sty m:val="b"/>
                        </m:rPr>
                        <a:rPr lang="en-US" altLang="zh-CN" sz="2400" b="1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34" charset="-120"/>
                        </a:rPr>
                        <m:t>=</m:t>
                      </m:r>
                    </m:oMath>
                  </m:oMathPara>
                </a14:m>
                <a:r>
                  <a:rPr lang="en-US" altLang="zh-CN" sz="2400" b="1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b"/>
                        </m:rPr>
                        <a:rPr lang="en-US" altLang="zh-CN" sz="2400" b="1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34" charset="-120"/>
                        </a:rPr>
                        <m:t>𝐍</m:t>
                      </m:r>
                    </m:oMath>
                  </m:oMathPara>
                </a14:m>
                <a:r>
                  <a:rPr lang="en-US" altLang="zh-CN" sz="100" b="1" i="0" kern="0" spc="-99900">
                    <a:solidFill>
                      <a:srgbClr val="FFFFFF"/>
                    </a:solidFill>
                    <a:latin typeface="Times New Roman"/>
                    <a:ea typeface="宋体" panose="02010600030101010101" pitchFamily="2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1" i="0">
                    <a:solidFill>
                      <a:srgbClr val="000000"/>
                    </a:solidFill>
                    <a:latin typeface="Times New Roman"/>
                    <a:ea typeface="宋体" panose="02010600030101010101" pitchFamily="2" charset="-122"/>
                    <a:cs typeface="Times New Roman" panose="02020603050405020304" pitchFamily="34" charset="-120"/>
                  </a:rPr>
                  <a:t>；</a:t>
                </a:r>
                <a:endParaRPr lang="en-US" altLang="zh-CN" sz="2400" b="1">
                  <a:solidFill>
                    <a:srgbClr val="C00000"/>
                  </a:solidFill>
                  <a:latin typeface="Times New Roman"/>
                  <a:ea typeface="宋体" panose="02010600030101010101" pitchFamily="2" charset="-122"/>
                </a:endParaRPr>
              </a:p>
            </p:txBody>
          </p:sp>
        </mc:Choice>
        <mc:Fallback>
          <p:sp>
            <p:nvSpPr>
              <p:cNvPr id="7" name="QB_7_BD.11_1#a8f6388c6?htil=1&amp;vis=1&amp;pid=f306beee6&amp;color=0,0,0&amp;vtp=1&amp;bb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539496" y="1908873"/>
                <a:ext cx="5495544" cy="474599"/>
              </a:xfrm>
              <a:prstGeom prst="rect">
                <a:avLst/>
              </a:prstGeom>
              <a:blipFill rotWithShape="1">
                <a:blip r:embed="rId8"/>
                <a:stretch>
                  <a:fillRect l="-7" t="-13" b="-123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QB_7_AN.12_1#a8f6388c6.blank?vis=1&amp;pid=f306beee6&amp;color=0,0,0&amp;vpa=5&amp;vtp=1&amp;bbb=1" title=""/>
          <p:cNvSpPr/>
          <p:nvPr>
            <p:custDataLst>
              <p:tags r:id="rId9"/>
            </p:custDataLst>
          </p:nvPr>
        </p:nvSpPr>
        <p:spPr>
          <a:xfrm>
            <a:off x="1564672" y="1859343"/>
            <a:ext cx="525463" cy="478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fontAlgn="auto" latinLnBrk="1">
              <a:lnSpc>
                <a:spcPts val="4200"/>
              </a:lnSpc>
            </a:pPr>
            <a:r>
              <a:rPr lang="en-US" altLang="zh-CN" sz="2400" b="1" i="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  <a:cs typeface="Times New Roman" panose="02020603050405020304" pitchFamily="34" charset="-120"/>
              </a:rPr>
              <a:t>20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mc:AlternateContent>
        <mc:Choice Requires="a14">
          <p:sp>
            <p:nvSpPr>
              <p:cNvPr id="10" name="QB_7_BD.13_1#ff6573494?htil=1&amp;vis=1&amp;pid=f306beee6&amp;color=0,0,0&amp;vtp=1&amp;bbb=1&amp;hs=1" title=""/>
              <p:cNvSpPr/>
              <p:nvPr>
                <p:custDataLst>
                  <p:tags r:id="rId10"/>
                </p:custDataLst>
              </p:nvPr>
            </p:nvSpPr>
            <p:spPr>
              <a:xfrm>
                <a:off x="539496" y="2443543"/>
                <a:ext cx="5495544" cy="4745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algn="l" fontAlgn="auto" latinLnBrk="1">
                  <a:lnSpc>
                    <a:spcPts val="4200"/>
                  </a:lnSpc>
                </a:pPr>
                <a:r>
                  <a:rPr lang="en-US" altLang="zh-CN" sz="2400" b="1" i="0">
                    <a:solidFill>
                      <a:srgbClr val="000000"/>
                    </a:solidFill>
                    <a:latin typeface="Times New Roman"/>
                    <a:ea typeface="宋体" panose="02010600030101010101" pitchFamily="2" charset="-122"/>
                    <a:cs typeface="Times New Roman" panose="02020603050405020304" pitchFamily="34" charset="-120"/>
                  </a:rPr>
                  <a:t>(2)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1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宋体" panose="02010600030101010101" pitchFamily="2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b"/>
                            </m:rPr>
                            <a:rPr lang="en-US" altLang="zh-CN" sz="2400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34" charset="-120"/>
                            </a:rPr>
                            <m:t>𝐅</m:t>
                          </m:r>
                        </m:e>
                        <m:sub>
                          <m:r>
                            <m:rPr>
                              <m:sty m:val="b"/>
                            </m:rPr>
                            <a:rPr lang="en-US" altLang="zh-CN" sz="2400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34" charset="-120"/>
                            </a:rPr>
                            <m:t>𝟐</m:t>
                          </m:r>
                        </m:sub>
                      </m:sSub>
                      <m:r>
                        <m:rPr>
                          <m:sty m:val="b"/>
                        </m:rPr>
                        <a:rPr lang="en-US" altLang="zh-CN" sz="2400" b="1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34" charset="-120"/>
                        </a:rPr>
                        <m:t>=</m:t>
                      </m:r>
                    </m:oMath>
                  </m:oMathPara>
                </a14:m>
                <a:r>
                  <a:rPr lang="en-US" altLang="zh-CN" sz="2400" b="1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b"/>
                        </m:rPr>
                        <a:rPr lang="en-US" altLang="zh-CN" sz="2400" b="1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34" charset="-120"/>
                        </a:rPr>
                        <m:t>𝐍</m:t>
                      </m:r>
                    </m:oMath>
                  </m:oMathPara>
                </a14:m>
                <a:r>
                  <a:rPr lang="en-US" altLang="zh-CN" sz="100" b="1" i="0" kern="0" spc="-99900">
                    <a:solidFill>
                      <a:srgbClr val="FFFFFF"/>
                    </a:solidFill>
                    <a:latin typeface="Times New Roman"/>
                    <a:ea typeface="宋体" panose="02010600030101010101" pitchFamily="2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1" i="0">
                    <a:solidFill>
                      <a:srgbClr val="000000"/>
                    </a:solidFill>
                    <a:latin typeface="Times New Roman"/>
                    <a:ea typeface="宋体" panose="02010600030101010101" pitchFamily="2" charset="-122"/>
                    <a:cs typeface="Times New Roman" panose="02020603050405020304" pitchFamily="34" charset="-120"/>
                  </a:rPr>
                  <a:t>；</a:t>
                </a:r>
                <a:endParaRPr lang="en-US" altLang="zh-CN" sz="2400" b="1">
                  <a:solidFill>
                    <a:srgbClr val="C00000"/>
                  </a:solidFill>
                  <a:latin typeface="Times New Roman"/>
                  <a:ea typeface="宋体" panose="02010600030101010101" pitchFamily="2" charset="-122"/>
                </a:endParaRPr>
              </a:p>
            </p:txBody>
          </p:sp>
        </mc:Choice>
        <mc:Fallback>
          <p:sp>
            <p:nvSpPr>
              <p:cNvPr id="10" name="QB_7_BD.13_1#ff6573494?htil=1&amp;vis=1&amp;pid=f306beee6&amp;color=0,0,0&amp;vtp=1&amp;bb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539496" y="2443543"/>
                <a:ext cx="5495544" cy="474599"/>
              </a:xfrm>
              <a:prstGeom prst="rect">
                <a:avLst/>
              </a:prstGeom>
              <a:blipFill rotWithShape="1">
                <a:blip r:embed="rId12"/>
                <a:stretch>
                  <a:fillRect l="-7" t="-13" b="-123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QB_7_AN.14_1#ff6573494.blank?vis=1&amp;pid=f306beee6&amp;color=0,0,0&amp;vpa=6&amp;vtp=1&amp;bbb=1" title=""/>
          <p:cNvSpPr/>
          <p:nvPr>
            <p:custDataLst>
              <p:tags r:id="rId13"/>
            </p:custDataLst>
          </p:nvPr>
        </p:nvSpPr>
        <p:spPr>
          <a:xfrm>
            <a:off x="1564672" y="2394013"/>
            <a:ext cx="525463" cy="478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fontAlgn="auto" latinLnBrk="1">
              <a:lnSpc>
                <a:spcPts val="4200"/>
              </a:lnSpc>
            </a:pPr>
            <a:r>
              <a:rPr lang="en-US" altLang="zh-CN" sz="2400" b="1" i="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  <a:cs typeface="Times New Roman" panose="02020603050405020304" pitchFamily="34" charset="-120"/>
              </a:rPr>
              <a:t>20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mc:AlternateContent>
        <mc:Choice Requires="a14">
          <p:sp>
            <p:nvSpPr>
              <p:cNvPr id="12" name="QB_7_BD.15_1#ab8db7f84?htil=1&amp;vis=1&amp;pid=f306beee6&amp;color=0,0,0&amp;vtp=1&amp;bbb=1&amp;hs=1" title=""/>
              <p:cNvSpPr/>
              <p:nvPr>
                <p:custDataLst>
                  <p:tags r:id="rId14"/>
                </p:custDataLst>
              </p:nvPr>
            </p:nvSpPr>
            <p:spPr>
              <a:xfrm>
                <a:off x="539496" y="2978213"/>
                <a:ext cx="5495544" cy="4745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algn="l" fontAlgn="auto" latinLnBrk="1">
                  <a:lnSpc>
                    <a:spcPts val="4200"/>
                  </a:lnSpc>
                </a:pPr>
                <a:r>
                  <a:rPr lang="en-US" altLang="zh-CN" sz="2400" b="1" i="0">
                    <a:solidFill>
                      <a:srgbClr val="000000"/>
                    </a:solidFill>
                    <a:latin typeface="Times New Roman"/>
                    <a:ea typeface="宋体" panose="02010600030101010101" pitchFamily="2" charset="-122"/>
                    <a:cs typeface="Times New Roman" panose="02020603050405020304" pitchFamily="34" charset="-120"/>
                  </a:rPr>
                  <a:t>(3)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1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宋体" panose="02010600030101010101" pitchFamily="2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b"/>
                            </m:rPr>
                            <a:rPr lang="en-US" altLang="zh-CN" sz="2400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34" charset="-120"/>
                            </a:rPr>
                            <m:t>𝐅</m:t>
                          </m:r>
                        </m:e>
                        <m:sub>
                          <m:r>
                            <m:rPr>
                              <m:sty m:val="b"/>
                            </m:rPr>
                            <a:rPr lang="en-US" altLang="zh-CN" sz="2400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34" charset="-120"/>
                            </a:rPr>
                            <m:t>𝟑</m:t>
                          </m:r>
                        </m:sub>
                      </m:sSub>
                      <m:r>
                        <m:rPr>
                          <m:sty m:val="b"/>
                        </m:rPr>
                        <a:rPr lang="en-US" altLang="zh-CN" sz="2400" b="1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34" charset="-120"/>
                        </a:rPr>
                        <m:t>=</m:t>
                      </m:r>
                    </m:oMath>
                  </m:oMathPara>
                </a14:m>
                <a:r>
                  <a:rPr lang="en-US" altLang="zh-CN" sz="2400" b="1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b"/>
                        </m:rPr>
                        <a:rPr lang="en-US" altLang="zh-CN" sz="2400" b="1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34" charset="-120"/>
                        </a:rPr>
                        <m:t>𝐍</m:t>
                      </m:r>
                    </m:oMath>
                  </m:oMathPara>
                </a14:m>
                <a:r>
                  <a:rPr lang="en-US" altLang="zh-CN" sz="100" b="1" i="0" kern="0" spc="-99900">
                    <a:solidFill>
                      <a:srgbClr val="FFFFFF"/>
                    </a:solidFill>
                    <a:latin typeface="Times New Roman"/>
                    <a:ea typeface="宋体" panose="02010600030101010101" pitchFamily="2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1" i="0">
                    <a:solidFill>
                      <a:srgbClr val="000000"/>
                    </a:solidFill>
                    <a:latin typeface="Times New Roman"/>
                    <a:ea typeface="宋体" panose="02010600030101010101" pitchFamily="2" charset="-122"/>
                    <a:cs typeface="Times New Roman" panose="02020603050405020304" pitchFamily="34" charset="-120"/>
                  </a:rPr>
                  <a:t>；</a:t>
                </a:r>
                <a:endParaRPr lang="en-US" altLang="zh-CN" sz="2400" b="1">
                  <a:solidFill>
                    <a:srgbClr val="C00000"/>
                  </a:solidFill>
                  <a:latin typeface="Times New Roman"/>
                  <a:ea typeface="宋体" panose="02010600030101010101" pitchFamily="2" charset="-122"/>
                </a:endParaRPr>
              </a:p>
            </p:txBody>
          </p:sp>
        </mc:Choice>
        <mc:Fallback>
          <p:sp>
            <p:nvSpPr>
              <p:cNvPr id="12" name="QB_7_BD.15_1#ab8db7f84?htil=1&amp;vis=1&amp;pid=f306beee6&amp;color=0,0,0&amp;vtp=1&amp;bb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5"/>
                </p:custDataLst>
              </p:nvPr>
            </p:nvSpPr>
            <p:spPr>
              <a:xfrm>
                <a:off x="539496" y="2978213"/>
                <a:ext cx="5495544" cy="474599"/>
              </a:xfrm>
              <a:prstGeom prst="rect">
                <a:avLst/>
              </a:prstGeom>
              <a:blipFill rotWithShape="1">
                <a:blip r:embed="rId16"/>
                <a:stretch>
                  <a:fillRect l="-7" t="-13" b="-123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QB_7_AN.16_1#ab8db7f84.blank?vis=1&amp;pid=f306beee6&amp;color=0,0,0&amp;vpa=7&amp;vtp=1&amp;bbb=1" title=""/>
          <p:cNvSpPr/>
          <p:nvPr>
            <p:custDataLst>
              <p:tags r:id="rId17"/>
            </p:custDataLst>
          </p:nvPr>
        </p:nvSpPr>
        <p:spPr>
          <a:xfrm>
            <a:off x="1564672" y="2928683"/>
            <a:ext cx="525463" cy="478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fontAlgn="auto" latinLnBrk="1">
              <a:lnSpc>
                <a:spcPts val="4200"/>
              </a:lnSpc>
            </a:pPr>
            <a:r>
              <a:rPr lang="en-US" altLang="zh-CN" sz="2400" b="1" i="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  <a:cs typeface="Times New Roman" panose="02020603050405020304" pitchFamily="34" charset="-120"/>
              </a:rPr>
              <a:t>30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mc:AlternateContent>
        <mc:Choice Requires="a14">
          <p:sp>
            <p:nvSpPr>
              <p:cNvPr id="14" name="QB_7_BD.17_1#7a49f714f?htil=1&amp;vis=1&amp;pid=f306beee6&amp;color=0,0,0&amp;vtp=1&amp;bbb=1&amp;hs=1" title=""/>
              <p:cNvSpPr/>
              <p:nvPr>
                <p:custDataLst>
                  <p:tags r:id="rId18"/>
                </p:custDataLst>
              </p:nvPr>
            </p:nvSpPr>
            <p:spPr>
              <a:xfrm>
                <a:off x="539496" y="3512883"/>
                <a:ext cx="5495544" cy="4745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algn="l" fontAlgn="auto" latinLnBrk="1">
                  <a:lnSpc>
                    <a:spcPts val="4200"/>
                  </a:lnSpc>
                </a:pPr>
                <a:r>
                  <a:rPr lang="en-US" altLang="zh-CN" sz="2400" b="1" i="0">
                    <a:solidFill>
                      <a:srgbClr val="000000"/>
                    </a:solidFill>
                    <a:latin typeface="Times New Roman"/>
                    <a:ea typeface="宋体" panose="02010600030101010101" pitchFamily="2" charset="-122"/>
                    <a:cs typeface="Times New Roman" panose="02020603050405020304" pitchFamily="34" charset="-120"/>
                  </a:rPr>
                  <a:t>(4)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1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宋体" panose="02010600030101010101" pitchFamily="2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b"/>
                            </m:rPr>
                            <a:rPr lang="en-US" altLang="zh-CN" sz="2400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34" charset="-120"/>
                            </a:rPr>
                            <m:t>𝐅</m:t>
                          </m:r>
                        </m:e>
                        <m:sub>
                          <m:r>
                            <m:rPr>
                              <m:sty m:val="b"/>
                            </m:rPr>
                            <a:rPr lang="en-US" altLang="zh-CN" sz="2400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34" charset="-120"/>
                            </a:rPr>
                            <m:t>𝟒</m:t>
                          </m:r>
                        </m:sub>
                      </m:sSub>
                      <m:r>
                        <m:rPr>
                          <m:sty m:val="b"/>
                        </m:rPr>
                        <a:rPr lang="en-US" altLang="zh-CN" sz="2400" b="1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34" charset="-120"/>
                        </a:rPr>
                        <m:t>=</m:t>
                      </m:r>
                    </m:oMath>
                  </m:oMathPara>
                </a14:m>
                <a:r>
                  <a:rPr lang="en-US" altLang="zh-CN" sz="2400" b="1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b"/>
                        </m:rPr>
                        <a:rPr lang="en-US" altLang="zh-CN" sz="2400" b="1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34" charset="-120"/>
                        </a:rPr>
                        <m:t>𝐍</m:t>
                      </m:r>
                    </m:oMath>
                  </m:oMathPara>
                </a14:m>
                <a:r>
                  <a:rPr lang="en-US" altLang="zh-CN" sz="100" b="1" i="0" kern="0" spc="-99900">
                    <a:solidFill>
                      <a:srgbClr val="FFFFFF"/>
                    </a:solidFill>
                    <a:latin typeface="Times New Roman"/>
                    <a:ea typeface="宋体" panose="02010600030101010101" pitchFamily="2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1" i="0">
                    <a:solidFill>
                      <a:srgbClr val="000000"/>
                    </a:solidFill>
                    <a:latin typeface="Times New Roman"/>
                    <a:ea typeface="宋体" panose="02010600030101010101" pitchFamily="2" charset="-122"/>
                    <a:cs typeface="Times New Roman" panose="02020603050405020304" pitchFamily="34" charset="-120"/>
                  </a:rPr>
                  <a:t>；</a:t>
                </a:r>
                <a:endParaRPr lang="en-US" altLang="zh-CN" sz="2400" b="1">
                  <a:solidFill>
                    <a:srgbClr val="C00000"/>
                  </a:solidFill>
                  <a:latin typeface="Times New Roman"/>
                  <a:ea typeface="宋体" panose="02010600030101010101" pitchFamily="2" charset="-122"/>
                </a:endParaRPr>
              </a:p>
            </p:txBody>
          </p:sp>
        </mc:Choice>
        <mc:Fallback>
          <p:sp>
            <p:nvSpPr>
              <p:cNvPr id="14" name="QB_7_BD.17_1#7a49f714f?htil=1&amp;vis=1&amp;pid=f306beee6&amp;color=0,0,0&amp;vtp=1&amp;bb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9"/>
                </p:custDataLst>
              </p:nvPr>
            </p:nvSpPr>
            <p:spPr>
              <a:xfrm>
                <a:off x="539496" y="3512883"/>
                <a:ext cx="5495544" cy="474599"/>
              </a:xfrm>
              <a:prstGeom prst="rect">
                <a:avLst/>
              </a:prstGeom>
              <a:blipFill rotWithShape="1">
                <a:blip r:embed="rId20"/>
                <a:stretch>
                  <a:fillRect l="-7" t="-13" b="-123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QB_7_AN.18_1#7a49f714f.blank?vis=1&amp;pid=f306beee6&amp;color=0,0,0&amp;vpa=8&amp;vtp=1&amp;bbb=1" title=""/>
          <p:cNvSpPr/>
          <p:nvPr>
            <p:custDataLst>
              <p:tags r:id="rId21"/>
            </p:custDataLst>
          </p:nvPr>
        </p:nvSpPr>
        <p:spPr>
          <a:xfrm>
            <a:off x="1564672" y="3463353"/>
            <a:ext cx="525463" cy="478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fontAlgn="auto" latinLnBrk="1">
              <a:lnSpc>
                <a:spcPts val="4200"/>
              </a:lnSpc>
            </a:pPr>
            <a:r>
              <a:rPr lang="en-US" altLang="zh-CN" sz="2400" b="1" i="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  <a:cs typeface="Times New Roman" panose="02020603050405020304" pitchFamily="34" charset="-120"/>
              </a:rPr>
              <a:t>10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mc:AlternateContent>
        <mc:Choice Requires="a14">
          <p:sp>
            <p:nvSpPr>
              <p:cNvPr id="16" name="QB_7_BD.19_1#6288a2b56?htil=1&amp;vis=1&amp;pid=f306beee6&amp;color=0,0,0&amp;vtp=1&amp;bbb=1&amp;hs=1" title=""/>
              <p:cNvSpPr/>
              <p:nvPr>
                <p:custDataLst>
                  <p:tags r:id="rId22"/>
                </p:custDataLst>
              </p:nvPr>
            </p:nvSpPr>
            <p:spPr>
              <a:xfrm>
                <a:off x="539496" y="4047553"/>
                <a:ext cx="8065008" cy="4745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algn="l" fontAlgn="auto" latinLnBrk="1">
                  <a:lnSpc>
                    <a:spcPts val="4200"/>
                  </a:lnSpc>
                </a:pPr>
                <a:r>
                  <a:rPr lang="en-US" altLang="zh-CN" sz="2400" b="1" i="0">
                    <a:solidFill>
                      <a:srgbClr val="000000"/>
                    </a:solidFill>
                    <a:latin typeface="Times New Roman"/>
                    <a:ea typeface="宋体" panose="02010600030101010101" pitchFamily="2" charset="-122"/>
                    <a:cs typeface="Times New Roman" panose="02020603050405020304" pitchFamily="34" charset="-120"/>
                  </a:rPr>
                  <a:t>(5)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1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宋体" panose="02010600030101010101" pitchFamily="2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b"/>
                            </m:rPr>
                            <a:rPr lang="en-US" altLang="zh-CN" sz="2400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34" charset="-120"/>
                            </a:rPr>
                            <m:t>𝐅</m:t>
                          </m:r>
                        </m:e>
                        <m:sub>
                          <m:r>
                            <m:rPr>
                              <m:sty m:val="b"/>
                            </m:rPr>
                            <a:rPr lang="en-US" altLang="zh-CN" sz="2400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34" charset="-120"/>
                            </a:rPr>
                            <m:t>𝟓</m:t>
                          </m:r>
                        </m:sub>
                      </m:sSub>
                      <m:r>
                        <m:rPr>
                          <m:sty m:val="b"/>
                        </m:rPr>
                        <a:rPr lang="en-US" altLang="zh-CN" sz="2400" b="1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34" charset="-120"/>
                        </a:rPr>
                        <m:t>=</m:t>
                      </m:r>
                    </m:oMath>
                  </m:oMathPara>
                </a14:m>
                <a:r>
                  <a:rPr lang="en-US" altLang="zh-CN" sz="2400" b="1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b"/>
                        </m:rPr>
                        <a:rPr lang="en-US" altLang="zh-CN" sz="2400" b="1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34" charset="-120"/>
                        </a:rPr>
                        <m:t>𝐍</m:t>
                      </m:r>
                    </m:oMath>
                  </m:oMathPara>
                </a14:m>
                <a:r>
                  <a:rPr lang="en-US" altLang="zh-CN" sz="100" b="1" i="0" kern="0" spc="-99900">
                    <a:solidFill>
                      <a:srgbClr val="FFFFFF"/>
                    </a:solidFill>
                    <a:latin typeface="Times New Roman"/>
                    <a:ea typeface="宋体" panose="02010600030101010101" pitchFamily="2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1" i="0">
                    <a:solidFill>
                      <a:srgbClr val="000000"/>
                    </a:solidFill>
                    <a:latin typeface="Times New Roman"/>
                    <a:ea typeface="宋体" panose="02010600030101010101" pitchFamily="2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2400" b="1">
                  <a:solidFill>
                    <a:srgbClr val="C00000"/>
                  </a:solidFill>
                  <a:latin typeface="Times New Roman"/>
                  <a:ea typeface="宋体" panose="02010600030101010101" pitchFamily="2" charset="-122"/>
                </a:endParaRPr>
              </a:p>
            </p:txBody>
          </p:sp>
        </mc:Choice>
        <mc:Fallback>
          <p:sp>
            <p:nvSpPr>
              <p:cNvPr id="16" name="QB_7_BD.19_1#6288a2b56?htil=1&amp;vis=1&amp;pid=f306beee6&amp;color=0,0,0&amp;vtp=1&amp;bb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3"/>
                </p:custDataLst>
              </p:nvPr>
            </p:nvSpPr>
            <p:spPr>
              <a:xfrm>
                <a:off x="539496" y="4047553"/>
                <a:ext cx="8065008" cy="474599"/>
              </a:xfrm>
              <a:prstGeom prst="rect">
                <a:avLst/>
              </a:prstGeom>
              <a:blipFill rotWithShape="1">
                <a:blip r:embed="rId24"/>
                <a:stretch>
                  <a:fillRect l="-5" t="-13" r="3" b="-123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QB_7_AN.20_1#6288a2b56.blank?vis=1&amp;pid=f306beee6&amp;color=0,0,0&amp;vpa=9&amp;vtp=1&amp;bbb=1" title=""/>
          <p:cNvSpPr/>
          <p:nvPr>
            <p:custDataLst>
              <p:tags r:id="rId25"/>
            </p:custDataLst>
          </p:nvPr>
        </p:nvSpPr>
        <p:spPr>
          <a:xfrm>
            <a:off x="1564672" y="3998023"/>
            <a:ext cx="525463" cy="478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fontAlgn="auto" latinLnBrk="1">
              <a:lnSpc>
                <a:spcPts val="4200"/>
              </a:lnSpc>
            </a:pPr>
            <a:r>
              <a:rPr lang="en-US" altLang="zh-CN" sz="2400" b="1" i="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  <a:cs typeface="Times New Roman" panose="02020603050405020304" pitchFamily="34" charset="-120"/>
              </a:rPr>
              <a:t>10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pic>
        <p:nvPicPr>
          <p:cNvPr id="1026" name="Picture 2" title=""/>
          <p:cNvPicPr>
            <a:picLocks noChangeAspect="1" noChangeArrowheads="1"/>
          </p:cNvPicPr>
          <p:nvPr>
            <p:custDataLst>
              <p:tags r:id="rId2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1840" y="2258552"/>
            <a:ext cx="5206842" cy="1491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  <p:bldP spid="11" grpId="0" build="p" animBg="1"/>
      <p:bldP spid="13" grpId="0" build="p" animBg="1"/>
      <p:bldP spid="15" grpId="0" build="p" animBg="1"/>
      <p:bldP spid="17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44" name="组合 43" title=""/>
          <p:cNvGrpSpPr/>
          <p:nvPr>
            <p:custDataLst>
              <p:tags r:id="rId3"/>
            </p:custDataLst>
          </p:nvPr>
        </p:nvGrpSpPr>
        <p:grpSpPr>
          <a:xfrm>
            <a:off x="667867" y="3336778"/>
            <a:ext cx="3619688" cy="144762"/>
            <a:chOff x="712" y="5741"/>
            <a:chExt cx="4922" cy="228"/>
          </a:xfrm>
        </p:grpSpPr>
        <p:cxnSp>
          <p:nvCxnSpPr>
            <p:cNvPr id="17" name="直接连接符 16"/>
            <p:cNvCxnSpPr/>
            <p:nvPr>
              <p:custDataLst>
                <p:tags r:id="rId4"/>
              </p:custDataLst>
            </p:nvPr>
          </p:nvCxnSpPr>
          <p:spPr>
            <a:xfrm>
              <a:off x="816" y="5751"/>
              <a:ext cx="481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>
              <p:custDataLst>
                <p:tags r:id="rId5"/>
              </p:custDataLst>
            </p:nvPr>
          </p:nvCxnSpPr>
          <p:spPr>
            <a:xfrm flipV="1">
              <a:off x="7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>
              <p:custDataLst>
                <p:tags r:id="rId6"/>
              </p:custDataLst>
            </p:nvPr>
          </p:nvCxnSpPr>
          <p:spPr>
            <a:xfrm flipV="1">
              <a:off x="9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>
              <p:custDataLst>
                <p:tags r:id="rId7"/>
              </p:custDataLst>
            </p:nvPr>
          </p:nvCxnSpPr>
          <p:spPr>
            <a:xfrm flipV="1">
              <a:off x="11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>
              <p:custDataLst>
                <p:tags r:id="rId8"/>
              </p:custDataLst>
            </p:nvPr>
          </p:nvCxnSpPr>
          <p:spPr>
            <a:xfrm flipV="1">
              <a:off x="13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>
              <p:custDataLst>
                <p:tags r:id="rId9"/>
              </p:custDataLst>
            </p:nvPr>
          </p:nvCxnSpPr>
          <p:spPr>
            <a:xfrm flipV="1">
              <a:off x="15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>
              <p:custDataLst>
                <p:tags r:id="rId10"/>
              </p:custDataLst>
            </p:nvPr>
          </p:nvCxnSpPr>
          <p:spPr>
            <a:xfrm flipV="1">
              <a:off x="17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>
              <p:custDataLst>
                <p:tags r:id="rId11"/>
              </p:custDataLst>
            </p:nvPr>
          </p:nvCxnSpPr>
          <p:spPr>
            <a:xfrm flipV="1">
              <a:off x="19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>
              <p:custDataLst>
                <p:tags r:id="rId12"/>
              </p:custDataLst>
            </p:nvPr>
          </p:nvCxnSpPr>
          <p:spPr>
            <a:xfrm flipV="1">
              <a:off x="21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>
              <p:custDataLst>
                <p:tags r:id="rId13"/>
              </p:custDataLst>
            </p:nvPr>
          </p:nvCxnSpPr>
          <p:spPr>
            <a:xfrm flipV="1">
              <a:off x="23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>
              <p:custDataLst>
                <p:tags r:id="rId14"/>
              </p:custDataLst>
            </p:nvPr>
          </p:nvCxnSpPr>
          <p:spPr>
            <a:xfrm flipV="1">
              <a:off x="25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>
              <p:custDataLst>
                <p:tags r:id="rId15"/>
              </p:custDataLst>
            </p:nvPr>
          </p:nvCxnSpPr>
          <p:spPr>
            <a:xfrm flipV="1">
              <a:off x="27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>
              <p:custDataLst>
                <p:tags r:id="rId16"/>
              </p:custDataLst>
            </p:nvPr>
          </p:nvCxnSpPr>
          <p:spPr>
            <a:xfrm flipV="1">
              <a:off x="29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>
              <p:custDataLst>
                <p:tags r:id="rId17"/>
              </p:custDataLst>
            </p:nvPr>
          </p:nvCxnSpPr>
          <p:spPr>
            <a:xfrm flipV="1">
              <a:off x="31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>
              <p:custDataLst>
                <p:tags r:id="rId18"/>
              </p:custDataLst>
            </p:nvPr>
          </p:nvCxnSpPr>
          <p:spPr>
            <a:xfrm flipV="1">
              <a:off x="33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>
              <p:custDataLst>
                <p:tags r:id="rId19"/>
              </p:custDataLst>
            </p:nvPr>
          </p:nvCxnSpPr>
          <p:spPr>
            <a:xfrm flipV="1">
              <a:off x="35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>
              <p:custDataLst>
                <p:tags r:id="rId20"/>
              </p:custDataLst>
            </p:nvPr>
          </p:nvCxnSpPr>
          <p:spPr>
            <a:xfrm flipV="1">
              <a:off x="37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>
              <p:custDataLst>
                <p:tags r:id="rId21"/>
              </p:custDataLst>
            </p:nvPr>
          </p:nvCxnSpPr>
          <p:spPr>
            <a:xfrm flipV="1">
              <a:off x="39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>
              <p:custDataLst>
                <p:tags r:id="rId22"/>
              </p:custDataLst>
            </p:nvPr>
          </p:nvCxnSpPr>
          <p:spPr>
            <a:xfrm flipV="1">
              <a:off x="41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>
              <p:custDataLst>
                <p:tags r:id="rId23"/>
              </p:custDataLst>
            </p:nvPr>
          </p:nvCxnSpPr>
          <p:spPr>
            <a:xfrm flipV="1">
              <a:off x="43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>
              <p:custDataLst>
                <p:tags r:id="rId24"/>
              </p:custDataLst>
            </p:nvPr>
          </p:nvCxnSpPr>
          <p:spPr>
            <a:xfrm flipV="1">
              <a:off x="45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>
              <p:custDataLst>
                <p:tags r:id="rId25"/>
              </p:custDataLst>
            </p:nvPr>
          </p:nvCxnSpPr>
          <p:spPr>
            <a:xfrm flipV="1">
              <a:off x="47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>
              <p:custDataLst>
                <p:tags r:id="rId26"/>
              </p:custDataLst>
            </p:nvPr>
          </p:nvCxnSpPr>
          <p:spPr>
            <a:xfrm flipV="1">
              <a:off x="49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>
              <p:custDataLst>
                <p:tags r:id="rId27"/>
              </p:custDataLst>
            </p:nvPr>
          </p:nvCxnSpPr>
          <p:spPr>
            <a:xfrm flipV="1">
              <a:off x="51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>
              <p:custDataLst>
                <p:tags r:id="rId28"/>
              </p:custDataLst>
            </p:nvPr>
          </p:nvCxnSpPr>
          <p:spPr>
            <a:xfrm flipV="1">
              <a:off x="53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矩形 2" title=""/>
          <p:cNvSpPr/>
          <p:nvPr>
            <p:custDataLst>
              <p:tags r:id="rId29"/>
            </p:custDataLst>
          </p:nvPr>
        </p:nvSpPr>
        <p:spPr>
          <a:xfrm>
            <a:off x="1161201" y="2903762"/>
            <a:ext cx="935874" cy="431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rgbClr val="FFC000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4" name="矩形 3" title=""/>
          <p:cNvSpPr/>
          <p:nvPr>
            <p:custDataLst>
              <p:tags r:id="rId30"/>
            </p:custDataLst>
          </p:nvPr>
        </p:nvSpPr>
        <p:spPr>
          <a:xfrm>
            <a:off x="3028506" y="2909476"/>
            <a:ext cx="935874" cy="431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rgbClr val="FFC000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5" name="矩形 4" title=""/>
          <p:cNvSpPr/>
          <p:nvPr>
            <p:custDataLst>
              <p:tags r:id="rId31"/>
            </p:custDataLst>
          </p:nvPr>
        </p:nvSpPr>
        <p:spPr>
          <a:xfrm rot="16200000">
            <a:off x="5010731" y="2273919"/>
            <a:ext cx="935874" cy="431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rgbClr val="FFC000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6" name="组合 5" title=""/>
          <p:cNvGrpSpPr/>
          <p:nvPr>
            <p:custDataLst>
              <p:tags r:id="rId32"/>
            </p:custDataLst>
          </p:nvPr>
        </p:nvGrpSpPr>
        <p:grpSpPr>
          <a:xfrm rot="5400000">
            <a:off x="4257079" y="2502491"/>
            <a:ext cx="1864130" cy="144762"/>
            <a:chOff x="712" y="5741"/>
            <a:chExt cx="4922" cy="228"/>
          </a:xfrm>
        </p:grpSpPr>
        <p:cxnSp>
          <p:nvCxnSpPr>
            <p:cNvPr id="7" name="直接连接符 6"/>
            <p:cNvCxnSpPr/>
            <p:nvPr>
              <p:custDataLst>
                <p:tags r:id="rId33"/>
              </p:custDataLst>
            </p:nvPr>
          </p:nvCxnSpPr>
          <p:spPr>
            <a:xfrm>
              <a:off x="816" y="5751"/>
              <a:ext cx="481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34"/>
              </p:custDataLst>
            </p:nvPr>
          </p:nvCxnSpPr>
          <p:spPr>
            <a:xfrm flipV="1">
              <a:off x="7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>
              <p:custDataLst>
                <p:tags r:id="rId35"/>
              </p:custDataLst>
            </p:nvPr>
          </p:nvCxnSpPr>
          <p:spPr>
            <a:xfrm flipV="1">
              <a:off x="9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>
              <p:custDataLst>
                <p:tags r:id="rId36"/>
              </p:custDataLst>
            </p:nvPr>
          </p:nvCxnSpPr>
          <p:spPr>
            <a:xfrm flipV="1">
              <a:off x="11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>
              <p:custDataLst>
                <p:tags r:id="rId37"/>
              </p:custDataLst>
            </p:nvPr>
          </p:nvCxnSpPr>
          <p:spPr>
            <a:xfrm flipV="1">
              <a:off x="13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>
              <p:custDataLst>
                <p:tags r:id="rId38"/>
              </p:custDataLst>
            </p:nvPr>
          </p:nvCxnSpPr>
          <p:spPr>
            <a:xfrm flipV="1">
              <a:off x="15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>
              <p:custDataLst>
                <p:tags r:id="rId39"/>
              </p:custDataLst>
            </p:nvPr>
          </p:nvCxnSpPr>
          <p:spPr>
            <a:xfrm flipV="1">
              <a:off x="17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>
              <p:custDataLst>
                <p:tags r:id="rId40"/>
              </p:custDataLst>
            </p:nvPr>
          </p:nvCxnSpPr>
          <p:spPr>
            <a:xfrm flipV="1">
              <a:off x="19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>
              <p:custDataLst>
                <p:tags r:id="rId41"/>
              </p:custDataLst>
            </p:nvPr>
          </p:nvCxnSpPr>
          <p:spPr>
            <a:xfrm flipV="1">
              <a:off x="21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>
              <p:custDataLst>
                <p:tags r:id="rId42"/>
              </p:custDataLst>
            </p:nvPr>
          </p:nvCxnSpPr>
          <p:spPr>
            <a:xfrm flipV="1">
              <a:off x="23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>
              <p:custDataLst>
                <p:tags r:id="rId43"/>
              </p:custDataLst>
            </p:nvPr>
          </p:nvCxnSpPr>
          <p:spPr>
            <a:xfrm flipV="1">
              <a:off x="25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>
              <p:custDataLst>
                <p:tags r:id="rId44"/>
              </p:custDataLst>
            </p:nvPr>
          </p:nvCxnSpPr>
          <p:spPr>
            <a:xfrm flipV="1">
              <a:off x="27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>
              <p:custDataLst>
                <p:tags r:id="rId45"/>
              </p:custDataLst>
            </p:nvPr>
          </p:nvCxnSpPr>
          <p:spPr>
            <a:xfrm flipV="1">
              <a:off x="29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>
              <p:custDataLst>
                <p:tags r:id="rId46"/>
              </p:custDataLst>
            </p:nvPr>
          </p:nvCxnSpPr>
          <p:spPr>
            <a:xfrm flipV="1">
              <a:off x="31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>
              <p:custDataLst>
                <p:tags r:id="rId47"/>
              </p:custDataLst>
            </p:nvPr>
          </p:nvCxnSpPr>
          <p:spPr>
            <a:xfrm flipV="1">
              <a:off x="33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>
              <p:custDataLst>
                <p:tags r:id="rId48"/>
              </p:custDataLst>
            </p:nvPr>
          </p:nvCxnSpPr>
          <p:spPr>
            <a:xfrm flipV="1">
              <a:off x="35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>
              <p:custDataLst>
                <p:tags r:id="rId49"/>
              </p:custDataLst>
            </p:nvPr>
          </p:nvCxnSpPr>
          <p:spPr>
            <a:xfrm flipV="1">
              <a:off x="37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>
              <p:custDataLst>
                <p:tags r:id="rId50"/>
              </p:custDataLst>
            </p:nvPr>
          </p:nvCxnSpPr>
          <p:spPr>
            <a:xfrm flipV="1">
              <a:off x="39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>
              <p:custDataLst>
                <p:tags r:id="rId51"/>
              </p:custDataLst>
            </p:nvPr>
          </p:nvCxnSpPr>
          <p:spPr>
            <a:xfrm flipV="1">
              <a:off x="41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>
              <p:custDataLst>
                <p:tags r:id="rId52"/>
              </p:custDataLst>
            </p:nvPr>
          </p:nvCxnSpPr>
          <p:spPr>
            <a:xfrm flipV="1">
              <a:off x="43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>
              <p:custDataLst>
                <p:tags r:id="rId53"/>
              </p:custDataLst>
            </p:nvPr>
          </p:nvCxnSpPr>
          <p:spPr>
            <a:xfrm flipV="1">
              <a:off x="45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>
              <p:custDataLst>
                <p:tags r:id="rId54"/>
              </p:custDataLst>
            </p:nvPr>
          </p:nvCxnSpPr>
          <p:spPr>
            <a:xfrm flipV="1">
              <a:off x="47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>
              <p:custDataLst>
                <p:tags r:id="rId55"/>
              </p:custDataLst>
            </p:nvPr>
          </p:nvCxnSpPr>
          <p:spPr>
            <a:xfrm flipV="1">
              <a:off x="49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>
              <p:custDataLst>
                <p:tags r:id="rId56"/>
              </p:custDataLst>
            </p:nvPr>
          </p:nvCxnSpPr>
          <p:spPr>
            <a:xfrm flipV="1">
              <a:off x="51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>
              <p:custDataLst>
                <p:tags r:id="rId57"/>
              </p:custDataLst>
            </p:nvPr>
          </p:nvCxnSpPr>
          <p:spPr>
            <a:xfrm flipV="1">
              <a:off x="53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矩形 83" title=""/>
          <p:cNvSpPr/>
          <p:nvPr>
            <p:custDataLst>
              <p:tags r:id="rId58"/>
            </p:custDataLst>
          </p:nvPr>
        </p:nvSpPr>
        <p:spPr>
          <a:xfrm>
            <a:off x="6963115" y="1950109"/>
            <a:ext cx="935874" cy="431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rgbClr val="FFC000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86" name="文本框 85" title=""/>
          <p:cNvSpPr txBox="1"/>
          <p:nvPr>
            <p:custDataLst>
              <p:tags r:id="rId59"/>
            </p:custDataLst>
          </p:nvPr>
        </p:nvSpPr>
        <p:spPr>
          <a:xfrm>
            <a:off x="667867" y="658546"/>
            <a:ext cx="7929536" cy="977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buClrTx/>
              <a:buSzTx/>
            </a:pPr>
            <a:r>
              <a:rPr lang="zh-CN" altLang="en-US" sz="2400" b="1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【例题】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下图中的砖重20N，求出下列各种情况下的平面所受的压力。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cxnSp>
        <p:nvCxnSpPr>
          <p:cNvPr id="87" name="直接箭头连接符 86" title=""/>
          <p:cNvCxnSpPr/>
          <p:nvPr>
            <p:custDataLst>
              <p:tags r:id="rId60"/>
            </p:custDataLst>
          </p:nvPr>
        </p:nvCxnSpPr>
        <p:spPr>
          <a:xfrm flipH="1">
            <a:off x="1620884" y="2175506"/>
            <a:ext cx="0" cy="728255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10" name="Text Box 26" title=""/>
          <p:cNvSpPr txBox="1">
            <a:spLocks noChangeArrowheads="1"/>
          </p:cNvSpPr>
          <p:nvPr>
            <p:custDataLst>
              <p:tags r:id="rId61"/>
            </p:custDataLst>
          </p:nvPr>
        </p:nvSpPr>
        <p:spPr bwMode="auto">
          <a:xfrm>
            <a:off x="1041836" y="1715055"/>
            <a:ext cx="1366986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b="1" i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F</a:t>
            </a:r>
            <a:r>
              <a:rPr lang="en-US" altLang="zh-CN" sz="2400" b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=30N</a:t>
            </a:r>
            <a:endParaRPr lang="en-US" altLang="zh-CN" sz="2400" b="1">
              <a:solidFill>
                <a:srgbClr val="FF0000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58" name="组合 57" title=""/>
          <p:cNvGrpSpPr/>
          <p:nvPr>
            <p:custDataLst>
              <p:tags r:id="rId62"/>
            </p:custDataLst>
          </p:nvPr>
        </p:nvGrpSpPr>
        <p:grpSpPr>
          <a:xfrm rot="10800000">
            <a:off x="6495178" y="1804077"/>
            <a:ext cx="1864130" cy="144762"/>
            <a:chOff x="712" y="5741"/>
            <a:chExt cx="4922" cy="228"/>
          </a:xfrm>
        </p:grpSpPr>
        <p:cxnSp>
          <p:nvCxnSpPr>
            <p:cNvPr id="59" name="直接连接符 58"/>
            <p:cNvCxnSpPr/>
            <p:nvPr>
              <p:custDataLst>
                <p:tags r:id="rId63"/>
              </p:custDataLst>
            </p:nvPr>
          </p:nvCxnSpPr>
          <p:spPr>
            <a:xfrm>
              <a:off x="816" y="5751"/>
              <a:ext cx="481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>
              <p:custDataLst>
                <p:tags r:id="rId64"/>
              </p:custDataLst>
            </p:nvPr>
          </p:nvCxnSpPr>
          <p:spPr>
            <a:xfrm flipV="1">
              <a:off x="7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>
              <p:custDataLst>
                <p:tags r:id="rId65"/>
              </p:custDataLst>
            </p:nvPr>
          </p:nvCxnSpPr>
          <p:spPr>
            <a:xfrm flipV="1">
              <a:off x="9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>
              <p:custDataLst>
                <p:tags r:id="rId66"/>
              </p:custDataLst>
            </p:nvPr>
          </p:nvCxnSpPr>
          <p:spPr>
            <a:xfrm flipV="1">
              <a:off x="11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>
              <p:custDataLst>
                <p:tags r:id="rId67"/>
              </p:custDataLst>
            </p:nvPr>
          </p:nvCxnSpPr>
          <p:spPr>
            <a:xfrm flipV="1">
              <a:off x="13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>
              <p:custDataLst>
                <p:tags r:id="rId68"/>
              </p:custDataLst>
            </p:nvPr>
          </p:nvCxnSpPr>
          <p:spPr>
            <a:xfrm flipV="1">
              <a:off x="15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>
              <p:custDataLst>
                <p:tags r:id="rId69"/>
              </p:custDataLst>
            </p:nvPr>
          </p:nvCxnSpPr>
          <p:spPr>
            <a:xfrm flipV="1">
              <a:off x="17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>
              <p:custDataLst>
                <p:tags r:id="rId70"/>
              </p:custDataLst>
            </p:nvPr>
          </p:nvCxnSpPr>
          <p:spPr>
            <a:xfrm flipV="1">
              <a:off x="19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>
              <p:custDataLst>
                <p:tags r:id="rId71"/>
              </p:custDataLst>
            </p:nvPr>
          </p:nvCxnSpPr>
          <p:spPr>
            <a:xfrm flipV="1">
              <a:off x="21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>
              <p:custDataLst>
                <p:tags r:id="rId72"/>
              </p:custDataLst>
            </p:nvPr>
          </p:nvCxnSpPr>
          <p:spPr>
            <a:xfrm flipV="1">
              <a:off x="23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>
              <p:custDataLst>
                <p:tags r:id="rId73"/>
              </p:custDataLst>
            </p:nvPr>
          </p:nvCxnSpPr>
          <p:spPr>
            <a:xfrm flipV="1">
              <a:off x="25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>
              <p:custDataLst>
                <p:tags r:id="rId74"/>
              </p:custDataLst>
            </p:nvPr>
          </p:nvCxnSpPr>
          <p:spPr>
            <a:xfrm flipV="1">
              <a:off x="27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>
              <p:custDataLst>
                <p:tags r:id="rId75"/>
              </p:custDataLst>
            </p:nvPr>
          </p:nvCxnSpPr>
          <p:spPr>
            <a:xfrm flipV="1">
              <a:off x="29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>
              <p:custDataLst>
                <p:tags r:id="rId76"/>
              </p:custDataLst>
            </p:nvPr>
          </p:nvCxnSpPr>
          <p:spPr>
            <a:xfrm flipV="1">
              <a:off x="31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/>
            <p:nvPr>
              <p:custDataLst>
                <p:tags r:id="rId77"/>
              </p:custDataLst>
            </p:nvPr>
          </p:nvCxnSpPr>
          <p:spPr>
            <a:xfrm flipV="1">
              <a:off x="33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>
              <p:custDataLst>
                <p:tags r:id="rId78"/>
              </p:custDataLst>
            </p:nvPr>
          </p:nvCxnSpPr>
          <p:spPr>
            <a:xfrm flipV="1">
              <a:off x="35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>
              <p:custDataLst>
                <p:tags r:id="rId79"/>
              </p:custDataLst>
            </p:nvPr>
          </p:nvCxnSpPr>
          <p:spPr>
            <a:xfrm flipV="1">
              <a:off x="37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>
              <p:custDataLst>
                <p:tags r:id="rId80"/>
              </p:custDataLst>
            </p:nvPr>
          </p:nvCxnSpPr>
          <p:spPr>
            <a:xfrm flipV="1">
              <a:off x="39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>
              <p:custDataLst>
                <p:tags r:id="rId81"/>
              </p:custDataLst>
            </p:nvPr>
          </p:nvCxnSpPr>
          <p:spPr>
            <a:xfrm flipV="1">
              <a:off x="41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>
              <p:custDataLst>
                <p:tags r:id="rId82"/>
              </p:custDataLst>
            </p:nvPr>
          </p:nvCxnSpPr>
          <p:spPr>
            <a:xfrm flipV="1">
              <a:off x="43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>
              <p:custDataLst>
                <p:tags r:id="rId83"/>
              </p:custDataLst>
            </p:nvPr>
          </p:nvCxnSpPr>
          <p:spPr>
            <a:xfrm flipV="1">
              <a:off x="45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>
              <p:custDataLst>
                <p:tags r:id="rId84"/>
              </p:custDataLst>
            </p:nvPr>
          </p:nvCxnSpPr>
          <p:spPr>
            <a:xfrm flipV="1">
              <a:off x="47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>
              <p:custDataLst>
                <p:tags r:id="rId85"/>
              </p:custDataLst>
            </p:nvPr>
          </p:nvCxnSpPr>
          <p:spPr>
            <a:xfrm flipV="1">
              <a:off x="49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>
              <p:custDataLst>
                <p:tags r:id="rId86"/>
              </p:custDataLst>
            </p:nvPr>
          </p:nvCxnSpPr>
          <p:spPr>
            <a:xfrm flipV="1">
              <a:off x="51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>
              <p:custDataLst>
                <p:tags r:id="rId87"/>
              </p:custDataLst>
            </p:nvPr>
          </p:nvCxnSpPr>
          <p:spPr>
            <a:xfrm flipV="1">
              <a:off x="53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8" name="直接箭头连接符 87" title=""/>
          <p:cNvCxnSpPr/>
          <p:nvPr>
            <p:custDataLst>
              <p:tags r:id="rId88"/>
            </p:custDataLst>
          </p:nvPr>
        </p:nvCxnSpPr>
        <p:spPr>
          <a:xfrm flipH="1" flipV="1">
            <a:off x="3514221" y="2175506"/>
            <a:ext cx="0" cy="728255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 Box 26" title=""/>
          <p:cNvSpPr txBox="1">
            <a:spLocks noChangeArrowheads="1"/>
          </p:cNvSpPr>
          <p:nvPr>
            <p:custDataLst>
              <p:tags r:id="rId89"/>
            </p:custDataLst>
          </p:nvPr>
        </p:nvSpPr>
        <p:spPr bwMode="auto">
          <a:xfrm>
            <a:off x="2874220" y="1715055"/>
            <a:ext cx="141397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l" eaLnBrk="1" hangingPunct="1">
              <a:spcBef>
                <a:spcPct val="50000"/>
              </a:spcBef>
              <a:buClrTx/>
              <a:buSzTx/>
              <a:buFontTx/>
            </a:pPr>
            <a:r>
              <a:rPr lang="en-US" altLang="zh-CN" sz="2400" b="1" i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F=</a:t>
            </a:r>
            <a:r>
              <a:rPr lang="en-US" altLang="zh-CN" sz="2400" b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20N</a:t>
            </a:r>
            <a:endParaRPr lang="en-US" altLang="zh-CN" sz="2400" b="1">
              <a:solidFill>
                <a:srgbClr val="FF0000"/>
              </a:solidFill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cxnSp>
        <p:nvCxnSpPr>
          <p:cNvPr id="90" name="直接箭头连接符 89" title=""/>
          <p:cNvCxnSpPr/>
          <p:nvPr>
            <p:custDataLst>
              <p:tags r:id="rId90"/>
            </p:custDataLst>
          </p:nvPr>
        </p:nvCxnSpPr>
        <p:spPr>
          <a:xfrm rot="16200000" flipH="1" flipV="1">
            <a:off x="6058351" y="2121538"/>
            <a:ext cx="0" cy="728255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 Box 26" title=""/>
          <p:cNvSpPr txBox="1">
            <a:spLocks noChangeArrowheads="1"/>
          </p:cNvSpPr>
          <p:nvPr>
            <p:custDataLst>
              <p:tags r:id="rId91"/>
            </p:custDataLst>
          </p:nvPr>
        </p:nvSpPr>
        <p:spPr bwMode="auto">
          <a:xfrm>
            <a:off x="5354858" y="2958867"/>
            <a:ext cx="141397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l" eaLnBrk="1" hangingPunct="1">
              <a:spcBef>
                <a:spcPct val="50000"/>
              </a:spcBef>
              <a:buClrTx/>
              <a:buSzTx/>
              <a:buFontTx/>
            </a:pPr>
            <a:r>
              <a:rPr lang="en-US" altLang="zh-CN" sz="2400" b="1" i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F=</a:t>
            </a:r>
            <a:r>
              <a:rPr lang="en-US" altLang="zh-CN" sz="2400" b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30N</a:t>
            </a:r>
            <a:endParaRPr lang="en-US" altLang="zh-CN" sz="2400" b="1">
              <a:solidFill>
                <a:srgbClr val="FF0000"/>
              </a:solidFill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cxnSp>
        <p:nvCxnSpPr>
          <p:cNvPr id="92" name="直接箭头连接符 91" title=""/>
          <p:cNvCxnSpPr/>
          <p:nvPr>
            <p:custDataLst>
              <p:tags r:id="rId92"/>
            </p:custDataLst>
          </p:nvPr>
        </p:nvCxnSpPr>
        <p:spPr>
          <a:xfrm flipH="1" flipV="1">
            <a:off x="7440576" y="2387570"/>
            <a:ext cx="0" cy="728255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 Box 26" title=""/>
          <p:cNvSpPr txBox="1">
            <a:spLocks noChangeArrowheads="1"/>
          </p:cNvSpPr>
          <p:nvPr>
            <p:custDataLst>
              <p:tags r:id="rId93"/>
            </p:custDataLst>
          </p:nvPr>
        </p:nvSpPr>
        <p:spPr bwMode="auto">
          <a:xfrm>
            <a:off x="7526290" y="2958867"/>
            <a:ext cx="135873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l" eaLnBrk="1" hangingPunct="1">
              <a:spcBef>
                <a:spcPct val="50000"/>
              </a:spcBef>
              <a:buClrTx/>
              <a:buSzTx/>
              <a:buFontTx/>
            </a:pPr>
            <a:r>
              <a:rPr lang="en-US" altLang="zh-CN" sz="2400" b="1" i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F=</a:t>
            </a:r>
            <a:r>
              <a:rPr lang="en-US" altLang="zh-CN" sz="2400" b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40N</a:t>
            </a:r>
            <a:endParaRPr lang="en-US" altLang="zh-CN" sz="2400" b="1">
              <a:solidFill>
                <a:srgbClr val="FF0000"/>
              </a:solidFill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94" name="矩形 93" title=""/>
          <p:cNvSpPr/>
          <p:nvPr>
            <p:custDataLst>
              <p:tags r:id="rId94"/>
            </p:custDataLst>
          </p:nvPr>
        </p:nvSpPr>
        <p:spPr>
          <a:xfrm>
            <a:off x="866456" y="3940528"/>
            <a:ext cx="116522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i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F</a:t>
            </a:r>
            <a:r>
              <a:rPr lang="zh-CN" altLang="en-US" sz="2400" baseline="-250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</a:t>
            </a:r>
            <a:r>
              <a:rPr lang="zh-CN" altLang="en-US" sz="24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=</a:t>
            </a:r>
            <a:r>
              <a:rPr lang="en-US" altLang="zh-CN" sz="24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5</a:t>
            </a:r>
            <a:r>
              <a:rPr lang="zh-CN" altLang="en-US" sz="24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0N</a:t>
            </a:r>
            <a:endParaRPr lang="zh-CN" altLang="en-US" sz="2400">
              <a:solidFill>
                <a:srgbClr val="FF0000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95" name="矩形 94" title=""/>
          <p:cNvSpPr/>
          <p:nvPr>
            <p:custDataLst>
              <p:tags r:id="rId95"/>
            </p:custDataLst>
          </p:nvPr>
        </p:nvSpPr>
        <p:spPr>
          <a:xfrm>
            <a:off x="2937571" y="3940528"/>
            <a:ext cx="101282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i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F</a:t>
            </a:r>
            <a:r>
              <a:rPr lang="en-US" altLang="zh-CN" sz="2400" baseline="-250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2</a:t>
            </a:r>
            <a:r>
              <a:rPr lang="zh-CN" altLang="en-US" sz="24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=0N</a:t>
            </a:r>
            <a:endParaRPr lang="zh-CN" altLang="en-US" sz="2400">
              <a:solidFill>
                <a:srgbClr val="FF0000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96" name="矩形 95" title=""/>
          <p:cNvSpPr/>
          <p:nvPr>
            <p:custDataLst>
              <p:tags r:id="rId96"/>
            </p:custDataLst>
          </p:nvPr>
        </p:nvSpPr>
        <p:spPr>
          <a:xfrm>
            <a:off x="5202971" y="3940528"/>
            <a:ext cx="116522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i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F</a:t>
            </a:r>
            <a:r>
              <a:rPr lang="en-US" altLang="zh-CN" sz="2400" baseline="-250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3</a:t>
            </a:r>
            <a:r>
              <a:rPr lang="zh-CN" altLang="en-US" sz="24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=</a:t>
            </a:r>
            <a:r>
              <a:rPr lang="en-US" sz="24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3</a:t>
            </a:r>
            <a:r>
              <a:rPr lang="zh-CN" altLang="en-US" sz="24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0N</a:t>
            </a:r>
            <a:endParaRPr lang="zh-CN" altLang="en-US" sz="2400">
              <a:solidFill>
                <a:srgbClr val="FF0000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97" name="矩形 96" title=""/>
          <p:cNvSpPr/>
          <p:nvPr>
            <p:custDataLst>
              <p:tags r:id="rId97"/>
            </p:custDataLst>
          </p:nvPr>
        </p:nvSpPr>
        <p:spPr>
          <a:xfrm>
            <a:off x="7364879" y="3940528"/>
            <a:ext cx="116522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 i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F</a:t>
            </a:r>
            <a:r>
              <a:rPr lang="en-US" altLang="zh-CN" sz="2400" baseline="-250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4</a:t>
            </a:r>
            <a:r>
              <a:rPr lang="zh-CN" altLang="en-US" sz="24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=</a:t>
            </a:r>
            <a:r>
              <a:rPr lang="en-US" altLang="zh-CN" sz="24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2</a:t>
            </a:r>
            <a:r>
              <a:rPr lang="zh-CN" altLang="en-US" sz="24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0N</a:t>
            </a:r>
            <a:endParaRPr lang="zh-CN" altLang="en-US" sz="2400">
              <a:solidFill>
                <a:srgbClr val="FF0000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2" name="组合 9" title=""/>
          <p:cNvGrpSpPr/>
          <p:nvPr>
            <p:custDataLst>
              <p:tags r:id="rId98"/>
            </p:custDataLst>
          </p:nvPr>
        </p:nvGrpSpPr>
        <p:grpSpPr>
          <a:xfrm>
            <a:off x="564" y="55687"/>
            <a:ext cx="2408892" cy="491490"/>
            <a:chOff x="0" y="623478"/>
            <a:chExt cx="2831534" cy="575158"/>
          </a:xfrm>
        </p:grpSpPr>
        <p:grpSp>
          <p:nvGrpSpPr>
            <p:cNvPr id="85" name="组合 10"/>
            <p:cNvGrpSpPr/>
            <p:nvPr>
              <p:custDataLst>
                <p:tags r:id="rId99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98" name="矩形 97"/>
              <p:cNvSpPr/>
              <p:nvPr>
                <p:custDataLst>
                  <p:tags r:id="rId100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99" name="矩形 98"/>
              <p:cNvSpPr/>
              <p:nvPr>
                <p:custDataLst>
                  <p:tags r:id="rId101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100" name="文本框 11"/>
            <p:cNvSpPr txBox="1">
              <a:spLocks noChangeArrowheads="1"/>
            </p:cNvSpPr>
            <p:nvPr>
              <p:custDataLst>
                <p:tags r:id="rId102"/>
              </p:custDataLst>
            </p:nvPr>
          </p:nvSpPr>
          <p:spPr bwMode="auto">
            <a:xfrm>
              <a:off x="508242" y="623478"/>
              <a:ext cx="2323292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</a:rPr>
                <a:t>一、压力</a:t>
              </a:r>
              <a:endParaRPr lang="zh-CN" altLang="en-US" sz="2600" b="1">
                <a:solidFill>
                  <a:srgbClr val="008080"/>
                </a:soli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5" grpId="0"/>
      <p:bldP spid="96" grpId="0"/>
      <p:bldP spid="97" grpId="0"/>
    </p:bldLst>
  </p:timing>
</p:sld>
</file>

<file path=ppt/tags/tag1.xml><?xml version="1.0" encoding="utf-8"?>
<p:tagLst xmlns:p="http://schemas.openxmlformats.org/presentationml/2006/main">
  <p:tag name="AS_UNIQUEID" val="877"/>
</p:tagLst>
</file>

<file path=ppt/tags/tag10.xml><?xml version="1.0" encoding="utf-8"?>
<p:tagLst xmlns:p="http://schemas.openxmlformats.org/presentationml/2006/main">
  <p:tag name="AS_UNIQUEID" val="886"/>
</p:tagLst>
</file>

<file path=ppt/tags/tag100.xml><?xml version="1.0" encoding="utf-8"?>
<p:tagLst xmlns:p="http://schemas.openxmlformats.org/presentationml/2006/main">
  <p:tag name="AS_UNIQUEID" val="971"/>
</p:tagLst>
</file>

<file path=ppt/tags/tag101.xml><?xml version="1.0" encoding="utf-8"?>
<p:tagLst xmlns:p="http://schemas.openxmlformats.org/presentationml/2006/main">
  <p:tag name="AS_UNIQUEID" val="972"/>
</p:tagLst>
</file>

<file path=ppt/tags/tag102.xml><?xml version="1.0" encoding="utf-8"?>
<p:tagLst xmlns:p="http://schemas.openxmlformats.org/presentationml/2006/main">
  <p:tag name="AS_UNIQUEID" val="973"/>
</p:tagLst>
</file>

<file path=ppt/tags/tag103.xml><?xml version="1.0" encoding="utf-8"?>
<p:tagLst xmlns:p="http://schemas.openxmlformats.org/presentationml/2006/main">
  <p:tag name="AS_UNIQUEID" val="974"/>
</p:tagLst>
</file>

<file path=ppt/tags/tag104.xml><?xml version="1.0" encoding="utf-8"?>
<p:tagLst xmlns:p="http://schemas.openxmlformats.org/presentationml/2006/main">
  <p:tag name="AS_UNIQUEID" val="975"/>
</p:tagLst>
</file>

<file path=ppt/tags/tag105.xml><?xml version="1.0" encoding="utf-8"?>
<p:tagLst xmlns:p="http://schemas.openxmlformats.org/presentationml/2006/main">
  <p:tag name="AS_UNIQUEID" val="976"/>
</p:tagLst>
</file>

<file path=ppt/tags/tag106.xml><?xml version="1.0" encoding="utf-8"?>
<p:tagLst xmlns:p="http://schemas.openxmlformats.org/presentationml/2006/main">
  <p:tag name="AS_UNIQUEID" val="977"/>
</p:tagLst>
</file>

<file path=ppt/tags/tag107.xml><?xml version="1.0" encoding="utf-8"?>
<p:tagLst xmlns:p="http://schemas.openxmlformats.org/presentationml/2006/main">
  <p:tag name="AS_UNIQUEID" val="978"/>
</p:tagLst>
</file>

<file path=ppt/tags/tag108.xml><?xml version="1.0" encoding="utf-8"?>
<p:tagLst xmlns:p="http://schemas.openxmlformats.org/presentationml/2006/main">
  <p:tag name="AS_UNIQUEID" val="979"/>
</p:tagLst>
</file>

<file path=ppt/tags/tag109.xml><?xml version="1.0" encoding="utf-8"?>
<p:tagLst xmlns:p="http://schemas.openxmlformats.org/presentationml/2006/main">
  <p:tag name="AS_UNIQUEID" val="980"/>
</p:tagLst>
</file>

<file path=ppt/tags/tag11.xml><?xml version="1.0" encoding="utf-8"?>
<p:tagLst xmlns:p="http://schemas.openxmlformats.org/presentationml/2006/main">
  <p:tag name="AS_UNIQUEID" val="887"/>
</p:tagLst>
</file>

<file path=ppt/tags/tag110.xml><?xml version="1.0" encoding="utf-8"?>
<p:tagLst xmlns:p="http://schemas.openxmlformats.org/presentationml/2006/main">
  <p:tag name="AS_UNIQUEID" val="981"/>
</p:tagLst>
</file>

<file path=ppt/tags/tag111.xml><?xml version="1.0" encoding="utf-8"?>
<p:tagLst xmlns:p="http://schemas.openxmlformats.org/presentationml/2006/main">
  <p:tag name="AS_UNIQUEID" val="982"/>
</p:tagLst>
</file>

<file path=ppt/tags/tag112.xml><?xml version="1.0" encoding="utf-8"?>
<p:tagLst xmlns:p="http://schemas.openxmlformats.org/presentationml/2006/main">
  <p:tag name="AS_UNIQUEID" val="983"/>
</p:tagLst>
</file>

<file path=ppt/tags/tag113.xml><?xml version="1.0" encoding="utf-8"?>
<p:tagLst xmlns:p="http://schemas.openxmlformats.org/presentationml/2006/main">
  <p:tag name="AS_UNIQUEID" val="984"/>
</p:tagLst>
</file>

<file path=ppt/tags/tag114.xml><?xml version="1.0" encoding="utf-8"?>
<p:tagLst xmlns:p="http://schemas.openxmlformats.org/presentationml/2006/main">
  <p:tag name="AS_UNIQUEID" val="985"/>
</p:tagLst>
</file>

<file path=ppt/tags/tag115.xml><?xml version="1.0" encoding="utf-8"?>
<p:tagLst xmlns:p="http://schemas.openxmlformats.org/presentationml/2006/main">
  <p:tag name="AS_UNIQUEID" val="36"/>
  <p:tag name="KSO_WM_BEAUTIFY_FLAG" val=""/>
</p:tagLst>
</file>

<file path=ppt/tags/tag116.xml><?xml version="1.0" encoding="utf-8"?>
<p:tagLst xmlns:p="http://schemas.openxmlformats.org/presentationml/2006/main">
  <p:tag name="AS_UNIQUEID" val="39"/>
  <p:tag name="KSO_WM_BEAUTIFY_FLAG" val=""/>
</p:tagLst>
</file>

<file path=ppt/tags/tag117.xml><?xml version="1.0" encoding="utf-8"?>
<p:tagLst xmlns:p="http://schemas.openxmlformats.org/presentationml/2006/main">
  <p:tag name="AS_UNIQUEID" val="40"/>
  <p:tag name="KSO_WM_BEAUTIFY_FLAG" val=""/>
</p:tagLst>
</file>

<file path=ppt/tags/tag118.xml><?xml version="1.0" encoding="utf-8"?>
<p:tagLst xmlns:p="http://schemas.openxmlformats.org/presentationml/2006/main">
  <p:tag name="AS_UNIQUEID" val="43"/>
  <p:tag name="KSO_WM_BEAUTIFY_FLAG" val=""/>
</p:tagLst>
</file>

<file path=ppt/tags/tag119.xml><?xml version="1.0" encoding="utf-8"?>
<p:tagLst xmlns:p="http://schemas.openxmlformats.org/presentationml/2006/main">
  <p:tag name="AS_UNIQUEID" val="986"/>
</p:tagLst>
</file>

<file path=ppt/tags/tag12.xml><?xml version="1.0" encoding="utf-8"?>
<p:tagLst xmlns:p="http://schemas.openxmlformats.org/presentationml/2006/main">
  <p:tag name="AS_UNIQUEID" val="888"/>
</p:tagLst>
</file>

<file path=ppt/tags/tag120.xml><?xml version="1.0" encoding="utf-8"?>
<p:tagLst xmlns:p="http://schemas.openxmlformats.org/presentationml/2006/main">
  <p:tag name="AS_UNIQUEID" val="987"/>
  <p:tag name="KSO_WM_BEAUTIFY_FLAG" val=""/>
</p:tagLst>
</file>

<file path=ppt/tags/tag121.xml><?xml version="1.0" encoding="utf-8"?>
<p:tagLst xmlns:p="http://schemas.openxmlformats.org/presentationml/2006/main">
  <p:tag name="AS_UNIQUEID" val="988"/>
</p:tagLst>
</file>

<file path=ppt/tags/tag122.xml><?xml version="1.0" encoding="utf-8"?>
<p:tagLst xmlns:p="http://schemas.openxmlformats.org/presentationml/2006/main">
  <p:tag name="AS_UNIQUEID" val="989"/>
  <p:tag name="KSO_WM_BEAUTIFY_FLAG" val=""/>
</p:tagLst>
</file>

<file path=ppt/tags/tag123.xml><?xml version="1.0" encoding="utf-8"?>
<p:tagLst xmlns:p="http://schemas.openxmlformats.org/presentationml/2006/main">
  <p:tag name="AS_UNIQUEID" val="990"/>
  <p:tag name="KSO_WM_BEAUTIFY_FLAG" val=""/>
</p:tagLst>
</file>

<file path=ppt/tags/tag124.xml><?xml version="1.0" encoding="utf-8"?>
<p:tagLst xmlns:p="http://schemas.openxmlformats.org/presentationml/2006/main">
  <p:tag name="AS_UNIQUEID" val="991"/>
</p:tagLst>
</file>

<file path=ppt/tags/tag125.xml><?xml version="1.0" encoding="utf-8"?>
<p:tagLst xmlns:p="http://schemas.openxmlformats.org/presentationml/2006/main">
  <p:tag name="AS_UNIQUEID" val="992"/>
</p:tagLst>
</file>

<file path=ppt/tags/tag126.xml><?xml version="1.0" encoding="utf-8"?>
<p:tagLst xmlns:p="http://schemas.openxmlformats.org/presentationml/2006/main">
  <p:tag name="AS_UNIQUEID" val="993"/>
  <p:tag name="KSO_WM_BEAUTIFY_FLAG" val=""/>
</p:tagLst>
</file>

<file path=ppt/tags/tag127.xml><?xml version="1.0" encoding="utf-8"?>
<p:tagLst xmlns:p="http://schemas.openxmlformats.org/presentationml/2006/main">
  <p:tag name="AS_UNIQUEID" val="994"/>
  <p:tag name="KSO_WM_BEAUTIFY_FLAG" val=""/>
</p:tagLst>
</file>

<file path=ppt/tags/tag128.xml><?xml version="1.0" encoding="utf-8"?>
<p:tagLst xmlns:p="http://schemas.openxmlformats.org/presentationml/2006/main">
  <p:tag name="AS_UNIQUEID" val="995"/>
  <p:tag name="KSO_WM_BEAUTIFY_FLAG" val=""/>
</p:tagLst>
</file>

<file path=ppt/tags/tag129.xml><?xml version="1.0" encoding="utf-8"?>
<p:tagLst xmlns:p="http://schemas.openxmlformats.org/presentationml/2006/main">
  <p:tag name="AS_UNIQUEID" val="996"/>
</p:tagLst>
</file>

<file path=ppt/tags/tag13.xml><?xml version="1.0" encoding="utf-8"?>
<p:tagLst xmlns:p="http://schemas.openxmlformats.org/presentationml/2006/main">
  <p:tag name="AS_UNIQUEID" val="889"/>
</p:tagLst>
</file>

<file path=ppt/tags/tag130.xml><?xml version="1.0" encoding="utf-8"?>
<p:tagLst xmlns:p="http://schemas.openxmlformats.org/presentationml/2006/main">
  <p:tag name="AS_UNIQUEID" val="59"/>
</p:tagLst>
</file>

<file path=ppt/tags/tag131.xml><?xml version="1.0" encoding="utf-8"?>
<p:tagLst xmlns:p="http://schemas.openxmlformats.org/presentationml/2006/main">
  <p:tag name="AS_UNIQUEID" val="997"/>
</p:tagLst>
</file>

<file path=ppt/tags/tag132.xml><?xml version="1.0" encoding="utf-8"?>
<p:tagLst xmlns:p="http://schemas.openxmlformats.org/presentationml/2006/main">
  <p:tag name="AS_UNIQUEID" val="998"/>
</p:tagLst>
</file>

<file path=ppt/tags/tag133.xml><?xml version="1.0" encoding="utf-8"?>
<p:tagLst xmlns:p="http://schemas.openxmlformats.org/presentationml/2006/main">
  <p:tag name="AS_UNIQUEID" val="999"/>
  <p:tag name="KSO_WM_BEAUTIFY_FLAG" val=""/>
</p:tagLst>
</file>

<file path=ppt/tags/tag134.xml><?xml version="1.0" encoding="utf-8"?>
<p:tagLst xmlns:p="http://schemas.openxmlformats.org/presentationml/2006/main">
  <p:tag name="AS_UNIQUEID" val="1000"/>
  <p:tag name="KSO_WM_BEAUTIFY_FLAG" val=""/>
</p:tagLst>
</file>

<file path=ppt/tags/tag135.xml><?xml version="1.0" encoding="utf-8"?>
<p:tagLst xmlns:p="http://schemas.openxmlformats.org/presentationml/2006/main">
  <p:tag name="AS_UNIQUEID" val="1001"/>
  <p:tag name="KSO_WM_BEAUTIFY_FLAG" val=""/>
</p:tagLst>
</file>

<file path=ppt/tags/tag136.xml><?xml version="1.0" encoding="utf-8"?>
<p:tagLst xmlns:p="http://schemas.openxmlformats.org/presentationml/2006/main">
  <p:tag name="AS_UNIQUEID" val="1002"/>
  <p:tag name="KSO_WM_BEAUTIFY_FLAG" val=""/>
</p:tagLst>
</file>

<file path=ppt/tags/tag137.xml><?xml version="1.0" encoding="utf-8"?>
<p:tagLst xmlns:p="http://schemas.openxmlformats.org/presentationml/2006/main">
  <p:tag name="AS_UNIQUEID" val="1003"/>
  <p:tag name="KSO_WM_BEAUTIFY_FLAG" val=""/>
</p:tagLst>
</file>

<file path=ppt/tags/tag138.xml><?xml version="1.0" encoding="utf-8"?>
<p:tagLst xmlns:p="http://schemas.openxmlformats.org/presentationml/2006/main">
  <p:tag name="AS_UNIQUEID" val="1004"/>
  <p:tag name="KSO_WM_BEAUTIFY_FLAG" val=""/>
</p:tagLst>
</file>

<file path=ppt/tags/tag139.xml><?xml version="1.0" encoding="utf-8"?>
<p:tagLst xmlns:p="http://schemas.openxmlformats.org/presentationml/2006/main">
  <p:tag name="AS_UNIQUEID" val="1005"/>
  <p:tag name="KSO_WM_BEAUTIFY_FLAG" val=""/>
</p:tagLst>
</file>

<file path=ppt/tags/tag14.xml><?xml version="1.0" encoding="utf-8"?>
<p:tagLst xmlns:p="http://schemas.openxmlformats.org/presentationml/2006/main">
  <p:tag name="AS_UNIQUEID" val="890"/>
</p:tagLst>
</file>

<file path=ppt/tags/tag140.xml><?xml version="1.0" encoding="utf-8"?>
<p:tagLst xmlns:p="http://schemas.openxmlformats.org/presentationml/2006/main">
  <p:tag name="AS_UNIQUEID" val="1006"/>
  <p:tag name="KSO_WM_BEAUTIFY_FLAG" val=""/>
</p:tagLst>
</file>

<file path=ppt/tags/tag141.xml><?xml version="1.0" encoding="utf-8"?>
<p:tagLst xmlns:p="http://schemas.openxmlformats.org/presentationml/2006/main">
  <p:tag name="AS_UNIQUEID" val="1007"/>
  <p:tag name="KSO_WM_BEAUTIFY_FLAG" val=""/>
</p:tagLst>
</file>

<file path=ppt/tags/tag142.xml><?xml version="1.0" encoding="utf-8"?>
<p:tagLst xmlns:p="http://schemas.openxmlformats.org/presentationml/2006/main">
  <p:tag name="AS_UNIQUEID" val="1008"/>
  <p:tag name="KSO_WM_BEAUTIFY_FLAG" val=""/>
</p:tagLst>
</file>

<file path=ppt/tags/tag143.xml><?xml version="1.0" encoding="utf-8"?>
<p:tagLst xmlns:p="http://schemas.openxmlformats.org/presentationml/2006/main">
  <p:tag name="AS_UNIQUEID" val="1009"/>
  <p:tag name="KSO_WM_BEAUTIFY_FLAG" val=""/>
</p:tagLst>
</file>

<file path=ppt/tags/tag144.xml><?xml version="1.0" encoding="utf-8"?>
<p:tagLst xmlns:p="http://schemas.openxmlformats.org/presentationml/2006/main">
  <p:tag name="AS_UNIQUEID" val="1010"/>
  <p:tag name="KSO_WM_BEAUTIFY_FLAG" val=""/>
</p:tagLst>
</file>

<file path=ppt/tags/tag145.xml><?xml version="1.0" encoding="utf-8"?>
<p:tagLst xmlns:p="http://schemas.openxmlformats.org/presentationml/2006/main">
  <p:tag name="AS_UNIQUEID" val="1011"/>
</p:tagLst>
</file>

<file path=ppt/tags/tag146.xml><?xml version="1.0" encoding="utf-8"?>
<p:tagLst xmlns:p="http://schemas.openxmlformats.org/presentationml/2006/main">
  <p:tag name="AS_UNIQUEID" val="1012"/>
  <p:tag name="KSO_WM_BEAUTIFY_FLAG" val=""/>
</p:tagLst>
</file>

<file path=ppt/tags/tag147.xml><?xml version="1.0" encoding="utf-8"?>
<p:tagLst xmlns:p="http://schemas.openxmlformats.org/presentationml/2006/main">
  <p:tag name="AS_UNIQUEID" val="1013"/>
  <p:tag name="KSO_WM_BEAUTIFY_FLAG" val=""/>
</p:tagLst>
</file>

<file path=ppt/tags/tag148.xml><?xml version="1.0" encoding="utf-8"?>
<p:tagLst xmlns:p="http://schemas.openxmlformats.org/presentationml/2006/main">
  <p:tag name="AS_UNIQUEID" val="1014"/>
</p:tagLst>
</file>

<file path=ppt/tags/tag149.xml><?xml version="1.0" encoding="utf-8"?>
<p:tagLst xmlns:p="http://schemas.openxmlformats.org/presentationml/2006/main">
  <p:tag name="AS_UNIQUEID" val="1015"/>
</p:tagLst>
</file>

<file path=ppt/tags/tag15.xml><?xml version="1.0" encoding="utf-8"?>
<p:tagLst xmlns:p="http://schemas.openxmlformats.org/presentationml/2006/main">
  <p:tag name="AS_UNIQUEID" val="891"/>
</p:tagLst>
</file>

<file path=ppt/tags/tag150.xml><?xml version="1.0" encoding="utf-8"?>
<p:tagLst xmlns:p="http://schemas.openxmlformats.org/presentationml/2006/main">
  <p:tag name="AS_UNIQUEID" val="1016"/>
</p:tagLst>
</file>

<file path=ppt/tags/tag151.xml><?xml version="1.0" encoding="utf-8"?>
<p:tagLst xmlns:p="http://schemas.openxmlformats.org/presentationml/2006/main">
  <p:tag name="AS_UNIQUEID" val="1017"/>
  <p:tag name="KSO_WM_BEAUTIFY_FLAG" val=""/>
</p:tagLst>
</file>

<file path=ppt/tags/tag152.xml><?xml version="1.0" encoding="utf-8"?>
<p:tagLst xmlns:p="http://schemas.openxmlformats.org/presentationml/2006/main">
  <p:tag name="AS_UNIQUEID" val="1018"/>
  <p:tag name="KSO_WM_BEAUTIFY_FLAG" val=""/>
</p:tagLst>
</file>

<file path=ppt/tags/tag153.xml><?xml version="1.0" encoding="utf-8"?>
<p:tagLst xmlns:p="http://schemas.openxmlformats.org/presentationml/2006/main">
  <p:tag name="AS_UNIQUEID" val="1019"/>
</p:tagLst>
</file>

<file path=ppt/tags/tag154.xml><?xml version="1.0" encoding="utf-8"?>
<p:tagLst xmlns:p="http://schemas.openxmlformats.org/presentationml/2006/main">
  <p:tag name="AS_UNIQUEID" val="1020"/>
  <p:tag name="KSO_WM_BEAUTIFY_FLAG" val=""/>
</p:tagLst>
</file>

<file path=ppt/tags/tag155.xml><?xml version="1.0" encoding="utf-8"?>
<p:tagLst xmlns:p="http://schemas.openxmlformats.org/presentationml/2006/main">
  <p:tag name="AS_UNIQUEID" val="1021"/>
</p:tagLst>
</file>

<file path=ppt/tags/tag156.xml><?xml version="1.0" encoding="utf-8"?>
<p:tagLst xmlns:p="http://schemas.openxmlformats.org/presentationml/2006/main">
  <p:tag name="AS_UNIQUEID" val="1022"/>
</p:tagLst>
</file>

<file path=ppt/tags/tag157.xml><?xml version="1.0" encoding="utf-8"?>
<p:tagLst xmlns:p="http://schemas.openxmlformats.org/presentationml/2006/main">
  <p:tag name="AS_UNIQUEID" val="1023"/>
  <p:tag name="KSO_WM_BEAUTIFY_FLAG" val=""/>
</p:tagLst>
</file>

<file path=ppt/tags/tag158.xml><?xml version="1.0" encoding="utf-8"?>
<p:tagLst xmlns:p="http://schemas.openxmlformats.org/presentationml/2006/main">
  <p:tag name="AS_UNIQUEID" val="1024"/>
  <p:tag name="KSO_WM_BEAUTIFY_FLAG" val=""/>
</p:tagLst>
</file>

<file path=ppt/tags/tag159.xml><?xml version="1.0" encoding="utf-8"?>
<p:tagLst xmlns:p="http://schemas.openxmlformats.org/presentationml/2006/main">
  <p:tag name="AS_UNIQUEID" val="1025"/>
  <p:tag name="KSO_WM_BEAUTIFY_FLAG" val=""/>
</p:tagLst>
</file>

<file path=ppt/tags/tag16.xml><?xml version="1.0" encoding="utf-8"?>
<p:tagLst xmlns:p="http://schemas.openxmlformats.org/presentationml/2006/main">
  <p:tag name="AS_UNIQUEID" val="892"/>
</p:tagLst>
</file>

<file path=ppt/tags/tag160.xml><?xml version="1.0" encoding="utf-8"?>
<p:tagLst xmlns:p="http://schemas.openxmlformats.org/presentationml/2006/main">
  <p:tag name="AS_UNIQUEID" val="1026"/>
</p:tagLst>
</file>

<file path=ppt/tags/tag161.xml><?xml version="1.0" encoding="utf-8"?>
<p:tagLst xmlns:p="http://schemas.openxmlformats.org/presentationml/2006/main">
  <p:tag name="AS_UNIQUEID" val="1027"/>
</p:tagLst>
</file>

<file path=ppt/tags/tag162.xml><?xml version="1.0" encoding="utf-8"?>
<p:tagLst xmlns:p="http://schemas.openxmlformats.org/presentationml/2006/main">
  <p:tag name="AS_UNIQUEID" val="1028"/>
</p:tagLst>
</file>

<file path=ppt/tags/tag163.xml><?xml version="1.0" encoding="utf-8"?>
<p:tagLst xmlns:p="http://schemas.openxmlformats.org/presentationml/2006/main">
  <p:tag name="AS_UNIQUEID" val="1029"/>
  <p:tag name="KSO_WM_BEAUTIFY_FLAG" val=""/>
</p:tagLst>
</file>

<file path=ppt/tags/tag164.xml><?xml version="1.0" encoding="utf-8"?>
<p:tagLst xmlns:p="http://schemas.openxmlformats.org/presentationml/2006/main">
  <p:tag name="AS_UNIQUEID" val="1030"/>
  <p:tag name="KSO_WM_BEAUTIFY_FLAG" val=""/>
</p:tagLst>
</file>

<file path=ppt/tags/tag165.xml><?xml version="1.0" encoding="utf-8"?>
<p:tagLst xmlns:p="http://schemas.openxmlformats.org/presentationml/2006/main">
  <p:tag name="AS_UNIQUEID" val="1031"/>
  <p:tag name="KSO_WM_BEAUTIFY_FLAG" val=""/>
</p:tagLst>
</file>

<file path=ppt/tags/tag166.xml><?xml version="1.0" encoding="utf-8"?>
<p:tagLst xmlns:p="http://schemas.openxmlformats.org/presentationml/2006/main">
  <p:tag name="AS_UNIQUEID" val="1032"/>
  <p:tag name="KSO_WM_BEAUTIFY_FLAG" val=""/>
</p:tagLst>
</file>

<file path=ppt/tags/tag167.xml><?xml version="1.0" encoding="utf-8"?>
<p:tagLst xmlns:p="http://schemas.openxmlformats.org/presentationml/2006/main">
  <p:tag name="AS_UNIQUEID" val="1033"/>
  <p:tag name="KSO_WM_BEAUTIFY_FLAG" val=""/>
</p:tagLst>
</file>

<file path=ppt/tags/tag168.xml><?xml version="1.0" encoding="utf-8"?>
<p:tagLst xmlns:p="http://schemas.openxmlformats.org/presentationml/2006/main">
  <p:tag name="AS_UNIQUEID" val="1034"/>
  <p:tag name="KSO_WM_BEAUTIFY_FLAG" val=""/>
</p:tagLst>
</file>

<file path=ppt/tags/tag169.xml><?xml version="1.0" encoding="utf-8"?>
<p:tagLst xmlns:p="http://schemas.openxmlformats.org/presentationml/2006/main">
  <p:tag name="AS_UNIQUEID" val="1035"/>
  <p:tag name="KSO_WM_BEAUTIFY_FLAG" val=""/>
</p:tagLst>
</file>

<file path=ppt/tags/tag17.xml><?xml version="1.0" encoding="utf-8"?>
<p:tagLst xmlns:p="http://schemas.openxmlformats.org/presentationml/2006/main">
  <p:tag name="AS_UNIQUEID" val="893"/>
</p:tagLst>
</file>

<file path=ppt/tags/tag170.xml><?xml version="1.0" encoding="utf-8"?>
<p:tagLst xmlns:p="http://schemas.openxmlformats.org/presentationml/2006/main">
  <p:tag name="AS_UNIQUEID" val="1036"/>
  <p:tag name="KSO_WM_BEAUTIFY_FLAG" val=""/>
</p:tagLst>
</file>

<file path=ppt/tags/tag171.xml><?xml version="1.0" encoding="utf-8"?>
<p:tagLst xmlns:p="http://schemas.openxmlformats.org/presentationml/2006/main">
  <p:tag name="AS_UNIQUEID" val="1037"/>
  <p:tag name="KSO_WM_BEAUTIFY_FLAG" val=""/>
</p:tagLst>
</file>

<file path=ppt/tags/tag172.xml><?xml version="1.0" encoding="utf-8"?>
<p:tagLst xmlns:p="http://schemas.openxmlformats.org/presentationml/2006/main">
  <p:tag name="AS_UNIQUEID" val="1038"/>
  <p:tag name="KSO_WM_BEAUTIFY_FLAG" val=""/>
</p:tagLst>
</file>

<file path=ppt/tags/tag173.xml><?xml version="1.0" encoding="utf-8"?>
<p:tagLst xmlns:p="http://schemas.openxmlformats.org/presentationml/2006/main">
  <p:tag name="AS_UNIQUEID" val="1039"/>
  <p:tag name="KSO_WM_BEAUTIFY_FLAG" val=""/>
</p:tagLst>
</file>

<file path=ppt/tags/tag174.xml><?xml version="1.0" encoding="utf-8"?>
<p:tagLst xmlns:p="http://schemas.openxmlformats.org/presentationml/2006/main">
  <p:tag name="AS_UNIQUEID" val="1040"/>
  <p:tag name="KSO_WM_BEAUTIFY_FLAG" val=""/>
</p:tagLst>
</file>

<file path=ppt/tags/tag175.xml><?xml version="1.0" encoding="utf-8"?>
<p:tagLst xmlns:p="http://schemas.openxmlformats.org/presentationml/2006/main">
  <p:tag name="AS_UNIQUEID" val="1041"/>
  <p:tag name="KSO_WM_BEAUTIFY_FLAG" val=""/>
</p:tagLst>
</file>

<file path=ppt/tags/tag176.xml><?xml version="1.0" encoding="utf-8"?>
<p:tagLst xmlns:p="http://schemas.openxmlformats.org/presentationml/2006/main">
  <p:tag name="AS_UNIQUEID" val="1042"/>
  <p:tag name="KSO_WM_BEAUTIFY_FLAG" val=""/>
</p:tagLst>
</file>

<file path=ppt/tags/tag177.xml><?xml version="1.0" encoding="utf-8"?>
<p:tagLst xmlns:p="http://schemas.openxmlformats.org/presentationml/2006/main">
  <p:tag name="AS_UNIQUEID" val="1043"/>
</p:tagLst>
</file>

<file path=ppt/tags/tag178.xml><?xml version="1.0" encoding="utf-8"?>
<p:tagLst xmlns:p="http://schemas.openxmlformats.org/presentationml/2006/main">
  <p:tag name="AS_UNIQUEID" val="1044"/>
  <p:tag name="KSO_WM_BEAUTIFY_FLAG" val=""/>
</p:tagLst>
</file>

<file path=ppt/tags/tag179.xml><?xml version="1.0" encoding="utf-8"?>
<p:tagLst xmlns:p="http://schemas.openxmlformats.org/presentationml/2006/main">
  <p:tag name="AS_UNIQUEID" val="1045"/>
  <p:tag name="KSO_WM_BEAUTIFY_FLAG" val=""/>
</p:tagLst>
</file>

<file path=ppt/tags/tag18.xml><?xml version="1.0" encoding="utf-8"?>
<p:tagLst xmlns:p="http://schemas.openxmlformats.org/presentationml/2006/main">
  <p:tag name="AS_UNIQUEID" val="894"/>
</p:tagLst>
</file>

<file path=ppt/tags/tag180.xml><?xml version="1.0" encoding="utf-8"?>
<p:tagLst xmlns:p="http://schemas.openxmlformats.org/presentationml/2006/main">
  <p:tag name="AS_UNIQUEID" val="1046"/>
  <p:tag name="KSO_WM_BEAUTIFY_FLAG" val=""/>
</p:tagLst>
</file>

<file path=ppt/tags/tag181.xml><?xml version="1.0" encoding="utf-8"?>
<p:tagLst xmlns:p="http://schemas.openxmlformats.org/presentationml/2006/main">
  <p:tag name="AS_UNIQUEID" val="1047"/>
  <p:tag name="KSO_WM_BEAUTIFY_FLAG" val=""/>
</p:tagLst>
</file>

<file path=ppt/tags/tag182.xml><?xml version="1.0" encoding="utf-8"?>
<p:tagLst xmlns:p="http://schemas.openxmlformats.org/presentationml/2006/main">
  <p:tag name="AS_UNIQUEID" val="1048"/>
  <p:tag name="KSO_WM_BEAUTIFY_FLAG" val=""/>
</p:tagLst>
</file>

<file path=ppt/tags/tag183.xml><?xml version="1.0" encoding="utf-8"?>
<p:tagLst xmlns:p="http://schemas.openxmlformats.org/presentationml/2006/main">
  <p:tag name="AS_UNIQUEID" val="1049"/>
</p:tagLst>
</file>

<file path=ppt/tags/tag184.xml><?xml version="1.0" encoding="utf-8"?>
<p:tagLst xmlns:p="http://schemas.openxmlformats.org/presentationml/2006/main">
  <p:tag name="AS_UNIQUEID" val="1050"/>
</p:tagLst>
</file>

<file path=ppt/tags/tag185.xml><?xml version="1.0" encoding="utf-8"?>
<p:tagLst xmlns:p="http://schemas.openxmlformats.org/presentationml/2006/main">
  <p:tag name="AS_UNIQUEID" val="1051"/>
  <p:tag name="KSO_WM_BEAUTIFY_FLAG" val=""/>
</p:tagLst>
</file>

<file path=ppt/tags/tag186.xml><?xml version="1.0" encoding="utf-8"?>
<p:tagLst xmlns:p="http://schemas.openxmlformats.org/presentationml/2006/main">
  <p:tag name="AS_UNIQUEID" val="1052"/>
  <p:tag name="KSO_WM_BEAUTIFY_FLAG" val=""/>
</p:tagLst>
</file>

<file path=ppt/tags/tag187.xml><?xml version="1.0" encoding="utf-8"?>
<p:tagLst xmlns:p="http://schemas.openxmlformats.org/presentationml/2006/main">
  <p:tag name="AS_UNIQUEID" val="1053"/>
  <p:tag name="KSO_WM_BEAUTIFY_FLAG" val=""/>
</p:tagLst>
</file>

<file path=ppt/tags/tag188.xml><?xml version="1.0" encoding="utf-8"?>
<p:tagLst xmlns:p="http://schemas.openxmlformats.org/presentationml/2006/main">
  <p:tag name="AS_UNIQUEID" val="1054"/>
  <p:tag name="KSO_WM_BEAUTIFY_FLAG" val=""/>
</p:tagLst>
</file>

<file path=ppt/tags/tag189.xml><?xml version="1.0" encoding="utf-8"?>
<p:tagLst xmlns:p="http://schemas.openxmlformats.org/presentationml/2006/main">
  <p:tag name="AS_UNIQUEID" val="1055"/>
  <p:tag name="KSO_WM_BEAUTIFY_FLAG" val=""/>
</p:tagLst>
</file>

<file path=ppt/tags/tag19.xml><?xml version="1.0" encoding="utf-8"?>
<p:tagLst xmlns:p="http://schemas.openxmlformats.org/presentationml/2006/main">
  <p:tag name="AS_UNIQUEID" val="895"/>
</p:tagLst>
</file>

<file path=ppt/tags/tag190.xml><?xml version="1.0" encoding="utf-8"?>
<p:tagLst xmlns:p="http://schemas.openxmlformats.org/presentationml/2006/main">
  <p:tag name="AS_UNIQUEID" val="1056"/>
  <p:tag name="KSO_WM_BEAUTIFY_FLAG" val=""/>
</p:tagLst>
</file>

<file path=ppt/tags/tag191.xml><?xml version="1.0" encoding="utf-8"?>
<p:tagLst xmlns:p="http://schemas.openxmlformats.org/presentationml/2006/main">
  <p:tag name="AS_UNIQUEID" val="1057"/>
  <p:tag name="KSO_WM_BEAUTIFY_FLAG" val=""/>
</p:tagLst>
</file>

<file path=ppt/tags/tag192.xml><?xml version="1.0" encoding="utf-8"?>
<p:tagLst xmlns:p="http://schemas.openxmlformats.org/presentationml/2006/main">
  <p:tag name="AS_UNIQUEID" val="1058"/>
  <p:tag name="KSO_WM_BEAUTIFY_FLAG" val=""/>
</p:tagLst>
</file>

<file path=ppt/tags/tag193.xml><?xml version="1.0" encoding="utf-8"?>
<p:tagLst xmlns:p="http://schemas.openxmlformats.org/presentationml/2006/main">
  <p:tag name="AS_UNIQUEID" val="1059"/>
  <p:tag name="KSO_WM_BEAUTIFY_FLAG" val=""/>
</p:tagLst>
</file>

<file path=ppt/tags/tag194.xml><?xml version="1.0" encoding="utf-8"?>
<p:tagLst xmlns:p="http://schemas.openxmlformats.org/presentationml/2006/main">
  <p:tag name="AS_UNIQUEID" val="1060"/>
  <p:tag name="KSO_WM_BEAUTIFY_FLAG" val=""/>
</p:tagLst>
</file>

<file path=ppt/tags/tag195.xml><?xml version="1.0" encoding="utf-8"?>
<p:tagLst xmlns:p="http://schemas.openxmlformats.org/presentationml/2006/main">
  <p:tag name="AS_UNIQUEID" val="1061"/>
  <p:tag name="KSO_WM_BEAUTIFY_FLAG" val=""/>
</p:tagLst>
</file>

<file path=ppt/tags/tag196.xml><?xml version="1.0" encoding="utf-8"?>
<p:tagLst xmlns:p="http://schemas.openxmlformats.org/presentationml/2006/main">
  <p:tag name="AS_UNIQUEID" val="1062"/>
  <p:tag name="KSO_WM_BEAUTIFY_FLAG" val=""/>
</p:tagLst>
</file>

<file path=ppt/tags/tag197.xml><?xml version="1.0" encoding="utf-8"?>
<p:tagLst xmlns:p="http://schemas.openxmlformats.org/presentationml/2006/main">
  <p:tag name="AS_UNIQUEID" val="1063"/>
  <p:tag name="KSO_WM_BEAUTIFY_FLAG" val=""/>
</p:tagLst>
</file>

<file path=ppt/tags/tag198.xml><?xml version="1.0" encoding="utf-8"?>
<p:tagLst xmlns:p="http://schemas.openxmlformats.org/presentationml/2006/main">
  <p:tag name="AS_UNIQUEID" val="1064"/>
</p:tagLst>
</file>

<file path=ppt/tags/tag199.xml><?xml version="1.0" encoding="utf-8"?>
<p:tagLst xmlns:p="http://schemas.openxmlformats.org/presentationml/2006/main">
  <p:tag name="AS_UNIQUEID" val="1065"/>
  <p:tag name="KSO_WM_BEAUTIFY_FLAG" val=""/>
</p:tagLst>
</file>

<file path=ppt/tags/tag2.xml><?xml version="1.0" encoding="utf-8"?>
<p:tagLst xmlns:p="http://schemas.openxmlformats.org/presentationml/2006/main">
  <p:tag name="AS_UNIQUEID" val="878"/>
</p:tagLst>
</file>

<file path=ppt/tags/tag20.xml><?xml version="1.0" encoding="utf-8"?>
<p:tagLst xmlns:p="http://schemas.openxmlformats.org/presentationml/2006/main">
  <p:tag name="AS_UNIQUEID" val="896"/>
</p:tagLst>
</file>

<file path=ppt/tags/tag200.xml><?xml version="1.0" encoding="utf-8"?>
<p:tagLst xmlns:p="http://schemas.openxmlformats.org/presentationml/2006/main">
  <p:tag name="AS_UNIQUEID" val="1066"/>
  <p:tag name="KSO_WM_BEAUTIFY_FLAG" val=""/>
</p:tagLst>
</file>

<file path=ppt/tags/tag201.xml><?xml version="1.0" encoding="utf-8"?>
<p:tagLst xmlns:p="http://schemas.openxmlformats.org/presentationml/2006/main">
  <p:tag name="AS_UNIQUEID" val="1067"/>
  <p:tag name="KSO_WM_BEAUTIFY_FLAG" val=""/>
</p:tagLst>
</file>

<file path=ppt/tags/tag202.xml><?xml version="1.0" encoding="utf-8"?>
<p:tagLst xmlns:p="http://schemas.openxmlformats.org/presentationml/2006/main">
  <p:tag name="AS_UNIQUEID" val="1068"/>
</p:tagLst>
</file>

<file path=ppt/tags/tag203.xml><?xml version="1.0" encoding="utf-8"?>
<p:tagLst xmlns:p="http://schemas.openxmlformats.org/presentationml/2006/main">
  <p:tag name="AS_UNIQUEID" val="1069"/>
  <p:tag name="KSO_WM_BEAUTIFY_FLAG" val=""/>
</p:tagLst>
</file>

<file path=ppt/tags/tag204.xml><?xml version="1.0" encoding="utf-8"?>
<p:tagLst xmlns:p="http://schemas.openxmlformats.org/presentationml/2006/main">
  <p:tag name="AS_UNIQUEID" val="1070"/>
  <p:tag name="KSO_WM_BEAUTIFY_FLAG" val=""/>
</p:tagLst>
</file>

<file path=ppt/tags/tag205.xml><?xml version="1.0" encoding="utf-8"?>
<p:tagLst xmlns:p="http://schemas.openxmlformats.org/presentationml/2006/main">
  <p:tag name="AS_UNIQUEID" val="1071"/>
</p:tagLst>
</file>

<file path=ppt/tags/tag206.xml><?xml version="1.0" encoding="utf-8"?>
<p:tagLst xmlns:p="http://schemas.openxmlformats.org/presentationml/2006/main">
  <p:tag name="AS_UNIQUEID" val="1072"/>
</p:tagLst>
</file>

<file path=ppt/tags/tag207.xml><?xml version="1.0" encoding="utf-8"?>
<p:tagLst xmlns:p="http://schemas.openxmlformats.org/presentationml/2006/main">
  <p:tag name="AS_UNIQUEID" val="1073"/>
  <p:tag name="KSO_WM_BEAUTIFY_FLAG" val=""/>
</p:tagLst>
</file>

<file path=ppt/tags/tag208.xml><?xml version="1.0" encoding="utf-8"?>
<p:tagLst xmlns:p="http://schemas.openxmlformats.org/presentationml/2006/main">
  <p:tag name="AS_UNIQUEID" val="1074"/>
  <p:tag name="KSO_WM_BEAUTIFY_FLAG" val=""/>
</p:tagLst>
</file>

<file path=ppt/tags/tag209.xml><?xml version="1.0" encoding="utf-8"?>
<p:tagLst xmlns:p="http://schemas.openxmlformats.org/presentationml/2006/main">
  <p:tag name="AS_UNIQUEID" val="1075"/>
  <p:tag name="KSO_WM_BEAUTIFY_FLAG" val=""/>
</p:tagLst>
</file>

<file path=ppt/tags/tag21.xml><?xml version="1.0" encoding="utf-8"?>
<p:tagLst xmlns:p="http://schemas.openxmlformats.org/presentationml/2006/main">
  <p:tag name="AS_UNIQUEID" val="897"/>
</p:tagLst>
</file>

<file path=ppt/tags/tag210.xml><?xml version="1.0" encoding="utf-8"?>
<p:tagLst xmlns:p="http://schemas.openxmlformats.org/presentationml/2006/main">
  <p:tag name="AS_UNIQUEID" val="1076"/>
</p:tagLst>
</file>

<file path=ppt/tags/tag211.xml><?xml version="1.0" encoding="utf-8"?>
<p:tagLst xmlns:p="http://schemas.openxmlformats.org/presentationml/2006/main">
  <p:tag name="AS_UNIQUEID" val="1077"/>
  <p:tag name="KSO_WM_BEAUTIFY_FLAG" val=""/>
</p:tagLst>
</file>

<file path=ppt/tags/tag212.xml><?xml version="1.0" encoding="utf-8"?>
<p:tagLst xmlns:p="http://schemas.openxmlformats.org/presentationml/2006/main">
  <p:tag name="AS_UNIQUEID" val="1078"/>
  <p:tag name="KSO_WM_BEAUTIFY_FLAG" val=""/>
</p:tagLst>
</file>

<file path=ppt/tags/tag213.xml><?xml version="1.0" encoding="utf-8"?>
<p:tagLst xmlns:p="http://schemas.openxmlformats.org/presentationml/2006/main">
  <p:tag name="AS_UNIQUEID" val="1079"/>
  <p:tag name="KSO_WM_BEAUTIFY_FLAG" val=""/>
</p:tagLst>
</file>

<file path=ppt/tags/tag214.xml><?xml version="1.0" encoding="utf-8"?>
<p:tagLst xmlns:p="http://schemas.openxmlformats.org/presentationml/2006/main">
  <p:tag name="AS_UNIQUEID" val="241"/>
  <p:tag name="KSO_WM_BEAUTIFY_FLAG" val=""/>
</p:tagLst>
</file>

<file path=ppt/tags/tag215.xml><?xml version="1.0" encoding="utf-8"?>
<p:tagLst xmlns:p="http://schemas.openxmlformats.org/presentationml/2006/main">
  <p:tag name="AS_UNIQUEID" val="1080"/>
</p:tagLst>
</file>

<file path=ppt/tags/tag216.xml><?xml version="1.0" encoding="utf-8"?>
<p:tagLst xmlns:p="http://schemas.openxmlformats.org/presentationml/2006/main">
  <p:tag name="AS_UNIQUEID" val="126"/>
  <p:tag name="KSO_WM_BEAUTIFY_FLAG" val=""/>
</p:tagLst>
</file>

<file path=ppt/tags/tag217.xml><?xml version="1.0" encoding="utf-8"?>
<p:tagLst xmlns:p="http://schemas.openxmlformats.org/presentationml/2006/main">
  <p:tag name="AS_UNIQUEID" val="1081"/>
  <p:tag name="KSO_WM_BEAUTIFY_FLAG" val=""/>
</p:tagLst>
</file>

<file path=ppt/tags/tag218.xml><?xml version="1.0" encoding="utf-8"?>
<p:tagLst xmlns:p="http://schemas.openxmlformats.org/presentationml/2006/main">
  <p:tag name="AS_UNIQUEID" val="1082"/>
</p:tagLst>
</file>

<file path=ppt/tags/tag219.xml><?xml version="1.0" encoding="utf-8"?>
<p:tagLst xmlns:p="http://schemas.openxmlformats.org/presentationml/2006/main">
  <p:tag name="AS_UNIQUEID" val="1083"/>
</p:tagLst>
</file>

<file path=ppt/tags/tag22.xml><?xml version="1.0" encoding="utf-8"?>
<p:tagLst xmlns:p="http://schemas.openxmlformats.org/presentationml/2006/main">
  <p:tag name="AS_UNIQUEID" val="898"/>
</p:tagLst>
</file>

<file path=ppt/tags/tag220.xml><?xml version="1.0" encoding="utf-8"?>
<p:tagLst xmlns:p="http://schemas.openxmlformats.org/presentationml/2006/main">
  <p:tag name="AS_UNIQUEID" val="1084"/>
  <p:tag name="KSO_WM_BEAUTIFY_FLAG" val=""/>
</p:tagLst>
</file>

<file path=ppt/tags/tag221.xml><?xml version="1.0" encoding="utf-8"?>
<p:tagLst xmlns:p="http://schemas.openxmlformats.org/presentationml/2006/main">
  <p:tag name="AS_UNIQUEID" val="1085"/>
  <p:tag name="KSO_WM_BEAUTIFY_FLAG" val=""/>
</p:tagLst>
</file>

<file path=ppt/tags/tag222.xml><?xml version="1.0" encoding="utf-8"?>
<p:tagLst xmlns:p="http://schemas.openxmlformats.org/presentationml/2006/main">
  <p:tag name="AS_UNIQUEID" val="1086"/>
  <p:tag name="KSO_WM_BEAUTIFY_FLAG" val=""/>
</p:tagLst>
</file>

<file path=ppt/tags/tag223.xml><?xml version="1.0" encoding="utf-8"?>
<p:tagLst xmlns:p="http://schemas.openxmlformats.org/presentationml/2006/main">
  <p:tag name="AS_UNIQUEID" val="1087"/>
</p:tagLst>
</file>

<file path=ppt/tags/tag224.xml><?xml version="1.0" encoding="utf-8"?>
<p:tagLst xmlns:p="http://schemas.openxmlformats.org/presentationml/2006/main">
  <p:tag name="AS_UNIQUEID" val="1088"/>
</p:tagLst>
</file>

<file path=ppt/tags/tag225.xml><?xml version="1.0" encoding="utf-8"?>
<p:tagLst xmlns:p="http://schemas.openxmlformats.org/presentationml/2006/main">
  <p:tag name="AS_UNIQUEID" val="1089"/>
  <p:tag name="KSO_WM_BEAUTIFY_FLAG" val=""/>
</p:tagLst>
</file>

<file path=ppt/tags/tag226.xml><?xml version="1.0" encoding="utf-8"?>
<p:tagLst xmlns:p="http://schemas.openxmlformats.org/presentationml/2006/main">
  <p:tag name="AS_UNIQUEID" val="1090"/>
  <p:tag name="KSO_WM_BEAUTIFY_FLAG" val=""/>
</p:tagLst>
</file>

<file path=ppt/tags/tag227.xml><?xml version="1.0" encoding="utf-8"?>
<p:tagLst xmlns:p="http://schemas.openxmlformats.org/presentationml/2006/main">
  <p:tag name="AS_UNIQUEID" val="1091"/>
  <p:tag name="KSO_WM_BEAUTIFY_FLAG" val=""/>
</p:tagLst>
</file>

<file path=ppt/tags/tag228.xml><?xml version="1.0" encoding="utf-8"?>
<p:tagLst xmlns:p="http://schemas.openxmlformats.org/presentationml/2006/main">
  <p:tag name="AS_UNIQUEID" val="1092"/>
</p:tagLst>
</file>

<file path=ppt/tags/tag229.xml><?xml version="1.0" encoding="utf-8"?>
<p:tagLst xmlns:p="http://schemas.openxmlformats.org/presentationml/2006/main">
  <p:tag name="AS_UNIQUEID" val="1093"/>
</p:tagLst>
</file>

<file path=ppt/tags/tag23.xml><?xml version="1.0" encoding="utf-8"?>
<p:tagLst xmlns:p="http://schemas.openxmlformats.org/presentationml/2006/main">
  <p:tag name="AS_UNIQUEID" val="899"/>
</p:tagLst>
</file>

<file path=ppt/tags/tag230.xml><?xml version="1.0" encoding="utf-8"?>
<p:tagLst xmlns:p="http://schemas.openxmlformats.org/presentationml/2006/main">
  <p:tag name="AS_UNIQUEID" val="1094"/>
</p:tagLst>
</file>

<file path=ppt/tags/tag231.xml><?xml version="1.0" encoding="utf-8"?>
<p:tagLst xmlns:p="http://schemas.openxmlformats.org/presentationml/2006/main">
  <p:tag name="AS_UNIQUEID" val="1095"/>
</p:tagLst>
</file>

<file path=ppt/tags/tag232.xml><?xml version="1.0" encoding="utf-8"?>
<p:tagLst xmlns:p="http://schemas.openxmlformats.org/presentationml/2006/main">
  <p:tag name="AS_UNIQUEID" val="1096"/>
  <p:tag name="KSO_WM_BEAUTIFY_FLAG" val=""/>
</p:tagLst>
</file>

<file path=ppt/tags/tag233.xml><?xml version="1.0" encoding="utf-8"?>
<p:tagLst xmlns:p="http://schemas.openxmlformats.org/presentationml/2006/main">
  <p:tag name="AS_UNIQUEID" val="1097"/>
  <p:tag name="KSO_WM_BEAUTIFY_FLAG" val=""/>
</p:tagLst>
</file>

<file path=ppt/tags/tag234.xml><?xml version="1.0" encoding="utf-8"?>
<p:tagLst xmlns:p="http://schemas.openxmlformats.org/presentationml/2006/main">
  <p:tag name="AS_UNIQUEID" val="1098"/>
  <p:tag name="KSO_WM_BEAUTIFY_FLAG" val=""/>
</p:tagLst>
</file>

<file path=ppt/tags/tag235.xml><?xml version="1.0" encoding="utf-8"?>
<p:tagLst xmlns:p="http://schemas.openxmlformats.org/presentationml/2006/main">
  <p:tag name="AS_UNIQUEID" val="1099"/>
</p:tagLst>
</file>

<file path=ppt/tags/tag236.xml><?xml version="1.0" encoding="utf-8"?>
<p:tagLst xmlns:p="http://schemas.openxmlformats.org/presentationml/2006/main">
  <p:tag name="AS_UNIQUEID" val="1100"/>
</p:tagLst>
</file>

<file path=ppt/tags/tag237.xml><?xml version="1.0" encoding="utf-8"?>
<p:tagLst xmlns:p="http://schemas.openxmlformats.org/presentationml/2006/main">
  <p:tag name="AS_UNIQUEID" val="1101"/>
</p:tagLst>
</file>

<file path=ppt/tags/tag238.xml><?xml version="1.0" encoding="utf-8"?>
<p:tagLst xmlns:p="http://schemas.openxmlformats.org/presentationml/2006/main">
  <p:tag name="AS_UNIQUEID" val="1102"/>
  <p:tag name="KSO_WM_BEAUTIFY_FLAG" val=""/>
</p:tagLst>
</file>

<file path=ppt/tags/tag239.xml><?xml version="1.0" encoding="utf-8"?>
<p:tagLst xmlns:p="http://schemas.openxmlformats.org/presentationml/2006/main">
  <p:tag name="AS_UNIQUEID" val="1103"/>
  <p:tag name="KSO_WM_BEAUTIFY_FLAG" val=""/>
</p:tagLst>
</file>

<file path=ppt/tags/tag24.xml><?xml version="1.0" encoding="utf-8"?>
<p:tagLst xmlns:p="http://schemas.openxmlformats.org/presentationml/2006/main">
  <p:tag name="AS_UNIQUEID" val="900"/>
</p:tagLst>
</file>

<file path=ppt/tags/tag240.xml><?xml version="1.0" encoding="utf-8"?>
<p:tagLst xmlns:p="http://schemas.openxmlformats.org/presentationml/2006/main">
  <p:tag name="AS_UNIQUEID" val="1104"/>
  <p:tag name="KSO_WM_BEAUTIFY_FLAG" val=""/>
</p:tagLst>
</file>

<file path=ppt/tags/tag241.xml><?xml version="1.0" encoding="utf-8"?>
<p:tagLst xmlns:p="http://schemas.openxmlformats.org/presentationml/2006/main">
  <p:tag name="AS_UNIQUEID" val="1105"/>
</p:tagLst>
</file>

<file path=ppt/tags/tag242.xml><?xml version="1.0" encoding="utf-8"?>
<p:tagLst xmlns:p="http://schemas.openxmlformats.org/presentationml/2006/main">
  <p:tag name="AS_UNIQUEID" val="1106"/>
</p:tagLst>
</file>

<file path=ppt/tags/tag243.xml><?xml version="1.0" encoding="utf-8"?>
<p:tagLst xmlns:p="http://schemas.openxmlformats.org/presentationml/2006/main">
  <p:tag name="AS_UNIQUEID" val="1107"/>
</p:tagLst>
</file>

<file path=ppt/tags/tag244.xml><?xml version="1.0" encoding="utf-8"?>
<p:tagLst xmlns:p="http://schemas.openxmlformats.org/presentationml/2006/main">
  <p:tag name="AS_UNIQUEID" val="1108"/>
</p:tagLst>
</file>

<file path=ppt/tags/tag245.xml><?xml version="1.0" encoding="utf-8"?>
<p:tagLst xmlns:p="http://schemas.openxmlformats.org/presentationml/2006/main">
  <p:tag name="AS_UNIQUEID" val="1109"/>
</p:tagLst>
</file>

<file path=ppt/tags/tag246.xml><?xml version="1.0" encoding="utf-8"?>
<p:tagLst xmlns:p="http://schemas.openxmlformats.org/presentationml/2006/main">
  <p:tag name="AS_UNIQUEID" val="1110"/>
</p:tagLst>
</file>

<file path=ppt/tags/tag247.xml><?xml version="1.0" encoding="utf-8"?>
<p:tagLst xmlns:p="http://schemas.openxmlformats.org/presentationml/2006/main">
  <p:tag name="AS_UNIQUEID" val="1111"/>
</p:tagLst>
</file>

<file path=ppt/tags/tag248.xml><?xml version="1.0" encoding="utf-8"?>
<p:tagLst xmlns:p="http://schemas.openxmlformats.org/presentationml/2006/main">
  <p:tag name="AS_UNIQUEID" val="1112"/>
</p:tagLst>
</file>

<file path=ppt/tags/tag249.xml><?xml version="1.0" encoding="utf-8"?>
<p:tagLst xmlns:p="http://schemas.openxmlformats.org/presentationml/2006/main">
  <p:tag name="AS_UNIQUEID" val="1113"/>
</p:tagLst>
</file>

<file path=ppt/tags/tag25.xml><?xml version="1.0" encoding="utf-8"?>
<p:tagLst xmlns:p="http://schemas.openxmlformats.org/presentationml/2006/main">
  <p:tag name="AS_UNIQUEID" val="901"/>
</p:tagLst>
</file>

<file path=ppt/tags/tag250.xml><?xml version="1.0" encoding="utf-8"?>
<p:tagLst xmlns:p="http://schemas.openxmlformats.org/presentationml/2006/main">
  <p:tag name="AS_UNIQUEID" val="1114"/>
</p:tagLst>
</file>

<file path=ppt/tags/tag251.xml><?xml version="1.0" encoding="utf-8"?>
<p:tagLst xmlns:p="http://schemas.openxmlformats.org/presentationml/2006/main">
  <p:tag name="AS_UNIQUEID" val="1115"/>
</p:tagLst>
</file>

<file path=ppt/tags/tag252.xml><?xml version="1.0" encoding="utf-8"?>
<p:tagLst xmlns:p="http://schemas.openxmlformats.org/presentationml/2006/main">
  <p:tag name="AS_UNIQUEID" val="1116"/>
</p:tagLst>
</file>

<file path=ppt/tags/tag253.xml><?xml version="1.0" encoding="utf-8"?>
<p:tagLst xmlns:p="http://schemas.openxmlformats.org/presentationml/2006/main">
  <p:tag name="AS_UNIQUEID" val="1117"/>
</p:tagLst>
</file>

<file path=ppt/tags/tag254.xml><?xml version="1.0" encoding="utf-8"?>
<p:tagLst xmlns:p="http://schemas.openxmlformats.org/presentationml/2006/main">
  <p:tag name="AS_UNIQUEID" val="1118"/>
</p:tagLst>
</file>

<file path=ppt/tags/tag255.xml><?xml version="1.0" encoding="utf-8"?>
<p:tagLst xmlns:p="http://schemas.openxmlformats.org/presentationml/2006/main">
  <p:tag name="AS_UNIQUEID" val="1119"/>
</p:tagLst>
</file>

<file path=ppt/tags/tag256.xml><?xml version="1.0" encoding="utf-8"?>
<p:tagLst xmlns:p="http://schemas.openxmlformats.org/presentationml/2006/main">
  <p:tag name="AS_UNIQUEID" val="1120"/>
</p:tagLst>
</file>

<file path=ppt/tags/tag257.xml><?xml version="1.0" encoding="utf-8"?>
<p:tagLst xmlns:p="http://schemas.openxmlformats.org/presentationml/2006/main">
  <p:tag name="AS_UNIQUEID" val="1121"/>
</p:tagLst>
</file>

<file path=ppt/tags/tag258.xml><?xml version="1.0" encoding="utf-8"?>
<p:tagLst xmlns:p="http://schemas.openxmlformats.org/presentationml/2006/main">
  <p:tag name="AS_UNIQUEID" val="1122"/>
</p:tagLst>
</file>

<file path=ppt/tags/tag259.xml><?xml version="1.0" encoding="utf-8"?>
<p:tagLst xmlns:p="http://schemas.openxmlformats.org/presentationml/2006/main">
  <p:tag name="AS_UNIQUEID" val="1123"/>
</p:tagLst>
</file>

<file path=ppt/tags/tag26.xml><?xml version="1.0" encoding="utf-8"?>
<p:tagLst xmlns:p="http://schemas.openxmlformats.org/presentationml/2006/main">
  <p:tag name="AS_UNIQUEID" val="902"/>
</p:tagLst>
</file>

<file path=ppt/tags/tag260.xml><?xml version="1.0" encoding="utf-8"?>
<p:tagLst xmlns:p="http://schemas.openxmlformats.org/presentationml/2006/main">
  <p:tag name="AS_UNIQUEID" val="1124"/>
</p:tagLst>
</file>

<file path=ppt/tags/tag261.xml><?xml version="1.0" encoding="utf-8"?>
<p:tagLst xmlns:p="http://schemas.openxmlformats.org/presentationml/2006/main">
  <p:tag name="AS_UNIQUEID" val="1125"/>
</p:tagLst>
</file>

<file path=ppt/tags/tag262.xml><?xml version="1.0" encoding="utf-8"?>
<p:tagLst xmlns:p="http://schemas.openxmlformats.org/presentationml/2006/main">
  <p:tag name="AS_UNIQUEID" val="1126"/>
</p:tagLst>
</file>

<file path=ppt/tags/tag263.xml><?xml version="1.0" encoding="utf-8"?>
<p:tagLst xmlns:p="http://schemas.openxmlformats.org/presentationml/2006/main">
  <p:tag name="AS_UNIQUEID" val="1127"/>
  <p:tag name="KSO_WM_BEAUTIFY_FLAG" val=""/>
</p:tagLst>
</file>

<file path=ppt/tags/tag264.xml><?xml version="1.0" encoding="utf-8"?>
<p:tagLst xmlns:p="http://schemas.openxmlformats.org/presentationml/2006/main">
  <p:tag name="AS_UNIQUEID" val="1128"/>
  <p:tag name="KSO_WM_BEAUTIFY_FLAG" val=""/>
</p:tagLst>
</file>

<file path=ppt/tags/tag265.xml><?xml version="1.0" encoding="utf-8"?>
<p:tagLst xmlns:p="http://schemas.openxmlformats.org/presentationml/2006/main">
  <p:tag name="AS_UNIQUEID" val="1129"/>
  <p:tag name="KSO_WM_BEAUTIFY_FLAG" val=""/>
</p:tagLst>
</file>

<file path=ppt/tags/tag266.xml><?xml version="1.0" encoding="utf-8"?>
<p:tagLst xmlns:p="http://schemas.openxmlformats.org/presentationml/2006/main">
  <p:tag name="AS_UNIQUEID" val="1130"/>
  <p:tag name="KSO_WM_BEAUTIFY_FLAG" val=""/>
</p:tagLst>
</file>

<file path=ppt/tags/tag267.xml><?xml version="1.0" encoding="utf-8"?>
<p:tagLst xmlns:p="http://schemas.openxmlformats.org/presentationml/2006/main">
  <p:tag name="AS_UNIQUEID" val="1131"/>
  <p:tag name="KSO_WM_BEAUTIFY_FLAG" val=""/>
</p:tagLst>
</file>

<file path=ppt/tags/tag268.xml><?xml version="1.0" encoding="utf-8"?>
<p:tagLst xmlns:p="http://schemas.openxmlformats.org/presentationml/2006/main">
  <p:tag name="AS_UNIQUEID" val="1132"/>
  <p:tag name="KSO_WM_BEAUTIFY_FLAG" val=""/>
</p:tagLst>
</file>

<file path=ppt/tags/tag269.xml><?xml version="1.0" encoding="utf-8"?>
<p:tagLst xmlns:p="http://schemas.openxmlformats.org/presentationml/2006/main">
  <p:tag name="AS_UNIQUEID" val="1133"/>
  <p:tag name="KSO_WM_BEAUTIFY_FLAG" val=""/>
</p:tagLst>
</file>

<file path=ppt/tags/tag27.xml><?xml version="1.0" encoding="utf-8"?>
<p:tagLst xmlns:p="http://schemas.openxmlformats.org/presentationml/2006/main">
  <p:tag name="AS_UNIQUEID" val="903"/>
</p:tagLst>
</file>

<file path=ppt/tags/tag270.xml><?xml version="1.0" encoding="utf-8"?>
<p:tagLst xmlns:p="http://schemas.openxmlformats.org/presentationml/2006/main">
  <p:tag name="AS_UNIQUEID" val="1134"/>
  <p:tag name="KSO_WM_BEAUTIFY_FLAG" val=""/>
</p:tagLst>
</file>

<file path=ppt/tags/tag271.xml><?xml version="1.0" encoding="utf-8"?>
<p:tagLst xmlns:p="http://schemas.openxmlformats.org/presentationml/2006/main">
  <p:tag name="AS_UNIQUEID" val="1135"/>
  <p:tag name="KSO_WM_BEAUTIFY_FLAG" val=""/>
</p:tagLst>
</file>

<file path=ppt/tags/tag272.xml><?xml version="1.0" encoding="utf-8"?>
<p:tagLst xmlns:p="http://schemas.openxmlformats.org/presentationml/2006/main">
  <p:tag name="AS_UNIQUEID" val="1136"/>
  <p:tag name="KSO_WM_BEAUTIFY_FLAG" val=""/>
</p:tagLst>
</file>

<file path=ppt/tags/tag273.xml><?xml version="1.0" encoding="utf-8"?>
<p:tagLst xmlns:p="http://schemas.openxmlformats.org/presentationml/2006/main">
  <p:tag name="AS_UNIQUEID" val="1137"/>
  <p:tag name="KSO_WM_BEAUTIFY_FLAG" val=""/>
</p:tagLst>
</file>

<file path=ppt/tags/tag274.xml><?xml version="1.0" encoding="utf-8"?>
<p:tagLst xmlns:p="http://schemas.openxmlformats.org/presentationml/2006/main">
  <p:tag name="AS_UNIQUEID" val="1138"/>
  <p:tag name="KSO_WM_BEAUTIFY_FLAG" val=""/>
</p:tagLst>
</file>

<file path=ppt/tags/tag275.xml><?xml version="1.0" encoding="utf-8"?>
<p:tagLst xmlns:p="http://schemas.openxmlformats.org/presentationml/2006/main">
  <p:tag name="AS_UNIQUEID" val="1139"/>
  <p:tag name="KSO_WM_BEAUTIFY_FLAG" val=""/>
</p:tagLst>
</file>

<file path=ppt/tags/tag276.xml><?xml version="1.0" encoding="utf-8"?>
<p:tagLst xmlns:p="http://schemas.openxmlformats.org/presentationml/2006/main">
  <p:tag name="AS_UNIQUEID" val="1140"/>
  <p:tag name="KSO_WM_BEAUTIFY_FLAG" val=""/>
</p:tagLst>
</file>

<file path=ppt/tags/tag277.xml><?xml version="1.0" encoding="utf-8"?>
<p:tagLst xmlns:p="http://schemas.openxmlformats.org/presentationml/2006/main">
  <p:tag name="AS_UNIQUEID" val="1141"/>
  <p:tag name="KSO_WM_BEAUTIFY_FLAG" val=""/>
</p:tagLst>
</file>

<file path=ppt/tags/tag278.xml><?xml version="1.0" encoding="utf-8"?>
<p:tagLst xmlns:p="http://schemas.openxmlformats.org/presentationml/2006/main">
  <p:tag name="AS_UNIQUEID" val="1142"/>
  <p:tag name="KSO_WM_BEAUTIFY_FLAG" val=""/>
</p:tagLst>
</file>

<file path=ppt/tags/tag279.xml><?xml version="1.0" encoding="utf-8"?>
<p:tagLst xmlns:p="http://schemas.openxmlformats.org/presentationml/2006/main">
  <p:tag name="AS_UNIQUEID" val="1143"/>
  <p:tag name="KSO_WM_BEAUTIFY_FLAG" val=""/>
</p:tagLst>
</file>

<file path=ppt/tags/tag28.xml><?xml version="1.0" encoding="utf-8"?>
<p:tagLst xmlns:p="http://schemas.openxmlformats.org/presentationml/2006/main">
  <p:tag name="AS_UNIQUEID" val="904"/>
</p:tagLst>
</file>

<file path=ppt/tags/tag280.xml><?xml version="1.0" encoding="utf-8"?>
<p:tagLst xmlns:p="http://schemas.openxmlformats.org/presentationml/2006/main">
  <p:tag name="AS_UNIQUEID" val="1144"/>
  <p:tag name="KSO_WM_BEAUTIFY_FLAG" val=""/>
</p:tagLst>
</file>

<file path=ppt/tags/tag281.xml><?xml version="1.0" encoding="utf-8"?>
<p:tagLst xmlns:p="http://schemas.openxmlformats.org/presentationml/2006/main">
  <p:tag name="AS_UNIQUEID" val="1145"/>
  <p:tag name="KSO_WM_BEAUTIFY_FLAG" val=""/>
</p:tagLst>
</file>

<file path=ppt/tags/tag282.xml><?xml version="1.0" encoding="utf-8"?>
<p:tagLst xmlns:p="http://schemas.openxmlformats.org/presentationml/2006/main">
  <p:tag name="AS_UNIQUEID" val="1146"/>
  <p:tag name="KSO_WM_BEAUTIFY_FLAG" val=""/>
</p:tagLst>
</file>

<file path=ppt/tags/tag283.xml><?xml version="1.0" encoding="utf-8"?>
<p:tagLst xmlns:p="http://schemas.openxmlformats.org/presentationml/2006/main">
  <p:tag name="AS_UNIQUEID" val="1147"/>
  <p:tag name="KSO_WM_BEAUTIFY_FLAG" val=""/>
</p:tagLst>
</file>

<file path=ppt/tags/tag284.xml><?xml version="1.0" encoding="utf-8"?>
<p:tagLst xmlns:p="http://schemas.openxmlformats.org/presentationml/2006/main">
  <p:tag name="AS_UNIQUEID" val="1148"/>
  <p:tag name="KSO_WM_BEAUTIFY_FLAG" val=""/>
</p:tagLst>
</file>

<file path=ppt/tags/tag285.xml><?xml version="1.0" encoding="utf-8"?>
<p:tagLst xmlns:p="http://schemas.openxmlformats.org/presentationml/2006/main">
  <p:tag name="AS_UNIQUEID" val="1149"/>
  <p:tag name="KSO_WM_BEAUTIFY_FLAG" val=""/>
</p:tagLst>
</file>

<file path=ppt/tags/tag286.xml><?xml version="1.0" encoding="utf-8"?>
<p:tagLst xmlns:p="http://schemas.openxmlformats.org/presentationml/2006/main">
  <p:tag name="AS_UNIQUEID" val="1150"/>
  <p:tag name="KSO_WM_BEAUTIFY_FLAG" val=""/>
</p:tagLst>
</file>

<file path=ppt/tags/tag287.xml><?xml version="1.0" encoding="utf-8"?>
<p:tagLst xmlns:p="http://schemas.openxmlformats.org/presentationml/2006/main">
  <p:tag name="AS_UNIQUEID" val="1151"/>
  <p:tag name="KSO_WM_BEAUTIFY_FLAG" val=""/>
</p:tagLst>
</file>

<file path=ppt/tags/tag288.xml><?xml version="1.0" encoding="utf-8"?>
<p:tagLst xmlns:p="http://schemas.openxmlformats.org/presentationml/2006/main">
  <p:tag name="AS_UNIQUEID" val="1152"/>
  <p:tag name="KSO_WM_BEAUTIFY_FLAG" val=""/>
</p:tagLst>
</file>

<file path=ppt/tags/tag289.xml><?xml version="1.0" encoding="utf-8"?>
<p:tagLst xmlns:p="http://schemas.openxmlformats.org/presentationml/2006/main">
  <p:tag name="AS_UNIQUEID" val="1153"/>
  <p:tag name="KSO_WM_BEAUTIFY_FLAG" val=""/>
</p:tagLst>
</file>

<file path=ppt/tags/tag29.xml><?xml version="1.0" encoding="utf-8"?>
<p:tagLst xmlns:p="http://schemas.openxmlformats.org/presentationml/2006/main">
  <p:tag name="AS_UNIQUEID" val="905"/>
</p:tagLst>
</file>

<file path=ppt/tags/tag290.xml><?xml version="1.0" encoding="utf-8"?>
<p:tagLst xmlns:p="http://schemas.openxmlformats.org/presentationml/2006/main">
  <p:tag name="AS_UNIQUEID" val="1154"/>
  <p:tag name="KSO_WM_BEAUTIFY_FLAG" val=""/>
</p:tagLst>
</file>

<file path=ppt/tags/tag291.xml><?xml version="1.0" encoding="utf-8"?>
<p:tagLst xmlns:p="http://schemas.openxmlformats.org/presentationml/2006/main">
  <p:tag name="AS_UNIQUEID" val="1155"/>
</p:tagLst>
</file>

<file path=ppt/tags/tag292.xml><?xml version="1.0" encoding="utf-8"?>
<p:tagLst xmlns:p="http://schemas.openxmlformats.org/presentationml/2006/main">
  <p:tag name="AS_UNIQUEID" val="1156"/>
  <p:tag name="KSO_WM_BEAUTIFY_FLAG" val=""/>
</p:tagLst>
</file>

<file path=ppt/tags/tag293.xml><?xml version="1.0" encoding="utf-8"?>
<p:tagLst xmlns:p="http://schemas.openxmlformats.org/presentationml/2006/main">
  <p:tag name="AS_UNIQUEID" val="1157"/>
  <p:tag name="KSO_WM_BEAUTIFY_FLAG" val=""/>
</p:tagLst>
</file>

<file path=ppt/tags/tag294.xml><?xml version="1.0" encoding="utf-8"?>
<p:tagLst xmlns:p="http://schemas.openxmlformats.org/presentationml/2006/main">
  <p:tag name="AS_UNIQUEID" val="1158"/>
  <p:tag name="KSO_WM_BEAUTIFY_FLAG" val=""/>
</p:tagLst>
</file>

<file path=ppt/tags/tag295.xml><?xml version="1.0" encoding="utf-8"?>
<p:tagLst xmlns:p="http://schemas.openxmlformats.org/presentationml/2006/main">
  <p:tag name="AS_UNIQUEID" val="1159"/>
  <p:tag name="KSO_WM_BEAUTIFY_FLAG" val=""/>
</p:tagLst>
</file>

<file path=ppt/tags/tag296.xml><?xml version="1.0" encoding="utf-8"?>
<p:tagLst xmlns:p="http://schemas.openxmlformats.org/presentationml/2006/main">
  <p:tag name="AS_UNIQUEID" val="1160"/>
  <p:tag name="KSO_WM_BEAUTIFY_FLAG" val=""/>
</p:tagLst>
</file>

<file path=ppt/tags/tag297.xml><?xml version="1.0" encoding="utf-8"?>
<p:tagLst xmlns:p="http://schemas.openxmlformats.org/presentationml/2006/main">
  <p:tag name="AS_UNIQUEID" val="1161"/>
  <p:tag name="KSO_WM_BEAUTIFY_FLAG" val=""/>
</p:tagLst>
</file>

<file path=ppt/tags/tag298.xml><?xml version="1.0" encoding="utf-8"?>
<p:tagLst xmlns:p="http://schemas.openxmlformats.org/presentationml/2006/main">
  <p:tag name="AS_UNIQUEID" val="1162"/>
  <p:tag name="KSO_WM_BEAUTIFY_FLAG" val=""/>
</p:tagLst>
</file>

<file path=ppt/tags/tag299.xml><?xml version="1.0" encoding="utf-8"?>
<p:tagLst xmlns:p="http://schemas.openxmlformats.org/presentationml/2006/main">
  <p:tag name="AS_UNIQUEID" val="1163"/>
  <p:tag name="KSO_WM_BEAUTIFY_FLAG" val=""/>
</p:tagLst>
</file>

<file path=ppt/tags/tag3.xml><?xml version="1.0" encoding="utf-8"?>
<p:tagLst xmlns:p="http://schemas.openxmlformats.org/presentationml/2006/main">
  <p:tag name="AS_UNIQUEID" val="879"/>
</p:tagLst>
</file>

<file path=ppt/tags/tag30.xml><?xml version="1.0" encoding="utf-8"?>
<p:tagLst xmlns:p="http://schemas.openxmlformats.org/presentationml/2006/main">
  <p:tag name="AS_UNIQUEID" val="906"/>
</p:tagLst>
</file>

<file path=ppt/tags/tag300.xml><?xml version="1.0" encoding="utf-8"?>
<p:tagLst xmlns:p="http://schemas.openxmlformats.org/presentationml/2006/main">
  <p:tag name="AS_UNIQUEID" val="1164"/>
  <p:tag name="KSO_WM_BEAUTIFY_FLAG" val=""/>
</p:tagLst>
</file>

<file path=ppt/tags/tag301.xml><?xml version="1.0" encoding="utf-8"?>
<p:tagLst xmlns:p="http://schemas.openxmlformats.org/presentationml/2006/main">
  <p:tag name="AS_UNIQUEID" val="1165"/>
  <p:tag name="KSO_WM_BEAUTIFY_FLAG" val=""/>
</p:tagLst>
</file>

<file path=ppt/tags/tag302.xml><?xml version="1.0" encoding="utf-8"?>
<p:tagLst xmlns:p="http://schemas.openxmlformats.org/presentationml/2006/main">
  <p:tag name="AS_UNIQUEID" val="1166"/>
  <p:tag name="KSO_WM_BEAUTIFY_FLAG" val=""/>
</p:tagLst>
</file>

<file path=ppt/tags/tag303.xml><?xml version="1.0" encoding="utf-8"?>
<p:tagLst xmlns:p="http://schemas.openxmlformats.org/presentationml/2006/main">
  <p:tag name="AS_UNIQUEID" val="1167"/>
  <p:tag name="KSO_WM_BEAUTIFY_FLAG" val=""/>
</p:tagLst>
</file>

<file path=ppt/tags/tag304.xml><?xml version="1.0" encoding="utf-8"?>
<p:tagLst xmlns:p="http://schemas.openxmlformats.org/presentationml/2006/main">
  <p:tag name="AS_UNIQUEID" val="1168"/>
  <p:tag name="KSO_WM_BEAUTIFY_FLAG" val=""/>
</p:tagLst>
</file>

<file path=ppt/tags/tag305.xml><?xml version="1.0" encoding="utf-8"?>
<p:tagLst xmlns:p="http://schemas.openxmlformats.org/presentationml/2006/main">
  <p:tag name="AS_UNIQUEID" val="1169"/>
  <p:tag name="KSO_WM_BEAUTIFY_FLAG" val=""/>
</p:tagLst>
</file>

<file path=ppt/tags/tag306.xml><?xml version="1.0" encoding="utf-8"?>
<p:tagLst xmlns:p="http://schemas.openxmlformats.org/presentationml/2006/main">
  <p:tag name="AS_UNIQUEID" val="1170"/>
  <p:tag name="KSO_WM_BEAUTIFY_FLAG" val=""/>
</p:tagLst>
</file>

<file path=ppt/tags/tag307.xml><?xml version="1.0" encoding="utf-8"?>
<p:tagLst xmlns:p="http://schemas.openxmlformats.org/presentationml/2006/main">
  <p:tag name="AS_UNIQUEID" val="1171"/>
  <p:tag name="KSO_WM_BEAUTIFY_FLAG" val=""/>
</p:tagLst>
</file>

<file path=ppt/tags/tag308.xml><?xml version="1.0" encoding="utf-8"?>
<p:tagLst xmlns:p="http://schemas.openxmlformats.org/presentationml/2006/main">
  <p:tag name="AS_UNIQUEID" val="1172"/>
  <p:tag name="KSO_WM_BEAUTIFY_FLAG" val=""/>
</p:tagLst>
</file>

<file path=ppt/tags/tag309.xml><?xml version="1.0" encoding="utf-8"?>
<p:tagLst xmlns:p="http://schemas.openxmlformats.org/presentationml/2006/main">
  <p:tag name="AS_UNIQUEID" val="1173"/>
  <p:tag name="KSO_WM_BEAUTIFY_FLAG" val=""/>
</p:tagLst>
</file>

<file path=ppt/tags/tag31.xml><?xml version="1.0" encoding="utf-8"?>
<p:tagLst xmlns:p="http://schemas.openxmlformats.org/presentationml/2006/main">
  <p:tag name="AS_UNIQUEID" val="907"/>
</p:tagLst>
</file>

<file path=ppt/tags/tag310.xml><?xml version="1.0" encoding="utf-8"?>
<p:tagLst xmlns:p="http://schemas.openxmlformats.org/presentationml/2006/main">
  <p:tag name="AS_UNIQUEID" val="1174"/>
  <p:tag name="KSO_WM_BEAUTIFY_FLAG" val=""/>
</p:tagLst>
</file>

<file path=ppt/tags/tag311.xml><?xml version="1.0" encoding="utf-8"?>
<p:tagLst xmlns:p="http://schemas.openxmlformats.org/presentationml/2006/main">
  <p:tag name="AS_UNIQUEID" val="1175"/>
  <p:tag name="KSO_WM_BEAUTIFY_FLAG" val=""/>
</p:tagLst>
</file>

<file path=ppt/tags/tag312.xml><?xml version="1.0" encoding="utf-8"?>
<p:tagLst xmlns:p="http://schemas.openxmlformats.org/presentationml/2006/main">
  <p:tag name="AS_UNIQUEID" val="1176"/>
  <p:tag name="KSO_WM_BEAUTIFY_FLAG" val=""/>
</p:tagLst>
</file>

<file path=ppt/tags/tag313.xml><?xml version="1.0" encoding="utf-8"?>
<p:tagLst xmlns:p="http://schemas.openxmlformats.org/presentationml/2006/main">
  <p:tag name="AS_UNIQUEID" val="1177"/>
  <p:tag name="KSO_WM_BEAUTIFY_FLAG" val=""/>
</p:tagLst>
</file>

<file path=ppt/tags/tag314.xml><?xml version="1.0" encoding="utf-8"?>
<p:tagLst xmlns:p="http://schemas.openxmlformats.org/presentationml/2006/main">
  <p:tag name="AS_UNIQUEID" val="1178"/>
  <p:tag name="KSO_WM_BEAUTIFY_FLAG" val=""/>
</p:tagLst>
</file>

<file path=ppt/tags/tag315.xml><?xml version="1.0" encoding="utf-8"?>
<p:tagLst xmlns:p="http://schemas.openxmlformats.org/presentationml/2006/main">
  <p:tag name="AS_UNIQUEID" val="1179"/>
  <p:tag name="KSO_WM_BEAUTIFY_FLAG" val=""/>
</p:tagLst>
</file>

<file path=ppt/tags/tag316.xml><?xml version="1.0" encoding="utf-8"?>
<p:tagLst xmlns:p="http://schemas.openxmlformats.org/presentationml/2006/main">
  <p:tag name="AS_UNIQUEID" val="1180"/>
  <p:tag name="KSO_WM_BEAUTIFY_FLAG" val=""/>
</p:tagLst>
</file>

<file path=ppt/tags/tag317.xml><?xml version="1.0" encoding="utf-8"?>
<p:tagLst xmlns:p="http://schemas.openxmlformats.org/presentationml/2006/main">
  <p:tag name="AS_UNIQUEID" val="1181"/>
  <p:tag name="KSO_WM_BEAUTIFY_FLAG" val=""/>
</p:tagLst>
</file>

<file path=ppt/tags/tag318.xml><?xml version="1.0" encoding="utf-8"?>
<p:tagLst xmlns:p="http://schemas.openxmlformats.org/presentationml/2006/main">
  <p:tag name="AS_UNIQUEID" val="1182"/>
  <p:tag name="KSO_WM_BEAUTIFY_FLAG" val=""/>
</p:tagLst>
</file>

<file path=ppt/tags/tag319.xml><?xml version="1.0" encoding="utf-8"?>
<p:tagLst xmlns:p="http://schemas.openxmlformats.org/presentationml/2006/main">
  <p:tag name="AS_UNIQUEID" val="1183"/>
  <p:tag name="KSO_WM_BEAUTIFY_FLAG" val=""/>
</p:tagLst>
</file>

<file path=ppt/tags/tag32.xml><?xml version="1.0" encoding="utf-8"?>
<p:tagLst xmlns:p="http://schemas.openxmlformats.org/presentationml/2006/main">
  <p:tag name="AS_UNIQUEID" val="908"/>
</p:tagLst>
</file>

<file path=ppt/tags/tag320.xml><?xml version="1.0" encoding="utf-8"?>
<p:tagLst xmlns:p="http://schemas.openxmlformats.org/presentationml/2006/main">
  <p:tag name="AS_UNIQUEID" val="1184"/>
  <p:tag name="KSO_WM_BEAUTIFY_FLAG" val=""/>
</p:tagLst>
</file>

<file path=ppt/tags/tag321.xml><?xml version="1.0" encoding="utf-8"?>
<p:tagLst xmlns:p="http://schemas.openxmlformats.org/presentationml/2006/main">
  <p:tag name="AS_UNIQUEID" val="1185"/>
</p:tagLst>
</file>

<file path=ppt/tags/tag322.xml><?xml version="1.0" encoding="utf-8"?>
<p:tagLst xmlns:p="http://schemas.openxmlformats.org/presentationml/2006/main">
  <p:tag name="AS_UNIQUEID" val="1186"/>
  <p:tag name="KSO_WM_BEAUTIFY_FLAG" val=""/>
</p:tagLst>
</file>

<file path=ppt/tags/tag323.xml><?xml version="1.0" encoding="utf-8"?>
<p:tagLst xmlns:p="http://schemas.openxmlformats.org/presentationml/2006/main">
  <p:tag name="AS_UNIQUEID" val="1187"/>
  <p:tag name="KSO_WM_BEAUTIFY_FLAG" val=""/>
</p:tagLst>
</file>

<file path=ppt/tags/tag324.xml><?xml version="1.0" encoding="utf-8"?>
<p:tagLst xmlns:p="http://schemas.openxmlformats.org/presentationml/2006/main">
  <p:tag name="AS_UNIQUEID" val="1188"/>
  <p:tag name="KSO_WM_BEAUTIFY_FLAG" val=""/>
</p:tagLst>
</file>

<file path=ppt/tags/tag325.xml><?xml version="1.0" encoding="utf-8"?>
<p:tagLst xmlns:p="http://schemas.openxmlformats.org/presentationml/2006/main">
  <p:tag name="AS_UNIQUEID" val="1189"/>
  <p:tag name="KSO_WM_BEAUTIFY_FLAG" val=""/>
</p:tagLst>
</file>

<file path=ppt/tags/tag326.xml><?xml version="1.0" encoding="utf-8"?>
<p:tagLst xmlns:p="http://schemas.openxmlformats.org/presentationml/2006/main">
  <p:tag name="AS_UNIQUEID" val="1190"/>
  <p:tag name="KSO_WM_BEAUTIFY_FLAG" val=""/>
</p:tagLst>
</file>

<file path=ppt/tags/tag327.xml><?xml version="1.0" encoding="utf-8"?>
<p:tagLst xmlns:p="http://schemas.openxmlformats.org/presentationml/2006/main">
  <p:tag name="AS_UNIQUEID" val="1191"/>
  <p:tag name="KSO_WM_BEAUTIFY_FLAG" val=""/>
</p:tagLst>
</file>

<file path=ppt/tags/tag328.xml><?xml version="1.0" encoding="utf-8"?>
<p:tagLst xmlns:p="http://schemas.openxmlformats.org/presentationml/2006/main">
  <p:tag name="AS_UNIQUEID" val="1192"/>
  <p:tag name="KSO_WM_BEAUTIFY_FLAG" val=""/>
</p:tagLst>
</file>

<file path=ppt/tags/tag329.xml><?xml version="1.0" encoding="utf-8"?>
<p:tagLst xmlns:p="http://schemas.openxmlformats.org/presentationml/2006/main">
  <p:tag name="AS_UNIQUEID" val="1193"/>
  <p:tag name="KSO_WM_BEAUTIFY_FLAG" val=""/>
</p:tagLst>
</file>

<file path=ppt/tags/tag33.xml><?xml version="1.0" encoding="utf-8"?>
<p:tagLst xmlns:p="http://schemas.openxmlformats.org/presentationml/2006/main">
  <p:tag name="AS_UNIQUEID" val="909"/>
</p:tagLst>
</file>

<file path=ppt/tags/tag330.xml><?xml version="1.0" encoding="utf-8"?>
<p:tagLst xmlns:p="http://schemas.openxmlformats.org/presentationml/2006/main">
  <p:tag name="AS_UNIQUEID" val="1194"/>
  <p:tag name="KSO_WM_BEAUTIFY_FLAG" val=""/>
</p:tagLst>
</file>

<file path=ppt/tags/tag331.xml><?xml version="1.0" encoding="utf-8"?>
<p:tagLst xmlns:p="http://schemas.openxmlformats.org/presentationml/2006/main">
  <p:tag name="AS_UNIQUEID" val="1195"/>
  <p:tag name="KSO_WM_BEAUTIFY_FLAG" val=""/>
</p:tagLst>
</file>

<file path=ppt/tags/tag332.xml><?xml version="1.0" encoding="utf-8"?>
<p:tagLst xmlns:p="http://schemas.openxmlformats.org/presentationml/2006/main">
  <p:tag name="AS_UNIQUEID" val="1196"/>
  <p:tag name="KSO_WM_BEAUTIFY_FLAG" val=""/>
</p:tagLst>
</file>

<file path=ppt/tags/tag333.xml><?xml version="1.0" encoding="utf-8"?>
<p:tagLst xmlns:p="http://schemas.openxmlformats.org/presentationml/2006/main">
  <p:tag name="AS_UNIQUEID" val="1197"/>
  <p:tag name="KSO_WM_BEAUTIFY_FLAG" val=""/>
</p:tagLst>
</file>

<file path=ppt/tags/tag334.xml><?xml version="1.0" encoding="utf-8"?>
<p:tagLst xmlns:p="http://schemas.openxmlformats.org/presentationml/2006/main">
  <p:tag name="AS_UNIQUEID" val="1198"/>
  <p:tag name="KSO_WM_BEAUTIFY_FLAG" val=""/>
</p:tagLst>
</file>

<file path=ppt/tags/tag335.xml><?xml version="1.0" encoding="utf-8"?>
<p:tagLst xmlns:p="http://schemas.openxmlformats.org/presentationml/2006/main">
  <p:tag name="AS_UNIQUEID" val="1199"/>
  <p:tag name="KSO_WM_BEAUTIFY_FLAG" val=""/>
</p:tagLst>
</file>

<file path=ppt/tags/tag336.xml><?xml version="1.0" encoding="utf-8"?>
<p:tagLst xmlns:p="http://schemas.openxmlformats.org/presentationml/2006/main">
  <p:tag name="AS_UNIQUEID" val="1200"/>
  <p:tag name="KSO_WM_BEAUTIFY_FLAG" val=""/>
</p:tagLst>
</file>

<file path=ppt/tags/tag337.xml><?xml version="1.0" encoding="utf-8"?>
<p:tagLst xmlns:p="http://schemas.openxmlformats.org/presentationml/2006/main">
  <p:tag name="AS_UNIQUEID" val="1201"/>
  <p:tag name="KSO_WM_BEAUTIFY_FLAG" val=""/>
</p:tagLst>
</file>

<file path=ppt/tags/tag338.xml><?xml version="1.0" encoding="utf-8"?>
<p:tagLst xmlns:p="http://schemas.openxmlformats.org/presentationml/2006/main">
  <p:tag name="AS_UNIQUEID" val="1202"/>
  <p:tag name="KSO_WM_BEAUTIFY_FLAG" val=""/>
</p:tagLst>
</file>

<file path=ppt/tags/tag339.xml><?xml version="1.0" encoding="utf-8"?>
<p:tagLst xmlns:p="http://schemas.openxmlformats.org/presentationml/2006/main">
  <p:tag name="AS_UNIQUEID" val="1203"/>
  <p:tag name="KSO_WM_BEAUTIFY_FLAG" val=""/>
</p:tagLst>
</file>

<file path=ppt/tags/tag34.xml><?xml version="1.0" encoding="utf-8"?>
<p:tagLst xmlns:p="http://schemas.openxmlformats.org/presentationml/2006/main">
  <p:tag name="AS_UNIQUEID" val="910"/>
</p:tagLst>
</file>

<file path=ppt/tags/tag340.xml><?xml version="1.0" encoding="utf-8"?>
<p:tagLst xmlns:p="http://schemas.openxmlformats.org/presentationml/2006/main">
  <p:tag name="AS_UNIQUEID" val="1204"/>
  <p:tag name="KSO_WM_BEAUTIFY_FLAG" val=""/>
</p:tagLst>
</file>

<file path=ppt/tags/tag341.xml><?xml version="1.0" encoding="utf-8"?>
<p:tagLst xmlns:p="http://schemas.openxmlformats.org/presentationml/2006/main">
  <p:tag name="AS_UNIQUEID" val="1205"/>
  <p:tag name="KSO_WM_BEAUTIFY_FLAG" val=""/>
</p:tagLst>
</file>

<file path=ppt/tags/tag342.xml><?xml version="1.0" encoding="utf-8"?>
<p:tagLst xmlns:p="http://schemas.openxmlformats.org/presentationml/2006/main">
  <p:tag name="AS_UNIQUEID" val="1206"/>
  <p:tag name="KSO_WM_BEAUTIFY_FLAG" val=""/>
</p:tagLst>
</file>

<file path=ppt/tags/tag343.xml><?xml version="1.0" encoding="utf-8"?>
<p:tagLst xmlns:p="http://schemas.openxmlformats.org/presentationml/2006/main">
  <p:tag name="AS_UNIQUEID" val="1207"/>
  <p:tag name="KSO_WM_BEAUTIFY_FLAG" val=""/>
</p:tagLst>
</file>

<file path=ppt/tags/tag344.xml><?xml version="1.0" encoding="utf-8"?>
<p:tagLst xmlns:p="http://schemas.openxmlformats.org/presentationml/2006/main">
  <p:tag name="AS_UNIQUEID" val="1208"/>
  <p:tag name="KSO_WM_BEAUTIFY_FLAG" val=""/>
</p:tagLst>
</file>

<file path=ppt/tags/tag345.xml><?xml version="1.0" encoding="utf-8"?>
<p:tagLst xmlns:p="http://schemas.openxmlformats.org/presentationml/2006/main">
  <p:tag name="AS_UNIQUEID" val="1209"/>
  <p:tag name="KSO_WM_BEAUTIFY_FLAG" val=""/>
</p:tagLst>
</file>

<file path=ppt/tags/tag346.xml><?xml version="1.0" encoding="utf-8"?>
<p:tagLst xmlns:p="http://schemas.openxmlformats.org/presentationml/2006/main">
  <p:tag name="AS_UNIQUEID" val="1210"/>
  <p:tag name="KSO_WM_BEAUTIFY_FLAG" val=""/>
</p:tagLst>
</file>

<file path=ppt/tags/tag347.xml><?xml version="1.0" encoding="utf-8"?>
<p:tagLst xmlns:p="http://schemas.openxmlformats.org/presentationml/2006/main">
  <p:tag name="AS_UNIQUEID" val="1211"/>
  <p:tag name="KSO_WM_BEAUTIFY_FLAG" val=""/>
</p:tagLst>
</file>

<file path=ppt/tags/tag348.xml><?xml version="1.0" encoding="utf-8"?>
<p:tagLst xmlns:p="http://schemas.openxmlformats.org/presentationml/2006/main">
  <p:tag name="AS_UNIQUEID" val="1212"/>
  <p:tag name="KSO_WM_BEAUTIFY_FLAG" val=""/>
</p:tagLst>
</file>

<file path=ppt/tags/tag349.xml><?xml version="1.0" encoding="utf-8"?>
<p:tagLst xmlns:p="http://schemas.openxmlformats.org/presentationml/2006/main">
  <p:tag name="AS_UNIQUEID" val="1213"/>
  <p:tag name="KSO_WM_BEAUTIFY_FLAG" val=""/>
</p:tagLst>
</file>

<file path=ppt/tags/tag35.xml><?xml version="1.0" encoding="utf-8"?>
<p:tagLst xmlns:p="http://schemas.openxmlformats.org/presentationml/2006/main">
  <p:tag name="AS_UNIQUEID" val="911"/>
</p:tagLst>
</file>

<file path=ppt/tags/tag350.xml><?xml version="1.0" encoding="utf-8"?>
<p:tagLst xmlns:p="http://schemas.openxmlformats.org/presentationml/2006/main">
  <p:tag name="AS_UNIQUEID" val="1214"/>
  <p:tag name="KSO_WM_BEAUTIFY_FLAG" val=""/>
</p:tagLst>
</file>

<file path=ppt/tags/tag351.xml><?xml version="1.0" encoding="utf-8"?>
<p:tagLst xmlns:p="http://schemas.openxmlformats.org/presentationml/2006/main">
  <p:tag name="AS_UNIQUEID" val="1215"/>
  <p:tag name="KSO_WM_BEAUTIFY_FLAG" val=""/>
</p:tagLst>
</file>

<file path=ppt/tags/tag352.xml><?xml version="1.0" encoding="utf-8"?>
<p:tagLst xmlns:p="http://schemas.openxmlformats.org/presentationml/2006/main">
  <p:tag name="AS_UNIQUEID" val="1216"/>
  <p:tag name="KSO_WM_BEAUTIFY_FLAG" val=""/>
</p:tagLst>
</file>

<file path=ppt/tags/tag353.xml><?xml version="1.0" encoding="utf-8"?>
<p:tagLst xmlns:p="http://schemas.openxmlformats.org/presentationml/2006/main">
  <p:tag name="AS_UNIQUEID" val="1217"/>
  <p:tag name="KSO_WM_BEAUTIFY_FLAG" val=""/>
</p:tagLst>
</file>

<file path=ppt/tags/tag354.xml><?xml version="1.0" encoding="utf-8"?>
<p:tagLst xmlns:p="http://schemas.openxmlformats.org/presentationml/2006/main">
  <p:tag name="AS_UNIQUEID" val="1218"/>
  <p:tag name="KSO_WM_BEAUTIFY_FLAG" val=""/>
</p:tagLst>
</file>

<file path=ppt/tags/tag355.xml><?xml version="1.0" encoding="utf-8"?>
<p:tagLst xmlns:p="http://schemas.openxmlformats.org/presentationml/2006/main">
  <p:tag name="AS_UNIQUEID" val="1219"/>
  <p:tag name="KSO_WM_BEAUTIFY_FLAG" val=""/>
</p:tagLst>
</file>

<file path=ppt/tags/tag356.xml><?xml version="1.0" encoding="utf-8"?>
<p:tagLst xmlns:p="http://schemas.openxmlformats.org/presentationml/2006/main">
  <p:tag name="AS_UNIQUEID" val="1220"/>
  <p:tag name="KSO_WM_BEAUTIFY_FLAG" val=""/>
</p:tagLst>
</file>

<file path=ppt/tags/tag357.xml><?xml version="1.0" encoding="utf-8"?>
<p:tagLst xmlns:p="http://schemas.openxmlformats.org/presentationml/2006/main">
  <p:tag name="AS_UNIQUEID" val="1221"/>
</p:tagLst>
</file>

<file path=ppt/tags/tag358.xml><?xml version="1.0" encoding="utf-8"?>
<p:tagLst xmlns:p="http://schemas.openxmlformats.org/presentationml/2006/main">
  <p:tag name="AS_UNIQUEID" val="1222"/>
</p:tagLst>
</file>

<file path=ppt/tags/tag359.xml><?xml version="1.0" encoding="utf-8"?>
<p:tagLst xmlns:p="http://schemas.openxmlformats.org/presentationml/2006/main">
  <p:tag name="AS_UNIQUEID" val="1223"/>
  <p:tag name="KSO_WM_BEAUTIFY_FLAG" val=""/>
</p:tagLst>
</file>

<file path=ppt/tags/tag36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60.xml><?xml version="1.0" encoding="utf-8"?>
<p:tagLst xmlns:p="http://schemas.openxmlformats.org/presentationml/2006/main">
  <p:tag name="AS_UNIQUEID" val="1224"/>
  <p:tag name="KSO_WM_BEAUTIFY_FLAG" val=""/>
</p:tagLst>
</file>

<file path=ppt/tags/tag361.xml><?xml version="1.0" encoding="utf-8"?>
<p:tagLst xmlns:p="http://schemas.openxmlformats.org/presentationml/2006/main">
  <p:tag name="AS_UNIQUEID" val="1225"/>
  <p:tag name="KSO_WM_BEAUTIFY_FLAG" val=""/>
</p:tagLst>
</file>

<file path=ppt/tags/tag362.xml><?xml version="1.0" encoding="utf-8"?>
<p:tagLst xmlns:p="http://schemas.openxmlformats.org/presentationml/2006/main">
  <p:tag name="AS_UNIQUEID" val="1226"/>
</p:tagLst>
</file>

<file path=ppt/tags/tag363.xml><?xml version="1.0" encoding="utf-8"?>
<p:tagLst xmlns:p="http://schemas.openxmlformats.org/presentationml/2006/main">
  <p:tag name="AS_UNIQUEID" val="277"/>
</p:tagLst>
</file>

<file path=ppt/tags/tag364.xml><?xml version="1.0" encoding="utf-8"?>
<p:tagLst xmlns:p="http://schemas.openxmlformats.org/presentationml/2006/main">
  <p:tag name="AS_UNIQUEID" val="280"/>
</p:tagLst>
</file>

<file path=ppt/tags/tag365.xml><?xml version="1.0" encoding="utf-8"?>
<p:tagLst xmlns:p="http://schemas.openxmlformats.org/presentationml/2006/main">
  <p:tag name="AS_UNIQUEID" val="1227"/>
  <p:tag name="KSO_WM_BEAUTIFY_FLAG" val=""/>
</p:tagLst>
</file>

<file path=ppt/tags/tag366.xml><?xml version="1.0" encoding="utf-8"?>
<p:tagLst xmlns:p="http://schemas.openxmlformats.org/presentationml/2006/main">
  <p:tag name="AS_UNIQUEID" val="1228"/>
</p:tagLst>
</file>

<file path=ppt/tags/tag367.xml><?xml version="1.0" encoding="utf-8"?>
<p:tagLst xmlns:p="http://schemas.openxmlformats.org/presentationml/2006/main">
  <p:tag name="AS_UNIQUEID" val="1229"/>
  <p:tag name="KSO_WM_BEAUTIFY_FLAG" val=""/>
</p:tagLst>
</file>

<file path=ppt/tags/tag368.xml><?xml version="1.0" encoding="utf-8"?>
<p:tagLst xmlns:p="http://schemas.openxmlformats.org/presentationml/2006/main">
  <p:tag name="AS_UNIQUEID" val="1230"/>
  <p:tag name="KSO_WM_BEAUTIFY_FLAG" val=""/>
</p:tagLst>
</file>

<file path=ppt/tags/tag369.xml><?xml version="1.0" encoding="utf-8"?>
<p:tagLst xmlns:p="http://schemas.openxmlformats.org/presentationml/2006/main">
  <p:tag name="AS_UNIQUEID" val="1231"/>
  <p:tag name="KSO_WM_BEAUTIFY_FLAG" val=""/>
</p:tagLst>
</file>

<file path=ppt/tags/tag37.xml><?xml version="1.0" encoding="utf-8"?>
<p:tagLst xmlns:p="http://schemas.openxmlformats.org/presentationml/2006/main">
  <p:tag name="AS_UNIQUEID" val="912"/>
</p:tagLst>
</file>

<file path=ppt/tags/tag370.xml><?xml version="1.0" encoding="utf-8"?>
<p:tagLst xmlns:p="http://schemas.openxmlformats.org/presentationml/2006/main">
  <p:tag name="AS_UNIQUEID" val="1232"/>
</p:tagLst>
</file>

<file path=ppt/tags/tag371.xml><?xml version="1.0" encoding="utf-8"?>
<p:tagLst xmlns:p="http://schemas.openxmlformats.org/presentationml/2006/main">
  <p:tag name="AS_UNIQUEID" val="1233"/>
  <p:tag name="KSO_WM_BEAUTIFY_FLAG" val=""/>
</p:tagLst>
</file>

<file path=ppt/tags/tag372.xml><?xml version="1.0" encoding="utf-8"?>
<p:tagLst xmlns:p="http://schemas.openxmlformats.org/presentationml/2006/main">
  <p:tag name="AS_UNIQUEID" val="1234"/>
  <p:tag name="KSO_WM_BEAUTIFY_FLAG" val=""/>
</p:tagLst>
</file>

<file path=ppt/tags/tag373.xml><?xml version="1.0" encoding="utf-8"?>
<p:tagLst xmlns:p="http://schemas.openxmlformats.org/presentationml/2006/main">
  <p:tag name="AS_UNIQUEID" val="1235"/>
  <p:tag name="KSO_WM_BEAUTIFY_FLAG" val=""/>
</p:tagLst>
</file>

<file path=ppt/tags/tag374.xml><?xml version="1.0" encoding="utf-8"?>
<p:tagLst xmlns:p="http://schemas.openxmlformats.org/presentationml/2006/main">
  <p:tag name="AS_UNIQUEID" val="1236"/>
</p:tagLst>
</file>

<file path=ppt/tags/tag375.xml><?xml version="1.0" encoding="utf-8"?>
<p:tagLst xmlns:p="http://schemas.openxmlformats.org/presentationml/2006/main">
  <p:tag name="AS_UNIQUEID" val="1237"/>
</p:tagLst>
</file>

<file path=ppt/tags/tag376.xml><?xml version="1.0" encoding="utf-8"?>
<p:tagLst xmlns:p="http://schemas.openxmlformats.org/presentationml/2006/main">
  <p:tag name="AS_UNIQUEID" val="1238"/>
  <p:tag name="KSO_WM_BEAUTIFY_FLAG" val=""/>
</p:tagLst>
</file>

<file path=ppt/tags/tag377.xml><?xml version="1.0" encoding="utf-8"?>
<p:tagLst xmlns:p="http://schemas.openxmlformats.org/presentationml/2006/main">
  <p:tag name="AS_UNIQUEID" val="1239"/>
  <p:tag name="KSO_WM_BEAUTIFY_FLAG" val=""/>
</p:tagLst>
</file>

<file path=ppt/tags/tag378.xml><?xml version="1.0" encoding="utf-8"?>
<p:tagLst xmlns:p="http://schemas.openxmlformats.org/presentationml/2006/main">
  <p:tag name="AS_UNIQUEID" val="1240"/>
  <p:tag name="KSO_WM_BEAUTIFY_FLAG" val=""/>
</p:tagLst>
</file>

<file path=ppt/tags/tag379.xml><?xml version="1.0" encoding="utf-8"?>
<p:tagLst xmlns:p="http://schemas.openxmlformats.org/presentationml/2006/main">
  <p:tag name="AS_UNIQUEID" val="1241"/>
</p:tagLst>
</file>

<file path=ppt/tags/tag38.xml><?xml version="1.0" encoding="utf-8"?>
<p:tagLst xmlns:p="http://schemas.openxmlformats.org/presentationml/2006/main">
  <p:tag name="AS_UNIQUEID" val="913"/>
</p:tagLst>
</file>

<file path=ppt/tags/tag380.xml><?xml version="1.0" encoding="utf-8"?>
<p:tagLst xmlns:p="http://schemas.openxmlformats.org/presentationml/2006/main">
  <p:tag name="AS_UNIQUEID" val="307"/>
</p:tagLst>
</file>

<file path=ppt/tags/tag381.xml><?xml version="1.0" encoding="utf-8"?>
<p:tagLst xmlns:p="http://schemas.openxmlformats.org/presentationml/2006/main">
  <p:tag name="AS_UNIQUEID" val="1242"/>
</p:tagLst>
</file>

<file path=ppt/tags/tag382.xml><?xml version="1.0" encoding="utf-8"?>
<p:tagLst xmlns:p="http://schemas.openxmlformats.org/presentationml/2006/main">
  <p:tag name="AS_UNIQUEID" val="1243"/>
</p:tagLst>
</file>

<file path=ppt/tags/tag383.xml><?xml version="1.0" encoding="utf-8"?>
<p:tagLst xmlns:p="http://schemas.openxmlformats.org/presentationml/2006/main">
  <p:tag name="AS_UNIQUEID" val="1244"/>
</p:tagLst>
</file>

<file path=ppt/tags/tag384.xml><?xml version="1.0" encoding="utf-8"?>
<p:tagLst xmlns:p="http://schemas.openxmlformats.org/presentationml/2006/main">
  <p:tag name="AS_UNIQUEID" val="1245"/>
</p:tagLst>
</file>

<file path=ppt/tags/tag385.xml><?xml version="1.0" encoding="utf-8"?>
<p:tagLst xmlns:p="http://schemas.openxmlformats.org/presentationml/2006/main">
  <p:tag name="AS_UNIQUEID" val="1246"/>
</p:tagLst>
</file>

<file path=ppt/tags/tag386.xml><?xml version="1.0" encoding="utf-8"?>
<p:tagLst xmlns:p="http://schemas.openxmlformats.org/presentationml/2006/main">
  <p:tag name="AS_UNIQUEID" val="1247"/>
</p:tagLst>
</file>

<file path=ppt/tags/tag387.xml><?xml version="1.0" encoding="utf-8"?>
<p:tagLst xmlns:p="http://schemas.openxmlformats.org/presentationml/2006/main">
  <p:tag name="AS_UNIQUEID" val="1248"/>
</p:tagLst>
</file>

<file path=ppt/tags/tag388.xml><?xml version="1.0" encoding="utf-8"?>
<p:tagLst xmlns:p="http://schemas.openxmlformats.org/presentationml/2006/main">
  <p:tag name="AS_UNIQUEID" val="1249"/>
  <p:tag name="KSO_WM_BEAUTIFY_FLAG" val=""/>
</p:tagLst>
</file>

<file path=ppt/tags/tag389.xml><?xml version="1.0" encoding="utf-8"?>
<p:tagLst xmlns:p="http://schemas.openxmlformats.org/presentationml/2006/main">
  <p:tag name="AS_UNIQUEID" val="1250"/>
  <p:tag name="KSO_WM_BEAUTIFY_FLAG" val=""/>
</p:tagLst>
</file>

<file path=ppt/tags/tag39.xml><?xml version="1.0" encoding="utf-8"?>
<p:tagLst xmlns:p="http://schemas.openxmlformats.org/presentationml/2006/main">
  <p:tag name="AS_UNIQUEID" val="914"/>
</p:tagLst>
</file>

<file path=ppt/tags/tag390.xml><?xml version="1.0" encoding="utf-8"?>
<p:tagLst xmlns:p="http://schemas.openxmlformats.org/presentationml/2006/main">
  <p:tag name="AS_UNIQUEID" val="1251"/>
  <p:tag name="KSO_WM_BEAUTIFY_FLAG" val=""/>
</p:tagLst>
</file>

<file path=ppt/tags/tag391.xml><?xml version="1.0" encoding="utf-8"?>
<p:tagLst xmlns:p="http://schemas.openxmlformats.org/presentationml/2006/main">
  <p:tag name="AS_UNIQUEID" val="1252"/>
</p:tagLst>
</file>

<file path=ppt/tags/tag392.xml><?xml version="1.0" encoding="utf-8"?>
<p:tagLst xmlns:p="http://schemas.openxmlformats.org/presentationml/2006/main">
  <p:tag name="AS_UNIQUEID" val="1253"/>
  <p:tag name="KSO_WM_BEAUTIFY_FLAG" val=""/>
</p:tagLst>
</file>

<file path=ppt/tags/tag393.xml><?xml version="1.0" encoding="utf-8"?>
<p:tagLst xmlns:p="http://schemas.openxmlformats.org/presentationml/2006/main">
  <p:tag name="AS_UNIQUEID" val="1254"/>
  <p:tag name="KSO_WM_BEAUTIFY_FLAG" val=""/>
</p:tagLst>
</file>

<file path=ppt/tags/tag394.xml><?xml version="1.0" encoding="utf-8"?>
<p:tagLst xmlns:p="http://schemas.openxmlformats.org/presentationml/2006/main">
  <p:tag name="AS_UNIQUEID" val="1255"/>
  <p:tag name="KSO_WM_BEAUTIFY_FLAG" val=""/>
</p:tagLst>
</file>

<file path=ppt/tags/tag395.xml><?xml version="1.0" encoding="utf-8"?>
<p:tagLst xmlns:p="http://schemas.openxmlformats.org/presentationml/2006/main">
  <p:tag name="AS_UNIQUEID" val="1256"/>
</p:tagLst>
</file>

<file path=ppt/tags/tag396.xml><?xml version="1.0" encoding="utf-8"?>
<p:tagLst xmlns:p="http://schemas.openxmlformats.org/presentationml/2006/main">
  <p:tag name="AS_UNIQUEID" val="1257"/>
  <p:tag name="KSO_WM_BEAUTIFY_FLAG" val=""/>
</p:tagLst>
</file>

<file path=ppt/tags/tag397.xml><?xml version="1.0" encoding="utf-8"?>
<p:tagLst xmlns:p="http://schemas.openxmlformats.org/presentationml/2006/main">
  <p:tag name="AS_UNIQUEID" val="1258"/>
</p:tagLst>
</file>

<file path=ppt/tags/tag398.xml><?xml version="1.0" encoding="utf-8"?>
<p:tagLst xmlns:p="http://schemas.openxmlformats.org/presentationml/2006/main">
  <p:tag name="AS_UNIQUEID" val="1259"/>
</p:tagLst>
</file>

<file path=ppt/tags/tag399.xml><?xml version="1.0" encoding="utf-8"?>
<p:tagLst xmlns:p="http://schemas.openxmlformats.org/presentationml/2006/main">
  <p:tag name="AS_UNIQUEID" val="1260"/>
</p:tagLst>
</file>

<file path=ppt/tags/tag4.xml><?xml version="1.0" encoding="utf-8"?>
<p:tagLst xmlns:p="http://schemas.openxmlformats.org/presentationml/2006/main">
  <p:tag name="AS_UNIQUEID" val="880"/>
</p:tagLst>
</file>

<file path=ppt/tags/tag40.xml><?xml version="1.0" encoding="utf-8"?>
<p:tagLst xmlns:p="http://schemas.openxmlformats.org/presentationml/2006/main">
  <p:tag name="AS_UNIQUEID" val="915"/>
</p:tagLst>
</file>

<file path=ppt/tags/tag400.xml><?xml version="1.0" encoding="utf-8"?>
<p:tagLst xmlns:p="http://schemas.openxmlformats.org/presentationml/2006/main">
  <p:tag name="AS_UNIQUEID" val="1261"/>
  <p:tag name="KSO_WM_BEAUTIFY_FLAG" val=""/>
</p:tagLst>
</file>

<file path=ppt/tags/tag401.xml><?xml version="1.0" encoding="utf-8"?>
<p:tagLst xmlns:p="http://schemas.openxmlformats.org/presentationml/2006/main">
  <p:tag name="AS_UNIQUEID" val="1262"/>
  <p:tag name="KSO_WM_BEAUTIFY_FLAG" val=""/>
</p:tagLst>
</file>

<file path=ppt/tags/tag402.xml><?xml version="1.0" encoding="utf-8"?>
<p:tagLst xmlns:p="http://schemas.openxmlformats.org/presentationml/2006/main">
  <p:tag name="AS_UNIQUEID" val="1263"/>
  <p:tag name="KSO_WM_BEAUTIFY_FLAG" val=""/>
</p:tagLst>
</file>

<file path=ppt/tags/tag403.xml><?xml version="1.0" encoding="utf-8"?>
<p:tagLst xmlns:p="http://schemas.openxmlformats.org/presentationml/2006/main">
  <p:tag name="AS_UNIQUEID" val="1264"/>
</p:tagLst>
</file>

<file path=ppt/tags/tag404.xml><?xml version="1.0" encoding="utf-8"?>
<p:tagLst xmlns:p="http://schemas.openxmlformats.org/presentationml/2006/main">
  <p:tag name="AS_UNIQUEID" val="1265"/>
</p:tagLst>
</file>

<file path=ppt/tags/tag405.xml><?xml version="1.0" encoding="utf-8"?>
<p:tagLst xmlns:p="http://schemas.openxmlformats.org/presentationml/2006/main">
  <p:tag name="AS_UNIQUEID" val="1266"/>
</p:tagLst>
</file>

<file path=ppt/tags/tag406.xml><?xml version="1.0" encoding="utf-8"?>
<p:tagLst xmlns:p="http://schemas.openxmlformats.org/presentationml/2006/main">
  <p:tag name="AS_UNIQUEID" val="1267"/>
</p:tagLst>
</file>

<file path=ppt/tags/tag407.xml><?xml version="1.0" encoding="utf-8"?>
<p:tagLst xmlns:p="http://schemas.openxmlformats.org/presentationml/2006/main">
  <p:tag name="AS_UNIQUEID" val="1268"/>
</p:tagLst>
</file>

<file path=ppt/tags/tag408.xml><?xml version="1.0" encoding="utf-8"?>
<p:tagLst xmlns:p="http://schemas.openxmlformats.org/presentationml/2006/main">
  <p:tag name="AS_UNIQUEID" val="1269"/>
</p:tagLst>
</file>

<file path=ppt/tags/tag409.xml><?xml version="1.0" encoding="utf-8"?>
<p:tagLst xmlns:p="http://schemas.openxmlformats.org/presentationml/2006/main">
  <p:tag name="AS_UNIQUEID" val="1270"/>
</p:tagLst>
</file>

<file path=ppt/tags/tag41.xml><?xml version="1.0" encoding="utf-8"?>
<p:tagLst xmlns:p="http://schemas.openxmlformats.org/presentationml/2006/main">
  <p:tag name="AS_UNIQUEID" val="916"/>
</p:tagLst>
</file>

<file path=ppt/tags/tag410.xml><?xml version="1.0" encoding="utf-8"?>
<p:tagLst xmlns:p="http://schemas.openxmlformats.org/presentationml/2006/main">
  <p:tag name="AS_UNIQUEID" val="1271"/>
</p:tagLst>
</file>

<file path=ppt/tags/tag411.xml><?xml version="1.0" encoding="utf-8"?>
<p:tagLst xmlns:p="http://schemas.openxmlformats.org/presentationml/2006/main">
  <p:tag name="AS_UNIQUEID" val="1272"/>
  <p:tag name="KSO_WM_BEAUTIFY_FLAG" val=""/>
</p:tagLst>
</file>

<file path=ppt/tags/tag412.xml><?xml version="1.0" encoding="utf-8"?>
<p:tagLst xmlns:p="http://schemas.openxmlformats.org/presentationml/2006/main">
  <p:tag name="AS_UNIQUEID" val="1273"/>
  <p:tag name="KSO_WM_BEAUTIFY_FLAG" val=""/>
</p:tagLst>
</file>

<file path=ppt/tags/tag413.xml><?xml version="1.0" encoding="utf-8"?>
<p:tagLst xmlns:p="http://schemas.openxmlformats.org/presentationml/2006/main">
  <p:tag name="AS_UNIQUEID" val="1274"/>
  <p:tag name="KSO_WM_UNIT_MEDIACOVER_BTN_POS" val="c"/>
  <p:tag name="KSO_WM_UNIT_MEDIACOVER_BTN_STATE" val="1"/>
  <p:tag name="KSO_WM_UNIT_MEDIACOVER_BTN_STYLE" val="ee0bc779c1f3d7f3e90c96344320e69a"/>
  <p:tag name="KSO_WM_UNIT_MEDIACOVER_BTNRECT" val="1914*1077*0*0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414.xml><?xml version="1.0" encoding="utf-8"?>
<p:tagLst xmlns:p="http://schemas.openxmlformats.org/presentationml/2006/main">
  <p:tag name="AS_UNIQUEID" val="1275"/>
</p:tagLst>
</file>

<file path=ppt/tags/tag415.xml><?xml version="1.0" encoding="utf-8"?>
<p:tagLst xmlns:p="http://schemas.openxmlformats.org/presentationml/2006/main">
  <p:tag name="AS_UNIQUEID" val="1276"/>
</p:tagLst>
</file>

<file path=ppt/tags/tag416.xml><?xml version="1.0" encoding="utf-8"?>
<p:tagLst xmlns:p="http://schemas.openxmlformats.org/presentationml/2006/main">
  <p:tag name="AS_UNIQUEID" val="1277"/>
  <p:tag name="KSO_WM_BEAUTIFY_FLAG" val=""/>
</p:tagLst>
</file>

<file path=ppt/tags/tag417.xml><?xml version="1.0" encoding="utf-8"?>
<p:tagLst xmlns:p="http://schemas.openxmlformats.org/presentationml/2006/main">
  <p:tag name="AS_UNIQUEID" val="1278"/>
  <p:tag name="KSO_WM_BEAUTIFY_FLAG" val=""/>
</p:tagLst>
</file>

<file path=ppt/tags/tag418.xml><?xml version="1.0" encoding="utf-8"?>
<p:tagLst xmlns:p="http://schemas.openxmlformats.org/presentationml/2006/main">
  <p:tag name="AS_UNIQUEID" val="1279"/>
  <p:tag name="KSO_WM_BEAUTIFY_FLAG" val=""/>
</p:tagLst>
</file>

<file path=ppt/tags/tag419.xml><?xml version="1.0" encoding="utf-8"?>
<p:tagLst xmlns:p="http://schemas.openxmlformats.org/presentationml/2006/main">
  <p:tag name="AS_UNIQUEID" val="1280"/>
</p:tagLst>
</file>

<file path=ppt/tags/tag42.xml><?xml version="1.0" encoding="utf-8"?>
<p:tagLst xmlns:p="http://schemas.openxmlformats.org/presentationml/2006/main">
  <p:tag name="AS_UNIQUEID" val="917"/>
</p:tagLst>
</file>

<file path=ppt/tags/tag420.xml><?xml version="1.0" encoding="utf-8"?>
<p:tagLst xmlns:p="http://schemas.openxmlformats.org/presentationml/2006/main">
  <p:tag name="AS_UNIQUEID" val="1281"/>
  <p:tag name="KSO_WM_BEAUTIFY_FLAG" val=""/>
  <p:tag name="KSO_WM_UNIT_TABLE_BEAUTIFY" val="smartTable{bd82adcb-4f88-46ef-b861-49e84722aee5}"/>
  <p:tag name="TABLE_COLOR_RGB" val="0x000000*0xFFFFFF*0x212121*0xFFFFFF*0xf4cda6*0xb1dce3*0xc2ebc9*0xdccee7*0xf4e8d0*0xf4a9a6"/>
  <p:tag name="TABLE_COLORIDX" val="8"/>
  <p:tag name="TABLE_ENDDRAG_ORIGIN_RECT" val="660*208"/>
  <p:tag name="TABLE_ENDDRAG_RECT" val="34*118*660*208"/>
  <p:tag name="TABLE_SKINIDX" val="0"/>
</p:tagLst>
</file>

<file path=ppt/tags/tag421.xml><?xml version="1.0" encoding="utf-8"?>
<p:tagLst xmlns:p="http://schemas.openxmlformats.org/presentationml/2006/main">
  <p:tag name="AS_UNIQUEID" val="1282"/>
  <p:tag name="KSO_WM_BEAUTIFY_FLAG" val=""/>
</p:tagLst>
</file>

<file path=ppt/tags/tag422.xml><?xml version="1.0" encoding="utf-8"?>
<p:tagLst xmlns:p="http://schemas.openxmlformats.org/presentationml/2006/main">
  <p:tag name="AS_UNIQUEID" val="1283"/>
</p:tagLst>
</file>

<file path=ppt/tags/tag423.xml><?xml version="1.0" encoding="utf-8"?>
<p:tagLst xmlns:p="http://schemas.openxmlformats.org/presentationml/2006/main">
  <p:tag name="AS_UNIQUEID" val="1284"/>
</p:tagLst>
</file>

<file path=ppt/tags/tag424.xml><?xml version="1.0" encoding="utf-8"?>
<p:tagLst xmlns:p="http://schemas.openxmlformats.org/presentationml/2006/main">
  <p:tag name="AS_UNIQUEID" val="1285"/>
  <p:tag name="KSO_WM_BEAUTIFY_FLAG" val=""/>
</p:tagLst>
</file>

<file path=ppt/tags/tag425.xml><?xml version="1.0" encoding="utf-8"?>
<p:tagLst xmlns:p="http://schemas.openxmlformats.org/presentationml/2006/main">
  <p:tag name="AS_UNIQUEID" val="1286"/>
  <p:tag name="KSO_WM_BEAUTIFY_FLAG" val=""/>
</p:tagLst>
</file>

<file path=ppt/tags/tag426.xml><?xml version="1.0" encoding="utf-8"?>
<p:tagLst xmlns:p="http://schemas.openxmlformats.org/presentationml/2006/main">
  <p:tag name="AS_UNIQUEID" val="1287"/>
  <p:tag name="KSO_WM_BEAUTIFY_FLAG" val=""/>
</p:tagLst>
</file>

<file path=ppt/tags/tag427.xml><?xml version="1.0" encoding="utf-8"?>
<p:tagLst xmlns:p="http://schemas.openxmlformats.org/presentationml/2006/main">
  <p:tag name="AS_UNIQUEID" val="1288"/>
</p:tagLst>
</file>

<file path=ppt/tags/tag428.xml><?xml version="1.0" encoding="utf-8"?>
<p:tagLst xmlns:p="http://schemas.openxmlformats.org/presentationml/2006/main">
  <p:tag name="AS_UNIQUEID" val="1289"/>
  <p:tag name="KSO_WM_BEAUTIFY_FLAG" val=""/>
  <p:tag name="KSO_WM_DIAGRAM_VIRTUALLY_FRAME" val="{&quot;height&quot;:207.35,&quot;left&quot;:53.65,&quot;top&quot;:55.5104248046875,&quot;width&quot;:629.3612598425196}"/>
</p:tagLst>
</file>

<file path=ppt/tags/tag429.xml><?xml version="1.0" encoding="utf-8"?>
<p:tagLst xmlns:p="http://schemas.openxmlformats.org/presentationml/2006/main">
  <p:tag name="AS_UNIQUEID" val="358"/>
  <p:tag name="KSO_WM_BEAUTIFY_FLAG" val=""/>
  <p:tag name="KSO_WM_DIAGRAM_VIRTUALLY_FRAME" val="{&quot;height&quot;:207.35,&quot;left&quot;:53.65,&quot;top&quot;:55.5104248046875,&quot;width&quot;:629.3612598425196}"/>
</p:tagLst>
</file>

<file path=ppt/tags/tag43.xml><?xml version="1.0" encoding="utf-8"?>
<p:tagLst xmlns:p="http://schemas.openxmlformats.org/presentationml/2006/main">
  <p:tag name="AS_UNIQUEID" val="918"/>
</p:tagLst>
</file>

<file path=ppt/tags/tag430.xml><?xml version="1.0" encoding="utf-8"?>
<p:tagLst xmlns:p="http://schemas.openxmlformats.org/presentationml/2006/main">
  <p:tag name="AS_UNIQUEID" val="1290"/>
  <p:tag name="KSO_WM_BEAUTIFY_FLAG" val=""/>
  <p:tag name="KSO_WM_DIAGRAM_VIRTUALLY_FRAME" val="{&quot;height&quot;:207.35,&quot;left&quot;:53.65,&quot;top&quot;:55.5104248046875,&quot;width&quot;:629.3612598425196}"/>
</p:tagLst>
</file>

<file path=ppt/tags/tag431.xml><?xml version="1.0" encoding="utf-8"?>
<p:tagLst xmlns:p="http://schemas.openxmlformats.org/presentationml/2006/main">
  <p:tag name="AS_UNIQUEID" val="1291"/>
  <p:tag name="KSO_WM_BEAUTIFY_FLAG" val=""/>
  <p:tag name="KSO_WM_DIAGRAM_VIRTUALLY_FRAME" val="{&quot;height&quot;:207.35,&quot;left&quot;:53.65,&quot;top&quot;:55.5104248046875,&quot;width&quot;:629.3612598425196}"/>
</p:tagLst>
</file>

<file path=ppt/tags/tag432.xml><?xml version="1.0" encoding="utf-8"?>
<p:tagLst xmlns:p="http://schemas.openxmlformats.org/presentationml/2006/main">
  <p:tag name="AS_UNIQUEID" val="1292"/>
  <p:tag name="KSO_WM_BEAUTIFY_FLAG" val=""/>
  <p:tag name="KSO_WM_DIAGRAM_VIRTUALLY_FRAME" val="{&quot;height&quot;:207.35,&quot;left&quot;:53.65,&quot;top&quot;:55.5104248046875,&quot;width&quot;:629.3612598425196}"/>
</p:tagLst>
</file>

<file path=ppt/tags/tag433.xml><?xml version="1.0" encoding="utf-8"?>
<p:tagLst xmlns:p="http://schemas.openxmlformats.org/presentationml/2006/main">
  <p:tag name="AS_UNIQUEID" val="1293"/>
  <p:tag name="KSO_WM_BEAUTIFY_FLAG" val=""/>
  <p:tag name="KSO_WM_DIAGRAM_VIRTUALLY_FRAME" val="{&quot;height&quot;:207.35,&quot;left&quot;:53.65,&quot;top&quot;:55.5104248046875,&quot;width&quot;:629.3612598425196}"/>
</p:tagLst>
</file>

<file path=ppt/tags/tag434.xml><?xml version="1.0" encoding="utf-8"?>
<p:tagLst xmlns:p="http://schemas.openxmlformats.org/presentationml/2006/main">
  <p:tag name="AS_UNIQUEID" val="1294"/>
  <p:tag name="KSO_WM_BEAUTIFY_FLAG" val=""/>
</p:tagLst>
</file>

<file path=ppt/tags/tag435.xml><?xml version="1.0" encoding="utf-8"?>
<p:tagLst xmlns:p="http://schemas.openxmlformats.org/presentationml/2006/main">
  <p:tag name="AS_UNIQUEID" val="1295"/>
</p:tagLst>
</file>

<file path=ppt/tags/tag436.xml><?xml version="1.0" encoding="utf-8"?>
<p:tagLst xmlns:p="http://schemas.openxmlformats.org/presentationml/2006/main">
  <p:tag name="AS_UNIQUEID" val="1296"/>
</p:tagLst>
</file>

<file path=ppt/tags/tag437.xml><?xml version="1.0" encoding="utf-8"?>
<p:tagLst xmlns:p="http://schemas.openxmlformats.org/presentationml/2006/main">
  <p:tag name="AS_UNIQUEID" val="1297"/>
  <p:tag name="KSO_WM_BEAUTIFY_FLAG" val=""/>
</p:tagLst>
</file>

<file path=ppt/tags/tag438.xml><?xml version="1.0" encoding="utf-8"?>
<p:tagLst xmlns:p="http://schemas.openxmlformats.org/presentationml/2006/main">
  <p:tag name="AS_UNIQUEID" val="1298"/>
  <p:tag name="KSO_WM_BEAUTIFY_FLAG" val=""/>
</p:tagLst>
</file>

<file path=ppt/tags/tag439.xml><?xml version="1.0" encoding="utf-8"?>
<p:tagLst xmlns:p="http://schemas.openxmlformats.org/presentationml/2006/main">
  <p:tag name="AS_UNIQUEID" val="1299"/>
  <p:tag name="KSO_WM_BEAUTIFY_FLAG" val=""/>
</p:tagLst>
</file>

<file path=ppt/tags/tag44.xml><?xml version="1.0" encoding="utf-8"?>
<p:tagLst xmlns:p="http://schemas.openxmlformats.org/presentationml/2006/main">
  <p:tag name="AS_UNIQUEID" val="919"/>
</p:tagLst>
</file>

<file path=ppt/tags/tag440.xml><?xml version="1.0" encoding="utf-8"?>
<p:tagLst xmlns:p="http://schemas.openxmlformats.org/presentationml/2006/main">
  <p:tag name="AS_UNIQUEID" val="1300"/>
</p:tagLst>
</file>

<file path=ppt/tags/tag441.xml><?xml version="1.0" encoding="utf-8"?>
<p:tagLst xmlns:p="http://schemas.openxmlformats.org/presentationml/2006/main">
  <p:tag name="AS_UNIQUEID" val="1301"/>
</p:tagLst>
</file>

<file path=ppt/tags/tag442.xml><?xml version="1.0" encoding="utf-8"?>
<p:tagLst xmlns:p="http://schemas.openxmlformats.org/presentationml/2006/main">
  <p:tag name="AS_UNIQUEID" val="1302"/>
</p:tagLst>
</file>

<file path=ppt/tags/tag443.xml><?xml version="1.0" encoding="utf-8"?>
<p:tagLst xmlns:p="http://schemas.openxmlformats.org/presentationml/2006/main">
  <p:tag name="AS_UNIQUEID" val="1303"/>
</p:tagLst>
</file>

<file path=ppt/tags/tag444.xml><?xml version="1.0" encoding="utf-8"?>
<p:tagLst xmlns:p="http://schemas.openxmlformats.org/presentationml/2006/main">
  <p:tag name="AS_UNIQUEID" val="1304"/>
</p:tagLst>
</file>

<file path=ppt/tags/tag445.xml><?xml version="1.0" encoding="utf-8"?>
<p:tagLst xmlns:p="http://schemas.openxmlformats.org/presentationml/2006/main">
  <p:tag name="AS_UNIQUEID" val="1305"/>
</p:tagLst>
</file>

<file path=ppt/tags/tag446.xml><?xml version="1.0" encoding="utf-8"?>
<p:tagLst xmlns:p="http://schemas.openxmlformats.org/presentationml/2006/main">
  <p:tag name="AS_UNIQUEID" val="1306"/>
  <p:tag name="KSO_WM_BEAUTIFY_FLAG" val=""/>
</p:tagLst>
</file>

<file path=ppt/tags/tag447.xml><?xml version="1.0" encoding="utf-8"?>
<p:tagLst xmlns:p="http://schemas.openxmlformats.org/presentationml/2006/main">
  <p:tag name="AS_UNIQUEID" val="1307"/>
  <p:tag name="KSO_WM_DIAGRAM_VIRTUALLY_FRAME" val="{&quot;height&quot;:211.1,&quot;left&quot;:42.25,&quot;top&quot;:119.7104248046875,&quot;width&quot;:645.1}"/>
</p:tagLst>
</file>

<file path=ppt/tags/tag448.xml><?xml version="1.0" encoding="utf-8"?>
<p:tagLst xmlns:p="http://schemas.openxmlformats.org/presentationml/2006/main">
  <p:tag name="AS_UNIQUEID" val="1308"/>
  <p:tag name="KSO_WM_BEAUTIFY_FLAG" val=""/>
  <p:tag name="KSO_WM_DIAGRAM_VIRTUALLY_FRAME" val="{&quot;height&quot;:211.1,&quot;left&quot;:42.25,&quot;top&quot;:119.7104248046875,&quot;width&quot;:645.1}"/>
</p:tagLst>
</file>

<file path=ppt/tags/tag449.xml><?xml version="1.0" encoding="utf-8"?>
<p:tagLst xmlns:p="http://schemas.openxmlformats.org/presentationml/2006/main">
  <p:tag name="AS_UNIQUEID" val="1309"/>
  <p:tag name="KSO_WM_BEAUTIFY_FLAG" val=""/>
  <p:tag name="KSO_WM_DIAGRAM_VIRTUALLY_FRAME" val="{&quot;height&quot;:211.1,&quot;left&quot;:42.25,&quot;top&quot;:119.7104248046875,&quot;width&quot;:645.1}"/>
</p:tagLst>
</file>

<file path=ppt/tags/tag45.xml><?xml version="1.0" encoding="utf-8"?>
<p:tagLst xmlns:p="http://schemas.openxmlformats.org/presentationml/2006/main">
  <p:tag name="AS_UNIQUEID" val="920"/>
</p:tagLst>
</file>

<file path=ppt/tags/tag450.xml><?xml version="1.0" encoding="utf-8"?>
<p:tagLst xmlns:p="http://schemas.openxmlformats.org/presentationml/2006/main">
  <p:tag name="AS_UNIQUEID" val="1310"/>
  <p:tag name="KSO_WM_BEAUTIFY_FLAG" val=""/>
  <p:tag name="KSO_WM_DIAGRAM_VIRTUALLY_FRAME" val="{&quot;height&quot;:211.1,&quot;left&quot;:42.25,&quot;top&quot;:119.7104248046875,&quot;width&quot;:645.1}"/>
</p:tagLst>
</file>

<file path=ppt/tags/tag451.xml><?xml version="1.0" encoding="utf-8"?>
<p:tagLst xmlns:p="http://schemas.openxmlformats.org/presentationml/2006/main">
  <p:tag name="AS_UNIQUEID" val="1311"/>
  <p:tag name="KSO_WM_BEAUTIFY_FLAG" val=""/>
  <p:tag name="KSO_WM_DIAGRAM_VIRTUALLY_FRAME" val="{&quot;height&quot;:211.1,&quot;left&quot;:42.25,&quot;top&quot;:119.7104248046875,&quot;width&quot;:645.1}"/>
</p:tagLst>
</file>

<file path=ppt/tags/tag452.xml><?xml version="1.0" encoding="utf-8"?>
<p:tagLst xmlns:p="http://schemas.openxmlformats.org/presentationml/2006/main">
  <p:tag name="AS_UNIQUEID" val="1312"/>
  <p:tag name="KSO_WM_BEAUTIFY_FLAG" val=""/>
  <p:tag name="KSO_WM_DIAGRAM_VIRTUALLY_FRAME" val="{&quot;height&quot;:211.1,&quot;left&quot;:42.25,&quot;top&quot;:119.7104248046875,&quot;width&quot;:645.1}"/>
</p:tagLst>
</file>

<file path=ppt/tags/tag453.xml><?xml version="1.0" encoding="utf-8"?>
<p:tagLst xmlns:p="http://schemas.openxmlformats.org/presentationml/2006/main">
  <p:tag name="AS_UNIQUEID" val="1313"/>
  <p:tag name="KSO_WM_BEAUTIFY_FLAG" val=""/>
  <p:tag name="KSO_WM_DIAGRAM_VIRTUALLY_FRAME" val="{&quot;height&quot;:211.1,&quot;left&quot;:42.25,&quot;top&quot;:119.7104248046875,&quot;width&quot;:645.1}"/>
</p:tagLst>
</file>

<file path=ppt/tags/tag454.xml><?xml version="1.0" encoding="utf-8"?>
<p:tagLst xmlns:p="http://schemas.openxmlformats.org/presentationml/2006/main">
  <p:tag name="AS_UNIQUEID" val="1314"/>
  <p:tag name="KSO_WM_BEAUTIFY_FLAG" val=""/>
  <p:tag name="KSO_WM_DIAGRAM_VIRTUALLY_FRAME" val="{&quot;height&quot;:211.1,&quot;left&quot;:42.25,&quot;top&quot;:119.7104248046875,&quot;width&quot;:645.1}"/>
</p:tagLst>
</file>

<file path=ppt/tags/tag455.xml><?xml version="1.0" encoding="utf-8"?>
<p:tagLst xmlns:p="http://schemas.openxmlformats.org/presentationml/2006/main">
  <p:tag name="AS_UNIQUEID" val="1315"/>
  <p:tag name="KSO_WM_BEAUTIFY_FLAG" val=""/>
  <p:tag name="KSO_WM_DIAGRAM_VIRTUALLY_FRAME" val="{&quot;height&quot;:211.1,&quot;left&quot;:42.25,&quot;top&quot;:119.7104248046875,&quot;width&quot;:645.1}"/>
</p:tagLst>
</file>

<file path=ppt/tags/tag456.xml><?xml version="1.0" encoding="utf-8"?>
<p:tagLst xmlns:p="http://schemas.openxmlformats.org/presentationml/2006/main">
  <p:tag name="AS_UNIQUEID" val="1316"/>
  <p:tag name="KSO_WM_BEAUTIFY_FLAG" val=""/>
  <p:tag name="KSO_WM_DIAGRAM_VIRTUALLY_FRAME" val="{&quot;height&quot;:211.1,&quot;left&quot;:42.25,&quot;top&quot;:119.7104248046875,&quot;width&quot;:645.1}"/>
</p:tagLst>
</file>

<file path=ppt/tags/tag457.xml><?xml version="1.0" encoding="utf-8"?>
<p:tagLst xmlns:p="http://schemas.openxmlformats.org/presentationml/2006/main">
  <p:tag name="AS_UNIQUEID" val="1317"/>
  <p:tag name="KSO_WM_BEAUTIFY_FLAG" val=""/>
  <p:tag name="KSO_WM_DIAGRAM_VIRTUALLY_FRAME" val="{&quot;height&quot;:211.1,&quot;left&quot;:42.25,&quot;top&quot;:119.7104248046875,&quot;width&quot;:645.1}"/>
</p:tagLst>
</file>

<file path=ppt/tags/tag458.xml><?xml version="1.0" encoding="utf-8"?>
<p:tagLst xmlns:p="http://schemas.openxmlformats.org/presentationml/2006/main">
  <p:tag name="AS_UNIQUEID" val="1318"/>
  <p:tag name="KSO_WM_BEAUTIFY_FLAG" val=""/>
  <p:tag name="KSO_WM_DIAGRAM_VIRTUALLY_FRAME" val="{&quot;height&quot;:211.1,&quot;left&quot;:42.25,&quot;top&quot;:119.7104248046875,&quot;width&quot;:645.1}"/>
</p:tagLst>
</file>

<file path=ppt/tags/tag459.xml><?xml version="1.0" encoding="utf-8"?>
<p:tagLst xmlns:p="http://schemas.openxmlformats.org/presentationml/2006/main">
  <p:tag name="AS_UNIQUEID" val="1319"/>
  <p:tag name="KSO_WM_BEAUTIFY_FLAG" val=""/>
  <p:tag name="KSO_WM_DIAGRAM_VIRTUALLY_FRAME" val="{&quot;height&quot;:211.1,&quot;left&quot;:42.25,&quot;top&quot;:119.7104248046875,&quot;width&quot;:645.1}"/>
</p:tagLst>
</file>

<file path=ppt/tags/tag46.xml><?xml version="1.0" encoding="utf-8"?>
<p:tagLst xmlns:p="http://schemas.openxmlformats.org/presentationml/2006/main">
  <p:tag name="AS_UNIQUEID" val="921"/>
</p:tagLst>
</file>

<file path=ppt/tags/tag460.xml><?xml version="1.0" encoding="utf-8"?>
<p:tagLst xmlns:p="http://schemas.openxmlformats.org/presentationml/2006/main">
  <p:tag name="AS_UNIQUEID" val="1320"/>
  <p:tag name="KSO_WM_BEAUTIFY_FLAG" val=""/>
  <p:tag name="KSO_WM_DIAGRAM_VIRTUALLY_FRAME" val="{&quot;height&quot;:211.1,&quot;left&quot;:42.25,&quot;top&quot;:119.7104248046875,&quot;width&quot;:645.1}"/>
</p:tagLst>
</file>

<file path=ppt/tags/tag461.xml><?xml version="1.0" encoding="utf-8"?>
<p:tagLst xmlns:p="http://schemas.openxmlformats.org/presentationml/2006/main">
  <p:tag name="AS_UNIQUEID" val="1321"/>
  <p:tag name="KSO_WM_BEAUTIFY_FLAG" val=""/>
  <p:tag name="KSO_WM_DIAGRAM_VIRTUALLY_FRAME" val="{&quot;height&quot;:211.1,&quot;left&quot;:42.25,&quot;top&quot;:119.7104248046875,&quot;width&quot;:645.1}"/>
</p:tagLst>
</file>

<file path=ppt/tags/tag462.xml><?xml version="1.0" encoding="utf-8"?>
<p:tagLst xmlns:p="http://schemas.openxmlformats.org/presentationml/2006/main">
  <p:tag name="AS_UNIQUEID" val="1322"/>
  <p:tag name="KSO_WM_BEAUTIFY_FLAG" val=""/>
  <p:tag name="KSO_WM_DIAGRAM_VIRTUALLY_FRAME" val="{&quot;height&quot;:211.1,&quot;left&quot;:42.25,&quot;top&quot;:119.7104248046875,&quot;width&quot;:645.1}"/>
</p:tagLst>
</file>

<file path=ppt/tags/tag463.xml><?xml version="1.0" encoding="utf-8"?>
<p:tagLst xmlns:p="http://schemas.openxmlformats.org/presentationml/2006/main">
  <p:tag name="AS_UNIQUEID" val="1323"/>
  <p:tag name="KSO_WM_BEAUTIFY_FLAG" val=""/>
  <p:tag name="KSO_WM_DIAGRAM_VIRTUALLY_FRAME" val="{&quot;height&quot;:211.1,&quot;left&quot;:42.25,&quot;top&quot;:119.7104248046875,&quot;width&quot;:645.1}"/>
</p:tagLst>
</file>

<file path=ppt/tags/tag464.xml><?xml version="1.0" encoding="utf-8"?>
<p:tagLst xmlns:p="http://schemas.openxmlformats.org/presentationml/2006/main">
  <p:tag name="AS_UNIQUEID" val="1324"/>
  <p:tag name="KSO_WM_BEAUTIFY_FLAG" val=""/>
  <p:tag name="KSO_WM_DIAGRAM_VIRTUALLY_FRAME" val="{&quot;height&quot;:211.1,&quot;left&quot;:42.25,&quot;top&quot;:119.7104248046875,&quot;width&quot;:645.1}"/>
</p:tagLst>
</file>

<file path=ppt/tags/tag465.xml><?xml version="1.0" encoding="utf-8"?>
<p:tagLst xmlns:p="http://schemas.openxmlformats.org/presentationml/2006/main">
  <p:tag name="AS_UNIQUEID" val="1325"/>
  <p:tag name="KSO_WM_BEAUTIFY_FLAG" val=""/>
  <p:tag name="KSO_WM_DIAGRAM_VIRTUALLY_FRAME" val="{&quot;height&quot;:211.1,&quot;left&quot;:42.25,&quot;top&quot;:119.7104248046875,&quot;width&quot;:645.1}"/>
</p:tagLst>
</file>

<file path=ppt/tags/tag466.xml><?xml version="1.0" encoding="utf-8"?>
<p:tagLst xmlns:p="http://schemas.openxmlformats.org/presentationml/2006/main">
  <p:tag name="AS_UNIQUEID" val="1326"/>
  <p:tag name="KSO_WM_BEAUTIFY_FLAG" val=""/>
  <p:tag name="KSO_WM_DIAGRAM_VIRTUALLY_FRAME" val="{&quot;height&quot;:211.1,&quot;left&quot;:42.25,&quot;top&quot;:119.7104248046875,&quot;width&quot;:645.1}"/>
</p:tagLst>
</file>

<file path=ppt/tags/tag467.xml><?xml version="1.0" encoding="utf-8"?>
<p:tagLst xmlns:p="http://schemas.openxmlformats.org/presentationml/2006/main">
  <p:tag name="AS_UNIQUEID" val="1327"/>
  <p:tag name="KSO_WM_BEAUTIFY_FLAG" val=""/>
  <p:tag name="KSO_WM_DIAGRAM_VIRTUALLY_FRAME" val="{&quot;height&quot;:211.1,&quot;left&quot;:42.25,&quot;top&quot;:119.7104248046875,&quot;width&quot;:645.1}"/>
</p:tagLst>
</file>

<file path=ppt/tags/tag468.xml><?xml version="1.0" encoding="utf-8"?>
<p:tagLst xmlns:p="http://schemas.openxmlformats.org/presentationml/2006/main">
  <p:tag name="AS_UNIQUEID" val="1328"/>
  <p:tag name="KSO_WM_BEAUTIFY_FLAG" val=""/>
  <p:tag name="KSO_WM_DIAGRAM_VIRTUALLY_FRAME" val="{&quot;height&quot;:211.1,&quot;left&quot;:42.25,&quot;top&quot;:119.7104248046875,&quot;width&quot;:645.1}"/>
</p:tagLst>
</file>

<file path=ppt/tags/tag469.xml><?xml version="1.0" encoding="utf-8"?>
<p:tagLst xmlns:p="http://schemas.openxmlformats.org/presentationml/2006/main">
  <p:tag name="AS_UNIQUEID" val="1329"/>
  <p:tag name="KSO_WM_BEAUTIFY_FLAG" val=""/>
  <p:tag name="KSO_WM_DIAGRAM_VIRTUALLY_FRAME" val="{&quot;height&quot;:211.1,&quot;left&quot;:42.25,&quot;top&quot;:119.7104248046875,&quot;width&quot;:645.1}"/>
</p:tagLst>
</file>

<file path=ppt/tags/tag47.xml><?xml version="1.0" encoding="utf-8"?>
<p:tagLst xmlns:p="http://schemas.openxmlformats.org/presentationml/2006/main">
  <p:tag name="AS_UNIQUEID" val="922"/>
</p:tagLst>
</file>

<file path=ppt/tags/tag470.xml><?xml version="1.0" encoding="utf-8"?>
<p:tagLst xmlns:p="http://schemas.openxmlformats.org/presentationml/2006/main">
  <p:tag name="AS_UNIQUEID" val="1330"/>
  <p:tag name="KSO_WM_BEAUTIFY_FLAG" val=""/>
  <p:tag name="KSO_WM_DIAGRAM_VIRTUALLY_FRAME" val="{&quot;height&quot;:211.1,&quot;left&quot;:42.25,&quot;top&quot;:119.7104248046875,&quot;width&quot;:645.1}"/>
</p:tagLst>
</file>

<file path=ppt/tags/tag471.xml><?xml version="1.0" encoding="utf-8"?>
<p:tagLst xmlns:p="http://schemas.openxmlformats.org/presentationml/2006/main">
  <p:tag name="AS_UNIQUEID" val="1331"/>
  <p:tag name="KSO_WM_BEAUTIFY_FLAG" val=""/>
  <p:tag name="KSO_WM_DIAGRAM_VIRTUALLY_FRAME" val="{&quot;height&quot;:211.1,&quot;left&quot;:42.25,&quot;top&quot;:119.7104248046875,&quot;width&quot;:645.1}"/>
</p:tagLst>
</file>

<file path=ppt/tags/tag472.xml><?xml version="1.0" encoding="utf-8"?>
<p:tagLst xmlns:p="http://schemas.openxmlformats.org/presentationml/2006/main">
  <p:tag name="AS_UNIQUEID" val="1332"/>
  <p:tag name="KSO_WM_BEAUTIFY_FLAG" val=""/>
  <p:tag name="KSO_WM_DIAGRAM_VIRTUALLY_FRAME" val="{&quot;height&quot;:211.1,&quot;left&quot;:42.25,&quot;top&quot;:119.7104248046875,&quot;width&quot;:645.1}"/>
</p:tagLst>
</file>

<file path=ppt/tags/tag473.xml><?xml version="1.0" encoding="utf-8"?>
<p:tagLst xmlns:p="http://schemas.openxmlformats.org/presentationml/2006/main">
  <p:tag name="AS_UNIQUEID" val="1333"/>
  <p:tag name="KSO_WM_BEAUTIFY_FLAG" val=""/>
  <p:tag name="KSO_WM_DIAGRAM_VIRTUALLY_FRAME" val="{&quot;height&quot;:211.1,&quot;left&quot;:42.25,&quot;top&quot;:119.7104248046875,&quot;width&quot;:645.1}"/>
</p:tagLst>
</file>

<file path=ppt/tags/tag474.xml><?xml version="1.0" encoding="utf-8"?>
<p:tagLst xmlns:p="http://schemas.openxmlformats.org/presentationml/2006/main">
  <p:tag name="AS_UNIQUEID" val="1334"/>
  <p:tag name="KSO_WM_BEAUTIFY_FLAG" val=""/>
  <p:tag name="KSO_WM_DIAGRAM_VIRTUALLY_FRAME" val="{&quot;height&quot;:211.1,&quot;left&quot;:42.25,&quot;top&quot;:119.7104248046875,&quot;width&quot;:645.1}"/>
</p:tagLst>
</file>

<file path=ppt/tags/tag475.xml><?xml version="1.0" encoding="utf-8"?>
<p:tagLst xmlns:p="http://schemas.openxmlformats.org/presentationml/2006/main">
  <p:tag name="AS_UNIQUEID" val="1335"/>
  <p:tag name="KSO_WM_BEAUTIFY_FLAG" val=""/>
  <p:tag name="KSO_WM_DIAGRAM_VIRTUALLY_FRAME" val="{&quot;height&quot;:211.1,&quot;left&quot;:42.25,&quot;top&quot;:119.7104248046875,&quot;width&quot;:645.1}"/>
</p:tagLst>
</file>

<file path=ppt/tags/tag476.xml><?xml version="1.0" encoding="utf-8"?>
<p:tagLst xmlns:p="http://schemas.openxmlformats.org/presentationml/2006/main">
  <p:tag name="AS_UNIQUEID" val="1336"/>
  <p:tag name="KSO_WM_BEAUTIFY_FLAG" val=""/>
  <p:tag name="KSO_WM_DIAGRAM_VIRTUALLY_FRAME" val="{&quot;height&quot;:211.1,&quot;left&quot;:42.25,&quot;top&quot;:119.7104248046875,&quot;width&quot;:645.1}"/>
</p:tagLst>
</file>

<file path=ppt/tags/tag477.xml><?xml version="1.0" encoding="utf-8"?>
<p:tagLst xmlns:p="http://schemas.openxmlformats.org/presentationml/2006/main">
  <p:tag name="AS_UNIQUEID" val="1337"/>
</p:tagLst>
</file>

<file path=ppt/tags/tag478.xml><?xml version="1.0" encoding="utf-8"?>
<p:tagLst xmlns:p="http://schemas.openxmlformats.org/presentationml/2006/main">
  <p:tag name="AS_UNIQUEID" val="1338"/>
</p:tagLst>
</file>

<file path=ppt/tags/tag479.xml><?xml version="1.0" encoding="utf-8"?>
<p:tagLst xmlns:p="http://schemas.openxmlformats.org/presentationml/2006/main">
  <p:tag name="AS_UNIQUEID" val="1339"/>
  <p:tag name="KSO_WM_BEAUTIFY_FLAG" val=""/>
</p:tagLst>
</file>

<file path=ppt/tags/tag48.xml><?xml version="1.0" encoding="utf-8"?>
<p:tagLst xmlns:p="http://schemas.openxmlformats.org/presentationml/2006/main">
  <p:tag name="AS_UNIQUEID" val="923"/>
</p:tagLst>
</file>

<file path=ppt/tags/tag480.xml><?xml version="1.0" encoding="utf-8"?>
<p:tagLst xmlns:p="http://schemas.openxmlformats.org/presentationml/2006/main">
  <p:tag name="AS_UNIQUEID" val="1340"/>
  <p:tag name="KSO_WM_BEAUTIFY_FLAG" val=""/>
</p:tagLst>
</file>

<file path=ppt/tags/tag481.xml><?xml version="1.0" encoding="utf-8"?>
<p:tagLst xmlns:p="http://schemas.openxmlformats.org/presentationml/2006/main">
  <p:tag name="AS_UNIQUEID" val="1341"/>
  <p:tag name="KSO_WM_BEAUTIFY_FLAG" val=""/>
</p:tagLst>
</file>

<file path=ppt/tags/tag482.xml><?xml version="1.0" encoding="utf-8"?>
<p:tagLst xmlns:p="http://schemas.openxmlformats.org/presentationml/2006/main">
  <p:tag name="AS_UNIQUEID" val="1342"/>
</p:tagLst>
</file>

<file path=ppt/tags/tag483.xml><?xml version="1.0" encoding="utf-8"?>
<p:tagLst xmlns:p="http://schemas.openxmlformats.org/presentationml/2006/main">
  <p:tag name="AS_UNIQUEID" val="1343"/>
  <p:tag name="KSO_WM_BEAUTIFY_FLAG" val=""/>
</p:tagLst>
</file>

<file path=ppt/tags/tag484.xml><?xml version="1.0" encoding="utf-8"?>
<p:tagLst xmlns:p="http://schemas.openxmlformats.org/presentationml/2006/main">
  <p:tag name="AS_UNIQUEID" val="1344"/>
  <p:tag name="KSO_WM_BEAUTIFY_FLAG" val=""/>
</p:tagLst>
</file>

<file path=ppt/tags/tag485.xml><?xml version="1.0" encoding="utf-8"?>
<p:tagLst xmlns:p="http://schemas.openxmlformats.org/presentationml/2006/main">
  <p:tag name="AS_UNIQUEID" val="1345"/>
  <p:tag name="KSO_WM_BEAUTIFY_FLAG" val=""/>
</p:tagLst>
</file>

<file path=ppt/tags/tag486.xml><?xml version="1.0" encoding="utf-8"?>
<p:tagLst xmlns:p="http://schemas.openxmlformats.org/presentationml/2006/main">
  <p:tag name="AS_UNIQUEID" val="1346"/>
</p:tagLst>
</file>

<file path=ppt/tags/tag487.xml><?xml version="1.0" encoding="utf-8"?>
<p:tagLst xmlns:p="http://schemas.openxmlformats.org/presentationml/2006/main">
  <p:tag name="AS_UNIQUEID" val="1347"/>
  <p:tag name="KSO_WM_BEAUTIFY_FLAG" val=""/>
</p:tagLst>
</file>

<file path=ppt/tags/tag488.xml><?xml version="1.0" encoding="utf-8"?>
<p:tagLst xmlns:p="http://schemas.openxmlformats.org/presentationml/2006/main">
  <p:tag name="AS_UNIQUEID" val="1348"/>
  <p:tag name="KSO_WM_BEAUTIFY_FLAG" val=""/>
</p:tagLst>
</file>

<file path=ppt/tags/tag489.xml><?xml version="1.0" encoding="utf-8"?>
<p:tagLst xmlns:p="http://schemas.openxmlformats.org/presentationml/2006/main">
  <p:tag name="AS_UNIQUEID" val="1349"/>
</p:tagLst>
</file>

<file path=ppt/tags/tag49.xml><?xml version="1.0" encoding="utf-8"?>
<p:tagLst xmlns:p="http://schemas.openxmlformats.org/presentationml/2006/main">
  <p:tag name="AS_UNIQUEID" val="924"/>
</p:tagLst>
</file>

<file path=ppt/tags/tag490.xml><?xml version="1.0" encoding="utf-8"?>
<p:tagLst xmlns:p="http://schemas.openxmlformats.org/presentationml/2006/main">
  <p:tag name="AS_UNIQUEID" val="1350"/>
  <p:tag name="KSO_WM_BEAUTIFY_FLAG" val=""/>
</p:tagLst>
</file>

<file path=ppt/tags/tag491.xml><?xml version="1.0" encoding="utf-8"?>
<p:tagLst xmlns:p="http://schemas.openxmlformats.org/presentationml/2006/main">
  <p:tag name="AS_UNIQUEID" val="1351"/>
  <p:tag name="KSO_WM_BEAUTIFY_FLAG" val=""/>
</p:tagLst>
</file>

<file path=ppt/tags/tag492.xml><?xml version="1.0" encoding="utf-8"?>
<p:tagLst xmlns:p="http://schemas.openxmlformats.org/presentationml/2006/main">
  <p:tag name="AS_UNIQUEID" val="1352"/>
</p:tagLst>
</file>

<file path=ppt/tags/tag493.xml><?xml version="1.0" encoding="utf-8"?>
<p:tagLst xmlns:p="http://schemas.openxmlformats.org/presentationml/2006/main">
  <p:tag name="AS_UNIQUEID" val="1353"/>
  <p:tag name="KSO_WM_BEAUTIFY_FLAG" val=""/>
</p:tagLst>
</file>

<file path=ppt/tags/tag494.xml><?xml version="1.0" encoding="utf-8"?>
<p:tagLst xmlns:p="http://schemas.openxmlformats.org/presentationml/2006/main">
  <p:tag name="AS_UNIQUEID" val="1354"/>
  <p:tag name="KSO_WM_BEAUTIFY_FLAG" val=""/>
</p:tagLst>
</file>

<file path=ppt/tags/tag495.xml><?xml version="1.0" encoding="utf-8"?>
<p:tagLst xmlns:p="http://schemas.openxmlformats.org/presentationml/2006/main">
  <p:tag name="AS_UNIQUEID" val="1355"/>
  <p:tag name="KSO_WM_BEAUTIFY_FLAG" val=""/>
</p:tagLst>
</file>

<file path=ppt/tags/tag496.xml><?xml version="1.0" encoding="utf-8"?>
<p:tagLst xmlns:p="http://schemas.openxmlformats.org/presentationml/2006/main">
  <p:tag name="AS_UNIQUEID" val="1356"/>
</p:tagLst>
</file>

<file path=ppt/tags/tag497.xml><?xml version="1.0" encoding="utf-8"?>
<p:tagLst xmlns:p="http://schemas.openxmlformats.org/presentationml/2006/main">
  <p:tag name="AS_UNIQUEID" val="1357"/>
  <p:tag name="KSO_WM_BEAUTIFY_FLAG" val=""/>
</p:tagLst>
</file>

<file path=ppt/tags/tag498.xml><?xml version="1.0" encoding="utf-8"?>
<p:tagLst xmlns:p="http://schemas.openxmlformats.org/presentationml/2006/main">
  <p:tag name="AS_UNIQUEID" val="1358"/>
  <p:tag name="KSO_WM_BEAUTIFY_FLAG" val=""/>
</p:tagLst>
</file>

<file path=ppt/tags/tag499.xml><?xml version="1.0" encoding="utf-8"?>
<p:tagLst xmlns:p="http://schemas.openxmlformats.org/presentationml/2006/main">
  <p:tag name="AS_UNIQUEID" val="1359"/>
</p:tagLst>
</file>

<file path=ppt/tags/tag5.xml><?xml version="1.0" encoding="utf-8"?>
<p:tagLst xmlns:p="http://schemas.openxmlformats.org/presentationml/2006/main">
  <p:tag name="AS_UNIQUEID" val="881"/>
</p:tagLst>
</file>

<file path=ppt/tags/tag50.xml><?xml version="1.0" encoding="utf-8"?>
<p:tagLst xmlns:p="http://schemas.openxmlformats.org/presentationml/2006/main">
  <p:tag name="AS_UNIQUEID" val="925"/>
</p:tagLst>
</file>

<file path=ppt/tags/tag500.xml><?xml version="1.0" encoding="utf-8"?>
<p:tagLst xmlns:p="http://schemas.openxmlformats.org/presentationml/2006/main">
  <p:tag name="AS_UNIQUEID" val="1360"/>
  <p:tag name="KSO_WM_BEAUTIFY_FLAG" val=""/>
</p:tagLst>
</file>

<file path=ppt/tags/tag501.xml><?xml version="1.0" encoding="utf-8"?>
<p:tagLst xmlns:p="http://schemas.openxmlformats.org/presentationml/2006/main">
  <p:tag name="AS_UNIQUEID" val="1361"/>
  <p:tag name="KSO_WM_BEAUTIFY_FLAG" val=""/>
</p:tagLst>
</file>

<file path=ppt/tags/tag502.xml><?xml version="1.0" encoding="utf-8"?>
<p:tagLst xmlns:p="http://schemas.openxmlformats.org/presentationml/2006/main">
  <p:tag name="AS_UNIQUEID" val="409"/>
  <p:tag name="KSO_WM_BEAUTIFY_FLAG" val=""/>
</p:tagLst>
</file>

<file path=ppt/tags/tag503.xml><?xml version="1.0" encoding="utf-8"?>
<p:tagLst xmlns:p="http://schemas.openxmlformats.org/presentationml/2006/main">
  <p:tag name="AS_UNIQUEID" val="1362"/>
  <p:tag name="KSO_WM_BEAUTIFY_FLAG" val=""/>
</p:tagLst>
</file>

<file path=ppt/tags/tag504.xml><?xml version="1.0" encoding="utf-8"?>
<p:tagLst xmlns:p="http://schemas.openxmlformats.org/presentationml/2006/main">
  <p:tag name="AS_UNIQUEID" val="1363"/>
</p:tagLst>
</file>

<file path=ppt/tags/tag505.xml><?xml version="1.0" encoding="utf-8"?>
<p:tagLst xmlns:p="http://schemas.openxmlformats.org/presentationml/2006/main">
  <p:tag name="AS_UNIQUEID" val="1364"/>
</p:tagLst>
</file>

<file path=ppt/tags/tag506.xml><?xml version="1.0" encoding="utf-8"?>
<p:tagLst xmlns:p="http://schemas.openxmlformats.org/presentationml/2006/main">
  <p:tag name="AS_UNIQUEID" val="1365"/>
  <p:tag name="KSO_WM_BEAUTIFY_FLAG" val=""/>
</p:tagLst>
</file>

<file path=ppt/tags/tag507.xml><?xml version="1.0" encoding="utf-8"?>
<p:tagLst xmlns:p="http://schemas.openxmlformats.org/presentationml/2006/main">
  <p:tag name="AS_UNIQUEID" val="1366"/>
  <p:tag name="KSO_WM_BEAUTIFY_FLAG" val=""/>
</p:tagLst>
</file>

<file path=ppt/tags/tag508.xml><?xml version="1.0" encoding="utf-8"?>
<p:tagLst xmlns:p="http://schemas.openxmlformats.org/presentationml/2006/main">
  <p:tag name="AS_UNIQUEID" val="1367"/>
  <p:tag name="KSO_WM_BEAUTIFY_FLAG" val=""/>
</p:tagLst>
</file>

<file path=ppt/tags/tag509.xml><?xml version="1.0" encoding="utf-8"?>
<p:tagLst xmlns:p="http://schemas.openxmlformats.org/presentationml/2006/main">
  <p:tag name="AS_UNIQUEID" val="1368"/>
</p:tagLst>
</file>

<file path=ppt/tags/tag51.xml><?xml version="1.0" encoding="utf-8"?>
<p:tagLst xmlns:p="http://schemas.openxmlformats.org/presentationml/2006/main">
  <p:tag name="AS_UNIQUEID" val="926"/>
</p:tagLst>
</file>

<file path=ppt/tags/tag510.xml><?xml version="1.0" encoding="utf-8"?>
<p:tagLst xmlns:p="http://schemas.openxmlformats.org/presentationml/2006/main">
  <p:tag name="AS_UNIQUEID" val="1369"/>
</p:tagLst>
</file>

<file path=ppt/tags/tag511.xml><?xml version="1.0" encoding="utf-8"?>
<p:tagLst xmlns:p="http://schemas.openxmlformats.org/presentationml/2006/main">
  <p:tag name="AS_UNIQUEID" val="1370"/>
</p:tagLst>
</file>

<file path=ppt/tags/tag512.xml><?xml version="1.0" encoding="utf-8"?>
<p:tagLst xmlns:p="http://schemas.openxmlformats.org/presentationml/2006/main">
  <p:tag name="AS_UNIQUEID" val="1371"/>
</p:tagLst>
</file>

<file path=ppt/tags/tag513.xml><?xml version="1.0" encoding="utf-8"?>
<p:tagLst xmlns:p="http://schemas.openxmlformats.org/presentationml/2006/main">
  <p:tag name="AS_UNIQUEID" val="1372"/>
</p:tagLst>
</file>

<file path=ppt/tags/tag514.xml><?xml version="1.0" encoding="utf-8"?>
<p:tagLst xmlns:p="http://schemas.openxmlformats.org/presentationml/2006/main">
  <p:tag name="AS_UNIQUEID" val="1373"/>
</p:tagLst>
</file>

<file path=ppt/tags/tag515.xml><?xml version="1.0" encoding="utf-8"?>
<p:tagLst xmlns:p="http://schemas.openxmlformats.org/presentationml/2006/main">
  <p:tag name="AS_UNIQUEID" val="1374"/>
</p:tagLst>
</file>

<file path=ppt/tags/tag516.xml><?xml version="1.0" encoding="utf-8"?>
<p:tagLst xmlns:p="http://schemas.openxmlformats.org/presentationml/2006/main">
  <p:tag name="AS_UNIQUEID" val="1375"/>
</p:tagLst>
</file>

<file path=ppt/tags/tag517.xml><?xml version="1.0" encoding="utf-8"?>
<p:tagLst xmlns:p="http://schemas.openxmlformats.org/presentationml/2006/main">
  <p:tag name="AS_UNIQUEID" val="394"/>
  <p:tag name="KSO_WM_BEAUTIFY_FLAG" val=""/>
</p:tagLst>
</file>

<file path=ppt/tags/tag518.xml><?xml version="1.0" encoding="utf-8"?>
<p:tagLst xmlns:p="http://schemas.openxmlformats.org/presentationml/2006/main">
  <p:tag name="AS_UNIQUEID" val="395"/>
</p:tagLst>
</file>

<file path=ppt/tags/tag519.xml><?xml version="1.0" encoding="utf-8"?>
<p:tagLst xmlns:p="http://schemas.openxmlformats.org/presentationml/2006/main">
  <p:tag name="AS_UNIQUEID" val="396"/>
  <p:tag name="KSO_WM_BEAUTIFY_FLAG" val=""/>
</p:tagLst>
</file>

<file path=ppt/tags/tag52.xml><?xml version="1.0" encoding="utf-8"?>
<p:tagLst xmlns:p="http://schemas.openxmlformats.org/presentationml/2006/main">
  <p:tag name="AS_UNIQUEID" val="927"/>
</p:tagLst>
</file>

<file path=ppt/tags/tag520.xml><?xml version="1.0" encoding="utf-8"?>
<p:tagLst xmlns:p="http://schemas.openxmlformats.org/presentationml/2006/main">
  <p:tag name="AS_UNIQUEID" val="397"/>
  <p:tag name="KSO_WM_BEAUTIFY_FLAG" val=""/>
</p:tagLst>
</file>

<file path=ppt/tags/tag521.xml><?xml version="1.0" encoding="utf-8"?>
<p:tagLst xmlns:p="http://schemas.openxmlformats.org/presentationml/2006/main">
  <p:tag name="AS_UNIQUEID" val="398"/>
  <p:tag name="KSO_WM_BEAUTIFY_FLAG" val=""/>
</p:tagLst>
</file>

<file path=ppt/tags/tag522.xml><?xml version="1.0" encoding="utf-8"?>
<p:tagLst xmlns:p="http://schemas.openxmlformats.org/presentationml/2006/main">
  <p:tag name="AS_UNIQUEID" val="1376"/>
  <p:tag name="KSO_WM_BEAUTIFY_FLAG" val=""/>
</p:tagLst>
</file>

<file path=ppt/tags/tag523.xml><?xml version="1.0" encoding="utf-8"?>
<p:tagLst xmlns:p="http://schemas.openxmlformats.org/presentationml/2006/main">
  <p:tag name="AS_UNIQUEID" val="1377"/>
</p:tagLst>
</file>

<file path=ppt/tags/tag524.xml><?xml version="1.0" encoding="utf-8"?>
<p:tagLst xmlns:p="http://schemas.openxmlformats.org/presentationml/2006/main">
  <p:tag name="AS_UNIQUEID" val="393"/>
  <p:tag name="KSO_WM_BEAUTIFY_FLAG" val=""/>
</p:tagLst>
</file>

<file path=ppt/tags/tag525.xml><?xml version="1.0" encoding="utf-8"?>
<p:tagLst xmlns:p="http://schemas.openxmlformats.org/presentationml/2006/main">
  <p:tag name="AS_UNIQUEID" val="1378"/>
</p:tagLst>
</file>

<file path=ppt/tags/tag526.xml><?xml version="1.0" encoding="utf-8"?>
<p:tagLst xmlns:p="http://schemas.openxmlformats.org/presentationml/2006/main">
  <p:tag name="AS_UNIQUEID" val="1379"/>
  <p:tag name="KSO_WM_BEAUTIFY_FLAG" val=""/>
</p:tagLst>
</file>

<file path=ppt/tags/tag527.xml><?xml version="1.0" encoding="utf-8"?>
<p:tagLst xmlns:p="http://schemas.openxmlformats.org/presentationml/2006/main">
  <p:tag name="AS_UNIQUEID" val="1380"/>
</p:tagLst>
</file>

<file path=ppt/tags/tag528.xml><?xml version="1.0" encoding="utf-8"?>
<p:tagLst xmlns:p="http://schemas.openxmlformats.org/presentationml/2006/main">
  <p:tag name="AS_UNIQUEID" val="1381"/>
  <p:tag name="KSO_WM_BEAUTIFY_FLAG" val=""/>
</p:tagLst>
</file>

<file path=ppt/tags/tag529.xml><?xml version="1.0" encoding="utf-8"?>
<p:tagLst xmlns:p="http://schemas.openxmlformats.org/presentationml/2006/main">
  <p:tag name="AS_UNIQUEID" val="1382"/>
  <p:tag name="KSO_WM_BEAUTIFY_FLAG" val=""/>
</p:tagLst>
</file>

<file path=ppt/tags/tag53.xml><?xml version="1.0" encoding="utf-8"?>
<p:tagLst xmlns:p="http://schemas.openxmlformats.org/presentationml/2006/main">
  <p:tag name="AS_UNIQUEID" val="928"/>
</p:tagLst>
</file>

<file path=ppt/tags/tag530.xml><?xml version="1.0" encoding="utf-8"?>
<p:tagLst xmlns:p="http://schemas.openxmlformats.org/presentationml/2006/main">
  <p:tag name="AS_UNIQUEID" val="1383"/>
  <p:tag name="KSO_WM_BEAUTIFY_FLAG" val=""/>
</p:tagLst>
</file>

<file path=ppt/tags/tag531.xml><?xml version="1.0" encoding="utf-8"?>
<p:tagLst xmlns:p="http://schemas.openxmlformats.org/presentationml/2006/main">
  <p:tag name="AS_UNIQUEID" val="1384"/>
  <p:tag name="KSO_WM_BEAUTIFY_FLAG" val=""/>
</p:tagLst>
</file>

<file path=ppt/tags/tag532.xml><?xml version="1.0" encoding="utf-8"?>
<p:tagLst xmlns:p="http://schemas.openxmlformats.org/presentationml/2006/main">
  <p:tag name="AS_UNIQUEID" val="1385"/>
  <p:tag name="KSO_WM_BEAUTIFY_FLAG" val=""/>
</p:tagLst>
</file>

<file path=ppt/tags/tag533.xml><?xml version="1.0" encoding="utf-8"?>
<p:tagLst xmlns:p="http://schemas.openxmlformats.org/presentationml/2006/main">
  <p:tag name="AS_UNIQUEID" val="1386"/>
  <p:tag name="KSO_WM_BEAUTIFY_FLAG" val=""/>
</p:tagLst>
</file>

<file path=ppt/tags/tag534.xml><?xml version="1.0" encoding="utf-8"?>
<p:tagLst xmlns:p="http://schemas.openxmlformats.org/presentationml/2006/main">
  <p:tag name="AS_UNIQUEID" val="1387"/>
  <p:tag name="KSO_WM_BEAUTIFY_FLAG" val=""/>
</p:tagLst>
</file>

<file path=ppt/tags/tag535.xml><?xml version="1.0" encoding="utf-8"?>
<p:tagLst xmlns:p="http://schemas.openxmlformats.org/presentationml/2006/main">
  <p:tag name="AS_UNIQUEID" val="1388"/>
  <p:tag name="KSO_WM_BEAUTIFY_FLAG" val=""/>
</p:tagLst>
</file>

<file path=ppt/tags/tag536.xml><?xml version="1.0" encoding="utf-8"?>
<p:tagLst xmlns:p="http://schemas.openxmlformats.org/presentationml/2006/main">
  <p:tag name="AS_UNIQUEID" val="1389"/>
  <p:tag name="KSO_WM_BEAUTIFY_FLAG" val=""/>
</p:tagLst>
</file>

<file path=ppt/tags/tag537.xml><?xml version="1.0" encoding="utf-8"?>
<p:tagLst xmlns:p="http://schemas.openxmlformats.org/presentationml/2006/main">
  <p:tag name="AS_UNIQUEID" val="1390"/>
  <p:tag name="KSO_WM_BEAUTIFY_FLAG" val=""/>
</p:tagLst>
</file>

<file path=ppt/tags/tag538.xml><?xml version="1.0" encoding="utf-8"?>
<p:tagLst xmlns:p="http://schemas.openxmlformats.org/presentationml/2006/main">
  <p:tag name="AS_UNIQUEID" val="420"/>
  <p:tag name="KSO_WM_BEAUTIFY_FLAG" val=""/>
</p:tagLst>
</file>

<file path=ppt/tags/tag539.xml><?xml version="1.0" encoding="utf-8"?>
<p:tagLst xmlns:p="http://schemas.openxmlformats.org/presentationml/2006/main">
  <p:tag name="AS_UNIQUEID" val="1391"/>
</p:tagLst>
</file>

<file path=ppt/tags/tag54.xml><?xml version="1.0" encoding="utf-8"?>
<p:tagLst xmlns:p="http://schemas.openxmlformats.org/presentationml/2006/main">
  <p:tag name="AS_UNIQUEID" val="929"/>
</p:tagLst>
</file>

<file path=ppt/tags/tag540.xml><?xml version="1.0" encoding="utf-8"?>
<p:tagLst xmlns:p="http://schemas.openxmlformats.org/presentationml/2006/main">
  <p:tag name="AS_UNIQUEID" val="1392"/>
  <p:tag name="KSO_WM_BEAUTIFY_FLAG" val=""/>
</p:tagLst>
</file>

<file path=ppt/tags/tag541.xml><?xml version="1.0" encoding="utf-8"?>
<p:tagLst xmlns:p="http://schemas.openxmlformats.org/presentationml/2006/main">
  <p:tag name="AS_UNIQUEID" val="1393"/>
  <p:tag name="KSO_WM_BEAUTIFY_FLAG" val=""/>
</p:tagLst>
</file>

<file path=ppt/tags/tag542.xml><?xml version="1.0" encoding="utf-8"?>
<p:tagLst xmlns:p="http://schemas.openxmlformats.org/presentationml/2006/main">
  <p:tag name="AS_UNIQUEID" val="1394"/>
</p:tagLst>
</file>

<file path=ppt/tags/tag543.xml><?xml version="1.0" encoding="utf-8"?>
<p:tagLst xmlns:p="http://schemas.openxmlformats.org/presentationml/2006/main">
  <p:tag name="AS_UNIQUEID" val="1395"/>
  <p:tag name="KSO_WM_BEAUTIFY_FLAG" val=""/>
</p:tagLst>
</file>

<file path=ppt/tags/tag544.xml><?xml version="1.0" encoding="utf-8"?>
<p:tagLst xmlns:p="http://schemas.openxmlformats.org/presentationml/2006/main">
  <p:tag name="AS_UNIQUEID" val="1396"/>
  <p:tag name="KSO_WM_BEAUTIFY_FLAG" val=""/>
</p:tagLst>
</file>

<file path=ppt/tags/tag545.xml><?xml version="1.0" encoding="utf-8"?>
<p:tagLst xmlns:p="http://schemas.openxmlformats.org/presentationml/2006/main">
  <p:tag name="AS_UNIQUEID" val="1397"/>
  <p:tag name="KSO_WM_BEAUTIFY_FLAG" val=""/>
</p:tagLst>
</file>

<file path=ppt/tags/tag546.xml><?xml version="1.0" encoding="utf-8"?>
<p:tagLst xmlns:p="http://schemas.openxmlformats.org/presentationml/2006/main">
  <p:tag name="AS_UNIQUEID" val="1398"/>
</p:tagLst>
</file>

<file path=ppt/tags/tag547.xml><?xml version="1.0" encoding="utf-8"?>
<p:tagLst xmlns:p="http://schemas.openxmlformats.org/presentationml/2006/main">
  <p:tag name="AS_UNIQUEID" val="1399"/>
</p:tagLst>
</file>

<file path=ppt/tags/tag548.xml><?xml version="1.0" encoding="utf-8"?>
<p:tagLst xmlns:p="http://schemas.openxmlformats.org/presentationml/2006/main">
  <p:tag name="AS_UNIQUEID" val="1400"/>
  <p:tag name="KSO_WM_BEAUTIFY_FLAG" val=""/>
</p:tagLst>
</file>

<file path=ppt/tags/tag549.xml><?xml version="1.0" encoding="utf-8"?>
<p:tagLst xmlns:p="http://schemas.openxmlformats.org/presentationml/2006/main">
  <p:tag name="AS_UNIQUEID" val="1401"/>
  <p:tag name="KSO_WM_BEAUTIFY_FLAG" val=""/>
</p:tagLst>
</file>

<file path=ppt/tags/tag55.xml><?xml version="1.0" encoding="utf-8"?>
<p:tagLst xmlns:p="http://schemas.openxmlformats.org/presentationml/2006/main">
  <p:tag name="AS_UNIQUEID" val="930"/>
</p:tagLst>
</file>

<file path=ppt/tags/tag550.xml><?xml version="1.0" encoding="utf-8"?>
<p:tagLst xmlns:p="http://schemas.openxmlformats.org/presentationml/2006/main">
  <p:tag name="AS_UNIQUEID" val="1402"/>
  <p:tag name="KSO_WM_BEAUTIFY_FLAG" val=""/>
</p:tagLst>
</file>

<file path=ppt/tags/tag551.xml><?xml version="1.0" encoding="utf-8"?>
<p:tagLst xmlns:p="http://schemas.openxmlformats.org/presentationml/2006/main">
  <p:tag name="AS_UNIQUEID" val="1403"/>
</p:tagLst>
</file>

<file path=ppt/tags/tag552.xml><?xml version="1.0" encoding="utf-8"?>
<p:tagLst xmlns:p="http://schemas.openxmlformats.org/presentationml/2006/main">
  <p:tag name="AS_UNIQUEID" val="443"/>
</p:tagLst>
</file>

<file path=ppt/tags/tag553.xml><?xml version="1.0" encoding="utf-8"?>
<p:tagLst xmlns:p="http://schemas.openxmlformats.org/presentationml/2006/main">
  <p:tag name="AS_UNIQUEID" val="444"/>
</p:tagLst>
</file>

<file path=ppt/tags/tag554.xml><?xml version="1.0" encoding="utf-8"?>
<p:tagLst xmlns:p="http://schemas.openxmlformats.org/presentationml/2006/main">
  <p:tag name="AS_UNIQUEID" val="445"/>
</p:tagLst>
</file>

<file path=ppt/tags/tag555.xml><?xml version="1.0" encoding="utf-8"?>
<p:tagLst xmlns:p="http://schemas.openxmlformats.org/presentationml/2006/main">
  <p:tag name="AS_UNIQUEID" val="448"/>
</p:tagLst>
</file>

<file path=ppt/tags/tag556.xml><?xml version="1.0" encoding="utf-8"?>
<p:tagLst xmlns:p="http://schemas.openxmlformats.org/presentationml/2006/main">
  <p:tag name="AS_UNIQUEID" val="449"/>
</p:tagLst>
</file>

<file path=ppt/tags/tag557.xml><?xml version="1.0" encoding="utf-8"?>
<p:tagLst xmlns:p="http://schemas.openxmlformats.org/presentationml/2006/main">
  <p:tag name="AS_UNIQUEID" val="450"/>
</p:tagLst>
</file>

<file path=ppt/tags/tag558.xml><?xml version="1.0" encoding="utf-8"?>
<p:tagLst xmlns:p="http://schemas.openxmlformats.org/presentationml/2006/main">
  <p:tag name="AS_UNIQUEID" val="446"/>
</p:tagLst>
</file>

<file path=ppt/tags/tag559.xml><?xml version="1.0" encoding="utf-8"?>
<p:tagLst xmlns:p="http://schemas.openxmlformats.org/presentationml/2006/main">
  <p:tag name="AS_UNIQUEID" val="447"/>
</p:tagLst>
</file>

<file path=ppt/tags/tag56.xml><?xml version="1.0" encoding="utf-8"?>
<p:tagLst xmlns:p="http://schemas.openxmlformats.org/presentationml/2006/main">
  <p:tag name="AS_UNIQUEID" val="931"/>
</p:tagLst>
</file>

<file path=ppt/tags/tag560.xml><?xml version="1.0" encoding="utf-8"?>
<p:tagLst xmlns:p="http://schemas.openxmlformats.org/presentationml/2006/main">
  <p:tag name="AS_UNIQUEID" val="444"/>
  <p:tag name="KSO_WM_BEAUTIFY_FLAG" val=""/>
</p:tagLst>
</file>

<file path=ppt/tags/tag561.xml><?xml version="1.0" encoding="utf-8"?>
<p:tagLst xmlns:p="http://schemas.openxmlformats.org/presentationml/2006/main">
  <p:tag name="AS_UNIQUEID" val="1404"/>
</p:tagLst>
</file>

<file path=ppt/tags/tag562.xml><?xml version="1.0" encoding="utf-8"?>
<p:tagLst xmlns:p="http://schemas.openxmlformats.org/presentationml/2006/main">
  <p:tag name="AS_UNIQUEID" val="1405"/>
</p:tagLst>
</file>

<file path=ppt/tags/tag563.xml><?xml version="1.0" encoding="utf-8"?>
<p:tagLst xmlns:p="http://schemas.openxmlformats.org/presentationml/2006/main">
  <p:tag name="AS_UNIQUEID" val="1406"/>
  <p:tag name="KSO_WM_BEAUTIFY_FLAG" val=""/>
</p:tagLst>
</file>

<file path=ppt/tags/tag564.xml><?xml version="1.0" encoding="utf-8"?>
<p:tagLst xmlns:p="http://schemas.openxmlformats.org/presentationml/2006/main">
  <p:tag name="AS_UNIQUEID" val="1407"/>
  <p:tag name="KSO_WM_BEAUTIFY_FLAG" val=""/>
</p:tagLst>
</file>

<file path=ppt/tags/tag565.xml><?xml version="1.0" encoding="utf-8"?>
<p:tagLst xmlns:p="http://schemas.openxmlformats.org/presentationml/2006/main">
  <p:tag name="AS_UNIQUEID" val="1408"/>
  <p:tag name="KSO_WM_BEAUTIFY_FLAG" val=""/>
</p:tagLst>
</file>

<file path=ppt/tags/tag566.xml><?xml version="1.0" encoding="utf-8"?>
<p:tagLst xmlns:p="http://schemas.openxmlformats.org/presentationml/2006/main">
  <p:tag name="AS_UNIQUEID" val="1409"/>
</p:tagLst>
</file>

<file path=ppt/tags/tag567.xml><?xml version="1.0" encoding="utf-8"?>
<p:tagLst xmlns:p="http://schemas.openxmlformats.org/presentationml/2006/main">
  <p:tag name="AS_UNIQUEID" val="1410"/>
</p:tagLst>
</file>

<file path=ppt/tags/tag568.xml><?xml version="1.0" encoding="utf-8"?>
<p:tagLst xmlns:p="http://schemas.openxmlformats.org/presentationml/2006/main">
  <p:tag name="AS_UNIQUEID" val="1411"/>
</p:tagLst>
</file>

<file path=ppt/tags/tag569.xml><?xml version="1.0" encoding="utf-8"?>
<p:tagLst xmlns:p="http://schemas.openxmlformats.org/presentationml/2006/main">
  <p:tag name="AS_UNIQUEID" val="1412"/>
</p:tagLst>
</file>

<file path=ppt/tags/tag57.xml><?xml version="1.0" encoding="utf-8"?>
<p:tagLst xmlns:p="http://schemas.openxmlformats.org/presentationml/2006/main">
  <p:tag name="AS_UNIQUEID" val="932"/>
</p:tagLst>
</file>

<file path=ppt/tags/tag570.xml><?xml version="1.0" encoding="utf-8"?>
<p:tagLst xmlns:p="http://schemas.openxmlformats.org/presentationml/2006/main">
  <p:tag name="AS_UNIQUEID" val="1413"/>
</p:tagLst>
</file>

<file path=ppt/tags/tag571.xml><?xml version="1.0" encoding="utf-8"?>
<p:tagLst xmlns:p="http://schemas.openxmlformats.org/presentationml/2006/main">
  <p:tag name="AS_UNIQUEID" val="455"/>
</p:tagLst>
</file>

<file path=ppt/tags/tag572.xml><?xml version="1.0" encoding="utf-8"?>
<p:tagLst xmlns:p="http://schemas.openxmlformats.org/presentationml/2006/main">
  <p:tag name="AS_UNIQUEID" val="1414"/>
</p:tagLst>
</file>

<file path=ppt/tags/tag573.xml><?xml version="1.0" encoding="utf-8"?>
<p:tagLst xmlns:p="http://schemas.openxmlformats.org/presentationml/2006/main">
  <p:tag name="AS_UNIQUEID" val="1415"/>
</p:tagLst>
</file>

<file path=ppt/tags/tag574.xml><?xml version="1.0" encoding="utf-8"?>
<p:tagLst xmlns:p="http://schemas.openxmlformats.org/presentationml/2006/main">
  <p:tag name="AS_UNIQUEID" val="1416"/>
</p:tagLst>
</file>

<file path=ppt/tags/tag575.xml><?xml version="1.0" encoding="utf-8"?>
<p:tagLst xmlns:p="http://schemas.openxmlformats.org/presentationml/2006/main">
  <p:tag name="AS_UNIQUEID" val="1417"/>
  <p:tag name="KSO_WM_BEAUTIFY_FLAG" val=""/>
</p:tagLst>
</file>

<file path=ppt/tags/tag576.xml><?xml version="1.0" encoding="utf-8"?>
<p:tagLst xmlns:p="http://schemas.openxmlformats.org/presentationml/2006/main">
  <p:tag name="AS_UNIQUEID" val="1418"/>
  <p:tag name="KSO_WM_BEAUTIFY_FLAG" val=""/>
</p:tagLst>
</file>

<file path=ppt/tags/tag577.xml><?xml version="1.0" encoding="utf-8"?>
<p:tagLst xmlns:p="http://schemas.openxmlformats.org/presentationml/2006/main">
  <p:tag name="AS_UNIQUEID" val="1419"/>
  <p:tag name="KSO_WM_BEAUTIFY_FLAG" val=""/>
</p:tagLst>
</file>

<file path=ppt/tags/tag578.xml><?xml version="1.0" encoding="utf-8"?>
<p:tagLst xmlns:p="http://schemas.openxmlformats.org/presentationml/2006/main">
  <p:tag name="AS_UNIQUEID" val="1420"/>
</p:tagLst>
</file>

<file path=ppt/tags/tag579.xml><?xml version="1.0" encoding="utf-8"?>
<p:tagLst xmlns:p="http://schemas.openxmlformats.org/presentationml/2006/main">
  <p:tag name="AS_UNIQUEID" val="1421"/>
</p:tagLst>
</file>

<file path=ppt/tags/tag58.xml><?xml version="1.0" encoding="utf-8"?>
<p:tagLst xmlns:p="http://schemas.openxmlformats.org/presentationml/2006/main">
  <p:tag name="AS_UNIQUEID" val="933"/>
</p:tagLst>
</file>

<file path=ppt/tags/tag580.xml><?xml version="1.0" encoding="utf-8"?>
<p:tagLst xmlns:p="http://schemas.openxmlformats.org/presentationml/2006/main">
  <p:tag name="AS_UNIQUEID" val="1422"/>
</p:tagLst>
</file>

<file path=ppt/tags/tag581.xml><?xml version="1.0" encoding="utf-8"?>
<p:tagLst xmlns:p="http://schemas.openxmlformats.org/presentationml/2006/main">
  <p:tag name="AS_UNIQUEID" val="1423"/>
</p:tagLst>
</file>

<file path=ppt/tags/tag582.xml><?xml version="1.0" encoding="utf-8"?>
<p:tagLst xmlns:p="http://schemas.openxmlformats.org/presentationml/2006/main">
  <p:tag name="AS_UNIQUEID" val="1424"/>
</p:tagLst>
</file>

<file path=ppt/tags/tag583.xml><?xml version="1.0" encoding="utf-8"?>
<p:tagLst xmlns:p="http://schemas.openxmlformats.org/presentationml/2006/main">
  <p:tag name="AS_UNIQUEID" val="1425"/>
</p:tagLst>
</file>

<file path=ppt/tags/tag584.xml><?xml version="1.0" encoding="utf-8"?>
<p:tagLst xmlns:p="http://schemas.openxmlformats.org/presentationml/2006/main">
  <p:tag name="AS_UNIQUEID" val="1426"/>
</p:tagLst>
</file>

<file path=ppt/tags/tag585.xml><?xml version="1.0" encoding="utf-8"?>
<p:tagLst xmlns:p="http://schemas.openxmlformats.org/presentationml/2006/main">
  <p:tag name="AS_UNIQUEID" val="1427"/>
  <p:tag name="KSO_WM_BEAUTIFY_FLAG" val=""/>
</p:tagLst>
</file>

<file path=ppt/tags/tag586.xml><?xml version="1.0" encoding="utf-8"?>
<p:tagLst xmlns:p="http://schemas.openxmlformats.org/presentationml/2006/main">
  <p:tag name="AS_UNIQUEID" val="1428"/>
</p:tagLst>
</file>

<file path=ppt/tags/tag587.xml><?xml version="1.0" encoding="utf-8"?>
<p:tagLst xmlns:p="http://schemas.openxmlformats.org/presentationml/2006/main">
  <p:tag name="AS_UNIQUEID" val="1429"/>
  <p:tag name="KSO_WM_BEAUTIFY_FLAG" val=""/>
</p:tagLst>
</file>

<file path=ppt/tags/tag588.xml><?xml version="1.0" encoding="utf-8"?>
<p:tagLst xmlns:p="http://schemas.openxmlformats.org/presentationml/2006/main">
  <p:tag name="AS_UNIQUEID" val="1430"/>
</p:tagLst>
</file>

<file path=ppt/tags/tag589.xml><?xml version="1.0" encoding="utf-8"?>
<p:tagLst xmlns:p="http://schemas.openxmlformats.org/presentationml/2006/main">
  <p:tag name="AS_UNIQUEID" val="1431"/>
</p:tagLst>
</file>

<file path=ppt/tags/tag59.xml><?xml version="1.0" encoding="utf-8"?>
<p:tagLst xmlns:p="http://schemas.openxmlformats.org/presentationml/2006/main">
  <p:tag name="AS_UNIQUEID" val="934"/>
  <p:tag name="KSO_WM_DIAGRAM_VIRTUALLY_FRAME" val="{&quot;height&quot;:36.25,&quot;left&quot;:37.95,&quot;top&quot;:153.87503937007872,&quot;width&quot;:454}"/>
</p:tagLst>
</file>

<file path=ppt/tags/tag590.xml><?xml version="1.0" encoding="utf-8"?>
<p:tagLst xmlns:p="http://schemas.openxmlformats.org/presentationml/2006/main">
  <p:tag name="AS_UNIQUEID" val="1432"/>
  <p:tag name="KSO_WM_BEAUTIFY_FLAG" val=""/>
</p:tagLst>
</file>

<file path=ppt/tags/tag591.xml><?xml version="1.0" encoding="utf-8"?>
<p:tagLst xmlns:p="http://schemas.openxmlformats.org/presentationml/2006/main">
  <p:tag name="AS_UNIQUEID" val="1433"/>
  <p:tag name="KSO_WM_BEAUTIFY_FLAG" val=""/>
</p:tagLst>
</file>

<file path=ppt/tags/tag592.xml><?xml version="1.0" encoding="utf-8"?>
<p:tagLst xmlns:p="http://schemas.openxmlformats.org/presentationml/2006/main">
  <p:tag name="AS_UNIQUEID" val="1434"/>
  <p:tag name="KSO_WM_BEAUTIFY_FLAG" val=""/>
</p:tagLst>
</file>

<file path=ppt/tags/tag593.xml><?xml version="1.0" encoding="utf-8"?>
<p:tagLst xmlns:p="http://schemas.openxmlformats.org/presentationml/2006/main">
  <p:tag name="AS_UNIQUEID" val="1435"/>
</p:tagLst>
</file>

<file path=ppt/tags/tag594.xml><?xml version="1.0" encoding="utf-8"?>
<p:tagLst xmlns:p="http://schemas.openxmlformats.org/presentationml/2006/main">
  <p:tag name="AS_UNIQUEID" val="1436"/>
</p:tagLst>
</file>

<file path=ppt/tags/tag595.xml><?xml version="1.0" encoding="utf-8"?>
<p:tagLst xmlns:p="http://schemas.openxmlformats.org/presentationml/2006/main">
  <p:tag name="AS_UNIQUEID" val="1437"/>
  <p:tag name="KSO_WM_BEAUTIFY_FLAG" val=""/>
</p:tagLst>
</file>

<file path=ppt/tags/tag596.xml><?xml version="1.0" encoding="utf-8"?>
<p:tagLst xmlns:p="http://schemas.openxmlformats.org/presentationml/2006/main">
  <p:tag name="AS_UNIQUEID" val="1438"/>
  <p:tag name="KSO_WM_BEAUTIFY_FLAG" val=""/>
</p:tagLst>
</file>

<file path=ppt/tags/tag597.xml><?xml version="1.0" encoding="utf-8"?>
<p:tagLst xmlns:p="http://schemas.openxmlformats.org/presentationml/2006/main">
  <p:tag name="AS_UNIQUEID" val="1439"/>
  <p:tag name="KSO_WM_BEAUTIFY_FLAG" val=""/>
</p:tagLst>
</file>

<file path=ppt/tags/tag598.xml><?xml version="1.0" encoding="utf-8"?>
<p:tagLst xmlns:p="http://schemas.openxmlformats.org/presentationml/2006/main">
  <p:tag name="AS_UNIQUEID" val="1440"/>
</p:tagLst>
</file>

<file path=ppt/tags/tag599.xml><?xml version="1.0" encoding="utf-8"?>
<p:tagLst xmlns:p="http://schemas.openxmlformats.org/presentationml/2006/main">
  <p:tag name="AS_UNIQUEID" val="1441"/>
</p:tagLst>
</file>

<file path=ppt/tags/tag6.xml><?xml version="1.0" encoding="utf-8"?>
<p:tagLst xmlns:p="http://schemas.openxmlformats.org/presentationml/2006/main">
  <p:tag name="AS_UNIQUEID" val="882"/>
</p:tagLst>
</file>

<file path=ppt/tags/tag60.xml><?xml version="1.0" encoding="utf-8"?>
<p:tagLst xmlns:p="http://schemas.openxmlformats.org/presentationml/2006/main">
  <p:tag name="AS_UNIQUEID" val="935"/>
</p:tagLst>
</file>

<file path=ppt/tags/tag600.xml><?xml version="1.0" encoding="utf-8"?>
<p:tagLst xmlns:p="http://schemas.openxmlformats.org/presentationml/2006/main">
  <p:tag name="AS_UNIQUEID" val="1442"/>
</p:tagLst>
</file>

<file path=ppt/tags/tag601.xml><?xml version="1.0" encoding="utf-8"?>
<p:tagLst xmlns:p="http://schemas.openxmlformats.org/presentationml/2006/main">
  <p:tag name="AS_UNIQUEID" val="1443"/>
</p:tagLst>
</file>

<file path=ppt/tags/tag602.xml><?xml version="1.0" encoding="utf-8"?>
<p:tagLst xmlns:p="http://schemas.openxmlformats.org/presentationml/2006/main">
  <p:tag name="AS_UNIQUEID" val="1444"/>
</p:tagLst>
</file>

<file path=ppt/tags/tag603.xml><?xml version="1.0" encoding="utf-8"?>
<p:tagLst xmlns:p="http://schemas.openxmlformats.org/presentationml/2006/main">
  <p:tag name="AS_UNIQUEID" val="1445"/>
  <p:tag name="KSO_WM_BEAUTIFY_FLAG" val=""/>
</p:tagLst>
</file>

<file path=ppt/tags/tag604.xml><?xml version="1.0" encoding="utf-8"?>
<p:tagLst xmlns:p="http://schemas.openxmlformats.org/presentationml/2006/main">
  <p:tag name="AS_UNIQUEID" val="1446"/>
</p:tagLst>
</file>

<file path=ppt/tags/tag605.xml><?xml version="1.0" encoding="utf-8"?>
<p:tagLst xmlns:p="http://schemas.openxmlformats.org/presentationml/2006/main">
  <p:tag name="AS_UNIQUEID" val="1447"/>
  <p:tag name="KSO_WM_BEAUTIFY_FLAG" val=""/>
</p:tagLst>
</file>

<file path=ppt/tags/tag606.xml><?xml version="1.0" encoding="utf-8"?>
<p:tagLst xmlns:p="http://schemas.openxmlformats.org/presentationml/2006/main">
  <p:tag name="AS_UNIQUEID" val="1448"/>
  <p:tag name="KSO_WM_BEAUTIFY_FLAG" val=""/>
</p:tagLst>
</file>

<file path=ppt/tags/tag607.xml><?xml version="1.0" encoding="utf-8"?>
<p:tagLst xmlns:p="http://schemas.openxmlformats.org/presentationml/2006/main">
  <p:tag name="AS_UNIQUEID" val="1449"/>
  <p:tag name="KSO_WM_BEAUTIFY_FLAG" val=""/>
</p:tagLst>
</file>

<file path=ppt/tags/tag608.xml><?xml version="1.0" encoding="utf-8"?>
<p:tagLst xmlns:p="http://schemas.openxmlformats.org/presentationml/2006/main">
  <p:tag name="AS_UNIQUEID" val="1450"/>
  <p:tag name="KSO_WM_BEAUTIFY_FLAG" val=""/>
</p:tagLst>
</file>

<file path=ppt/tags/tag609.xml><?xml version="1.0" encoding="utf-8"?>
<p:tagLst xmlns:p="http://schemas.openxmlformats.org/presentationml/2006/main">
  <p:tag name="AS_UNIQUEID" val="1451"/>
</p:tagLst>
</file>

<file path=ppt/tags/tag61.xml><?xml version="1.0" encoding="utf-8"?>
<p:tagLst xmlns:p="http://schemas.openxmlformats.org/presentationml/2006/main">
  <p:tag name="AS_UNIQUEID" val="936"/>
</p:tagLst>
</file>

<file path=ppt/tags/tag610.xml><?xml version="1.0" encoding="utf-8"?>
<p:tagLst xmlns:p="http://schemas.openxmlformats.org/presentationml/2006/main">
  <p:tag name="AS_UNIQUEID" val="1452"/>
  <p:tag name="KSO_WM_BEAUTIFY_FLAG" val=""/>
</p:tagLst>
</file>

<file path=ppt/tags/tag611.xml><?xml version="1.0" encoding="utf-8"?>
<p:tagLst xmlns:p="http://schemas.openxmlformats.org/presentationml/2006/main">
  <p:tag name="AS_UNIQUEID" val="1453"/>
  <p:tag name="KSO_WM_BEAUTIFY_FLAG" val=""/>
</p:tagLst>
</file>

<file path=ppt/tags/tag612.xml><?xml version="1.0" encoding="utf-8"?>
<p:tagLst xmlns:p="http://schemas.openxmlformats.org/presentationml/2006/main">
  <p:tag name="AS_UNIQUEID" val="1454"/>
  <p:tag name="KSO_WM_BEAUTIFY_FLAG" val=""/>
</p:tagLst>
</file>

<file path=ppt/tags/tag613.xml><?xml version="1.0" encoding="utf-8"?>
<p:tagLst xmlns:p="http://schemas.openxmlformats.org/presentationml/2006/main">
  <p:tag name="AS_UNIQUEID" val="1455"/>
  <p:tag name="KSO_WM_BEAUTIFY_FLAG" val=""/>
</p:tagLst>
</file>

<file path=ppt/tags/tag614.xml><?xml version="1.0" encoding="utf-8"?>
<p:tagLst xmlns:p="http://schemas.openxmlformats.org/presentationml/2006/main">
  <p:tag name="AS_UNIQUEID" val="1456"/>
  <p:tag name="KSO_WM_BEAUTIFY_FLAG" val=""/>
</p:tagLst>
</file>

<file path=ppt/tags/tag615.xml><?xml version="1.0" encoding="utf-8"?>
<p:tagLst xmlns:p="http://schemas.openxmlformats.org/presentationml/2006/main">
  <p:tag name="AS_UNIQUEID" val="1457"/>
  <p:tag name="KSO_WM_BEAUTIFY_FLAG" val=""/>
</p:tagLst>
</file>

<file path=ppt/tags/tag616.xml><?xml version="1.0" encoding="utf-8"?>
<p:tagLst xmlns:p="http://schemas.openxmlformats.org/presentationml/2006/main">
  <p:tag name="AS_UNIQUEID" val="1458"/>
  <p:tag name="KSO_WM_BEAUTIFY_FLAG" val=""/>
</p:tagLst>
</file>

<file path=ppt/tags/tag617.xml><?xml version="1.0" encoding="utf-8"?>
<p:tagLst xmlns:p="http://schemas.openxmlformats.org/presentationml/2006/main">
  <p:tag name="AS_UNIQUEID" val="1459"/>
</p:tagLst>
</file>

<file path=ppt/tags/tag618.xml><?xml version="1.0" encoding="utf-8"?>
<p:tagLst xmlns:p="http://schemas.openxmlformats.org/presentationml/2006/main">
  <p:tag name="AS_UNIQUEID" val="1460"/>
</p:tagLst>
</file>

<file path=ppt/tags/tag619.xml><?xml version="1.0" encoding="utf-8"?>
<p:tagLst xmlns:p="http://schemas.openxmlformats.org/presentationml/2006/main">
  <p:tag name="AS_UNIQUEID" val="1461"/>
  <p:tag name="KSO_WM_BEAUTIFY_FLAG" val=""/>
</p:tagLst>
</file>

<file path=ppt/tags/tag62.xml><?xml version="1.0" encoding="utf-8"?>
<p:tagLst xmlns:p="http://schemas.openxmlformats.org/presentationml/2006/main">
  <p:tag name="AS_UNIQUEID" val="937"/>
</p:tagLst>
</file>

<file path=ppt/tags/tag620.xml><?xml version="1.0" encoding="utf-8"?>
<p:tagLst xmlns:p="http://schemas.openxmlformats.org/presentationml/2006/main">
  <p:tag name="AS_UNIQUEID" val="1462"/>
  <p:tag name="KSO_WM_BEAUTIFY_FLAG" val=""/>
</p:tagLst>
</file>

<file path=ppt/tags/tag621.xml><?xml version="1.0" encoding="utf-8"?>
<p:tagLst xmlns:p="http://schemas.openxmlformats.org/presentationml/2006/main">
  <p:tag name="AS_UNIQUEID" val="1463"/>
  <p:tag name="KSO_WM_BEAUTIFY_FLAG" val=""/>
</p:tagLst>
</file>

<file path=ppt/tags/tag622.xml><?xml version="1.0" encoding="utf-8"?>
<p:tagLst xmlns:p="http://schemas.openxmlformats.org/presentationml/2006/main">
  <p:tag name="AS_UNIQUEID" val="1464"/>
</p:tagLst>
</file>

<file path=ppt/tags/tag623.xml><?xml version="1.0" encoding="utf-8"?>
<p:tagLst xmlns:p="http://schemas.openxmlformats.org/presentationml/2006/main">
  <p:tag name="AS_UNIQUEID" val="1465"/>
</p:tagLst>
</file>

<file path=ppt/tags/tag624.xml><?xml version="1.0" encoding="utf-8"?>
<p:tagLst xmlns:p="http://schemas.openxmlformats.org/presentationml/2006/main">
  <p:tag name="AS_UNIQUEID" val="1466"/>
  <p:tag name="KSO_WM_BEAUTIFY_FLAG" val=""/>
  <p:tag name="KSO_WM_UNIT_PLACING_PICTURE_USER_VIEWPORT" val="{&quot;height&quot;:3863,&quot;width&quot;:5827}"/>
</p:tagLst>
</file>

<file path=ppt/tags/tag625.xml><?xml version="1.0" encoding="utf-8"?>
<p:tagLst xmlns:p="http://schemas.openxmlformats.org/presentationml/2006/main">
  <p:tag name="AS_UNIQUEID" val="1467"/>
  <p:tag name="KSO_WM_BEAUTIFY_FLAG" val=""/>
</p:tagLst>
</file>

<file path=ppt/tags/tag626.xml><?xml version="1.0" encoding="utf-8"?>
<p:tagLst xmlns:p="http://schemas.openxmlformats.org/presentationml/2006/main">
  <p:tag name="AS_UNIQUEID" val="1468"/>
  <p:tag name="KSO_WM_BEAUTIFY_FLAG" val=""/>
</p:tagLst>
</file>

<file path=ppt/tags/tag627.xml><?xml version="1.0" encoding="utf-8"?>
<p:tagLst xmlns:p="http://schemas.openxmlformats.org/presentationml/2006/main">
  <p:tag name="AS_UNIQUEID" val="1469"/>
</p:tagLst>
</file>

<file path=ppt/tags/tag628.xml><?xml version="1.0" encoding="utf-8"?>
<p:tagLst xmlns:p="http://schemas.openxmlformats.org/presentationml/2006/main">
  <p:tag name="AS_UNIQUEID" val="1470"/>
  <p:tag name="KSO_WM_BEAUTIFY_FLAG" val=""/>
</p:tagLst>
</file>

<file path=ppt/tags/tag629.xml><?xml version="1.0" encoding="utf-8"?>
<p:tagLst xmlns:p="http://schemas.openxmlformats.org/presentationml/2006/main">
  <p:tag name="AS_UNIQUEID" val="1471"/>
</p:tagLst>
</file>

<file path=ppt/tags/tag63.xml><?xml version="1.0" encoding="utf-8"?>
<p:tagLst xmlns:p="http://schemas.openxmlformats.org/presentationml/2006/main">
  <p:tag name="AS_UNIQUEID" val="498"/>
</p:tagLst>
</file>

<file path=ppt/tags/tag630.xml><?xml version="1.0" encoding="utf-8"?>
<p:tagLst xmlns:p="http://schemas.openxmlformats.org/presentationml/2006/main">
  <p:tag name="AS_UNIQUEID" val="1472"/>
  <p:tag name="KSO_WM_BEAUTIFY_FLAG" val=""/>
</p:tagLst>
</file>

<file path=ppt/tags/tag631.xml><?xml version="1.0" encoding="utf-8"?>
<p:tagLst xmlns:p="http://schemas.openxmlformats.org/presentationml/2006/main">
  <p:tag name="AS_UNIQUEID" val="1473"/>
  <p:tag name="KSO_WM_BEAUTIFY_FLAG" val=""/>
</p:tagLst>
</file>

<file path=ppt/tags/tag632.xml><?xml version="1.0" encoding="utf-8"?>
<p:tagLst xmlns:p="http://schemas.openxmlformats.org/presentationml/2006/main">
  <p:tag name="AS_UNIQUEID" val="1474"/>
  <p:tag name="KSO_WM_BEAUTIFY_FLAG" val=""/>
</p:tagLst>
</file>

<file path=ppt/tags/tag633.xml><?xml version="1.0" encoding="utf-8"?>
<p:tagLst xmlns:p="http://schemas.openxmlformats.org/presentationml/2006/main">
  <p:tag name="AS_UNIQUEID" val="1475"/>
  <p:tag name="KSO_WM_BEAUTIFY_FLAG" val=""/>
</p:tagLst>
</file>

<file path=ppt/tags/tag634.xml><?xml version="1.0" encoding="utf-8"?>
<p:tagLst xmlns:p="http://schemas.openxmlformats.org/presentationml/2006/main">
  <p:tag name="AS_UNIQUEID" val="1476"/>
  <p:tag name="KSO_WM_BEAUTIFY_FLAG" val=""/>
</p:tagLst>
</file>

<file path=ppt/tags/tag635.xml><?xml version="1.0" encoding="utf-8"?>
<p:tagLst xmlns:p="http://schemas.openxmlformats.org/presentationml/2006/main">
  <p:tag name="AS_UNIQUEID" val="1477"/>
  <p:tag name="KSO_WM_BEAUTIFY_FLAG" val=""/>
</p:tagLst>
</file>

<file path=ppt/tags/tag636.xml><?xml version="1.0" encoding="utf-8"?>
<p:tagLst xmlns:p="http://schemas.openxmlformats.org/presentationml/2006/main">
  <p:tag name="AS_UNIQUEID" val="1478"/>
  <p:tag name="KSO_WM_BEAUTIFY_FLAG" val=""/>
</p:tagLst>
</file>

<file path=ppt/tags/tag637.xml><?xml version="1.0" encoding="utf-8"?>
<p:tagLst xmlns:p="http://schemas.openxmlformats.org/presentationml/2006/main">
  <p:tag name="AS_UNIQUEID" val="1479"/>
</p:tagLst>
</file>

<file path=ppt/tags/tag638.xml><?xml version="1.0" encoding="utf-8"?>
<p:tagLst xmlns:p="http://schemas.openxmlformats.org/presentationml/2006/main">
  <p:tag name="AS_UNIQUEID" val="1480"/>
</p:tagLst>
</file>

<file path=ppt/tags/tag639.xml><?xml version="1.0" encoding="utf-8"?>
<p:tagLst xmlns:p="http://schemas.openxmlformats.org/presentationml/2006/main">
  <p:tag name="AS_UNIQUEID" val="1481"/>
  <p:tag name="KSO_WM_BEAUTIFY_FLAG" val=""/>
</p:tagLst>
</file>

<file path=ppt/tags/tag64.xml><?xml version="1.0" encoding="utf-8"?>
<p:tagLst xmlns:p="http://schemas.openxmlformats.org/presentationml/2006/main">
  <p:tag name="AS_UNIQUEID" val="938"/>
</p:tagLst>
</file>

<file path=ppt/tags/tag640.xml><?xml version="1.0" encoding="utf-8"?>
<p:tagLst xmlns:p="http://schemas.openxmlformats.org/presentationml/2006/main">
  <p:tag name="AS_UNIQUEID" val="1482"/>
  <p:tag name="KSO_WM_BEAUTIFY_FLAG" val=""/>
</p:tagLst>
</file>

<file path=ppt/tags/tag641.xml><?xml version="1.0" encoding="utf-8"?>
<p:tagLst xmlns:p="http://schemas.openxmlformats.org/presentationml/2006/main">
  <p:tag name="AS_UNIQUEID" val="1483"/>
  <p:tag name="KSO_WM_BEAUTIFY_FLAG" val=""/>
</p:tagLst>
</file>

<file path=ppt/tags/tag642.xml><?xml version="1.0" encoding="utf-8"?>
<p:tagLst xmlns:p="http://schemas.openxmlformats.org/presentationml/2006/main">
  <p:tag name="AS_UNIQUEID" val="1484"/>
</p:tagLst>
</file>

<file path=ppt/tags/tag643.xml><?xml version="1.0" encoding="utf-8"?>
<p:tagLst xmlns:p="http://schemas.openxmlformats.org/presentationml/2006/main">
  <p:tag name="AS_UNIQUEID" val="1485"/>
</p:tagLst>
</file>

<file path=ppt/tags/tag644.xml><?xml version="1.0" encoding="utf-8"?>
<p:tagLst xmlns:p="http://schemas.openxmlformats.org/presentationml/2006/main">
  <p:tag name="AS_UNIQUEID" val="1486"/>
  <p:tag name="KSO_WM_BEAUTIFY_FLAG" val=""/>
</p:tagLst>
</file>

<file path=ppt/tags/tag645.xml><?xml version="1.0" encoding="utf-8"?>
<p:tagLst xmlns:p="http://schemas.openxmlformats.org/presentationml/2006/main">
  <p:tag name="AS_UNIQUEID" val="1487"/>
</p:tagLst>
</file>

<file path=ppt/tags/tag646.xml><?xml version="1.0" encoding="utf-8"?>
<p:tagLst xmlns:p="http://schemas.openxmlformats.org/presentationml/2006/main">
  <p:tag name="AS_UNIQUEID" val="1488"/>
  <p:tag name="KSO_WM_BEAUTIFY_FLAG" val=""/>
</p:tagLst>
</file>

<file path=ppt/tags/tag647.xml><?xml version="1.0" encoding="utf-8"?>
<p:tagLst xmlns:p="http://schemas.openxmlformats.org/presentationml/2006/main">
  <p:tag name="AS_UNIQUEID" val="1489"/>
  <p:tag name="KSO_WM_BEAUTIFY_FLAG" val=""/>
</p:tagLst>
</file>

<file path=ppt/tags/tag648.xml><?xml version="1.0" encoding="utf-8"?>
<p:tagLst xmlns:p="http://schemas.openxmlformats.org/presentationml/2006/main">
  <p:tag name="AS_UNIQUEID" val="1490"/>
  <p:tag name="KSO_WM_BEAUTIFY_FLAG" val=""/>
</p:tagLst>
</file>

<file path=ppt/tags/tag649.xml><?xml version="1.0" encoding="utf-8"?>
<p:tagLst xmlns:p="http://schemas.openxmlformats.org/presentationml/2006/main">
  <p:tag name="AS_UNIQUEID" val="1491"/>
  <p:tag name="KSO_WM_BEAUTIFY_FLAG" val=""/>
</p:tagLst>
</file>

<file path=ppt/tags/tag65.xml><?xml version="1.0" encoding="utf-8"?>
<p:tagLst xmlns:p="http://schemas.openxmlformats.org/presentationml/2006/main">
  <p:tag name="KSO_WM_SPECIAL_SOURCE" val="bdnull"/>
</p:tagLst>
</file>

<file path=ppt/tags/tag650.xml><?xml version="1.0" encoding="utf-8"?>
<p:tagLst xmlns:p="http://schemas.openxmlformats.org/presentationml/2006/main">
  <p:tag name="AS_UNIQUEID" val="1492"/>
  <p:tag name="KSO_WM_BEAUTIFY_FLAG" val=""/>
</p:tagLst>
</file>

<file path=ppt/tags/tag651.xml><?xml version="1.0" encoding="utf-8"?>
<p:tagLst xmlns:p="http://schemas.openxmlformats.org/presentationml/2006/main">
  <p:tag name="AS_UNIQUEID" val="1493"/>
  <p:tag name="KSO_WM_BEAUTIFY_FLAG" val=""/>
</p:tagLst>
</file>

<file path=ppt/tags/tag652.xml><?xml version="1.0" encoding="utf-8"?>
<p:tagLst xmlns:p="http://schemas.openxmlformats.org/presentationml/2006/main">
  <p:tag name="AS_UNIQUEID" val="1494"/>
  <p:tag name="KSO_WM_BEAUTIFY_FLAG" val=""/>
</p:tagLst>
</file>

<file path=ppt/tags/tag653.xml><?xml version="1.0" encoding="utf-8"?>
<p:tagLst xmlns:p="http://schemas.openxmlformats.org/presentationml/2006/main">
  <p:tag name="AS_UNIQUEID" val="1495"/>
  <p:tag name="KSO_WM_BEAUTIFY_FLAG" val=""/>
</p:tagLst>
</file>

<file path=ppt/tags/tag654.xml><?xml version="1.0" encoding="utf-8"?>
<p:tagLst xmlns:p="http://schemas.openxmlformats.org/presentationml/2006/main">
  <p:tag name="AS_UNIQUEID" val="1496"/>
</p:tagLst>
</file>

<file path=ppt/tags/tag655.xml><?xml version="1.0" encoding="utf-8"?>
<p:tagLst xmlns:p="http://schemas.openxmlformats.org/presentationml/2006/main">
  <p:tag name="AS_UNIQUEID" val="1497"/>
</p:tagLst>
</file>

<file path=ppt/tags/tag656.xml><?xml version="1.0" encoding="utf-8"?>
<p:tagLst xmlns:p="http://schemas.openxmlformats.org/presentationml/2006/main">
  <p:tag name="AS_UNIQUEID" val="1498"/>
  <p:tag name="KSO_WM_BEAUTIFY_FLAG" val=""/>
</p:tagLst>
</file>

<file path=ppt/tags/tag657.xml><?xml version="1.0" encoding="utf-8"?>
<p:tagLst xmlns:p="http://schemas.openxmlformats.org/presentationml/2006/main">
  <p:tag name="AS_UNIQUEID" val="1499"/>
  <p:tag name="KSO_WM_BEAUTIFY_FLAG" val=""/>
</p:tagLst>
</file>

<file path=ppt/tags/tag658.xml><?xml version="1.0" encoding="utf-8"?>
<p:tagLst xmlns:p="http://schemas.openxmlformats.org/presentationml/2006/main">
  <p:tag name="AS_UNIQUEID" val="1500"/>
</p:tagLst>
</file>

<file path=ppt/tags/tag659.xml><?xml version="1.0" encoding="utf-8"?>
<p:tagLst xmlns:p="http://schemas.openxmlformats.org/presentationml/2006/main">
  <p:tag name="AS_UNIQUEID" val="1501"/>
</p:tagLst>
</file>

<file path=ppt/tags/tag66.xml><?xml version="1.0" encoding="utf-8"?>
<p:tagLst xmlns:p="http://schemas.openxmlformats.org/presentationml/2006/main">
  <p:tag name="AS_UNIQUEID" val="939"/>
</p:tagLst>
</file>

<file path=ppt/tags/tag660.xml><?xml version="1.0" encoding="utf-8"?>
<p:tagLst xmlns:p="http://schemas.openxmlformats.org/presentationml/2006/main">
  <p:tag name="AS_UNIQUEID" val="1502"/>
  <p:tag name="KSO_WM_BEAUTIFY_FLAG" val=""/>
</p:tagLst>
</file>

<file path=ppt/tags/tag661.xml><?xml version="1.0" encoding="utf-8"?>
<p:tagLst xmlns:p="http://schemas.openxmlformats.org/presentationml/2006/main">
  <p:tag name="AS_UNIQUEID" val="1503"/>
  <p:tag name="KSO_WM_BEAUTIFY_FLAG" val=""/>
</p:tagLst>
</file>

<file path=ppt/tags/tag662.xml><?xml version="1.0" encoding="utf-8"?>
<p:tagLst xmlns:p="http://schemas.openxmlformats.org/presentationml/2006/main">
  <p:tag name="AS_UNIQUEID" val="1504"/>
  <p:tag name="KSO_WM_BEAUTIFY_FLAG" val=""/>
</p:tagLst>
</file>

<file path=ppt/tags/tag663.xml><?xml version="1.0" encoding="utf-8"?>
<p:tagLst xmlns:p="http://schemas.openxmlformats.org/presentationml/2006/main">
  <p:tag name="AS_UNIQUEID" val="1505"/>
</p:tagLst>
</file>

<file path=ppt/tags/tag664.xml><?xml version="1.0" encoding="utf-8"?>
<p:tagLst xmlns:p="http://schemas.openxmlformats.org/presentationml/2006/main">
  <p:tag name="AS_UNIQUEID" val="1506"/>
</p:tagLst>
</file>

<file path=ppt/tags/tag665.xml><?xml version="1.0" encoding="utf-8"?>
<p:tagLst xmlns:p="http://schemas.openxmlformats.org/presentationml/2006/main">
  <p:tag name="AS_UNIQUEID" val="1507"/>
</p:tagLst>
</file>

<file path=ppt/tags/tag666.xml><?xml version="1.0" encoding="utf-8"?>
<p:tagLst xmlns:p="http://schemas.openxmlformats.org/presentationml/2006/main">
  <p:tag name="AS_UNIQUEID" val="1508"/>
</p:tagLst>
</file>

<file path=ppt/tags/tag667.xml><?xml version="1.0" encoding="utf-8"?>
<p:tagLst xmlns:p="http://schemas.openxmlformats.org/presentationml/2006/main">
  <p:tag name="AS_UNIQUEID" val="1509"/>
</p:tagLst>
</file>

<file path=ppt/tags/tag668.xml><?xml version="1.0" encoding="utf-8"?>
<p:tagLst xmlns:p="http://schemas.openxmlformats.org/presentationml/2006/main">
  <p:tag name="AS_UNIQUEID" val="1510"/>
</p:tagLst>
</file>

<file path=ppt/tags/tag669.xml><?xml version="1.0" encoding="utf-8"?>
<p:tagLst xmlns:p="http://schemas.openxmlformats.org/presentationml/2006/main">
  <p:tag name="AS_UNIQUEID" val="1511"/>
</p:tagLst>
</file>

<file path=ppt/tags/tag67.xml><?xml version="1.0" encoding="utf-8"?>
<p:tagLst xmlns:p="http://schemas.openxmlformats.org/presentationml/2006/main">
  <p:tag name="AS_UNIQUEID" val="940"/>
  <p:tag name="KSO_WM_BEAUTIFY_FLAG" val=""/>
  <p:tag name="KSO_WM_UNIT_PLACING_PICTURE_USER_VIEWPORT" val="{&quot;height&quot;:4312.5,&quot;width&quot;:3829.9996062992127}"/>
</p:tagLst>
</file>

<file path=ppt/tags/tag670.xml><?xml version="1.0" encoding="utf-8"?>
<p:tagLst xmlns:p="http://schemas.openxmlformats.org/presentationml/2006/main">
  <p:tag name="AS_UNIQUEID" val="1512"/>
</p:tagLst>
</file>

<file path=ppt/tags/tag671.xml><?xml version="1.0" encoding="utf-8"?>
<p:tagLst xmlns:p="http://schemas.openxmlformats.org/presentationml/2006/main">
  <p:tag name="AS_UNIQUEID" val="1513"/>
</p:tagLst>
</file>

<file path=ppt/tags/tag672.xml><?xml version="1.0" encoding="utf-8"?>
<p:tagLst xmlns:p="http://schemas.openxmlformats.org/presentationml/2006/main">
  <p:tag name="AS_UNIQUEID" val="1514"/>
</p:tagLst>
</file>

<file path=ppt/tags/tag673.xml><?xml version="1.0" encoding="utf-8"?>
<p:tagLst xmlns:p="http://schemas.openxmlformats.org/presentationml/2006/main">
  <p:tag name="AS_UNIQUEID" val="1515"/>
</p:tagLst>
</file>

<file path=ppt/tags/tag674.xml><?xml version="1.0" encoding="utf-8"?>
<p:tagLst xmlns:p="http://schemas.openxmlformats.org/presentationml/2006/main">
  <p:tag name="AS_UNIQUEID" val="1516"/>
  <p:tag name="KSO_WM_BEAUTIFY_FLAG" val=""/>
</p:tagLst>
</file>

<file path=ppt/tags/tag675.xml><?xml version="1.0" encoding="utf-8"?>
<p:tagLst xmlns:p="http://schemas.openxmlformats.org/presentationml/2006/main">
  <p:tag name="AS_UNIQUEID" val="1517"/>
</p:tagLst>
</file>

<file path=ppt/tags/tag676.xml><?xml version="1.0" encoding="utf-8"?>
<p:tagLst xmlns:p="http://schemas.openxmlformats.org/presentationml/2006/main">
  <p:tag name="AS_UNIQUEID" val="1518"/>
  <p:tag name="KSO_WM_BEAUTIFY_FLAG" val=""/>
</p:tagLst>
</file>

<file path=ppt/tags/tag677.xml><?xml version="1.0" encoding="utf-8"?>
<p:tagLst xmlns:p="http://schemas.openxmlformats.org/presentationml/2006/main">
  <p:tag name="AS_UNIQUEID" val="1519"/>
  <p:tag name="KSO_WM_BEAUTIFY_FLAG" val=""/>
</p:tagLst>
</file>

<file path=ppt/tags/tag678.xml><?xml version="1.0" encoding="utf-8"?>
<p:tagLst xmlns:p="http://schemas.openxmlformats.org/presentationml/2006/main">
  <p:tag name="AS_UNIQUEID" val="1520"/>
  <p:tag name="KSO_WM_BEAUTIFY_FLAG" val=""/>
</p:tagLst>
</file>

<file path=ppt/tags/tag679.xml><?xml version="1.0" encoding="utf-8"?>
<p:tagLst xmlns:p="http://schemas.openxmlformats.org/presentationml/2006/main">
  <p:tag name="AS_UNIQUEID" val="1521"/>
  <p:tag name="KSO_WM_BEAUTIFY_FLAG" val=""/>
</p:tagLst>
</file>

<file path=ppt/tags/tag68.xml><?xml version="1.0" encoding="utf-8"?>
<p:tagLst xmlns:p="http://schemas.openxmlformats.org/presentationml/2006/main">
  <p:tag name="AS_UNIQUEID" val="941"/>
  <p:tag name="KSO_WM_BEAUTIFY_FLAG" val=""/>
</p:tagLst>
</file>

<file path=ppt/tags/tag680.xml><?xml version="1.0" encoding="utf-8"?>
<p:tagLst xmlns:p="http://schemas.openxmlformats.org/presentationml/2006/main">
  <p:tag name="AS_UNIQUEID" val="1522"/>
  <p:tag name="KSO_WM_BEAUTIFY_FLAG" val=""/>
</p:tagLst>
</file>

<file path=ppt/tags/tag681.xml><?xml version="1.0" encoding="utf-8"?>
<p:tagLst xmlns:p="http://schemas.openxmlformats.org/presentationml/2006/main">
  <p:tag name="AS_UNIQUEID" val="1523"/>
  <p:tag name="KSO_WM_BEAUTIFY_FLAG" val=""/>
</p:tagLst>
</file>

<file path=ppt/tags/tag682.xml><?xml version="1.0" encoding="utf-8"?>
<p:tagLst xmlns:p="http://schemas.openxmlformats.org/presentationml/2006/main">
  <p:tag name="AS_UNIQUEID" val="1524"/>
  <p:tag name="KSO_WM_BEAUTIFY_FLAG" val=""/>
</p:tagLst>
</file>

<file path=ppt/tags/tag683.xml><?xml version="1.0" encoding="utf-8"?>
<p:tagLst xmlns:p="http://schemas.openxmlformats.org/presentationml/2006/main">
  <p:tag name="AS_UNIQUEID" val="1525"/>
</p:tagLst>
</file>

<file path=ppt/tags/tag684.xml><?xml version="1.0" encoding="utf-8"?>
<p:tagLst xmlns:p="http://schemas.openxmlformats.org/presentationml/2006/main">
  <p:tag name="AS_UNIQUEID" val="1526"/>
</p:tagLst>
</file>

<file path=ppt/tags/tag685.xml><?xml version="1.0" encoding="utf-8"?>
<p:tagLst xmlns:p="http://schemas.openxmlformats.org/presentationml/2006/main">
  <p:tag name="AS_UNIQUEID" val="1527"/>
</p:tagLst>
</file>

<file path=ppt/tags/tag686.xml><?xml version="1.0" encoding="utf-8"?>
<p:tagLst xmlns:p="http://schemas.openxmlformats.org/presentationml/2006/main">
  <p:tag name="AS_UNIQUEID" val="1528"/>
  <p:tag name="KSO_WM_BEAUTIFY_FLAG" val=""/>
</p:tagLst>
</file>

<file path=ppt/tags/tag687.xml><?xml version="1.0" encoding="utf-8"?>
<p:tagLst xmlns:p="http://schemas.openxmlformats.org/presentationml/2006/main">
  <p:tag name="AS_UNIQUEID" val="1529"/>
  <p:tag name="KSO_WM_BEAUTIFY_FLAG" val=""/>
</p:tagLst>
</file>

<file path=ppt/tags/tag688.xml><?xml version="1.0" encoding="utf-8"?>
<p:tagLst xmlns:p="http://schemas.openxmlformats.org/presentationml/2006/main">
  <p:tag name="AS_UNIQUEID" val="1530"/>
  <p:tag name="KSO_WM_BEAUTIFY_FLAG" val=""/>
</p:tagLst>
</file>

<file path=ppt/tags/tag689.xml><?xml version="1.0" encoding="utf-8"?>
<p:tagLst xmlns:p="http://schemas.openxmlformats.org/presentationml/2006/main">
  <p:tag name="AS_UNIQUEID" val="1531"/>
</p:tagLst>
</file>

<file path=ppt/tags/tag69.xml><?xml version="1.0" encoding="utf-8"?>
<p:tagLst xmlns:p="http://schemas.openxmlformats.org/presentationml/2006/main">
  <p:tag name="AS_UNIQUEID" val="942"/>
  <p:tag name="KSO_WM_BEAUTIFY_FLAG" val=""/>
</p:tagLst>
</file>

<file path=ppt/tags/tag690.xml><?xml version="1.0" encoding="utf-8"?>
<p:tagLst xmlns:p="http://schemas.openxmlformats.org/presentationml/2006/main">
  <p:tag name="AS_UNIQUEID" val="1532"/>
</p:tagLst>
</file>

<file path=ppt/tags/tag691.xml><?xml version="1.0" encoding="utf-8"?>
<p:tagLst xmlns:p="http://schemas.openxmlformats.org/presentationml/2006/main">
  <p:tag name="AS_UNIQUEID" val="1533"/>
  <p:tag name="KSO_WM_BEAUTIFY_FLAG" val=""/>
</p:tagLst>
</file>

<file path=ppt/tags/tag692.xml><?xml version="1.0" encoding="utf-8"?>
<p:tagLst xmlns:p="http://schemas.openxmlformats.org/presentationml/2006/main">
  <p:tag name="AS_UNIQUEID" val="1534"/>
</p:tagLst>
</file>

<file path=ppt/tags/tag693.xml><?xml version="1.0" encoding="utf-8"?>
<p:tagLst xmlns:p="http://schemas.openxmlformats.org/presentationml/2006/main">
  <p:tag name="AS_UNIQUEID" val="1535"/>
  <p:tag name="KSO_WM_BEAUTIFY_FLAG" val=""/>
</p:tagLst>
</file>

<file path=ppt/tags/tag694.xml><?xml version="1.0" encoding="utf-8"?>
<p:tagLst xmlns:p="http://schemas.openxmlformats.org/presentationml/2006/main">
  <p:tag name="AS_UNIQUEID" val="1536"/>
  <p:tag name="KSO_WM_BEAUTIFY_FLAG" val=""/>
</p:tagLst>
</file>

<file path=ppt/tags/tag695.xml><?xml version="1.0" encoding="utf-8"?>
<p:tagLst xmlns:p="http://schemas.openxmlformats.org/presentationml/2006/main">
  <p:tag name="AS_UNIQUEID" val="1537"/>
  <p:tag name="KSO_WM_BEAUTIFY_FLAG" val=""/>
</p:tagLst>
</file>

<file path=ppt/tags/tag696.xml><?xml version="1.0" encoding="utf-8"?>
<p:tagLst xmlns:p="http://schemas.openxmlformats.org/presentationml/2006/main">
  <p:tag name="AS_UNIQUEID" val="1538"/>
  <p:tag name="KSO_WM_BEAUTIFY_FLAG" val=""/>
</p:tagLst>
</file>

<file path=ppt/tags/tag697.xml><?xml version="1.0" encoding="utf-8"?>
<p:tagLst xmlns:p="http://schemas.openxmlformats.org/presentationml/2006/main">
  <p:tag name="AS_UNIQUEID" val="1539"/>
  <p:tag name="KSO_WM_BEAUTIFY_FLAG" val=""/>
</p:tagLst>
</file>

<file path=ppt/tags/tag698.xml><?xml version="1.0" encoding="utf-8"?>
<p:tagLst xmlns:p="http://schemas.openxmlformats.org/presentationml/2006/main">
  <p:tag name="AS_UNIQUEID" val="1540"/>
  <p:tag name="KSO_WM_BEAUTIFY_FLAG" val=""/>
</p:tagLst>
</file>

<file path=ppt/tags/tag699.xml><?xml version="1.0" encoding="utf-8"?>
<p:tagLst xmlns:p="http://schemas.openxmlformats.org/presentationml/2006/main">
  <p:tag name="AS_UNIQUEID" val="1541"/>
  <p:tag name="KSO_WM_BEAUTIFY_FLAG" val=""/>
</p:tagLst>
</file>

<file path=ppt/tags/tag7.xml><?xml version="1.0" encoding="utf-8"?>
<p:tagLst xmlns:p="http://schemas.openxmlformats.org/presentationml/2006/main">
  <p:tag name="AS_UNIQUEID" val="883"/>
</p:tagLst>
</file>

<file path=ppt/tags/tag70.xml><?xml version="1.0" encoding="utf-8"?>
<p:tagLst xmlns:p="http://schemas.openxmlformats.org/presentationml/2006/main">
  <p:tag name="AS_UNIQUEID" val="943"/>
</p:tagLst>
</file>

<file path=ppt/tags/tag700.xml><?xml version="1.0" encoding="utf-8"?>
<p:tagLst xmlns:p="http://schemas.openxmlformats.org/presentationml/2006/main">
  <p:tag name="AS_UNIQUEID" val="1542"/>
  <p:tag name="KSO_WM_BEAUTIFY_FLAG" val=""/>
</p:tagLst>
</file>

<file path=ppt/tags/tag701.xml><?xml version="1.0" encoding="utf-8"?>
<p:tagLst xmlns:p="http://schemas.openxmlformats.org/presentationml/2006/main">
  <p:tag name="AS_UNIQUEID" val="1543"/>
  <p:tag name="KSO_WM_BEAUTIFY_FLAG" val=""/>
</p:tagLst>
</file>

<file path=ppt/tags/tag702.xml><?xml version="1.0" encoding="utf-8"?>
<p:tagLst xmlns:p="http://schemas.openxmlformats.org/presentationml/2006/main">
  <p:tag name="AS_UNIQUEID" val="1544"/>
  <p:tag name="KSO_WM_BEAUTIFY_FLAG" val=""/>
</p:tagLst>
</file>

<file path=ppt/tags/tag703.xml><?xml version="1.0" encoding="utf-8"?>
<p:tagLst xmlns:p="http://schemas.openxmlformats.org/presentationml/2006/main">
  <p:tag name="AS_UNIQUEID" val="1545"/>
  <p:tag name="KSO_WM_BEAUTIFY_FLAG" val=""/>
</p:tagLst>
</file>

<file path=ppt/tags/tag704.xml><?xml version="1.0" encoding="utf-8"?>
<p:tagLst xmlns:p="http://schemas.openxmlformats.org/presentationml/2006/main">
  <p:tag name="AS_UNIQUEID" val="1546"/>
</p:tagLst>
</file>

<file path=ppt/tags/tag705.xml><?xml version="1.0" encoding="utf-8"?>
<p:tagLst xmlns:p="http://schemas.openxmlformats.org/presentationml/2006/main">
  <p:tag name="AS_UNIQUEID" val="1547"/>
</p:tagLst>
</file>

<file path=ppt/tags/tag706.xml><?xml version="1.0" encoding="utf-8"?>
<p:tagLst xmlns:p="http://schemas.openxmlformats.org/presentationml/2006/main">
  <p:tag name="AS_UNIQUEID" val="1548"/>
  <p:tag name="KSO_WM_BEAUTIFY_FLAG" val=""/>
</p:tagLst>
</file>

<file path=ppt/tags/tag707.xml><?xml version="1.0" encoding="utf-8"?>
<p:tagLst xmlns:p="http://schemas.openxmlformats.org/presentationml/2006/main">
  <p:tag name="AS_UNIQUEID" val="1549"/>
  <p:tag name="KSO_WM_BEAUTIFY_FLAG" val=""/>
</p:tagLst>
</file>

<file path=ppt/tags/tag708.xml><?xml version="1.0" encoding="utf-8"?>
<p:tagLst xmlns:p="http://schemas.openxmlformats.org/presentationml/2006/main">
  <p:tag name="AS_UNIQUEID" val="1550"/>
  <p:tag name="KSO_WM_BEAUTIFY_FLAG" val=""/>
</p:tagLst>
</file>

<file path=ppt/tags/tag709.xml><?xml version="1.0" encoding="utf-8"?>
<p:tagLst xmlns:p="http://schemas.openxmlformats.org/presentationml/2006/main">
  <p:tag name="AS_UNIQUEID" val="1551"/>
</p:tagLst>
</file>

<file path=ppt/tags/tag71.xml><?xml version="1.0" encoding="utf-8"?>
<p:tagLst xmlns:p="http://schemas.openxmlformats.org/presentationml/2006/main">
  <p:tag name="AS_UNIQUEID" val="944"/>
  <p:tag name="KSO_WM_BEAUTIFY_FLAG" val=""/>
</p:tagLst>
</file>

<file path=ppt/tags/tag710.xml><?xml version="1.0" encoding="utf-8"?>
<p:tagLst xmlns:p="http://schemas.openxmlformats.org/presentationml/2006/main">
  <p:tag name="AS_UNIQUEID" val="1552"/>
</p:tagLst>
</file>

<file path=ppt/tags/tag711.xml><?xml version="1.0" encoding="utf-8"?>
<p:tagLst xmlns:p="http://schemas.openxmlformats.org/presentationml/2006/main">
  <p:tag name="AS_UNIQUEID" val="1553"/>
  <p:tag name="KSO_WM_BEAUTIFY_FLAG" val=""/>
</p:tagLst>
</file>

<file path=ppt/tags/tag712.xml><?xml version="1.0" encoding="utf-8"?>
<p:tagLst xmlns:p="http://schemas.openxmlformats.org/presentationml/2006/main">
  <p:tag name="AS_UNIQUEID" val="1554"/>
</p:tagLst>
</file>

<file path=ppt/tags/tag713.xml><?xml version="1.0" encoding="utf-8"?>
<p:tagLst xmlns:p="http://schemas.openxmlformats.org/presentationml/2006/main">
  <p:tag name="AS_UNIQUEID" val="1555"/>
  <p:tag name="KSO_WM_BEAUTIFY_FLAG" val=""/>
</p:tagLst>
</file>

<file path=ppt/tags/tag714.xml><?xml version="1.0" encoding="utf-8"?>
<p:tagLst xmlns:p="http://schemas.openxmlformats.org/presentationml/2006/main">
  <p:tag name="AS_UNIQUEID" val="1556"/>
  <p:tag name="KSO_WM_BEAUTIFY_FLAG" val=""/>
</p:tagLst>
</file>

<file path=ppt/tags/tag715.xml><?xml version="1.0" encoding="utf-8"?>
<p:tagLst xmlns:p="http://schemas.openxmlformats.org/presentationml/2006/main">
  <p:tag name="AS_UNIQUEID" val="1557"/>
  <p:tag name="KSO_WM_BEAUTIFY_FLAG" val=""/>
</p:tagLst>
</file>

<file path=ppt/tags/tag716.xml><?xml version="1.0" encoding="utf-8"?>
<p:tagLst xmlns:p="http://schemas.openxmlformats.org/presentationml/2006/main">
  <p:tag name="AS_UNIQUEID" val="1558"/>
  <p:tag name="KSO_WM_BEAUTIFY_FLAG" val=""/>
</p:tagLst>
</file>

<file path=ppt/tags/tag717.xml><?xml version="1.0" encoding="utf-8"?>
<p:tagLst xmlns:p="http://schemas.openxmlformats.org/presentationml/2006/main">
  <p:tag name="AS_UNIQUEID" val="1559"/>
  <p:tag name="KSO_WM_BEAUTIFY_FLAG" val=""/>
</p:tagLst>
</file>

<file path=ppt/tags/tag718.xml><?xml version="1.0" encoding="utf-8"?>
<p:tagLst xmlns:p="http://schemas.openxmlformats.org/presentationml/2006/main">
  <p:tag name="AS_UNIQUEID" val="1560"/>
  <p:tag name="KSO_WM_BEAUTIFY_FLAG" val=""/>
</p:tagLst>
</file>

<file path=ppt/tags/tag719.xml><?xml version="1.0" encoding="utf-8"?>
<p:tagLst xmlns:p="http://schemas.openxmlformats.org/presentationml/2006/main">
  <p:tag name="AS_UNIQUEID" val="1561"/>
  <p:tag name="KSO_WM_BEAUTIFY_FLAG" val=""/>
</p:tagLst>
</file>

<file path=ppt/tags/tag72.xml><?xml version="1.0" encoding="utf-8"?>
<p:tagLst xmlns:p="http://schemas.openxmlformats.org/presentationml/2006/main">
  <p:tag name="AS_UNIQUEID" val="945"/>
  <p:tag name="KSO_WM_BEAUTIFY_FLAG" val=""/>
</p:tagLst>
</file>

<file path=ppt/tags/tag720.xml><?xml version="1.0" encoding="utf-8"?>
<p:tagLst xmlns:p="http://schemas.openxmlformats.org/presentationml/2006/main">
  <p:tag name="AS_UNIQUEID" val="1562"/>
  <p:tag name="KSO_WM_BEAUTIFY_FLAG" val=""/>
</p:tagLst>
</file>

<file path=ppt/tags/tag721.xml><?xml version="1.0" encoding="utf-8"?>
<p:tagLst xmlns:p="http://schemas.openxmlformats.org/presentationml/2006/main">
  <p:tag name="AS_UNIQUEID" val="1563"/>
  <p:tag name="KSO_WM_BEAUTIFY_FLAG" val=""/>
</p:tagLst>
</file>

<file path=ppt/tags/tag722.xml><?xml version="1.0" encoding="utf-8"?>
<p:tagLst xmlns:p="http://schemas.openxmlformats.org/presentationml/2006/main">
  <p:tag name="AS_UNIQUEID" val="1564"/>
</p:tagLst>
</file>

<file path=ppt/tags/tag723.xml><?xml version="1.0" encoding="utf-8"?>
<p:tagLst xmlns:p="http://schemas.openxmlformats.org/presentationml/2006/main">
  <p:tag name="AS_UNIQUEID" val="1565"/>
  <p:tag name="KSO_WM_BEAUTIFY_FLAG" val=""/>
</p:tagLst>
</file>

<file path=ppt/tags/tag724.xml><?xml version="1.0" encoding="utf-8"?>
<p:tagLst xmlns:p="http://schemas.openxmlformats.org/presentationml/2006/main">
  <p:tag name="AS_UNIQUEID" val="1566"/>
  <p:tag name="KSO_WM_BEAUTIFY_FLAG" val=""/>
</p:tagLst>
</file>

<file path=ppt/tags/tag725.xml><?xml version="1.0" encoding="utf-8"?>
<p:tagLst xmlns:p="http://schemas.openxmlformats.org/presentationml/2006/main">
  <p:tag name="AS_UNIQUEID" val="1567"/>
</p:tagLst>
</file>

<file path=ppt/tags/tag726.xml><?xml version="1.0" encoding="utf-8"?>
<p:tagLst xmlns:p="http://schemas.openxmlformats.org/presentationml/2006/main">
  <p:tag name="AS_UNIQUEID" val="1568"/>
</p:tagLst>
</file>

<file path=ppt/tags/tag727.xml><?xml version="1.0" encoding="utf-8"?>
<p:tagLst xmlns:p="http://schemas.openxmlformats.org/presentationml/2006/main">
  <p:tag name="AS_UNIQUEID" val="1569"/>
  <p:tag name="KSO_WM_BEAUTIFY_FLAG" val=""/>
</p:tagLst>
</file>

<file path=ppt/tags/tag728.xml><?xml version="1.0" encoding="utf-8"?>
<p:tagLst xmlns:p="http://schemas.openxmlformats.org/presentationml/2006/main">
  <p:tag name="AS_UNIQUEID" val="1570"/>
  <p:tag name="KSO_WM_BEAUTIFY_FLAG" val=""/>
</p:tagLst>
</file>

<file path=ppt/tags/tag729.xml><?xml version="1.0" encoding="utf-8"?>
<p:tagLst xmlns:p="http://schemas.openxmlformats.org/presentationml/2006/main">
  <p:tag name="AS_UNIQUEID" val="1571"/>
  <p:tag name="KSO_WM_BEAUTIFY_FLAG" val=""/>
</p:tagLst>
</file>

<file path=ppt/tags/tag73.xml><?xml version="1.0" encoding="utf-8"?>
<p:tagLst xmlns:p="http://schemas.openxmlformats.org/presentationml/2006/main">
  <p:tag name="AS_UNIQUEID" val="946"/>
</p:tagLst>
</file>

<file path=ppt/tags/tag730.xml><?xml version="1.0" encoding="utf-8"?>
<p:tagLst xmlns:p="http://schemas.openxmlformats.org/presentationml/2006/main">
  <p:tag name="AS_UNIQUEID" val="1572"/>
</p:tagLst>
</file>

<file path=ppt/tags/tag731.xml><?xml version="1.0" encoding="utf-8"?>
<p:tagLst xmlns:p="http://schemas.openxmlformats.org/presentationml/2006/main">
  <p:tag name="AS_UNIQUEID" val="506"/>
</p:tagLst>
</file>

<file path=ppt/tags/tag732.xml><?xml version="1.0" encoding="utf-8"?>
<p:tagLst xmlns:p="http://schemas.openxmlformats.org/presentationml/2006/main">
  <p:tag name="AS_UNIQUEID" val="507"/>
</p:tagLst>
</file>

<file path=ppt/tags/tag733.xml><?xml version="1.0" encoding="utf-8"?>
<p:tagLst xmlns:p="http://schemas.openxmlformats.org/presentationml/2006/main">
  <p:tag name="AS_UNIQUEID" val="508"/>
</p:tagLst>
</file>

<file path=ppt/tags/tag734.xml><?xml version="1.0" encoding="utf-8"?>
<p:tagLst xmlns:p="http://schemas.openxmlformats.org/presentationml/2006/main">
  <p:tag name="AS_UNIQUEID" val="509"/>
</p:tagLst>
</file>

<file path=ppt/tags/tag735.xml><?xml version="1.0" encoding="utf-8"?>
<p:tagLst xmlns:p="http://schemas.openxmlformats.org/presentationml/2006/main">
  <p:tag name="AS_UNIQUEID" val="1573"/>
</p:tagLst>
</file>

<file path=ppt/tags/tag736.xml><?xml version="1.0" encoding="utf-8"?>
<p:tagLst xmlns:p="http://schemas.openxmlformats.org/presentationml/2006/main">
  <p:tag name="AS_UNIQUEID" val="1574"/>
  <p:tag name="KSO_WM_BEAUTIFY_FLAG" val=""/>
</p:tagLst>
</file>

<file path=ppt/tags/tag737.xml><?xml version="1.0" encoding="utf-8"?>
<p:tagLst xmlns:p="http://schemas.openxmlformats.org/presentationml/2006/main">
  <p:tag name="AS_UNIQUEID" val="1575"/>
</p:tagLst>
</file>

<file path=ppt/tags/tag738.xml><?xml version="1.0" encoding="utf-8"?>
<p:tagLst xmlns:p="http://schemas.openxmlformats.org/presentationml/2006/main">
  <p:tag name="AS_UNIQUEID" val="1576"/>
  <p:tag name="KSO_WM_BEAUTIFY_FLAG" val=""/>
</p:tagLst>
</file>

<file path=ppt/tags/tag739.xml><?xml version="1.0" encoding="utf-8"?>
<p:tagLst xmlns:p="http://schemas.openxmlformats.org/presentationml/2006/main">
  <p:tag name="AS_UNIQUEID" val="1577"/>
  <p:tag name="KSO_WM_BEAUTIFY_FLAG" val=""/>
</p:tagLst>
</file>

<file path=ppt/tags/tag74.xml><?xml version="1.0" encoding="utf-8"?>
<p:tagLst xmlns:p="http://schemas.openxmlformats.org/presentationml/2006/main">
  <p:tag name="AS_UNIQUEID" val="947"/>
</p:tagLst>
</file>

<file path=ppt/tags/tag740.xml><?xml version="1.0" encoding="utf-8"?>
<p:tagLst xmlns:p="http://schemas.openxmlformats.org/presentationml/2006/main">
  <p:tag name="AS_UNIQUEID" val="1578"/>
  <p:tag name="KSO_WM_BEAUTIFY_FLAG" val=""/>
</p:tagLst>
</file>

<file path=ppt/tags/tag741.xml><?xml version="1.0" encoding="utf-8"?>
<p:tagLst xmlns:p="http://schemas.openxmlformats.org/presentationml/2006/main">
  <p:tag name="AS_UNIQUEID" val="1579"/>
  <p:tag name="KSO_WM_BEAUTIFY_FLAG" val=""/>
</p:tagLst>
</file>

<file path=ppt/tags/tag742.xml><?xml version="1.0" encoding="utf-8"?>
<p:tagLst xmlns:p="http://schemas.openxmlformats.org/presentationml/2006/main">
  <p:tag name="AS_UNIQUEID" val="1580"/>
  <p:tag name="KSO_WM_BEAUTIFY_FLAG" val=""/>
</p:tagLst>
</file>

<file path=ppt/tags/tag743.xml><?xml version="1.0" encoding="utf-8"?>
<p:tagLst xmlns:p="http://schemas.openxmlformats.org/presentationml/2006/main">
  <p:tag name="AS_UNIQUEID" val="589"/>
  <p:tag name="KSO_WM_BEAUTIFY_FLAG" val=""/>
</p:tagLst>
</file>

<file path=ppt/tags/tag744.xml><?xml version="1.0" encoding="utf-8"?>
<p:tagLst xmlns:p="http://schemas.openxmlformats.org/presentationml/2006/main">
  <p:tag name="AS_UNIQUEID" val="590"/>
  <p:tag name="KSO_WM_BEAUTIFY_FLAG" val=""/>
</p:tagLst>
</file>

<file path=ppt/tags/tag745.xml><?xml version="1.0" encoding="utf-8"?>
<p:tagLst xmlns:p="http://schemas.openxmlformats.org/presentationml/2006/main">
  <p:tag name="AS_UNIQUEID" val="591"/>
  <p:tag name="KSO_WM_BEAUTIFY_FLAG" val=""/>
</p:tagLst>
</file>

<file path=ppt/tags/tag746.xml><?xml version="1.0" encoding="utf-8"?>
<p:tagLst xmlns:p="http://schemas.openxmlformats.org/presentationml/2006/main">
  <p:tag name="AS_UNIQUEID" val="607"/>
  <p:tag name="KSO_WM_BEAUTIFY_FLAG" val=""/>
</p:tagLst>
</file>

<file path=ppt/tags/tag747.xml><?xml version="1.0" encoding="utf-8"?>
<p:tagLst xmlns:p="http://schemas.openxmlformats.org/presentationml/2006/main">
  <p:tag name="AS_UNIQUEID" val="1581"/>
</p:tagLst>
</file>

<file path=ppt/tags/tag748.xml><?xml version="1.0" encoding="utf-8"?>
<p:tagLst xmlns:p="http://schemas.openxmlformats.org/presentationml/2006/main">
  <p:tag name="AS_UNIQUEID" val="1582"/>
  <p:tag name="KSO_WM_BEAUTIFY_FLAG" val=""/>
</p:tagLst>
</file>

<file path=ppt/tags/tag749.xml><?xml version="1.0" encoding="utf-8"?>
<p:tagLst xmlns:p="http://schemas.openxmlformats.org/presentationml/2006/main">
  <p:tag name="AS_UNIQUEID" val="1583"/>
</p:tagLst>
</file>

<file path=ppt/tags/tag75.xml><?xml version="1.0" encoding="utf-8"?>
<p:tagLst xmlns:p="http://schemas.openxmlformats.org/presentationml/2006/main">
  <p:tag name="AS_UNIQUEID" val="948"/>
  <p:tag name="KSO_WM_UNIT_MEDIACOVER_BTN_POS" val="c"/>
  <p:tag name="KSO_WM_UNIT_MEDIACOVER_BTN_STATE" val="1"/>
  <p:tag name="KSO_WM_UNIT_MEDIACOVER_BTN_STYLE" val="ee0bc779c1f3d7f3e90c96344320e69a"/>
  <p:tag name="KSO_WM_UNIT_MEDIACOVER_BTNRECT" val="3739*2210*0*0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750.xml><?xml version="1.0" encoding="utf-8"?>
<p:tagLst xmlns:p="http://schemas.openxmlformats.org/presentationml/2006/main">
  <p:tag name="AS_UNIQUEID" val="1584"/>
  <p:tag name="KSO_WM_BEAUTIFY_FLAG" val=""/>
</p:tagLst>
</file>

<file path=ppt/tags/tag751.xml><?xml version="1.0" encoding="utf-8"?>
<p:tagLst xmlns:p="http://schemas.openxmlformats.org/presentationml/2006/main">
  <p:tag name="AS_UNIQUEID" val="1585"/>
  <p:tag name="KSO_WM_BEAUTIFY_FLAG" val=""/>
</p:tagLst>
</file>

<file path=ppt/tags/tag752.xml><?xml version="1.0" encoding="utf-8"?>
<p:tagLst xmlns:p="http://schemas.openxmlformats.org/presentationml/2006/main">
  <p:tag name="AS_UNIQUEID" val="1586"/>
  <p:tag name="KSO_WM_BEAUTIFY_FLAG" val=""/>
</p:tagLst>
</file>

<file path=ppt/tags/tag753.xml><?xml version="1.0" encoding="utf-8"?>
<p:tagLst xmlns:p="http://schemas.openxmlformats.org/presentationml/2006/main">
  <p:tag name="AS_UNIQUEID" val="1587"/>
  <p:tag name="KSO_WM_BEAUTIFY_FLAG" val=""/>
</p:tagLst>
</file>

<file path=ppt/tags/tag754.xml><?xml version="1.0" encoding="utf-8"?>
<p:tagLst xmlns:p="http://schemas.openxmlformats.org/presentationml/2006/main">
  <p:tag name="AS_UNIQUEID" val="1588"/>
  <p:tag name="KSO_WM_BEAUTIFY_FLAG" val=""/>
</p:tagLst>
</file>

<file path=ppt/tags/tag755.xml><?xml version="1.0" encoding="utf-8"?>
<p:tagLst xmlns:p="http://schemas.openxmlformats.org/presentationml/2006/main">
  <p:tag name="AS_UNIQUEID" val="1589"/>
</p:tagLst>
</file>

<file path=ppt/tags/tag756.xml><?xml version="1.0" encoding="utf-8"?>
<p:tagLst xmlns:p="http://schemas.openxmlformats.org/presentationml/2006/main">
  <p:tag name="AS_UNIQUEID" val="1590"/>
</p:tagLst>
</file>

<file path=ppt/tags/tag757.xml><?xml version="1.0" encoding="utf-8"?>
<p:tagLst xmlns:p="http://schemas.openxmlformats.org/presentationml/2006/main">
  <p:tag name="AS_UNIQUEID" val="1591"/>
  <p:tag name="KSO_WM_BEAUTIFY_FLAG" val=""/>
</p:tagLst>
</file>

<file path=ppt/tags/tag758.xml><?xml version="1.0" encoding="utf-8"?>
<p:tagLst xmlns:p="http://schemas.openxmlformats.org/presentationml/2006/main">
  <p:tag name="AS_UNIQUEID" val="1592"/>
  <p:tag name="KSO_WM_BEAUTIFY_FLAG" val=""/>
</p:tagLst>
</file>

<file path=ppt/tags/tag759.xml><?xml version="1.0" encoding="utf-8"?>
<p:tagLst xmlns:p="http://schemas.openxmlformats.org/presentationml/2006/main">
  <p:tag name="AS_UNIQUEID" val="1593"/>
  <p:tag name="KSO_WM_BEAUTIFY_FLAG" val=""/>
</p:tagLst>
</file>

<file path=ppt/tags/tag76.xml><?xml version="1.0" encoding="utf-8"?>
<p:tagLst xmlns:p="http://schemas.openxmlformats.org/presentationml/2006/main">
  <p:tag name="AS_UNIQUEID" val="949"/>
</p:tagLst>
</file>

<file path=ppt/tags/tag760.xml><?xml version="1.0" encoding="utf-8"?>
<p:tagLst xmlns:p="http://schemas.openxmlformats.org/presentationml/2006/main">
  <p:tag name="AS_UNIQUEID" val="1594"/>
</p:tagLst>
</file>

<file path=ppt/tags/tag761.xml><?xml version="1.0" encoding="utf-8"?>
<p:tagLst xmlns:p="http://schemas.openxmlformats.org/presentationml/2006/main">
  <p:tag name="AS_UNIQUEID" val="1595"/>
  <p:tag name="KSO_WM_BEAUTIFY_FLAG" val=""/>
</p:tagLst>
</file>

<file path=ppt/tags/tag762.xml><?xml version="1.0" encoding="utf-8"?>
<p:tagLst xmlns:p="http://schemas.openxmlformats.org/presentationml/2006/main">
  <p:tag name="AS_UNIQUEID" val="1596"/>
  <p:tag name="KSO_WM_BEAUTIFY_FLAG" val=""/>
</p:tagLst>
</file>

<file path=ppt/tags/tag763.xml><?xml version="1.0" encoding="utf-8"?>
<p:tagLst xmlns:p="http://schemas.openxmlformats.org/presentationml/2006/main">
  <p:tag name="AS_UNIQUEID" val="1597"/>
</p:tagLst>
</file>

<file path=ppt/tags/tag764.xml><?xml version="1.0" encoding="utf-8"?>
<p:tagLst xmlns:p="http://schemas.openxmlformats.org/presentationml/2006/main">
  <p:tag name="AS_UNIQUEID" val="1598"/>
</p:tagLst>
</file>

<file path=ppt/tags/tag765.xml><?xml version="1.0" encoding="utf-8"?>
<p:tagLst xmlns:p="http://schemas.openxmlformats.org/presentationml/2006/main">
  <p:tag name="AS_UNIQUEID" val="1599"/>
</p:tagLst>
</file>

<file path=ppt/tags/tag766.xml><?xml version="1.0" encoding="utf-8"?>
<p:tagLst xmlns:p="http://schemas.openxmlformats.org/presentationml/2006/main">
  <p:tag name="AS_UNIQUEID" val="1600"/>
  <p:tag name="KSO_WM_BEAUTIFY_FLAG" val=""/>
</p:tagLst>
</file>

<file path=ppt/tags/tag767.xml><?xml version="1.0" encoding="utf-8"?>
<p:tagLst xmlns:p="http://schemas.openxmlformats.org/presentationml/2006/main">
  <p:tag name="AS_UNIQUEID" val="1601"/>
  <p:tag name="KSO_WM_BEAUTIFY_FLAG" val=""/>
</p:tagLst>
</file>

<file path=ppt/tags/tag768.xml><?xml version="1.0" encoding="utf-8"?>
<p:tagLst xmlns:p="http://schemas.openxmlformats.org/presentationml/2006/main">
  <p:tag name="AS_UNIQUEID" val="1602"/>
  <p:tag name="KSO_WM_BEAUTIFY_FLAG" val=""/>
</p:tagLst>
</file>

<file path=ppt/tags/tag769.xml><?xml version="1.0" encoding="utf-8"?>
<p:tagLst xmlns:p="http://schemas.openxmlformats.org/presentationml/2006/main">
  <p:tag name="AS_UNIQUEID" val="1603"/>
</p:tagLst>
</file>

<file path=ppt/tags/tag77.xml><?xml version="1.0" encoding="utf-8"?>
<p:tagLst xmlns:p="http://schemas.openxmlformats.org/presentationml/2006/main">
  <p:tag name="AS_UNIQUEID" val="950"/>
</p:tagLst>
</file>

<file path=ppt/tags/tag770.xml><?xml version="1.0" encoding="utf-8"?>
<p:tagLst xmlns:p="http://schemas.openxmlformats.org/presentationml/2006/main">
  <p:tag name="AS_UNIQUEID" val="1604"/>
</p:tagLst>
</file>

<file path=ppt/tags/tag771.xml><?xml version="1.0" encoding="utf-8"?>
<p:tagLst xmlns:p="http://schemas.openxmlformats.org/presentationml/2006/main">
  <p:tag name="AS_UNIQUEID" val="1605"/>
</p:tagLst>
</file>

<file path=ppt/tags/tag772.xml><?xml version="1.0" encoding="utf-8"?>
<p:tagLst xmlns:p="http://schemas.openxmlformats.org/presentationml/2006/main">
  <p:tag name="AS_UNIQUEID" val="1606"/>
</p:tagLst>
</file>

<file path=ppt/tags/tag773.xml><?xml version="1.0" encoding="utf-8"?>
<p:tagLst xmlns:p="http://schemas.openxmlformats.org/presentationml/2006/main">
  <p:tag name="AS_UNIQUEID" val="1607"/>
</p:tagLst>
</file>

<file path=ppt/tags/tag774.xml><?xml version="1.0" encoding="utf-8"?>
<p:tagLst xmlns:p="http://schemas.openxmlformats.org/presentationml/2006/main">
  <p:tag name="AS_UNIQUEID" val="1608"/>
</p:tagLst>
</file>

<file path=ppt/tags/tag775.xml><?xml version="1.0" encoding="utf-8"?>
<p:tagLst xmlns:p="http://schemas.openxmlformats.org/presentationml/2006/main">
  <p:tag name="AS_UNIQUEID" val="1609"/>
</p:tagLst>
</file>

<file path=ppt/tags/tag776.xml><?xml version="1.0" encoding="utf-8"?>
<p:tagLst xmlns:p="http://schemas.openxmlformats.org/presentationml/2006/main">
  <p:tag name="AS_UNIQUEID" val="1610"/>
</p:tagLst>
</file>

<file path=ppt/tags/tag777.xml><?xml version="1.0" encoding="utf-8"?>
<p:tagLst xmlns:p="http://schemas.openxmlformats.org/presentationml/2006/main">
  <p:tag name="AS_UNIQUEID" val="1611"/>
</p:tagLst>
</file>

<file path=ppt/tags/tag778.xml><?xml version="1.0" encoding="utf-8"?>
<p:tagLst xmlns:p="http://schemas.openxmlformats.org/presentationml/2006/main">
  <p:tag name="AS_UNIQUEID" val="1612"/>
</p:tagLst>
</file>

<file path=ppt/tags/tag779.xml><?xml version="1.0" encoding="utf-8"?>
<p:tagLst xmlns:p="http://schemas.openxmlformats.org/presentationml/2006/main">
  <p:tag name="AS_UNIQUEID" val="1613"/>
</p:tagLst>
</file>

<file path=ppt/tags/tag78.xml><?xml version="1.0" encoding="utf-8"?>
<p:tagLst xmlns:p="http://schemas.openxmlformats.org/presentationml/2006/main">
  <p:tag name="AS_UNIQUEID" val="951"/>
  <p:tag name="KSO_WM_BEAUTIFY_FLAG" val=""/>
</p:tagLst>
</file>

<file path=ppt/tags/tag780.xml><?xml version="1.0" encoding="utf-8"?>
<p:tagLst xmlns:p="http://schemas.openxmlformats.org/presentationml/2006/main">
  <p:tag name="AS_UNIQUEID" val="1614"/>
</p:tagLst>
</file>

<file path=ppt/tags/tag781.xml><?xml version="1.0" encoding="utf-8"?>
<p:tagLst xmlns:p="http://schemas.openxmlformats.org/presentationml/2006/main">
  <p:tag name="AS_UNIQUEID" val="1615"/>
</p:tagLst>
</file>

<file path=ppt/tags/tag782.xml><?xml version="1.0" encoding="utf-8"?>
<p:tagLst xmlns:p="http://schemas.openxmlformats.org/presentationml/2006/main">
  <p:tag name="AS_UNIQUEID" val="1616"/>
</p:tagLst>
</file>

<file path=ppt/tags/tag783.xml><?xml version="1.0" encoding="utf-8"?>
<p:tagLst xmlns:p="http://schemas.openxmlformats.org/presentationml/2006/main">
  <p:tag name="AS_UNIQUEID" val="1617"/>
</p:tagLst>
</file>

<file path=ppt/tags/tag784.xml><?xml version="1.0" encoding="utf-8"?>
<p:tagLst xmlns:p="http://schemas.openxmlformats.org/presentationml/2006/main">
  <p:tag name="AS_UNIQUEID" val="1618"/>
</p:tagLst>
</file>

<file path=ppt/tags/tag785.xml><?xml version="1.0" encoding="utf-8"?>
<p:tagLst xmlns:p="http://schemas.openxmlformats.org/presentationml/2006/main">
  <p:tag name="AS_UNIQUEID" val="1619"/>
</p:tagLst>
</file>

<file path=ppt/tags/tag786.xml><?xml version="1.0" encoding="utf-8"?>
<p:tagLst xmlns:p="http://schemas.openxmlformats.org/presentationml/2006/main">
  <p:tag name="AS_UNIQUEID" val="1620"/>
</p:tagLst>
</file>

<file path=ppt/tags/tag787.xml><?xml version="1.0" encoding="utf-8"?>
<p:tagLst xmlns:p="http://schemas.openxmlformats.org/presentationml/2006/main">
  <p:tag name="AS_UNIQUEID" val="1621"/>
</p:tagLst>
</file>

<file path=ppt/tags/tag788.xml><?xml version="1.0" encoding="utf-8"?>
<p:tagLst xmlns:p="http://schemas.openxmlformats.org/presentationml/2006/main">
  <p:tag name="AS_UNIQUEID" val="1622"/>
</p:tagLst>
</file>

<file path=ppt/tags/tag789.xml><?xml version="1.0" encoding="utf-8"?>
<p:tagLst xmlns:p="http://schemas.openxmlformats.org/presentationml/2006/main">
  <p:tag name="AS_UNIQUEID" val="1623"/>
</p:tagLst>
</file>

<file path=ppt/tags/tag79.xml><?xml version="1.0" encoding="utf-8"?>
<p:tagLst xmlns:p="http://schemas.openxmlformats.org/presentationml/2006/main">
  <p:tag name="AS_UNIQUEID" val="952"/>
  <p:tag name="KSO_WM_BEAUTIFY_FLAG" val=""/>
</p:tagLst>
</file>

<file path=ppt/tags/tag790.xml><?xml version="1.0" encoding="utf-8"?>
<p:tagLst xmlns:p="http://schemas.openxmlformats.org/presentationml/2006/main">
  <p:tag name="AS_UNIQUEID" val="1624"/>
</p:tagLst>
</file>

<file path=ppt/tags/tag791.xml><?xml version="1.0" encoding="utf-8"?>
<p:tagLst xmlns:p="http://schemas.openxmlformats.org/presentationml/2006/main">
  <p:tag name="AS_UNIQUEID" val="1625"/>
</p:tagLst>
</file>

<file path=ppt/tags/tag792.xml><?xml version="1.0" encoding="utf-8"?>
<p:tagLst xmlns:p="http://schemas.openxmlformats.org/presentationml/2006/main">
  <p:tag name="AS_UNIQUEID" val="1626"/>
</p:tagLst>
</file>

<file path=ppt/tags/tag793.xml><?xml version="1.0" encoding="utf-8"?>
<p:tagLst xmlns:p="http://schemas.openxmlformats.org/presentationml/2006/main">
  <p:tag name="AS_UNIQUEID" val="1627"/>
</p:tagLst>
</file>

<file path=ppt/tags/tag794.xml><?xml version="1.0" encoding="utf-8"?>
<p:tagLst xmlns:p="http://schemas.openxmlformats.org/presentationml/2006/main">
  <p:tag name="AS_UNIQUEID" val="1628"/>
</p:tagLst>
</file>

<file path=ppt/tags/tag795.xml><?xml version="1.0" encoding="utf-8"?>
<p:tagLst xmlns:p="http://schemas.openxmlformats.org/presentationml/2006/main">
  <p:tag name="AS_UNIQUEID" val="1629"/>
</p:tagLst>
</file>

<file path=ppt/tags/tag796.xml><?xml version="1.0" encoding="utf-8"?>
<p:tagLst xmlns:p="http://schemas.openxmlformats.org/presentationml/2006/main">
  <p:tag name="AS_UNIQUEID" val="1630"/>
</p:tagLst>
</file>

<file path=ppt/tags/tag797.xml><?xml version="1.0" encoding="utf-8"?>
<p:tagLst xmlns:p="http://schemas.openxmlformats.org/presentationml/2006/main">
  <p:tag name="AS_UNIQUEID" val="1631"/>
</p:tagLst>
</file>

<file path=ppt/tags/tag798.xml><?xml version="1.0" encoding="utf-8"?>
<p:tagLst xmlns:p="http://schemas.openxmlformats.org/presentationml/2006/main">
  <p:tag name="AS_UNIQUEID" val="1632"/>
</p:tagLst>
</file>

<file path=ppt/tags/tag799.xml><?xml version="1.0" encoding="utf-8"?>
<p:tagLst xmlns:p="http://schemas.openxmlformats.org/presentationml/2006/main">
  <p:tag name="AS_UNIQUEID" val="1633"/>
</p:tagLst>
</file>

<file path=ppt/tags/tag8.xml><?xml version="1.0" encoding="utf-8"?>
<p:tagLst xmlns:p="http://schemas.openxmlformats.org/presentationml/2006/main">
  <p:tag name="AS_UNIQUEID" val="884"/>
</p:tagLst>
</file>

<file path=ppt/tags/tag80.xml><?xml version="1.0" encoding="utf-8"?>
<p:tagLst xmlns:p="http://schemas.openxmlformats.org/presentationml/2006/main">
  <p:tag name="AS_UNIQUEID" val="953"/>
  <p:tag name="KSO_WM_BEAUTIFY_FLAG" val=""/>
</p:tagLst>
</file>

<file path=ppt/tags/tag800.xml><?xml version="1.0" encoding="utf-8"?>
<p:tagLst xmlns:p="http://schemas.openxmlformats.org/presentationml/2006/main">
  <p:tag name="AS_UNIQUEID" val="1634"/>
</p:tagLst>
</file>

<file path=ppt/tags/tag801.xml><?xml version="1.0" encoding="utf-8"?>
<p:tagLst xmlns:p="http://schemas.openxmlformats.org/presentationml/2006/main">
  <p:tag name="AS_UNIQUEID" val="1635"/>
</p:tagLst>
</file>

<file path=ppt/tags/tag802.xml><?xml version="1.0" encoding="utf-8"?>
<p:tagLst xmlns:p="http://schemas.openxmlformats.org/presentationml/2006/main">
  <p:tag name="AS_UNIQUEID" val="1636"/>
</p:tagLst>
</file>

<file path=ppt/tags/tag803.xml><?xml version="1.0" encoding="utf-8"?>
<p:tagLst xmlns:p="http://schemas.openxmlformats.org/presentationml/2006/main">
  <p:tag name="AS_UNIQUEID" val="1637"/>
</p:tagLst>
</file>

<file path=ppt/tags/tag804.xml><?xml version="1.0" encoding="utf-8"?>
<p:tagLst xmlns:p="http://schemas.openxmlformats.org/presentationml/2006/main">
  <p:tag name="AS_UNIQUEID" val="1638"/>
</p:tagLst>
</file>

<file path=ppt/tags/tag805.xml><?xml version="1.0" encoding="utf-8"?>
<p:tagLst xmlns:p="http://schemas.openxmlformats.org/presentationml/2006/main">
  <p:tag name="AS_UNIQUEID" val="1639"/>
</p:tagLst>
</file>

<file path=ppt/tags/tag806.xml><?xml version="1.0" encoding="utf-8"?>
<p:tagLst xmlns:p="http://schemas.openxmlformats.org/presentationml/2006/main">
  <p:tag name="AS_UNIQUEID" val="1640"/>
</p:tagLst>
</file>

<file path=ppt/tags/tag807.xml><?xml version="1.0" encoding="utf-8"?>
<p:tagLst xmlns:p="http://schemas.openxmlformats.org/presentationml/2006/main">
  <p:tag name="AS_UNIQUEID" val="855"/>
</p:tagLst>
</file>

<file path=ppt/tags/tag808.xml><?xml version="1.0" encoding="utf-8"?>
<p:tagLst xmlns:p="http://schemas.openxmlformats.org/presentationml/2006/main">
  <p:tag name="AS_UNIQUEID" val="856"/>
</p:tagLst>
</file>

<file path=ppt/tags/tag809.xml><?xml version="1.0" encoding="utf-8"?>
<p:tagLst xmlns:p="http://schemas.openxmlformats.org/presentationml/2006/main">
  <p:tag name="AS_UNIQUEID" val="857"/>
</p:tagLst>
</file>

<file path=ppt/tags/tag81.xml><?xml version="1.0" encoding="utf-8"?>
<p:tagLst xmlns:p="http://schemas.openxmlformats.org/presentationml/2006/main">
  <p:tag name="AS_UNIQUEID" val="954"/>
</p:tagLst>
</file>

<file path=ppt/tags/tag810.xml><?xml version="1.0" encoding="utf-8"?>
<p:tagLst xmlns:p="http://schemas.openxmlformats.org/presentationml/2006/main">
  <p:tag name="AS_UNIQUEID" val="858"/>
</p:tagLst>
</file>

<file path=ppt/tags/tag811.xml><?xml version="1.0" encoding="utf-8"?>
<p:tagLst xmlns:p="http://schemas.openxmlformats.org/presentationml/2006/main">
  <p:tag name="AS_UNIQUEID" val="859"/>
</p:tagLst>
</file>

<file path=ppt/tags/tag812.xml><?xml version="1.0" encoding="utf-8"?>
<p:tagLst xmlns:p="http://schemas.openxmlformats.org/presentationml/2006/main">
  <p:tag name="AS_UNIQUEID" val="860"/>
</p:tagLst>
</file>

<file path=ppt/tags/tag813.xml><?xml version="1.0" encoding="utf-8"?>
<p:tagLst xmlns:p="http://schemas.openxmlformats.org/presentationml/2006/main">
  <p:tag name="AS_UNIQUEID" val="861"/>
</p:tagLst>
</file>

<file path=ppt/tags/tag814.xml><?xml version="1.0" encoding="utf-8"?>
<p:tagLst xmlns:p="http://schemas.openxmlformats.org/presentationml/2006/main">
  <p:tag name="AS_UNIQUEID" val="862"/>
</p:tagLst>
</file>

<file path=ppt/tags/tag815.xml><?xml version="1.0" encoding="utf-8"?>
<p:tagLst xmlns:p="http://schemas.openxmlformats.org/presentationml/2006/main">
  <p:tag name="AS_UNIQUEID" val="1641"/>
</p:tagLst>
</file>

<file path=ppt/tags/tag816.xml><?xml version="1.0" encoding="utf-8"?>
<p:tagLst xmlns:p="http://schemas.openxmlformats.org/presentationml/2006/main">
  <p:tag name="AS_UNIQUEID" val="865"/>
</p:tagLst>
</file>

<file path=ppt/tags/tag817.xml><?xml version="1.0" encoding="utf-8"?>
<p:tagLst xmlns:p="http://schemas.openxmlformats.org/presentationml/2006/main">
  <p:tag name="AS_UNIQUEID" val="866"/>
</p:tagLst>
</file>

<file path=ppt/tags/tag818.xml><?xml version="1.0" encoding="utf-8"?>
<p:tagLst xmlns:p="http://schemas.openxmlformats.org/presentationml/2006/main">
  <p:tag name="AS_UNIQUEID" val="867"/>
</p:tagLst>
</file>

<file path=ppt/tags/tag819.xml><?xml version="1.0" encoding="utf-8"?>
<p:tagLst xmlns:p="http://schemas.openxmlformats.org/presentationml/2006/main">
  <p:tag name="AS_UNIQUEID" val="868"/>
</p:tagLst>
</file>

<file path=ppt/tags/tag82.xml><?xml version="1.0" encoding="utf-8"?>
<p:tagLst xmlns:p="http://schemas.openxmlformats.org/presentationml/2006/main">
  <p:tag name="AS_UNIQUEID" val="29"/>
</p:tagLst>
</file>

<file path=ppt/tags/tag820.xml><?xml version="1.0" encoding="utf-8"?>
<p:tagLst xmlns:p="http://schemas.openxmlformats.org/presentationml/2006/main">
  <p:tag name="AS_UNIQUEID" val="859"/>
</p:tagLst>
</file>

<file path=ppt/tags/tag821.xml><?xml version="1.0" encoding="utf-8"?>
<p:tagLst xmlns:p="http://schemas.openxmlformats.org/presentationml/2006/main">
  <p:tag name="AS_UNIQUEID" val="1642"/>
</p:tagLst>
</file>

<file path=ppt/tags/tag822.xml><?xml version="1.0" encoding="utf-8"?>
<p:tagLst xmlns:p="http://schemas.openxmlformats.org/presentationml/2006/main">
  <p:tag name="AS_UNIQUEID" val="1643"/>
</p:tagLst>
</file>

<file path=ppt/tags/tag823.xml><?xml version="1.0" encoding="utf-8"?>
<p:tagLst xmlns:p="http://schemas.openxmlformats.org/presentationml/2006/main">
  <p:tag name="AS_UNIQUEID" val="1644"/>
</p:tagLst>
</file>

<file path=ppt/tags/tag824.xml><?xml version="1.0" encoding="utf-8"?>
<p:tagLst xmlns:p="http://schemas.openxmlformats.org/presentationml/2006/main">
  <p:tag name="AS_UNIQUEID" val="1645"/>
  <p:tag name="KSO_WM_BEAUTIFY_FLAG" val=""/>
</p:tagLst>
</file>

<file path=ppt/tags/tag825.xml><?xml version="1.0" encoding="utf-8"?>
<p:tagLst xmlns:p="http://schemas.openxmlformats.org/presentationml/2006/main">
  <p:tag name="AS_UNIQUEID" val="1646"/>
  <p:tag name="KSO_WM_BEAUTIFY_FLAG" val=""/>
</p:tagLst>
</file>

<file path=ppt/tags/tag826.xml><?xml version="1.0" encoding="utf-8"?>
<p:tagLst xmlns:p="http://schemas.openxmlformats.org/presentationml/2006/main">
  <p:tag name="AS_UNIQUEID" val="1647"/>
  <p:tag name="KSO_WM_BEAUTIFY_FLAG" val=""/>
</p:tagLst>
</file>

<file path=ppt/tags/tag827.xml><?xml version="1.0" encoding="utf-8"?>
<p:tagLst xmlns:p="http://schemas.openxmlformats.org/presentationml/2006/main">
  <p:tag name="AS_UNIQUEID" val="869"/>
</p:tagLst>
</file>

<file path=ppt/tags/tag828.xml><?xml version="1.0" encoding="utf-8"?>
<p:tagLst xmlns:p="http://schemas.openxmlformats.org/presentationml/2006/main">
  <p:tag name="AS_UNIQUEID" val="876"/>
</p:tagLst>
</file>

<file path=ppt/tags/tag829.xml><?xml version="1.0" encoding="utf-8"?>
<p:tagLst xmlns:p="http://schemas.openxmlformats.org/presentationml/2006/main">
  <p:tag name="AS_UNIQUEID" val="1648"/>
</p:tagLst>
</file>

<file path=ppt/tags/tag83.xml><?xml version="1.0" encoding="utf-8"?>
<p:tagLst xmlns:p="http://schemas.openxmlformats.org/presentationml/2006/main">
  <p:tag name="AS_UNIQUEID" val="955"/>
</p:tagLst>
</file>

<file path=ppt/tags/tag830.xml><?xml version="1.0" encoding="utf-8"?>
<p:tagLst xmlns:p="http://schemas.openxmlformats.org/presentationml/2006/main">
  <p:tag name="AS_UNIQUEID" val="1649"/>
</p:tagLst>
</file>

<file path=ppt/tags/tag831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jE3MGZlOWM0YjUxY2M3MWI4YzI3MDMxNTIyMDU2NmQifQ=="/>
  <p:tag name="KSO_DOCER_TEMPLATE_OPEN_ONCE_MARK" val="1"/>
  <p:tag name="KSO_WPP_MARK_KEY" val="8ce77a4d-9853-4a3c-abba-0f5fea08bc5c"/>
</p:tagLst>
</file>

<file path=ppt/tags/tag84.xml><?xml version="1.0" encoding="utf-8"?>
<p:tagLst xmlns:p="http://schemas.openxmlformats.org/presentationml/2006/main">
  <p:tag name="AS_UNIQUEID" val="956"/>
  <p:tag name="KSO_WM_BEAUTIFY_FLAG" val=""/>
</p:tagLst>
</file>

<file path=ppt/tags/tag85.xml><?xml version="1.0" encoding="utf-8"?>
<p:tagLst xmlns:p="http://schemas.openxmlformats.org/presentationml/2006/main">
  <p:tag name="AS_UNIQUEID" val="957"/>
  <p:tag name="KSO_WM_BEAUTIFY_FLAG" val=""/>
</p:tagLst>
</file>

<file path=ppt/tags/tag86.xml><?xml version="1.0" encoding="utf-8"?>
<p:tagLst xmlns:p="http://schemas.openxmlformats.org/presentationml/2006/main">
  <p:tag name="AS_UNIQUEID" val="958"/>
  <p:tag name="KSO_WM_BEAUTIFY_FLAG" val=""/>
</p:tagLst>
</file>

<file path=ppt/tags/tag87.xml><?xml version="1.0" encoding="utf-8"?>
<p:tagLst xmlns:p="http://schemas.openxmlformats.org/presentationml/2006/main">
  <p:tag name="AS_UNIQUEID" val="959"/>
  <p:tag name="KSO_WM_BEAUTIFY_FLAG" val=""/>
</p:tagLst>
</file>

<file path=ppt/tags/tag88.xml><?xml version="1.0" encoding="utf-8"?>
<p:tagLst xmlns:p="http://schemas.openxmlformats.org/presentationml/2006/main">
  <p:tag name="AS_UNIQUEID" val="960"/>
  <p:tag name="KSO_WM_BEAUTIFY_FLAG" val=""/>
</p:tagLst>
</file>

<file path=ppt/tags/tag89.xml><?xml version="1.0" encoding="utf-8"?>
<p:tagLst xmlns:p="http://schemas.openxmlformats.org/presentationml/2006/main">
  <p:tag name="AS_UNIQUEID" val="961"/>
</p:tagLst>
</file>

<file path=ppt/tags/tag9.xml><?xml version="1.0" encoding="utf-8"?>
<p:tagLst xmlns:p="http://schemas.openxmlformats.org/presentationml/2006/main">
  <p:tag name="AS_UNIQUEID" val="885"/>
</p:tagLst>
</file>

<file path=ppt/tags/tag90.xml><?xml version="1.0" encoding="utf-8"?>
<p:tagLst xmlns:p="http://schemas.openxmlformats.org/presentationml/2006/main">
  <p:tag name="AS_UNIQUEID" val="962"/>
  <p:tag name="KSO_WM_BEAUTIFY_FLAG" val=""/>
</p:tagLst>
</file>

<file path=ppt/tags/tag91.xml><?xml version="1.0" encoding="utf-8"?>
<p:tagLst xmlns:p="http://schemas.openxmlformats.org/presentationml/2006/main">
  <p:tag name="AS_UNIQUEID" val="963"/>
  <p:tag name="KSO_WM_BEAUTIFY_FLAG" val=""/>
</p:tagLst>
</file>

<file path=ppt/tags/tag92.xml><?xml version="1.0" encoding="utf-8"?>
<p:tagLst xmlns:p="http://schemas.openxmlformats.org/presentationml/2006/main">
  <p:tag name="AS_UNIQUEID" val="964"/>
  <p:tag name="KSO_WM_BEAUTIFY_FLAG" val=""/>
</p:tagLst>
</file>

<file path=ppt/tags/tag93.xml><?xml version="1.0" encoding="utf-8"?>
<p:tagLst xmlns:p="http://schemas.openxmlformats.org/presentationml/2006/main">
  <p:tag name="AS_UNIQUEID" val="965"/>
</p:tagLst>
</file>

<file path=ppt/tags/tag94.xml><?xml version="1.0" encoding="utf-8"?>
<p:tagLst xmlns:p="http://schemas.openxmlformats.org/presentationml/2006/main">
  <p:tag name="AS_UNIQUEID" val="966"/>
</p:tagLst>
</file>

<file path=ppt/tags/tag95.xml><?xml version="1.0" encoding="utf-8"?>
<p:tagLst xmlns:p="http://schemas.openxmlformats.org/presentationml/2006/main">
  <p:tag name="AS_UNIQUEID" val="967"/>
  <p:tag name="KSO_WM_BEAUTIFY_FLAG" val=""/>
</p:tagLst>
</file>

<file path=ppt/tags/tag96.xml><?xml version="1.0" encoding="utf-8"?>
<p:tagLst xmlns:p="http://schemas.openxmlformats.org/presentationml/2006/main">
  <p:tag name="AS_UNIQUEID" val="968"/>
  <p:tag name="KSO_WM_BEAUTIFY_FLAG" val=""/>
</p:tagLst>
</file>

<file path=ppt/tags/tag97.xml><?xml version="1.0" encoding="utf-8"?>
<p:tagLst xmlns:p="http://schemas.openxmlformats.org/presentationml/2006/main">
  <p:tag name="AS_UNIQUEID" val="969"/>
  <p:tag name="KSO_WM_BEAUTIFY_FLAG" val=""/>
</p:tagLst>
</file>

<file path=ppt/tags/tag98.xml><?xml version="1.0" encoding="utf-8"?>
<p:tagLst xmlns:p="http://schemas.openxmlformats.org/presentationml/2006/main">
  <p:tag name="AS_UNIQUEID" val="970"/>
</p:tagLst>
</file>

<file path=ppt/tags/tag99.xml><?xml version="1.0" encoding="utf-8"?>
<p:tagLst xmlns:p="http://schemas.openxmlformats.org/presentationml/2006/main">
  <p:tag name="AS_UNIQUEID" val="1650"/>
</p:tagLst>
</file>

<file path=ppt/theme/theme1.xml><?xml version="1.0" encoding="utf-8"?>
<a:theme xmlns:r="http://schemas.openxmlformats.org/officeDocument/2006/relationships" xmlns:a="http://schemas.openxmlformats.org/drawingml/2006/main" name="4_自定义设计方案">
  <a:themeElements>
    <a:clrScheme name="自定义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Times New Roman"/>
        <a:ea typeface="黑体"/>
        <a:cs typeface="Arial"/>
      </a:majorFont>
      <a:minorFont>
        <a:latin typeface="Times New Roman"/>
        <a:ea typeface="楷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resentationFormat>On-screen Show (16:9)</PresentationFormat>
  <Paragraphs>291</Paragraphs>
  <Slides>45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8" baseType="lpstr">
      <vt:lpstr>Arial</vt:lpstr>
      <vt:lpstr>Times New Roman</vt:lpstr>
      <vt:lpstr>黑体</vt:lpstr>
      <vt:lpstr>楷体</vt:lpstr>
      <vt:lpstr>Wingdings</vt:lpstr>
      <vt:lpstr>Cambria</vt:lpstr>
      <vt:lpstr>Calibri</vt:lpstr>
      <vt:lpstr>宋体</vt:lpstr>
      <vt:lpstr>Calibri Light</vt:lpstr>
      <vt:lpstr>微软雅黑</vt:lpstr>
      <vt:lpstr>仿宋_GB2312</vt:lpstr>
      <vt:lpstr>Courier New</vt:lpstr>
      <vt:lpstr>4_自定义设计方案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2026-01-24T19:48:12Z</cp:lastPrinted>
  <dcterms:created xsi:type="dcterms:W3CDTF">2026-01-24T19:48:12Z</dcterms:created>
  <dcterms:modified xsi:type="dcterms:W3CDTF">2026-01-24T11:48:12Z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