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heme/theme2.xml" ContentType="application/vnd.openxmlformats-officedocument.them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heme/theme3.xml" ContentType="application/vnd.openxmlformats-officedocument.them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1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notesSlides/notesSlide2.xml" ContentType="application/vnd.openxmlformats-officedocument.presentationml.notesSlide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notesSlides/notesSlide3.xml" ContentType="application/vnd.openxmlformats-officedocument.presentationml.notesSlide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notesSlides/notesSlide4.xml" ContentType="application/vnd.openxmlformats-officedocument.presentationml.notesSlide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notesSlides/notesSlide5.xml" ContentType="application/vnd.openxmlformats-officedocument.presentationml.notesSlide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notesSlides/notesSlide6.xml" ContentType="application/vnd.openxmlformats-officedocument.presentationml.notesSlide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notesSlides/notesSlide7.xml" ContentType="application/vnd.openxmlformats-officedocument.presentationml.notesSlide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745.xml" ContentType="application/vnd.openxmlformats-officedocument.presentationml.tags+xml"/>
  <Override PartName="/ppt/tags/tag772.xml" ContentType="application/vnd.openxmlformats-officedocument.presentationml.tags+xml"/>
  <Override PartName="/ppt/tags/tag778.xml" ContentType="application/vnd.openxmlformats-officedocument.presentationml.tags+xml"/>
  <Override PartName="/ppt/tags/tag79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515" r:id="rId2"/>
    <p:sldId id="748" r:id="rId3"/>
    <p:sldId id="756" r:id="rId4"/>
    <p:sldId id="860" r:id="rId5"/>
    <p:sldId id="795" r:id="rId6"/>
    <p:sldId id="819" r:id="rId7"/>
    <p:sldId id="861" r:id="rId8"/>
    <p:sldId id="863" r:id="rId9"/>
    <p:sldId id="862" r:id="rId10"/>
    <p:sldId id="759" r:id="rId11"/>
    <p:sldId id="864" r:id="rId12"/>
    <p:sldId id="762" r:id="rId13"/>
    <p:sldId id="865" r:id="rId14"/>
    <p:sldId id="866" r:id="rId15"/>
    <p:sldId id="869" r:id="rId16"/>
    <p:sldId id="871" r:id="rId17"/>
    <p:sldId id="868" r:id="rId18"/>
    <p:sldId id="766" r:id="rId19"/>
    <p:sldId id="870" r:id="rId20"/>
    <p:sldId id="872" r:id="rId21"/>
    <p:sldId id="890" r:id="rId22"/>
    <p:sldId id="889" r:id="rId23"/>
    <p:sldId id="904" r:id="rId24"/>
    <p:sldId id="905" r:id="rId25"/>
    <p:sldId id="903" r:id="rId26"/>
    <p:sldId id="891" r:id="rId27"/>
    <p:sldId id="907" r:id="rId28"/>
    <p:sldId id="908" r:id="rId29"/>
    <p:sldId id="914" r:id="rId30"/>
    <p:sldId id="913" r:id="rId31"/>
    <p:sldId id="912" r:id="rId32"/>
    <p:sldId id="915" r:id="rId33"/>
    <p:sldId id="911" r:id="rId34"/>
    <p:sldId id="910" r:id="rId35"/>
    <p:sldId id="916" r:id="rId36"/>
    <p:sldId id="909" r:id="rId37"/>
    <p:sldId id="822" r:id="rId38"/>
    <p:sldId id="920" r:id="rId39"/>
    <p:sldId id="921" r:id="rId40"/>
    <p:sldId id="922" r:id="rId41"/>
    <p:sldId id="917" r:id="rId42"/>
    <p:sldId id="919" r:id="rId43"/>
    <p:sldId id="918" r:id="rId44"/>
    <p:sldId id="923" r:id="rId45"/>
    <p:sldId id="925" r:id="rId46"/>
    <p:sldId id="924" r:id="rId47"/>
  </p:sldIdLst>
  <p:sldSz cx="12192000" cy="6858000"/>
  <p:notesSz cx="6858000" cy="9144000"/>
  <p:custDataLst>
    <p:tags r:id="rId50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4" userDrawn="1">
          <p15:clr>
            <a:srgbClr val="A4A3A4"/>
          </p15:clr>
        </p15:guide>
        <p15:guide id="2" pos="38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howGuides="1">
      <p:cViewPr varScale="1">
        <p:scale>
          <a:sx n="78" d="100"/>
          <a:sy n="78" d="100"/>
        </p:scale>
        <p:origin x="610" y="77"/>
      </p:cViewPr>
      <p:guideLst>
        <p:guide orient="horz" pos="1994"/>
        <p:guide pos="384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heme" Target="../theme/theme3.xml"/><Relationship Id="rId5" Type="http://schemas.openxmlformats.org/officeDocument/2006/relationships/tags" Target="../tags/tag74.xml"/><Relationship Id="rId4" Type="http://schemas.openxmlformats.org/officeDocument/2006/relationships/tags" Target="../tags/tag7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 smtClean="0"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2" Type="http://schemas.openxmlformats.org/officeDocument/2006/relationships/tags" Target="../tags/tag65.xml"/><Relationship Id="rId1" Type="http://schemas.openxmlformats.org/officeDocument/2006/relationships/theme" Target="../theme/theme2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/>
          </p:cNvSpPr>
          <p:nvPr>
            <p:ph type="sldImg"/>
            <p:custDataLst>
              <p:tags r:id="rId2"/>
            </p:custDataLst>
          </p:nvPr>
        </p:nvSpPr>
        <p:spPr>
          <a:xfrm>
            <a:off x="408870" y="754063"/>
            <a:ext cx="5856110" cy="3294062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5363" name="Rectangle 3"/>
          <p:cNvSpPr>
            <a:spLocks noGrp="1"/>
          </p:cNvSpPr>
          <p:nvPr>
            <p:ph type="body" sz="quarter" idx="1"/>
            <p:custDataLst>
              <p:tags r:id="rId3"/>
            </p:custDataLst>
          </p:nvPr>
        </p:nvSpPr>
        <p:spPr>
          <a:xfrm>
            <a:off x="538163" y="4387850"/>
            <a:ext cx="5780087" cy="39528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/>
            <a:r>
              <a:rPr lang="zh-CN" altLang="en-US"/>
              <a:t>单击此处编辑母版文本样式
第二级
第三级
第四级
第五级</a:t>
            </a:r>
          </a:p>
        </p:txBody>
      </p:sp>
      <p:sp>
        <p:nvSpPr>
          <p:cNvPr id="2052" name="Rectangle 4"/>
          <p:cNvSpPr>
            <a:spLocks noGrp="1"/>
          </p:cNvSpPr>
          <p:nvPr>
            <p:ph type="hdr" sz="quarter" idx="2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3" name="Rectangle 5"/>
          <p:cNvSpPr>
            <a:spLocks noGrp="1"/>
          </p:cNvSpPr>
          <p:nvPr>
            <p:ph type="dt" idx="3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‹#›</a:t>
            </a:fld>
            <a:endParaRPr lang="zh-CN" altLang="en-US" sz="1200" strike="noStrike" noProof="1">
              <a:ea typeface="黑体" panose="020106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黑体" panose="02010609060101010101" pitchFamily="49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slide" Target="../slides/slide1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5" Type="http://schemas.openxmlformats.org/officeDocument/2006/relationships/slide" Target="../slides/slide2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5" Type="http://schemas.openxmlformats.org/officeDocument/2006/relationships/slide" Target="../slides/slide3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32.xm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5" Type="http://schemas.openxmlformats.org/officeDocument/2006/relationships/slide" Target="../slides/slide10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46.xml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5" Type="http://schemas.openxmlformats.org/officeDocument/2006/relationships/slide" Target="../slides/slide11.xml"/><Relationship Id="rId4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60.xml"/><Relationship Id="rId2" Type="http://schemas.openxmlformats.org/officeDocument/2006/relationships/tags" Target="../tags/tag359.xml"/><Relationship Id="rId1" Type="http://schemas.openxmlformats.org/officeDocument/2006/relationships/tags" Target="../tags/tag358.xml"/><Relationship Id="rId5" Type="http://schemas.openxmlformats.org/officeDocument/2006/relationships/slide" Target="../slides/slide12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69.xml"/><Relationship Id="rId2" Type="http://schemas.openxmlformats.org/officeDocument/2006/relationships/tags" Target="../tags/tag468.xml"/><Relationship Id="rId1" Type="http://schemas.openxmlformats.org/officeDocument/2006/relationships/tags" Target="../tags/tag467.xml"/><Relationship Id="rId5" Type="http://schemas.openxmlformats.org/officeDocument/2006/relationships/slide" Target="../slides/slide18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17410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17411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1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21506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21507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2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23554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23555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3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2770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32771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10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2770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32771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11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6866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36867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12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43010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43011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18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image" Target="../media/image1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7" Type="http://schemas.openxmlformats.org/officeDocument/2006/relationships/image" Target="../media/image1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10" Type="http://schemas.openxmlformats.org/officeDocument/2006/relationships/image" Target="../media/image1.png"/><Relationship Id="rId4" Type="http://schemas.openxmlformats.org/officeDocument/2006/relationships/tags" Target="../tags/tag27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ea typeface="黑体" panose="02010609060101010101" pitchFamily="49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1600200"/>
            <a:ext cx="10972800" cy="4525963"/>
          </a:xfrm>
        </p:spPr>
        <p:txBody>
          <a:bodyPr vert="eaVert"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9600" y="1600200"/>
            <a:ext cx="10972800" cy="45259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ea typeface="黑体" panose="02010609060101010101" pitchFamily="49" charset="-122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Pr>
        <a:blipFill rotWithShape="0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>
                <a:ea typeface="黑体" panose="02010609060101010101" pitchFamily="49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>
                <a:ea typeface="黑体" panose="02010609060101010101" pitchFamily="49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14"/>
            <p:custDataLst>
              <p:tags r:id="rId8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>
                <a:ea typeface="黑体" panose="02010609060101010101" pitchFamily="49" charset="-122"/>
              </a:defRPr>
            </a:lvl1pPr>
            <a:lvl2pPr>
              <a:defRPr sz="2100">
                <a:ea typeface="黑体" panose="02010609060101010101" pitchFamily="49" charset="-122"/>
              </a:defRPr>
            </a:lvl2pPr>
            <a:lvl3pPr>
              <a:defRPr sz="1800">
                <a:ea typeface="黑体" panose="02010609060101010101" pitchFamily="49" charset="-122"/>
              </a:defRPr>
            </a:lvl3pPr>
            <a:lvl4pPr>
              <a:defRPr sz="1500">
                <a:ea typeface="黑体" panose="02010609060101010101" pitchFamily="49" charset="-122"/>
              </a:defRPr>
            </a:lvl4pPr>
            <a:lvl5pPr>
              <a:defRPr sz="1500">
                <a:ea typeface="黑体" panose="02010609060101010101" pitchFamily="49" charset="-122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ea typeface="黑体" panose="02010609060101010101" pitchFamily="49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ea typeface="黑体" panose="02010609060101010101" pitchFamily="49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6" r:link="rId1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26.xml"/><Relationship Id="rId13" Type="http://schemas.openxmlformats.org/officeDocument/2006/relationships/notesSlide" Target="../notesSlides/notesSlide4.xml"/><Relationship Id="rId3" Type="http://schemas.openxmlformats.org/officeDocument/2006/relationships/tags" Target="../tags/tag321.xml"/><Relationship Id="rId7" Type="http://schemas.openxmlformats.org/officeDocument/2006/relationships/tags" Target="../tags/tag325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320.xml"/><Relationship Id="rId1" Type="http://schemas.openxmlformats.org/officeDocument/2006/relationships/tags" Target="../tags/tag319.xml"/><Relationship Id="rId6" Type="http://schemas.openxmlformats.org/officeDocument/2006/relationships/tags" Target="../tags/tag324.xml"/><Relationship Id="rId11" Type="http://schemas.openxmlformats.org/officeDocument/2006/relationships/tags" Target="../tags/tag329.xml"/><Relationship Id="rId5" Type="http://schemas.openxmlformats.org/officeDocument/2006/relationships/tags" Target="../tags/tag323.xml"/><Relationship Id="rId10" Type="http://schemas.openxmlformats.org/officeDocument/2006/relationships/tags" Target="../tags/tag328.xml"/><Relationship Id="rId4" Type="http://schemas.openxmlformats.org/officeDocument/2006/relationships/tags" Target="../tags/tag322.xml"/><Relationship Id="rId9" Type="http://schemas.openxmlformats.org/officeDocument/2006/relationships/tags" Target="../tags/tag327.xml"/><Relationship Id="rId1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40.xml"/><Relationship Id="rId13" Type="http://schemas.openxmlformats.org/officeDocument/2006/relationships/notesSlide" Target="../notesSlides/notesSlide5.xml"/><Relationship Id="rId3" Type="http://schemas.openxmlformats.org/officeDocument/2006/relationships/tags" Target="../tags/tag335.xml"/><Relationship Id="rId7" Type="http://schemas.openxmlformats.org/officeDocument/2006/relationships/tags" Target="../tags/tag339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6" Type="http://schemas.openxmlformats.org/officeDocument/2006/relationships/tags" Target="../tags/tag338.xml"/><Relationship Id="rId11" Type="http://schemas.openxmlformats.org/officeDocument/2006/relationships/tags" Target="../tags/tag343.xml"/><Relationship Id="rId5" Type="http://schemas.openxmlformats.org/officeDocument/2006/relationships/tags" Target="../tags/tag337.xml"/><Relationship Id="rId10" Type="http://schemas.openxmlformats.org/officeDocument/2006/relationships/tags" Target="../tags/tag342.xml"/><Relationship Id="rId4" Type="http://schemas.openxmlformats.org/officeDocument/2006/relationships/tags" Target="../tags/tag336.xml"/><Relationship Id="rId9" Type="http://schemas.openxmlformats.org/officeDocument/2006/relationships/tags" Target="../tags/tag341.xml"/><Relationship Id="rId1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54.xml"/><Relationship Id="rId13" Type="http://schemas.openxmlformats.org/officeDocument/2006/relationships/notesSlide" Target="../notesSlides/notesSlide6.xml"/><Relationship Id="rId3" Type="http://schemas.openxmlformats.org/officeDocument/2006/relationships/tags" Target="../tags/tag349.xml"/><Relationship Id="rId7" Type="http://schemas.openxmlformats.org/officeDocument/2006/relationships/tags" Target="../tags/tag353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348.xml"/><Relationship Id="rId16" Type="http://schemas.openxmlformats.org/officeDocument/2006/relationships/image" Target="../media/image21.png"/><Relationship Id="rId1" Type="http://schemas.openxmlformats.org/officeDocument/2006/relationships/tags" Target="../tags/tag347.xml"/><Relationship Id="rId6" Type="http://schemas.openxmlformats.org/officeDocument/2006/relationships/tags" Target="../tags/tag352.xml"/><Relationship Id="rId11" Type="http://schemas.openxmlformats.org/officeDocument/2006/relationships/tags" Target="../tags/tag357.xml"/><Relationship Id="rId5" Type="http://schemas.openxmlformats.org/officeDocument/2006/relationships/tags" Target="../tags/tag351.xml"/><Relationship Id="rId15" Type="http://schemas.openxmlformats.org/officeDocument/2006/relationships/image" Target="../media/image20.png"/><Relationship Id="rId10" Type="http://schemas.openxmlformats.org/officeDocument/2006/relationships/tags" Target="../tags/tag356.xml"/><Relationship Id="rId4" Type="http://schemas.openxmlformats.org/officeDocument/2006/relationships/tags" Target="../tags/tag350.xml"/><Relationship Id="rId9" Type="http://schemas.openxmlformats.org/officeDocument/2006/relationships/tags" Target="../tags/tag355.xml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68.xml"/><Relationship Id="rId13" Type="http://schemas.openxmlformats.org/officeDocument/2006/relationships/tags" Target="../tags/tag373.xml"/><Relationship Id="rId18" Type="http://schemas.openxmlformats.org/officeDocument/2006/relationships/tags" Target="../tags/tag378.xml"/><Relationship Id="rId3" Type="http://schemas.openxmlformats.org/officeDocument/2006/relationships/tags" Target="../tags/tag363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367.xml"/><Relationship Id="rId12" Type="http://schemas.openxmlformats.org/officeDocument/2006/relationships/tags" Target="../tags/tag372.xml"/><Relationship Id="rId17" Type="http://schemas.openxmlformats.org/officeDocument/2006/relationships/tags" Target="../tags/tag377.xml"/><Relationship Id="rId2" Type="http://schemas.openxmlformats.org/officeDocument/2006/relationships/tags" Target="../tags/tag362.xml"/><Relationship Id="rId16" Type="http://schemas.openxmlformats.org/officeDocument/2006/relationships/tags" Target="../tags/tag376.xml"/><Relationship Id="rId20" Type="http://schemas.openxmlformats.org/officeDocument/2006/relationships/tags" Target="../tags/tag380.xml"/><Relationship Id="rId1" Type="http://schemas.openxmlformats.org/officeDocument/2006/relationships/tags" Target="../tags/tag361.xml"/><Relationship Id="rId6" Type="http://schemas.openxmlformats.org/officeDocument/2006/relationships/tags" Target="../tags/tag366.xml"/><Relationship Id="rId11" Type="http://schemas.openxmlformats.org/officeDocument/2006/relationships/tags" Target="../tags/tag371.xml"/><Relationship Id="rId5" Type="http://schemas.openxmlformats.org/officeDocument/2006/relationships/tags" Target="../tags/tag365.xml"/><Relationship Id="rId15" Type="http://schemas.openxmlformats.org/officeDocument/2006/relationships/tags" Target="../tags/tag375.xml"/><Relationship Id="rId10" Type="http://schemas.openxmlformats.org/officeDocument/2006/relationships/tags" Target="../tags/tag370.xml"/><Relationship Id="rId19" Type="http://schemas.openxmlformats.org/officeDocument/2006/relationships/tags" Target="../tags/tag379.xml"/><Relationship Id="rId4" Type="http://schemas.openxmlformats.org/officeDocument/2006/relationships/tags" Target="../tags/tag364.xml"/><Relationship Id="rId9" Type="http://schemas.openxmlformats.org/officeDocument/2006/relationships/tags" Target="../tags/tag369.xml"/><Relationship Id="rId14" Type="http://schemas.openxmlformats.org/officeDocument/2006/relationships/tags" Target="../tags/tag374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393.xml"/><Relationship Id="rId18" Type="http://schemas.openxmlformats.org/officeDocument/2006/relationships/tags" Target="../tags/tag398.xml"/><Relationship Id="rId26" Type="http://schemas.openxmlformats.org/officeDocument/2006/relationships/tags" Target="../tags/tag406.xml"/><Relationship Id="rId39" Type="http://schemas.openxmlformats.org/officeDocument/2006/relationships/audio" Target="../media/audio1.wav"/><Relationship Id="rId21" Type="http://schemas.openxmlformats.org/officeDocument/2006/relationships/tags" Target="../tags/tag401.xml"/><Relationship Id="rId34" Type="http://schemas.openxmlformats.org/officeDocument/2006/relationships/tags" Target="../tags/tag414.xml"/><Relationship Id="rId7" Type="http://schemas.openxmlformats.org/officeDocument/2006/relationships/tags" Target="../tags/tag387.xml"/><Relationship Id="rId12" Type="http://schemas.openxmlformats.org/officeDocument/2006/relationships/tags" Target="../tags/tag392.xml"/><Relationship Id="rId17" Type="http://schemas.openxmlformats.org/officeDocument/2006/relationships/tags" Target="../tags/tag397.xml"/><Relationship Id="rId25" Type="http://schemas.openxmlformats.org/officeDocument/2006/relationships/tags" Target="../tags/tag405.xml"/><Relationship Id="rId33" Type="http://schemas.openxmlformats.org/officeDocument/2006/relationships/tags" Target="../tags/tag413.xml"/><Relationship Id="rId38" Type="http://schemas.openxmlformats.org/officeDocument/2006/relationships/slideLayout" Target="../slideLayouts/slideLayout2.xml"/><Relationship Id="rId2" Type="http://schemas.openxmlformats.org/officeDocument/2006/relationships/tags" Target="../tags/tag382.xml"/><Relationship Id="rId16" Type="http://schemas.openxmlformats.org/officeDocument/2006/relationships/tags" Target="../tags/tag396.xml"/><Relationship Id="rId20" Type="http://schemas.openxmlformats.org/officeDocument/2006/relationships/tags" Target="../tags/tag400.xml"/><Relationship Id="rId29" Type="http://schemas.openxmlformats.org/officeDocument/2006/relationships/tags" Target="../tags/tag409.xml"/><Relationship Id="rId1" Type="http://schemas.openxmlformats.org/officeDocument/2006/relationships/tags" Target="../tags/tag381.xml"/><Relationship Id="rId6" Type="http://schemas.openxmlformats.org/officeDocument/2006/relationships/tags" Target="../tags/tag386.xml"/><Relationship Id="rId11" Type="http://schemas.openxmlformats.org/officeDocument/2006/relationships/tags" Target="../tags/tag391.xml"/><Relationship Id="rId24" Type="http://schemas.openxmlformats.org/officeDocument/2006/relationships/tags" Target="../tags/tag404.xml"/><Relationship Id="rId32" Type="http://schemas.openxmlformats.org/officeDocument/2006/relationships/tags" Target="../tags/tag412.xml"/><Relationship Id="rId37" Type="http://schemas.openxmlformats.org/officeDocument/2006/relationships/tags" Target="../tags/tag417.xml"/><Relationship Id="rId5" Type="http://schemas.openxmlformats.org/officeDocument/2006/relationships/tags" Target="../tags/tag385.xml"/><Relationship Id="rId15" Type="http://schemas.openxmlformats.org/officeDocument/2006/relationships/tags" Target="../tags/tag395.xml"/><Relationship Id="rId23" Type="http://schemas.openxmlformats.org/officeDocument/2006/relationships/tags" Target="../tags/tag403.xml"/><Relationship Id="rId28" Type="http://schemas.openxmlformats.org/officeDocument/2006/relationships/tags" Target="../tags/tag408.xml"/><Relationship Id="rId36" Type="http://schemas.openxmlformats.org/officeDocument/2006/relationships/tags" Target="../tags/tag416.xml"/><Relationship Id="rId10" Type="http://schemas.openxmlformats.org/officeDocument/2006/relationships/tags" Target="../tags/tag390.xml"/><Relationship Id="rId19" Type="http://schemas.openxmlformats.org/officeDocument/2006/relationships/tags" Target="../tags/tag399.xml"/><Relationship Id="rId31" Type="http://schemas.openxmlformats.org/officeDocument/2006/relationships/tags" Target="../tags/tag411.xml"/><Relationship Id="rId4" Type="http://schemas.openxmlformats.org/officeDocument/2006/relationships/tags" Target="../tags/tag384.xml"/><Relationship Id="rId9" Type="http://schemas.openxmlformats.org/officeDocument/2006/relationships/tags" Target="../tags/tag389.xml"/><Relationship Id="rId14" Type="http://schemas.openxmlformats.org/officeDocument/2006/relationships/tags" Target="../tags/tag394.xml"/><Relationship Id="rId22" Type="http://schemas.openxmlformats.org/officeDocument/2006/relationships/tags" Target="../tags/tag402.xml"/><Relationship Id="rId27" Type="http://schemas.openxmlformats.org/officeDocument/2006/relationships/tags" Target="../tags/tag407.xml"/><Relationship Id="rId30" Type="http://schemas.openxmlformats.org/officeDocument/2006/relationships/tags" Target="../tags/tag410.xml"/><Relationship Id="rId35" Type="http://schemas.openxmlformats.org/officeDocument/2006/relationships/tags" Target="../tags/tag415.xml"/><Relationship Id="rId8" Type="http://schemas.openxmlformats.org/officeDocument/2006/relationships/tags" Target="../tags/tag388.xml"/><Relationship Id="rId3" Type="http://schemas.openxmlformats.org/officeDocument/2006/relationships/tags" Target="../tags/tag38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425.xml"/><Relationship Id="rId13" Type="http://schemas.openxmlformats.org/officeDocument/2006/relationships/image" Target="../media/image24.png"/><Relationship Id="rId3" Type="http://schemas.openxmlformats.org/officeDocument/2006/relationships/tags" Target="../tags/tag420.xml"/><Relationship Id="rId7" Type="http://schemas.openxmlformats.org/officeDocument/2006/relationships/tags" Target="../tags/tag424.xml"/><Relationship Id="rId12" Type="http://schemas.openxmlformats.org/officeDocument/2006/relationships/image" Target="../media/image23.png"/><Relationship Id="rId2" Type="http://schemas.openxmlformats.org/officeDocument/2006/relationships/tags" Target="../tags/tag419.xml"/><Relationship Id="rId1" Type="http://schemas.openxmlformats.org/officeDocument/2006/relationships/tags" Target="../tags/tag418.xml"/><Relationship Id="rId6" Type="http://schemas.openxmlformats.org/officeDocument/2006/relationships/tags" Target="../tags/tag423.xml"/><Relationship Id="rId11" Type="http://schemas.openxmlformats.org/officeDocument/2006/relationships/image" Target="../media/image22.jpeg"/><Relationship Id="rId5" Type="http://schemas.openxmlformats.org/officeDocument/2006/relationships/tags" Target="../tags/tag422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21.xml"/><Relationship Id="rId9" Type="http://schemas.openxmlformats.org/officeDocument/2006/relationships/tags" Target="../tags/tag42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434.xml"/><Relationship Id="rId13" Type="http://schemas.openxmlformats.org/officeDocument/2006/relationships/tags" Target="../tags/tag439.xml"/><Relationship Id="rId18" Type="http://schemas.openxmlformats.org/officeDocument/2006/relationships/tags" Target="../tags/tag444.xml"/><Relationship Id="rId26" Type="http://schemas.openxmlformats.org/officeDocument/2006/relationships/image" Target="../media/image25.png"/><Relationship Id="rId3" Type="http://schemas.openxmlformats.org/officeDocument/2006/relationships/tags" Target="../tags/tag429.xml"/><Relationship Id="rId21" Type="http://schemas.openxmlformats.org/officeDocument/2006/relationships/tags" Target="../tags/tag447.xml"/><Relationship Id="rId7" Type="http://schemas.openxmlformats.org/officeDocument/2006/relationships/tags" Target="../tags/tag433.xml"/><Relationship Id="rId12" Type="http://schemas.openxmlformats.org/officeDocument/2006/relationships/tags" Target="../tags/tag438.xml"/><Relationship Id="rId17" Type="http://schemas.openxmlformats.org/officeDocument/2006/relationships/tags" Target="../tags/tag443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428.xml"/><Relationship Id="rId16" Type="http://schemas.openxmlformats.org/officeDocument/2006/relationships/tags" Target="../tags/tag442.xml"/><Relationship Id="rId20" Type="http://schemas.openxmlformats.org/officeDocument/2006/relationships/tags" Target="../tags/tag446.xml"/><Relationship Id="rId29" Type="http://schemas.openxmlformats.org/officeDocument/2006/relationships/image" Target="../media/image28.png"/><Relationship Id="rId1" Type="http://schemas.openxmlformats.org/officeDocument/2006/relationships/tags" Target="../tags/tag427.xml"/><Relationship Id="rId6" Type="http://schemas.openxmlformats.org/officeDocument/2006/relationships/tags" Target="../tags/tag432.xml"/><Relationship Id="rId11" Type="http://schemas.openxmlformats.org/officeDocument/2006/relationships/tags" Target="../tags/tag437.xml"/><Relationship Id="rId24" Type="http://schemas.openxmlformats.org/officeDocument/2006/relationships/tags" Target="../tags/tag450.xml"/><Relationship Id="rId5" Type="http://schemas.openxmlformats.org/officeDocument/2006/relationships/tags" Target="../tags/tag431.xml"/><Relationship Id="rId15" Type="http://schemas.openxmlformats.org/officeDocument/2006/relationships/tags" Target="../tags/tag441.xml"/><Relationship Id="rId23" Type="http://schemas.openxmlformats.org/officeDocument/2006/relationships/tags" Target="../tags/tag449.xml"/><Relationship Id="rId28" Type="http://schemas.openxmlformats.org/officeDocument/2006/relationships/image" Target="../media/image27.png"/><Relationship Id="rId10" Type="http://schemas.openxmlformats.org/officeDocument/2006/relationships/tags" Target="../tags/tag436.xml"/><Relationship Id="rId19" Type="http://schemas.openxmlformats.org/officeDocument/2006/relationships/tags" Target="../tags/tag445.xml"/><Relationship Id="rId4" Type="http://schemas.openxmlformats.org/officeDocument/2006/relationships/tags" Target="../tags/tag430.xml"/><Relationship Id="rId9" Type="http://schemas.openxmlformats.org/officeDocument/2006/relationships/tags" Target="../tags/tag435.xml"/><Relationship Id="rId14" Type="http://schemas.openxmlformats.org/officeDocument/2006/relationships/tags" Target="../tags/tag440.xml"/><Relationship Id="rId22" Type="http://schemas.openxmlformats.org/officeDocument/2006/relationships/tags" Target="../tags/tag448.xml"/><Relationship Id="rId27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458.xml"/><Relationship Id="rId13" Type="http://schemas.openxmlformats.org/officeDocument/2006/relationships/image" Target="../media/image29.wmf"/><Relationship Id="rId3" Type="http://schemas.openxmlformats.org/officeDocument/2006/relationships/tags" Target="../tags/tag453.xml"/><Relationship Id="rId7" Type="http://schemas.openxmlformats.org/officeDocument/2006/relationships/tags" Target="../tags/tag457.xml"/><Relationship Id="rId12" Type="http://schemas.openxmlformats.org/officeDocument/2006/relationships/oleObject" Target="../embeddings/oleObject4.bin"/><Relationship Id="rId2" Type="http://schemas.openxmlformats.org/officeDocument/2006/relationships/tags" Target="../tags/tag452.xml"/><Relationship Id="rId1" Type="http://schemas.openxmlformats.org/officeDocument/2006/relationships/tags" Target="../tags/tag451.xml"/><Relationship Id="rId6" Type="http://schemas.openxmlformats.org/officeDocument/2006/relationships/tags" Target="../tags/tag45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455.xml"/><Relationship Id="rId10" Type="http://schemas.openxmlformats.org/officeDocument/2006/relationships/tags" Target="../tags/tag460.xml"/><Relationship Id="rId4" Type="http://schemas.openxmlformats.org/officeDocument/2006/relationships/tags" Target="../tags/tag454.xml"/><Relationship Id="rId9" Type="http://schemas.openxmlformats.org/officeDocument/2006/relationships/tags" Target="../tags/tag459.xml"/><Relationship Id="rId1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46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62.xml"/><Relationship Id="rId1" Type="http://schemas.openxmlformats.org/officeDocument/2006/relationships/tags" Target="../tags/tag461.xml"/><Relationship Id="rId6" Type="http://schemas.openxmlformats.org/officeDocument/2006/relationships/tags" Target="../tags/tag466.xml"/><Relationship Id="rId5" Type="http://schemas.openxmlformats.org/officeDocument/2006/relationships/tags" Target="../tags/tag465.xml"/><Relationship Id="rId4" Type="http://schemas.openxmlformats.org/officeDocument/2006/relationships/tags" Target="../tags/tag46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72.xml"/><Relationship Id="rId7" Type="http://schemas.openxmlformats.org/officeDocument/2006/relationships/tags" Target="../tags/tag476.xml"/><Relationship Id="rId12" Type="http://schemas.openxmlformats.org/officeDocument/2006/relationships/image" Target="../media/image33.jpeg"/><Relationship Id="rId2" Type="http://schemas.openxmlformats.org/officeDocument/2006/relationships/tags" Target="../tags/tag471.xml"/><Relationship Id="rId1" Type="http://schemas.openxmlformats.org/officeDocument/2006/relationships/tags" Target="../tags/tag470.xml"/><Relationship Id="rId6" Type="http://schemas.openxmlformats.org/officeDocument/2006/relationships/tags" Target="../tags/tag475.xml"/><Relationship Id="rId11" Type="http://schemas.openxmlformats.org/officeDocument/2006/relationships/image" Target="../media/image32.jpeg"/><Relationship Id="rId5" Type="http://schemas.openxmlformats.org/officeDocument/2006/relationships/tags" Target="../tags/tag474.xml"/><Relationship Id="rId10" Type="http://schemas.openxmlformats.org/officeDocument/2006/relationships/image" Target="../media/image31.jpeg"/><Relationship Id="rId4" Type="http://schemas.openxmlformats.org/officeDocument/2006/relationships/tags" Target="../tags/tag473.xml"/><Relationship Id="rId9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tags" Target="../tags/tag106.xml"/><Relationship Id="rId21" Type="http://schemas.openxmlformats.org/officeDocument/2006/relationships/tags" Target="../tags/tag101.xml"/><Relationship Id="rId42" Type="http://schemas.openxmlformats.org/officeDocument/2006/relationships/tags" Target="../tags/tag122.xml"/><Relationship Id="rId47" Type="http://schemas.openxmlformats.org/officeDocument/2006/relationships/tags" Target="../tags/tag127.xml"/><Relationship Id="rId63" Type="http://schemas.openxmlformats.org/officeDocument/2006/relationships/tags" Target="../tags/tag143.xml"/><Relationship Id="rId68" Type="http://schemas.openxmlformats.org/officeDocument/2006/relationships/tags" Target="../tags/tag148.xml"/><Relationship Id="rId16" Type="http://schemas.openxmlformats.org/officeDocument/2006/relationships/tags" Target="../tags/tag96.xml"/><Relationship Id="rId11" Type="http://schemas.openxmlformats.org/officeDocument/2006/relationships/tags" Target="../tags/tag91.xml"/><Relationship Id="rId24" Type="http://schemas.openxmlformats.org/officeDocument/2006/relationships/tags" Target="../tags/tag104.xml"/><Relationship Id="rId32" Type="http://schemas.openxmlformats.org/officeDocument/2006/relationships/tags" Target="../tags/tag112.xml"/><Relationship Id="rId37" Type="http://schemas.openxmlformats.org/officeDocument/2006/relationships/tags" Target="../tags/tag117.xml"/><Relationship Id="rId40" Type="http://schemas.openxmlformats.org/officeDocument/2006/relationships/tags" Target="../tags/tag120.xml"/><Relationship Id="rId45" Type="http://schemas.openxmlformats.org/officeDocument/2006/relationships/tags" Target="../tags/tag125.xml"/><Relationship Id="rId53" Type="http://schemas.openxmlformats.org/officeDocument/2006/relationships/tags" Target="../tags/tag133.xml"/><Relationship Id="rId58" Type="http://schemas.openxmlformats.org/officeDocument/2006/relationships/tags" Target="../tags/tag138.xml"/><Relationship Id="rId66" Type="http://schemas.openxmlformats.org/officeDocument/2006/relationships/tags" Target="../tags/tag146.xml"/><Relationship Id="rId74" Type="http://schemas.openxmlformats.org/officeDocument/2006/relationships/notesSlide" Target="../notesSlides/notesSlide2.xml"/><Relationship Id="rId5" Type="http://schemas.openxmlformats.org/officeDocument/2006/relationships/tags" Target="../tags/tag85.xml"/><Relationship Id="rId61" Type="http://schemas.openxmlformats.org/officeDocument/2006/relationships/tags" Target="../tags/tag141.xml"/><Relationship Id="rId19" Type="http://schemas.openxmlformats.org/officeDocument/2006/relationships/tags" Target="../tags/tag99.xml"/><Relationship Id="rId14" Type="http://schemas.openxmlformats.org/officeDocument/2006/relationships/tags" Target="../tags/tag94.xml"/><Relationship Id="rId22" Type="http://schemas.openxmlformats.org/officeDocument/2006/relationships/tags" Target="../tags/tag102.xml"/><Relationship Id="rId27" Type="http://schemas.openxmlformats.org/officeDocument/2006/relationships/tags" Target="../tags/tag107.xml"/><Relationship Id="rId30" Type="http://schemas.openxmlformats.org/officeDocument/2006/relationships/tags" Target="../tags/tag110.xml"/><Relationship Id="rId35" Type="http://schemas.openxmlformats.org/officeDocument/2006/relationships/tags" Target="../tags/tag115.xml"/><Relationship Id="rId43" Type="http://schemas.openxmlformats.org/officeDocument/2006/relationships/tags" Target="../tags/tag123.xml"/><Relationship Id="rId48" Type="http://schemas.openxmlformats.org/officeDocument/2006/relationships/tags" Target="../tags/tag128.xml"/><Relationship Id="rId56" Type="http://schemas.openxmlformats.org/officeDocument/2006/relationships/tags" Target="../tags/tag136.xml"/><Relationship Id="rId64" Type="http://schemas.openxmlformats.org/officeDocument/2006/relationships/tags" Target="../tags/tag144.xml"/><Relationship Id="rId69" Type="http://schemas.openxmlformats.org/officeDocument/2006/relationships/tags" Target="../tags/tag149.xml"/><Relationship Id="rId77" Type="http://schemas.openxmlformats.org/officeDocument/2006/relationships/image" Target="../media/image5.png"/><Relationship Id="rId8" Type="http://schemas.openxmlformats.org/officeDocument/2006/relationships/tags" Target="../tags/tag88.xml"/><Relationship Id="rId51" Type="http://schemas.openxmlformats.org/officeDocument/2006/relationships/tags" Target="../tags/tag131.xml"/><Relationship Id="rId72" Type="http://schemas.openxmlformats.org/officeDocument/2006/relationships/tags" Target="../tags/tag152.xml"/><Relationship Id="rId3" Type="http://schemas.openxmlformats.org/officeDocument/2006/relationships/tags" Target="../tags/tag83.xml"/><Relationship Id="rId12" Type="http://schemas.openxmlformats.org/officeDocument/2006/relationships/tags" Target="../tags/tag92.xml"/><Relationship Id="rId17" Type="http://schemas.openxmlformats.org/officeDocument/2006/relationships/tags" Target="../tags/tag97.xml"/><Relationship Id="rId25" Type="http://schemas.openxmlformats.org/officeDocument/2006/relationships/tags" Target="../tags/tag105.xml"/><Relationship Id="rId33" Type="http://schemas.openxmlformats.org/officeDocument/2006/relationships/tags" Target="../tags/tag113.xml"/><Relationship Id="rId38" Type="http://schemas.openxmlformats.org/officeDocument/2006/relationships/tags" Target="../tags/tag118.xml"/><Relationship Id="rId46" Type="http://schemas.openxmlformats.org/officeDocument/2006/relationships/tags" Target="../tags/tag126.xml"/><Relationship Id="rId59" Type="http://schemas.openxmlformats.org/officeDocument/2006/relationships/tags" Target="../tags/tag139.xml"/><Relationship Id="rId67" Type="http://schemas.openxmlformats.org/officeDocument/2006/relationships/tags" Target="../tags/tag147.xml"/><Relationship Id="rId20" Type="http://schemas.openxmlformats.org/officeDocument/2006/relationships/tags" Target="../tags/tag100.xml"/><Relationship Id="rId41" Type="http://schemas.openxmlformats.org/officeDocument/2006/relationships/tags" Target="../tags/tag121.xml"/><Relationship Id="rId54" Type="http://schemas.openxmlformats.org/officeDocument/2006/relationships/tags" Target="../tags/tag134.xml"/><Relationship Id="rId62" Type="http://schemas.openxmlformats.org/officeDocument/2006/relationships/tags" Target="../tags/tag142.xml"/><Relationship Id="rId70" Type="http://schemas.openxmlformats.org/officeDocument/2006/relationships/tags" Target="../tags/tag150.xml"/><Relationship Id="rId75" Type="http://schemas.openxmlformats.org/officeDocument/2006/relationships/image" Target="../media/image3.jpeg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5" Type="http://schemas.openxmlformats.org/officeDocument/2006/relationships/tags" Target="../tags/tag95.xml"/><Relationship Id="rId23" Type="http://schemas.openxmlformats.org/officeDocument/2006/relationships/tags" Target="../tags/tag103.xml"/><Relationship Id="rId28" Type="http://schemas.openxmlformats.org/officeDocument/2006/relationships/tags" Target="../tags/tag108.xml"/><Relationship Id="rId36" Type="http://schemas.openxmlformats.org/officeDocument/2006/relationships/tags" Target="../tags/tag116.xml"/><Relationship Id="rId49" Type="http://schemas.openxmlformats.org/officeDocument/2006/relationships/tags" Target="../tags/tag129.xml"/><Relationship Id="rId57" Type="http://schemas.openxmlformats.org/officeDocument/2006/relationships/tags" Target="../tags/tag137.xml"/><Relationship Id="rId10" Type="http://schemas.openxmlformats.org/officeDocument/2006/relationships/tags" Target="../tags/tag90.xml"/><Relationship Id="rId31" Type="http://schemas.openxmlformats.org/officeDocument/2006/relationships/tags" Target="../tags/tag111.xml"/><Relationship Id="rId44" Type="http://schemas.openxmlformats.org/officeDocument/2006/relationships/tags" Target="../tags/tag124.xml"/><Relationship Id="rId52" Type="http://schemas.openxmlformats.org/officeDocument/2006/relationships/tags" Target="../tags/tag132.xml"/><Relationship Id="rId60" Type="http://schemas.openxmlformats.org/officeDocument/2006/relationships/tags" Target="../tags/tag140.xml"/><Relationship Id="rId65" Type="http://schemas.openxmlformats.org/officeDocument/2006/relationships/tags" Target="../tags/tag145.xml"/><Relationship Id="rId73" Type="http://schemas.openxmlformats.org/officeDocument/2006/relationships/slideLayout" Target="../slideLayouts/slideLayout2.xml"/><Relationship Id="rId78" Type="http://schemas.openxmlformats.org/officeDocument/2006/relationships/image" Target="../media/image6.jpeg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3" Type="http://schemas.openxmlformats.org/officeDocument/2006/relationships/tags" Target="../tags/tag93.xml"/><Relationship Id="rId18" Type="http://schemas.openxmlformats.org/officeDocument/2006/relationships/tags" Target="../tags/tag98.xml"/><Relationship Id="rId39" Type="http://schemas.openxmlformats.org/officeDocument/2006/relationships/tags" Target="../tags/tag119.xml"/><Relationship Id="rId34" Type="http://schemas.openxmlformats.org/officeDocument/2006/relationships/tags" Target="../tags/tag114.xml"/><Relationship Id="rId50" Type="http://schemas.openxmlformats.org/officeDocument/2006/relationships/tags" Target="../tags/tag130.xml"/><Relationship Id="rId55" Type="http://schemas.openxmlformats.org/officeDocument/2006/relationships/tags" Target="../tags/tag135.xml"/><Relationship Id="rId76" Type="http://schemas.openxmlformats.org/officeDocument/2006/relationships/image" Target="../media/image4.png"/><Relationship Id="rId7" Type="http://schemas.openxmlformats.org/officeDocument/2006/relationships/tags" Target="../tags/tag87.xml"/><Relationship Id="rId71" Type="http://schemas.openxmlformats.org/officeDocument/2006/relationships/tags" Target="../tags/tag151.xml"/><Relationship Id="rId2" Type="http://schemas.openxmlformats.org/officeDocument/2006/relationships/tags" Target="../tags/tag82.xml"/><Relationship Id="rId29" Type="http://schemas.openxmlformats.org/officeDocument/2006/relationships/tags" Target="../tags/tag10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84.xml"/><Relationship Id="rId13" Type="http://schemas.openxmlformats.org/officeDocument/2006/relationships/tags" Target="../tags/tag489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479.xml"/><Relationship Id="rId7" Type="http://schemas.openxmlformats.org/officeDocument/2006/relationships/tags" Target="../tags/tag483.xml"/><Relationship Id="rId12" Type="http://schemas.openxmlformats.org/officeDocument/2006/relationships/tags" Target="../tags/tag488.xml"/><Relationship Id="rId17" Type="http://schemas.openxmlformats.org/officeDocument/2006/relationships/tags" Target="../tags/tag493.xml"/><Relationship Id="rId2" Type="http://schemas.openxmlformats.org/officeDocument/2006/relationships/tags" Target="../tags/tag478.xml"/><Relationship Id="rId16" Type="http://schemas.openxmlformats.org/officeDocument/2006/relationships/tags" Target="../tags/tag492.xml"/><Relationship Id="rId1" Type="http://schemas.openxmlformats.org/officeDocument/2006/relationships/tags" Target="../tags/tag477.xml"/><Relationship Id="rId6" Type="http://schemas.openxmlformats.org/officeDocument/2006/relationships/tags" Target="../tags/tag482.xml"/><Relationship Id="rId11" Type="http://schemas.openxmlformats.org/officeDocument/2006/relationships/tags" Target="../tags/tag487.xml"/><Relationship Id="rId5" Type="http://schemas.openxmlformats.org/officeDocument/2006/relationships/tags" Target="../tags/tag481.xml"/><Relationship Id="rId15" Type="http://schemas.openxmlformats.org/officeDocument/2006/relationships/tags" Target="../tags/tag491.xml"/><Relationship Id="rId10" Type="http://schemas.openxmlformats.org/officeDocument/2006/relationships/tags" Target="../tags/tag486.xml"/><Relationship Id="rId4" Type="http://schemas.openxmlformats.org/officeDocument/2006/relationships/tags" Target="../tags/tag480.xml"/><Relationship Id="rId9" Type="http://schemas.openxmlformats.org/officeDocument/2006/relationships/tags" Target="../tags/tag485.xml"/><Relationship Id="rId14" Type="http://schemas.openxmlformats.org/officeDocument/2006/relationships/tags" Target="../tags/tag49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96.xml"/><Relationship Id="rId7" Type="http://schemas.openxmlformats.org/officeDocument/2006/relationships/tags" Target="../tags/tag500.xml"/><Relationship Id="rId2" Type="http://schemas.openxmlformats.org/officeDocument/2006/relationships/tags" Target="../tags/tag495.xml"/><Relationship Id="rId1" Type="http://schemas.openxmlformats.org/officeDocument/2006/relationships/tags" Target="../tags/tag494.xml"/><Relationship Id="rId6" Type="http://schemas.openxmlformats.org/officeDocument/2006/relationships/tags" Target="../tags/tag499.xml"/><Relationship Id="rId5" Type="http://schemas.openxmlformats.org/officeDocument/2006/relationships/tags" Target="../tags/tag498.xml"/><Relationship Id="rId10" Type="http://schemas.openxmlformats.org/officeDocument/2006/relationships/image" Target="../media/image35.jpeg"/><Relationship Id="rId4" Type="http://schemas.openxmlformats.org/officeDocument/2006/relationships/tags" Target="../tags/tag497.xml"/><Relationship Id="rId9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508.xml"/><Relationship Id="rId13" Type="http://schemas.openxmlformats.org/officeDocument/2006/relationships/tags" Target="../tags/tag513.xml"/><Relationship Id="rId18" Type="http://schemas.openxmlformats.org/officeDocument/2006/relationships/tags" Target="../tags/tag518.xml"/><Relationship Id="rId26" Type="http://schemas.openxmlformats.org/officeDocument/2006/relationships/image" Target="../media/image40.gif"/><Relationship Id="rId3" Type="http://schemas.openxmlformats.org/officeDocument/2006/relationships/tags" Target="../tags/tag503.xml"/><Relationship Id="rId21" Type="http://schemas.openxmlformats.org/officeDocument/2006/relationships/image" Target="../media/image36.gif"/><Relationship Id="rId7" Type="http://schemas.openxmlformats.org/officeDocument/2006/relationships/tags" Target="../tags/tag507.xml"/><Relationship Id="rId12" Type="http://schemas.openxmlformats.org/officeDocument/2006/relationships/tags" Target="../tags/tag512.xml"/><Relationship Id="rId17" Type="http://schemas.openxmlformats.org/officeDocument/2006/relationships/tags" Target="../tags/tag517.xml"/><Relationship Id="rId25" Type="http://schemas.openxmlformats.org/officeDocument/2006/relationships/image" Target="../media/image33.jpeg"/><Relationship Id="rId2" Type="http://schemas.openxmlformats.org/officeDocument/2006/relationships/tags" Target="../tags/tag502.xml"/><Relationship Id="rId16" Type="http://schemas.openxmlformats.org/officeDocument/2006/relationships/tags" Target="../tags/tag516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501.xml"/><Relationship Id="rId6" Type="http://schemas.openxmlformats.org/officeDocument/2006/relationships/tags" Target="../tags/tag506.xml"/><Relationship Id="rId11" Type="http://schemas.openxmlformats.org/officeDocument/2006/relationships/tags" Target="../tags/tag511.xml"/><Relationship Id="rId24" Type="http://schemas.openxmlformats.org/officeDocument/2006/relationships/image" Target="../media/image39.gif"/><Relationship Id="rId5" Type="http://schemas.openxmlformats.org/officeDocument/2006/relationships/tags" Target="../tags/tag505.xml"/><Relationship Id="rId15" Type="http://schemas.openxmlformats.org/officeDocument/2006/relationships/tags" Target="../tags/tag515.xml"/><Relationship Id="rId23" Type="http://schemas.openxmlformats.org/officeDocument/2006/relationships/image" Target="../media/image38.gif"/><Relationship Id="rId28" Type="http://schemas.openxmlformats.org/officeDocument/2006/relationships/image" Target="../media/image42.jpeg"/><Relationship Id="rId10" Type="http://schemas.openxmlformats.org/officeDocument/2006/relationships/tags" Target="../tags/tag510.xml"/><Relationship Id="rId19" Type="http://schemas.openxmlformats.org/officeDocument/2006/relationships/tags" Target="../tags/tag519.xml"/><Relationship Id="rId4" Type="http://schemas.openxmlformats.org/officeDocument/2006/relationships/tags" Target="../tags/tag504.xml"/><Relationship Id="rId9" Type="http://schemas.openxmlformats.org/officeDocument/2006/relationships/tags" Target="../tags/tag509.xml"/><Relationship Id="rId14" Type="http://schemas.openxmlformats.org/officeDocument/2006/relationships/tags" Target="../tags/tag514.xml"/><Relationship Id="rId22" Type="http://schemas.openxmlformats.org/officeDocument/2006/relationships/image" Target="../media/image37.png"/><Relationship Id="rId27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52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21.xml"/><Relationship Id="rId1" Type="http://schemas.openxmlformats.org/officeDocument/2006/relationships/tags" Target="../tags/tag520.xml"/><Relationship Id="rId6" Type="http://schemas.openxmlformats.org/officeDocument/2006/relationships/tags" Target="../tags/tag525.xml"/><Relationship Id="rId5" Type="http://schemas.openxmlformats.org/officeDocument/2006/relationships/tags" Target="../tags/tag524.xml"/><Relationship Id="rId4" Type="http://schemas.openxmlformats.org/officeDocument/2006/relationships/tags" Target="../tags/tag5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533.xml"/><Relationship Id="rId13" Type="http://schemas.microsoft.com/office/2007/relationships/hdphoto" Target="../media/hdphoto1.wdp"/><Relationship Id="rId3" Type="http://schemas.openxmlformats.org/officeDocument/2006/relationships/tags" Target="../tags/tag528.xml"/><Relationship Id="rId7" Type="http://schemas.openxmlformats.org/officeDocument/2006/relationships/tags" Target="../tags/tag532.xml"/><Relationship Id="rId12" Type="http://schemas.openxmlformats.org/officeDocument/2006/relationships/image" Target="../media/image43.png"/><Relationship Id="rId17" Type="http://schemas.openxmlformats.org/officeDocument/2006/relationships/image" Target="../media/image15.jpeg"/><Relationship Id="rId2" Type="http://schemas.openxmlformats.org/officeDocument/2006/relationships/tags" Target="../tags/tag527.xml"/><Relationship Id="rId16" Type="http://schemas.openxmlformats.org/officeDocument/2006/relationships/image" Target="../media/image45.png"/><Relationship Id="rId1" Type="http://schemas.openxmlformats.org/officeDocument/2006/relationships/tags" Target="../tags/tag526.xml"/><Relationship Id="rId6" Type="http://schemas.openxmlformats.org/officeDocument/2006/relationships/tags" Target="../tags/tag531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30.xml"/><Relationship Id="rId15" Type="http://schemas.microsoft.com/office/2007/relationships/hdphoto" Target="../media/hdphoto2.wdp"/><Relationship Id="rId10" Type="http://schemas.openxmlformats.org/officeDocument/2006/relationships/tags" Target="../tags/tag535.xml"/><Relationship Id="rId4" Type="http://schemas.openxmlformats.org/officeDocument/2006/relationships/tags" Target="../tags/tag529.xml"/><Relationship Id="rId9" Type="http://schemas.openxmlformats.org/officeDocument/2006/relationships/tags" Target="../tags/tag534.xml"/><Relationship Id="rId1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538.xml"/><Relationship Id="rId7" Type="http://schemas.openxmlformats.org/officeDocument/2006/relationships/tags" Target="../tags/tag542.xml"/><Relationship Id="rId2" Type="http://schemas.openxmlformats.org/officeDocument/2006/relationships/tags" Target="../tags/tag537.xml"/><Relationship Id="rId1" Type="http://schemas.openxmlformats.org/officeDocument/2006/relationships/tags" Target="../tags/tag536.xml"/><Relationship Id="rId6" Type="http://schemas.openxmlformats.org/officeDocument/2006/relationships/tags" Target="../tags/tag541.xml"/><Relationship Id="rId5" Type="http://schemas.openxmlformats.org/officeDocument/2006/relationships/tags" Target="../tags/tag540.xml"/><Relationship Id="rId10" Type="http://schemas.openxmlformats.org/officeDocument/2006/relationships/image" Target="../media/image47.jpeg"/><Relationship Id="rId4" Type="http://schemas.openxmlformats.org/officeDocument/2006/relationships/tags" Target="../tags/tag539.xml"/><Relationship Id="rId9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550.xml"/><Relationship Id="rId13" Type="http://schemas.openxmlformats.org/officeDocument/2006/relationships/tags" Target="../tags/tag555.xml"/><Relationship Id="rId18" Type="http://schemas.openxmlformats.org/officeDocument/2006/relationships/tags" Target="../tags/tag560.xml"/><Relationship Id="rId26" Type="http://schemas.openxmlformats.org/officeDocument/2006/relationships/image" Target="../media/image53.jpeg"/><Relationship Id="rId3" Type="http://schemas.openxmlformats.org/officeDocument/2006/relationships/tags" Target="../tags/tag545.xml"/><Relationship Id="rId21" Type="http://schemas.openxmlformats.org/officeDocument/2006/relationships/image" Target="../media/image48.png"/><Relationship Id="rId7" Type="http://schemas.openxmlformats.org/officeDocument/2006/relationships/tags" Target="../tags/tag549.xml"/><Relationship Id="rId12" Type="http://schemas.openxmlformats.org/officeDocument/2006/relationships/tags" Target="../tags/tag554.xml"/><Relationship Id="rId17" Type="http://schemas.openxmlformats.org/officeDocument/2006/relationships/tags" Target="../tags/tag559.xml"/><Relationship Id="rId25" Type="http://schemas.openxmlformats.org/officeDocument/2006/relationships/image" Target="../media/image52.jpeg"/><Relationship Id="rId2" Type="http://schemas.openxmlformats.org/officeDocument/2006/relationships/tags" Target="../tags/tag544.xml"/><Relationship Id="rId16" Type="http://schemas.openxmlformats.org/officeDocument/2006/relationships/tags" Target="../tags/tag558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543.xml"/><Relationship Id="rId6" Type="http://schemas.openxmlformats.org/officeDocument/2006/relationships/tags" Target="../tags/tag548.xml"/><Relationship Id="rId11" Type="http://schemas.openxmlformats.org/officeDocument/2006/relationships/tags" Target="../tags/tag553.xml"/><Relationship Id="rId24" Type="http://schemas.openxmlformats.org/officeDocument/2006/relationships/image" Target="../media/image51.png"/><Relationship Id="rId5" Type="http://schemas.openxmlformats.org/officeDocument/2006/relationships/tags" Target="../tags/tag547.xml"/><Relationship Id="rId15" Type="http://schemas.openxmlformats.org/officeDocument/2006/relationships/tags" Target="../tags/tag557.xml"/><Relationship Id="rId23" Type="http://schemas.openxmlformats.org/officeDocument/2006/relationships/image" Target="../media/image50.jpeg"/><Relationship Id="rId28" Type="http://schemas.openxmlformats.org/officeDocument/2006/relationships/image" Target="../media/image54.jpeg"/><Relationship Id="rId10" Type="http://schemas.openxmlformats.org/officeDocument/2006/relationships/tags" Target="../tags/tag552.xml"/><Relationship Id="rId19" Type="http://schemas.openxmlformats.org/officeDocument/2006/relationships/tags" Target="../tags/tag561.xml"/><Relationship Id="rId4" Type="http://schemas.openxmlformats.org/officeDocument/2006/relationships/tags" Target="../tags/tag546.xml"/><Relationship Id="rId9" Type="http://schemas.openxmlformats.org/officeDocument/2006/relationships/tags" Target="../tags/tag551.xml"/><Relationship Id="rId14" Type="http://schemas.openxmlformats.org/officeDocument/2006/relationships/tags" Target="../tags/tag556.xml"/><Relationship Id="rId22" Type="http://schemas.openxmlformats.org/officeDocument/2006/relationships/image" Target="../media/image49.jpeg"/><Relationship Id="rId27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574.xml"/><Relationship Id="rId18" Type="http://schemas.openxmlformats.org/officeDocument/2006/relationships/tags" Target="../tags/tag579.xml"/><Relationship Id="rId26" Type="http://schemas.openxmlformats.org/officeDocument/2006/relationships/tags" Target="../tags/tag587.xml"/><Relationship Id="rId3" Type="http://schemas.openxmlformats.org/officeDocument/2006/relationships/tags" Target="../tags/tag564.xml"/><Relationship Id="rId21" Type="http://schemas.openxmlformats.org/officeDocument/2006/relationships/tags" Target="../tags/tag582.xml"/><Relationship Id="rId34" Type="http://schemas.openxmlformats.org/officeDocument/2006/relationships/slideLayout" Target="../slideLayouts/slideLayout7.xml"/><Relationship Id="rId7" Type="http://schemas.openxmlformats.org/officeDocument/2006/relationships/tags" Target="../tags/tag568.xml"/><Relationship Id="rId12" Type="http://schemas.openxmlformats.org/officeDocument/2006/relationships/tags" Target="../tags/tag573.xml"/><Relationship Id="rId17" Type="http://schemas.openxmlformats.org/officeDocument/2006/relationships/tags" Target="../tags/tag578.xml"/><Relationship Id="rId25" Type="http://schemas.openxmlformats.org/officeDocument/2006/relationships/tags" Target="../tags/tag586.xml"/><Relationship Id="rId33" Type="http://schemas.openxmlformats.org/officeDocument/2006/relationships/tags" Target="../tags/tag594.xml"/><Relationship Id="rId2" Type="http://schemas.openxmlformats.org/officeDocument/2006/relationships/tags" Target="../tags/tag563.xml"/><Relationship Id="rId16" Type="http://schemas.openxmlformats.org/officeDocument/2006/relationships/tags" Target="../tags/tag577.xml"/><Relationship Id="rId20" Type="http://schemas.openxmlformats.org/officeDocument/2006/relationships/tags" Target="../tags/tag581.xml"/><Relationship Id="rId29" Type="http://schemas.openxmlformats.org/officeDocument/2006/relationships/tags" Target="../tags/tag590.xml"/><Relationship Id="rId1" Type="http://schemas.openxmlformats.org/officeDocument/2006/relationships/tags" Target="../tags/tag562.xml"/><Relationship Id="rId6" Type="http://schemas.openxmlformats.org/officeDocument/2006/relationships/tags" Target="../tags/tag567.xml"/><Relationship Id="rId11" Type="http://schemas.openxmlformats.org/officeDocument/2006/relationships/tags" Target="../tags/tag572.xml"/><Relationship Id="rId24" Type="http://schemas.openxmlformats.org/officeDocument/2006/relationships/tags" Target="../tags/tag585.xml"/><Relationship Id="rId32" Type="http://schemas.openxmlformats.org/officeDocument/2006/relationships/tags" Target="../tags/tag593.xml"/><Relationship Id="rId5" Type="http://schemas.openxmlformats.org/officeDocument/2006/relationships/tags" Target="../tags/tag566.xml"/><Relationship Id="rId15" Type="http://schemas.openxmlformats.org/officeDocument/2006/relationships/tags" Target="../tags/tag576.xml"/><Relationship Id="rId23" Type="http://schemas.openxmlformats.org/officeDocument/2006/relationships/tags" Target="../tags/tag584.xml"/><Relationship Id="rId28" Type="http://schemas.openxmlformats.org/officeDocument/2006/relationships/tags" Target="../tags/tag589.xml"/><Relationship Id="rId10" Type="http://schemas.openxmlformats.org/officeDocument/2006/relationships/tags" Target="../tags/tag571.xml"/><Relationship Id="rId19" Type="http://schemas.openxmlformats.org/officeDocument/2006/relationships/tags" Target="../tags/tag580.xml"/><Relationship Id="rId31" Type="http://schemas.openxmlformats.org/officeDocument/2006/relationships/tags" Target="../tags/tag592.xml"/><Relationship Id="rId4" Type="http://schemas.openxmlformats.org/officeDocument/2006/relationships/tags" Target="../tags/tag565.xml"/><Relationship Id="rId9" Type="http://schemas.openxmlformats.org/officeDocument/2006/relationships/tags" Target="../tags/tag570.xml"/><Relationship Id="rId14" Type="http://schemas.openxmlformats.org/officeDocument/2006/relationships/tags" Target="../tags/tag575.xml"/><Relationship Id="rId22" Type="http://schemas.openxmlformats.org/officeDocument/2006/relationships/tags" Target="../tags/tag583.xml"/><Relationship Id="rId27" Type="http://schemas.openxmlformats.org/officeDocument/2006/relationships/tags" Target="../tags/tag588.xml"/><Relationship Id="rId30" Type="http://schemas.openxmlformats.org/officeDocument/2006/relationships/tags" Target="../tags/tag591.xml"/><Relationship Id="rId8" Type="http://schemas.openxmlformats.org/officeDocument/2006/relationships/tags" Target="../tags/tag56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602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597.xml"/><Relationship Id="rId7" Type="http://schemas.openxmlformats.org/officeDocument/2006/relationships/tags" Target="../tags/tag601.xml"/><Relationship Id="rId12" Type="http://schemas.openxmlformats.org/officeDocument/2006/relationships/tags" Target="../tags/tag606.xml"/><Relationship Id="rId2" Type="http://schemas.openxmlformats.org/officeDocument/2006/relationships/tags" Target="../tags/tag596.xml"/><Relationship Id="rId1" Type="http://schemas.openxmlformats.org/officeDocument/2006/relationships/tags" Target="../tags/tag595.xml"/><Relationship Id="rId6" Type="http://schemas.openxmlformats.org/officeDocument/2006/relationships/tags" Target="../tags/tag600.xml"/><Relationship Id="rId11" Type="http://schemas.openxmlformats.org/officeDocument/2006/relationships/tags" Target="../tags/tag605.xml"/><Relationship Id="rId5" Type="http://schemas.openxmlformats.org/officeDocument/2006/relationships/tags" Target="../tags/tag599.xml"/><Relationship Id="rId10" Type="http://schemas.openxmlformats.org/officeDocument/2006/relationships/tags" Target="../tags/tag604.xml"/><Relationship Id="rId4" Type="http://schemas.openxmlformats.org/officeDocument/2006/relationships/tags" Target="../tags/tag598.xml"/><Relationship Id="rId9" Type="http://schemas.openxmlformats.org/officeDocument/2006/relationships/tags" Target="../tags/tag60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614.xml"/><Relationship Id="rId13" Type="http://schemas.openxmlformats.org/officeDocument/2006/relationships/image" Target="../media/image55.png"/><Relationship Id="rId3" Type="http://schemas.openxmlformats.org/officeDocument/2006/relationships/tags" Target="../tags/tag609.xml"/><Relationship Id="rId7" Type="http://schemas.openxmlformats.org/officeDocument/2006/relationships/tags" Target="../tags/tag613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608.xml"/><Relationship Id="rId16" Type="http://schemas.openxmlformats.org/officeDocument/2006/relationships/image" Target="../media/image58.png"/><Relationship Id="rId1" Type="http://schemas.openxmlformats.org/officeDocument/2006/relationships/tags" Target="../tags/tag607.xml"/><Relationship Id="rId6" Type="http://schemas.openxmlformats.org/officeDocument/2006/relationships/tags" Target="../tags/tag612.xml"/><Relationship Id="rId11" Type="http://schemas.openxmlformats.org/officeDocument/2006/relationships/tags" Target="../tags/tag617.xml"/><Relationship Id="rId5" Type="http://schemas.openxmlformats.org/officeDocument/2006/relationships/tags" Target="../tags/tag611.xml"/><Relationship Id="rId15" Type="http://schemas.openxmlformats.org/officeDocument/2006/relationships/image" Target="../media/image57.png"/><Relationship Id="rId10" Type="http://schemas.openxmlformats.org/officeDocument/2006/relationships/tags" Target="../tags/tag616.xml"/><Relationship Id="rId4" Type="http://schemas.openxmlformats.org/officeDocument/2006/relationships/tags" Target="../tags/tag610.xml"/><Relationship Id="rId9" Type="http://schemas.openxmlformats.org/officeDocument/2006/relationships/tags" Target="../tags/tag615.xml"/><Relationship Id="rId1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tags" Target="../tags/tag181.xml"/><Relationship Id="rId21" Type="http://schemas.openxmlformats.org/officeDocument/2006/relationships/tags" Target="../tags/tag176.xml"/><Relationship Id="rId42" Type="http://schemas.openxmlformats.org/officeDocument/2006/relationships/tags" Target="../tags/tag197.xml"/><Relationship Id="rId47" Type="http://schemas.openxmlformats.org/officeDocument/2006/relationships/tags" Target="../tags/tag202.xml"/><Relationship Id="rId63" Type="http://schemas.openxmlformats.org/officeDocument/2006/relationships/tags" Target="../tags/tag218.xml"/><Relationship Id="rId68" Type="http://schemas.openxmlformats.org/officeDocument/2006/relationships/tags" Target="../tags/tag223.xml"/><Relationship Id="rId2" Type="http://schemas.openxmlformats.org/officeDocument/2006/relationships/tags" Target="../tags/tag157.xml"/><Relationship Id="rId16" Type="http://schemas.openxmlformats.org/officeDocument/2006/relationships/tags" Target="../tags/tag171.xml"/><Relationship Id="rId29" Type="http://schemas.openxmlformats.org/officeDocument/2006/relationships/tags" Target="../tags/tag184.xml"/><Relationship Id="rId11" Type="http://schemas.openxmlformats.org/officeDocument/2006/relationships/tags" Target="../tags/tag166.xml"/><Relationship Id="rId24" Type="http://schemas.openxmlformats.org/officeDocument/2006/relationships/tags" Target="../tags/tag179.xml"/><Relationship Id="rId32" Type="http://schemas.openxmlformats.org/officeDocument/2006/relationships/tags" Target="../tags/tag187.xml"/><Relationship Id="rId37" Type="http://schemas.openxmlformats.org/officeDocument/2006/relationships/tags" Target="../tags/tag192.xml"/><Relationship Id="rId40" Type="http://schemas.openxmlformats.org/officeDocument/2006/relationships/tags" Target="../tags/tag195.xml"/><Relationship Id="rId45" Type="http://schemas.openxmlformats.org/officeDocument/2006/relationships/tags" Target="../tags/tag200.xml"/><Relationship Id="rId53" Type="http://schemas.openxmlformats.org/officeDocument/2006/relationships/tags" Target="../tags/tag208.xml"/><Relationship Id="rId58" Type="http://schemas.openxmlformats.org/officeDocument/2006/relationships/tags" Target="../tags/tag213.xml"/><Relationship Id="rId66" Type="http://schemas.openxmlformats.org/officeDocument/2006/relationships/tags" Target="../tags/tag221.xml"/><Relationship Id="rId74" Type="http://schemas.openxmlformats.org/officeDocument/2006/relationships/image" Target="../media/image5.png"/><Relationship Id="rId5" Type="http://schemas.openxmlformats.org/officeDocument/2006/relationships/tags" Target="../tags/tag160.xml"/><Relationship Id="rId61" Type="http://schemas.openxmlformats.org/officeDocument/2006/relationships/tags" Target="../tags/tag216.xml"/><Relationship Id="rId19" Type="http://schemas.openxmlformats.org/officeDocument/2006/relationships/tags" Target="../tags/tag174.xml"/><Relationship Id="rId14" Type="http://schemas.openxmlformats.org/officeDocument/2006/relationships/tags" Target="../tags/tag169.xml"/><Relationship Id="rId22" Type="http://schemas.openxmlformats.org/officeDocument/2006/relationships/tags" Target="../tags/tag177.xml"/><Relationship Id="rId27" Type="http://schemas.openxmlformats.org/officeDocument/2006/relationships/tags" Target="../tags/tag182.xml"/><Relationship Id="rId30" Type="http://schemas.openxmlformats.org/officeDocument/2006/relationships/tags" Target="../tags/tag185.xml"/><Relationship Id="rId35" Type="http://schemas.openxmlformats.org/officeDocument/2006/relationships/tags" Target="../tags/tag190.xml"/><Relationship Id="rId43" Type="http://schemas.openxmlformats.org/officeDocument/2006/relationships/tags" Target="../tags/tag198.xml"/><Relationship Id="rId48" Type="http://schemas.openxmlformats.org/officeDocument/2006/relationships/tags" Target="../tags/tag203.xml"/><Relationship Id="rId56" Type="http://schemas.openxmlformats.org/officeDocument/2006/relationships/tags" Target="../tags/tag211.xml"/><Relationship Id="rId64" Type="http://schemas.openxmlformats.org/officeDocument/2006/relationships/tags" Target="../tags/tag219.xml"/><Relationship Id="rId69" Type="http://schemas.openxmlformats.org/officeDocument/2006/relationships/tags" Target="../tags/tag224.xml"/><Relationship Id="rId8" Type="http://schemas.openxmlformats.org/officeDocument/2006/relationships/tags" Target="../tags/tag163.xml"/><Relationship Id="rId51" Type="http://schemas.openxmlformats.org/officeDocument/2006/relationships/tags" Target="../tags/tag206.xml"/><Relationship Id="rId72" Type="http://schemas.openxmlformats.org/officeDocument/2006/relationships/notesSlide" Target="../notesSlides/notesSlide3.xml"/><Relationship Id="rId3" Type="http://schemas.openxmlformats.org/officeDocument/2006/relationships/tags" Target="../tags/tag158.xml"/><Relationship Id="rId12" Type="http://schemas.openxmlformats.org/officeDocument/2006/relationships/tags" Target="../tags/tag167.xml"/><Relationship Id="rId17" Type="http://schemas.openxmlformats.org/officeDocument/2006/relationships/tags" Target="../tags/tag172.xml"/><Relationship Id="rId25" Type="http://schemas.openxmlformats.org/officeDocument/2006/relationships/tags" Target="../tags/tag180.xml"/><Relationship Id="rId33" Type="http://schemas.openxmlformats.org/officeDocument/2006/relationships/tags" Target="../tags/tag188.xml"/><Relationship Id="rId38" Type="http://schemas.openxmlformats.org/officeDocument/2006/relationships/tags" Target="../tags/tag193.xml"/><Relationship Id="rId46" Type="http://schemas.openxmlformats.org/officeDocument/2006/relationships/tags" Target="../tags/tag201.xml"/><Relationship Id="rId59" Type="http://schemas.openxmlformats.org/officeDocument/2006/relationships/tags" Target="../tags/tag214.xml"/><Relationship Id="rId67" Type="http://schemas.openxmlformats.org/officeDocument/2006/relationships/tags" Target="../tags/tag222.xml"/><Relationship Id="rId20" Type="http://schemas.openxmlformats.org/officeDocument/2006/relationships/tags" Target="../tags/tag175.xml"/><Relationship Id="rId41" Type="http://schemas.openxmlformats.org/officeDocument/2006/relationships/tags" Target="../tags/tag196.xml"/><Relationship Id="rId54" Type="http://schemas.openxmlformats.org/officeDocument/2006/relationships/tags" Target="../tags/tag209.xml"/><Relationship Id="rId62" Type="http://schemas.openxmlformats.org/officeDocument/2006/relationships/tags" Target="../tags/tag217.xml"/><Relationship Id="rId70" Type="http://schemas.openxmlformats.org/officeDocument/2006/relationships/tags" Target="../tags/tag225.xml"/><Relationship Id="rId75" Type="http://schemas.openxmlformats.org/officeDocument/2006/relationships/image" Target="../media/image6.jpeg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5" Type="http://schemas.openxmlformats.org/officeDocument/2006/relationships/tags" Target="../tags/tag170.xml"/><Relationship Id="rId23" Type="http://schemas.openxmlformats.org/officeDocument/2006/relationships/tags" Target="../tags/tag178.xml"/><Relationship Id="rId28" Type="http://schemas.openxmlformats.org/officeDocument/2006/relationships/tags" Target="../tags/tag183.xml"/><Relationship Id="rId36" Type="http://schemas.openxmlformats.org/officeDocument/2006/relationships/tags" Target="../tags/tag191.xml"/><Relationship Id="rId49" Type="http://schemas.openxmlformats.org/officeDocument/2006/relationships/tags" Target="../tags/tag204.xml"/><Relationship Id="rId57" Type="http://schemas.openxmlformats.org/officeDocument/2006/relationships/tags" Target="../tags/tag212.xml"/><Relationship Id="rId10" Type="http://schemas.openxmlformats.org/officeDocument/2006/relationships/tags" Target="../tags/tag165.xml"/><Relationship Id="rId31" Type="http://schemas.openxmlformats.org/officeDocument/2006/relationships/tags" Target="../tags/tag186.xml"/><Relationship Id="rId44" Type="http://schemas.openxmlformats.org/officeDocument/2006/relationships/tags" Target="../tags/tag199.xml"/><Relationship Id="rId52" Type="http://schemas.openxmlformats.org/officeDocument/2006/relationships/tags" Target="../tags/tag207.xml"/><Relationship Id="rId60" Type="http://schemas.openxmlformats.org/officeDocument/2006/relationships/tags" Target="../tags/tag215.xml"/><Relationship Id="rId65" Type="http://schemas.openxmlformats.org/officeDocument/2006/relationships/tags" Target="../tags/tag220.xml"/><Relationship Id="rId73" Type="http://schemas.openxmlformats.org/officeDocument/2006/relationships/image" Target="../media/image4.png"/><Relationship Id="rId4" Type="http://schemas.openxmlformats.org/officeDocument/2006/relationships/tags" Target="../tags/tag159.xml"/><Relationship Id="rId9" Type="http://schemas.openxmlformats.org/officeDocument/2006/relationships/tags" Target="../tags/tag164.xml"/><Relationship Id="rId13" Type="http://schemas.openxmlformats.org/officeDocument/2006/relationships/tags" Target="../tags/tag168.xml"/><Relationship Id="rId18" Type="http://schemas.openxmlformats.org/officeDocument/2006/relationships/tags" Target="../tags/tag173.xml"/><Relationship Id="rId39" Type="http://schemas.openxmlformats.org/officeDocument/2006/relationships/tags" Target="../tags/tag194.xml"/><Relationship Id="rId34" Type="http://schemas.openxmlformats.org/officeDocument/2006/relationships/tags" Target="../tags/tag189.xml"/><Relationship Id="rId50" Type="http://schemas.openxmlformats.org/officeDocument/2006/relationships/tags" Target="../tags/tag205.xml"/><Relationship Id="rId55" Type="http://schemas.openxmlformats.org/officeDocument/2006/relationships/tags" Target="../tags/tag210.xml"/><Relationship Id="rId7" Type="http://schemas.openxmlformats.org/officeDocument/2006/relationships/tags" Target="../tags/tag162.xml"/><Relationship Id="rId7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620.xml"/><Relationship Id="rId7" Type="http://schemas.openxmlformats.org/officeDocument/2006/relationships/image" Target="../media/image59.jpeg"/><Relationship Id="rId2" Type="http://schemas.openxmlformats.org/officeDocument/2006/relationships/tags" Target="../tags/tag619.xml"/><Relationship Id="rId1" Type="http://schemas.openxmlformats.org/officeDocument/2006/relationships/tags" Target="../tags/tag61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22.xml"/><Relationship Id="rId4" Type="http://schemas.openxmlformats.org/officeDocument/2006/relationships/tags" Target="../tags/tag62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625.xml"/><Relationship Id="rId7" Type="http://schemas.openxmlformats.org/officeDocument/2006/relationships/tags" Target="../tags/tag629.xml"/><Relationship Id="rId12" Type="http://schemas.openxmlformats.org/officeDocument/2006/relationships/image" Target="../media/image63.png"/><Relationship Id="rId2" Type="http://schemas.openxmlformats.org/officeDocument/2006/relationships/tags" Target="../tags/tag624.xml"/><Relationship Id="rId1" Type="http://schemas.openxmlformats.org/officeDocument/2006/relationships/tags" Target="../tags/tag623.xml"/><Relationship Id="rId6" Type="http://schemas.openxmlformats.org/officeDocument/2006/relationships/tags" Target="../tags/tag628.xml"/><Relationship Id="rId11" Type="http://schemas.openxmlformats.org/officeDocument/2006/relationships/image" Target="../media/image62.png"/><Relationship Id="rId5" Type="http://schemas.openxmlformats.org/officeDocument/2006/relationships/tags" Target="../tags/tag627.xml"/><Relationship Id="rId10" Type="http://schemas.openxmlformats.org/officeDocument/2006/relationships/image" Target="../media/image61.png"/><Relationship Id="rId4" Type="http://schemas.openxmlformats.org/officeDocument/2006/relationships/tags" Target="../tags/tag626.xml"/><Relationship Id="rId9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632.xml"/><Relationship Id="rId2" Type="http://schemas.openxmlformats.org/officeDocument/2006/relationships/tags" Target="../tags/tag631.xml"/><Relationship Id="rId1" Type="http://schemas.openxmlformats.org/officeDocument/2006/relationships/tags" Target="../tags/tag630.xml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3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641.xml"/><Relationship Id="rId3" Type="http://schemas.openxmlformats.org/officeDocument/2006/relationships/tags" Target="../tags/tag636.xml"/><Relationship Id="rId7" Type="http://schemas.openxmlformats.org/officeDocument/2006/relationships/tags" Target="../tags/tag640.xml"/><Relationship Id="rId12" Type="http://schemas.openxmlformats.org/officeDocument/2006/relationships/image" Target="../media/image65.wmf"/><Relationship Id="rId2" Type="http://schemas.openxmlformats.org/officeDocument/2006/relationships/tags" Target="../tags/tag635.xml"/><Relationship Id="rId1" Type="http://schemas.openxmlformats.org/officeDocument/2006/relationships/tags" Target="../tags/tag634.xml"/><Relationship Id="rId6" Type="http://schemas.openxmlformats.org/officeDocument/2006/relationships/tags" Target="../tags/tag639.xml"/><Relationship Id="rId11" Type="http://schemas.openxmlformats.org/officeDocument/2006/relationships/oleObject" Target="../embeddings/oleObject5.bin"/><Relationship Id="rId5" Type="http://schemas.openxmlformats.org/officeDocument/2006/relationships/tags" Target="../tags/tag638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637.xml"/><Relationship Id="rId9" Type="http://schemas.openxmlformats.org/officeDocument/2006/relationships/tags" Target="../tags/tag64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645.xml"/><Relationship Id="rId2" Type="http://schemas.openxmlformats.org/officeDocument/2006/relationships/tags" Target="../tags/tag644.xml"/><Relationship Id="rId1" Type="http://schemas.openxmlformats.org/officeDocument/2006/relationships/tags" Target="../tags/tag64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47.xml"/><Relationship Id="rId4" Type="http://schemas.openxmlformats.org/officeDocument/2006/relationships/tags" Target="../tags/tag64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65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649.xml"/><Relationship Id="rId1" Type="http://schemas.openxmlformats.org/officeDocument/2006/relationships/tags" Target="../tags/tag648.xml"/><Relationship Id="rId6" Type="http://schemas.openxmlformats.org/officeDocument/2006/relationships/tags" Target="../tags/tag653.xml"/><Relationship Id="rId5" Type="http://schemas.openxmlformats.org/officeDocument/2006/relationships/tags" Target="../tags/tag652.xml"/><Relationship Id="rId4" Type="http://schemas.openxmlformats.org/officeDocument/2006/relationships/tags" Target="../tags/tag65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661.xml"/><Relationship Id="rId3" Type="http://schemas.openxmlformats.org/officeDocument/2006/relationships/tags" Target="../tags/tag656.xml"/><Relationship Id="rId7" Type="http://schemas.openxmlformats.org/officeDocument/2006/relationships/tags" Target="../tags/tag660.xml"/><Relationship Id="rId2" Type="http://schemas.openxmlformats.org/officeDocument/2006/relationships/tags" Target="../tags/tag655.xml"/><Relationship Id="rId1" Type="http://schemas.openxmlformats.org/officeDocument/2006/relationships/tags" Target="../tags/tag654.xml"/><Relationship Id="rId6" Type="http://schemas.openxmlformats.org/officeDocument/2006/relationships/tags" Target="../tags/tag659.xml"/><Relationship Id="rId5" Type="http://schemas.openxmlformats.org/officeDocument/2006/relationships/tags" Target="../tags/tag658.xml"/><Relationship Id="rId10" Type="http://schemas.openxmlformats.org/officeDocument/2006/relationships/image" Target="../media/image66.png"/><Relationship Id="rId4" Type="http://schemas.openxmlformats.org/officeDocument/2006/relationships/tags" Target="../tags/tag657.xml"/><Relationship Id="rId9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669.xml"/><Relationship Id="rId13" Type="http://schemas.openxmlformats.org/officeDocument/2006/relationships/tags" Target="../tags/tag674.xml"/><Relationship Id="rId18" Type="http://schemas.openxmlformats.org/officeDocument/2006/relationships/image" Target="../media/image69.png"/><Relationship Id="rId3" Type="http://schemas.openxmlformats.org/officeDocument/2006/relationships/tags" Target="../tags/tag664.xml"/><Relationship Id="rId7" Type="http://schemas.openxmlformats.org/officeDocument/2006/relationships/tags" Target="../tags/tag668.xml"/><Relationship Id="rId12" Type="http://schemas.openxmlformats.org/officeDocument/2006/relationships/tags" Target="../tags/tag673.xml"/><Relationship Id="rId17" Type="http://schemas.openxmlformats.org/officeDocument/2006/relationships/image" Target="../media/image68.png"/><Relationship Id="rId2" Type="http://schemas.openxmlformats.org/officeDocument/2006/relationships/tags" Target="../tags/tag663.xml"/><Relationship Id="rId16" Type="http://schemas.openxmlformats.org/officeDocument/2006/relationships/image" Target="../media/image67.png"/><Relationship Id="rId1" Type="http://schemas.openxmlformats.org/officeDocument/2006/relationships/tags" Target="../tags/tag662.xml"/><Relationship Id="rId6" Type="http://schemas.openxmlformats.org/officeDocument/2006/relationships/tags" Target="../tags/tag667.xml"/><Relationship Id="rId11" Type="http://schemas.openxmlformats.org/officeDocument/2006/relationships/tags" Target="../tags/tag672.xml"/><Relationship Id="rId5" Type="http://schemas.openxmlformats.org/officeDocument/2006/relationships/tags" Target="../tags/tag666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671.xml"/><Relationship Id="rId4" Type="http://schemas.openxmlformats.org/officeDocument/2006/relationships/tags" Target="../tags/tag665.xml"/><Relationship Id="rId9" Type="http://schemas.openxmlformats.org/officeDocument/2006/relationships/tags" Target="../tags/tag670.xml"/><Relationship Id="rId14" Type="http://schemas.openxmlformats.org/officeDocument/2006/relationships/tags" Target="../tags/tag67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678.xml"/><Relationship Id="rId7" Type="http://schemas.openxmlformats.org/officeDocument/2006/relationships/tags" Target="../tags/tag682.xml"/><Relationship Id="rId2" Type="http://schemas.openxmlformats.org/officeDocument/2006/relationships/tags" Target="../tags/tag677.xml"/><Relationship Id="rId1" Type="http://schemas.openxmlformats.org/officeDocument/2006/relationships/tags" Target="../tags/tag676.xml"/><Relationship Id="rId6" Type="http://schemas.openxmlformats.org/officeDocument/2006/relationships/tags" Target="../tags/tag681.xml"/><Relationship Id="rId5" Type="http://schemas.openxmlformats.org/officeDocument/2006/relationships/tags" Target="../tags/tag680.xml"/><Relationship Id="rId10" Type="http://schemas.microsoft.com/office/2007/relationships/hdphoto" Target="../media/hdphoto3.wdp"/><Relationship Id="rId4" Type="http://schemas.openxmlformats.org/officeDocument/2006/relationships/tags" Target="../tags/tag679.xml"/><Relationship Id="rId9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tags" Target="../tags/tag695.xml"/><Relationship Id="rId18" Type="http://schemas.openxmlformats.org/officeDocument/2006/relationships/tags" Target="../tags/tag700.xml"/><Relationship Id="rId26" Type="http://schemas.openxmlformats.org/officeDocument/2006/relationships/tags" Target="../tags/tag708.xml"/><Relationship Id="rId3" Type="http://schemas.openxmlformats.org/officeDocument/2006/relationships/tags" Target="../tags/tag685.xml"/><Relationship Id="rId21" Type="http://schemas.openxmlformats.org/officeDocument/2006/relationships/tags" Target="../tags/tag703.xml"/><Relationship Id="rId34" Type="http://schemas.openxmlformats.org/officeDocument/2006/relationships/image" Target="../media/image71.jpeg"/><Relationship Id="rId7" Type="http://schemas.openxmlformats.org/officeDocument/2006/relationships/tags" Target="../tags/tag689.xml"/><Relationship Id="rId12" Type="http://schemas.openxmlformats.org/officeDocument/2006/relationships/tags" Target="../tags/tag694.xml"/><Relationship Id="rId17" Type="http://schemas.openxmlformats.org/officeDocument/2006/relationships/tags" Target="../tags/tag699.xml"/><Relationship Id="rId25" Type="http://schemas.openxmlformats.org/officeDocument/2006/relationships/tags" Target="../tags/tag707.xml"/><Relationship Id="rId33" Type="http://schemas.openxmlformats.org/officeDocument/2006/relationships/image" Target="../media/image73.png"/><Relationship Id="rId2" Type="http://schemas.openxmlformats.org/officeDocument/2006/relationships/tags" Target="../tags/tag684.xml"/><Relationship Id="rId16" Type="http://schemas.openxmlformats.org/officeDocument/2006/relationships/tags" Target="../tags/tag698.xml"/><Relationship Id="rId20" Type="http://schemas.openxmlformats.org/officeDocument/2006/relationships/tags" Target="../tags/tag702.xml"/><Relationship Id="rId29" Type="http://schemas.openxmlformats.org/officeDocument/2006/relationships/tags" Target="../tags/tag711.xml"/><Relationship Id="rId1" Type="http://schemas.openxmlformats.org/officeDocument/2006/relationships/tags" Target="../tags/tag683.xml"/><Relationship Id="rId6" Type="http://schemas.openxmlformats.org/officeDocument/2006/relationships/tags" Target="../tags/tag688.xml"/><Relationship Id="rId11" Type="http://schemas.openxmlformats.org/officeDocument/2006/relationships/tags" Target="../tags/tag693.xml"/><Relationship Id="rId24" Type="http://schemas.openxmlformats.org/officeDocument/2006/relationships/tags" Target="../tags/tag706.xml"/><Relationship Id="rId32" Type="http://schemas.openxmlformats.org/officeDocument/2006/relationships/tags" Target="../tags/tag745.xml"/><Relationship Id="rId5" Type="http://schemas.openxmlformats.org/officeDocument/2006/relationships/tags" Target="../tags/tag687.xml"/><Relationship Id="rId15" Type="http://schemas.openxmlformats.org/officeDocument/2006/relationships/tags" Target="../tags/tag697.xml"/><Relationship Id="rId23" Type="http://schemas.openxmlformats.org/officeDocument/2006/relationships/tags" Target="../tags/tag705.xml"/><Relationship Id="rId28" Type="http://schemas.openxmlformats.org/officeDocument/2006/relationships/tags" Target="../tags/tag710.xml"/><Relationship Id="rId36" Type="http://schemas.openxmlformats.org/officeDocument/2006/relationships/image" Target="../media/image75.png"/><Relationship Id="rId10" Type="http://schemas.openxmlformats.org/officeDocument/2006/relationships/tags" Target="../tags/tag692.xml"/><Relationship Id="rId19" Type="http://schemas.openxmlformats.org/officeDocument/2006/relationships/tags" Target="../tags/tag701.xml"/><Relationship Id="rId31" Type="http://schemas.openxmlformats.org/officeDocument/2006/relationships/slideLayout" Target="../slideLayouts/slideLayout2.xml"/><Relationship Id="rId4" Type="http://schemas.openxmlformats.org/officeDocument/2006/relationships/tags" Target="../tags/tag686.xml"/><Relationship Id="rId9" Type="http://schemas.openxmlformats.org/officeDocument/2006/relationships/tags" Target="../tags/tag691.xml"/><Relationship Id="rId14" Type="http://schemas.openxmlformats.org/officeDocument/2006/relationships/tags" Target="../tags/tag696.xml"/><Relationship Id="rId22" Type="http://schemas.openxmlformats.org/officeDocument/2006/relationships/tags" Target="../tags/tag704.xml"/><Relationship Id="rId27" Type="http://schemas.openxmlformats.org/officeDocument/2006/relationships/tags" Target="../tags/tag709.xml"/><Relationship Id="rId30" Type="http://schemas.openxmlformats.org/officeDocument/2006/relationships/tags" Target="../tags/tag712.xml"/><Relationship Id="rId35" Type="http://schemas.openxmlformats.org/officeDocument/2006/relationships/tags" Target="../tags/tag772.xml"/><Relationship Id="rId8" Type="http://schemas.openxmlformats.org/officeDocument/2006/relationships/tags" Target="../tags/tag690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241.xml"/><Relationship Id="rId18" Type="http://schemas.openxmlformats.org/officeDocument/2006/relationships/tags" Target="../tags/tag246.xml"/><Relationship Id="rId26" Type="http://schemas.openxmlformats.org/officeDocument/2006/relationships/tags" Target="../tags/tag254.xml"/><Relationship Id="rId39" Type="http://schemas.openxmlformats.org/officeDocument/2006/relationships/tags" Target="../tags/tag267.xml"/><Relationship Id="rId21" Type="http://schemas.openxmlformats.org/officeDocument/2006/relationships/tags" Target="../tags/tag249.xml"/><Relationship Id="rId34" Type="http://schemas.openxmlformats.org/officeDocument/2006/relationships/tags" Target="../tags/tag262.xml"/><Relationship Id="rId42" Type="http://schemas.openxmlformats.org/officeDocument/2006/relationships/tags" Target="../tags/tag270.xml"/><Relationship Id="rId47" Type="http://schemas.openxmlformats.org/officeDocument/2006/relationships/tags" Target="../tags/tag275.xml"/><Relationship Id="rId50" Type="http://schemas.openxmlformats.org/officeDocument/2006/relationships/slideLayout" Target="../slideLayouts/slideLayout2.xml"/><Relationship Id="rId7" Type="http://schemas.openxmlformats.org/officeDocument/2006/relationships/tags" Target="../tags/tag235.xml"/><Relationship Id="rId2" Type="http://schemas.openxmlformats.org/officeDocument/2006/relationships/tags" Target="../tags/tag230.xml"/><Relationship Id="rId16" Type="http://schemas.openxmlformats.org/officeDocument/2006/relationships/tags" Target="../tags/tag244.xml"/><Relationship Id="rId29" Type="http://schemas.openxmlformats.org/officeDocument/2006/relationships/tags" Target="../tags/tag257.xml"/><Relationship Id="rId11" Type="http://schemas.openxmlformats.org/officeDocument/2006/relationships/tags" Target="../tags/tag239.xml"/><Relationship Id="rId24" Type="http://schemas.openxmlformats.org/officeDocument/2006/relationships/tags" Target="../tags/tag252.xml"/><Relationship Id="rId32" Type="http://schemas.openxmlformats.org/officeDocument/2006/relationships/tags" Target="../tags/tag260.xml"/><Relationship Id="rId37" Type="http://schemas.openxmlformats.org/officeDocument/2006/relationships/tags" Target="../tags/tag265.xml"/><Relationship Id="rId40" Type="http://schemas.openxmlformats.org/officeDocument/2006/relationships/tags" Target="../tags/tag268.xml"/><Relationship Id="rId45" Type="http://schemas.openxmlformats.org/officeDocument/2006/relationships/tags" Target="../tags/tag273.xml"/><Relationship Id="rId5" Type="http://schemas.openxmlformats.org/officeDocument/2006/relationships/tags" Target="../tags/tag233.xml"/><Relationship Id="rId15" Type="http://schemas.openxmlformats.org/officeDocument/2006/relationships/tags" Target="../tags/tag243.xml"/><Relationship Id="rId23" Type="http://schemas.openxmlformats.org/officeDocument/2006/relationships/tags" Target="../tags/tag251.xml"/><Relationship Id="rId28" Type="http://schemas.openxmlformats.org/officeDocument/2006/relationships/tags" Target="../tags/tag256.xml"/><Relationship Id="rId36" Type="http://schemas.openxmlformats.org/officeDocument/2006/relationships/tags" Target="../tags/tag264.xml"/><Relationship Id="rId49" Type="http://schemas.openxmlformats.org/officeDocument/2006/relationships/tags" Target="../tags/tag277.xml"/><Relationship Id="rId10" Type="http://schemas.openxmlformats.org/officeDocument/2006/relationships/tags" Target="../tags/tag238.xml"/><Relationship Id="rId19" Type="http://schemas.openxmlformats.org/officeDocument/2006/relationships/tags" Target="../tags/tag247.xml"/><Relationship Id="rId31" Type="http://schemas.openxmlformats.org/officeDocument/2006/relationships/tags" Target="../tags/tag259.xml"/><Relationship Id="rId44" Type="http://schemas.openxmlformats.org/officeDocument/2006/relationships/tags" Target="../tags/tag272.xml"/><Relationship Id="rId4" Type="http://schemas.openxmlformats.org/officeDocument/2006/relationships/tags" Target="../tags/tag232.xml"/><Relationship Id="rId9" Type="http://schemas.openxmlformats.org/officeDocument/2006/relationships/tags" Target="../tags/tag237.xml"/><Relationship Id="rId14" Type="http://schemas.openxmlformats.org/officeDocument/2006/relationships/tags" Target="../tags/tag242.xml"/><Relationship Id="rId22" Type="http://schemas.openxmlformats.org/officeDocument/2006/relationships/tags" Target="../tags/tag250.xml"/><Relationship Id="rId27" Type="http://schemas.openxmlformats.org/officeDocument/2006/relationships/tags" Target="../tags/tag255.xml"/><Relationship Id="rId30" Type="http://schemas.openxmlformats.org/officeDocument/2006/relationships/tags" Target="../tags/tag258.xml"/><Relationship Id="rId35" Type="http://schemas.openxmlformats.org/officeDocument/2006/relationships/tags" Target="../tags/tag263.xml"/><Relationship Id="rId43" Type="http://schemas.openxmlformats.org/officeDocument/2006/relationships/tags" Target="../tags/tag271.xml"/><Relationship Id="rId48" Type="http://schemas.openxmlformats.org/officeDocument/2006/relationships/tags" Target="../tags/tag276.xml"/><Relationship Id="rId8" Type="http://schemas.openxmlformats.org/officeDocument/2006/relationships/tags" Target="../tags/tag236.xml"/><Relationship Id="rId51" Type="http://schemas.openxmlformats.org/officeDocument/2006/relationships/image" Target="../media/image7.jpeg"/><Relationship Id="rId3" Type="http://schemas.openxmlformats.org/officeDocument/2006/relationships/tags" Target="../tags/tag231.xml"/><Relationship Id="rId12" Type="http://schemas.openxmlformats.org/officeDocument/2006/relationships/tags" Target="../tags/tag240.xml"/><Relationship Id="rId17" Type="http://schemas.openxmlformats.org/officeDocument/2006/relationships/tags" Target="../tags/tag245.xml"/><Relationship Id="rId25" Type="http://schemas.openxmlformats.org/officeDocument/2006/relationships/tags" Target="../tags/tag253.xml"/><Relationship Id="rId33" Type="http://schemas.openxmlformats.org/officeDocument/2006/relationships/tags" Target="../tags/tag261.xml"/><Relationship Id="rId38" Type="http://schemas.openxmlformats.org/officeDocument/2006/relationships/tags" Target="../tags/tag266.xml"/><Relationship Id="rId46" Type="http://schemas.openxmlformats.org/officeDocument/2006/relationships/tags" Target="../tags/tag274.xml"/><Relationship Id="rId20" Type="http://schemas.openxmlformats.org/officeDocument/2006/relationships/tags" Target="../tags/tag248.xml"/><Relationship Id="rId41" Type="http://schemas.openxmlformats.org/officeDocument/2006/relationships/tags" Target="../tags/tag269.xml"/><Relationship Id="rId1" Type="http://schemas.openxmlformats.org/officeDocument/2006/relationships/tags" Target="../tags/tag229.xml"/><Relationship Id="rId6" Type="http://schemas.openxmlformats.org/officeDocument/2006/relationships/tags" Target="../tags/tag23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720.xml"/><Relationship Id="rId13" Type="http://schemas.openxmlformats.org/officeDocument/2006/relationships/tags" Target="../tags/tag725.xml"/><Relationship Id="rId18" Type="http://schemas.openxmlformats.org/officeDocument/2006/relationships/tags" Target="../tags/tag730.xml"/><Relationship Id="rId3" Type="http://schemas.openxmlformats.org/officeDocument/2006/relationships/tags" Target="../tags/tag715.xml"/><Relationship Id="rId21" Type="http://schemas.openxmlformats.org/officeDocument/2006/relationships/tags" Target="../tags/tag778.xml"/><Relationship Id="rId7" Type="http://schemas.openxmlformats.org/officeDocument/2006/relationships/tags" Target="../tags/tag719.xml"/><Relationship Id="rId12" Type="http://schemas.openxmlformats.org/officeDocument/2006/relationships/tags" Target="../tags/tag724.xml"/><Relationship Id="rId17" Type="http://schemas.openxmlformats.org/officeDocument/2006/relationships/tags" Target="../tags/tag729.xml"/><Relationship Id="rId25" Type="http://schemas.openxmlformats.org/officeDocument/2006/relationships/image" Target="../media/image75.png"/><Relationship Id="rId2" Type="http://schemas.openxmlformats.org/officeDocument/2006/relationships/tags" Target="../tags/tag714.xml"/><Relationship Id="rId16" Type="http://schemas.openxmlformats.org/officeDocument/2006/relationships/tags" Target="../tags/tag728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713.xml"/><Relationship Id="rId6" Type="http://schemas.openxmlformats.org/officeDocument/2006/relationships/tags" Target="../tags/tag718.xml"/><Relationship Id="rId11" Type="http://schemas.openxmlformats.org/officeDocument/2006/relationships/tags" Target="../tags/tag723.xml"/><Relationship Id="rId24" Type="http://schemas.openxmlformats.org/officeDocument/2006/relationships/tags" Target="../tags/tag791.xml"/><Relationship Id="rId5" Type="http://schemas.openxmlformats.org/officeDocument/2006/relationships/tags" Target="../tags/tag717.xml"/><Relationship Id="rId15" Type="http://schemas.openxmlformats.org/officeDocument/2006/relationships/tags" Target="../tags/tag727.xml"/><Relationship Id="rId23" Type="http://schemas.openxmlformats.org/officeDocument/2006/relationships/image" Target="../media/image71.jpeg"/><Relationship Id="rId10" Type="http://schemas.openxmlformats.org/officeDocument/2006/relationships/tags" Target="../tags/tag722.xml"/><Relationship Id="rId19" Type="http://schemas.openxmlformats.org/officeDocument/2006/relationships/tags" Target="../tags/tag731.xml"/><Relationship Id="rId4" Type="http://schemas.openxmlformats.org/officeDocument/2006/relationships/tags" Target="../tags/tag716.xml"/><Relationship Id="rId9" Type="http://schemas.openxmlformats.org/officeDocument/2006/relationships/tags" Target="../tags/tag721.xml"/><Relationship Id="rId14" Type="http://schemas.openxmlformats.org/officeDocument/2006/relationships/tags" Target="../tags/tag726.xml"/><Relationship Id="rId22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739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734.xml"/><Relationship Id="rId7" Type="http://schemas.openxmlformats.org/officeDocument/2006/relationships/tags" Target="../tags/tag738.xml"/><Relationship Id="rId12" Type="http://schemas.openxmlformats.org/officeDocument/2006/relationships/tags" Target="../tags/tag743.xml"/><Relationship Id="rId2" Type="http://schemas.openxmlformats.org/officeDocument/2006/relationships/tags" Target="../tags/tag733.xml"/><Relationship Id="rId1" Type="http://schemas.openxmlformats.org/officeDocument/2006/relationships/tags" Target="../tags/tag732.xml"/><Relationship Id="rId6" Type="http://schemas.openxmlformats.org/officeDocument/2006/relationships/tags" Target="../tags/tag737.xml"/><Relationship Id="rId11" Type="http://schemas.openxmlformats.org/officeDocument/2006/relationships/tags" Target="../tags/tag742.xml"/><Relationship Id="rId5" Type="http://schemas.openxmlformats.org/officeDocument/2006/relationships/tags" Target="../tags/tag736.xml"/><Relationship Id="rId10" Type="http://schemas.openxmlformats.org/officeDocument/2006/relationships/tags" Target="../tags/tag741.xml"/><Relationship Id="rId4" Type="http://schemas.openxmlformats.org/officeDocument/2006/relationships/tags" Target="../tags/tag735.xml"/><Relationship Id="rId9" Type="http://schemas.openxmlformats.org/officeDocument/2006/relationships/tags" Target="../tags/tag74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752.xml"/><Relationship Id="rId3" Type="http://schemas.openxmlformats.org/officeDocument/2006/relationships/tags" Target="../tags/tag747.xml"/><Relationship Id="rId7" Type="http://schemas.openxmlformats.org/officeDocument/2006/relationships/tags" Target="../tags/tag751.xml"/><Relationship Id="rId2" Type="http://schemas.openxmlformats.org/officeDocument/2006/relationships/tags" Target="../tags/tag746.xml"/><Relationship Id="rId1" Type="http://schemas.openxmlformats.org/officeDocument/2006/relationships/tags" Target="../tags/tag744.xml"/><Relationship Id="rId6" Type="http://schemas.openxmlformats.org/officeDocument/2006/relationships/tags" Target="../tags/tag750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749.xml"/><Relationship Id="rId10" Type="http://schemas.openxmlformats.org/officeDocument/2006/relationships/tags" Target="../tags/tag754.xml"/><Relationship Id="rId4" Type="http://schemas.openxmlformats.org/officeDocument/2006/relationships/tags" Target="../tags/tag748.xml"/><Relationship Id="rId9" Type="http://schemas.openxmlformats.org/officeDocument/2006/relationships/tags" Target="../tags/tag75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762.xml"/><Relationship Id="rId13" Type="http://schemas.openxmlformats.org/officeDocument/2006/relationships/tags" Target="../tags/tag767.xml"/><Relationship Id="rId3" Type="http://schemas.openxmlformats.org/officeDocument/2006/relationships/tags" Target="../tags/tag757.xml"/><Relationship Id="rId7" Type="http://schemas.openxmlformats.org/officeDocument/2006/relationships/tags" Target="../tags/tag761.xml"/><Relationship Id="rId12" Type="http://schemas.openxmlformats.org/officeDocument/2006/relationships/tags" Target="../tags/tag766.xml"/><Relationship Id="rId2" Type="http://schemas.openxmlformats.org/officeDocument/2006/relationships/tags" Target="../tags/tag756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755.xml"/><Relationship Id="rId6" Type="http://schemas.openxmlformats.org/officeDocument/2006/relationships/tags" Target="../tags/tag760.xml"/><Relationship Id="rId11" Type="http://schemas.openxmlformats.org/officeDocument/2006/relationships/tags" Target="../tags/tag765.xml"/><Relationship Id="rId5" Type="http://schemas.openxmlformats.org/officeDocument/2006/relationships/tags" Target="../tags/tag759.xml"/><Relationship Id="rId15" Type="http://schemas.openxmlformats.org/officeDocument/2006/relationships/tags" Target="../tags/tag769.xml"/><Relationship Id="rId10" Type="http://schemas.openxmlformats.org/officeDocument/2006/relationships/tags" Target="../tags/tag764.xml"/><Relationship Id="rId4" Type="http://schemas.openxmlformats.org/officeDocument/2006/relationships/tags" Target="../tags/tag758.xml"/><Relationship Id="rId9" Type="http://schemas.openxmlformats.org/officeDocument/2006/relationships/tags" Target="../tags/tag763.xml"/><Relationship Id="rId14" Type="http://schemas.openxmlformats.org/officeDocument/2006/relationships/tags" Target="../tags/tag76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773.xml"/><Relationship Id="rId2" Type="http://schemas.openxmlformats.org/officeDocument/2006/relationships/tags" Target="../tags/tag771.xml"/><Relationship Id="rId1" Type="http://schemas.openxmlformats.org/officeDocument/2006/relationships/tags" Target="../tags/tag770.xml"/><Relationship Id="rId6" Type="http://schemas.openxmlformats.org/officeDocument/2006/relationships/image" Target="../media/image72.tiff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7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777.xml"/><Relationship Id="rId2" Type="http://schemas.openxmlformats.org/officeDocument/2006/relationships/tags" Target="../tags/tag776.xml"/><Relationship Id="rId1" Type="http://schemas.openxmlformats.org/officeDocument/2006/relationships/tags" Target="../tags/tag775.xml"/><Relationship Id="rId6" Type="http://schemas.openxmlformats.org/officeDocument/2006/relationships/image" Target="../media/image73.tiff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7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782.xml"/><Relationship Id="rId7" Type="http://schemas.openxmlformats.org/officeDocument/2006/relationships/image" Target="../media/image74.wmf"/><Relationship Id="rId2" Type="http://schemas.openxmlformats.org/officeDocument/2006/relationships/tags" Target="../tags/tag781.xml"/><Relationship Id="rId1" Type="http://schemas.openxmlformats.org/officeDocument/2006/relationships/tags" Target="../tags/tag780.xml"/><Relationship Id="rId6" Type="http://schemas.openxmlformats.org/officeDocument/2006/relationships/oleObject" Target="../embeddings/oleObject6.bin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8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85.xml"/><Relationship Id="rId13" Type="http://schemas.openxmlformats.org/officeDocument/2006/relationships/slideLayout" Target="../slideLayouts/slideLayout2.xml"/><Relationship Id="rId18" Type="http://schemas.openxmlformats.org/officeDocument/2006/relationships/oleObject" Target="../embeddings/oleObject3.bin"/><Relationship Id="rId3" Type="http://schemas.openxmlformats.org/officeDocument/2006/relationships/tags" Target="../tags/tag280.xml"/><Relationship Id="rId7" Type="http://schemas.openxmlformats.org/officeDocument/2006/relationships/tags" Target="../tags/tag284.xml"/><Relationship Id="rId12" Type="http://schemas.openxmlformats.org/officeDocument/2006/relationships/tags" Target="../tags/tag289.xml"/><Relationship Id="rId17" Type="http://schemas.openxmlformats.org/officeDocument/2006/relationships/image" Target="../media/image9.emf"/><Relationship Id="rId2" Type="http://schemas.openxmlformats.org/officeDocument/2006/relationships/tags" Target="../tags/tag279.xml"/><Relationship Id="rId16" Type="http://schemas.openxmlformats.org/officeDocument/2006/relationships/oleObject" Target="../embeddings/oleObject2.bin"/><Relationship Id="rId1" Type="http://schemas.openxmlformats.org/officeDocument/2006/relationships/tags" Target="../tags/tag278.xml"/><Relationship Id="rId6" Type="http://schemas.openxmlformats.org/officeDocument/2006/relationships/tags" Target="../tags/tag283.xml"/><Relationship Id="rId11" Type="http://schemas.openxmlformats.org/officeDocument/2006/relationships/tags" Target="../tags/tag288.xml"/><Relationship Id="rId5" Type="http://schemas.openxmlformats.org/officeDocument/2006/relationships/tags" Target="../tags/tag282.xml"/><Relationship Id="rId15" Type="http://schemas.openxmlformats.org/officeDocument/2006/relationships/image" Target="../media/image8.emf"/><Relationship Id="rId10" Type="http://schemas.openxmlformats.org/officeDocument/2006/relationships/tags" Target="../tags/tag287.xml"/><Relationship Id="rId19" Type="http://schemas.openxmlformats.org/officeDocument/2006/relationships/image" Target="../media/image10.emf"/><Relationship Id="rId4" Type="http://schemas.openxmlformats.org/officeDocument/2006/relationships/tags" Target="../tags/tag281.xml"/><Relationship Id="rId9" Type="http://schemas.openxmlformats.org/officeDocument/2006/relationships/tags" Target="../tags/tag286.xml"/><Relationship Id="rId1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292.xml"/><Relationship Id="rId7" Type="http://schemas.openxmlformats.org/officeDocument/2006/relationships/image" Target="../media/image11.jpeg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94.xml"/><Relationship Id="rId4" Type="http://schemas.openxmlformats.org/officeDocument/2006/relationships/tags" Target="../tags/tag29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02.xml"/><Relationship Id="rId13" Type="http://schemas.openxmlformats.org/officeDocument/2006/relationships/image" Target="../media/image14.gif"/><Relationship Id="rId3" Type="http://schemas.openxmlformats.org/officeDocument/2006/relationships/tags" Target="../tags/tag297.xml"/><Relationship Id="rId7" Type="http://schemas.openxmlformats.org/officeDocument/2006/relationships/tags" Target="../tags/tag301.xml"/><Relationship Id="rId12" Type="http://schemas.openxmlformats.org/officeDocument/2006/relationships/image" Target="../media/image13.png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tags" Target="../tags/tag300.xml"/><Relationship Id="rId11" Type="http://schemas.openxmlformats.org/officeDocument/2006/relationships/image" Target="../media/image12.gif"/><Relationship Id="rId5" Type="http://schemas.openxmlformats.org/officeDocument/2006/relationships/tags" Target="../tags/tag299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98.xml"/><Relationship Id="rId9" Type="http://schemas.openxmlformats.org/officeDocument/2006/relationships/tags" Target="../tags/tag303.xml"/><Relationship Id="rId1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06.xml"/><Relationship Id="rId7" Type="http://schemas.openxmlformats.org/officeDocument/2006/relationships/tags" Target="../tags/tag310.xml"/><Relationship Id="rId2" Type="http://schemas.openxmlformats.org/officeDocument/2006/relationships/tags" Target="../tags/tag305.xml"/><Relationship Id="rId1" Type="http://schemas.openxmlformats.org/officeDocument/2006/relationships/tags" Target="../tags/tag304.xml"/><Relationship Id="rId6" Type="http://schemas.openxmlformats.org/officeDocument/2006/relationships/tags" Target="../tags/tag309.xml"/><Relationship Id="rId5" Type="http://schemas.openxmlformats.org/officeDocument/2006/relationships/tags" Target="../tags/tag308.xml"/><Relationship Id="rId10" Type="http://schemas.openxmlformats.org/officeDocument/2006/relationships/image" Target="../media/image16.jpeg"/><Relationship Id="rId4" Type="http://schemas.openxmlformats.org/officeDocument/2006/relationships/tags" Target="../tags/tag307.xml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18.xml"/><Relationship Id="rId3" Type="http://schemas.openxmlformats.org/officeDocument/2006/relationships/tags" Target="../tags/tag313.xml"/><Relationship Id="rId7" Type="http://schemas.openxmlformats.org/officeDocument/2006/relationships/tags" Target="../tags/tag317.xml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6" Type="http://schemas.openxmlformats.org/officeDocument/2006/relationships/tags" Target="../tags/tag316.xml"/><Relationship Id="rId5" Type="http://schemas.openxmlformats.org/officeDocument/2006/relationships/tags" Target="../tags/tag315.xml"/><Relationship Id="rId10" Type="http://schemas.openxmlformats.org/officeDocument/2006/relationships/image" Target="../media/image17.jpeg"/><Relationship Id="rId4" Type="http://schemas.openxmlformats.org/officeDocument/2006/relationships/tags" Target="../tags/tag314.xml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/>
          <p:nvPr>
            <p:custDataLst>
              <p:tags r:id="rId1"/>
            </p:custDataLst>
          </p:nvPr>
        </p:nvSpPr>
        <p:spPr>
          <a:xfrm>
            <a:off x="3262022" y="2512687"/>
            <a:ext cx="5351145" cy="1284006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zh-CN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    压强</a:t>
            </a:r>
            <a:r>
              <a:rPr lang="zh-CN" altLang="zh-CN" sz="6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16386" name="Text Box 4"/>
          <p:cNvSpPr txBox="1"/>
          <p:nvPr>
            <p:custDataLst>
              <p:tags r:id="rId2"/>
            </p:custDataLst>
          </p:nvPr>
        </p:nvSpPr>
        <p:spPr>
          <a:xfrm>
            <a:off x="1199456" y="1340768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 dirty="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第九章  压强</a:t>
            </a:r>
          </a:p>
        </p:txBody>
      </p:sp>
      <p:sp>
        <p:nvSpPr>
          <p:cNvPr id="16387" name="Text Box 33"/>
          <p:cNvSpPr txBox="1"/>
          <p:nvPr>
            <p:custDataLst>
              <p:tags r:id="rId3"/>
            </p:custDataLst>
          </p:nvPr>
        </p:nvSpPr>
        <p:spPr>
          <a:xfrm>
            <a:off x="6888163" y="620713"/>
            <a:ext cx="3455987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400" b="1">
                <a:solidFill>
                  <a:schemeClr val="accent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八年级物理（</a:t>
            </a:r>
            <a:r>
              <a:rPr lang="en-US" altLang="zh-CN" sz="2400" b="1">
                <a:solidFill>
                  <a:schemeClr val="accent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RJ</a:t>
            </a:r>
            <a:r>
              <a:rPr lang="zh-CN" altLang="en-US" sz="2400" b="1">
                <a:solidFill>
                  <a:schemeClr val="accent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）</a:t>
            </a:r>
          </a:p>
          <a:p>
            <a:r>
              <a:rPr lang="zh-CN" altLang="en-US" sz="2400" b="1">
                <a:solidFill>
                  <a:schemeClr val="accent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           教学课件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/>
          <p:cNvGrpSpPr/>
          <p:nvPr>
            <p:custDataLst>
              <p:tags r:id="rId1"/>
            </p:custDataLst>
          </p:nvPr>
        </p:nvGrpSpPr>
        <p:grpSpPr>
          <a:xfrm>
            <a:off x="2063433" y="2990533"/>
            <a:ext cx="6411912" cy="2057529"/>
            <a:chOff x="2042" y="4823"/>
            <a:chExt cx="10097" cy="3239"/>
          </a:xfrm>
        </p:grpSpPr>
        <p:pic>
          <p:nvPicPr>
            <p:cNvPr id="31746" name="图片 1" descr="03004001_副本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/>
            <a:srcRect t="28726" b="28506"/>
            <a:stretch>
              <a:fillRect/>
            </a:stretch>
          </p:blipFill>
          <p:spPr>
            <a:xfrm>
              <a:off x="2042" y="4823"/>
              <a:ext cx="10097" cy="323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747" name="文本框 4"/>
            <p:cNvSpPr/>
            <p:nvPr>
              <p:custDataLst>
                <p:tags r:id="rId11"/>
              </p:custDataLst>
            </p:nvPr>
          </p:nvSpPr>
          <p:spPr>
            <a:xfrm>
              <a:off x="2949" y="7327"/>
              <a:ext cx="7989" cy="65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no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</a:lstStyle>
            <a:p>
              <a:pPr lvl="0" algn="l">
                <a:spcBef>
                  <a:spcPct val="50000"/>
                </a:spcBef>
                <a:buClrTx/>
                <a:buSzTx/>
              </a:pPr>
              <a:r>
                <a:rPr lang="zh-CN" altLang="en-US" sz="2800" b="1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 </a:t>
              </a:r>
              <a:r>
                <a:rPr lang="zh-CN" altLang="en-US" sz="2200" b="1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甲                               乙                                  丙</a:t>
              </a:r>
            </a:p>
            <a:p>
              <a:pPr lvl="0" algn="l">
                <a:spcBef>
                  <a:spcPct val="50000"/>
                </a:spcBef>
                <a:buClrTx/>
                <a:buSzTx/>
              </a:pPr>
              <a:r>
                <a:rPr lang="zh-CN" altLang="en-US" sz="2800" b="1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                              </a:t>
              </a:r>
            </a:p>
            <a:p>
              <a:pPr lvl="0" algn="l">
                <a:spcBef>
                  <a:spcPct val="50000"/>
                </a:spcBef>
                <a:buClrTx/>
                <a:buSzTx/>
              </a:pPr>
              <a:r>
                <a:rPr lang="zh-CN" altLang="en-US" sz="2800" b="1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                           </a:t>
              </a:r>
            </a:p>
          </p:txBody>
        </p:sp>
      </p:grpSp>
      <p:sp>
        <p:nvSpPr>
          <p:cNvPr id="35848" name="Line 8"/>
          <p:cNvSpPr/>
          <p:nvPr>
            <p:custDataLst>
              <p:tags r:id="rId2"/>
            </p:custDataLst>
          </p:nvPr>
        </p:nvSpPr>
        <p:spPr>
          <a:xfrm flipH="1">
            <a:off x="2526983" y="4155758"/>
            <a:ext cx="320675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35849" name="Text Box 9"/>
          <p:cNvSpPr/>
          <p:nvPr>
            <p:custDataLst>
              <p:tags r:id="rId3"/>
            </p:custDataLst>
          </p:nvPr>
        </p:nvSpPr>
        <p:spPr>
          <a:xfrm>
            <a:off x="1742758" y="1774508"/>
            <a:ext cx="183388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控制变量：</a:t>
            </a:r>
          </a:p>
        </p:txBody>
      </p:sp>
      <p:sp>
        <p:nvSpPr>
          <p:cNvPr id="35850" name="Text Box 10"/>
          <p:cNvSpPr/>
          <p:nvPr>
            <p:custDataLst>
              <p:tags r:id="rId4"/>
            </p:custDataLst>
          </p:nvPr>
        </p:nvSpPr>
        <p:spPr>
          <a:xfrm>
            <a:off x="3442970" y="1774508"/>
            <a:ext cx="216408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受力面积相同</a:t>
            </a:r>
          </a:p>
        </p:txBody>
      </p:sp>
      <p:sp>
        <p:nvSpPr>
          <p:cNvPr id="35851" name="Text Box 11"/>
          <p:cNvSpPr/>
          <p:nvPr>
            <p:custDataLst>
              <p:tags r:id="rId5"/>
            </p:custDataLst>
          </p:nvPr>
        </p:nvSpPr>
        <p:spPr>
          <a:xfrm>
            <a:off x="1775460" y="2469833"/>
            <a:ext cx="513588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比较图中：</a:t>
            </a:r>
            <a:r>
              <a:rPr lang="zh-CN" altLang="en-US" sz="2800" u="sng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</a:t>
            </a:r>
            <a:r>
              <a:rPr lang="en-US" altLang="zh-CN" sz="2800" u="sng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</a:t>
            </a:r>
            <a:r>
              <a:rPr lang="zh-CN" altLang="en-US" sz="2800" u="sng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和</a:t>
            </a:r>
            <a:r>
              <a:rPr lang="zh-CN" altLang="en-US" sz="2800" u="sng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</a:t>
            </a:r>
            <a:r>
              <a:rPr lang="en-US" altLang="zh-CN" sz="2800" u="sng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</a:t>
            </a:r>
            <a:r>
              <a:rPr lang="zh-CN" altLang="en-US" sz="2800" u="sng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。</a:t>
            </a:r>
          </a:p>
        </p:txBody>
      </p:sp>
      <p:sp>
        <p:nvSpPr>
          <p:cNvPr id="35852" name="Text Box 12"/>
          <p:cNvSpPr/>
          <p:nvPr>
            <p:custDataLst>
              <p:tags r:id="rId6"/>
            </p:custDataLst>
          </p:nvPr>
        </p:nvSpPr>
        <p:spPr>
          <a:xfrm>
            <a:off x="3719830" y="2348865"/>
            <a:ext cx="51308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甲</a:t>
            </a:r>
          </a:p>
        </p:txBody>
      </p:sp>
      <p:sp>
        <p:nvSpPr>
          <p:cNvPr id="35853" name="Text Box 13"/>
          <p:cNvSpPr/>
          <p:nvPr>
            <p:custDataLst>
              <p:tags r:id="rId7"/>
            </p:custDataLst>
          </p:nvPr>
        </p:nvSpPr>
        <p:spPr>
          <a:xfrm>
            <a:off x="5088255" y="2420303"/>
            <a:ext cx="51308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乙</a:t>
            </a:r>
          </a:p>
        </p:txBody>
      </p:sp>
      <p:sp>
        <p:nvSpPr>
          <p:cNvPr id="11" name="标题 1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2993390" y="764540"/>
            <a:ext cx="6500495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32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charset="-122"/>
              </a:rPr>
              <a:t>实验：探究影响压力作用效果的因素</a:t>
            </a:r>
          </a:p>
        </p:txBody>
      </p:sp>
      <p:sp>
        <p:nvSpPr>
          <p:cNvPr id="27655" name="Text Box 7"/>
          <p:cNvSpPr txBox="1"/>
          <p:nvPr>
            <p:custDataLst>
              <p:tags r:id="rId9"/>
            </p:custDataLst>
          </p:nvPr>
        </p:nvSpPr>
        <p:spPr>
          <a:xfrm>
            <a:off x="983615" y="5229225"/>
            <a:ext cx="10898505" cy="737235"/>
          </a:xfrm>
          <a:prstGeom prst="rect">
            <a:avLst/>
          </a:prstGeom>
          <a:solidFill>
            <a:srgbClr val="FCF8DC"/>
          </a:solidFill>
          <a:ln w="9525" cap="flat" cmpd="sng">
            <a:solidFill>
              <a:srgbClr val="FCF8DC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wrap="square" anchor="t" anchorCtr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结论：当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受力面积相同时</a:t>
            </a: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，压力越大，压力的作用效果越明显。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9" grpId="0"/>
      <p:bldP spid="35850" grpId="0"/>
      <p:bldP spid="35851" grpId="0"/>
      <p:bldP spid="35852" grpId="0"/>
      <p:bldP spid="35853" grpId="0"/>
      <p:bldP spid="276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Text Box 9"/>
          <p:cNvSpPr/>
          <p:nvPr>
            <p:custDataLst>
              <p:tags r:id="rId1"/>
            </p:custDataLst>
          </p:nvPr>
        </p:nvSpPr>
        <p:spPr>
          <a:xfrm>
            <a:off x="1742758" y="1774508"/>
            <a:ext cx="183388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控制变量：</a:t>
            </a:r>
          </a:p>
        </p:txBody>
      </p:sp>
      <p:sp>
        <p:nvSpPr>
          <p:cNvPr id="35850" name="Text Box 10"/>
          <p:cNvSpPr/>
          <p:nvPr>
            <p:custDataLst>
              <p:tags r:id="rId2"/>
            </p:custDataLst>
          </p:nvPr>
        </p:nvSpPr>
        <p:spPr>
          <a:xfrm>
            <a:off x="3442970" y="1774508"/>
            <a:ext cx="216408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压力大小相同</a:t>
            </a:r>
          </a:p>
        </p:txBody>
      </p:sp>
      <p:sp>
        <p:nvSpPr>
          <p:cNvPr id="35851" name="Text Box 11"/>
          <p:cNvSpPr/>
          <p:nvPr>
            <p:custDataLst>
              <p:tags r:id="rId3"/>
            </p:custDataLst>
          </p:nvPr>
        </p:nvSpPr>
        <p:spPr>
          <a:xfrm>
            <a:off x="1775460" y="2469833"/>
            <a:ext cx="513588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比较图中：</a:t>
            </a:r>
            <a:r>
              <a:rPr lang="zh-CN" altLang="en-US" sz="2800" u="sng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</a:t>
            </a:r>
            <a:r>
              <a:rPr lang="en-US" altLang="zh-CN" sz="2800" u="sng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</a:t>
            </a:r>
            <a:r>
              <a:rPr lang="zh-CN" altLang="en-US" sz="2800" u="sng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和</a:t>
            </a:r>
            <a:r>
              <a:rPr lang="zh-CN" altLang="en-US" sz="2800" u="sng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</a:t>
            </a:r>
            <a:r>
              <a:rPr lang="en-US" altLang="zh-CN" sz="2800" u="sng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</a:t>
            </a:r>
            <a:r>
              <a:rPr lang="zh-CN" altLang="en-US" sz="2800" u="sng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。</a:t>
            </a:r>
          </a:p>
        </p:txBody>
      </p:sp>
      <p:sp>
        <p:nvSpPr>
          <p:cNvPr id="35852" name="Text Box 12"/>
          <p:cNvSpPr/>
          <p:nvPr>
            <p:custDataLst>
              <p:tags r:id="rId4"/>
            </p:custDataLst>
          </p:nvPr>
        </p:nvSpPr>
        <p:spPr>
          <a:xfrm>
            <a:off x="3719830" y="2348865"/>
            <a:ext cx="51308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乙</a:t>
            </a:r>
          </a:p>
        </p:txBody>
      </p:sp>
      <p:sp>
        <p:nvSpPr>
          <p:cNvPr id="35853" name="Text Box 13"/>
          <p:cNvSpPr/>
          <p:nvPr>
            <p:custDataLst>
              <p:tags r:id="rId5"/>
            </p:custDataLst>
          </p:nvPr>
        </p:nvSpPr>
        <p:spPr>
          <a:xfrm>
            <a:off x="5088255" y="2420303"/>
            <a:ext cx="51308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丙</a:t>
            </a:r>
          </a:p>
        </p:txBody>
      </p:sp>
      <p:sp>
        <p:nvSpPr>
          <p:cNvPr id="11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2993390" y="764540"/>
            <a:ext cx="6500495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32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charset="-122"/>
              </a:rPr>
              <a:t>实验：探究影响压力作用效果的因素</a:t>
            </a:r>
          </a:p>
        </p:txBody>
      </p:sp>
      <p:sp>
        <p:nvSpPr>
          <p:cNvPr id="27655" name="Text Box 7"/>
          <p:cNvSpPr txBox="1"/>
          <p:nvPr>
            <p:custDataLst>
              <p:tags r:id="rId7"/>
            </p:custDataLst>
          </p:nvPr>
        </p:nvSpPr>
        <p:spPr>
          <a:xfrm>
            <a:off x="983615" y="5229225"/>
            <a:ext cx="10898505" cy="737235"/>
          </a:xfrm>
          <a:prstGeom prst="rect">
            <a:avLst/>
          </a:prstGeom>
          <a:solidFill>
            <a:srgbClr val="FCF8DC"/>
          </a:solidFill>
          <a:ln w="9525" cap="flat" cmpd="sng">
            <a:solidFill>
              <a:srgbClr val="FCF8DC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wrap="square" anchor="t" anchorCtr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结论：当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压力大小相同时</a:t>
            </a: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，受力面积越小，压力的作用效果越明显。</a:t>
            </a:r>
          </a:p>
        </p:txBody>
      </p:sp>
      <p:grpSp>
        <p:nvGrpSpPr>
          <p:cNvPr id="3" name="组合 5"/>
          <p:cNvGrpSpPr/>
          <p:nvPr>
            <p:custDataLst>
              <p:tags r:id="rId8"/>
            </p:custDataLst>
          </p:nvPr>
        </p:nvGrpSpPr>
        <p:grpSpPr>
          <a:xfrm>
            <a:off x="2305368" y="3047683"/>
            <a:ext cx="6411912" cy="2057529"/>
            <a:chOff x="2042" y="4823"/>
            <a:chExt cx="10097" cy="3239"/>
          </a:xfrm>
        </p:grpSpPr>
        <p:pic>
          <p:nvPicPr>
            <p:cNvPr id="33794" name="图片 1" descr="03004001_副本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/>
            <a:srcRect t="28726" b="28506"/>
            <a:stretch>
              <a:fillRect/>
            </a:stretch>
          </p:blipFill>
          <p:spPr>
            <a:xfrm>
              <a:off x="2042" y="4823"/>
              <a:ext cx="10097" cy="323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3795" name="文本框 4"/>
            <p:cNvSpPr/>
            <p:nvPr>
              <p:custDataLst>
                <p:tags r:id="rId11"/>
              </p:custDataLst>
            </p:nvPr>
          </p:nvSpPr>
          <p:spPr>
            <a:xfrm>
              <a:off x="3022" y="7407"/>
              <a:ext cx="7989" cy="6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no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</a:lstStyle>
            <a:p>
              <a:pPr lvl="0" algn="l">
                <a:spcBef>
                  <a:spcPct val="50000"/>
                </a:spcBef>
                <a:buClrTx/>
                <a:buSzTx/>
              </a:pPr>
              <a:r>
                <a:rPr lang="zh-CN" altLang="en-US" sz="2800" b="1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 </a:t>
              </a:r>
              <a:r>
                <a:rPr lang="zh-CN" altLang="en-US" sz="2200" b="1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甲                             乙                        丙</a:t>
              </a:r>
            </a:p>
            <a:p>
              <a:pPr lvl="0" algn="l">
                <a:spcBef>
                  <a:spcPct val="50000"/>
                </a:spcBef>
                <a:buClrTx/>
                <a:buSzTx/>
              </a:pPr>
              <a:r>
                <a:rPr lang="zh-CN" altLang="en-US" sz="2800" b="1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                              </a:t>
              </a:r>
            </a:p>
            <a:p>
              <a:pPr lvl="0" algn="l">
                <a:spcBef>
                  <a:spcPct val="50000"/>
                </a:spcBef>
                <a:buClrTx/>
                <a:buSzTx/>
              </a:pPr>
              <a:r>
                <a:rPr lang="zh-CN" altLang="en-US" sz="2800" b="1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                             </a:t>
              </a:r>
            </a:p>
          </p:txBody>
        </p:sp>
      </p:grpSp>
      <p:sp>
        <p:nvSpPr>
          <p:cNvPr id="36872" name="Line 8"/>
          <p:cNvSpPr/>
          <p:nvPr>
            <p:custDataLst>
              <p:tags r:id="rId9"/>
            </p:custDataLst>
          </p:nvPr>
        </p:nvSpPr>
        <p:spPr>
          <a:xfrm flipH="1">
            <a:off x="5023168" y="4220845"/>
            <a:ext cx="28194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9" grpId="0"/>
      <p:bldP spid="35850" grpId="0"/>
      <p:bldP spid="35851" grpId="0"/>
      <p:bldP spid="35852" grpId="0"/>
      <p:bldP spid="35853" grpId="0"/>
      <p:bldP spid="276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1007011" y="3665212"/>
            <a:ext cx="1605280" cy="73723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实验结论</a:t>
            </a:r>
          </a:p>
        </p:txBody>
      </p:sp>
      <p:sp>
        <p:nvSpPr>
          <p:cNvPr id="5" name="Text Box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95097" y="4403876"/>
            <a:ext cx="9428480" cy="73723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①当受力面积相同时，</a:t>
            </a:r>
            <a:r>
              <a:rPr lang="zh-CN" altLang="en-US" sz="28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压力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越大，压力的作用效果越明显；</a:t>
            </a:r>
          </a:p>
        </p:txBody>
      </p:sp>
      <p:sp>
        <p:nvSpPr>
          <p:cNvPr id="6" name="Text Box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95096" y="5261643"/>
            <a:ext cx="9428480" cy="73723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②当压力相同时，</a:t>
            </a:r>
            <a:r>
              <a:rPr lang="zh-CN" altLang="en-US" sz="28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受力面积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越小，压力的作用效果越明显。</a:t>
            </a:r>
          </a:p>
        </p:txBody>
      </p: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2294456" y="1706501"/>
            <a:ext cx="7576610" cy="2063575"/>
            <a:chOff x="3352" y="6202"/>
            <a:chExt cx="12370" cy="3610"/>
          </a:xfrm>
        </p:grpSpPr>
        <p:pic>
          <p:nvPicPr>
            <p:cNvPr id="17" name="图片 1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7446" y="6307"/>
              <a:ext cx="3637" cy="2235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2902" y="6307"/>
              <a:ext cx="2820" cy="2130"/>
            </a:xfrm>
            <a:prstGeom prst="rect">
              <a:avLst/>
            </a:prstGeom>
          </p:spPr>
        </p:pic>
        <p:pic>
          <p:nvPicPr>
            <p:cNvPr id="19" name="图片 18" descr="C:\Users\hp\Desktop\图片1.png图片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3352" y="6202"/>
              <a:ext cx="2670" cy="2445"/>
            </a:xfrm>
            <a:prstGeom prst="rect">
              <a:avLst/>
            </a:prstGeom>
          </p:spPr>
        </p:pic>
        <p:sp>
          <p:nvSpPr>
            <p:cNvPr id="20" name="矩形 19"/>
            <p:cNvSpPr/>
            <p:nvPr>
              <p:custDataLst>
                <p:tags r:id="rId9"/>
              </p:custDataLst>
            </p:nvPr>
          </p:nvSpPr>
          <p:spPr>
            <a:xfrm>
              <a:off x="4205" y="8899"/>
              <a:ext cx="879" cy="9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no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</a:lstStyle>
            <a:p>
              <a:pPr lvl="0" algn="l">
                <a:spcBef>
                  <a:spcPct val="50000"/>
                </a:spcBef>
                <a:buClrTx/>
                <a:buSzTx/>
              </a:pPr>
              <a:r>
                <a:rPr lang="zh-CN" altLang="en-US" sz="2400" b="1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甲</a:t>
              </a:r>
            </a:p>
          </p:txBody>
        </p:sp>
        <p:sp>
          <p:nvSpPr>
            <p:cNvPr id="21" name="矩形 20"/>
            <p:cNvSpPr/>
            <p:nvPr>
              <p:custDataLst>
                <p:tags r:id="rId10"/>
              </p:custDataLst>
            </p:nvPr>
          </p:nvSpPr>
          <p:spPr>
            <a:xfrm>
              <a:off x="9097" y="8899"/>
              <a:ext cx="879" cy="9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no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</a:lstStyle>
            <a:p>
              <a:pPr lvl="0" algn="l">
                <a:spcBef>
                  <a:spcPct val="50000"/>
                </a:spcBef>
                <a:buClrTx/>
                <a:buSzTx/>
              </a:pP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乙</a:t>
              </a:r>
              <a:endPara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11"/>
              </p:custDataLst>
            </p:nvPr>
          </p:nvSpPr>
          <p:spPr>
            <a:xfrm>
              <a:off x="13989" y="8899"/>
              <a:ext cx="879" cy="9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no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  <a:ea typeface="宋体" panose="02010600030101010101" pitchFamily="2" charset="-122"/>
                </a:defRPr>
              </a:lvl5pPr>
            </a:lstStyle>
            <a:p>
              <a:pPr lvl="0" algn="l">
                <a:spcBef>
                  <a:spcPct val="50000"/>
                </a:spcBef>
                <a:buClrTx/>
                <a:buSzTx/>
              </a:pPr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丙</a:t>
              </a:r>
              <a:endPara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endParaRPr>
            </a:p>
          </p:txBody>
        </p:sp>
      </p:grpSp>
      <p:sp>
        <p:nvSpPr>
          <p:cNvPr id="11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2993390" y="764540"/>
            <a:ext cx="6500495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32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charset="-122"/>
              </a:rPr>
              <a:t>实验：探究影响压力作用效果的因素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/>
          <p:nvPr>
            <p:custDataLst>
              <p:tags r:id="rId1"/>
            </p:custDataLst>
          </p:nvPr>
        </p:nvSpPr>
        <p:spPr>
          <a:xfrm>
            <a:off x="1972945" y="1788160"/>
            <a:ext cx="1638300" cy="1091565"/>
          </a:xfrm>
          <a:prstGeom prst="rect">
            <a:avLst/>
          </a:prstGeom>
          <a:noFill/>
          <a:ln w="25400" cap="flat" cmpd="sng" algn="ctr">
            <a:solidFill>
              <a:srgbClr val="673B77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5pPr>
          </a:lstStyle>
          <a:p>
            <a:pPr lvl="0" algn="ctr" fontAlgn="base">
              <a:spcBef>
                <a:spcPct val="50000"/>
              </a:spcBef>
              <a:buClrTx/>
              <a:buSzTx/>
            </a:pPr>
            <a:r>
              <a:rPr lang="zh-CN" altLang="en-US" sz="2600" b="1" strike="noStrike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压力的</a:t>
            </a:r>
          </a:p>
          <a:p>
            <a:pPr lvl="0" algn="ctr" fontAlgn="base">
              <a:spcBef>
                <a:spcPct val="50000"/>
              </a:spcBef>
              <a:buClrTx/>
              <a:buSzTx/>
            </a:pPr>
            <a:r>
              <a:rPr lang="zh-CN" altLang="en-US" sz="2600" b="1" strike="noStrike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作用效果</a:t>
            </a: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4685665" y="1782445"/>
            <a:ext cx="4603750" cy="491490"/>
          </a:xfrm>
          <a:prstGeom prst="rect">
            <a:avLst/>
          </a:prstGeom>
          <a:noFill/>
          <a:ln w="25400" cap="flat" cmpd="sng" algn="ctr">
            <a:solidFill>
              <a:srgbClr val="438ACA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5pPr>
          </a:lstStyle>
          <a:p>
            <a:pPr lvl="0" fontAlgn="base"/>
            <a:r>
              <a:rPr lang="zh-CN" altLang="en-US" sz="2600" b="1" strike="noStrike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相同受力面积，比较压力大小</a:t>
            </a:r>
            <a:endParaRPr lang="zh-CN" altLang="en-US" sz="2400" b="1" strike="noStrike" noProof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4685665" y="2505075"/>
            <a:ext cx="4634230" cy="491490"/>
          </a:xfrm>
          <a:prstGeom prst="rect">
            <a:avLst/>
          </a:prstGeom>
          <a:noFill/>
          <a:ln w="25400" cap="flat" cmpd="sng" algn="ctr">
            <a:solidFill>
              <a:srgbClr val="438ACA"/>
            </a:solidFill>
            <a:prstDash val="solid"/>
          </a:ln>
          <a:effectLst/>
        </p:spPr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5pPr>
          </a:lstStyle>
          <a:p>
            <a:pPr lvl="0" fontAlgn="base"/>
            <a:r>
              <a:rPr lang="zh-CN" altLang="en-US" sz="2600" b="1" strike="noStrike" noProof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相同压力，比较受力面积大小</a:t>
            </a:r>
            <a:endParaRPr lang="zh-CN" altLang="en-US" sz="2400" b="1" strike="noStrike" noProof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9480" name="组合 19479"/>
          <p:cNvGrpSpPr/>
          <p:nvPr>
            <p:custDataLst>
              <p:tags r:id="rId4"/>
            </p:custDataLst>
          </p:nvPr>
        </p:nvGrpSpPr>
        <p:grpSpPr>
          <a:xfrm>
            <a:off x="3665537" y="1970912"/>
            <a:ext cx="966788" cy="671511"/>
            <a:chOff x="1797" y="1720"/>
            <a:chExt cx="812" cy="564"/>
          </a:xfrm>
        </p:grpSpPr>
        <p:sp>
          <p:nvSpPr>
            <p:cNvPr id="7" name="右箭头 6"/>
            <p:cNvSpPr/>
            <p:nvPr>
              <p:custDataLst>
                <p:tags r:id="rId19"/>
              </p:custDataLst>
            </p:nvPr>
          </p:nvSpPr>
          <p:spPr>
            <a:xfrm>
              <a:off x="1797" y="2104"/>
              <a:ext cx="812" cy="180"/>
            </a:xfrm>
            <a:prstGeom prst="rightArrow">
              <a:avLst/>
            </a:prstGeom>
            <a:gradFill rotWithShape="1">
              <a:gsLst>
                <a:gs pos="0">
                  <a:srgbClr val="F07474">
                    <a:tint val="50000"/>
                    <a:satMod val="300000"/>
                  </a:srgbClr>
                </a:gs>
                <a:gs pos="35000">
                  <a:srgbClr val="F07474">
                    <a:tint val="37000"/>
                    <a:satMod val="300000"/>
                  </a:srgbClr>
                </a:gs>
                <a:gs pos="100000">
                  <a:srgbClr val="F07474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07474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5pPr>
            </a:lstStyle>
            <a:p>
              <a:pPr lvl="0" algn="ctr" fontAlgn="base"/>
              <a:endParaRPr lang="zh-CN" altLang="en-US" sz="2400" b="1" strike="noStrike" noProof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" name="TextBox 7"/>
            <p:cNvSpPr txBox="1"/>
            <p:nvPr>
              <p:custDataLst>
                <p:tags r:id="rId20"/>
              </p:custDataLst>
            </p:nvPr>
          </p:nvSpPr>
          <p:spPr>
            <a:xfrm>
              <a:off x="1818" y="1720"/>
              <a:ext cx="675" cy="388"/>
            </a:xfrm>
            <a:prstGeom prst="rect">
              <a:avLst/>
            </a:prstGeom>
            <a:gradFill rotWithShape="1">
              <a:gsLst>
                <a:gs pos="0">
                  <a:srgbClr val="BECE37">
                    <a:shade val="51000"/>
                    <a:satMod val="130000"/>
                  </a:srgbClr>
                </a:gs>
                <a:gs pos="80000">
                  <a:srgbClr val="BECE37">
                    <a:shade val="93000"/>
                    <a:satMod val="130000"/>
                  </a:srgbClr>
                </a:gs>
                <a:gs pos="100000">
                  <a:srgbClr val="BECE37">
                    <a:shade val="94000"/>
                    <a:satMod val="135000"/>
                  </a:srgbClr>
                </a:gs>
              </a:gsLst>
              <a:lin ang="16200000" scaled="0"/>
            </a:gra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ea"/>
                </a:rPr>
                <a:t>比较</a:t>
              </a:r>
            </a:p>
          </p:txBody>
        </p:sp>
      </p:grpSp>
      <p:grpSp>
        <p:nvGrpSpPr>
          <p:cNvPr id="11" name="组合 10"/>
          <p:cNvGrpSpPr/>
          <p:nvPr>
            <p:custDataLst>
              <p:tags r:id="rId5"/>
            </p:custDataLst>
          </p:nvPr>
        </p:nvGrpSpPr>
        <p:grpSpPr>
          <a:xfrm>
            <a:off x="9561195" y="2228850"/>
            <a:ext cx="1415415" cy="1985010"/>
            <a:chOff x="7643875" y="3120218"/>
            <a:chExt cx="1664894" cy="1982713"/>
          </a:xfrm>
        </p:grpSpPr>
        <p:sp>
          <p:nvSpPr>
            <p:cNvPr id="9" name="手杖形箭头 8"/>
            <p:cNvSpPr/>
            <p:nvPr>
              <p:custDataLst>
                <p:tags r:id="rId17"/>
              </p:custDataLst>
            </p:nvPr>
          </p:nvSpPr>
          <p:spPr>
            <a:xfrm rot="5400000">
              <a:off x="7136384" y="3627708"/>
              <a:ext cx="1982713" cy="967732"/>
            </a:xfrm>
            <a:prstGeom prst="uturnArrow">
              <a:avLst>
                <a:gd name="adj1" fmla="val 25000"/>
                <a:gd name="adj2" fmla="val 25000"/>
                <a:gd name="adj3" fmla="val 38846"/>
                <a:gd name="adj4" fmla="val 43750"/>
                <a:gd name="adj5" fmla="val 75000"/>
              </a:avLst>
            </a:prstGeom>
            <a:solidFill>
              <a:srgbClr val="438ACA"/>
            </a:solidFill>
            <a:ln w="9525" cap="flat" cmpd="sng" algn="ctr">
              <a:solidFill>
                <a:srgbClr val="438ACA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ea"/>
              </a:endParaRPr>
            </a:p>
          </p:txBody>
        </p:sp>
        <p:sp>
          <p:nvSpPr>
            <p:cNvPr id="10" name="TextBox 9"/>
            <p:cNvSpPr txBox="1"/>
            <p:nvPr>
              <p:custDataLst>
                <p:tags r:id="rId18"/>
              </p:custDataLst>
            </p:nvPr>
          </p:nvSpPr>
          <p:spPr>
            <a:xfrm>
              <a:off x="8659692" y="3315556"/>
              <a:ext cx="649077" cy="1326879"/>
            </a:xfrm>
            <a:prstGeom prst="rect">
              <a:avLst/>
            </a:prstGeom>
            <a:solidFill>
              <a:srgbClr val="438ACA"/>
            </a:soli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ea"/>
                </a:rPr>
                <a:t>求比值</a:t>
              </a:r>
            </a:p>
          </p:txBody>
        </p:sp>
      </p:grpSp>
      <p:sp>
        <p:nvSpPr>
          <p:cNvPr id="13" name="左箭头 12"/>
          <p:cNvSpPr/>
          <p:nvPr>
            <p:custDataLst>
              <p:tags r:id="rId6"/>
            </p:custDataLst>
          </p:nvPr>
        </p:nvSpPr>
        <p:spPr>
          <a:xfrm>
            <a:off x="2880518" y="3904112"/>
            <a:ext cx="5054918" cy="214313"/>
          </a:xfrm>
          <a:prstGeom prst="leftArrow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ea"/>
            </a:endParaRPr>
          </a:p>
        </p:txBody>
      </p:sp>
      <p:sp>
        <p:nvSpPr>
          <p:cNvPr id="16" name="TextBox 15"/>
          <p:cNvSpPr txBox="1"/>
          <p:nvPr>
            <p:custDataLst>
              <p:tags r:id="rId7"/>
            </p:custDataLst>
          </p:nvPr>
        </p:nvSpPr>
        <p:spPr>
          <a:xfrm>
            <a:off x="1845945" y="3802380"/>
            <a:ext cx="1049655" cy="521970"/>
          </a:xfrm>
          <a:prstGeom prst="rect">
            <a:avLst/>
          </a:prstGeom>
          <a:noFill/>
          <a:ln w="25400" cap="flat" cmpd="sng" algn="ctr">
            <a:solidFill>
              <a:srgbClr val="7F64A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algn="ctr" defTabSz="914400" rtl="0" eaLnBrk="1" latinLnBrk="0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0" normalizeH="0" baseline="0">
                <a:latin typeface="华文楷体" panose="02010600040101010101" pitchFamily="2" charset="-122"/>
                <a:ea typeface="华文楷体" panose="02010600040101010101" pitchFamily="2" charset="-122"/>
              </a:rPr>
              <a:t>压强</a:t>
            </a:r>
          </a:p>
        </p:txBody>
      </p:sp>
      <p:grpSp>
        <p:nvGrpSpPr>
          <p:cNvPr id="12" name="组合 11"/>
          <p:cNvGrpSpPr/>
          <p:nvPr>
            <p:custDataLst>
              <p:tags r:id="rId8"/>
            </p:custDataLst>
          </p:nvPr>
        </p:nvGrpSpPr>
        <p:grpSpPr>
          <a:xfrm>
            <a:off x="7973619" y="3629263"/>
            <a:ext cx="1795208" cy="891540"/>
            <a:chOff x="9676" y="6329"/>
            <a:chExt cx="4293" cy="1872"/>
          </a:xfrm>
          <a:noFill/>
        </p:grpSpPr>
        <p:sp>
          <p:nvSpPr>
            <p:cNvPr id="19463" name="TextBox 11"/>
            <p:cNvSpPr txBox="1"/>
            <p:nvPr>
              <p:custDataLst>
                <p:tags r:id="rId15"/>
              </p:custDataLst>
            </p:nvPr>
          </p:nvSpPr>
          <p:spPr>
            <a:xfrm>
              <a:off x="9676" y="6329"/>
              <a:ext cx="4293" cy="1872"/>
            </a:xfrm>
            <a:prstGeom prst="rect">
              <a:avLst/>
            </a:prstGeom>
            <a:grpFill/>
            <a:ln w="25400" cap="flat" cmpd="sng">
              <a:solidFill>
                <a:srgbClr val="8064A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</a:t>
              </a:r>
              <a:r>
                <a:rPr lang="zh-CN" altLang="en-US" sz="26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压力</a:t>
              </a:r>
              <a:r>
                <a:rPr lang="en-US" altLang="zh-CN" sz="24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</a:t>
              </a:r>
            </a:p>
            <a:p>
              <a:r>
                <a:rPr lang="zh-CN" altLang="en-US" sz="24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altLang="en-US" sz="26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受力面积</a:t>
              </a:r>
              <a:endParaRPr lang="zh-CN" alt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cxnSp>
          <p:nvCxnSpPr>
            <p:cNvPr id="14" name="直接连接符 13"/>
            <p:cNvCxnSpPr/>
            <p:nvPr>
              <p:custDataLst>
                <p:tags r:id="rId16"/>
              </p:custDataLst>
            </p:nvPr>
          </p:nvCxnSpPr>
          <p:spPr>
            <a:xfrm>
              <a:off x="10015" y="7176"/>
              <a:ext cx="3272" cy="0"/>
            </a:xfrm>
            <a:prstGeom prst="line">
              <a:avLst/>
            </a:prstGeom>
            <a:grp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grpSp>
        <p:nvGrpSpPr>
          <p:cNvPr id="29" name="组合 28"/>
          <p:cNvGrpSpPr/>
          <p:nvPr>
            <p:custDataLst>
              <p:tags r:id="rId9"/>
            </p:custDataLst>
          </p:nvPr>
        </p:nvGrpSpPr>
        <p:grpSpPr>
          <a:xfrm>
            <a:off x="1820658" y="2921450"/>
            <a:ext cx="982028" cy="838676"/>
            <a:chOff x="1798" y="3777"/>
            <a:chExt cx="2062" cy="1761"/>
          </a:xfrm>
        </p:grpSpPr>
        <p:sp>
          <p:nvSpPr>
            <p:cNvPr id="20" name="上箭头 19"/>
            <p:cNvSpPr/>
            <p:nvPr>
              <p:custDataLst>
                <p:tags r:id="rId13"/>
              </p:custDataLst>
            </p:nvPr>
          </p:nvSpPr>
          <p:spPr>
            <a:xfrm>
              <a:off x="3303" y="3777"/>
              <a:ext cx="557" cy="1761"/>
            </a:xfrm>
            <a:prstGeom prst="upArrow">
              <a:avLst/>
            </a:prstGeom>
            <a:solidFill>
              <a:srgbClr val="FFBCBC"/>
            </a:solidFill>
            <a:ln w="9525" cap="flat" cmpd="sng" algn="ctr">
              <a:solidFill>
                <a:srgbClr val="FFBCBC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ea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14"/>
              </p:custDataLst>
            </p:nvPr>
          </p:nvSpPr>
          <p:spPr>
            <a:xfrm>
              <a:off x="1798" y="4198"/>
              <a:ext cx="1689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反映</a:t>
              </a:r>
            </a:p>
          </p:txBody>
        </p:sp>
      </p:grpSp>
      <p:sp>
        <p:nvSpPr>
          <p:cNvPr id="9217" name="TextBox 1"/>
          <p:cNvSpPr txBox="1"/>
          <p:nvPr>
            <p:custDataLst>
              <p:tags r:id="rId10"/>
            </p:custDataLst>
          </p:nvPr>
        </p:nvSpPr>
        <p:spPr>
          <a:xfrm>
            <a:off x="2880518" y="3513947"/>
            <a:ext cx="51574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物体所受压力的大小与受力面积之比</a:t>
            </a:r>
          </a:p>
        </p:txBody>
      </p:sp>
      <p:sp>
        <p:nvSpPr>
          <p:cNvPr id="37" name="TextBox 1"/>
          <p:cNvSpPr txBox="1"/>
          <p:nvPr>
            <p:custDataLst>
              <p:tags r:id="rId11"/>
            </p:custDataLst>
          </p:nvPr>
        </p:nvSpPr>
        <p:spPr>
          <a:xfrm>
            <a:off x="2934494" y="4044315"/>
            <a:ext cx="506920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 b="1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等于物体单位受力面积所受的压力</a:t>
            </a:r>
          </a:p>
        </p:txBody>
      </p:sp>
      <p:sp>
        <p:nvSpPr>
          <p:cNvPr id="22" name="文本框 21"/>
          <p:cNvSpPr txBox="1"/>
          <p:nvPr>
            <p:custDataLst>
              <p:tags r:id="rId12"/>
            </p:custDataLst>
          </p:nvPr>
        </p:nvSpPr>
        <p:spPr>
          <a:xfrm>
            <a:off x="335280" y="404495"/>
            <a:ext cx="1880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二、压强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  <p:cond evt="onBegin" delay="0">
                          <p:tn val="38"/>
                        </p:cond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  <p:cond evt="onBegin" delay="0">
                          <p:tn val="43"/>
                        </p:cond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  <p:cond evt="onBegin" delay="0">
                          <p:tn val="48"/>
                        </p:cond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  <p:cond evt="onBegin" delay="0">
                          <p:tn val="53"/>
                        </p:cond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3" grpId="0" animBg="1"/>
      <p:bldP spid="16" grpId="0" animBg="1"/>
      <p:bldP spid="9217" grpId="0"/>
      <p:bldP spid="37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1880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二、压强</a:t>
            </a:r>
          </a:p>
        </p:txBody>
      </p:sp>
      <p:sp>
        <p:nvSpPr>
          <p:cNvPr id="39938" name="Text Box 2"/>
          <p:cNvSpPr txBox="1"/>
          <p:nvPr>
            <p:custDataLst>
              <p:tags r:id="rId2"/>
            </p:custDataLst>
          </p:nvPr>
        </p:nvSpPr>
        <p:spPr>
          <a:xfrm>
            <a:off x="2783840" y="1412875"/>
            <a:ext cx="5662613" cy="49149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——表示压力作用效果的物理量。</a:t>
            </a:r>
          </a:p>
        </p:txBody>
      </p:sp>
      <p:sp>
        <p:nvSpPr>
          <p:cNvPr id="39940" name="Rectangle 4"/>
          <p:cNvSpPr txBox="1"/>
          <p:nvPr>
            <p:custDataLst>
              <p:tags r:id="rId3"/>
            </p:custDataLst>
          </p:nvPr>
        </p:nvSpPr>
        <p:spPr>
          <a:xfrm>
            <a:off x="1854835" y="1412875"/>
            <a:ext cx="976313" cy="491490"/>
          </a:xfrm>
          <a:prstGeom prst="rect">
            <a:avLst/>
          </a:prstGeom>
          <a:noFill/>
          <a:ln w="25400" cap="flat" cmpd="sng" algn="ctr">
            <a:solidFill>
              <a:srgbClr val="7F64A2"/>
            </a:solidFill>
            <a:prstDash val="solid"/>
          </a:ln>
          <a:effectLst/>
        </p:spPr>
        <p:txBody>
          <a:bodyPr wrap="square" rtlCol="0" anchor="t" anchorCtr="0">
            <a:spAutoFit/>
          </a:bodyPr>
          <a:lstStyle/>
          <a:p>
            <a:pPr lvl="0" algn="ctr">
              <a:spcBef>
                <a:spcPct val="50000"/>
              </a:spcBef>
              <a:buClrTx/>
              <a:buSzTx/>
              <a:buFont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压强</a:t>
            </a:r>
          </a:p>
        </p:txBody>
      </p:sp>
      <p:grpSp>
        <p:nvGrpSpPr>
          <p:cNvPr id="4" name="Group 7"/>
          <p:cNvGrpSpPr/>
          <p:nvPr>
            <p:custDataLst>
              <p:tags r:id="rId4"/>
            </p:custDataLst>
          </p:nvPr>
        </p:nvGrpSpPr>
        <p:grpSpPr>
          <a:xfrm>
            <a:off x="883285" y="2795588"/>
            <a:ext cx="2687638" cy="1295400"/>
            <a:chOff x="1152" y="2448"/>
            <a:chExt cx="1693" cy="816"/>
          </a:xfrm>
        </p:grpSpPr>
        <p:sp>
          <p:nvSpPr>
            <p:cNvPr id="37895" name="Rectangle 8"/>
            <p:cNvSpPr/>
            <p:nvPr>
              <p:custDataLst>
                <p:tags r:id="rId33"/>
              </p:custDataLst>
            </p:nvPr>
          </p:nvSpPr>
          <p:spPr>
            <a:xfrm>
              <a:off x="1152" y="2448"/>
              <a:ext cx="1680" cy="816"/>
            </a:xfrm>
            <a:prstGeom prst="rect">
              <a:avLst/>
            </a:prstGeom>
            <a:solidFill>
              <a:srgbClr val="FFFF99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b="1"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37896" name="Text Box 9"/>
            <p:cNvSpPr txBox="1"/>
            <p:nvPr>
              <p:custDataLst>
                <p:tags r:id="rId34"/>
              </p:custDataLst>
            </p:nvPr>
          </p:nvSpPr>
          <p:spPr>
            <a:xfrm>
              <a:off x="1152" y="2676"/>
              <a:ext cx="790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压强</a:t>
              </a:r>
              <a:r>
                <a:rPr lang="zh-CN" altLang="en-US" sz="2800" b="1">
                  <a:latin typeface="华文中宋" panose="02010600040101010101" charset="-122"/>
                  <a:ea typeface="华文中宋" panose="02010600040101010101" charset="-122"/>
                </a:rPr>
                <a:t> </a:t>
              </a:r>
              <a:r>
                <a:rPr lang="en-US" altLang="zh-CN" sz="2800" b="1">
                  <a:latin typeface="华文中宋" panose="02010600040101010101" charset="-122"/>
                  <a:ea typeface="华文中宋" panose="02010600040101010101" charset="-122"/>
                </a:rPr>
                <a:t>=</a:t>
              </a:r>
            </a:p>
          </p:txBody>
        </p:sp>
        <p:sp>
          <p:nvSpPr>
            <p:cNvPr id="37897" name="Line 10"/>
            <p:cNvSpPr/>
            <p:nvPr>
              <p:custDataLst>
                <p:tags r:id="rId35"/>
              </p:custDataLst>
            </p:nvPr>
          </p:nvSpPr>
          <p:spPr>
            <a:xfrm>
              <a:off x="1968" y="2856"/>
              <a:ext cx="720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898" name="Text Box 11"/>
            <p:cNvSpPr txBox="1"/>
            <p:nvPr>
              <p:custDataLst>
                <p:tags r:id="rId36"/>
              </p:custDataLst>
            </p:nvPr>
          </p:nvSpPr>
          <p:spPr>
            <a:xfrm>
              <a:off x="1972" y="2448"/>
              <a:ext cx="631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压力</a:t>
              </a:r>
            </a:p>
          </p:txBody>
        </p:sp>
        <p:sp>
          <p:nvSpPr>
            <p:cNvPr id="37899" name="Text Box 12"/>
            <p:cNvSpPr txBox="1"/>
            <p:nvPr>
              <p:custDataLst>
                <p:tags r:id="rId37"/>
              </p:custDataLst>
            </p:nvPr>
          </p:nvSpPr>
          <p:spPr>
            <a:xfrm>
              <a:off x="1832" y="2917"/>
              <a:ext cx="1013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受力面积</a:t>
              </a:r>
              <a:endParaRPr lang="zh-CN" altLang="en-US" sz="2800" b="1"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5" name="Group 13"/>
          <p:cNvGrpSpPr/>
          <p:nvPr>
            <p:custDataLst>
              <p:tags r:id="rId5"/>
            </p:custDataLst>
          </p:nvPr>
        </p:nvGrpSpPr>
        <p:grpSpPr>
          <a:xfrm>
            <a:off x="3778885" y="2795588"/>
            <a:ext cx="1447800" cy="1295400"/>
            <a:chOff x="2976" y="2448"/>
            <a:chExt cx="912" cy="816"/>
          </a:xfrm>
        </p:grpSpPr>
        <p:sp>
          <p:nvSpPr>
            <p:cNvPr id="37901" name="Rectangle 14"/>
            <p:cNvSpPr/>
            <p:nvPr>
              <p:custDataLst>
                <p:tags r:id="rId28"/>
              </p:custDataLst>
            </p:nvPr>
          </p:nvSpPr>
          <p:spPr>
            <a:xfrm>
              <a:off x="2976" y="2448"/>
              <a:ext cx="912" cy="816"/>
            </a:xfrm>
            <a:prstGeom prst="rect">
              <a:avLst/>
            </a:prstGeom>
            <a:solidFill>
              <a:srgbClr val="FFFF99"/>
            </a:solidFill>
            <a:ln w="9525">
              <a:noFill/>
            </a:ln>
          </p:spPr>
          <p:txBody>
            <a:bodyPr wrap="none" anchor="ctr" anchorCtr="0"/>
            <a:lstStyle/>
            <a:p>
              <a:pPr algn="ctr"/>
              <a:endPara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37902" name="Text Box 15"/>
            <p:cNvSpPr txBox="1"/>
            <p:nvPr>
              <p:custDataLst>
                <p:tags r:id="rId29"/>
              </p:custDataLst>
            </p:nvPr>
          </p:nvSpPr>
          <p:spPr>
            <a:xfrm>
              <a:off x="3024" y="2666"/>
              <a:ext cx="411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800" b="1" i="1">
                  <a:latin typeface="Times New Roman" panose="02020603050405020304" pitchFamily="18" charset="0"/>
                  <a:ea typeface="黑体" panose="02010609060101010101" pitchFamily="49" charset="-122"/>
                </a:rPr>
                <a:t>p=</a:t>
              </a:r>
              <a:r>
                <a:rPr lang="en-US" altLang="zh-CN" sz="2800" b="1" i="1">
                  <a:solidFill>
                    <a:srgbClr val="3333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37903" name="Line 16"/>
            <p:cNvSpPr/>
            <p:nvPr>
              <p:custDataLst>
                <p:tags r:id="rId30"/>
              </p:custDataLst>
            </p:nvPr>
          </p:nvSpPr>
          <p:spPr>
            <a:xfrm>
              <a:off x="3466" y="2816"/>
              <a:ext cx="336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904" name="Text Box 17"/>
            <p:cNvSpPr txBox="1"/>
            <p:nvPr>
              <p:custDataLst>
                <p:tags r:id="rId31"/>
              </p:custDataLst>
            </p:nvPr>
          </p:nvSpPr>
          <p:spPr>
            <a:xfrm>
              <a:off x="3514" y="2448"/>
              <a:ext cx="265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800" b="1" i="1"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</a:p>
          </p:txBody>
        </p:sp>
        <p:sp>
          <p:nvSpPr>
            <p:cNvPr id="37905" name="Text Box 18"/>
            <p:cNvSpPr txBox="1"/>
            <p:nvPr>
              <p:custDataLst>
                <p:tags r:id="rId32"/>
              </p:custDataLst>
            </p:nvPr>
          </p:nvSpPr>
          <p:spPr>
            <a:xfrm>
              <a:off x="3514" y="2880"/>
              <a:ext cx="240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800" b="1" i="1">
                  <a:latin typeface="Times New Roman" panose="02020603050405020304" pitchFamily="18" charset="0"/>
                  <a:ea typeface="黑体" panose="02010609060101010101" pitchFamily="49" charset="-122"/>
                </a:rPr>
                <a:t>S</a:t>
              </a:r>
            </a:p>
          </p:txBody>
        </p:sp>
      </p:grpSp>
      <p:sp>
        <p:nvSpPr>
          <p:cNvPr id="25" name="矩形 24"/>
          <p:cNvSpPr/>
          <p:nvPr>
            <p:custDataLst>
              <p:tags r:id="rId6"/>
            </p:custDataLst>
          </p:nvPr>
        </p:nvSpPr>
        <p:spPr>
          <a:xfrm>
            <a:off x="4250517" y="5615717"/>
            <a:ext cx="1964055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变形公式：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>
            <p:custDataLst>
              <p:tags r:id="rId7"/>
            </p:custDataLst>
          </p:nvPr>
        </p:nvGrpSpPr>
        <p:grpSpPr>
          <a:xfrm>
            <a:off x="6276221" y="5333247"/>
            <a:ext cx="1232631" cy="1158691"/>
            <a:chOff x="3950591" y="1271173"/>
            <a:chExt cx="1232631" cy="1069267"/>
          </a:xfrm>
        </p:grpSpPr>
        <p:sp>
          <p:nvSpPr>
            <p:cNvPr id="27" name="Text Box 10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3950591" y="1531843"/>
              <a:ext cx="797856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i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S</a:t>
              </a: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 =</a:t>
              </a:r>
            </a:p>
          </p:txBody>
        </p:sp>
        <p:sp>
          <p:nvSpPr>
            <p:cNvPr id="28" name="Line 11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630586" y="1936764"/>
              <a:ext cx="533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9" name="Text Box 12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4778944" y="1271173"/>
              <a:ext cx="404278" cy="661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i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F</a:t>
              </a:r>
            </a:p>
          </p:txBody>
        </p:sp>
        <p:sp>
          <p:nvSpPr>
            <p:cNvPr id="30" name="Text Box 13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4754109" y="1679233"/>
              <a:ext cx="364202" cy="661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i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p</a:t>
              </a:r>
            </a:p>
          </p:txBody>
        </p:sp>
      </p:grpSp>
      <p:sp>
        <p:nvSpPr>
          <p:cNvPr id="31" name="矩形 30"/>
          <p:cNvSpPr/>
          <p:nvPr>
            <p:custDataLst>
              <p:tags r:id="rId8"/>
            </p:custDataLst>
          </p:nvPr>
        </p:nvSpPr>
        <p:spPr>
          <a:xfrm>
            <a:off x="8040283" y="5589041"/>
            <a:ext cx="10550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i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F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=</a:t>
            </a:r>
            <a:r>
              <a:rPr lang="en-US" altLang="zh-CN" sz="2800" i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pS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2135505" y="450850"/>
            <a:ext cx="28752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常用字母</a:t>
            </a:r>
            <a:r>
              <a:rPr lang="zh-CN" altLang="en-US" sz="2800" b="1" i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 </a:t>
            </a:r>
            <a:r>
              <a:rPr lang="en-US" altLang="zh-CN" sz="2800" b="1" i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P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 表示。</a:t>
            </a:r>
            <a:endParaRPr lang="zh-CN" altLang="en-US" sz="2800" b="1">
              <a:solidFill>
                <a:srgbClr val="00206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40973" name="Text Box 13"/>
          <p:cNvSpPr txBox="1"/>
          <p:nvPr>
            <p:custDataLst>
              <p:tags r:id="rId10"/>
            </p:custDataLst>
          </p:nvPr>
        </p:nvSpPr>
        <p:spPr>
          <a:xfrm>
            <a:off x="1415415" y="4249103"/>
            <a:ext cx="4308475" cy="1091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专用名称叫帕斯卡（</a:t>
            </a:r>
            <a:r>
              <a:rPr lang="zh-CN" altLang="en-US" sz="26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pascal</a:t>
            </a: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）简称帕，符号为</a:t>
            </a:r>
            <a:r>
              <a:rPr lang="zh-CN" altLang="en-US" sz="26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Pa</a:t>
            </a:r>
          </a:p>
        </p:txBody>
      </p:sp>
      <p:sp>
        <p:nvSpPr>
          <p:cNvPr id="40974" name="Text Box 14"/>
          <p:cNvSpPr txBox="1"/>
          <p:nvPr>
            <p:custDataLst>
              <p:tags r:id="rId11"/>
            </p:custDataLst>
          </p:nvPr>
        </p:nvSpPr>
        <p:spPr>
          <a:xfrm>
            <a:off x="5411788" y="2270760"/>
            <a:ext cx="198120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牛顿（</a:t>
            </a:r>
            <a:r>
              <a:rPr lang="zh-CN" altLang="en-US" sz="26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</a:t>
            </a: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40975" name="Text Box 15"/>
          <p:cNvSpPr txBox="1"/>
          <p:nvPr>
            <p:custDataLst>
              <p:tags r:id="rId12"/>
            </p:custDataLst>
          </p:nvPr>
        </p:nvSpPr>
        <p:spPr>
          <a:xfrm>
            <a:off x="5411788" y="4152265"/>
            <a:ext cx="243840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平方米（</a:t>
            </a:r>
            <a:r>
              <a:rPr lang="zh-CN" altLang="en-US" sz="26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en-US" sz="2600" b="1" i="1" baseline="30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40976" name="Line 16"/>
          <p:cNvSpPr/>
          <p:nvPr>
            <p:custDataLst>
              <p:tags r:id="rId13"/>
            </p:custDataLst>
          </p:nvPr>
        </p:nvSpPr>
        <p:spPr>
          <a:xfrm flipH="1">
            <a:off x="3298190" y="3609340"/>
            <a:ext cx="636588" cy="6572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40977" name="Line 17"/>
          <p:cNvSpPr/>
          <p:nvPr>
            <p:custDataLst>
              <p:tags r:id="rId14"/>
            </p:custDataLst>
          </p:nvPr>
        </p:nvSpPr>
        <p:spPr>
          <a:xfrm flipV="1">
            <a:off x="5030788" y="2575560"/>
            <a:ext cx="381000" cy="3048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40978" name="Line 18"/>
          <p:cNvSpPr/>
          <p:nvPr>
            <p:custDataLst>
              <p:tags r:id="rId15"/>
            </p:custDataLst>
          </p:nvPr>
        </p:nvSpPr>
        <p:spPr>
          <a:xfrm>
            <a:off x="4954588" y="3923665"/>
            <a:ext cx="533400" cy="381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32" name="TextBox 6"/>
          <p:cNvSpPr txBox="1"/>
          <p:nvPr>
            <p:custDataLst>
              <p:tags r:id="rId16"/>
            </p:custDataLst>
          </p:nvPr>
        </p:nvSpPr>
        <p:spPr>
          <a:xfrm>
            <a:off x="6099651" y="3124412"/>
            <a:ext cx="4032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3" name="TextBox 7"/>
          <p:cNvSpPr txBox="1"/>
          <p:nvPr>
            <p:custDataLst>
              <p:tags r:id="rId17"/>
            </p:custDataLst>
          </p:nvPr>
        </p:nvSpPr>
        <p:spPr>
          <a:xfrm>
            <a:off x="6350397" y="3298005"/>
            <a:ext cx="53594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</a:t>
            </a:r>
            <a:r>
              <a:rPr lang="en-US" altLang="zh-CN" sz="2400" b="1" baseline="30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zh-CN" altLang="en-US" sz="2400" b="1" baseline="300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34" name="直接连接符 33"/>
          <p:cNvCxnSpPr/>
          <p:nvPr>
            <p:custDataLst>
              <p:tags r:id="rId18"/>
            </p:custDataLst>
          </p:nvPr>
        </p:nvCxnSpPr>
        <p:spPr>
          <a:xfrm flipV="1">
            <a:off x="6173946" y="3268477"/>
            <a:ext cx="453390" cy="37147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35" name="TextBox 10"/>
          <p:cNvSpPr txBox="1"/>
          <p:nvPr>
            <p:custDataLst>
              <p:tags r:id="rId19"/>
            </p:custDataLst>
          </p:nvPr>
        </p:nvSpPr>
        <p:spPr>
          <a:xfrm>
            <a:off x="6786404" y="3205136"/>
            <a:ext cx="9239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rPr>
              <a:t>=1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Pa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6" name="Rectangle 20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993140" y="3069084"/>
            <a:ext cx="3625613" cy="830997"/>
          </a:xfrm>
          <a:prstGeom prst="rect">
            <a:avLst/>
          </a:prstGeom>
          <a:noFill/>
          <a:ln w="25400" cap="flat" cmpd="sng" algn="ctr">
            <a:solidFill>
              <a:srgbClr val="FFBF53"/>
            </a:solidFill>
            <a:prstDash val="solid"/>
          </a:ln>
          <a:effectLst/>
        </p:spPr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5pPr>
          </a:lstStyle>
          <a:p>
            <a:pPr lvl="0" fontAlgn="base">
              <a:spcBef>
                <a:spcPct val="50000"/>
              </a:spcBef>
            </a:pPr>
            <a:r>
              <a:rPr lang="zh-CN" altLang="zh-CN" sz="2400" b="1" strike="noStrike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1Pa</a:t>
            </a:r>
            <a:r>
              <a:rPr lang="zh-CN" altLang="en-US" sz="2400" b="1" strike="noStrike" noProof="1">
                <a:solidFill>
                  <a:srgbClr val="3333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表示</a:t>
            </a:r>
            <a:r>
              <a:rPr lang="zh-CN" altLang="en-US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物体在</a:t>
            </a:r>
            <a:r>
              <a:rPr lang="en-US" altLang="zh-CN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1m</a:t>
            </a:r>
            <a:r>
              <a:rPr lang="en-US" altLang="zh-CN" sz="2400" b="1" strike="noStrike" baseline="30000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面积上受到的压力是</a:t>
            </a:r>
            <a:r>
              <a:rPr lang="zh-CN" altLang="zh-CN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</a:t>
            </a:r>
            <a:r>
              <a:rPr lang="zh-CN" altLang="en-US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41" name="TextBox 12"/>
          <p:cNvSpPr txBox="1"/>
          <p:nvPr>
            <p:custDataLst>
              <p:tags r:id="rId21"/>
            </p:custDataLst>
          </p:nvPr>
        </p:nvSpPr>
        <p:spPr>
          <a:xfrm>
            <a:off x="5896055" y="3268240"/>
            <a:ext cx="486965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endParaRPr lang="zh-CN" altLang="en-US" sz="24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3" name="下弧形箭头 42"/>
          <p:cNvSpPr/>
          <p:nvPr>
            <p:custDataLst>
              <p:tags r:id="rId22"/>
            </p:custDataLst>
          </p:nvPr>
        </p:nvSpPr>
        <p:spPr>
          <a:xfrm rot="21360000">
            <a:off x="4916646" y="3678529"/>
            <a:ext cx="1662589" cy="197644"/>
          </a:xfrm>
          <a:prstGeom prst="curvedUpArrow">
            <a:avLst/>
          </a:prstGeom>
          <a:solidFill>
            <a:srgbClr val="02B3C5"/>
          </a:solidFill>
          <a:ln w="25400" cap="flat" cmpd="sng" algn="ctr">
            <a:solidFill>
              <a:srgbClr val="02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sz="1350">
              <a:solidFill>
                <a:sysClr val="windowText" lastClr="000000"/>
              </a:solidFill>
            </a:endParaRPr>
          </a:p>
        </p:txBody>
      </p:sp>
      <p:sp>
        <p:nvSpPr>
          <p:cNvPr id="44" name="上弧形箭头 43"/>
          <p:cNvSpPr/>
          <p:nvPr>
            <p:custDataLst>
              <p:tags r:id="rId23"/>
            </p:custDataLst>
          </p:nvPr>
        </p:nvSpPr>
        <p:spPr>
          <a:xfrm rot="180000">
            <a:off x="4940935" y="2998920"/>
            <a:ext cx="1327785" cy="197168"/>
          </a:xfrm>
          <a:prstGeom prst="curvedDownArrow">
            <a:avLst/>
          </a:prstGeom>
          <a:solidFill>
            <a:srgbClr val="02B3C5"/>
          </a:solidFill>
          <a:ln w="25400" cap="flat" cmpd="sng" algn="ctr">
            <a:solidFill>
              <a:srgbClr val="02B3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sz="135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40" grpId="0" animBg="1"/>
      <p:bldP spid="25" grpId="0"/>
      <p:bldP spid="31" grpId="0"/>
      <p:bldP spid="12" grpId="0"/>
      <p:bldP spid="40973" grpId="0"/>
      <p:bldP spid="40974" grpId="0"/>
      <p:bldP spid="40975" grpId="0"/>
      <p:bldP spid="32" grpId="0"/>
      <p:bldP spid="33" grpId="0"/>
      <p:bldP spid="35" grpId="0"/>
      <p:bldP spid="36" grpId="0" animBg="1"/>
      <p:bldP spid="41" grpId="0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1594485" y="3716655"/>
            <a:ext cx="6602730" cy="293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25EAA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帕斯卡在1653年提出流体能传递压力的定律，即帕斯卡定律，并利用这一原理制成水压机。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他还制成注水器，继承伽利略和托里拆利的大气压实验，发现大气压随高度变化。国际单位制中压强的单位帕[斯卡]即以其姓氏命名。</a:t>
            </a: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1666240" y="2092325"/>
            <a:ext cx="639635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布莱士·帕斯卡（Blaise Pascal ）公元1623年6月19日出生于多姆山省奥弗涅地区的克莱蒙费朗，法国数学家、物理学家、哲学家、散文家。</a:t>
            </a:r>
          </a:p>
        </p:txBody>
      </p:sp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512608" y="1136276"/>
            <a:ext cx="2769127" cy="371121"/>
            <a:chOff x="1145412" y="947464"/>
            <a:chExt cx="2769127" cy="371121"/>
          </a:xfrm>
        </p:grpSpPr>
        <p:sp>
          <p:nvSpPr>
            <p:cNvPr id="14" name="文本框 13"/>
            <p:cNvSpPr txBox="1"/>
            <p:nvPr>
              <p:custDataLst>
                <p:tags r:id="rId8"/>
              </p:custDataLst>
            </p:nvPr>
          </p:nvSpPr>
          <p:spPr>
            <a:xfrm>
              <a:off x="1145412" y="947464"/>
              <a:ext cx="2640249" cy="275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440"/>
                </a:lnSpc>
              </a:pPr>
              <a:r>
                <a:rPr lang="zh-CN" altLang="en-US" sz="28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布莱士·帕斯卡</a:t>
              </a:r>
            </a:p>
          </p:txBody>
        </p:sp>
        <p:cxnSp>
          <p:nvCxnSpPr>
            <p:cNvPr id="30" name="直接连接符 29"/>
            <p:cNvCxnSpPr/>
            <p:nvPr>
              <p:custDataLst>
                <p:tags r:id="rId9"/>
              </p:custDataLst>
            </p:nvPr>
          </p:nvCxnSpPr>
          <p:spPr>
            <a:xfrm flipV="1">
              <a:off x="1220433" y="1302856"/>
              <a:ext cx="2694106" cy="15729"/>
            </a:xfrm>
            <a:prstGeom prst="line">
              <a:avLst/>
            </a:prstGeom>
            <a:noFill/>
            <a:ln w="44450" cap="flat" cmpd="thickThin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</p:grpSp>
      <p:pic>
        <p:nvPicPr>
          <p:cNvPr id="20" name="图片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623" y="2204409"/>
            <a:ext cx="2362552" cy="3081590"/>
          </a:xfrm>
          <a:prstGeom prst="ellipse">
            <a:avLst/>
          </a:prstGeom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文本框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rcRect b="22878"/>
          <a:stretch>
            <a:fillRect/>
          </a:stretch>
        </p:blipFill>
        <p:spPr>
          <a:xfrm>
            <a:off x="1234135" y="1460675"/>
            <a:ext cx="1481456" cy="456071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rcRect b="16446"/>
          <a:stretch>
            <a:fillRect/>
          </a:stretch>
        </p:blipFill>
        <p:spPr>
          <a:xfrm>
            <a:off x="1340815" y="3291406"/>
            <a:ext cx="1487553" cy="499201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335280" y="404495"/>
            <a:ext cx="2704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二、压强</a:t>
            </a:r>
            <a:r>
              <a:rPr lang="en-US" alt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en-US" altLang="zh-CN" sz="3200" i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en-US" alt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704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二、压强</a:t>
            </a:r>
            <a:r>
              <a:rPr lang="en-US" alt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en-US" altLang="zh-CN" sz="3200" i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en-US" alt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</a:p>
        </p:txBody>
      </p:sp>
      <p:sp>
        <p:nvSpPr>
          <p:cNvPr id="40" name="文本框 39"/>
          <p:cNvSpPr txBox="1"/>
          <p:nvPr>
            <p:custDataLst>
              <p:tags r:id="rId2"/>
            </p:custDataLst>
          </p:nvPr>
        </p:nvSpPr>
        <p:spPr>
          <a:xfrm>
            <a:off x="4512310" y="980440"/>
            <a:ext cx="3507105" cy="5835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正确理解受力面积</a:t>
            </a:r>
          </a:p>
        </p:txBody>
      </p:sp>
      <p:grpSp>
        <p:nvGrpSpPr>
          <p:cNvPr id="16" name="组合 15"/>
          <p:cNvGrpSpPr/>
          <p:nvPr>
            <p:custDataLst>
              <p:tags r:id="rId3"/>
            </p:custDataLst>
          </p:nvPr>
        </p:nvGrpSpPr>
        <p:grpSpPr>
          <a:xfrm>
            <a:off x="1094367" y="1365900"/>
            <a:ext cx="1232630" cy="1203131"/>
            <a:chOff x="3950592" y="1271173"/>
            <a:chExt cx="1232630" cy="1203131"/>
          </a:xfrm>
        </p:grpSpPr>
        <p:sp>
          <p:nvSpPr>
            <p:cNvPr id="17" name="Text Box 10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950592" y="1531843"/>
              <a:ext cx="679994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i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p</a:t>
              </a:r>
              <a:r>
                <a:rPr lang="en-US" altLang="zh-CN" sz="28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 =</a:t>
              </a:r>
            </a:p>
          </p:txBody>
        </p:sp>
        <p:sp>
          <p:nvSpPr>
            <p:cNvPr id="18" name="Line 11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4630586" y="1936764"/>
              <a:ext cx="5334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9" name="Text Box 12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4778944" y="1271173"/>
              <a:ext cx="404278" cy="661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i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F</a:t>
              </a:r>
            </a:p>
          </p:txBody>
        </p:sp>
        <p:sp>
          <p:nvSpPr>
            <p:cNvPr id="20" name="Text Box 13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4748447" y="1813097"/>
              <a:ext cx="364202" cy="661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i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S</a:t>
              </a:r>
            </a:p>
          </p:txBody>
        </p:sp>
      </p:grpSp>
      <p:grpSp>
        <p:nvGrpSpPr>
          <p:cNvPr id="21" name="组合 20"/>
          <p:cNvGrpSpPr/>
          <p:nvPr>
            <p:custDataLst>
              <p:tags r:id="rId4"/>
            </p:custDataLst>
          </p:nvPr>
        </p:nvGrpSpPr>
        <p:grpSpPr>
          <a:xfrm>
            <a:off x="2542551" y="1574573"/>
            <a:ext cx="9117106" cy="1050179"/>
            <a:chOff x="2051743" y="1789838"/>
            <a:chExt cx="9117106" cy="1050179"/>
          </a:xfrm>
        </p:grpSpPr>
        <p:sp>
          <p:nvSpPr>
            <p:cNvPr id="2" name="文本框 1"/>
            <p:cNvSpPr txBox="1"/>
            <p:nvPr>
              <p:custDataLst>
                <p:tags r:id="rId19"/>
              </p:custDataLst>
            </p:nvPr>
          </p:nvSpPr>
          <p:spPr>
            <a:xfrm>
              <a:off x="2051743" y="1789838"/>
              <a:ext cx="9117106" cy="49149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lvl="0" algn="l">
                <a:buClrTx/>
                <a:buSzTx/>
              </a:pPr>
              <a:r>
                <a:rPr lang="zh-CN" altLang="en-US" sz="26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公式中的S是受力面积，它是施力物体挤压受力物体时，</a:t>
              </a:r>
            </a:p>
          </p:txBody>
        </p:sp>
        <p:sp>
          <p:nvSpPr>
            <p:cNvPr id="23" name="矩形 22"/>
            <p:cNvSpPr/>
            <p:nvPr>
              <p:custDataLst>
                <p:tags r:id="rId20"/>
              </p:custDataLst>
            </p:nvPr>
          </p:nvSpPr>
          <p:spPr>
            <a:xfrm>
              <a:off x="2077394" y="2348527"/>
              <a:ext cx="3484880" cy="4914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60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两者相互接触的面积</a:t>
              </a:r>
              <a:r>
                <a:rPr lang="zh-CN" altLang="en-US" sz="2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微软雅黑" panose="020B0503020204020204" pitchFamily="34" charset="-122"/>
                </a:rPr>
                <a:t>。</a:t>
              </a:r>
              <a:endParaRPr lang="zh-CN" altLang="en-US" sz="2600">
                <a:solidFill>
                  <a:prstClr val="black"/>
                </a:solidFill>
              </a:endParaRPr>
            </a:p>
          </p:txBody>
        </p:sp>
      </p:grpSp>
      <p:sp>
        <p:nvSpPr>
          <p:cNvPr id="4" name="Rectangle 2"/>
          <p:cNvSpPr txBox="1">
            <a:spLocks noRot="1"/>
          </p:cNvSpPr>
          <p:nvPr>
            <p:custDataLst>
              <p:tags r:id="rId5"/>
            </p:custDataLst>
          </p:nvPr>
        </p:nvSpPr>
        <p:spPr>
          <a:xfrm>
            <a:off x="1298831" y="2918653"/>
            <a:ext cx="4422630" cy="2414595"/>
          </a:xfrm>
          <a:prstGeom prst="rect">
            <a:avLst/>
          </a:prstGeom>
        </p:spPr>
        <p:txBody>
          <a:bodyPr vert="horz" wrap="square" lIns="68411" tIns="34205" rIns="68411" bIns="34205" rtlCol="0" anchor="t">
            <a:noAutofit/>
          </a:bodyPr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 pitchFamily="34" charset="0"/>
              </a:defRPr>
            </a:lvl9pPr>
          </a:lstStyle>
          <a:p>
            <a:pPr indent="0">
              <a:lnSpc>
                <a:spcPts val="3300"/>
              </a:lnSpc>
              <a:spcBef>
                <a:spcPct val="0"/>
              </a:spcBef>
              <a:buClr>
                <a:srgbClr val="0563C1"/>
              </a:buClr>
              <a:buSzPct val="75000"/>
              <a:buFont typeface="Arial" panose="020B0604020202020204" pitchFamily="34" charset="0"/>
              <a:buNone/>
            </a:pPr>
            <a:r>
              <a:rPr lang="zh-CN" altLang="en-US" sz="2200">
                <a:solidFill>
                  <a:srgbClr val="002060"/>
                </a:solidFill>
                <a:cs typeface="Times New Roman" panose="02020603050405020304" pitchFamily="18" charset="0"/>
              </a:rPr>
              <a:t>     </a:t>
            </a:r>
            <a:r>
              <a:rPr lang="zh-CN" altLang="en-US" sz="2400" b="1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边长为10cm的正方体铝块，放在面积为0.9m</a:t>
            </a:r>
            <a:r>
              <a:rPr lang="zh-CN" altLang="en-US" sz="2400" b="1" baseline="30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的桌面上，</a:t>
            </a:r>
            <a:r>
              <a:rPr lang="zh-CN" altLang="en-US" sz="2400" b="1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受力面积是_________m</a:t>
            </a:r>
            <a:r>
              <a:rPr lang="zh-CN" altLang="en-US" sz="2400" b="1" baseline="30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2</a:t>
            </a:r>
            <a:r>
              <a:rPr lang="zh-CN" altLang="en-US" sz="2400" b="1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；</a:t>
            </a:r>
          </a:p>
          <a:p>
            <a:pPr indent="0">
              <a:lnSpc>
                <a:spcPts val="3300"/>
              </a:lnSpc>
              <a:spcBef>
                <a:spcPct val="0"/>
              </a:spcBef>
              <a:buClr>
                <a:srgbClr val="0563C1"/>
              </a:buClr>
              <a:buSzPct val="75000"/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      若放在面积为10cm</a:t>
            </a:r>
            <a:r>
              <a:rPr lang="zh-CN" altLang="en-US" sz="2400" b="1" baseline="30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2</a:t>
            </a:r>
            <a:r>
              <a:rPr lang="zh-CN" altLang="en-US" sz="2400" b="1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的桌面上，受力面积是________m</a:t>
            </a:r>
            <a:r>
              <a:rPr lang="zh-CN" altLang="en-US" sz="2400" b="1" baseline="30000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2</a:t>
            </a:r>
            <a:r>
              <a:rPr lang="zh-CN" altLang="en-US" sz="2400" b="1">
                <a:solidFill>
                  <a:schemeClr val="tx1"/>
                </a:solidFill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。</a:t>
            </a: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3575764" y="3785087"/>
            <a:ext cx="662325" cy="4596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395" b="1">
                <a:solidFill>
                  <a:srgbClr val="C00000"/>
                </a:solidFill>
                <a:latin typeface="Times New Roman" panose="02020603050405020304"/>
                <a:ea typeface="楷体" panose="02010609060101010101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10</a:t>
            </a:r>
            <a:r>
              <a:rPr lang="en-US" altLang="zh-CN" sz="2395" b="1" baseline="30000">
                <a:solidFill>
                  <a:srgbClr val="C00000"/>
                </a:solidFill>
                <a:latin typeface="Times New Roman" panose="02020603050405020304"/>
                <a:ea typeface="楷体" panose="02010609060101010101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-2</a:t>
            </a:r>
          </a:p>
        </p:txBody>
      </p:sp>
      <p:sp>
        <p:nvSpPr>
          <p:cNvPr id="29" name="文本框 28"/>
          <p:cNvSpPr txBox="1"/>
          <p:nvPr>
            <p:custDataLst>
              <p:tags r:id="rId7"/>
            </p:custDataLst>
          </p:nvPr>
        </p:nvSpPr>
        <p:spPr>
          <a:xfrm>
            <a:off x="4295837" y="4509109"/>
            <a:ext cx="662325" cy="4596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395" b="1">
                <a:solidFill>
                  <a:srgbClr val="C00000"/>
                </a:solidFill>
                <a:latin typeface="Times New Roman" panose="02020603050405020304"/>
                <a:ea typeface="楷体" panose="02010609060101010101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10</a:t>
            </a:r>
            <a:r>
              <a:rPr lang="en-US" altLang="zh-CN" sz="2395" b="1" baseline="30000">
                <a:solidFill>
                  <a:srgbClr val="C00000"/>
                </a:solidFill>
                <a:latin typeface="Times New Roman" panose="02020603050405020304"/>
                <a:ea typeface="楷体" panose="02010609060101010101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-3</a:t>
            </a:r>
          </a:p>
        </p:txBody>
      </p:sp>
      <p:pic>
        <p:nvPicPr>
          <p:cNvPr id="36" name="Picture 4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duotone>
              <a:srgbClr val="5B9BD5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7981075" y="5729004"/>
            <a:ext cx="594122" cy="3726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4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duotone>
              <a:srgbClr val="4472C4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7558485" y="3943959"/>
            <a:ext cx="1323975" cy="714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Picture 4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duotone>
              <a:srgbClr val="E7E6E6">
                <a:shade val="45000"/>
                <a:satMod val="135000"/>
              </a:srgbClr>
              <a:prstClr val="white"/>
            </a:duotone>
          </a:blip>
          <a:srcRect l="14633" r="16826"/>
          <a:stretch>
            <a:fillRect/>
          </a:stretch>
        </p:blipFill>
        <p:spPr>
          <a:xfrm>
            <a:off x="8865553" y="2674752"/>
            <a:ext cx="684848" cy="842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4"/>
          <p:cNvSpPr txBox="1"/>
          <p:nvPr>
            <p:custDataLst>
              <p:tags r:id="rId11"/>
            </p:custDataLst>
          </p:nvPr>
        </p:nvSpPr>
        <p:spPr>
          <a:xfrm>
            <a:off x="8904367" y="3644874"/>
            <a:ext cx="1960484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altLang="zh-CN" sz="1800" b="1" i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S=</a:t>
            </a:r>
            <a:r>
              <a:rPr lang="en-US" altLang="zh-CN" sz="1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10cm×10cm</a:t>
            </a:r>
          </a:p>
          <a:p>
            <a:pPr lvl="0"/>
            <a:r>
              <a:rPr lang="en-US" altLang="zh-CN" sz="1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=100cm</a:t>
            </a:r>
            <a:r>
              <a:rPr lang="en-US" altLang="zh-CN" sz="1800" b="1" baseline="30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1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 </a:t>
            </a:r>
            <a:r>
              <a:rPr lang="en-US" altLang="zh-CN" sz="1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10</a:t>
            </a:r>
            <a:r>
              <a:rPr lang="en-US" altLang="zh-CN" sz="1800" b="1" baseline="30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-2</a:t>
            </a:r>
            <a:r>
              <a:rPr lang="en-US" altLang="zh-CN" sz="1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m</a:t>
            </a:r>
            <a:r>
              <a:rPr lang="en-US" altLang="zh-CN" sz="1800" b="1" baseline="30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2</a:t>
            </a:r>
          </a:p>
        </p:txBody>
      </p:sp>
      <p:sp>
        <p:nvSpPr>
          <p:cNvPr id="41" name="Line 36"/>
          <p:cNvSpPr/>
          <p:nvPr>
            <p:custDataLst>
              <p:tags r:id="rId12"/>
            </p:custDataLst>
          </p:nvPr>
        </p:nvSpPr>
        <p:spPr>
          <a:xfrm flipV="1">
            <a:off x="8423116" y="3832076"/>
            <a:ext cx="481250" cy="244994"/>
          </a:xfrm>
          <a:prstGeom prst="line">
            <a:avLst/>
          </a:prstGeom>
          <a:ln w="9525" cap="flat" cmpd="sng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42" name="Line 34"/>
          <p:cNvSpPr/>
          <p:nvPr>
            <p:custDataLst>
              <p:tags r:id="rId13"/>
            </p:custDataLst>
          </p:nvPr>
        </p:nvSpPr>
        <p:spPr>
          <a:xfrm>
            <a:off x="7893050" y="4076832"/>
            <a:ext cx="676751" cy="476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pic>
        <p:nvPicPr>
          <p:cNvPr id="43" name="Picture 4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>
            <a:duotone>
              <a:srgbClr val="E7E6E6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8745217" y="4474176"/>
            <a:ext cx="976633" cy="8021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Line 38"/>
          <p:cNvSpPr/>
          <p:nvPr>
            <p:custDataLst>
              <p:tags r:id="rId15"/>
            </p:custDataLst>
          </p:nvPr>
        </p:nvSpPr>
        <p:spPr>
          <a:xfrm flipV="1">
            <a:off x="8421367" y="5415632"/>
            <a:ext cx="782479" cy="313373"/>
          </a:xfrm>
          <a:prstGeom prst="line">
            <a:avLst/>
          </a:prstGeom>
          <a:ln w="9525" cap="flat" cmpd="sng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45" name="Line 35"/>
          <p:cNvSpPr/>
          <p:nvPr>
            <p:custDataLst>
              <p:tags r:id="rId16"/>
            </p:custDataLst>
          </p:nvPr>
        </p:nvSpPr>
        <p:spPr>
          <a:xfrm>
            <a:off x="8142285" y="5729004"/>
            <a:ext cx="262890" cy="95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46" name="矩形 45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936765" y="5209344"/>
            <a:ext cx="3695386" cy="1527175"/>
          </a:xfrm>
          <a:prstGeom prst="rect">
            <a:avLst/>
          </a:prstGeom>
          <a:noFill/>
          <a:ln w="19050">
            <a:solidFill>
              <a:srgbClr val="9177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5AA3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面积单位换算关系：</a:t>
            </a:r>
          </a:p>
          <a:p>
            <a:pPr algn="ctr" eaLnBrk="0" hangingPunct="0">
              <a:lnSpc>
                <a:spcPts val="2800"/>
              </a:lnSpc>
            </a:pPr>
            <a:r>
              <a:rPr lang="en-US" altLang="zh-CN" sz="2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1m</a:t>
            </a:r>
            <a:r>
              <a:rPr lang="en-US" altLang="zh-CN" sz="2000" baseline="30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=10</a:t>
            </a:r>
            <a:r>
              <a:rPr lang="en-US" altLang="zh-CN" sz="2000" baseline="30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dm</a:t>
            </a:r>
            <a:r>
              <a:rPr lang="en-US" altLang="zh-CN" sz="2000" baseline="30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 </a:t>
            </a:r>
            <a:r>
              <a:rPr lang="zh-CN" altLang="en-US" sz="2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2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algn="ctr" eaLnBrk="0" hangingPunct="0">
              <a:lnSpc>
                <a:spcPts val="2800"/>
              </a:lnSpc>
            </a:pPr>
            <a:r>
              <a:rPr lang="en-US" altLang="zh-CN" sz="2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1dm</a:t>
            </a:r>
            <a:r>
              <a:rPr lang="en-US" altLang="zh-CN" sz="2000" baseline="30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 </a:t>
            </a:r>
            <a:r>
              <a:rPr lang="en-US" altLang="zh-CN" sz="2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=10</a:t>
            </a:r>
            <a:r>
              <a:rPr lang="en-US" altLang="zh-CN" sz="2000" baseline="30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cm</a:t>
            </a:r>
            <a:r>
              <a:rPr lang="en-US" altLang="zh-CN" sz="2000" baseline="30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 </a:t>
            </a:r>
          </a:p>
          <a:p>
            <a:pPr algn="ctr" eaLnBrk="0" hangingPunct="0">
              <a:lnSpc>
                <a:spcPts val="2800"/>
              </a:lnSpc>
            </a:pPr>
            <a:r>
              <a:rPr lang="en-US" altLang="zh-CN" sz="2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1cm</a:t>
            </a:r>
            <a:r>
              <a:rPr lang="en-US" altLang="zh-CN" sz="2000" baseline="30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 </a:t>
            </a:r>
            <a:r>
              <a:rPr lang="en-US" altLang="zh-CN" sz="2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=10</a:t>
            </a:r>
            <a:r>
              <a:rPr lang="en-US" altLang="zh-CN" sz="2000" baseline="30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mm</a:t>
            </a:r>
            <a:r>
              <a:rPr lang="en-US" altLang="zh-CN" sz="2000" baseline="30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 </a:t>
            </a:r>
          </a:p>
        </p:txBody>
      </p:sp>
      <p:sp>
        <p:nvSpPr>
          <p:cNvPr id="47" name="Text Box 44"/>
          <p:cNvSpPr txBox="1"/>
          <p:nvPr>
            <p:custDataLst>
              <p:tags r:id="rId18"/>
            </p:custDataLst>
          </p:nvPr>
        </p:nvSpPr>
        <p:spPr>
          <a:xfrm>
            <a:off x="9169573" y="5262293"/>
            <a:ext cx="1104554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altLang="zh-CN" sz="1800" b="1" i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altLang="zh-CN" sz="1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=10cm</a:t>
            </a:r>
            <a:r>
              <a:rPr lang="en-US" altLang="zh-CN" sz="1800" b="1" baseline="30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</a:p>
          <a:p>
            <a:pPr lvl="0"/>
            <a:r>
              <a:rPr lang="en-US" altLang="zh-CN" sz="1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 </a:t>
            </a:r>
            <a:r>
              <a:rPr lang="en-US" altLang="zh-CN" sz="1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10</a:t>
            </a:r>
            <a:r>
              <a:rPr lang="en-US" altLang="zh-CN" sz="1800" b="1" baseline="30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-3</a:t>
            </a:r>
            <a:r>
              <a:rPr lang="en-US" altLang="zh-CN" sz="1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m</a:t>
            </a:r>
            <a:r>
              <a:rPr lang="en-US" altLang="zh-CN" sz="1800" b="1" baseline="30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98 0.11015 L 3.88889E-06 3.06931E-06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" y="-57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81 0.08911 L 3.88889E-06 2.9703E-07" pathEditMode="relative" rAng="0" ptsTypes="AA">
                                      <p:cBhvr>
                                        <p:cTn id="68" dur="2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6" y="-43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5" grpId="0"/>
      <p:bldP spid="46" grpId="0" animBg="1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/>
          <p:nvPr>
            <p:custDataLst>
              <p:tags r:id="rId1"/>
            </p:custDataLst>
          </p:nvPr>
        </p:nvSpPr>
        <p:spPr bwMode="auto">
          <a:xfrm>
            <a:off x="1703546" y="693076"/>
            <a:ext cx="8207375" cy="977265"/>
          </a:xfrm>
          <a:prstGeom prst="rect">
            <a:avLst/>
          </a:prstGeom>
          <a:noFill/>
          <a:ln w="9525">
            <a:noFill/>
          </a:ln>
        </p:spPr>
        <p:txBody>
          <a:bodyPr wrap="none" rtlCol="0" anchor="t" anchorCtr="0">
            <a:no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例：水平桌面上放一本书，书所受的重力为3N，</a:t>
            </a:r>
          </a:p>
          <a:p>
            <a:pPr lvl="0" algn="l">
              <a:spcBef>
                <a:spcPct val="50000"/>
              </a:spcBef>
              <a:buClrTx/>
              <a:buSzTx/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与桌面的接触面积为5×10</a:t>
            </a:r>
            <a:r>
              <a:rPr lang="zh-CN" altLang="en-US" sz="2800" baseline="30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-2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m</a:t>
            </a:r>
            <a:r>
              <a:rPr lang="zh-CN" altLang="en-US" sz="2800" baseline="30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，计算书对桌面的压强。</a:t>
            </a:r>
          </a:p>
        </p:txBody>
      </p:sp>
      <p:sp>
        <p:nvSpPr>
          <p:cNvPr id="3079" name="TextBox 3"/>
          <p:cNvSpPr txBox="1"/>
          <p:nvPr>
            <p:custDataLst>
              <p:tags r:id="rId2"/>
            </p:custDataLst>
          </p:nvPr>
        </p:nvSpPr>
        <p:spPr>
          <a:xfrm>
            <a:off x="3330655" y="2525448"/>
            <a:ext cx="91797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即：</a:t>
            </a:r>
          </a:p>
        </p:txBody>
      </p:sp>
      <p:sp>
        <p:nvSpPr>
          <p:cNvPr id="3080" name="TextBox 4"/>
          <p:cNvSpPr txBox="1"/>
          <p:nvPr>
            <p:custDataLst>
              <p:tags r:id="rId3"/>
            </p:custDataLst>
          </p:nvPr>
        </p:nvSpPr>
        <p:spPr>
          <a:xfrm>
            <a:off x="1907858" y="2037054"/>
            <a:ext cx="6730841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解：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书对水平桌面的压力等于它的重力，</a:t>
            </a:r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4195048" y="2525448"/>
            <a:ext cx="1685077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＝</a:t>
            </a:r>
            <a:r>
              <a:rPr lang="en-US" altLang="zh-CN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G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＝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 N</a:t>
            </a:r>
            <a:endParaRPr lang="zh-CN" altLang="en-US" sz="24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2641283" y="3158861"/>
            <a:ext cx="2350323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桌面的受力面积</a:t>
            </a:r>
          </a:p>
        </p:txBody>
      </p:sp>
      <p:sp>
        <p:nvSpPr>
          <p:cNvPr id="8" name="TextBox 7"/>
          <p:cNvSpPr txBox="1"/>
          <p:nvPr>
            <p:custDataLst>
              <p:tags r:id="rId6"/>
            </p:custDataLst>
          </p:nvPr>
        </p:nvSpPr>
        <p:spPr>
          <a:xfrm>
            <a:off x="4991606" y="3150767"/>
            <a:ext cx="2018501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S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＝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5×10</a:t>
            </a:r>
            <a:r>
              <a:rPr lang="en-US" altLang="zh-CN" sz="2400" b="1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-2 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en-US" altLang="zh-CN" sz="2400" b="1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endParaRPr lang="zh-CN" altLang="en-US" sz="24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7"/>
            </p:custDataLst>
          </p:nvPr>
        </p:nvSpPr>
        <p:spPr>
          <a:xfrm>
            <a:off x="2476976" y="3928957"/>
            <a:ext cx="1422184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所以压强</a:t>
            </a:r>
          </a:p>
        </p:txBody>
      </p:sp>
      <p:graphicFrame>
        <p:nvGraphicFramePr>
          <p:cNvPr id="3074" name="对象 3073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3958709" y="3753935"/>
          <a:ext cx="3502819" cy="788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1854200" imgH="431800" progId="Equation.DSMT4">
                  <p:embed/>
                </p:oleObj>
              </mc:Choice>
              <mc:Fallback>
                <p:oleObj r:id="rId12" imgW="1854200" imgH="4318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958709" y="3753935"/>
                        <a:ext cx="3502819" cy="78819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5" name="TextBox 10"/>
          <p:cNvSpPr txBox="1"/>
          <p:nvPr>
            <p:custDataLst>
              <p:tags r:id="rId9"/>
            </p:custDataLst>
          </p:nvPr>
        </p:nvSpPr>
        <p:spPr>
          <a:xfrm>
            <a:off x="2641283" y="4568198"/>
            <a:ext cx="4320779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答：书对桌面的压强为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60 Pa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8" b="10014"/>
          <a:stretch>
            <a:fillRect/>
          </a:stretch>
        </p:blipFill>
        <p:spPr>
          <a:xfrm>
            <a:off x="8184809" y="2780563"/>
            <a:ext cx="2193720" cy="1461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  <p:bldP spid="3080" grpId="0"/>
      <p:bldP spid="6" grpId="0"/>
      <p:bldP spid="7" grpId="0"/>
      <p:bldP spid="8" grpId="0"/>
      <p:bldP spid="9" grpId="0"/>
      <p:bldP spid="308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/>
          <p:nvPr>
            <p:custDataLst>
              <p:tags r:id="rId1"/>
            </p:custDataLst>
          </p:nvPr>
        </p:nvSpPr>
        <p:spPr>
          <a:xfrm>
            <a:off x="5492750" y="631825"/>
            <a:ext cx="16751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小数据</a:t>
            </a:r>
          </a:p>
        </p:txBody>
      </p:sp>
      <p:sp>
        <p:nvSpPr>
          <p:cNvPr id="41987" name="Text Box 3"/>
          <p:cNvSpPr txBox="1"/>
          <p:nvPr>
            <p:custDataLst>
              <p:tags r:id="rId2"/>
            </p:custDataLst>
          </p:nvPr>
        </p:nvSpPr>
        <p:spPr>
          <a:xfrm>
            <a:off x="1991995" y="3140710"/>
            <a:ext cx="58648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成年人站立时对地面的压强约为1×10</a:t>
            </a:r>
            <a:r>
              <a:rPr lang="zh-CN" altLang="en-US" sz="2400" b="1" baseline="300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4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</a:t>
            </a:r>
            <a:r>
              <a:rPr lang="zh-CN" altLang="en-US" sz="2400" b="1" i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Pa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991995" y="3773170"/>
            <a:ext cx="61226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成年人行走时对地面的压强约为2×10</a:t>
            </a:r>
            <a:r>
              <a:rPr lang="zh-CN" altLang="en-US" sz="2400" b="1" baseline="300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4 </a:t>
            </a:r>
            <a:r>
              <a:rPr lang="zh-CN" altLang="en-US" sz="2400" b="1" i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Pa</a:t>
            </a:r>
          </a:p>
        </p:txBody>
      </p:sp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2704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二、压强</a:t>
            </a:r>
            <a:r>
              <a:rPr lang="en-US" alt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en-US" altLang="zh-CN" sz="3200" i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en-US" alt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991995" y="1772920"/>
            <a:ext cx="62769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一张纸平放时对桌面的压强约1</a:t>
            </a:r>
            <a:r>
              <a:rPr lang="zh-CN" altLang="en-US" sz="2400" b="1" i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Pa</a:t>
            </a: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1991995" y="2493010"/>
            <a:ext cx="62769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一本书平放时对桌面的压强约</a:t>
            </a:r>
            <a:r>
              <a:rPr lang="en-US" altLang="zh-CN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60</a:t>
            </a:r>
            <a:r>
              <a:rPr lang="zh-CN" altLang="en-US" sz="2400" b="1" i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Pa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7" grpId="0"/>
      <p:bldP spid="2" grpId="0"/>
      <p:bldP spid="7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7303" y="1355284"/>
            <a:ext cx="5376047" cy="860425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①书包带为什么做得比较宽？  </a:t>
            </a:r>
          </a:p>
          <a:p>
            <a:pPr lvl="0" algn="l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②菜刀的刃为什么磨得比较薄？</a:t>
            </a:r>
          </a:p>
        </p:txBody>
      </p:sp>
      <p:sp>
        <p:nvSpPr>
          <p:cNvPr id="29" name="文本框 28"/>
          <p:cNvSpPr txBox="1"/>
          <p:nvPr>
            <p:custDataLst>
              <p:tags r:id="rId2"/>
            </p:custDataLst>
          </p:nvPr>
        </p:nvSpPr>
        <p:spPr bwMode="auto">
          <a:xfrm>
            <a:off x="2275086" y="2157724"/>
            <a:ext cx="5007820" cy="398780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③为什么啄木鸟的嘴强直如凿？</a:t>
            </a:r>
          </a:p>
        </p:txBody>
      </p:sp>
      <p:sp>
        <p:nvSpPr>
          <p:cNvPr id="30" name="文本框 2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87805" y="5166360"/>
            <a:ext cx="9035415" cy="829945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   在生活、生产中人们有时需要增大压强，有时需要减小压强，怎样减小或增大压强呢？</a:t>
            </a:r>
          </a:p>
        </p:txBody>
      </p:sp>
      <p:pic>
        <p:nvPicPr>
          <p:cNvPr id="19462" name="Picture 6" descr="？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343660" y="908368"/>
            <a:ext cx="720000" cy="9600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C:/Users/lenovo/Desktop/书包.jpg书包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rcRect l="-1184" t="7082" r="1184" b="54777"/>
          <a:stretch>
            <a:fillRect/>
          </a:stretch>
        </p:blipFill>
        <p:spPr>
          <a:xfrm>
            <a:off x="1453515" y="2993390"/>
            <a:ext cx="2896870" cy="1921510"/>
          </a:xfrm>
          <a:prstGeom prst="roundRect">
            <a:avLst/>
          </a:prstGeom>
        </p:spPr>
      </p:pic>
      <p:pic>
        <p:nvPicPr>
          <p:cNvPr id="5" name="图片 4" descr="C:/Users/lenovo/Desktop/菜刀.jpg菜刀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rcRect t="1025" b="1025"/>
          <a:stretch>
            <a:fillRect/>
          </a:stretch>
        </p:blipFill>
        <p:spPr>
          <a:xfrm>
            <a:off x="4439920" y="2924810"/>
            <a:ext cx="2942590" cy="1895475"/>
          </a:xfrm>
          <a:prstGeom prst="roundRect">
            <a:avLst/>
          </a:prstGeom>
        </p:spPr>
      </p:pic>
      <p:pic>
        <p:nvPicPr>
          <p:cNvPr id="6" name="图片 5" descr="C:/Users/lenovo/Desktop/啄木鸟.jpg啄木鸟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rcRect l="470" t="13053" r="-470" b="33655"/>
          <a:stretch>
            <a:fillRect/>
          </a:stretch>
        </p:blipFill>
        <p:spPr>
          <a:xfrm>
            <a:off x="7430135" y="2879090"/>
            <a:ext cx="2970530" cy="1872615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6"/>
          <p:cNvGrpSpPr/>
          <p:nvPr>
            <p:custDataLst>
              <p:tags r:id="rId1"/>
            </p:custDataLst>
          </p:nvPr>
        </p:nvGrpSpPr>
        <p:grpSpPr>
          <a:xfrm>
            <a:off x="3749040" y="4762500"/>
            <a:ext cx="4724393" cy="731838"/>
            <a:chOff x="2162" y="7187"/>
            <a:chExt cx="7439" cy="1152"/>
          </a:xfrm>
        </p:grpSpPr>
        <p:sp>
          <p:nvSpPr>
            <p:cNvPr id="20514" name="文本框 2"/>
            <p:cNvSpPr/>
            <p:nvPr>
              <p:custDataLst>
                <p:tags r:id="rId71"/>
              </p:custDataLst>
            </p:nvPr>
          </p:nvSpPr>
          <p:spPr>
            <a:xfrm>
              <a:off x="3074" y="7448"/>
              <a:ext cx="6527" cy="7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lvl="0" algn="l">
                <a:spcBef>
                  <a:spcPct val="50000"/>
                </a:spcBef>
                <a:buClrTx/>
                <a:buSzTx/>
              </a:pPr>
              <a:r>
                <a:rPr lang="zh-CN" altLang="en-US" sz="2800" b="1"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这些力的共同特点是什么？</a:t>
              </a:r>
            </a:p>
          </p:txBody>
        </p:sp>
        <p:pic>
          <p:nvPicPr>
            <p:cNvPr id="20515" name="Picture 6" descr="？"/>
            <p:cNvPicPr>
              <a:picLocks noChangeAspect="1"/>
            </p:cNvPicPr>
            <p:nvPr>
              <p:custDataLst>
                <p:tags r:id="rId72"/>
              </p:custDataLst>
            </p:nvPr>
          </p:nvPicPr>
          <p:blipFill>
            <a:blip r:embed="rId75"/>
            <a:stretch>
              <a:fillRect/>
            </a:stretch>
          </p:blipFill>
          <p:spPr>
            <a:xfrm>
              <a:off x="2162" y="7187"/>
              <a:ext cx="862" cy="11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1880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一、压力</a:t>
            </a:r>
          </a:p>
        </p:txBody>
      </p:sp>
      <p:grpSp>
        <p:nvGrpSpPr>
          <p:cNvPr id="7" name="组合 6"/>
          <p:cNvGrpSpPr/>
          <p:nvPr>
            <p:custDataLst>
              <p:tags r:id="rId3"/>
            </p:custDataLst>
          </p:nvPr>
        </p:nvGrpSpPr>
        <p:grpSpPr>
          <a:xfrm>
            <a:off x="5160032" y="2555585"/>
            <a:ext cx="1700931" cy="905273"/>
            <a:chOff x="5998867" y="2140930"/>
            <a:chExt cx="1700931" cy="905273"/>
          </a:xfrm>
        </p:grpSpPr>
        <p:pic>
          <p:nvPicPr>
            <p:cNvPr id="94" name="图片 93"/>
            <p:cNvPicPr>
              <a:picLocks noChangeAspect="1"/>
            </p:cNvPicPr>
            <p:nvPr>
              <p:custDataLst>
                <p:tags r:id="rId69"/>
              </p:custDataLst>
            </p:nvPr>
          </p:nvPicPr>
          <p:blipFill>
            <a:blip r:embed="rId76">
              <a:duotone>
                <a:prstClr val="black"/>
                <a:srgbClr val="ED7D31">
                  <a:lumMod val="20000"/>
                  <a:lumOff val="80000"/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5998867" y="2162204"/>
              <a:ext cx="1700931" cy="883999"/>
            </a:xfrm>
            <a:prstGeom prst="rect">
              <a:avLst/>
            </a:prstGeom>
          </p:spPr>
        </p:pic>
        <p:pic>
          <p:nvPicPr>
            <p:cNvPr id="101" name="图片 100"/>
            <p:cNvPicPr>
              <a:picLocks noChangeAspect="1"/>
            </p:cNvPicPr>
            <p:nvPr>
              <p:custDataLst>
                <p:tags r:id="rId70"/>
              </p:custDataLst>
            </p:nvPr>
          </p:nvPicPr>
          <p:blipFill>
            <a:blip r:embed="rId77"/>
            <a:stretch>
              <a:fillRect/>
            </a:stretch>
          </p:blipFill>
          <p:spPr>
            <a:xfrm rot="19944992">
              <a:off x="6706975" y="2140930"/>
              <a:ext cx="442224" cy="408577"/>
            </a:xfrm>
            <a:prstGeom prst="rect">
              <a:avLst/>
            </a:prstGeom>
          </p:spPr>
        </p:pic>
      </p:grpSp>
      <p:sp>
        <p:nvSpPr>
          <p:cNvPr id="14" name="文本框 133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19605" y="1858010"/>
            <a:ext cx="2628265" cy="460375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①茶杯对桌面的力</a:t>
            </a:r>
          </a:p>
        </p:txBody>
      </p:sp>
      <p:grpSp>
        <p:nvGrpSpPr>
          <p:cNvPr id="9" name="组合 8"/>
          <p:cNvGrpSpPr/>
          <p:nvPr>
            <p:custDataLst>
              <p:tags r:id="rId5"/>
            </p:custDataLst>
          </p:nvPr>
        </p:nvGrpSpPr>
        <p:grpSpPr>
          <a:xfrm>
            <a:off x="8990999" y="2516632"/>
            <a:ext cx="898089" cy="1510357"/>
            <a:chOff x="4350419" y="1995297"/>
            <a:chExt cx="898089" cy="1510357"/>
          </a:xfrm>
        </p:grpSpPr>
        <p:grpSp>
          <p:nvGrpSpPr>
            <p:cNvPr id="18" name="组合 13316"/>
            <p:cNvGrpSpPr/>
            <p:nvPr>
              <p:custDataLst>
                <p:tags r:id="rId39"/>
              </p:custDataLst>
            </p:nvPr>
          </p:nvGrpSpPr>
          <p:grpSpPr>
            <a:xfrm rot="16200000" flipV="1">
              <a:off x="3737945" y="2717692"/>
              <a:ext cx="1510357" cy="65567"/>
              <a:chOff x="0" y="0"/>
              <a:chExt cx="2177" cy="91"/>
            </a:xfrm>
          </p:grpSpPr>
          <p:sp>
            <p:nvSpPr>
              <p:cNvPr id="36" name="直接连接符 13317"/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0" y="0"/>
                <a:ext cx="2177" cy="0"/>
              </a:xfrm>
              <a:prstGeom prst="line">
                <a:avLst/>
              </a:prstGeom>
              <a:noFill/>
              <a:ln w="28575">
                <a:solidFill>
                  <a:srgbClr val="63575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" name="直接连接符 13318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H="1">
                <a:off x="90" y="0"/>
                <a:ext cx="91" cy="91"/>
              </a:xfrm>
              <a:prstGeom prst="line">
                <a:avLst/>
              </a:prstGeom>
              <a:noFill/>
              <a:ln w="28575">
                <a:solidFill>
                  <a:srgbClr val="63575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" name="直接连接符 13319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flipH="1">
                <a:off x="272" y="0"/>
                <a:ext cx="91" cy="91"/>
              </a:xfrm>
              <a:prstGeom prst="line">
                <a:avLst/>
              </a:prstGeom>
              <a:noFill/>
              <a:ln w="28575">
                <a:solidFill>
                  <a:srgbClr val="63575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" name="直接连接符 13320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H="1">
                <a:off x="453" y="0"/>
                <a:ext cx="91" cy="91"/>
              </a:xfrm>
              <a:prstGeom prst="line">
                <a:avLst/>
              </a:prstGeom>
              <a:noFill/>
              <a:ln w="28575">
                <a:solidFill>
                  <a:srgbClr val="63575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" name="直接连接符 13321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H="1">
                <a:off x="635" y="0"/>
                <a:ext cx="91" cy="91"/>
              </a:xfrm>
              <a:prstGeom prst="line">
                <a:avLst/>
              </a:prstGeom>
              <a:noFill/>
              <a:ln w="28575">
                <a:solidFill>
                  <a:srgbClr val="63575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" name="直接连接符 13322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flipH="1">
                <a:off x="816" y="0"/>
                <a:ext cx="91" cy="91"/>
              </a:xfrm>
              <a:prstGeom prst="line">
                <a:avLst/>
              </a:prstGeom>
              <a:noFill/>
              <a:ln w="28575">
                <a:solidFill>
                  <a:srgbClr val="63575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" name="直接连接符 13323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 flipH="1">
                <a:off x="1361" y="0"/>
                <a:ext cx="91" cy="91"/>
              </a:xfrm>
              <a:prstGeom prst="line">
                <a:avLst/>
              </a:prstGeom>
              <a:noFill/>
              <a:ln w="28575">
                <a:solidFill>
                  <a:srgbClr val="63575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6" name="直接连接符 13324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 flipH="1">
                <a:off x="998" y="0"/>
                <a:ext cx="91" cy="91"/>
              </a:xfrm>
              <a:prstGeom prst="line">
                <a:avLst/>
              </a:prstGeom>
              <a:noFill/>
              <a:ln w="28575">
                <a:solidFill>
                  <a:srgbClr val="63575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7" name="直接连接符 13325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H="1">
                <a:off x="1542" y="0"/>
                <a:ext cx="91" cy="91"/>
              </a:xfrm>
              <a:prstGeom prst="line">
                <a:avLst/>
              </a:prstGeom>
              <a:noFill/>
              <a:ln w="28575">
                <a:solidFill>
                  <a:srgbClr val="63575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直接连接符 13326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flipH="1">
                <a:off x="1179" y="0"/>
                <a:ext cx="91" cy="91"/>
              </a:xfrm>
              <a:prstGeom prst="line">
                <a:avLst/>
              </a:prstGeom>
              <a:noFill/>
              <a:ln w="28575">
                <a:solidFill>
                  <a:srgbClr val="63575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" name="直接连接符 13327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 flipH="1">
                <a:off x="1905" y="0"/>
                <a:ext cx="91" cy="91"/>
              </a:xfrm>
              <a:prstGeom prst="line">
                <a:avLst/>
              </a:prstGeom>
              <a:noFill/>
              <a:ln w="28575">
                <a:solidFill>
                  <a:srgbClr val="63575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" name="直接连接符 13328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H="1">
                <a:off x="1723" y="0"/>
                <a:ext cx="91" cy="91"/>
              </a:xfrm>
              <a:prstGeom prst="line">
                <a:avLst/>
              </a:prstGeom>
              <a:noFill/>
              <a:ln w="28575">
                <a:solidFill>
                  <a:srgbClr val="63575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9" name="组合 13329"/>
            <p:cNvGrpSpPr/>
            <p:nvPr>
              <p:custDataLst>
                <p:tags r:id="rId40"/>
              </p:custDataLst>
            </p:nvPr>
          </p:nvGrpSpPr>
          <p:grpSpPr>
            <a:xfrm>
              <a:off x="4597205" y="2570597"/>
              <a:ext cx="651303" cy="557642"/>
              <a:chOff x="0" y="0"/>
              <a:chExt cx="894" cy="727"/>
            </a:xfrm>
          </p:grpSpPr>
          <p:grpSp>
            <p:nvGrpSpPr>
              <p:cNvPr id="22" name="组合 13330"/>
              <p:cNvGrpSpPr/>
              <p:nvPr>
                <p:custDataLst>
                  <p:tags r:id="rId43"/>
                </p:custDataLst>
              </p:nvPr>
            </p:nvGrpSpPr>
            <p:grpSpPr>
              <a:xfrm>
                <a:off x="0" y="0"/>
                <a:ext cx="894" cy="727"/>
                <a:chOff x="0" y="0"/>
                <a:chExt cx="894" cy="727"/>
              </a:xfrm>
            </p:grpSpPr>
            <p:sp>
              <p:nvSpPr>
                <p:cNvPr id="27" name="未知"/>
                <p:cNvSpPr>
                  <a:spLocks noChangeArrowheads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32" y="157"/>
                  <a:ext cx="317" cy="272"/>
                </a:xfrm>
                <a:custGeom>
                  <a:avLst/>
                  <a:gdLst>
                    <a:gd name="T0" fmla="*/ 84 w 294"/>
                    <a:gd name="T1" fmla="*/ 0 h 314"/>
                    <a:gd name="T2" fmla="*/ 48 w 294"/>
                    <a:gd name="T3" fmla="*/ 12 h 314"/>
                    <a:gd name="T4" fmla="*/ 0 w 294"/>
                    <a:gd name="T5" fmla="*/ 84 h 314"/>
                    <a:gd name="T6" fmla="*/ 108 w 294"/>
                    <a:gd name="T7" fmla="*/ 204 h 314"/>
                    <a:gd name="T8" fmla="*/ 144 w 294"/>
                    <a:gd name="T9" fmla="*/ 228 h 314"/>
                    <a:gd name="T10" fmla="*/ 240 w 294"/>
                    <a:gd name="T11" fmla="*/ 312 h 314"/>
                    <a:gd name="T12" fmla="*/ 288 w 294"/>
                    <a:gd name="T13" fmla="*/ 300 h 314"/>
                    <a:gd name="T14" fmla="*/ 252 w 294"/>
                    <a:gd name="T15" fmla="*/ 192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4" h="314">
                      <a:moveTo>
                        <a:pt x="84" y="0"/>
                      </a:moveTo>
                      <a:cubicBezTo>
                        <a:pt x="72" y="4"/>
                        <a:pt x="57" y="3"/>
                        <a:pt x="48" y="12"/>
                      </a:cubicBezTo>
                      <a:cubicBezTo>
                        <a:pt x="28" y="32"/>
                        <a:pt x="0" y="84"/>
                        <a:pt x="0" y="84"/>
                      </a:cubicBezTo>
                      <a:cubicBezTo>
                        <a:pt x="23" y="152"/>
                        <a:pt x="44" y="161"/>
                        <a:pt x="108" y="204"/>
                      </a:cubicBezTo>
                      <a:cubicBezTo>
                        <a:pt x="120" y="212"/>
                        <a:pt x="144" y="228"/>
                        <a:pt x="144" y="228"/>
                      </a:cubicBezTo>
                      <a:cubicBezTo>
                        <a:pt x="172" y="270"/>
                        <a:pt x="191" y="296"/>
                        <a:pt x="240" y="312"/>
                      </a:cubicBezTo>
                      <a:cubicBezTo>
                        <a:pt x="256" y="308"/>
                        <a:pt x="280" y="314"/>
                        <a:pt x="288" y="300"/>
                      </a:cubicBezTo>
                      <a:cubicBezTo>
                        <a:pt x="294" y="289"/>
                        <a:pt x="260" y="207"/>
                        <a:pt x="252" y="192"/>
                      </a:cubicBezTo>
                    </a:path>
                  </a:pathLst>
                </a:custGeom>
                <a:noFill/>
                <a:ln w="9525">
                  <a:solidFill>
                    <a:sysClr val="windowText" lastClr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8" name="未知"/>
                <p:cNvSpPr>
                  <a:spLocks noChangeArrowheads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32" y="278"/>
                  <a:ext cx="353" cy="280"/>
                </a:xfrm>
                <a:custGeom>
                  <a:avLst/>
                  <a:gdLst>
                    <a:gd name="T0" fmla="*/ 27 w 353"/>
                    <a:gd name="T1" fmla="*/ 0 h 280"/>
                    <a:gd name="T2" fmla="*/ 27 w 353"/>
                    <a:gd name="T3" fmla="*/ 120 h 280"/>
                    <a:gd name="T4" fmla="*/ 99 w 353"/>
                    <a:gd name="T5" fmla="*/ 168 h 280"/>
                    <a:gd name="T6" fmla="*/ 135 w 353"/>
                    <a:gd name="T7" fmla="*/ 192 h 280"/>
                    <a:gd name="T8" fmla="*/ 159 w 353"/>
                    <a:gd name="T9" fmla="*/ 228 h 280"/>
                    <a:gd name="T10" fmla="*/ 231 w 353"/>
                    <a:gd name="T11" fmla="*/ 252 h 280"/>
                    <a:gd name="T12" fmla="*/ 267 w 353"/>
                    <a:gd name="T13" fmla="*/ 276 h 280"/>
                    <a:gd name="T14" fmla="*/ 327 w 353"/>
                    <a:gd name="T15" fmla="*/ 264 h 280"/>
                    <a:gd name="T16" fmla="*/ 255 w 353"/>
                    <a:gd name="T17" fmla="*/ 168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3" h="280">
                      <a:moveTo>
                        <a:pt x="27" y="0"/>
                      </a:moveTo>
                      <a:cubicBezTo>
                        <a:pt x="17" y="38"/>
                        <a:pt x="0" y="81"/>
                        <a:pt x="27" y="120"/>
                      </a:cubicBezTo>
                      <a:cubicBezTo>
                        <a:pt x="44" y="144"/>
                        <a:pt x="75" y="152"/>
                        <a:pt x="99" y="168"/>
                      </a:cubicBezTo>
                      <a:cubicBezTo>
                        <a:pt x="111" y="176"/>
                        <a:pt x="135" y="192"/>
                        <a:pt x="135" y="192"/>
                      </a:cubicBezTo>
                      <a:cubicBezTo>
                        <a:pt x="143" y="204"/>
                        <a:pt x="147" y="220"/>
                        <a:pt x="159" y="228"/>
                      </a:cubicBezTo>
                      <a:cubicBezTo>
                        <a:pt x="180" y="241"/>
                        <a:pt x="210" y="238"/>
                        <a:pt x="231" y="252"/>
                      </a:cubicBezTo>
                      <a:cubicBezTo>
                        <a:pt x="243" y="260"/>
                        <a:pt x="255" y="268"/>
                        <a:pt x="267" y="276"/>
                      </a:cubicBezTo>
                      <a:cubicBezTo>
                        <a:pt x="287" y="272"/>
                        <a:pt x="314" y="280"/>
                        <a:pt x="327" y="264"/>
                      </a:cubicBezTo>
                      <a:cubicBezTo>
                        <a:pt x="353" y="232"/>
                        <a:pt x="271" y="184"/>
                        <a:pt x="255" y="168"/>
                      </a:cubicBezTo>
                    </a:path>
                  </a:pathLst>
                </a:custGeom>
                <a:noFill/>
                <a:ln w="9525">
                  <a:solidFill>
                    <a:sysClr val="windowText" lastClr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9" name="未知"/>
                <p:cNvSpPr>
                  <a:spLocks noChangeArrowheads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71" y="398"/>
                  <a:ext cx="302" cy="255"/>
                </a:xfrm>
                <a:custGeom>
                  <a:avLst/>
                  <a:gdLst>
                    <a:gd name="T0" fmla="*/ 0 w 302"/>
                    <a:gd name="T1" fmla="*/ 0 h 255"/>
                    <a:gd name="T2" fmla="*/ 12 w 302"/>
                    <a:gd name="T3" fmla="*/ 108 h 255"/>
                    <a:gd name="T4" fmla="*/ 108 w 302"/>
                    <a:gd name="T5" fmla="*/ 180 h 255"/>
                    <a:gd name="T6" fmla="*/ 204 w 302"/>
                    <a:gd name="T7" fmla="*/ 252 h 255"/>
                    <a:gd name="T8" fmla="*/ 276 w 302"/>
                    <a:gd name="T9" fmla="*/ 240 h 255"/>
                    <a:gd name="T10" fmla="*/ 228 w 302"/>
                    <a:gd name="T11" fmla="*/ 168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02" h="255">
                      <a:moveTo>
                        <a:pt x="0" y="0"/>
                      </a:moveTo>
                      <a:cubicBezTo>
                        <a:pt x="4" y="36"/>
                        <a:pt x="3" y="73"/>
                        <a:pt x="12" y="108"/>
                      </a:cubicBezTo>
                      <a:cubicBezTo>
                        <a:pt x="23" y="150"/>
                        <a:pt x="76" y="159"/>
                        <a:pt x="108" y="180"/>
                      </a:cubicBezTo>
                      <a:cubicBezTo>
                        <a:pt x="140" y="228"/>
                        <a:pt x="157" y="221"/>
                        <a:pt x="204" y="252"/>
                      </a:cubicBezTo>
                      <a:cubicBezTo>
                        <a:pt x="228" y="248"/>
                        <a:pt x="257" y="255"/>
                        <a:pt x="276" y="240"/>
                      </a:cubicBezTo>
                      <a:cubicBezTo>
                        <a:pt x="302" y="220"/>
                        <a:pt x="228" y="187"/>
                        <a:pt x="228" y="168"/>
                      </a:cubicBezTo>
                    </a:path>
                  </a:pathLst>
                </a:custGeom>
                <a:noFill/>
                <a:ln w="9525">
                  <a:solidFill>
                    <a:sysClr val="windowText" lastClr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" name="未知"/>
                <p:cNvSpPr>
                  <a:spLocks noChangeArrowheads="1"/>
                </p:cNvSpPr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91" y="554"/>
                  <a:ext cx="264" cy="168"/>
                </a:xfrm>
                <a:custGeom>
                  <a:avLst/>
                  <a:gdLst>
                    <a:gd name="T0" fmla="*/ 4 w 264"/>
                    <a:gd name="T1" fmla="*/ 0 h 168"/>
                    <a:gd name="T2" fmla="*/ 16 w 264"/>
                    <a:gd name="T3" fmla="*/ 96 h 168"/>
                    <a:gd name="T4" fmla="*/ 172 w 264"/>
                    <a:gd name="T5" fmla="*/ 168 h 168"/>
                    <a:gd name="T6" fmla="*/ 208 w 264"/>
                    <a:gd name="T7" fmla="*/ 108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4" h="168">
                      <a:moveTo>
                        <a:pt x="4" y="0"/>
                      </a:moveTo>
                      <a:cubicBezTo>
                        <a:pt x="8" y="32"/>
                        <a:pt x="0" y="68"/>
                        <a:pt x="16" y="96"/>
                      </a:cubicBezTo>
                      <a:cubicBezTo>
                        <a:pt x="42" y="141"/>
                        <a:pt x="127" y="157"/>
                        <a:pt x="172" y="168"/>
                      </a:cubicBezTo>
                      <a:cubicBezTo>
                        <a:pt x="231" y="156"/>
                        <a:pt x="264" y="164"/>
                        <a:pt x="208" y="108"/>
                      </a:cubicBezTo>
                    </a:path>
                  </a:pathLst>
                </a:custGeom>
                <a:noFill/>
                <a:ln w="9525">
                  <a:solidFill>
                    <a:sysClr val="windowText" lastClr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1" name="未知"/>
                <p:cNvSpPr>
                  <a:spLocks noChangeArrowheads="1"/>
                </p:cNvSpPr>
                <p:nvPr>
                  <p:custDataLst>
                    <p:tags r:id="rId52"/>
                  </p:custDataLst>
                </p:nvPr>
              </p:nvSpPr>
              <p:spPr bwMode="auto">
                <a:xfrm>
                  <a:off x="323" y="662"/>
                  <a:ext cx="420" cy="65"/>
                </a:xfrm>
                <a:custGeom>
                  <a:avLst/>
                  <a:gdLst>
                    <a:gd name="T0" fmla="*/ 0 w 420"/>
                    <a:gd name="T1" fmla="*/ 36 h 65"/>
                    <a:gd name="T2" fmla="*/ 420 w 420"/>
                    <a:gd name="T3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20" h="65">
                      <a:moveTo>
                        <a:pt x="0" y="36"/>
                      </a:moveTo>
                      <a:cubicBezTo>
                        <a:pt x="141" y="56"/>
                        <a:pt x="290" y="65"/>
                        <a:pt x="420" y="0"/>
                      </a:cubicBezTo>
                    </a:path>
                  </a:pathLst>
                </a:custGeom>
                <a:noFill/>
                <a:ln w="9525">
                  <a:solidFill>
                    <a:sysClr val="windowText" lastClr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2" name="未知"/>
                <p:cNvSpPr>
                  <a:spLocks noChangeArrowheads="1"/>
                </p:cNvSpPr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0" y="24"/>
                  <a:ext cx="533" cy="408"/>
                </a:xfrm>
                <a:custGeom>
                  <a:avLst/>
                  <a:gdLst>
                    <a:gd name="T0" fmla="*/ 41 w 533"/>
                    <a:gd name="T1" fmla="*/ 0 h 408"/>
                    <a:gd name="T2" fmla="*/ 5 w 533"/>
                    <a:gd name="T3" fmla="*/ 24 h 408"/>
                    <a:gd name="T4" fmla="*/ 41 w 533"/>
                    <a:gd name="T5" fmla="*/ 96 h 408"/>
                    <a:gd name="T6" fmla="*/ 257 w 533"/>
                    <a:gd name="T7" fmla="*/ 216 h 408"/>
                    <a:gd name="T8" fmla="*/ 305 w 533"/>
                    <a:gd name="T9" fmla="*/ 264 h 408"/>
                    <a:gd name="T10" fmla="*/ 329 w 533"/>
                    <a:gd name="T11" fmla="*/ 300 h 408"/>
                    <a:gd name="T12" fmla="*/ 401 w 533"/>
                    <a:gd name="T13" fmla="*/ 324 h 408"/>
                    <a:gd name="T14" fmla="*/ 533 w 533"/>
                    <a:gd name="T15" fmla="*/ 408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33" h="408">
                      <a:moveTo>
                        <a:pt x="41" y="0"/>
                      </a:moveTo>
                      <a:cubicBezTo>
                        <a:pt x="29" y="8"/>
                        <a:pt x="10" y="11"/>
                        <a:pt x="5" y="24"/>
                      </a:cubicBezTo>
                      <a:cubicBezTo>
                        <a:pt x="0" y="37"/>
                        <a:pt x="35" y="91"/>
                        <a:pt x="41" y="96"/>
                      </a:cubicBezTo>
                      <a:cubicBezTo>
                        <a:pt x="113" y="159"/>
                        <a:pt x="183" y="167"/>
                        <a:pt x="257" y="216"/>
                      </a:cubicBezTo>
                      <a:cubicBezTo>
                        <a:pt x="283" y="295"/>
                        <a:pt x="247" y="217"/>
                        <a:pt x="305" y="264"/>
                      </a:cubicBezTo>
                      <a:cubicBezTo>
                        <a:pt x="316" y="273"/>
                        <a:pt x="317" y="292"/>
                        <a:pt x="329" y="300"/>
                      </a:cubicBezTo>
                      <a:cubicBezTo>
                        <a:pt x="350" y="313"/>
                        <a:pt x="401" y="324"/>
                        <a:pt x="401" y="324"/>
                      </a:cubicBezTo>
                      <a:cubicBezTo>
                        <a:pt x="445" y="390"/>
                        <a:pt x="469" y="376"/>
                        <a:pt x="533" y="408"/>
                      </a:cubicBezTo>
                    </a:path>
                  </a:pathLst>
                </a:custGeom>
                <a:noFill/>
                <a:ln w="9525">
                  <a:solidFill>
                    <a:sysClr val="windowText" lastClr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3" name="未知"/>
                <p:cNvSpPr>
                  <a:spLocks noChangeArrowheads="1"/>
                </p:cNvSpPr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5" y="0"/>
                  <a:ext cx="456" cy="204"/>
                </a:xfrm>
                <a:custGeom>
                  <a:avLst/>
                  <a:gdLst>
                    <a:gd name="T0" fmla="*/ 0 w 456"/>
                    <a:gd name="T1" fmla="*/ 60 h 204"/>
                    <a:gd name="T2" fmla="*/ 96 w 456"/>
                    <a:gd name="T3" fmla="*/ 0 h 204"/>
                    <a:gd name="T4" fmla="*/ 180 w 456"/>
                    <a:gd name="T5" fmla="*/ 24 h 204"/>
                    <a:gd name="T6" fmla="*/ 252 w 456"/>
                    <a:gd name="T7" fmla="*/ 72 h 204"/>
                    <a:gd name="T8" fmla="*/ 288 w 456"/>
                    <a:gd name="T9" fmla="*/ 84 h 204"/>
                    <a:gd name="T10" fmla="*/ 360 w 456"/>
                    <a:gd name="T11" fmla="*/ 132 h 204"/>
                    <a:gd name="T12" fmla="*/ 432 w 456"/>
                    <a:gd name="T13" fmla="*/ 156 h 204"/>
                    <a:gd name="T14" fmla="*/ 456 w 456"/>
                    <a:gd name="T15" fmla="*/ 204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56" h="204">
                      <a:moveTo>
                        <a:pt x="0" y="60"/>
                      </a:moveTo>
                      <a:cubicBezTo>
                        <a:pt x="60" y="40"/>
                        <a:pt x="36" y="20"/>
                        <a:pt x="96" y="0"/>
                      </a:cubicBezTo>
                      <a:cubicBezTo>
                        <a:pt x="124" y="9"/>
                        <a:pt x="154" y="11"/>
                        <a:pt x="180" y="24"/>
                      </a:cubicBezTo>
                      <a:cubicBezTo>
                        <a:pt x="206" y="37"/>
                        <a:pt x="228" y="56"/>
                        <a:pt x="252" y="72"/>
                      </a:cubicBezTo>
                      <a:cubicBezTo>
                        <a:pt x="263" y="79"/>
                        <a:pt x="277" y="78"/>
                        <a:pt x="288" y="84"/>
                      </a:cubicBezTo>
                      <a:cubicBezTo>
                        <a:pt x="313" y="98"/>
                        <a:pt x="333" y="123"/>
                        <a:pt x="360" y="132"/>
                      </a:cubicBezTo>
                      <a:cubicBezTo>
                        <a:pt x="384" y="140"/>
                        <a:pt x="432" y="156"/>
                        <a:pt x="432" y="156"/>
                      </a:cubicBezTo>
                      <a:cubicBezTo>
                        <a:pt x="446" y="197"/>
                        <a:pt x="435" y="183"/>
                        <a:pt x="456" y="204"/>
                      </a:cubicBezTo>
                    </a:path>
                  </a:pathLst>
                </a:custGeom>
                <a:noFill/>
                <a:ln w="9525">
                  <a:solidFill>
                    <a:sysClr val="windowText" lastClr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" name="未知"/>
                <p:cNvSpPr>
                  <a:spLocks noChangeArrowheads="1"/>
                </p:cNvSpPr>
                <p:nvPr>
                  <p:custDataLst>
                    <p:tags r:id="rId55"/>
                  </p:custDataLst>
                </p:nvPr>
              </p:nvSpPr>
              <p:spPr bwMode="auto">
                <a:xfrm>
                  <a:off x="53" y="12"/>
                  <a:ext cx="144" cy="72"/>
                </a:xfrm>
                <a:custGeom>
                  <a:avLst/>
                  <a:gdLst>
                    <a:gd name="T0" fmla="*/ 0 w 144"/>
                    <a:gd name="T1" fmla="*/ 0 h 72"/>
                    <a:gd name="T2" fmla="*/ 84 w 144"/>
                    <a:gd name="T3" fmla="*/ 72 h 72"/>
                    <a:gd name="T4" fmla="*/ 144 w 144"/>
                    <a:gd name="T5" fmla="*/ 4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4" h="72">
                      <a:moveTo>
                        <a:pt x="0" y="0"/>
                      </a:moveTo>
                      <a:cubicBezTo>
                        <a:pt x="18" y="54"/>
                        <a:pt x="32" y="55"/>
                        <a:pt x="84" y="72"/>
                      </a:cubicBezTo>
                      <a:cubicBezTo>
                        <a:pt x="128" y="57"/>
                        <a:pt x="109" y="66"/>
                        <a:pt x="144" y="48"/>
                      </a:cubicBezTo>
                    </a:path>
                  </a:pathLst>
                </a:custGeom>
                <a:noFill/>
                <a:ln w="9525">
                  <a:solidFill>
                    <a:sysClr val="windowText" lastClr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" name="未知"/>
                <p:cNvSpPr>
                  <a:spLocks noChangeArrowheads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317" y="76"/>
                  <a:ext cx="577" cy="353"/>
                </a:xfrm>
                <a:custGeom>
                  <a:avLst/>
                  <a:gdLst>
                    <a:gd name="T0" fmla="*/ 0 w 508"/>
                    <a:gd name="T1" fmla="*/ 8 h 232"/>
                    <a:gd name="T2" fmla="*/ 264 w 508"/>
                    <a:gd name="T3" fmla="*/ 44 h 232"/>
                    <a:gd name="T4" fmla="*/ 372 w 508"/>
                    <a:gd name="T5" fmla="*/ 116 h 232"/>
                    <a:gd name="T6" fmla="*/ 408 w 508"/>
                    <a:gd name="T7" fmla="*/ 140 h 232"/>
                    <a:gd name="T8" fmla="*/ 444 w 508"/>
                    <a:gd name="T9" fmla="*/ 164 h 232"/>
                    <a:gd name="T10" fmla="*/ 468 w 508"/>
                    <a:gd name="T11" fmla="*/ 200 h 232"/>
                    <a:gd name="T12" fmla="*/ 504 w 508"/>
                    <a:gd name="T13" fmla="*/ 224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8" h="231">
                      <a:moveTo>
                        <a:pt x="0" y="8"/>
                      </a:moveTo>
                      <a:cubicBezTo>
                        <a:pt x="217" y="22"/>
                        <a:pt x="131" y="0"/>
                        <a:pt x="264" y="44"/>
                      </a:cubicBezTo>
                      <a:cubicBezTo>
                        <a:pt x="264" y="44"/>
                        <a:pt x="354" y="104"/>
                        <a:pt x="372" y="116"/>
                      </a:cubicBezTo>
                      <a:cubicBezTo>
                        <a:pt x="384" y="124"/>
                        <a:pt x="396" y="132"/>
                        <a:pt x="408" y="140"/>
                      </a:cubicBezTo>
                      <a:cubicBezTo>
                        <a:pt x="420" y="148"/>
                        <a:pt x="444" y="164"/>
                        <a:pt x="444" y="164"/>
                      </a:cubicBezTo>
                      <a:cubicBezTo>
                        <a:pt x="452" y="176"/>
                        <a:pt x="457" y="191"/>
                        <a:pt x="468" y="200"/>
                      </a:cubicBezTo>
                      <a:cubicBezTo>
                        <a:pt x="508" y="232"/>
                        <a:pt x="504" y="193"/>
                        <a:pt x="504" y="224"/>
                      </a:cubicBezTo>
                    </a:path>
                  </a:pathLst>
                </a:custGeom>
                <a:noFill/>
                <a:ln w="9525">
                  <a:solidFill>
                    <a:sysClr val="windowText" lastClr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3" name="未知"/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270" y="475"/>
                <a:ext cx="48" cy="60"/>
              </a:xfrm>
              <a:custGeom>
                <a:avLst/>
                <a:gdLst>
                  <a:gd name="T0" fmla="*/ 48 w 48"/>
                  <a:gd name="T1" fmla="*/ 0 h 60"/>
                  <a:gd name="T2" fmla="*/ 0 w 48"/>
                  <a:gd name="T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8" h="60">
                    <a:moveTo>
                      <a:pt x="48" y="0"/>
                    </a:moveTo>
                    <a:cubicBezTo>
                      <a:pt x="10" y="13"/>
                      <a:pt x="0" y="17"/>
                      <a:pt x="0" y="60"/>
                    </a:cubicBezTo>
                  </a:path>
                </a:pathLst>
              </a:custGeom>
              <a:noFill/>
              <a:ln w="9525">
                <a:solidFill>
                  <a:sysClr val="windowText" lastClr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" name="未知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46" y="571"/>
                <a:ext cx="48" cy="60"/>
              </a:xfrm>
              <a:custGeom>
                <a:avLst/>
                <a:gdLst>
                  <a:gd name="T0" fmla="*/ 48 w 48"/>
                  <a:gd name="T1" fmla="*/ 0 h 60"/>
                  <a:gd name="T2" fmla="*/ 0 w 48"/>
                  <a:gd name="T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8" h="60">
                    <a:moveTo>
                      <a:pt x="48" y="0"/>
                    </a:moveTo>
                    <a:cubicBezTo>
                      <a:pt x="10" y="13"/>
                      <a:pt x="0" y="17"/>
                      <a:pt x="0" y="60"/>
                    </a:cubicBezTo>
                  </a:path>
                </a:pathLst>
              </a:custGeom>
              <a:noFill/>
              <a:ln w="9525">
                <a:solidFill>
                  <a:sysClr val="windowText" lastClr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" name="未知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246" y="655"/>
                <a:ext cx="48" cy="60"/>
              </a:xfrm>
              <a:custGeom>
                <a:avLst/>
                <a:gdLst>
                  <a:gd name="T0" fmla="*/ 48 w 48"/>
                  <a:gd name="T1" fmla="*/ 0 h 60"/>
                  <a:gd name="T2" fmla="*/ 12 w 48"/>
                  <a:gd name="T3" fmla="*/ 24 h 60"/>
                  <a:gd name="T4" fmla="*/ 0 w 48"/>
                  <a:gd name="T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60">
                    <a:moveTo>
                      <a:pt x="48" y="0"/>
                    </a:moveTo>
                    <a:cubicBezTo>
                      <a:pt x="36" y="8"/>
                      <a:pt x="21" y="13"/>
                      <a:pt x="12" y="24"/>
                    </a:cubicBezTo>
                    <a:cubicBezTo>
                      <a:pt x="4" y="34"/>
                      <a:pt x="0" y="60"/>
                      <a:pt x="0" y="60"/>
                    </a:cubicBezTo>
                  </a:path>
                </a:pathLst>
              </a:custGeom>
              <a:noFill/>
              <a:ln w="9525">
                <a:solidFill>
                  <a:sysClr val="windowText" lastClr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未知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222" y="358"/>
                <a:ext cx="84" cy="33"/>
              </a:xfrm>
              <a:custGeom>
                <a:avLst/>
                <a:gdLst>
                  <a:gd name="T0" fmla="*/ 0 w 84"/>
                  <a:gd name="T1" fmla="*/ 33 h 33"/>
                  <a:gd name="T2" fmla="*/ 84 w 84"/>
                  <a:gd name="T3" fmla="*/ 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4" h="33">
                    <a:moveTo>
                      <a:pt x="0" y="33"/>
                    </a:moveTo>
                    <a:cubicBezTo>
                      <a:pt x="49" y="0"/>
                      <a:pt x="22" y="9"/>
                      <a:pt x="84" y="9"/>
                    </a:cubicBezTo>
                  </a:path>
                </a:pathLst>
              </a:custGeom>
              <a:noFill/>
              <a:ln w="9525">
                <a:solidFill>
                  <a:sysClr val="windowText" lastClr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0" name="椭圆 13344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4556864" y="2498485"/>
              <a:ext cx="66296" cy="251990"/>
            </a:xfrm>
            <a:prstGeom prst="ellipse">
              <a:avLst/>
            </a:prstGeom>
            <a:solidFill>
              <a:srgbClr val="025EAA"/>
            </a:solidFill>
            <a:ln w="9525">
              <a:solidFill>
                <a:srgbClr val="025EAA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五边形 13345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 rot="10800000">
              <a:off x="4350419" y="2606255"/>
              <a:ext cx="198159" cy="36451"/>
            </a:xfrm>
            <a:prstGeom prst="homePlate">
              <a:avLst>
                <a:gd name="adj" fmla="val 147799"/>
              </a:avLst>
            </a:prstGeom>
            <a:solidFill>
              <a:srgbClr val="025EAA"/>
            </a:solidFill>
            <a:ln w="9525">
              <a:solidFill>
                <a:srgbClr val="025EAA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1" name="组合 50"/>
          <p:cNvGrpSpPr/>
          <p:nvPr>
            <p:custDataLst>
              <p:tags r:id="rId6"/>
            </p:custDataLst>
          </p:nvPr>
        </p:nvGrpSpPr>
        <p:grpSpPr>
          <a:xfrm>
            <a:off x="8355668" y="2758821"/>
            <a:ext cx="776735" cy="556014"/>
            <a:chOff x="3752651" y="2244417"/>
            <a:chExt cx="776735" cy="556014"/>
          </a:xfrm>
        </p:grpSpPr>
        <p:grpSp>
          <p:nvGrpSpPr>
            <p:cNvPr id="52" name="组合 13347"/>
            <p:cNvGrpSpPr/>
            <p:nvPr>
              <p:custDataLst>
                <p:tags r:id="rId33"/>
              </p:custDataLst>
            </p:nvPr>
          </p:nvGrpSpPr>
          <p:grpSpPr>
            <a:xfrm>
              <a:off x="3752651" y="2244417"/>
              <a:ext cx="732330" cy="400250"/>
              <a:chOff x="362" y="-134"/>
              <a:chExt cx="590" cy="337"/>
            </a:xfrm>
          </p:grpSpPr>
          <p:sp>
            <p:nvSpPr>
              <p:cNvPr id="56" name="直接连接符 13348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 flipH="1">
                <a:off x="362" y="193"/>
                <a:ext cx="590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" name="文本框 13349"/>
              <p:cNvSpPr txBox="1"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457" y="-134"/>
                <a:ext cx="335" cy="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2000" b="1" i="1">
                    <a:solidFill>
                      <a:srgbClr val="C00000"/>
                    </a:solidFill>
                  </a:rPr>
                  <a:t>F</a:t>
                </a:r>
              </a:p>
            </p:txBody>
          </p:sp>
        </p:grpSp>
        <p:grpSp>
          <p:nvGrpSpPr>
            <p:cNvPr id="53" name="组合 13374"/>
            <p:cNvGrpSpPr/>
            <p:nvPr>
              <p:custDataLst>
                <p:tags r:id="rId34"/>
              </p:custDataLst>
            </p:nvPr>
          </p:nvGrpSpPr>
          <p:grpSpPr>
            <a:xfrm>
              <a:off x="4367861" y="2638906"/>
              <a:ext cx="161525" cy="161525"/>
              <a:chOff x="0" y="-1"/>
              <a:chExt cx="499" cy="453"/>
            </a:xfrm>
          </p:grpSpPr>
          <p:sp>
            <p:nvSpPr>
              <p:cNvPr id="54" name="直接连接符 13375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>
                <a:off x="0" y="-1"/>
                <a:ext cx="0" cy="453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" name="直接连接符 13376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0" y="432"/>
                <a:ext cx="499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83" name="组合 82"/>
          <p:cNvGrpSpPr/>
          <p:nvPr>
            <p:custDataLst>
              <p:tags r:id="rId7"/>
            </p:custDataLst>
          </p:nvPr>
        </p:nvGrpSpPr>
        <p:grpSpPr>
          <a:xfrm>
            <a:off x="3048134" y="3144225"/>
            <a:ext cx="878930" cy="751367"/>
            <a:chOff x="2211806" y="2749569"/>
            <a:chExt cx="878930" cy="751367"/>
          </a:xfrm>
        </p:grpSpPr>
        <p:sp>
          <p:nvSpPr>
            <p:cNvPr id="84" name="文本框 83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311615" y="3100826"/>
              <a:ext cx="779121" cy="400110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2000" b="1" i="1">
                  <a:solidFill>
                    <a:srgbClr val="C00000"/>
                  </a:solidFill>
                </a:rPr>
                <a:t>F</a:t>
              </a:r>
            </a:p>
          </p:txBody>
        </p:sp>
        <p:grpSp>
          <p:nvGrpSpPr>
            <p:cNvPr id="85" name="组合 84"/>
            <p:cNvGrpSpPr/>
            <p:nvPr>
              <p:custDataLst>
                <p:tags r:id="rId29"/>
              </p:custDataLst>
            </p:nvPr>
          </p:nvGrpSpPr>
          <p:grpSpPr>
            <a:xfrm>
              <a:off x="2211806" y="2749569"/>
              <a:ext cx="131040" cy="609663"/>
              <a:chOff x="2211806" y="3042469"/>
              <a:chExt cx="131040" cy="609663"/>
            </a:xfrm>
          </p:grpSpPr>
          <p:sp>
            <p:nvSpPr>
              <p:cNvPr id="86" name="直接连接符 85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2211806" y="3058289"/>
                <a:ext cx="0" cy="593843"/>
              </a:xfrm>
              <a:prstGeom prst="line">
                <a:avLst/>
              </a:prstGeom>
              <a:noFill/>
              <a:ln w="38100">
                <a:solidFill>
                  <a:srgbClr val="C0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7" name="直接连接符 86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2228828" y="3147911"/>
                <a:ext cx="114018" cy="0"/>
              </a:xfrm>
              <a:prstGeom prst="line">
                <a:avLst/>
              </a:prstGeom>
              <a:noFill/>
              <a:ln w="38100">
                <a:solidFill>
                  <a:srgbClr val="C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8" name="直接连接符 87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 flipH="1" flipV="1">
                <a:off x="2335670" y="3042469"/>
                <a:ext cx="0" cy="114018"/>
              </a:xfrm>
              <a:prstGeom prst="line">
                <a:avLst/>
              </a:prstGeom>
              <a:noFill/>
              <a:ln w="38100">
                <a:solidFill>
                  <a:srgbClr val="C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90" name="矩形 89"/>
          <p:cNvSpPr/>
          <p:nvPr>
            <p:custDataLst>
              <p:tags r:id="rId8"/>
            </p:custDataLst>
          </p:nvPr>
        </p:nvSpPr>
        <p:spPr bwMode="auto">
          <a:xfrm>
            <a:off x="7752080" y="1983740"/>
            <a:ext cx="3129915" cy="460375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③图钉尖对墙面的力</a:t>
            </a:r>
          </a:p>
        </p:txBody>
      </p:sp>
      <p:sp>
        <p:nvSpPr>
          <p:cNvPr id="91" name="矩形 90"/>
          <p:cNvSpPr/>
          <p:nvPr>
            <p:custDataLst>
              <p:tags r:id="rId9"/>
            </p:custDataLst>
          </p:nvPr>
        </p:nvSpPr>
        <p:spPr bwMode="auto">
          <a:xfrm>
            <a:off x="4805680" y="1916430"/>
            <a:ext cx="2735580" cy="460375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②木块对斜面的力 </a:t>
            </a:r>
          </a:p>
        </p:txBody>
      </p:sp>
      <p:grpSp>
        <p:nvGrpSpPr>
          <p:cNvPr id="8" name="组合 7"/>
          <p:cNvGrpSpPr/>
          <p:nvPr>
            <p:custDataLst>
              <p:tags r:id="rId10"/>
            </p:custDataLst>
          </p:nvPr>
        </p:nvGrpSpPr>
        <p:grpSpPr>
          <a:xfrm>
            <a:off x="2416303" y="2215871"/>
            <a:ext cx="1476134" cy="1016386"/>
            <a:chOff x="1316483" y="1820266"/>
            <a:chExt cx="1476134" cy="1016386"/>
          </a:xfrm>
        </p:grpSpPr>
        <p:grpSp>
          <p:nvGrpSpPr>
            <p:cNvPr id="74" name="组合 73"/>
            <p:cNvGrpSpPr/>
            <p:nvPr>
              <p:custDataLst>
                <p:tags r:id="rId18"/>
              </p:custDataLst>
            </p:nvPr>
          </p:nvGrpSpPr>
          <p:grpSpPr>
            <a:xfrm>
              <a:off x="1316483" y="2741070"/>
              <a:ext cx="1476134" cy="95582"/>
              <a:chOff x="0" y="-28"/>
              <a:chExt cx="1200" cy="172"/>
            </a:xfrm>
          </p:grpSpPr>
          <p:sp>
            <p:nvSpPr>
              <p:cNvPr id="75" name="直接连接符 18435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rot="16200000" flipH="1">
                <a:off x="600" y="-628"/>
                <a:ext cx="0" cy="120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6" name="直接连接符 1843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 rot="21336076" flipH="1">
                <a:off x="96" y="0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7" name="直接连接符 1843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rot="21071592" flipH="1">
                <a:off x="240" y="0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8" name="直接连接符 18438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rot="21071592" flipH="1">
                <a:off x="384" y="0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9" name="直接连接符 18439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 rot="20705654" flipH="1">
                <a:off x="528" y="0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0" name="直接连接符 18440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rot="20712430" flipH="1">
                <a:off x="672" y="0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1" name="直接连接符 18441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 rot="20874316" flipH="1">
                <a:off x="816" y="0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" name="直接连接符 18442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 rot="21098740" flipH="1">
                <a:off x="960" y="0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pic>
          <p:nvPicPr>
            <p:cNvPr id="93" name="图片 92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60" b="15275"/>
            <a:stretch>
              <a:fillRect/>
            </a:stretch>
          </p:blipFill>
          <p:spPr>
            <a:xfrm>
              <a:off x="1424589" y="1820266"/>
              <a:ext cx="1202431" cy="906138"/>
            </a:xfrm>
            <a:prstGeom prst="rect">
              <a:avLst/>
            </a:prstGeom>
          </p:spPr>
        </p:pic>
      </p:grpSp>
      <p:grpSp>
        <p:nvGrpSpPr>
          <p:cNvPr id="95" name="组合 94"/>
          <p:cNvGrpSpPr/>
          <p:nvPr>
            <p:custDataLst>
              <p:tags r:id="rId11"/>
            </p:custDataLst>
          </p:nvPr>
        </p:nvGrpSpPr>
        <p:grpSpPr>
          <a:xfrm>
            <a:off x="6206185" y="2891610"/>
            <a:ext cx="654778" cy="1139421"/>
            <a:chOff x="6728667" y="2592966"/>
            <a:chExt cx="654778" cy="1097881"/>
          </a:xfrm>
        </p:grpSpPr>
        <p:sp>
          <p:nvSpPr>
            <p:cNvPr id="96" name="直接连接符 13385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rot="21374188">
              <a:off x="6728667" y="2668754"/>
              <a:ext cx="274606" cy="609208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7" name="文本框 13386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6898869" y="3290737"/>
              <a:ext cx="484576" cy="400110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2000" b="1" i="1">
                  <a:solidFill>
                    <a:srgbClr val="C00000"/>
                  </a:solidFill>
                </a:rPr>
                <a:t>F</a:t>
              </a:r>
            </a:p>
          </p:txBody>
        </p:sp>
        <p:grpSp>
          <p:nvGrpSpPr>
            <p:cNvPr id="98" name="组合 13387"/>
            <p:cNvGrpSpPr/>
            <p:nvPr>
              <p:custDataLst>
                <p:tags r:id="rId15"/>
              </p:custDataLst>
            </p:nvPr>
          </p:nvGrpSpPr>
          <p:grpSpPr>
            <a:xfrm rot="9304897" flipV="1">
              <a:off x="6731552" y="2592966"/>
              <a:ext cx="165733" cy="161525"/>
              <a:chOff x="0" y="0"/>
              <a:chExt cx="512" cy="453"/>
            </a:xfrm>
          </p:grpSpPr>
          <p:sp>
            <p:nvSpPr>
              <p:cNvPr id="99" name="直接连接符 13388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 flipH="1">
                <a:off x="0" y="0"/>
                <a:ext cx="0" cy="453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" name="直接连接符 13389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 flipH="1" flipV="1">
                <a:off x="13" y="415"/>
                <a:ext cx="499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0" name="流程图: 接点 4"/>
          <p:cNvSpPr/>
          <p:nvPr>
            <p:custDataLst>
              <p:tags r:id="rId12"/>
            </p:custDataLst>
          </p:nvPr>
        </p:nvSpPr>
        <p:spPr>
          <a:xfrm>
            <a:off x="2989498" y="3095019"/>
            <a:ext cx="110135" cy="114016"/>
          </a:xfrm>
          <a:prstGeom prst="flowChartConnector">
            <a:avLst/>
          </a:prstGeom>
          <a:solidFill>
            <a:srgbClr val="C0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059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增大或减小压强</a:t>
            </a:r>
          </a:p>
        </p:txBody>
      </p:sp>
      <p:sp>
        <p:nvSpPr>
          <p:cNvPr id="9" name="文本框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8040" y="1562735"/>
            <a:ext cx="31438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>
              <a:defRPr>
                <a:solidFill>
                  <a:sysClr val="windowText" lastClr="000000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ysClr val="windowText" lastClr="000000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ysClr val="windowText" lastClr="000000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ysClr val="windowText" lastClr="000000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ysClr val="windowText" lastClr="000000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lvl="0" algn="l">
              <a:buClrTx/>
              <a:buSzTx/>
            </a:pPr>
            <a:r>
              <a:rPr lang="zh-CN" altLang="en-US" sz="24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根据压强的计算公式：</a:t>
            </a:r>
          </a:p>
        </p:txBody>
      </p:sp>
      <p:grpSp>
        <p:nvGrpSpPr>
          <p:cNvPr id="12" name="组合 11"/>
          <p:cNvGrpSpPr/>
          <p:nvPr>
            <p:custDataLst>
              <p:tags r:id="rId3"/>
            </p:custDataLst>
          </p:nvPr>
        </p:nvGrpSpPr>
        <p:grpSpPr>
          <a:xfrm>
            <a:off x="4158083" y="1257898"/>
            <a:ext cx="1384461" cy="969151"/>
            <a:chOff x="4812299" y="2347445"/>
            <a:chExt cx="1384461" cy="969151"/>
          </a:xfrm>
        </p:grpSpPr>
        <p:sp>
          <p:nvSpPr>
            <p:cNvPr id="13" name="矩形 31758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812299" y="2347445"/>
              <a:ext cx="1384461" cy="969151"/>
            </a:xfrm>
            <a:prstGeom prst="rect">
              <a:avLst/>
            </a:prstGeom>
            <a:solidFill>
              <a:srgbClr val="9B73B1"/>
            </a:solidFill>
            <a:ln>
              <a:noFill/>
            </a:ln>
          </p:spPr>
          <p:txBody>
            <a:bodyPr wrap="none" anchor="ctr"/>
            <a:lstStyle/>
            <a:p>
              <a:pPr algn="ctr" eaLnBrk="0" hangingPunct="0"/>
              <a:endParaRPr lang="zh-CN" altLang="en-US" sz="2095" b="1">
                <a:latin typeface="Times New Roman" panose="02020603050405020304" pitchFamily="18" charset="0"/>
              </a:endParaRPr>
            </a:p>
          </p:txBody>
        </p:sp>
        <p:sp>
          <p:nvSpPr>
            <p:cNvPr id="14" name="文本框 31759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869561" y="2591246"/>
              <a:ext cx="607859" cy="414729"/>
            </a:xfrm>
            <a:prstGeom prst="rect">
              <a:avLst/>
            </a:prstGeom>
            <a:solidFill>
              <a:srgbClr val="9B73B1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095" b="1" i="1">
                  <a:solidFill>
                    <a:sysClr val="window" lastClr="FFFFFF"/>
                  </a:solidFill>
                  <a:latin typeface="Times New Roman" panose="02020603050405020304" pitchFamily="18" charset="0"/>
                </a:rPr>
                <a:t>p = </a:t>
              </a:r>
            </a:p>
          </p:txBody>
        </p:sp>
        <p:sp>
          <p:nvSpPr>
            <p:cNvPr id="16" name="直接连接符 31760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5396847" y="2797904"/>
              <a:ext cx="400833" cy="0"/>
            </a:xfrm>
            <a:prstGeom prst="line">
              <a:avLst/>
            </a:prstGeom>
            <a:solidFill>
              <a:srgbClr val="005AA3"/>
            </a:solidFill>
            <a:ln w="38100">
              <a:solidFill>
                <a:sysClr val="window" lastClr="FFFFFF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文本框 3176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5454109" y="2355002"/>
              <a:ext cx="366237" cy="414502"/>
            </a:xfrm>
            <a:prstGeom prst="rect">
              <a:avLst/>
            </a:prstGeom>
            <a:solidFill>
              <a:srgbClr val="9B73B1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095" b="1" i="1">
                  <a:solidFill>
                    <a:sysClr val="window" lastClr="FFFFFF"/>
                  </a:solidFill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19" name="文本框 31762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5454109" y="2845411"/>
              <a:ext cx="335220" cy="414502"/>
            </a:xfrm>
            <a:prstGeom prst="rect">
              <a:avLst/>
            </a:prstGeom>
            <a:solidFill>
              <a:srgbClr val="9B73B1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095" b="1" i="1">
                  <a:solidFill>
                    <a:sysClr val="window" lastClr="FFFFFF"/>
                  </a:solidFill>
                  <a:latin typeface="Times New Roman" panose="02020603050405020304" pitchFamily="18" charset="0"/>
                </a:rPr>
                <a:t>S</a:t>
              </a:r>
            </a:p>
          </p:txBody>
        </p:sp>
      </p:grpSp>
      <p:sp>
        <p:nvSpPr>
          <p:cNvPr id="11" name="文本框 1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40145" y="1340485"/>
            <a:ext cx="52501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在生活、生产及技术中人们常常改变压力或受力面积来改变压强。 </a:t>
            </a:r>
          </a:p>
        </p:txBody>
      </p:sp>
      <p:sp>
        <p:nvSpPr>
          <p:cNvPr id="15369" name="文本框 15368"/>
          <p:cNvSpPr txBox="1"/>
          <p:nvPr>
            <p:custDataLst>
              <p:tags r:id="rId5"/>
            </p:custDataLst>
          </p:nvPr>
        </p:nvSpPr>
        <p:spPr bwMode="auto">
          <a:xfrm>
            <a:off x="3864222" y="5157036"/>
            <a:ext cx="3897221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压力一定时、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减小受力面积</a:t>
            </a:r>
          </a:p>
        </p:txBody>
      </p:sp>
      <p:sp>
        <p:nvSpPr>
          <p:cNvPr id="15370" name="文本框 15369"/>
          <p:cNvSpPr txBox="1"/>
          <p:nvPr>
            <p:custDataLst>
              <p:tags r:id="rId6"/>
            </p:custDataLst>
          </p:nvPr>
        </p:nvSpPr>
        <p:spPr bwMode="auto">
          <a:xfrm>
            <a:off x="3855833" y="4300028"/>
            <a:ext cx="3897221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受力面积一定时、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增大压力</a:t>
            </a:r>
          </a:p>
        </p:txBody>
      </p:sp>
      <p:sp>
        <p:nvSpPr>
          <p:cNvPr id="44041" name="文本框 15370"/>
          <p:cNvSpPr txBox="1"/>
          <p:nvPr>
            <p:custDataLst>
              <p:tags r:id="rId7"/>
            </p:custDataLst>
          </p:nvPr>
        </p:nvSpPr>
        <p:spPr bwMode="auto">
          <a:xfrm>
            <a:off x="2097602" y="4640009"/>
            <a:ext cx="1422184" cy="460375"/>
          </a:xfrm>
          <a:prstGeom prst="rect">
            <a:avLst/>
          </a:prstGeom>
          <a:noFill/>
          <a:ln w="12700">
            <a:solidFill>
              <a:srgbClr val="9B73B1"/>
            </a:solidFill>
          </a:ln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增大压强</a:t>
            </a:r>
          </a:p>
        </p:txBody>
      </p:sp>
      <p:sp>
        <p:nvSpPr>
          <p:cNvPr id="15373" name="文本框 15372"/>
          <p:cNvSpPr txBox="1"/>
          <p:nvPr>
            <p:custDataLst>
              <p:tags r:id="rId8"/>
            </p:custDataLst>
          </p:nvPr>
        </p:nvSpPr>
        <p:spPr bwMode="auto">
          <a:xfrm>
            <a:off x="3855833" y="3725201"/>
            <a:ext cx="3897221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压力一定时、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增大受力面积</a:t>
            </a:r>
          </a:p>
        </p:txBody>
      </p:sp>
      <p:sp>
        <p:nvSpPr>
          <p:cNvPr id="15374" name="文本框 15373"/>
          <p:cNvSpPr txBox="1"/>
          <p:nvPr>
            <p:custDataLst>
              <p:tags r:id="rId9"/>
            </p:custDataLst>
          </p:nvPr>
        </p:nvSpPr>
        <p:spPr bwMode="auto">
          <a:xfrm>
            <a:off x="3855833" y="2826746"/>
            <a:ext cx="3897221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受力面积一定时、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减小压力</a:t>
            </a:r>
          </a:p>
        </p:txBody>
      </p:sp>
      <p:sp>
        <p:nvSpPr>
          <p:cNvPr id="44044" name="文本框 15374"/>
          <p:cNvSpPr txBox="1"/>
          <p:nvPr>
            <p:custDataLst>
              <p:tags r:id="rId10"/>
            </p:custDataLst>
          </p:nvPr>
        </p:nvSpPr>
        <p:spPr bwMode="auto">
          <a:xfrm>
            <a:off x="2058410" y="3288411"/>
            <a:ext cx="1422184" cy="460375"/>
          </a:xfrm>
          <a:prstGeom prst="rect">
            <a:avLst/>
          </a:prstGeom>
          <a:noFill/>
          <a:ln w="12700">
            <a:solidFill>
              <a:srgbClr val="9B73B1"/>
            </a:solidFill>
          </a:ln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减小压强</a:t>
            </a:r>
          </a:p>
        </p:txBody>
      </p:sp>
      <p:sp>
        <p:nvSpPr>
          <p:cNvPr id="15378" name="左大括号 15377"/>
          <p:cNvSpPr/>
          <p:nvPr>
            <p:custDataLst>
              <p:tags r:id="rId11"/>
            </p:custDataLst>
          </p:nvPr>
        </p:nvSpPr>
        <p:spPr>
          <a:xfrm>
            <a:off x="3657951" y="4411736"/>
            <a:ext cx="197882" cy="1009689"/>
          </a:xfrm>
          <a:prstGeom prst="leftBrace">
            <a:avLst>
              <a:gd name="adj1" fmla="val 70565"/>
              <a:gd name="adj2" fmla="val 50000"/>
            </a:avLst>
          </a:prstGeom>
          <a:noFill/>
          <a:ln w="28575" cap="flat" cmpd="sng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379" name="左大括号 15378"/>
          <p:cNvSpPr/>
          <p:nvPr>
            <p:custDataLst>
              <p:tags r:id="rId12"/>
            </p:custDataLst>
          </p:nvPr>
        </p:nvSpPr>
        <p:spPr>
          <a:xfrm>
            <a:off x="3660809" y="2947030"/>
            <a:ext cx="195024" cy="1031319"/>
          </a:xfrm>
          <a:prstGeom prst="leftBrace">
            <a:avLst>
              <a:gd name="adj1" fmla="val 70565"/>
              <a:gd name="adj2" fmla="val 50000"/>
            </a:avLst>
          </a:prstGeom>
          <a:noFill/>
          <a:ln w="28575" cap="flat" cmpd="sng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6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0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3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7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369" grpId="0"/>
      <p:bldP spid="15370" grpId="0"/>
      <p:bldP spid="44041" grpId="0" animBg="1"/>
      <p:bldP spid="15373" grpId="0"/>
      <p:bldP spid="15374" grpId="0"/>
      <p:bldP spid="440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059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增大或减小压强</a:t>
            </a:r>
          </a:p>
        </p:txBody>
      </p:sp>
      <p:sp>
        <p:nvSpPr>
          <p:cNvPr id="41986" name="Text Box 2"/>
          <p:cNvSpPr txBox="1"/>
          <p:nvPr>
            <p:custDataLst>
              <p:tags r:id="rId2"/>
            </p:custDataLst>
          </p:nvPr>
        </p:nvSpPr>
        <p:spPr>
          <a:xfrm>
            <a:off x="4799965" y="1124585"/>
            <a:ext cx="31527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增大压强的实例</a:t>
            </a:r>
          </a:p>
        </p:txBody>
      </p:sp>
      <p:pic>
        <p:nvPicPr>
          <p:cNvPr id="6" name="图片 5" descr="C:/Users/lenovo/Desktop/压路机.jpg压路机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rcRect t="12491" b="12491"/>
          <a:stretch>
            <a:fillRect/>
          </a:stretch>
        </p:blipFill>
        <p:spPr>
          <a:xfrm>
            <a:off x="2825591" y="2204694"/>
            <a:ext cx="3198214" cy="1800000"/>
          </a:xfrm>
          <a:prstGeom prst="rect">
            <a:avLst/>
          </a:prstGeom>
        </p:spPr>
      </p:pic>
      <p:pic>
        <p:nvPicPr>
          <p:cNvPr id="2" name="图片 1" descr="C:/Users/lenovo/Desktop/重锤打铁.jpg重锤打铁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rcRect l="2244" t="4500" r="-2244" b="57986"/>
          <a:stretch>
            <a:fillRect/>
          </a:stretch>
        </p:blipFill>
        <p:spPr>
          <a:xfrm>
            <a:off x="6096159" y="2204694"/>
            <a:ext cx="3197784" cy="18000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5"/>
            </p:custDataLst>
          </p:nvPr>
        </p:nvSpPr>
        <p:spPr bwMode="auto">
          <a:xfrm>
            <a:off x="4806950" y="3517900"/>
            <a:ext cx="1217295" cy="460375"/>
          </a:xfrm>
          <a:prstGeom prst="rect">
            <a:avLst/>
          </a:prstGeom>
          <a:solidFill>
            <a:srgbClr val="A9C7DD"/>
          </a:solidFill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压路机</a:t>
            </a: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 bwMode="auto">
          <a:xfrm>
            <a:off x="7608570" y="3573145"/>
            <a:ext cx="1604010" cy="460375"/>
          </a:xfrm>
          <a:prstGeom prst="rect">
            <a:avLst/>
          </a:prstGeom>
          <a:solidFill>
            <a:srgbClr val="A9C7DD"/>
          </a:solidFill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重锤打铁</a:t>
            </a:r>
          </a:p>
        </p:txBody>
      </p:sp>
      <p:sp>
        <p:nvSpPr>
          <p:cNvPr id="46092" name="文本框 46091"/>
          <p:cNvSpPr txBox="1"/>
          <p:nvPr>
            <p:custDataLst>
              <p:tags r:id="rId7"/>
            </p:custDataLst>
          </p:nvPr>
        </p:nvSpPr>
        <p:spPr bwMode="auto">
          <a:xfrm>
            <a:off x="2423478" y="4653472"/>
            <a:ext cx="7734658" cy="460375"/>
          </a:xfrm>
          <a:prstGeom prst="rect">
            <a:avLst/>
          </a:prstGeom>
          <a:noFill/>
        </p:spPr>
        <p:txBody>
          <a:bodyPr wrap="square" rtlCol="0" fromWordArt="0" anchor="t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通过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增大压力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方法来增大压强。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059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增大或减小压强</a:t>
            </a:r>
          </a:p>
        </p:txBody>
      </p:sp>
      <p:sp>
        <p:nvSpPr>
          <p:cNvPr id="41986" name="Text Box 2"/>
          <p:cNvSpPr txBox="1"/>
          <p:nvPr>
            <p:custDataLst>
              <p:tags r:id="rId2"/>
            </p:custDataLst>
          </p:nvPr>
        </p:nvSpPr>
        <p:spPr>
          <a:xfrm>
            <a:off x="4799965" y="1124585"/>
            <a:ext cx="31527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增大压强的实例</a:t>
            </a:r>
          </a:p>
        </p:txBody>
      </p:sp>
      <p:pic>
        <p:nvPicPr>
          <p:cNvPr id="6" name="图片 5" descr="timg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386556" y="1985619"/>
            <a:ext cx="2748439" cy="1546860"/>
          </a:xfrm>
          <a:prstGeom prst="rect">
            <a:avLst/>
          </a:prstGeom>
        </p:spPr>
      </p:pic>
      <p:pic>
        <p:nvPicPr>
          <p:cNvPr id="7" name="图片 6" descr="C:/Users/lenovo/Desktop/破窗锤.png破窗锤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/>
          <a:srcRect t="10728" b="10728"/>
          <a:stretch>
            <a:fillRect/>
          </a:stretch>
        </p:blipFill>
        <p:spPr>
          <a:xfrm>
            <a:off x="6168231" y="1975141"/>
            <a:ext cx="2747963" cy="1568768"/>
          </a:xfrm>
          <a:prstGeom prst="rect">
            <a:avLst/>
          </a:prstGeom>
        </p:spPr>
      </p:pic>
      <p:pic>
        <p:nvPicPr>
          <p:cNvPr id="2" name="图片 1" descr="timg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3206909" y="1985619"/>
            <a:ext cx="2748915" cy="1547336"/>
          </a:xfrm>
          <a:prstGeom prst="rect">
            <a:avLst/>
          </a:prstGeom>
        </p:spPr>
      </p:pic>
      <p:pic>
        <p:nvPicPr>
          <p:cNvPr id="3" name="图片 2" descr="006czwvyzy78twdoFZEe2&amp;69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3206433" y="4065879"/>
            <a:ext cx="2749391" cy="1545431"/>
          </a:xfrm>
          <a:prstGeom prst="rect">
            <a:avLst/>
          </a:prstGeom>
        </p:spPr>
      </p:pic>
      <p:pic>
        <p:nvPicPr>
          <p:cNvPr id="4" name="图片 3" descr="C:/Users/lenovo/Desktop/啄木鸟.jpg啄木鸟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/>
          <a:srcRect t="13287" b="39181"/>
          <a:stretch>
            <a:fillRect/>
          </a:stretch>
        </p:blipFill>
        <p:spPr>
          <a:xfrm>
            <a:off x="385604" y="4065879"/>
            <a:ext cx="2749391" cy="1545431"/>
          </a:xfrm>
          <a:prstGeom prst="rect">
            <a:avLst/>
          </a:prstGeom>
        </p:spPr>
      </p:pic>
      <p:pic>
        <p:nvPicPr>
          <p:cNvPr id="5" name="图片 4" descr="153010377638074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6168231" y="4065879"/>
            <a:ext cx="2748439" cy="1605439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9"/>
            </p:custDataLst>
          </p:nvPr>
        </p:nvSpPr>
        <p:spPr bwMode="auto">
          <a:xfrm>
            <a:off x="1717675" y="3064290"/>
            <a:ext cx="1417320" cy="460375"/>
          </a:xfrm>
          <a:prstGeom prst="rect">
            <a:avLst/>
          </a:prstGeom>
          <a:solidFill>
            <a:srgbClr val="A9C7DD"/>
          </a:solidFill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用刀切菜</a:t>
            </a:r>
          </a:p>
        </p:txBody>
      </p:sp>
      <p:sp>
        <p:nvSpPr>
          <p:cNvPr id="10" name="矩形 9"/>
          <p:cNvSpPr/>
          <p:nvPr>
            <p:custDataLst>
              <p:tags r:id="rId10"/>
            </p:custDataLst>
          </p:nvPr>
        </p:nvSpPr>
        <p:spPr bwMode="auto">
          <a:xfrm>
            <a:off x="4804728" y="3050659"/>
            <a:ext cx="1151096" cy="460375"/>
          </a:xfrm>
          <a:prstGeom prst="rect">
            <a:avLst/>
          </a:prstGeom>
          <a:solidFill>
            <a:srgbClr val="A9C7DD"/>
          </a:solidFill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磨菜刀</a:t>
            </a:r>
          </a:p>
        </p:txBody>
      </p:sp>
      <p:sp>
        <p:nvSpPr>
          <p:cNvPr id="15" name="矩形 14"/>
          <p:cNvSpPr/>
          <p:nvPr>
            <p:custDataLst>
              <p:tags r:id="rId11"/>
            </p:custDataLst>
          </p:nvPr>
        </p:nvSpPr>
        <p:spPr bwMode="auto">
          <a:xfrm>
            <a:off x="7679849" y="3064403"/>
            <a:ext cx="1236821" cy="460375"/>
          </a:xfrm>
          <a:prstGeom prst="rect">
            <a:avLst/>
          </a:prstGeom>
          <a:solidFill>
            <a:srgbClr val="A9C7DD"/>
          </a:solidFill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破窗锤</a:t>
            </a:r>
          </a:p>
        </p:txBody>
      </p:sp>
      <p:sp>
        <p:nvSpPr>
          <p:cNvPr id="18" name="矩形 17"/>
          <p:cNvSpPr/>
          <p:nvPr>
            <p:custDataLst>
              <p:tags r:id="rId12"/>
            </p:custDataLst>
          </p:nvPr>
        </p:nvSpPr>
        <p:spPr bwMode="auto">
          <a:xfrm>
            <a:off x="1717675" y="5150933"/>
            <a:ext cx="1417320" cy="460375"/>
          </a:xfrm>
          <a:prstGeom prst="rect">
            <a:avLst/>
          </a:prstGeom>
          <a:solidFill>
            <a:srgbClr val="A9C7DD"/>
          </a:solidFill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啄木鸟</a:t>
            </a:r>
          </a:p>
        </p:txBody>
      </p:sp>
      <p:sp>
        <p:nvSpPr>
          <p:cNvPr id="20" name="矩形 19"/>
          <p:cNvSpPr/>
          <p:nvPr>
            <p:custDataLst>
              <p:tags r:id="rId13"/>
            </p:custDataLst>
          </p:nvPr>
        </p:nvSpPr>
        <p:spPr bwMode="auto">
          <a:xfrm>
            <a:off x="4545088" y="5150934"/>
            <a:ext cx="1417320" cy="460375"/>
          </a:xfrm>
          <a:prstGeom prst="rect">
            <a:avLst/>
          </a:prstGeom>
          <a:solidFill>
            <a:srgbClr val="A9C7DD"/>
          </a:solidFill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老虎牙齿</a:t>
            </a:r>
          </a:p>
        </p:txBody>
      </p:sp>
      <p:sp>
        <p:nvSpPr>
          <p:cNvPr id="21" name="矩形 20"/>
          <p:cNvSpPr/>
          <p:nvPr>
            <p:custDataLst>
              <p:tags r:id="rId14"/>
            </p:custDataLst>
          </p:nvPr>
        </p:nvSpPr>
        <p:spPr bwMode="auto">
          <a:xfrm>
            <a:off x="7520664" y="5150935"/>
            <a:ext cx="1417320" cy="460375"/>
          </a:xfrm>
          <a:prstGeom prst="rect">
            <a:avLst/>
          </a:prstGeom>
          <a:solidFill>
            <a:srgbClr val="A9C7DD"/>
          </a:solidFill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电锤破石</a:t>
            </a:r>
          </a:p>
        </p:txBody>
      </p:sp>
      <p:sp>
        <p:nvSpPr>
          <p:cNvPr id="46092" name="文本框 46091"/>
          <p:cNvSpPr txBox="1"/>
          <p:nvPr>
            <p:custDataLst>
              <p:tags r:id="rId15"/>
            </p:custDataLst>
          </p:nvPr>
        </p:nvSpPr>
        <p:spPr bwMode="auto">
          <a:xfrm>
            <a:off x="2063433" y="3572702"/>
            <a:ext cx="7734658" cy="506730"/>
          </a:xfrm>
          <a:prstGeom prst="rect">
            <a:avLst/>
          </a:prstGeom>
          <a:noFill/>
        </p:spPr>
        <p:txBody>
          <a:bodyPr wrap="square" rtlCol="0" fromWordArt="0" anchor="t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通常情况下，通过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减小受力面积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方法来增大压强。</a:t>
            </a:r>
          </a:p>
        </p:txBody>
      </p:sp>
      <p:pic>
        <p:nvPicPr>
          <p:cNvPr id="23" name="图片 22" descr="C:/Users/lenovo/Desktop/针头.png针头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7"/>
          <a:srcRect l="300" t="11" r="-300" b="43906"/>
          <a:stretch>
            <a:fillRect/>
          </a:stretch>
        </p:blipFill>
        <p:spPr>
          <a:xfrm>
            <a:off x="9128601" y="1989111"/>
            <a:ext cx="2747963" cy="1568768"/>
          </a:xfrm>
          <a:prstGeom prst="rect">
            <a:avLst/>
          </a:prstGeom>
        </p:spPr>
      </p:pic>
      <p:pic>
        <p:nvPicPr>
          <p:cNvPr id="24" name="图片 23" descr="C:/Users/lenovo/Desktop/盲道.jpg盲道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8"/>
          <a:srcRect t="20797" b="20797"/>
          <a:stretch>
            <a:fillRect/>
          </a:stretch>
        </p:blipFill>
        <p:spPr>
          <a:xfrm>
            <a:off x="9128601" y="4079849"/>
            <a:ext cx="2748439" cy="1605439"/>
          </a:xfrm>
          <a:prstGeom prst="rect">
            <a:avLst/>
          </a:prstGeom>
        </p:spPr>
      </p:pic>
      <p:sp>
        <p:nvSpPr>
          <p:cNvPr id="25" name="矩形 24"/>
          <p:cNvSpPr/>
          <p:nvPr>
            <p:custDataLst>
              <p:tags r:id="rId18"/>
            </p:custDataLst>
          </p:nvPr>
        </p:nvSpPr>
        <p:spPr bwMode="auto">
          <a:xfrm>
            <a:off x="10640219" y="3078373"/>
            <a:ext cx="1236821" cy="460375"/>
          </a:xfrm>
          <a:prstGeom prst="rect">
            <a:avLst/>
          </a:prstGeom>
          <a:solidFill>
            <a:srgbClr val="A9C7DD"/>
          </a:solidFill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注射器</a:t>
            </a:r>
          </a:p>
        </p:txBody>
      </p:sp>
      <p:sp>
        <p:nvSpPr>
          <p:cNvPr id="26" name="矩形 25"/>
          <p:cNvSpPr/>
          <p:nvPr>
            <p:custDataLst>
              <p:tags r:id="rId19"/>
            </p:custDataLst>
          </p:nvPr>
        </p:nvSpPr>
        <p:spPr bwMode="auto">
          <a:xfrm>
            <a:off x="10481034" y="5164905"/>
            <a:ext cx="1417320" cy="460375"/>
          </a:xfrm>
          <a:prstGeom prst="rect">
            <a:avLst/>
          </a:prstGeom>
          <a:solidFill>
            <a:srgbClr val="A9C7DD"/>
          </a:solidFill>
        </p:spPr>
        <p:txBody>
          <a:bodyPr wrap="square" rtlCol="0" anchor="t" anchorCtr="0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盲道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  <p:cond evt="onBegin" delay="0">
                          <p:tn val="38"/>
                        </p:cond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  <p:cond evt="onBegin" delay="0">
                          <p:tn val="51"/>
                        </p:cond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  <p:cond evt="onBegin" delay="0">
                          <p:tn val="61"/>
                        </p:cond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  <p:cond evt="onBegin" delay="0">
                          <p:tn val="68"/>
                        </p:cond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8" grpId="0" animBg="1"/>
      <p:bldP spid="10" grpId="0" animBg="1"/>
      <p:bldP spid="15" grpId="0" animBg="1"/>
      <p:bldP spid="18" grpId="0" animBg="1"/>
      <p:bldP spid="20" grpId="0" animBg="1"/>
      <p:bldP spid="21" grpId="0" animBg="1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199640" y="4149090"/>
          <a:ext cx="7250430" cy="86106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998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2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2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10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冰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025E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砖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025E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混凝土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025E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花岗岩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025E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198370" y="5015230"/>
          <a:ext cx="7251700" cy="72644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017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2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1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0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6295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1.47×10</a:t>
                      </a:r>
                      <a:r>
                        <a:rPr lang="zh-CN" altLang="en-US" sz="2400" b="1" baseline="30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altLang="zh-CN" sz="2400" b="1" i="1" baseline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Pa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9B73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eaLnBrk="1" latinLnBrk="0" hangingPunct="1">
                        <a:lnSpc>
                          <a:spcPct val="100000"/>
                        </a:lnSpc>
                        <a:buClrTx/>
                        <a:buSzTx/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6×10</a:t>
                      </a:r>
                      <a:r>
                        <a:rPr lang="zh-CN" altLang="en-US" sz="2400" b="1" baseline="30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altLang="zh-CN" sz="2400" b="1" i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Pa</a:t>
                      </a:r>
                      <a:endParaRPr lang="zh-CN" altLang="en-US" sz="2400" b="1" baseline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9B73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eaLnBrk="1" latinLnBrk="0" hangingPunct="1">
                        <a:lnSpc>
                          <a:spcPct val="100000"/>
                        </a:lnSpc>
                        <a:buClrTx/>
                        <a:buSzTx/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5×10</a:t>
                      </a:r>
                      <a:r>
                        <a:rPr lang="zh-CN" altLang="en-US" sz="2400" b="1" baseline="30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altLang="zh-CN" sz="2400" b="1" i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Pa</a:t>
                      </a:r>
                      <a:endParaRPr lang="zh-CN" altLang="en-US" sz="2400" b="1" baseline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9B73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eaLnBrk="1" latinLnBrk="0" hangingPunct="1">
                        <a:lnSpc>
                          <a:spcPct val="100000"/>
                        </a:lnSpc>
                        <a:buClrTx/>
                        <a:buSzTx/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2×10</a:t>
                      </a:r>
                      <a:r>
                        <a:rPr lang="zh-CN" altLang="en-US" sz="2400" b="1" baseline="30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altLang="zh-CN" sz="2400" b="1" i="1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Pa</a:t>
                      </a:r>
                      <a:endParaRPr lang="zh-CN" altLang="en-US" sz="2400" b="1" baseline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9B73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 bwMode="auto">
          <a:xfrm>
            <a:off x="3942080" y="3512820"/>
            <a:ext cx="4054475" cy="460375"/>
          </a:xfrm>
          <a:prstGeom prst="rect">
            <a:avLst/>
          </a:prstGeom>
          <a:noFill/>
        </p:spPr>
        <p:txBody>
          <a:bodyPr vert="horz" wrap="square" rtlCol="0" fromWordArt="0" anchor="t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几种材料的极限压强值 </a:t>
            </a:r>
          </a:p>
        </p:txBody>
      </p:sp>
      <p:sp>
        <p:nvSpPr>
          <p:cNvPr id="8" name="文本框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79905" y="1444625"/>
            <a:ext cx="3535680" cy="58356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rtlCol="0" fromWordArt="0" anchor="t" anchorCtr="0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材料的极限压强值    </a:t>
            </a:r>
          </a:p>
        </p:txBody>
      </p:sp>
      <p:sp>
        <p:nvSpPr>
          <p:cNvPr id="14" name="文本框 1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703705" y="2277110"/>
            <a:ext cx="10116820" cy="829945"/>
          </a:xfrm>
          <a:prstGeom prst="rect">
            <a:avLst/>
          </a:prstGeom>
          <a:noFill/>
        </p:spPr>
        <p:txBody>
          <a:bodyPr vert="horz" wrap="square" rtlCol="0" fromWordArt="0" anchor="t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所有材料能够承受的压强都有一定的限度，加在材料上的压强一旦超过这个限度，材料就会损坏，这个压强叫做极限压强。</a:t>
            </a:r>
          </a:p>
        </p:txBody>
      </p:sp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335280" y="404495"/>
            <a:ext cx="4059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增大或减小压强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059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增大或减小压强</a:t>
            </a:r>
          </a:p>
        </p:txBody>
      </p:sp>
      <p:sp>
        <p:nvSpPr>
          <p:cNvPr id="2" name="文本框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07744" y="3902076"/>
            <a:ext cx="2531002" cy="1568450"/>
          </a:xfrm>
          <a:prstGeom prst="rect">
            <a:avLst/>
          </a:prstGeom>
          <a:noFill/>
        </p:spPr>
        <p:txBody>
          <a:bodyPr vert="horz" wrap="square" rtlCol="0" fromWordArt="0" anchor="t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车辆对路面的压强大于路面所能承受的极限压强，路面损坏。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7" t="25788" r="4897" b="3070"/>
          <a:stretch>
            <a:fillRect/>
          </a:stretch>
        </p:blipFill>
        <p:spPr>
          <a:xfrm>
            <a:off x="1506458" y="1985983"/>
            <a:ext cx="2542120" cy="185687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017332" y="3933826"/>
            <a:ext cx="2787985" cy="1568450"/>
          </a:xfrm>
          <a:prstGeom prst="rect">
            <a:avLst/>
          </a:prstGeom>
          <a:noFill/>
        </p:spPr>
        <p:txBody>
          <a:bodyPr vert="horz" wrap="square" rtlCol="0" fromWordArt="0" anchor="t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楼房对地基的压强大于地基所能承受的极限压强，地基受损，楼房倾斜。</a:t>
            </a:r>
          </a:p>
        </p:txBody>
      </p:sp>
      <p:sp>
        <p:nvSpPr>
          <p:cNvPr id="13" name="文本框 1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616010" y="3982137"/>
            <a:ext cx="2531001" cy="1568450"/>
          </a:xfrm>
          <a:prstGeom prst="rect">
            <a:avLst/>
          </a:prstGeom>
          <a:noFill/>
        </p:spPr>
        <p:txBody>
          <a:bodyPr vert="horz" wrap="square" rtlCol="0" fromWordArt="0" anchor="t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物体对冰面的压强大于冰面所能承受的极限压强，冰面损坏。</a:t>
            </a: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 bwMode="auto">
          <a:xfrm>
            <a:off x="2185035" y="1303020"/>
            <a:ext cx="3840480" cy="58356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rtlCol="0" fromWordArt="0" anchor="t" anchorCtr="0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压强过大的危害： 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6011" y="2094568"/>
            <a:ext cx="2634473" cy="1778444"/>
          </a:xfrm>
          <a:prstGeom prst="ellipse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087381" y="2020510"/>
            <a:ext cx="2609174" cy="1881330"/>
          </a:xfrm>
          <a:prstGeom prst="ellipse">
            <a:avLst/>
          </a:prstGeom>
        </p:spPr>
      </p:pic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 bwMode="auto">
          <a:xfrm>
            <a:off x="2063797" y="6021198"/>
            <a:ext cx="3377831" cy="429895"/>
          </a:xfrm>
          <a:prstGeom prst="rect">
            <a:avLst/>
          </a:prstGeom>
          <a:noFill/>
        </p:spPr>
        <p:txBody>
          <a:bodyPr vert="horz" wrap="square" rtlCol="0" fromWordArt="0" anchor="t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怎样减小压强呢？</a:t>
            </a:r>
          </a:p>
        </p:txBody>
      </p:sp>
      <p:pic>
        <p:nvPicPr>
          <p:cNvPr id="19462" name="Picture 6" descr="？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775460" y="5733098"/>
            <a:ext cx="720000" cy="96003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3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059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增大或减小压强</a:t>
            </a:r>
          </a:p>
        </p:txBody>
      </p:sp>
      <p:sp>
        <p:nvSpPr>
          <p:cNvPr id="41986" name="Text Box 2"/>
          <p:cNvSpPr txBox="1"/>
          <p:nvPr>
            <p:custDataLst>
              <p:tags r:id="rId2"/>
            </p:custDataLst>
          </p:nvPr>
        </p:nvSpPr>
        <p:spPr>
          <a:xfrm>
            <a:off x="4799965" y="1124585"/>
            <a:ext cx="31527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减小压强的实例</a:t>
            </a:r>
          </a:p>
        </p:txBody>
      </p:sp>
      <p:pic>
        <p:nvPicPr>
          <p:cNvPr id="6" name="图片 5" descr="C:/Users/lenovo/Desktop/限重.jpg限重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rcRect t="7847" b="7847"/>
          <a:stretch>
            <a:fillRect/>
          </a:stretch>
        </p:blipFill>
        <p:spPr>
          <a:xfrm>
            <a:off x="1487646" y="1988794"/>
            <a:ext cx="3837857" cy="2160000"/>
          </a:xfrm>
          <a:prstGeom prst="rect">
            <a:avLst/>
          </a:prstGeom>
        </p:spPr>
      </p:pic>
      <p:pic>
        <p:nvPicPr>
          <p:cNvPr id="2" name="图片 1" descr="C:/Users/lenovo/Desktop/超载.jpg超载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rcRect l="3381" r="3381"/>
          <a:stretch>
            <a:fillRect/>
          </a:stretch>
        </p:blipFill>
        <p:spPr>
          <a:xfrm>
            <a:off x="5520214" y="1988794"/>
            <a:ext cx="3837341" cy="21600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5"/>
            </p:custDataLst>
          </p:nvPr>
        </p:nvSpPr>
        <p:spPr bwMode="auto">
          <a:xfrm>
            <a:off x="4333875" y="3688715"/>
            <a:ext cx="991870" cy="460375"/>
          </a:xfrm>
          <a:prstGeom prst="rect">
            <a:avLst/>
          </a:prstGeom>
          <a:solidFill>
            <a:srgbClr val="A9C7DD"/>
          </a:solidFill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限重</a:t>
            </a: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 bwMode="auto">
          <a:xfrm>
            <a:off x="5448300" y="1988820"/>
            <a:ext cx="1520825" cy="460375"/>
          </a:xfrm>
          <a:prstGeom prst="rect">
            <a:avLst/>
          </a:prstGeom>
          <a:solidFill>
            <a:srgbClr val="A9C7DD"/>
          </a:solidFill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严禁超载</a:t>
            </a:r>
          </a:p>
        </p:txBody>
      </p:sp>
      <p:sp>
        <p:nvSpPr>
          <p:cNvPr id="46092" name="文本框 46091"/>
          <p:cNvSpPr txBox="1"/>
          <p:nvPr>
            <p:custDataLst>
              <p:tags r:id="rId7"/>
            </p:custDataLst>
          </p:nvPr>
        </p:nvSpPr>
        <p:spPr bwMode="auto">
          <a:xfrm>
            <a:off x="2639695" y="4653280"/>
            <a:ext cx="6353810" cy="460375"/>
          </a:xfrm>
          <a:prstGeom prst="rect">
            <a:avLst/>
          </a:prstGeom>
          <a:noFill/>
        </p:spPr>
        <p:txBody>
          <a:bodyPr wrap="square" rtlCol="0" fromWordArt="0" anchor="t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通过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减小压力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方法来减小压强。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059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增大或减小压强</a:t>
            </a:r>
          </a:p>
        </p:txBody>
      </p:sp>
      <p:sp>
        <p:nvSpPr>
          <p:cNvPr id="41986" name="Text Box 2"/>
          <p:cNvSpPr txBox="1"/>
          <p:nvPr>
            <p:custDataLst>
              <p:tags r:id="rId2"/>
            </p:custDataLst>
          </p:nvPr>
        </p:nvSpPr>
        <p:spPr>
          <a:xfrm>
            <a:off x="4799965" y="1124585"/>
            <a:ext cx="31527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减小压强的实例</a:t>
            </a:r>
          </a:p>
        </p:txBody>
      </p:sp>
      <p:pic>
        <p:nvPicPr>
          <p:cNvPr id="6" name="图片 5" descr="C:/Users/lenovo/Desktop/枕木1111.png枕木11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/>
          <a:srcRect l="2073" r="2073"/>
          <a:stretch>
            <a:fillRect/>
          </a:stretch>
        </p:blipFill>
        <p:spPr>
          <a:xfrm>
            <a:off x="386556" y="1985619"/>
            <a:ext cx="2748439" cy="1546860"/>
          </a:xfrm>
          <a:prstGeom prst="rect">
            <a:avLst/>
          </a:prstGeom>
        </p:spPr>
      </p:pic>
      <p:pic>
        <p:nvPicPr>
          <p:cNvPr id="7" name="图片 6" descr="C:/Users/lenovo/Desktop/谈了履带.jpg谈了履带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/>
          <a:srcRect t="791" b="791"/>
          <a:stretch>
            <a:fillRect/>
          </a:stretch>
        </p:blipFill>
        <p:spPr>
          <a:xfrm>
            <a:off x="6168231" y="1975141"/>
            <a:ext cx="2747963" cy="1568768"/>
          </a:xfrm>
          <a:prstGeom prst="rect">
            <a:avLst/>
          </a:prstGeom>
        </p:spPr>
      </p:pic>
      <p:pic>
        <p:nvPicPr>
          <p:cNvPr id="2" name="图片 1" descr="C:/Users/lenovo/Desktop/书包背带.jpg书包背带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/>
          <a:srcRect l="-323" t="8496" r="323" b="45351"/>
          <a:stretch>
            <a:fillRect/>
          </a:stretch>
        </p:blipFill>
        <p:spPr>
          <a:xfrm>
            <a:off x="3206909" y="1985619"/>
            <a:ext cx="2748915" cy="1547336"/>
          </a:xfrm>
          <a:prstGeom prst="rect">
            <a:avLst/>
          </a:prstGeom>
        </p:spPr>
      </p:pic>
      <p:pic>
        <p:nvPicPr>
          <p:cNvPr id="3" name="图片 2" descr="C:/Users/lenovo/Desktop/大型平板车.png大型平板车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/>
          <a:srcRect t="21904" b="21904"/>
          <a:stretch>
            <a:fillRect/>
          </a:stretch>
        </p:blipFill>
        <p:spPr>
          <a:xfrm>
            <a:off x="3206433" y="4065879"/>
            <a:ext cx="2749391" cy="1545431"/>
          </a:xfrm>
          <a:prstGeom prst="rect">
            <a:avLst/>
          </a:prstGeom>
        </p:spPr>
      </p:pic>
      <p:pic>
        <p:nvPicPr>
          <p:cNvPr id="4" name="图片 3" descr="C:/Users/lenovo/Desktop/沙发.jpg沙发"/>
          <p:cNvPicPr/>
          <p:nvPr>
            <p:custDataLst>
              <p:tags r:id="rId7"/>
            </p:custDataLst>
          </p:nvPr>
        </p:nvPicPr>
        <p:blipFill>
          <a:blip r:embed="rId25"/>
          <a:srcRect l="-808" t="17" r="490" b="7980"/>
          <a:stretch>
            <a:fillRect/>
          </a:stretch>
        </p:blipFill>
        <p:spPr>
          <a:xfrm>
            <a:off x="448310" y="4056406"/>
            <a:ext cx="2758281" cy="1544400"/>
          </a:xfrm>
          <a:prstGeom prst="rect">
            <a:avLst/>
          </a:prstGeom>
        </p:spPr>
      </p:pic>
      <p:pic>
        <p:nvPicPr>
          <p:cNvPr id="5" name="图片 4" descr="C:/Users/lenovo/Desktop/骆驼脚掌.jpg骆驼脚掌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/>
          <a:srcRect t="3827" b="3827"/>
          <a:stretch>
            <a:fillRect/>
          </a:stretch>
        </p:blipFill>
        <p:spPr>
          <a:xfrm>
            <a:off x="6168231" y="4065879"/>
            <a:ext cx="2748439" cy="1605439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9"/>
            </p:custDataLst>
          </p:nvPr>
        </p:nvSpPr>
        <p:spPr bwMode="auto">
          <a:xfrm>
            <a:off x="1717675" y="3064290"/>
            <a:ext cx="1417320" cy="460375"/>
          </a:xfrm>
          <a:prstGeom prst="rect">
            <a:avLst/>
          </a:prstGeom>
          <a:solidFill>
            <a:srgbClr val="A9C7DD"/>
          </a:solidFill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铁轨枕木</a:t>
            </a:r>
          </a:p>
        </p:txBody>
      </p:sp>
      <p:sp>
        <p:nvSpPr>
          <p:cNvPr id="10" name="矩形 9"/>
          <p:cNvSpPr/>
          <p:nvPr>
            <p:custDataLst>
              <p:tags r:id="rId10"/>
            </p:custDataLst>
          </p:nvPr>
        </p:nvSpPr>
        <p:spPr bwMode="auto">
          <a:xfrm>
            <a:off x="4804728" y="3050659"/>
            <a:ext cx="1151096" cy="460375"/>
          </a:xfrm>
          <a:prstGeom prst="rect">
            <a:avLst/>
          </a:prstGeom>
          <a:solidFill>
            <a:srgbClr val="A9C7DD"/>
          </a:solidFill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书包带</a:t>
            </a:r>
          </a:p>
        </p:txBody>
      </p:sp>
      <p:sp>
        <p:nvSpPr>
          <p:cNvPr id="15" name="矩形 14"/>
          <p:cNvSpPr/>
          <p:nvPr>
            <p:custDataLst>
              <p:tags r:id="rId11"/>
            </p:custDataLst>
          </p:nvPr>
        </p:nvSpPr>
        <p:spPr bwMode="auto">
          <a:xfrm>
            <a:off x="7426960" y="3103245"/>
            <a:ext cx="1489075" cy="460375"/>
          </a:xfrm>
          <a:prstGeom prst="rect">
            <a:avLst/>
          </a:prstGeom>
          <a:solidFill>
            <a:srgbClr val="A9C7DD"/>
          </a:solidFill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坦克履带</a:t>
            </a:r>
          </a:p>
        </p:txBody>
      </p:sp>
      <p:sp>
        <p:nvSpPr>
          <p:cNvPr id="18" name="矩形 17"/>
          <p:cNvSpPr/>
          <p:nvPr>
            <p:custDataLst>
              <p:tags r:id="rId12"/>
            </p:custDataLst>
          </p:nvPr>
        </p:nvSpPr>
        <p:spPr bwMode="auto">
          <a:xfrm>
            <a:off x="2331085" y="5151120"/>
            <a:ext cx="803910" cy="460375"/>
          </a:xfrm>
          <a:prstGeom prst="rect">
            <a:avLst/>
          </a:prstGeom>
          <a:solidFill>
            <a:srgbClr val="A9C7DD"/>
          </a:solidFill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沙发</a:t>
            </a:r>
          </a:p>
        </p:txBody>
      </p:sp>
      <p:sp>
        <p:nvSpPr>
          <p:cNvPr id="20" name="矩形 19"/>
          <p:cNvSpPr/>
          <p:nvPr>
            <p:custDataLst>
              <p:tags r:id="rId13"/>
            </p:custDataLst>
          </p:nvPr>
        </p:nvSpPr>
        <p:spPr bwMode="auto">
          <a:xfrm>
            <a:off x="4097020" y="5151120"/>
            <a:ext cx="1865630" cy="460375"/>
          </a:xfrm>
          <a:prstGeom prst="rect">
            <a:avLst/>
          </a:prstGeom>
          <a:solidFill>
            <a:srgbClr val="A9C7DD"/>
          </a:solidFill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大型平板车</a:t>
            </a:r>
          </a:p>
        </p:txBody>
      </p:sp>
      <p:sp>
        <p:nvSpPr>
          <p:cNvPr id="21" name="矩形 20"/>
          <p:cNvSpPr/>
          <p:nvPr>
            <p:custDataLst>
              <p:tags r:id="rId14"/>
            </p:custDataLst>
          </p:nvPr>
        </p:nvSpPr>
        <p:spPr bwMode="auto">
          <a:xfrm>
            <a:off x="7499074" y="4094295"/>
            <a:ext cx="1417320" cy="460375"/>
          </a:xfrm>
          <a:prstGeom prst="rect">
            <a:avLst/>
          </a:prstGeom>
          <a:solidFill>
            <a:srgbClr val="A9C7DD"/>
          </a:solidFill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骆驼脚掌</a:t>
            </a:r>
          </a:p>
        </p:txBody>
      </p:sp>
      <p:sp>
        <p:nvSpPr>
          <p:cNvPr id="46092" name="文本框 46091"/>
          <p:cNvSpPr txBox="1"/>
          <p:nvPr>
            <p:custDataLst>
              <p:tags r:id="rId15"/>
            </p:custDataLst>
          </p:nvPr>
        </p:nvSpPr>
        <p:spPr bwMode="auto">
          <a:xfrm>
            <a:off x="2279333" y="3596197"/>
            <a:ext cx="7734658" cy="460375"/>
          </a:xfrm>
          <a:prstGeom prst="rect">
            <a:avLst/>
          </a:prstGeom>
          <a:noFill/>
        </p:spPr>
        <p:txBody>
          <a:bodyPr wrap="square" rtlCol="0" fromWordArt="0" anchor="t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通常情况下，通过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增大受力面积</a:t>
            </a: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方法来减小压强。</a:t>
            </a:r>
          </a:p>
        </p:txBody>
      </p:sp>
      <p:pic>
        <p:nvPicPr>
          <p:cNvPr id="23" name="图片 22" descr="C:/Users/lenovo/Desktop/压路机.jpg压路机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7"/>
          <a:srcRect t="11941" b="11941"/>
          <a:stretch>
            <a:fillRect/>
          </a:stretch>
        </p:blipFill>
        <p:spPr>
          <a:xfrm>
            <a:off x="9128601" y="1989111"/>
            <a:ext cx="2747963" cy="1568768"/>
          </a:xfrm>
          <a:prstGeom prst="rect">
            <a:avLst/>
          </a:prstGeom>
        </p:spPr>
      </p:pic>
      <p:pic>
        <p:nvPicPr>
          <p:cNvPr id="24" name="图片 23" descr="C:/Users/lenovo/Desktop/滑雪板.jpg滑雪板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8"/>
          <a:srcRect l="2911" t="40838" r="-2911" b="8703"/>
          <a:stretch>
            <a:fillRect/>
          </a:stretch>
        </p:blipFill>
        <p:spPr>
          <a:xfrm>
            <a:off x="9128601" y="4079849"/>
            <a:ext cx="2748439" cy="1605439"/>
          </a:xfrm>
          <a:prstGeom prst="rect">
            <a:avLst/>
          </a:prstGeom>
        </p:spPr>
      </p:pic>
      <p:sp>
        <p:nvSpPr>
          <p:cNvPr id="25" name="矩形 24"/>
          <p:cNvSpPr/>
          <p:nvPr>
            <p:custDataLst>
              <p:tags r:id="rId18"/>
            </p:custDataLst>
          </p:nvPr>
        </p:nvSpPr>
        <p:spPr bwMode="auto">
          <a:xfrm>
            <a:off x="9128760" y="3112135"/>
            <a:ext cx="1126490" cy="460375"/>
          </a:xfrm>
          <a:prstGeom prst="rect">
            <a:avLst/>
          </a:prstGeom>
          <a:solidFill>
            <a:srgbClr val="A9C7DD"/>
          </a:solidFill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宽车轮</a:t>
            </a:r>
          </a:p>
        </p:txBody>
      </p:sp>
      <p:sp>
        <p:nvSpPr>
          <p:cNvPr id="26" name="矩形 25"/>
          <p:cNvSpPr/>
          <p:nvPr>
            <p:custDataLst>
              <p:tags r:id="rId19"/>
            </p:custDataLst>
          </p:nvPr>
        </p:nvSpPr>
        <p:spPr bwMode="auto">
          <a:xfrm>
            <a:off x="10560409" y="5210625"/>
            <a:ext cx="1417320" cy="460375"/>
          </a:xfrm>
          <a:prstGeom prst="rect">
            <a:avLst/>
          </a:prstGeom>
          <a:solidFill>
            <a:srgbClr val="A9C7DD"/>
          </a:solidFill>
        </p:spPr>
        <p:txBody>
          <a:bodyPr wrap="square" rtlCol="0" anchor="t" anchorCtr="0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滑雪板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  <p:cond evt="onBegin" delay="0">
                          <p:tn val="38"/>
                        </p:cond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  <p:cond evt="onBegin" delay="0">
                          <p:tn val="51"/>
                        </p:cond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  <p:cond evt="onBegin" delay="0">
                          <p:tn val="61"/>
                        </p:cond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  <p:cond evt="onBegin" delay="0">
                          <p:tn val="68"/>
                        </p:cond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8" grpId="0" animBg="1"/>
      <p:bldP spid="10" grpId="0" animBg="1"/>
      <p:bldP spid="15" grpId="0" animBg="1"/>
      <p:bldP spid="18" grpId="0" animBg="1"/>
      <p:bldP spid="20" grpId="0" animBg="1"/>
      <p:bldP spid="21" grpId="0" animBg="1"/>
      <p:bldP spid="25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555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</a:t>
            </a:r>
            <a:r>
              <a:rPr lang="zh-CN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课堂小结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 bwMode="auto">
          <a:xfrm>
            <a:off x="767715" y="1557020"/>
            <a:ext cx="1240790" cy="646053"/>
          </a:xfrm>
          <a:prstGeom prst="roundRect">
            <a:avLst/>
          </a:prstGeom>
          <a:noFill/>
          <a:ln w="12700">
            <a:solidFill>
              <a:srgbClr val="438ACA"/>
            </a:solidFill>
          </a:ln>
        </p:spPr>
        <p:txBody>
          <a:bodyPr vert="horz" wrap="square" rtlCol="0" fromWordArt="0" anchor="t" anchorCtr="0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压力</a:t>
            </a:r>
          </a:p>
        </p:txBody>
      </p:sp>
      <p:sp>
        <p:nvSpPr>
          <p:cNvPr id="46092" name="文本框 46091"/>
          <p:cNvSpPr txBox="1"/>
          <p:nvPr>
            <p:custDataLst>
              <p:tags r:id="rId3"/>
            </p:custDataLst>
          </p:nvPr>
        </p:nvSpPr>
        <p:spPr bwMode="auto">
          <a:xfrm>
            <a:off x="2484120" y="1124585"/>
            <a:ext cx="4185285" cy="460375"/>
          </a:xfrm>
          <a:prstGeom prst="rect">
            <a:avLst/>
          </a:prstGeom>
          <a:noFill/>
          <a:ln w="12700">
            <a:solidFill>
              <a:srgbClr val="7F64A2"/>
            </a:solidFill>
          </a:ln>
        </p:spPr>
        <p:txBody>
          <a:bodyPr wrap="square" rtlCol="0" fromWordArt="0" anchor="t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垂直于接触面指向被压物体。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 bwMode="auto">
          <a:xfrm>
            <a:off x="2461260" y="2268855"/>
            <a:ext cx="4881245" cy="460375"/>
          </a:xfrm>
          <a:prstGeom prst="rect">
            <a:avLst/>
          </a:prstGeom>
          <a:noFill/>
          <a:ln>
            <a:solidFill>
              <a:srgbClr val="7F64A2"/>
            </a:solidFill>
          </a:ln>
        </p:spPr>
        <p:txBody>
          <a:bodyPr wrap="square" rtlCol="0" fromWordArt="0" anchor="t">
            <a:spAutoFit/>
          </a:bodyPr>
          <a:lstStyle/>
          <a:p>
            <a:pPr lvl="0" algn="ctr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压力的作用效果：使物体发生形变</a:t>
            </a:r>
          </a:p>
        </p:txBody>
      </p:sp>
      <p:cxnSp>
        <p:nvCxnSpPr>
          <p:cNvPr id="6" name="直接箭头连接符 5"/>
          <p:cNvCxnSpPr>
            <a:endCxn id="46092" idx="1"/>
          </p:cNvCxnSpPr>
          <p:nvPr>
            <p:custDataLst>
              <p:tags r:id="rId5"/>
            </p:custDataLst>
          </p:nvPr>
        </p:nvCxnSpPr>
        <p:spPr>
          <a:xfrm flipV="1">
            <a:off x="2012950" y="1355090"/>
            <a:ext cx="471170" cy="297180"/>
          </a:xfrm>
          <a:prstGeom prst="straightConnector1">
            <a:avLst/>
          </a:prstGeom>
          <a:ln>
            <a:solidFill>
              <a:srgbClr val="438ACA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>
            <p:custDataLst>
              <p:tags r:id="rId6"/>
            </p:custDataLst>
          </p:nvPr>
        </p:nvCxnSpPr>
        <p:spPr>
          <a:xfrm>
            <a:off x="1957070" y="2155825"/>
            <a:ext cx="466725" cy="264795"/>
          </a:xfrm>
          <a:prstGeom prst="straightConnector1">
            <a:avLst/>
          </a:prstGeom>
          <a:ln>
            <a:solidFill>
              <a:srgbClr val="438ACA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2496185" y="1844675"/>
            <a:ext cx="28530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（控制变量法）</a:t>
            </a:r>
            <a:endParaRPr lang="zh-CN" altLang="en-US"/>
          </a:p>
        </p:txBody>
      </p:sp>
      <p:cxnSp>
        <p:nvCxnSpPr>
          <p:cNvPr id="9" name="直接箭头连接符 8"/>
          <p:cNvCxnSpPr>
            <a:stCxn id="4" idx="3"/>
          </p:cNvCxnSpPr>
          <p:nvPr>
            <p:custDataLst>
              <p:tags r:id="rId8"/>
            </p:custDataLst>
          </p:nvPr>
        </p:nvCxnSpPr>
        <p:spPr>
          <a:xfrm flipV="1">
            <a:off x="7342505" y="2493010"/>
            <a:ext cx="1633855" cy="6350"/>
          </a:xfrm>
          <a:prstGeom prst="straightConnector1">
            <a:avLst/>
          </a:prstGeom>
          <a:ln>
            <a:solidFill>
              <a:srgbClr val="7F64A2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7348855" y="1988820"/>
            <a:ext cx="1609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（转换法）</a:t>
            </a:r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9085580" y="2268855"/>
            <a:ext cx="2787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海绵的凹陷程度</a:t>
            </a:r>
          </a:p>
        </p:txBody>
      </p:sp>
      <p:cxnSp>
        <p:nvCxnSpPr>
          <p:cNvPr id="12" name="直接箭头连接符 11"/>
          <p:cNvCxnSpPr/>
          <p:nvPr>
            <p:custDataLst>
              <p:tags r:id="rId11"/>
            </p:custDataLst>
          </p:nvPr>
        </p:nvCxnSpPr>
        <p:spPr>
          <a:xfrm flipV="1">
            <a:off x="2228850" y="2781300"/>
            <a:ext cx="770890" cy="844550"/>
          </a:xfrm>
          <a:prstGeom prst="straightConnector1">
            <a:avLst/>
          </a:prstGeom>
          <a:ln>
            <a:solidFill>
              <a:srgbClr val="7F64A2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>
            <p:custDataLst>
              <p:tags r:id="rId12"/>
            </p:custDataLst>
          </p:nvPr>
        </p:nvCxnSpPr>
        <p:spPr>
          <a:xfrm rot="16200000" flipV="1">
            <a:off x="4512310" y="2781300"/>
            <a:ext cx="770890" cy="844550"/>
          </a:xfrm>
          <a:prstGeom prst="straightConnector1">
            <a:avLst/>
          </a:prstGeom>
          <a:noFill/>
          <a:ln w="25400" cap="flat" cmpd="sng" algn="ctr">
            <a:solidFill>
              <a:srgbClr val="7F64A2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1127760" y="3698875"/>
            <a:ext cx="15849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受力面积</a:t>
            </a:r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14"/>
            </p:custDataLst>
          </p:nvPr>
        </p:nvSpPr>
        <p:spPr>
          <a:xfrm>
            <a:off x="4872355" y="3677920"/>
            <a:ext cx="8737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压力</a:t>
            </a:r>
            <a:endParaRPr lang="zh-CN" altLang="en-US"/>
          </a:p>
        </p:txBody>
      </p:sp>
      <p:sp>
        <p:nvSpPr>
          <p:cNvPr id="17" name="下箭头 16"/>
          <p:cNvSpPr/>
          <p:nvPr>
            <p:custDataLst>
              <p:tags r:id="rId15"/>
            </p:custDataLst>
          </p:nvPr>
        </p:nvSpPr>
        <p:spPr>
          <a:xfrm>
            <a:off x="3863975" y="2742565"/>
            <a:ext cx="228600" cy="1727835"/>
          </a:xfrm>
          <a:prstGeom prst="downArrow">
            <a:avLst/>
          </a:prstGeom>
          <a:solidFill>
            <a:srgbClr val="438ACA"/>
          </a:solidFill>
          <a:ln>
            <a:solidFill>
              <a:srgbClr val="438AC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16"/>
            </p:custDataLst>
          </p:nvPr>
        </p:nvSpPr>
        <p:spPr bwMode="auto">
          <a:xfrm>
            <a:off x="2927985" y="4581525"/>
            <a:ext cx="2360930" cy="720810"/>
          </a:xfrm>
          <a:prstGeom prst="roundRect">
            <a:avLst/>
          </a:prstGeom>
          <a:noFill/>
          <a:ln w="19050">
            <a:solidFill>
              <a:srgbClr val="438ACA"/>
            </a:solidFill>
          </a:ln>
        </p:spPr>
        <p:txBody>
          <a:bodyPr vert="horz" wrap="square" rtlCol="0" fromWordArt="0" anchor="t" anchorCtr="0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3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压强（</a:t>
            </a:r>
            <a:r>
              <a:rPr lang="en-US" altLang="zh-CN" sz="36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P</a:t>
            </a:r>
            <a:r>
              <a:rPr lang="zh-CN" altLang="en-US" sz="3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）</a:t>
            </a:r>
          </a:p>
        </p:txBody>
      </p:sp>
      <p:grpSp>
        <p:nvGrpSpPr>
          <p:cNvPr id="19" name="Group 13"/>
          <p:cNvGrpSpPr/>
          <p:nvPr>
            <p:custDataLst>
              <p:tags r:id="rId17"/>
            </p:custDataLst>
          </p:nvPr>
        </p:nvGrpSpPr>
        <p:grpSpPr>
          <a:xfrm>
            <a:off x="7123430" y="4383723"/>
            <a:ext cx="1447800" cy="1295400"/>
            <a:chOff x="2976" y="2448"/>
            <a:chExt cx="912" cy="816"/>
          </a:xfrm>
        </p:grpSpPr>
        <p:sp>
          <p:nvSpPr>
            <p:cNvPr id="37901" name="Rectangle 14"/>
            <p:cNvSpPr/>
            <p:nvPr>
              <p:custDataLst>
                <p:tags r:id="rId29"/>
              </p:custDataLst>
            </p:nvPr>
          </p:nvSpPr>
          <p:spPr>
            <a:xfrm>
              <a:off x="2976" y="2448"/>
              <a:ext cx="912" cy="816"/>
            </a:xfrm>
            <a:prstGeom prst="rect">
              <a:avLst/>
            </a:prstGeom>
            <a:solidFill>
              <a:srgbClr val="FFFF99"/>
            </a:solidFill>
            <a:ln w="9525">
              <a:noFill/>
            </a:ln>
          </p:spPr>
          <p:txBody>
            <a:bodyPr wrap="none" anchor="ctr" anchorCtr="0"/>
            <a:lstStyle/>
            <a:p>
              <a:pPr algn="ctr"/>
              <a:endPara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37902" name="Text Box 15"/>
            <p:cNvSpPr txBox="1"/>
            <p:nvPr>
              <p:custDataLst>
                <p:tags r:id="rId30"/>
              </p:custDataLst>
            </p:nvPr>
          </p:nvSpPr>
          <p:spPr>
            <a:xfrm>
              <a:off x="3024" y="2666"/>
              <a:ext cx="411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800" b="1" i="1">
                  <a:latin typeface="Times New Roman" panose="02020603050405020304" pitchFamily="18" charset="0"/>
                  <a:ea typeface="黑体" panose="02010609060101010101" pitchFamily="49" charset="-122"/>
                </a:rPr>
                <a:t>p=</a:t>
              </a:r>
              <a:r>
                <a:rPr lang="en-US" altLang="zh-CN" sz="2800" b="1" i="1">
                  <a:solidFill>
                    <a:srgbClr val="3333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37903" name="Line 16"/>
            <p:cNvSpPr/>
            <p:nvPr>
              <p:custDataLst>
                <p:tags r:id="rId31"/>
              </p:custDataLst>
            </p:nvPr>
          </p:nvSpPr>
          <p:spPr>
            <a:xfrm>
              <a:off x="3466" y="2816"/>
              <a:ext cx="336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7904" name="Text Box 17"/>
            <p:cNvSpPr txBox="1"/>
            <p:nvPr>
              <p:custDataLst>
                <p:tags r:id="rId32"/>
              </p:custDataLst>
            </p:nvPr>
          </p:nvSpPr>
          <p:spPr>
            <a:xfrm>
              <a:off x="3514" y="2448"/>
              <a:ext cx="265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800" b="1" i="1"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</a:p>
          </p:txBody>
        </p:sp>
        <p:sp>
          <p:nvSpPr>
            <p:cNvPr id="37905" name="Text Box 18"/>
            <p:cNvSpPr txBox="1"/>
            <p:nvPr>
              <p:custDataLst>
                <p:tags r:id="rId33"/>
              </p:custDataLst>
            </p:nvPr>
          </p:nvSpPr>
          <p:spPr>
            <a:xfrm>
              <a:off x="3514" y="2880"/>
              <a:ext cx="240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800" b="1" i="1">
                  <a:latin typeface="Times New Roman" panose="02020603050405020304" pitchFamily="18" charset="0"/>
                  <a:ea typeface="黑体" panose="02010609060101010101" pitchFamily="49" charset="-122"/>
                </a:rPr>
                <a:t>S</a:t>
              </a:r>
            </a:p>
          </p:txBody>
        </p:sp>
      </p:grpSp>
      <p:sp>
        <p:nvSpPr>
          <p:cNvPr id="40973" name="Text Box 13"/>
          <p:cNvSpPr txBox="1"/>
          <p:nvPr>
            <p:custDataLst>
              <p:tags r:id="rId18"/>
            </p:custDataLst>
          </p:nvPr>
        </p:nvSpPr>
        <p:spPr>
          <a:xfrm>
            <a:off x="5443855" y="5852160"/>
            <a:ext cx="1985645" cy="591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帕斯卡</a:t>
            </a:r>
            <a:r>
              <a:rPr lang="en-US" altLang="zh-CN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sz="26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Pa</a:t>
            </a:r>
            <a:r>
              <a:rPr lang="en-US" altLang="zh-CN" sz="26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0974" name="Text Box 14"/>
          <p:cNvSpPr txBox="1"/>
          <p:nvPr>
            <p:custDataLst>
              <p:tags r:id="rId19"/>
            </p:custDataLst>
          </p:nvPr>
        </p:nvSpPr>
        <p:spPr>
          <a:xfrm>
            <a:off x="8756333" y="3858895"/>
            <a:ext cx="198120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牛顿（</a:t>
            </a:r>
            <a:r>
              <a:rPr lang="zh-CN" altLang="en-US" sz="26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</a:t>
            </a: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40975" name="Text Box 15"/>
          <p:cNvSpPr txBox="1"/>
          <p:nvPr>
            <p:custDataLst>
              <p:tags r:id="rId20"/>
            </p:custDataLst>
          </p:nvPr>
        </p:nvSpPr>
        <p:spPr>
          <a:xfrm>
            <a:off x="8756333" y="5740400"/>
            <a:ext cx="243840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平方米（</a:t>
            </a:r>
            <a:r>
              <a:rPr lang="zh-CN" altLang="en-US" sz="2600" b="1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en-US" sz="2600" b="1" i="1" baseline="30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40976" name="Line 16"/>
          <p:cNvSpPr/>
          <p:nvPr>
            <p:custDataLst>
              <p:tags r:id="rId21"/>
            </p:custDataLst>
          </p:nvPr>
        </p:nvSpPr>
        <p:spPr>
          <a:xfrm flipH="1">
            <a:off x="6642735" y="5197475"/>
            <a:ext cx="636588" cy="6572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40977" name="Line 17"/>
          <p:cNvSpPr/>
          <p:nvPr>
            <p:custDataLst>
              <p:tags r:id="rId22"/>
            </p:custDataLst>
          </p:nvPr>
        </p:nvSpPr>
        <p:spPr>
          <a:xfrm flipV="1">
            <a:off x="8375333" y="4163695"/>
            <a:ext cx="381000" cy="3048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40978" name="Line 18"/>
          <p:cNvSpPr/>
          <p:nvPr>
            <p:custDataLst>
              <p:tags r:id="rId23"/>
            </p:custDataLst>
          </p:nvPr>
        </p:nvSpPr>
        <p:spPr>
          <a:xfrm>
            <a:off x="8299133" y="5511800"/>
            <a:ext cx="533400" cy="381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cxnSp>
        <p:nvCxnSpPr>
          <p:cNvPr id="21" name="直接箭头连接符 20"/>
          <p:cNvCxnSpPr/>
          <p:nvPr>
            <p:custDataLst>
              <p:tags r:id="rId24"/>
            </p:custDataLst>
          </p:nvPr>
        </p:nvCxnSpPr>
        <p:spPr>
          <a:xfrm flipV="1">
            <a:off x="5428615" y="5071745"/>
            <a:ext cx="1633855" cy="6350"/>
          </a:xfrm>
          <a:prstGeom prst="straightConnector1">
            <a:avLst/>
          </a:prstGeom>
          <a:ln>
            <a:solidFill>
              <a:srgbClr val="438ACA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>
            <p:custDataLst>
              <p:tags r:id="rId25"/>
            </p:custDataLst>
          </p:nvPr>
        </p:nvCxnSpPr>
        <p:spPr>
          <a:xfrm flipH="1">
            <a:off x="2712085" y="5445125"/>
            <a:ext cx="630555" cy="720090"/>
          </a:xfrm>
          <a:prstGeom prst="straightConnector1">
            <a:avLst/>
          </a:prstGeom>
          <a:ln>
            <a:solidFill>
              <a:srgbClr val="438ACA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>
            <p:custDataLst>
              <p:tags r:id="rId26"/>
            </p:custDataLst>
          </p:nvPr>
        </p:nvCxnSpPr>
        <p:spPr>
          <a:xfrm>
            <a:off x="4081463" y="5444808"/>
            <a:ext cx="575945" cy="704850"/>
          </a:xfrm>
          <a:prstGeom prst="straightConnector1">
            <a:avLst/>
          </a:prstGeom>
          <a:ln>
            <a:solidFill>
              <a:srgbClr val="438ACA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>
            <p:custDataLst>
              <p:tags r:id="rId27"/>
            </p:custDataLst>
          </p:nvPr>
        </p:nvSpPr>
        <p:spPr>
          <a:xfrm>
            <a:off x="1631950" y="6205855"/>
            <a:ext cx="1690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增大压强</a:t>
            </a:r>
          </a:p>
        </p:txBody>
      </p:sp>
      <p:sp>
        <p:nvSpPr>
          <p:cNvPr id="26" name="文本框 25"/>
          <p:cNvSpPr txBox="1"/>
          <p:nvPr>
            <p:custDataLst>
              <p:tags r:id="rId28"/>
            </p:custDataLst>
          </p:nvPr>
        </p:nvSpPr>
        <p:spPr>
          <a:xfrm>
            <a:off x="3738245" y="6191250"/>
            <a:ext cx="1690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</a:rPr>
              <a:t>减小压强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5" grpId="0"/>
      <p:bldP spid="16" grpId="0"/>
      <p:bldP spid="17" grpId="0" animBg="1"/>
      <p:bldP spid="18" grpId="0" animBg="1"/>
      <p:bldP spid="40973" grpId="0"/>
      <p:bldP spid="40974" grpId="0"/>
      <p:bldP spid="40975" grpId="0"/>
      <p:bldP spid="25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  <p:sp>
        <p:nvSpPr>
          <p:cNvPr id="55297" name="文本框 79874"/>
          <p:cNvSpPr txBox="1"/>
          <p:nvPr>
            <p:custDataLst>
              <p:tags r:id="rId2"/>
            </p:custDataLst>
          </p:nvPr>
        </p:nvSpPr>
        <p:spPr bwMode="auto">
          <a:xfrm>
            <a:off x="1717675" y="1092200"/>
            <a:ext cx="8806180" cy="15557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1、压强是表示                          的物理量，同学们正在考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试的试卷平铺在桌面上对桌面的压强大约是0.5Pa，它的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意义是                                                                            。</a:t>
            </a:r>
          </a:p>
        </p:txBody>
      </p:sp>
      <p:sp>
        <p:nvSpPr>
          <p:cNvPr id="55298" name="直接连接符 79875"/>
          <p:cNvSpPr/>
          <p:nvPr>
            <p:custDataLst>
              <p:tags r:id="rId3"/>
            </p:custDataLst>
          </p:nvPr>
        </p:nvSpPr>
        <p:spPr>
          <a:xfrm>
            <a:off x="4165600" y="1557338"/>
            <a:ext cx="2232025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5299" name="直接连接符 79876"/>
          <p:cNvSpPr/>
          <p:nvPr>
            <p:custDataLst>
              <p:tags r:id="rId4"/>
            </p:custDataLst>
          </p:nvPr>
        </p:nvSpPr>
        <p:spPr>
          <a:xfrm>
            <a:off x="2941638" y="2636838"/>
            <a:ext cx="6697662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5300" name="文本框 79877"/>
          <p:cNvSpPr txBox="1"/>
          <p:nvPr>
            <p:custDataLst>
              <p:tags r:id="rId5"/>
            </p:custDataLst>
          </p:nvPr>
        </p:nvSpPr>
        <p:spPr bwMode="auto">
          <a:xfrm>
            <a:off x="1749425" y="2924175"/>
            <a:ext cx="7383780" cy="258953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2、关于压强，下列说法中正确的是  （         ）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A、压力大，则压强一定大。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B、受力面积大，则压强一定小。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C、单位压力的受力面积大，则压强一定大。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D、单位受力面积的压力大,则压强一定大。</a:t>
            </a:r>
          </a:p>
        </p:txBody>
      </p:sp>
      <p:sp>
        <p:nvSpPr>
          <p:cNvPr id="79879" name="文本框 79878"/>
          <p:cNvSpPr txBox="1"/>
          <p:nvPr>
            <p:custDataLst>
              <p:tags r:id="rId6"/>
            </p:custDataLst>
          </p:nvPr>
        </p:nvSpPr>
        <p:spPr>
          <a:xfrm>
            <a:off x="4094163" y="1052513"/>
            <a:ext cx="2376487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</a:rPr>
              <a:t>压力作用效果</a:t>
            </a:r>
          </a:p>
        </p:txBody>
      </p:sp>
      <p:sp>
        <p:nvSpPr>
          <p:cNvPr id="79880" name="文本框 79879"/>
          <p:cNvSpPr txBox="1"/>
          <p:nvPr>
            <p:custDataLst>
              <p:tags r:id="rId7"/>
            </p:custDataLst>
          </p:nvPr>
        </p:nvSpPr>
        <p:spPr>
          <a:xfrm>
            <a:off x="7680325" y="2923858"/>
            <a:ext cx="43942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9881" name="文本框 79880"/>
          <p:cNvSpPr txBox="1"/>
          <p:nvPr>
            <p:custDataLst>
              <p:tags r:id="rId8"/>
            </p:custDataLst>
          </p:nvPr>
        </p:nvSpPr>
        <p:spPr>
          <a:xfrm>
            <a:off x="2941638" y="2114550"/>
            <a:ext cx="7129462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1m</a:t>
            </a:r>
            <a:r>
              <a:rPr lang="en-US" altLang="zh-CN" sz="2800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的桌面上受到的压力是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0.5N</a:t>
            </a:r>
          </a:p>
        </p:txBody>
      </p:sp>
      <p:sp>
        <p:nvSpPr>
          <p:cNvPr id="55304" name="动作按钮: 自定义 79881">
            <a:hlinkClick r:id=""/>
          </p:cNvPr>
          <p:cNvSpPr/>
          <p:nvPr>
            <p:custDataLst>
              <p:tags r:id="rId9"/>
            </p:custDataLst>
          </p:nvPr>
        </p:nvSpPr>
        <p:spPr>
          <a:xfrm>
            <a:off x="1538288" y="3500438"/>
            <a:ext cx="1081087" cy="404812"/>
          </a:xfrm>
          <a:prstGeom prst="actionButtonBlank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zh-CN" altLang="en-US" sz="280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55305" name="动作按钮: 自定义 79882">
            <a:hlinkClick r:id=""/>
          </p:cNvPr>
          <p:cNvSpPr/>
          <p:nvPr>
            <p:custDataLst>
              <p:tags r:id="rId10"/>
            </p:custDataLst>
          </p:nvPr>
        </p:nvSpPr>
        <p:spPr>
          <a:xfrm>
            <a:off x="1538288" y="4005263"/>
            <a:ext cx="1081087" cy="404812"/>
          </a:xfrm>
          <a:prstGeom prst="actionButtonBlank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zh-CN" altLang="en-US" sz="280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55306" name="动作按钮: 自定义 79883">
            <a:hlinkClick r:id=""/>
          </p:cNvPr>
          <p:cNvSpPr/>
          <p:nvPr>
            <p:custDataLst>
              <p:tags r:id="rId11"/>
            </p:custDataLst>
          </p:nvPr>
        </p:nvSpPr>
        <p:spPr>
          <a:xfrm>
            <a:off x="1538288" y="4508500"/>
            <a:ext cx="1081087" cy="404813"/>
          </a:xfrm>
          <a:prstGeom prst="actionButtonBlank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zh-CN" altLang="en-US" sz="280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55307" name="动作按钮: 自定义 79884">
            <a:hlinkClick r:id=""/>
          </p:cNvPr>
          <p:cNvSpPr/>
          <p:nvPr>
            <p:custDataLst>
              <p:tags r:id="rId12"/>
            </p:custDataLst>
          </p:nvPr>
        </p:nvSpPr>
        <p:spPr>
          <a:xfrm>
            <a:off x="1538288" y="5013325"/>
            <a:ext cx="1081087" cy="404813"/>
          </a:xfrm>
          <a:prstGeom prst="actionButtonBlank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zh-CN" altLang="en-US" sz="280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9" grpId="0"/>
      <p:bldP spid="79880" grpId="0"/>
      <p:bldP spid="7988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 bwMode="auto">
          <a:xfrm>
            <a:off x="1412694" y="1341083"/>
            <a:ext cx="7829918" cy="8299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3、下列实例中，属于增大压强的是（      ）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clrChange>
              <a:clrFrom>
                <a:srgbClr val="FFFDEB"/>
              </a:clrFrom>
              <a:clrTo>
                <a:srgbClr val="FFFD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97" y="2387370"/>
            <a:ext cx="2251576" cy="12405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clrChange>
              <a:clrFrom>
                <a:srgbClr val="FFFDEB"/>
              </a:clrFrom>
              <a:clrTo>
                <a:srgbClr val="FFFD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965" y="2218511"/>
            <a:ext cx="1631382" cy="14756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DEB"/>
              </a:clrFrom>
              <a:clrTo>
                <a:srgbClr val="FFFD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948" y="2233740"/>
            <a:ext cx="1922656" cy="12981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clrChange>
              <a:clrFrom>
                <a:srgbClr val="FFFDEB"/>
              </a:clrFrom>
              <a:clrTo>
                <a:srgbClr val="FFFD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436" y="2233740"/>
            <a:ext cx="1665764" cy="1222377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 bwMode="auto">
          <a:xfrm>
            <a:off x="1002587" y="3768051"/>
            <a:ext cx="1896050" cy="10763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A.菜刀刀刃锋利</a:t>
            </a: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 bwMode="auto">
          <a:xfrm>
            <a:off x="3529192" y="3768051"/>
            <a:ext cx="2079811" cy="10763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B.图钉的钉帽很宽</a:t>
            </a: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 bwMode="auto">
          <a:xfrm>
            <a:off x="5874766" y="4014272"/>
            <a:ext cx="2269860" cy="58356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C.背带较宽</a:t>
            </a: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 bwMode="auto">
          <a:xfrm>
            <a:off x="8546138" y="3686531"/>
            <a:ext cx="2732981" cy="10763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D.沙发用松软的材料制作</a:t>
            </a:r>
          </a:p>
        </p:txBody>
      </p:sp>
      <p:sp>
        <p:nvSpPr>
          <p:cNvPr id="27" name="矩形 26"/>
          <p:cNvSpPr/>
          <p:nvPr>
            <p:custDataLst>
              <p:tags r:id="rId11"/>
            </p:custDataLst>
          </p:nvPr>
        </p:nvSpPr>
        <p:spPr>
          <a:xfrm>
            <a:off x="7032869" y="1268539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2116138" y="4021455"/>
            <a:ext cx="7574280" cy="11684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1.定义：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垂直作用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在物体表面上的力称为压力。</a:t>
            </a:r>
          </a:p>
          <a:p>
            <a:pPr lvl="0" algn="l">
              <a:spcBef>
                <a:spcPct val="50000"/>
              </a:spcBef>
              <a:buClrTx/>
              <a:buSzTx/>
            </a:pPr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5160032" y="2100290"/>
            <a:ext cx="1700931" cy="905273"/>
            <a:chOff x="5998867" y="2140930"/>
            <a:chExt cx="1700931" cy="905273"/>
          </a:xfrm>
        </p:grpSpPr>
        <p:pic>
          <p:nvPicPr>
            <p:cNvPr id="94" name="图片 93"/>
            <p:cNvPicPr>
              <a:picLocks noChangeAspect="1"/>
            </p:cNvPicPr>
            <p:nvPr>
              <p:custDataLst>
                <p:tags r:id="rId69"/>
              </p:custDataLst>
            </p:nvPr>
          </p:nvPicPr>
          <p:blipFill>
            <a:blip r:embed="rId73">
              <a:duotone>
                <a:prstClr val="black"/>
                <a:srgbClr val="ED7D31">
                  <a:lumMod val="20000"/>
                  <a:lumOff val="80000"/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5998867" y="2162204"/>
              <a:ext cx="1700931" cy="883999"/>
            </a:xfrm>
            <a:prstGeom prst="rect">
              <a:avLst/>
            </a:prstGeom>
          </p:spPr>
        </p:pic>
        <p:pic>
          <p:nvPicPr>
            <p:cNvPr id="101" name="图片 100"/>
            <p:cNvPicPr>
              <a:picLocks noChangeAspect="1"/>
            </p:cNvPicPr>
            <p:nvPr>
              <p:custDataLst>
                <p:tags r:id="rId70"/>
              </p:custDataLst>
            </p:nvPr>
          </p:nvPicPr>
          <p:blipFill>
            <a:blip r:embed="rId74"/>
            <a:stretch>
              <a:fillRect/>
            </a:stretch>
          </p:blipFill>
          <p:spPr>
            <a:xfrm rot="19944992">
              <a:off x="6706975" y="2140930"/>
              <a:ext cx="442224" cy="408577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>
            <a:off x="8990999" y="2061337"/>
            <a:ext cx="898089" cy="1510357"/>
            <a:chOff x="4350419" y="1995297"/>
            <a:chExt cx="898089" cy="1510357"/>
          </a:xfrm>
        </p:grpSpPr>
        <p:grpSp>
          <p:nvGrpSpPr>
            <p:cNvPr id="18" name="组合 13316"/>
            <p:cNvGrpSpPr/>
            <p:nvPr>
              <p:custDataLst>
                <p:tags r:id="rId39"/>
              </p:custDataLst>
            </p:nvPr>
          </p:nvGrpSpPr>
          <p:grpSpPr>
            <a:xfrm rot="16200000" flipV="1">
              <a:off x="3737945" y="2717692"/>
              <a:ext cx="1510357" cy="65567"/>
              <a:chOff x="0" y="0"/>
              <a:chExt cx="2177" cy="91"/>
            </a:xfrm>
          </p:grpSpPr>
          <p:sp>
            <p:nvSpPr>
              <p:cNvPr id="36" name="直接连接符 13317"/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0" y="0"/>
                <a:ext cx="2177" cy="0"/>
              </a:xfrm>
              <a:prstGeom prst="line">
                <a:avLst/>
              </a:prstGeom>
              <a:noFill/>
              <a:ln w="28575">
                <a:solidFill>
                  <a:srgbClr val="63575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" name="直接连接符 13318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H="1">
                <a:off x="90" y="0"/>
                <a:ext cx="91" cy="91"/>
              </a:xfrm>
              <a:prstGeom prst="line">
                <a:avLst/>
              </a:prstGeom>
              <a:noFill/>
              <a:ln w="28575">
                <a:solidFill>
                  <a:srgbClr val="63575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" name="直接连接符 13319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flipH="1">
                <a:off x="272" y="0"/>
                <a:ext cx="91" cy="91"/>
              </a:xfrm>
              <a:prstGeom prst="line">
                <a:avLst/>
              </a:prstGeom>
              <a:noFill/>
              <a:ln w="28575">
                <a:solidFill>
                  <a:srgbClr val="63575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" name="直接连接符 13320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H="1">
                <a:off x="453" y="0"/>
                <a:ext cx="91" cy="91"/>
              </a:xfrm>
              <a:prstGeom prst="line">
                <a:avLst/>
              </a:prstGeom>
              <a:noFill/>
              <a:ln w="28575">
                <a:solidFill>
                  <a:srgbClr val="63575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" name="直接连接符 13321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H="1">
                <a:off x="635" y="0"/>
                <a:ext cx="91" cy="91"/>
              </a:xfrm>
              <a:prstGeom prst="line">
                <a:avLst/>
              </a:prstGeom>
              <a:noFill/>
              <a:ln w="28575">
                <a:solidFill>
                  <a:srgbClr val="63575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" name="直接连接符 13322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flipH="1">
                <a:off x="816" y="0"/>
                <a:ext cx="91" cy="91"/>
              </a:xfrm>
              <a:prstGeom prst="line">
                <a:avLst/>
              </a:prstGeom>
              <a:noFill/>
              <a:ln w="28575">
                <a:solidFill>
                  <a:srgbClr val="63575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" name="直接连接符 13323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 flipH="1">
                <a:off x="1361" y="0"/>
                <a:ext cx="91" cy="91"/>
              </a:xfrm>
              <a:prstGeom prst="line">
                <a:avLst/>
              </a:prstGeom>
              <a:noFill/>
              <a:ln w="28575">
                <a:solidFill>
                  <a:srgbClr val="63575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6" name="直接连接符 13324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 flipH="1">
                <a:off x="998" y="0"/>
                <a:ext cx="91" cy="91"/>
              </a:xfrm>
              <a:prstGeom prst="line">
                <a:avLst/>
              </a:prstGeom>
              <a:noFill/>
              <a:ln w="28575">
                <a:solidFill>
                  <a:srgbClr val="63575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7" name="直接连接符 13325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H="1">
                <a:off x="1542" y="0"/>
                <a:ext cx="91" cy="91"/>
              </a:xfrm>
              <a:prstGeom prst="line">
                <a:avLst/>
              </a:prstGeom>
              <a:noFill/>
              <a:ln w="28575">
                <a:solidFill>
                  <a:srgbClr val="63575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直接连接符 13326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flipH="1">
                <a:off x="1179" y="0"/>
                <a:ext cx="91" cy="91"/>
              </a:xfrm>
              <a:prstGeom prst="line">
                <a:avLst/>
              </a:prstGeom>
              <a:noFill/>
              <a:ln w="28575">
                <a:solidFill>
                  <a:srgbClr val="63575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" name="直接连接符 13327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 flipH="1">
                <a:off x="1905" y="0"/>
                <a:ext cx="91" cy="91"/>
              </a:xfrm>
              <a:prstGeom prst="line">
                <a:avLst/>
              </a:prstGeom>
              <a:noFill/>
              <a:ln w="28575">
                <a:solidFill>
                  <a:srgbClr val="63575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" name="直接连接符 13328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H="1">
                <a:off x="1723" y="0"/>
                <a:ext cx="91" cy="91"/>
              </a:xfrm>
              <a:prstGeom prst="line">
                <a:avLst/>
              </a:prstGeom>
              <a:noFill/>
              <a:ln w="28575">
                <a:solidFill>
                  <a:srgbClr val="635757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9" name="组合 13329"/>
            <p:cNvGrpSpPr/>
            <p:nvPr>
              <p:custDataLst>
                <p:tags r:id="rId40"/>
              </p:custDataLst>
            </p:nvPr>
          </p:nvGrpSpPr>
          <p:grpSpPr>
            <a:xfrm>
              <a:off x="4597205" y="2570597"/>
              <a:ext cx="651303" cy="557642"/>
              <a:chOff x="0" y="0"/>
              <a:chExt cx="894" cy="727"/>
            </a:xfrm>
          </p:grpSpPr>
          <p:grpSp>
            <p:nvGrpSpPr>
              <p:cNvPr id="22" name="组合 13330"/>
              <p:cNvGrpSpPr/>
              <p:nvPr>
                <p:custDataLst>
                  <p:tags r:id="rId43"/>
                </p:custDataLst>
              </p:nvPr>
            </p:nvGrpSpPr>
            <p:grpSpPr>
              <a:xfrm>
                <a:off x="0" y="0"/>
                <a:ext cx="894" cy="727"/>
                <a:chOff x="0" y="0"/>
                <a:chExt cx="894" cy="727"/>
              </a:xfrm>
            </p:grpSpPr>
            <p:sp>
              <p:nvSpPr>
                <p:cNvPr id="27" name="未知"/>
                <p:cNvSpPr>
                  <a:spLocks noChangeArrowheads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32" y="157"/>
                  <a:ext cx="317" cy="272"/>
                </a:xfrm>
                <a:custGeom>
                  <a:avLst/>
                  <a:gdLst>
                    <a:gd name="T0" fmla="*/ 84 w 294"/>
                    <a:gd name="T1" fmla="*/ 0 h 314"/>
                    <a:gd name="T2" fmla="*/ 48 w 294"/>
                    <a:gd name="T3" fmla="*/ 12 h 314"/>
                    <a:gd name="T4" fmla="*/ 0 w 294"/>
                    <a:gd name="T5" fmla="*/ 84 h 314"/>
                    <a:gd name="T6" fmla="*/ 108 w 294"/>
                    <a:gd name="T7" fmla="*/ 204 h 314"/>
                    <a:gd name="T8" fmla="*/ 144 w 294"/>
                    <a:gd name="T9" fmla="*/ 228 h 314"/>
                    <a:gd name="T10" fmla="*/ 240 w 294"/>
                    <a:gd name="T11" fmla="*/ 312 h 314"/>
                    <a:gd name="T12" fmla="*/ 288 w 294"/>
                    <a:gd name="T13" fmla="*/ 300 h 314"/>
                    <a:gd name="T14" fmla="*/ 252 w 294"/>
                    <a:gd name="T15" fmla="*/ 192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4" h="314">
                      <a:moveTo>
                        <a:pt x="84" y="0"/>
                      </a:moveTo>
                      <a:cubicBezTo>
                        <a:pt x="72" y="4"/>
                        <a:pt x="57" y="3"/>
                        <a:pt x="48" y="12"/>
                      </a:cubicBezTo>
                      <a:cubicBezTo>
                        <a:pt x="28" y="32"/>
                        <a:pt x="0" y="84"/>
                        <a:pt x="0" y="84"/>
                      </a:cubicBezTo>
                      <a:cubicBezTo>
                        <a:pt x="23" y="152"/>
                        <a:pt x="44" y="161"/>
                        <a:pt x="108" y="204"/>
                      </a:cubicBezTo>
                      <a:cubicBezTo>
                        <a:pt x="120" y="212"/>
                        <a:pt x="144" y="228"/>
                        <a:pt x="144" y="228"/>
                      </a:cubicBezTo>
                      <a:cubicBezTo>
                        <a:pt x="172" y="270"/>
                        <a:pt x="191" y="296"/>
                        <a:pt x="240" y="312"/>
                      </a:cubicBezTo>
                      <a:cubicBezTo>
                        <a:pt x="256" y="308"/>
                        <a:pt x="280" y="314"/>
                        <a:pt x="288" y="300"/>
                      </a:cubicBezTo>
                      <a:cubicBezTo>
                        <a:pt x="294" y="289"/>
                        <a:pt x="260" y="207"/>
                        <a:pt x="252" y="192"/>
                      </a:cubicBezTo>
                    </a:path>
                  </a:pathLst>
                </a:custGeom>
                <a:noFill/>
                <a:ln w="9525">
                  <a:solidFill>
                    <a:sysClr val="windowText" lastClr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8" name="未知"/>
                <p:cNvSpPr>
                  <a:spLocks noChangeArrowheads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32" y="278"/>
                  <a:ext cx="353" cy="280"/>
                </a:xfrm>
                <a:custGeom>
                  <a:avLst/>
                  <a:gdLst>
                    <a:gd name="T0" fmla="*/ 27 w 353"/>
                    <a:gd name="T1" fmla="*/ 0 h 280"/>
                    <a:gd name="T2" fmla="*/ 27 w 353"/>
                    <a:gd name="T3" fmla="*/ 120 h 280"/>
                    <a:gd name="T4" fmla="*/ 99 w 353"/>
                    <a:gd name="T5" fmla="*/ 168 h 280"/>
                    <a:gd name="T6" fmla="*/ 135 w 353"/>
                    <a:gd name="T7" fmla="*/ 192 h 280"/>
                    <a:gd name="T8" fmla="*/ 159 w 353"/>
                    <a:gd name="T9" fmla="*/ 228 h 280"/>
                    <a:gd name="T10" fmla="*/ 231 w 353"/>
                    <a:gd name="T11" fmla="*/ 252 h 280"/>
                    <a:gd name="T12" fmla="*/ 267 w 353"/>
                    <a:gd name="T13" fmla="*/ 276 h 280"/>
                    <a:gd name="T14" fmla="*/ 327 w 353"/>
                    <a:gd name="T15" fmla="*/ 264 h 280"/>
                    <a:gd name="T16" fmla="*/ 255 w 353"/>
                    <a:gd name="T17" fmla="*/ 168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3" h="280">
                      <a:moveTo>
                        <a:pt x="27" y="0"/>
                      </a:moveTo>
                      <a:cubicBezTo>
                        <a:pt x="17" y="38"/>
                        <a:pt x="0" y="81"/>
                        <a:pt x="27" y="120"/>
                      </a:cubicBezTo>
                      <a:cubicBezTo>
                        <a:pt x="44" y="144"/>
                        <a:pt x="75" y="152"/>
                        <a:pt x="99" y="168"/>
                      </a:cubicBezTo>
                      <a:cubicBezTo>
                        <a:pt x="111" y="176"/>
                        <a:pt x="135" y="192"/>
                        <a:pt x="135" y="192"/>
                      </a:cubicBezTo>
                      <a:cubicBezTo>
                        <a:pt x="143" y="204"/>
                        <a:pt x="147" y="220"/>
                        <a:pt x="159" y="228"/>
                      </a:cubicBezTo>
                      <a:cubicBezTo>
                        <a:pt x="180" y="241"/>
                        <a:pt x="210" y="238"/>
                        <a:pt x="231" y="252"/>
                      </a:cubicBezTo>
                      <a:cubicBezTo>
                        <a:pt x="243" y="260"/>
                        <a:pt x="255" y="268"/>
                        <a:pt x="267" y="276"/>
                      </a:cubicBezTo>
                      <a:cubicBezTo>
                        <a:pt x="287" y="272"/>
                        <a:pt x="314" y="280"/>
                        <a:pt x="327" y="264"/>
                      </a:cubicBezTo>
                      <a:cubicBezTo>
                        <a:pt x="353" y="232"/>
                        <a:pt x="271" y="184"/>
                        <a:pt x="255" y="168"/>
                      </a:cubicBezTo>
                    </a:path>
                  </a:pathLst>
                </a:custGeom>
                <a:noFill/>
                <a:ln w="9525">
                  <a:solidFill>
                    <a:sysClr val="windowText" lastClr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9" name="未知"/>
                <p:cNvSpPr>
                  <a:spLocks noChangeArrowheads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71" y="398"/>
                  <a:ext cx="302" cy="255"/>
                </a:xfrm>
                <a:custGeom>
                  <a:avLst/>
                  <a:gdLst>
                    <a:gd name="T0" fmla="*/ 0 w 302"/>
                    <a:gd name="T1" fmla="*/ 0 h 255"/>
                    <a:gd name="T2" fmla="*/ 12 w 302"/>
                    <a:gd name="T3" fmla="*/ 108 h 255"/>
                    <a:gd name="T4" fmla="*/ 108 w 302"/>
                    <a:gd name="T5" fmla="*/ 180 h 255"/>
                    <a:gd name="T6" fmla="*/ 204 w 302"/>
                    <a:gd name="T7" fmla="*/ 252 h 255"/>
                    <a:gd name="T8" fmla="*/ 276 w 302"/>
                    <a:gd name="T9" fmla="*/ 240 h 255"/>
                    <a:gd name="T10" fmla="*/ 228 w 302"/>
                    <a:gd name="T11" fmla="*/ 168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02" h="255">
                      <a:moveTo>
                        <a:pt x="0" y="0"/>
                      </a:moveTo>
                      <a:cubicBezTo>
                        <a:pt x="4" y="36"/>
                        <a:pt x="3" y="73"/>
                        <a:pt x="12" y="108"/>
                      </a:cubicBezTo>
                      <a:cubicBezTo>
                        <a:pt x="23" y="150"/>
                        <a:pt x="76" y="159"/>
                        <a:pt x="108" y="180"/>
                      </a:cubicBezTo>
                      <a:cubicBezTo>
                        <a:pt x="140" y="228"/>
                        <a:pt x="157" y="221"/>
                        <a:pt x="204" y="252"/>
                      </a:cubicBezTo>
                      <a:cubicBezTo>
                        <a:pt x="228" y="248"/>
                        <a:pt x="257" y="255"/>
                        <a:pt x="276" y="240"/>
                      </a:cubicBezTo>
                      <a:cubicBezTo>
                        <a:pt x="302" y="220"/>
                        <a:pt x="228" y="187"/>
                        <a:pt x="228" y="168"/>
                      </a:cubicBezTo>
                    </a:path>
                  </a:pathLst>
                </a:custGeom>
                <a:noFill/>
                <a:ln w="9525">
                  <a:solidFill>
                    <a:sysClr val="windowText" lastClr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" name="未知"/>
                <p:cNvSpPr>
                  <a:spLocks noChangeArrowheads="1"/>
                </p:cNvSpPr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91" y="554"/>
                  <a:ext cx="264" cy="168"/>
                </a:xfrm>
                <a:custGeom>
                  <a:avLst/>
                  <a:gdLst>
                    <a:gd name="T0" fmla="*/ 4 w 264"/>
                    <a:gd name="T1" fmla="*/ 0 h 168"/>
                    <a:gd name="T2" fmla="*/ 16 w 264"/>
                    <a:gd name="T3" fmla="*/ 96 h 168"/>
                    <a:gd name="T4" fmla="*/ 172 w 264"/>
                    <a:gd name="T5" fmla="*/ 168 h 168"/>
                    <a:gd name="T6" fmla="*/ 208 w 264"/>
                    <a:gd name="T7" fmla="*/ 108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4" h="168">
                      <a:moveTo>
                        <a:pt x="4" y="0"/>
                      </a:moveTo>
                      <a:cubicBezTo>
                        <a:pt x="8" y="32"/>
                        <a:pt x="0" y="68"/>
                        <a:pt x="16" y="96"/>
                      </a:cubicBezTo>
                      <a:cubicBezTo>
                        <a:pt x="42" y="141"/>
                        <a:pt x="127" y="157"/>
                        <a:pt x="172" y="168"/>
                      </a:cubicBezTo>
                      <a:cubicBezTo>
                        <a:pt x="231" y="156"/>
                        <a:pt x="264" y="164"/>
                        <a:pt x="208" y="108"/>
                      </a:cubicBezTo>
                    </a:path>
                  </a:pathLst>
                </a:custGeom>
                <a:noFill/>
                <a:ln w="9525">
                  <a:solidFill>
                    <a:sysClr val="windowText" lastClr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1" name="未知"/>
                <p:cNvSpPr>
                  <a:spLocks noChangeArrowheads="1"/>
                </p:cNvSpPr>
                <p:nvPr>
                  <p:custDataLst>
                    <p:tags r:id="rId52"/>
                  </p:custDataLst>
                </p:nvPr>
              </p:nvSpPr>
              <p:spPr bwMode="auto">
                <a:xfrm>
                  <a:off x="323" y="662"/>
                  <a:ext cx="420" cy="65"/>
                </a:xfrm>
                <a:custGeom>
                  <a:avLst/>
                  <a:gdLst>
                    <a:gd name="T0" fmla="*/ 0 w 420"/>
                    <a:gd name="T1" fmla="*/ 36 h 65"/>
                    <a:gd name="T2" fmla="*/ 420 w 420"/>
                    <a:gd name="T3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20" h="65">
                      <a:moveTo>
                        <a:pt x="0" y="36"/>
                      </a:moveTo>
                      <a:cubicBezTo>
                        <a:pt x="141" y="56"/>
                        <a:pt x="290" y="65"/>
                        <a:pt x="420" y="0"/>
                      </a:cubicBezTo>
                    </a:path>
                  </a:pathLst>
                </a:custGeom>
                <a:noFill/>
                <a:ln w="9525">
                  <a:solidFill>
                    <a:sysClr val="windowText" lastClr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2" name="未知"/>
                <p:cNvSpPr>
                  <a:spLocks noChangeArrowheads="1"/>
                </p:cNvSpPr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0" y="24"/>
                  <a:ext cx="533" cy="408"/>
                </a:xfrm>
                <a:custGeom>
                  <a:avLst/>
                  <a:gdLst>
                    <a:gd name="T0" fmla="*/ 41 w 533"/>
                    <a:gd name="T1" fmla="*/ 0 h 408"/>
                    <a:gd name="T2" fmla="*/ 5 w 533"/>
                    <a:gd name="T3" fmla="*/ 24 h 408"/>
                    <a:gd name="T4" fmla="*/ 41 w 533"/>
                    <a:gd name="T5" fmla="*/ 96 h 408"/>
                    <a:gd name="T6" fmla="*/ 257 w 533"/>
                    <a:gd name="T7" fmla="*/ 216 h 408"/>
                    <a:gd name="T8" fmla="*/ 305 w 533"/>
                    <a:gd name="T9" fmla="*/ 264 h 408"/>
                    <a:gd name="T10" fmla="*/ 329 w 533"/>
                    <a:gd name="T11" fmla="*/ 300 h 408"/>
                    <a:gd name="T12" fmla="*/ 401 w 533"/>
                    <a:gd name="T13" fmla="*/ 324 h 408"/>
                    <a:gd name="T14" fmla="*/ 533 w 533"/>
                    <a:gd name="T15" fmla="*/ 408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33" h="408">
                      <a:moveTo>
                        <a:pt x="41" y="0"/>
                      </a:moveTo>
                      <a:cubicBezTo>
                        <a:pt x="29" y="8"/>
                        <a:pt x="10" y="11"/>
                        <a:pt x="5" y="24"/>
                      </a:cubicBezTo>
                      <a:cubicBezTo>
                        <a:pt x="0" y="37"/>
                        <a:pt x="35" y="91"/>
                        <a:pt x="41" y="96"/>
                      </a:cubicBezTo>
                      <a:cubicBezTo>
                        <a:pt x="113" y="159"/>
                        <a:pt x="183" y="167"/>
                        <a:pt x="257" y="216"/>
                      </a:cubicBezTo>
                      <a:cubicBezTo>
                        <a:pt x="283" y="295"/>
                        <a:pt x="247" y="217"/>
                        <a:pt x="305" y="264"/>
                      </a:cubicBezTo>
                      <a:cubicBezTo>
                        <a:pt x="316" y="273"/>
                        <a:pt x="317" y="292"/>
                        <a:pt x="329" y="300"/>
                      </a:cubicBezTo>
                      <a:cubicBezTo>
                        <a:pt x="350" y="313"/>
                        <a:pt x="401" y="324"/>
                        <a:pt x="401" y="324"/>
                      </a:cubicBezTo>
                      <a:cubicBezTo>
                        <a:pt x="445" y="390"/>
                        <a:pt x="469" y="376"/>
                        <a:pt x="533" y="408"/>
                      </a:cubicBezTo>
                    </a:path>
                  </a:pathLst>
                </a:custGeom>
                <a:noFill/>
                <a:ln w="9525">
                  <a:solidFill>
                    <a:sysClr val="windowText" lastClr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3" name="未知"/>
                <p:cNvSpPr>
                  <a:spLocks noChangeArrowheads="1"/>
                </p:cNvSpPr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5" y="0"/>
                  <a:ext cx="456" cy="204"/>
                </a:xfrm>
                <a:custGeom>
                  <a:avLst/>
                  <a:gdLst>
                    <a:gd name="T0" fmla="*/ 0 w 456"/>
                    <a:gd name="T1" fmla="*/ 60 h 204"/>
                    <a:gd name="T2" fmla="*/ 96 w 456"/>
                    <a:gd name="T3" fmla="*/ 0 h 204"/>
                    <a:gd name="T4" fmla="*/ 180 w 456"/>
                    <a:gd name="T5" fmla="*/ 24 h 204"/>
                    <a:gd name="T6" fmla="*/ 252 w 456"/>
                    <a:gd name="T7" fmla="*/ 72 h 204"/>
                    <a:gd name="T8" fmla="*/ 288 w 456"/>
                    <a:gd name="T9" fmla="*/ 84 h 204"/>
                    <a:gd name="T10" fmla="*/ 360 w 456"/>
                    <a:gd name="T11" fmla="*/ 132 h 204"/>
                    <a:gd name="T12" fmla="*/ 432 w 456"/>
                    <a:gd name="T13" fmla="*/ 156 h 204"/>
                    <a:gd name="T14" fmla="*/ 456 w 456"/>
                    <a:gd name="T15" fmla="*/ 204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56" h="204">
                      <a:moveTo>
                        <a:pt x="0" y="60"/>
                      </a:moveTo>
                      <a:cubicBezTo>
                        <a:pt x="60" y="40"/>
                        <a:pt x="36" y="20"/>
                        <a:pt x="96" y="0"/>
                      </a:cubicBezTo>
                      <a:cubicBezTo>
                        <a:pt x="124" y="9"/>
                        <a:pt x="154" y="11"/>
                        <a:pt x="180" y="24"/>
                      </a:cubicBezTo>
                      <a:cubicBezTo>
                        <a:pt x="206" y="37"/>
                        <a:pt x="228" y="56"/>
                        <a:pt x="252" y="72"/>
                      </a:cubicBezTo>
                      <a:cubicBezTo>
                        <a:pt x="263" y="79"/>
                        <a:pt x="277" y="78"/>
                        <a:pt x="288" y="84"/>
                      </a:cubicBezTo>
                      <a:cubicBezTo>
                        <a:pt x="313" y="98"/>
                        <a:pt x="333" y="123"/>
                        <a:pt x="360" y="132"/>
                      </a:cubicBezTo>
                      <a:cubicBezTo>
                        <a:pt x="384" y="140"/>
                        <a:pt x="432" y="156"/>
                        <a:pt x="432" y="156"/>
                      </a:cubicBezTo>
                      <a:cubicBezTo>
                        <a:pt x="446" y="197"/>
                        <a:pt x="435" y="183"/>
                        <a:pt x="456" y="204"/>
                      </a:cubicBezTo>
                    </a:path>
                  </a:pathLst>
                </a:custGeom>
                <a:noFill/>
                <a:ln w="9525">
                  <a:solidFill>
                    <a:sysClr val="windowText" lastClr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4" name="未知"/>
                <p:cNvSpPr>
                  <a:spLocks noChangeArrowheads="1"/>
                </p:cNvSpPr>
                <p:nvPr>
                  <p:custDataLst>
                    <p:tags r:id="rId55"/>
                  </p:custDataLst>
                </p:nvPr>
              </p:nvSpPr>
              <p:spPr bwMode="auto">
                <a:xfrm>
                  <a:off x="53" y="12"/>
                  <a:ext cx="144" cy="72"/>
                </a:xfrm>
                <a:custGeom>
                  <a:avLst/>
                  <a:gdLst>
                    <a:gd name="T0" fmla="*/ 0 w 144"/>
                    <a:gd name="T1" fmla="*/ 0 h 72"/>
                    <a:gd name="T2" fmla="*/ 84 w 144"/>
                    <a:gd name="T3" fmla="*/ 72 h 72"/>
                    <a:gd name="T4" fmla="*/ 144 w 144"/>
                    <a:gd name="T5" fmla="*/ 4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4" h="72">
                      <a:moveTo>
                        <a:pt x="0" y="0"/>
                      </a:moveTo>
                      <a:cubicBezTo>
                        <a:pt x="18" y="54"/>
                        <a:pt x="32" y="55"/>
                        <a:pt x="84" y="72"/>
                      </a:cubicBezTo>
                      <a:cubicBezTo>
                        <a:pt x="128" y="57"/>
                        <a:pt x="109" y="66"/>
                        <a:pt x="144" y="48"/>
                      </a:cubicBezTo>
                    </a:path>
                  </a:pathLst>
                </a:custGeom>
                <a:noFill/>
                <a:ln w="9525">
                  <a:solidFill>
                    <a:sysClr val="windowText" lastClr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" name="未知"/>
                <p:cNvSpPr>
                  <a:spLocks noChangeArrowheads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317" y="76"/>
                  <a:ext cx="577" cy="353"/>
                </a:xfrm>
                <a:custGeom>
                  <a:avLst/>
                  <a:gdLst>
                    <a:gd name="T0" fmla="*/ 0 w 508"/>
                    <a:gd name="T1" fmla="*/ 8 h 232"/>
                    <a:gd name="T2" fmla="*/ 264 w 508"/>
                    <a:gd name="T3" fmla="*/ 44 h 232"/>
                    <a:gd name="T4" fmla="*/ 372 w 508"/>
                    <a:gd name="T5" fmla="*/ 116 h 232"/>
                    <a:gd name="T6" fmla="*/ 408 w 508"/>
                    <a:gd name="T7" fmla="*/ 140 h 232"/>
                    <a:gd name="T8" fmla="*/ 444 w 508"/>
                    <a:gd name="T9" fmla="*/ 164 h 232"/>
                    <a:gd name="T10" fmla="*/ 468 w 508"/>
                    <a:gd name="T11" fmla="*/ 200 h 232"/>
                    <a:gd name="T12" fmla="*/ 504 w 508"/>
                    <a:gd name="T13" fmla="*/ 224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8" h="231">
                      <a:moveTo>
                        <a:pt x="0" y="8"/>
                      </a:moveTo>
                      <a:cubicBezTo>
                        <a:pt x="217" y="22"/>
                        <a:pt x="131" y="0"/>
                        <a:pt x="264" y="44"/>
                      </a:cubicBezTo>
                      <a:cubicBezTo>
                        <a:pt x="264" y="44"/>
                        <a:pt x="354" y="104"/>
                        <a:pt x="372" y="116"/>
                      </a:cubicBezTo>
                      <a:cubicBezTo>
                        <a:pt x="384" y="124"/>
                        <a:pt x="396" y="132"/>
                        <a:pt x="408" y="140"/>
                      </a:cubicBezTo>
                      <a:cubicBezTo>
                        <a:pt x="420" y="148"/>
                        <a:pt x="444" y="164"/>
                        <a:pt x="444" y="164"/>
                      </a:cubicBezTo>
                      <a:cubicBezTo>
                        <a:pt x="452" y="176"/>
                        <a:pt x="457" y="191"/>
                        <a:pt x="468" y="200"/>
                      </a:cubicBezTo>
                      <a:cubicBezTo>
                        <a:pt x="508" y="232"/>
                        <a:pt x="504" y="193"/>
                        <a:pt x="504" y="224"/>
                      </a:cubicBezTo>
                    </a:path>
                  </a:pathLst>
                </a:custGeom>
                <a:noFill/>
                <a:ln w="9525">
                  <a:solidFill>
                    <a:sysClr val="windowText" lastClr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3" name="未知"/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270" y="475"/>
                <a:ext cx="48" cy="60"/>
              </a:xfrm>
              <a:custGeom>
                <a:avLst/>
                <a:gdLst>
                  <a:gd name="T0" fmla="*/ 48 w 48"/>
                  <a:gd name="T1" fmla="*/ 0 h 60"/>
                  <a:gd name="T2" fmla="*/ 0 w 48"/>
                  <a:gd name="T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8" h="60">
                    <a:moveTo>
                      <a:pt x="48" y="0"/>
                    </a:moveTo>
                    <a:cubicBezTo>
                      <a:pt x="10" y="13"/>
                      <a:pt x="0" y="17"/>
                      <a:pt x="0" y="60"/>
                    </a:cubicBezTo>
                  </a:path>
                </a:pathLst>
              </a:custGeom>
              <a:noFill/>
              <a:ln w="9525">
                <a:solidFill>
                  <a:sysClr val="windowText" lastClr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" name="未知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46" y="571"/>
                <a:ext cx="48" cy="60"/>
              </a:xfrm>
              <a:custGeom>
                <a:avLst/>
                <a:gdLst>
                  <a:gd name="T0" fmla="*/ 48 w 48"/>
                  <a:gd name="T1" fmla="*/ 0 h 60"/>
                  <a:gd name="T2" fmla="*/ 0 w 48"/>
                  <a:gd name="T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8" h="60">
                    <a:moveTo>
                      <a:pt x="48" y="0"/>
                    </a:moveTo>
                    <a:cubicBezTo>
                      <a:pt x="10" y="13"/>
                      <a:pt x="0" y="17"/>
                      <a:pt x="0" y="60"/>
                    </a:cubicBezTo>
                  </a:path>
                </a:pathLst>
              </a:custGeom>
              <a:noFill/>
              <a:ln w="9525">
                <a:solidFill>
                  <a:sysClr val="windowText" lastClr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" name="未知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246" y="655"/>
                <a:ext cx="48" cy="60"/>
              </a:xfrm>
              <a:custGeom>
                <a:avLst/>
                <a:gdLst>
                  <a:gd name="T0" fmla="*/ 48 w 48"/>
                  <a:gd name="T1" fmla="*/ 0 h 60"/>
                  <a:gd name="T2" fmla="*/ 12 w 48"/>
                  <a:gd name="T3" fmla="*/ 24 h 60"/>
                  <a:gd name="T4" fmla="*/ 0 w 48"/>
                  <a:gd name="T5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60">
                    <a:moveTo>
                      <a:pt x="48" y="0"/>
                    </a:moveTo>
                    <a:cubicBezTo>
                      <a:pt x="36" y="8"/>
                      <a:pt x="21" y="13"/>
                      <a:pt x="12" y="24"/>
                    </a:cubicBezTo>
                    <a:cubicBezTo>
                      <a:pt x="4" y="34"/>
                      <a:pt x="0" y="60"/>
                      <a:pt x="0" y="60"/>
                    </a:cubicBezTo>
                  </a:path>
                </a:pathLst>
              </a:custGeom>
              <a:noFill/>
              <a:ln w="9525">
                <a:solidFill>
                  <a:sysClr val="windowText" lastClr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未知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222" y="358"/>
                <a:ext cx="84" cy="33"/>
              </a:xfrm>
              <a:custGeom>
                <a:avLst/>
                <a:gdLst>
                  <a:gd name="T0" fmla="*/ 0 w 84"/>
                  <a:gd name="T1" fmla="*/ 33 h 33"/>
                  <a:gd name="T2" fmla="*/ 84 w 84"/>
                  <a:gd name="T3" fmla="*/ 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4" h="33">
                    <a:moveTo>
                      <a:pt x="0" y="33"/>
                    </a:moveTo>
                    <a:cubicBezTo>
                      <a:pt x="49" y="0"/>
                      <a:pt x="22" y="9"/>
                      <a:pt x="84" y="9"/>
                    </a:cubicBezTo>
                  </a:path>
                </a:pathLst>
              </a:custGeom>
              <a:noFill/>
              <a:ln w="9525">
                <a:solidFill>
                  <a:sysClr val="windowText" lastClr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0" name="椭圆 13344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4556864" y="2498485"/>
              <a:ext cx="66296" cy="251990"/>
            </a:xfrm>
            <a:prstGeom prst="ellipse">
              <a:avLst/>
            </a:prstGeom>
            <a:solidFill>
              <a:srgbClr val="025EAA"/>
            </a:solidFill>
            <a:ln w="9525">
              <a:solidFill>
                <a:srgbClr val="025EAA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五边形 13345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 rot="10800000">
              <a:off x="4350419" y="2606255"/>
              <a:ext cx="198159" cy="36451"/>
            </a:xfrm>
            <a:prstGeom prst="homePlate">
              <a:avLst>
                <a:gd name="adj" fmla="val 147799"/>
              </a:avLst>
            </a:prstGeom>
            <a:solidFill>
              <a:srgbClr val="025EAA"/>
            </a:solidFill>
            <a:ln w="9525">
              <a:solidFill>
                <a:srgbClr val="025EAA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1" name="组合 50"/>
          <p:cNvGrpSpPr/>
          <p:nvPr>
            <p:custDataLst>
              <p:tags r:id="rId4"/>
            </p:custDataLst>
          </p:nvPr>
        </p:nvGrpSpPr>
        <p:grpSpPr>
          <a:xfrm>
            <a:off x="8355668" y="2303526"/>
            <a:ext cx="776735" cy="556014"/>
            <a:chOff x="3752651" y="2244417"/>
            <a:chExt cx="776735" cy="556014"/>
          </a:xfrm>
        </p:grpSpPr>
        <p:grpSp>
          <p:nvGrpSpPr>
            <p:cNvPr id="52" name="组合 13347"/>
            <p:cNvGrpSpPr/>
            <p:nvPr>
              <p:custDataLst>
                <p:tags r:id="rId33"/>
              </p:custDataLst>
            </p:nvPr>
          </p:nvGrpSpPr>
          <p:grpSpPr>
            <a:xfrm>
              <a:off x="3752651" y="2244417"/>
              <a:ext cx="732330" cy="400250"/>
              <a:chOff x="362" y="-134"/>
              <a:chExt cx="590" cy="337"/>
            </a:xfrm>
          </p:grpSpPr>
          <p:sp>
            <p:nvSpPr>
              <p:cNvPr id="56" name="直接连接符 13348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 flipH="1">
                <a:off x="362" y="193"/>
                <a:ext cx="590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7" name="文本框 13349"/>
              <p:cNvSpPr txBox="1"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457" y="-134"/>
                <a:ext cx="335" cy="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2000" b="1" i="1">
                    <a:solidFill>
                      <a:srgbClr val="C00000"/>
                    </a:solidFill>
                  </a:rPr>
                  <a:t>F</a:t>
                </a:r>
              </a:p>
            </p:txBody>
          </p:sp>
        </p:grpSp>
        <p:grpSp>
          <p:nvGrpSpPr>
            <p:cNvPr id="53" name="组合 13374"/>
            <p:cNvGrpSpPr/>
            <p:nvPr>
              <p:custDataLst>
                <p:tags r:id="rId34"/>
              </p:custDataLst>
            </p:nvPr>
          </p:nvGrpSpPr>
          <p:grpSpPr>
            <a:xfrm>
              <a:off x="4367861" y="2638906"/>
              <a:ext cx="161525" cy="161525"/>
              <a:chOff x="0" y="-1"/>
              <a:chExt cx="499" cy="453"/>
            </a:xfrm>
          </p:grpSpPr>
          <p:sp>
            <p:nvSpPr>
              <p:cNvPr id="54" name="直接连接符 13375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>
                <a:off x="0" y="-1"/>
                <a:ext cx="0" cy="453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" name="直接连接符 13376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0" y="432"/>
                <a:ext cx="499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83" name="组合 82"/>
          <p:cNvGrpSpPr/>
          <p:nvPr>
            <p:custDataLst>
              <p:tags r:id="rId5"/>
            </p:custDataLst>
          </p:nvPr>
        </p:nvGrpSpPr>
        <p:grpSpPr>
          <a:xfrm>
            <a:off x="3048134" y="2688930"/>
            <a:ext cx="878930" cy="751367"/>
            <a:chOff x="2211806" y="2749569"/>
            <a:chExt cx="878930" cy="751367"/>
          </a:xfrm>
        </p:grpSpPr>
        <p:sp>
          <p:nvSpPr>
            <p:cNvPr id="84" name="文本框 83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311615" y="3100826"/>
              <a:ext cx="779121" cy="400110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2000" b="1" i="1">
                  <a:solidFill>
                    <a:srgbClr val="C00000"/>
                  </a:solidFill>
                </a:rPr>
                <a:t>F</a:t>
              </a:r>
            </a:p>
          </p:txBody>
        </p:sp>
        <p:grpSp>
          <p:nvGrpSpPr>
            <p:cNvPr id="85" name="组合 84"/>
            <p:cNvGrpSpPr/>
            <p:nvPr>
              <p:custDataLst>
                <p:tags r:id="rId29"/>
              </p:custDataLst>
            </p:nvPr>
          </p:nvGrpSpPr>
          <p:grpSpPr>
            <a:xfrm>
              <a:off x="2211806" y="2749569"/>
              <a:ext cx="131040" cy="609663"/>
              <a:chOff x="2211806" y="3042469"/>
              <a:chExt cx="131040" cy="609663"/>
            </a:xfrm>
          </p:grpSpPr>
          <p:sp>
            <p:nvSpPr>
              <p:cNvPr id="86" name="直接连接符 85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2211806" y="3058289"/>
                <a:ext cx="0" cy="593843"/>
              </a:xfrm>
              <a:prstGeom prst="line">
                <a:avLst/>
              </a:prstGeom>
              <a:noFill/>
              <a:ln w="38100">
                <a:solidFill>
                  <a:srgbClr val="C0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7" name="直接连接符 86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2228828" y="3147911"/>
                <a:ext cx="114018" cy="0"/>
              </a:xfrm>
              <a:prstGeom prst="line">
                <a:avLst/>
              </a:prstGeom>
              <a:noFill/>
              <a:ln w="38100">
                <a:solidFill>
                  <a:srgbClr val="C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8" name="直接连接符 87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 flipH="1" flipV="1">
                <a:off x="2335670" y="3042469"/>
                <a:ext cx="0" cy="114018"/>
              </a:xfrm>
              <a:prstGeom prst="line">
                <a:avLst/>
              </a:prstGeom>
              <a:noFill/>
              <a:ln w="38100">
                <a:solidFill>
                  <a:srgbClr val="C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2416303" y="1760576"/>
            <a:ext cx="1476134" cy="1016386"/>
            <a:chOff x="1316483" y="1820266"/>
            <a:chExt cx="1476134" cy="1016386"/>
          </a:xfrm>
        </p:grpSpPr>
        <p:grpSp>
          <p:nvGrpSpPr>
            <p:cNvPr id="74" name="组合 73"/>
            <p:cNvGrpSpPr/>
            <p:nvPr>
              <p:custDataLst>
                <p:tags r:id="rId18"/>
              </p:custDataLst>
            </p:nvPr>
          </p:nvGrpSpPr>
          <p:grpSpPr>
            <a:xfrm>
              <a:off x="1316483" y="2741070"/>
              <a:ext cx="1476134" cy="95582"/>
              <a:chOff x="0" y="-28"/>
              <a:chExt cx="1200" cy="172"/>
            </a:xfrm>
          </p:grpSpPr>
          <p:sp>
            <p:nvSpPr>
              <p:cNvPr id="75" name="直接连接符 18435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rot="16200000" flipH="1">
                <a:off x="600" y="-628"/>
                <a:ext cx="0" cy="120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6" name="直接连接符 1843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 rot="21336076" flipH="1">
                <a:off x="96" y="0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7" name="直接连接符 1843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rot="21071592" flipH="1">
                <a:off x="240" y="0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8" name="直接连接符 18438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rot="21071592" flipH="1">
                <a:off x="384" y="0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9" name="直接连接符 18439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 rot="20705654" flipH="1">
                <a:off x="528" y="0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0" name="直接连接符 18440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rot="20712430" flipH="1">
                <a:off x="672" y="0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1" name="直接连接符 18441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 rot="20874316" flipH="1">
                <a:off x="816" y="0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" name="直接连接符 18442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 rot="21098740" flipH="1">
                <a:off x="960" y="0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pic>
          <p:nvPicPr>
            <p:cNvPr id="93" name="图片 92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60" b="15275"/>
            <a:stretch>
              <a:fillRect/>
            </a:stretch>
          </p:blipFill>
          <p:spPr>
            <a:xfrm>
              <a:off x="1424589" y="1820266"/>
              <a:ext cx="1202431" cy="906138"/>
            </a:xfrm>
            <a:prstGeom prst="rect">
              <a:avLst/>
            </a:prstGeom>
          </p:spPr>
        </p:pic>
      </p:grpSp>
      <p:grpSp>
        <p:nvGrpSpPr>
          <p:cNvPr id="95" name="组合 94"/>
          <p:cNvGrpSpPr/>
          <p:nvPr>
            <p:custDataLst>
              <p:tags r:id="rId7"/>
            </p:custDataLst>
          </p:nvPr>
        </p:nvGrpSpPr>
        <p:grpSpPr>
          <a:xfrm>
            <a:off x="6206185" y="2436315"/>
            <a:ext cx="654778" cy="1139421"/>
            <a:chOff x="6728667" y="2592966"/>
            <a:chExt cx="654778" cy="1097881"/>
          </a:xfrm>
        </p:grpSpPr>
        <p:sp>
          <p:nvSpPr>
            <p:cNvPr id="96" name="直接连接符 13385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rot="21374188">
              <a:off x="6728667" y="2668754"/>
              <a:ext cx="274606" cy="609208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7" name="文本框 13386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6898869" y="3290737"/>
              <a:ext cx="484576" cy="400110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2000" b="1" i="1">
                  <a:solidFill>
                    <a:srgbClr val="C00000"/>
                  </a:solidFill>
                </a:rPr>
                <a:t>F</a:t>
              </a:r>
            </a:p>
          </p:txBody>
        </p:sp>
        <p:grpSp>
          <p:nvGrpSpPr>
            <p:cNvPr id="98" name="组合 13387"/>
            <p:cNvGrpSpPr/>
            <p:nvPr>
              <p:custDataLst>
                <p:tags r:id="rId15"/>
              </p:custDataLst>
            </p:nvPr>
          </p:nvGrpSpPr>
          <p:grpSpPr>
            <a:xfrm rot="9304897" flipV="1">
              <a:off x="6731552" y="2592966"/>
              <a:ext cx="165733" cy="161525"/>
              <a:chOff x="0" y="0"/>
              <a:chExt cx="512" cy="453"/>
            </a:xfrm>
          </p:grpSpPr>
          <p:sp>
            <p:nvSpPr>
              <p:cNvPr id="99" name="直接连接符 13388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 flipH="1">
                <a:off x="0" y="0"/>
                <a:ext cx="0" cy="453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" name="直接连接符 13389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 flipH="1" flipV="1">
                <a:off x="13" y="415"/>
                <a:ext cx="499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0" name="流程图: 接点 4"/>
          <p:cNvSpPr/>
          <p:nvPr>
            <p:custDataLst>
              <p:tags r:id="rId8"/>
            </p:custDataLst>
          </p:nvPr>
        </p:nvSpPr>
        <p:spPr>
          <a:xfrm>
            <a:off x="2989498" y="2639724"/>
            <a:ext cx="110135" cy="114016"/>
          </a:xfrm>
          <a:prstGeom prst="flowChartConnector">
            <a:avLst/>
          </a:prstGeom>
          <a:solidFill>
            <a:srgbClr val="C0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335280" y="404495"/>
            <a:ext cx="1880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一、压力</a:t>
            </a:r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2092325" y="4580890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2.作用效果：使受压物体发生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形变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2116455" y="5102860"/>
            <a:ext cx="70783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3.压力的方向：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垂直于接触面指向被压物体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2"/>
            </p:custDataLst>
          </p:nvPr>
        </p:nvSpPr>
        <p:spPr>
          <a:xfrm>
            <a:off x="2135505" y="5661025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4.作用点：在所压表面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上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 bwMode="auto">
          <a:xfrm>
            <a:off x="661670" y="1687195"/>
            <a:ext cx="9430385" cy="343090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4、仔细观察挖掘机，它的结构应用了许多物理知识，其中哪些地方应用了压强知识？试列举出来。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（1）增大压强的地方：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______________________；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（2）减小压强的地方：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______________________。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992183" y="3284968"/>
            <a:ext cx="20193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挖斗前端很尖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992183" y="4509288"/>
            <a:ext cx="1905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履带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很宽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148" y="2493075"/>
            <a:ext cx="3954790" cy="32903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 bwMode="auto">
          <a:xfrm>
            <a:off x="695960" y="1628775"/>
            <a:ext cx="9989185" cy="300736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5、如图所示的四种动物器官，具有减小压强功能的是 （　　）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endParaRPr lang="en-US" altLang="zh-CN" sz="260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endParaRPr lang="en-US" altLang="zh-CN" sz="260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endParaRPr lang="en-US" altLang="zh-CN" sz="260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A．啄木鸟的喙 B．骆驼的脚掌 C．鳄鱼的牙齿 D．蚊子的口器 </a:t>
            </a:r>
          </a:p>
        </p:txBody>
      </p:sp>
      <p:pic>
        <p:nvPicPr>
          <p:cNvPr id="3" name="图片 2" descr="db08966a[1]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47894" y="2780813"/>
            <a:ext cx="1106329" cy="1404461"/>
          </a:xfrm>
          <a:prstGeom prst="rect">
            <a:avLst/>
          </a:prstGeom>
        </p:spPr>
      </p:pic>
      <p:pic>
        <p:nvPicPr>
          <p:cNvPr id="4" name="图片 3" descr="2432b49e[1]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503704" y="2836058"/>
            <a:ext cx="2002631" cy="1349216"/>
          </a:xfrm>
          <a:prstGeom prst="rect">
            <a:avLst/>
          </a:prstGeom>
        </p:spPr>
      </p:pic>
      <p:pic>
        <p:nvPicPr>
          <p:cNvPr id="5" name="图片 4" descr="d431ef2d[1]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808320" y="2780912"/>
            <a:ext cx="1960721" cy="1404461"/>
          </a:xfrm>
          <a:prstGeom prst="rect">
            <a:avLst/>
          </a:prstGeom>
        </p:spPr>
      </p:pic>
      <p:pic>
        <p:nvPicPr>
          <p:cNvPr id="6" name="图片 5" descr="e0d25277[1]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351748" y="2780912"/>
            <a:ext cx="1918811" cy="1334929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9116268" y="1678504"/>
            <a:ext cx="389850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  <p:sp>
        <p:nvSpPr>
          <p:cNvPr id="13" name="矩形 107110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56306" y="1698521"/>
            <a:ext cx="8282462" cy="385381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6．如图所示，水平雪地上，穿着滑雪板的芳芳总质量为70 kg，没有陷入雪地；而穿着运动鞋的小明总质量为50 kg，却深陷雪地。下列说法正确的是 (           )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A．芳芳对雪地的压力比小明的小    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B．芳芳对雪地的压力和小明一样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C．芳芳对雪地单位面积的压力比小明的小    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D.  受力面积和压力都不等，无法比较谁对雪地的压强大</a:t>
            </a:r>
          </a:p>
        </p:txBody>
      </p:sp>
      <p:sp>
        <p:nvSpPr>
          <p:cNvPr id="14" name="矩形 1071106"/>
          <p:cNvSpPr/>
          <p:nvPr>
            <p:custDataLst>
              <p:tags r:id="rId3"/>
            </p:custDataLst>
          </p:nvPr>
        </p:nvSpPr>
        <p:spPr>
          <a:xfrm>
            <a:off x="7608570" y="2520950"/>
            <a:ext cx="407670" cy="47180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000" b="0" i="0" u="none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新魏" panose="02010800040101010101" pitchFamily="2" charset="-122"/>
              </a:defRPr>
            </a:lvl5pPr>
          </a:lstStyle>
          <a:p>
            <a:r>
              <a:rPr lang="en-US" altLang="zh-CN" sz="2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sym typeface="Wingdings" panose="05000000000000000000"/>
              </a:rPr>
              <a:t>C</a:t>
            </a:r>
            <a:endParaRPr sz="2400" b="1">
              <a:solidFill>
                <a:srgbClr val="C0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>
            <a:duotone>
              <a:srgbClr val="4472C4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8256311" y="3068781"/>
            <a:ext cx="2754412" cy="13893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  <p:sp>
        <p:nvSpPr>
          <p:cNvPr id="57347" name="动作按钮: 自定义 80901">
            <a:hlinkClick r:id=""/>
          </p:cNvPr>
          <p:cNvSpPr/>
          <p:nvPr>
            <p:custDataLst>
              <p:tags r:id="rId2"/>
            </p:custDataLst>
          </p:nvPr>
        </p:nvSpPr>
        <p:spPr>
          <a:xfrm>
            <a:off x="1704975" y="2635568"/>
            <a:ext cx="1081088" cy="404812"/>
          </a:xfrm>
          <a:prstGeom prst="actionButtonBlank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zh-CN" altLang="en-US" sz="240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57348" name="动作按钮: 自定义 80902">
            <a:hlinkClick r:id=""/>
          </p:cNvPr>
          <p:cNvSpPr/>
          <p:nvPr>
            <p:custDataLst>
              <p:tags r:id="rId3"/>
            </p:custDataLst>
          </p:nvPr>
        </p:nvSpPr>
        <p:spPr>
          <a:xfrm>
            <a:off x="1704975" y="3068955"/>
            <a:ext cx="1081088" cy="404813"/>
          </a:xfrm>
          <a:prstGeom prst="actionButtonBlank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zh-CN" altLang="en-US" sz="240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graphicFrame>
        <p:nvGraphicFramePr>
          <p:cNvPr id="80915" name="对象 80914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9336405" y="2277110"/>
          <a:ext cx="2380615" cy="1923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3192145" imgH="1703070" progId="Imaging.Document">
                  <p:embed/>
                </p:oleObj>
              </mc:Choice>
              <mc:Fallback>
                <p:oleObj r:id="rId11" imgW="3192145" imgH="1703070" progId="Imaging.Document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336405" y="2277110"/>
                        <a:ext cx="2380615" cy="192341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 bwMode="auto">
          <a:xfrm>
            <a:off x="-76200" y="1772920"/>
            <a:ext cx="9123680" cy="26301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7.  如图所示，用拇指与食指压一支铅笔的两端，两个手指受到的压力_________(选填“拇指大”、“食指大”或“一样大”，下同)，两个手指受到的压强_________，这是由于压力一定时，______________，受到的压强越大的缘故。若拇指受到的压力为2N，笔尖的受力面积为0.5mm2，则食指受到的压强为________Pa。</a:t>
            </a: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2501265" y="3747135"/>
            <a:ext cx="139573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199390" algn="l"/>
                <a:tab pos="1097280" algn="l"/>
                <a:tab pos="1196975" algn="l"/>
                <a:tab pos="1995170" algn="l"/>
                <a:tab pos="2194560" algn="l"/>
                <a:tab pos="2892425" algn="l"/>
                <a:tab pos="3192145" algn="l"/>
              </a:tabLst>
            </a:pP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4×10</a:t>
            </a:r>
            <a:r>
              <a:rPr lang="en-US" altLang="zh-CN" sz="2400" kern="100" baseline="300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6</a:t>
            </a:r>
            <a:endParaRPr lang="zh-CN" altLang="zh-CN" sz="2400" kern="10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2352040" y="2166620"/>
            <a:ext cx="146748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一样大</a:t>
            </a: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5880100" y="2581275"/>
            <a:ext cx="146494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食指</a:t>
            </a:r>
            <a:r>
              <a:rPr lang="zh-CN" altLang="en-US" sz="2400" kern="1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大</a:t>
            </a:r>
          </a:p>
        </p:txBody>
      </p:sp>
      <p:sp>
        <p:nvSpPr>
          <p:cNvPr id="16" name="矩形 15"/>
          <p:cNvSpPr/>
          <p:nvPr>
            <p:custDataLst>
              <p:tags r:id="rId9"/>
            </p:custDataLst>
          </p:nvPr>
        </p:nvSpPr>
        <p:spPr>
          <a:xfrm>
            <a:off x="2783840" y="2941320"/>
            <a:ext cx="268986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受力面积越小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 bwMode="auto">
          <a:xfrm>
            <a:off x="119380" y="1917065"/>
            <a:ext cx="11445875" cy="263017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8. 2017年底，网上流传这样一段视频：一对老夫妇在海边拍摄风景照，由于站立太久而深陷淤泥，一名渔夫见状，首先将他们身上的背包和摄影设备拿开，目的是减小他们对淤泥地的_______力，尽管如此，渔夫无论是拖、抱、拽都无法使他们脱离淤泥；最后渔夫平趴在淤泥地上，他们撑着渔夫的身体才爬出了淤泥，渔夫平趴在淤泥地的目的是：______人体与淤泥地的接触面积，以减小人体对淤泥地的__________，帮助被困者脱离险境。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896524" y="2577382"/>
            <a:ext cx="48895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压</a:t>
            </a: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392063" y="3801787"/>
            <a:ext cx="79502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压强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7128510" y="3513278"/>
            <a:ext cx="7950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增大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 bwMode="auto">
          <a:xfrm>
            <a:off x="695960" y="1482725"/>
            <a:ext cx="10529570" cy="93726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9、学习小组(利用小桌、砝码、泡沫塑料)在探究“压力的作用效果跟哪些因素有关”时，实验过程如图所示，请仔细观察并回答下列问题：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 bwMode="auto">
          <a:xfrm>
            <a:off x="920115" y="4391660"/>
            <a:ext cx="10529570" cy="110680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	    ①该实验是通过__________________________来显示压力的作用效果；这种科学探究方法叫______________。</a:t>
            </a: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4407535" y="4437380"/>
            <a:ext cx="36830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kern="1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泡沫塑料的凹陷程度</a:t>
            </a: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5735955" y="4797425"/>
            <a:ext cx="151384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sz="2400" kern="1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转换法 </a:t>
            </a:r>
          </a:p>
        </p:txBody>
      </p:sp>
      <p:pic>
        <p:nvPicPr>
          <p:cNvPr id="15" name="图片 5837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8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8255" y="2853055"/>
            <a:ext cx="6794500" cy="149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 bwMode="auto">
          <a:xfrm>
            <a:off x="551815" y="1156335"/>
            <a:ext cx="11013440" cy="305371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②由甲、乙两图所示实验现象可得出：受力面积一定时，_____越大，压力作用效果越________。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③由乙、丙两图所示实验现象可得出：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___________________________________________________________。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④比较甲、丙两图泡沫塑料的凹陷程度，得出了两种情况压力的作用效果相同的结论。你认为该结论是__________(填“正确”或“错误”)的。理由是：_____________________________________。</a:t>
            </a: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8832850" y="1090930"/>
            <a:ext cx="100647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kern="1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压力</a:t>
            </a: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2956560" y="1607820"/>
            <a:ext cx="97155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kern="1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显著</a:t>
            </a: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5664200" y="3742690"/>
            <a:ext cx="100647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kern="1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错误</a:t>
            </a:r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2136140" y="4043045"/>
            <a:ext cx="59702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199390" algn="l"/>
                <a:tab pos="1097280" algn="l"/>
                <a:tab pos="1196975" algn="l"/>
                <a:tab pos="1995170" algn="l"/>
                <a:tab pos="2194560" algn="l"/>
                <a:tab pos="2892425" algn="l"/>
                <a:tab pos="3192145" algn="l"/>
              </a:tabLst>
            </a:pPr>
            <a:r>
              <a:rPr lang="zh-CN" altLang="zh-CN" sz="2400" kern="1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压力和受力面积都不相同，无法比较</a:t>
            </a:r>
          </a:p>
        </p:txBody>
      </p:sp>
      <p:pic>
        <p:nvPicPr>
          <p:cNvPr id="13" name="图片 5837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0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9577" y="4907328"/>
            <a:ext cx="4120339" cy="132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>
          <a:xfrm>
            <a:off x="1271905" y="2675255"/>
            <a:ext cx="944372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kern="1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压力</a:t>
            </a:r>
            <a:r>
              <a:rPr lang="zh-CN" altLang="zh-CN" sz="2400" kern="1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一定时，受力面积越</a:t>
            </a:r>
            <a:r>
              <a:rPr lang="zh-CN" altLang="en-US" sz="2400" kern="1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小</a:t>
            </a:r>
            <a:r>
              <a:rPr lang="zh-CN" altLang="zh-CN" sz="2400" kern="1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，压力作用效果越</a:t>
            </a:r>
            <a:r>
              <a:rPr lang="zh-CN" altLang="en-US" sz="2400" kern="1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显著。</a:t>
            </a:r>
            <a:endParaRPr lang="zh-CN" altLang="en-US" sz="24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206046" y="779843"/>
            <a:ext cx="130629" cy="43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 bwMode="auto">
          <a:xfrm>
            <a:off x="119380" y="1048385"/>
            <a:ext cx="11379200" cy="73723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10、小宇同学利用A、B两物体和海绵等器材探究“压力的作用效果与</a:t>
            </a:r>
          </a:p>
        </p:txBody>
      </p:sp>
      <p:grpSp>
        <p:nvGrpSpPr>
          <p:cNvPr id="12" name="组合 11"/>
          <p:cNvGrpSpPr/>
          <p:nvPr>
            <p:custDataLst>
              <p:tags r:id="rId3"/>
            </p:custDataLst>
          </p:nvPr>
        </p:nvGrpSpPr>
        <p:grpSpPr>
          <a:xfrm>
            <a:off x="7150100" y="1708150"/>
            <a:ext cx="4620260" cy="1929230"/>
            <a:chOff x="1070969" y="2657268"/>
            <a:chExt cx="5860425" cy="2126517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6" cstate="print">
              <a:clrChange>
                <a:clrFrom>
                  <a:srgbClr val="FFFDEA"/>
                </a:clrFrom>
                <a:clrTo>
                  <a:srgbClr val="FFFDE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969" y="2987978"/>
              <a:ext cx="1726043" cy="126331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7">
              <a:clrChange>
                <a:clrFrom>
                  <a:srgbClr val="FFFDEA"/>
                </a:clrFrom>
                <a:clrTo>
                  <a:srgbClr val="FFFDE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9193" y="2657268"/>
              <a:ext cx="1797370" cy="157864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8" cstate="print">
              <a:clrChange>
                <a:clrFrom>
                  <a:srgbClr val="FFFDEA"/>
                </a:clrFrom>
                <a:clrTo>
                  <a:srgbClr val="FFFDE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9378" y="2975205"/>
              <a:ext cx="1912016" cy="1233233"/>
            </a:xfrm>
            <a:prstGeom prst="rect">
              <a:avLst/>
            </a:prstGeom>
          </p:spPr>
        </p:pic>
        <p:sp>
          <p:nvSpPr>
            <p:cNvPr id="11" name="矩形 10"/>
            <p:cNvSpPr/>
            <p:nvPr>
              <p:custDataLst>
                <p:tags r:id="rId14"/>
              </p:custDataLst>
            </p:nvPr>
          </p:nvSpPr>
          <p:spPr>
            <a:xfrm>
              <a:off x="1678487" y="4208437"/>
              <a:ext cx="4774081" cy="5753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solidFill>
                    <a:prstClr val="black"/>
                  </a:solidFill>
                  <a:latin typeface="Times New Roman" panose="02020603050405020304" pitchFamily="18" charset="0"/>
                </a:rPr>
                <a:t>甲                   乙                    丙</a:t>
              </a:r>
              <a:endParaRPr lang="zh-CN" altLang="en-US" sz="2800"/>
            </a:p>
          </p:txBody>
        </p:sp>
      </p:grp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 bwMode="auto">
          <a:xfrm>
            <a:off x="583419" y="3880764"/>
            <a:ext cx="10691534" cy="26765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(2)比较甲、乙两图所示实验，能够得到的结论是_________________________________________________。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(3)若要探究“压力的作用效果与受力面积大小的关系”，应通过比较图__________所示实验。</a:t>
            </a: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 bwMode="auto">
          <a:xfrm>
            <a:off x="668502" y="1845556"/>
            <a:ext cx="7945374" cy="73723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什么因素有关” ，如图甲、乙、丙所示。</a:t>
            </a: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 bwMode="auto">
          <a:xfrm>
            <a:off x="640715" y="2781300"/>
            <a:ext cx="6867525" cy="93726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(1)实验中小宇是通过观察________________  来比较压力的作用效果的。</a:t>
            </a:r>
          </a:p>
        </p:txBody>
      </p: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4655593" y="2642385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海绵的凹陷程度</a:t>
            </a:r>
          </a:p>
        </p:txBody>
      </p:sp>
      <p:sp>
        <p:nvSpPr>
          <p:cNvPr id="16" name="矩形 15"/>
          <p:cNvSpPr/>
          <p:nvPr>
            <p:custDataLst>
              <p:tags r:id="rId8"/>
            </p:custDataLst>
          </p:nvPr>
        </p:nvSpPr>
        <p:spPr>
          <a:xfrm>
            <a:off x="767563" y="4148812"/>
            <a:ext cx="8631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受力面积一定时， 压力越大，压力的作用效果越明显</a:t>
            </a:r>
          </a:p>
        </p:txBody>
      </p:sp>
      <p:sp>
        <p:nvSpPr>
          <p:cNvPr id="17" name="矩形 16"/>
          <p:cNvSpPr/>
          <p:nvPr>
            <p:custDataLst>
              <p:tags r:id="rId9"/>
            </p:custDataLst>
          </p:nvPr>
        </p:nvSpPr>
        <p:spPr>
          <a:xfrm>
            <a:off x="1343842" y="5229401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甲和丙</a:t>
            </a:r>
          </a:p>
        </p:txBody>
      </p:sp>
      <p:sp>
        <p:nvSpPr>
          <p:cNvPr id="21" name="文本框 20"/>
          <p:cNvSpPr txBox="1"/>
          <p:nvPr>
            <p:custDataLst>
              <p:tags r:id="rId10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/>
          <p:nvPr>
            <p:custDataLst>
              <p:tags r:id="rId1"/>
            </p:custDataLst>
          </p:nvPr>
        </p:nvSpPr>
        <p:spPr>
          <a:xfrm>
            <a:off x="4098925" y="1124585"/>
            <a:ext cx="56368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柱形物体对水平地面的压强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928"/>
          <a:stretch>
            <a:fillRect/>
          </a:stretch>
        </p:blipFill>
        <p:spPr>
          <a:xfrm>
            <a:off x="8472794" y="1718625"/>
            <a:ext cx="971755" cy="1705334"/>
          </a:xfrm>
          <a:prstGeom prst="rect">
            <a:avLst/>
          </a:prstGeom>
        </p:spPr>
      </p:pic>
      <p:sp>
        <p:nvSpPr>
          <p:cNvPr id="10" name="立方体 3379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21269" y="2829544"/>
            <a:ext cx="1818679" cy="510384"/>
          </a:xfrm>
          <a:prstGeom prst="cube">
            <a:avLst>
              <a:gd name="adj" fmla="val 54167"/>
            </a:avLst>
          </a:prstGeom>
          <a:solidFill>
            <a:sysClr val="window" lastClr="FFFFFF">
              <a:lumMod val="75000"/>
            </a:sysClr>
          </a:soli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algn="ctr" eaLnBrk="0" hangingPunct="0"/>
            <a:r>
              <a:rPr lang="en-US" altLang="zh-CN" sz="1600" b="1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1" name="立方体 3379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10800050" flipV="1">
            <a:off x="6542164" y="2505404"/>
            <a:ext cx="1042433" cy="982829"/>
          </a:xfrm>
          <a:prstGeom prst="cube">
            <a:avLst>
              <a:gd name="adj" fmla="val 17856"/>
            </a:avLst>
          </a:prstGeom>
          <a:solidFill>
            <a:srgbClr val="4472C4">
              <a:lumMod val="40000"/>
              <a:lumOff val="60000"/>
            </a:srgbClr>
          </a:soli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algn="ctr" eaLnBrk="0" hangingPunct="0"/>
            <a:r>
              <a:rPr lang="en-US" altLang="zh-CN" sz="1600" b="1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 bwMode="auto">
          <a:xfrm>
            <a:off x="3544570" y="3486785"/>
            <a:ext cx="1522730" cy="5143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长方体</a:t>
            </a: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 bwMode="auto">
          <a:xfrm>
            <a:off x="5775325" y="3486785"/>
            <a:ext cx="2262505" cy="5143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正（立）方体</a:t>
            </a: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 bwMode="auto">
          <a:xfrm>
            <a:off x="8641080" y="3479800"/>
            <a:ext cx="1275080" cy="5143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圆柱体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/>
          <p:nvPr>
            <p:custDataLst>
              <p:tags r:id="rId1"/>
            </p:custDataLst>
          </p:nvPr>
        </p:nvSpPr>
        <p:spPr>
          <a:xfrm>
            <a:off x="4098925" y="1124585"/>
            <a:ext cx="56368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柱形物体对水平地面的压强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056005" y="1871980"/>
                <a:ext cx="6964680" cy="937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265" indent="-342265" algn="l">
                  <a:lnSpc>
                    <a:spcPts val="3300"/>
                  </a:lnSpc>
                  <a:spcBef>
                    <a:spcPct val="50000"/>
                  </a:spcBef>
                  <a:buClrTx/>
                  <a:buSzTx/>
                </a:pPr>
                <a:r>
                  <a:rPr lang="zh-CN" altLang="en-US" sz="2000"/>
                  <a:t>     </a:t>
                </a:r>
                <a:r>
                  <a:rPr lang="en-US" altLang="zh-CN" sz="260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有一质量分布均匀的柱状固体，密度为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600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ρ</m:t>
                    </m:r>
                  </m:oMath>
                </a14:m>
                <a:r>
                  <a:rPr lang="en-US" altLang="zh-CN" sz="260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，底面积为S，高度为h。求对水平面的压强。</a:t>
                </a: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2"/>
                </p:custDataLst>
              </p:nvPr>
            </p:nvSpPr>
            <p:spPr>
              <a:xfrm>
                <a:off x="1056005" y="1871980"/>
                <a:ext cx="6964680" cy="937260"/>
              </a:xfrm>
              <a:prstGeom prst="rect">
                <a:avLst/>
              </a:prstGeom>
              <a:blipFill rotWithShape="1"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5121992" y="3976939"/>
            <a:ext cx="355353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i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100" b="1" i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21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</a:t>
            </a:r>
            <a:r>
              <a:rPr lang="en-US" altLang="zh-CN" sz="2100" b="1" i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en-US" altLang="zh-CN" sz="21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</a:t>
            </a:r>
            <a:r>
              <a:rPr lang="en-US" altLang="zh-CN" sz="2100" b="1" i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mg</a:t>
            </a:r>
            <a:r>
              <a:rPr lang="en-US" altLang="zh-CN" sz="21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</a:t>
            </a:r>
            <a:r>
              <a:rPr lang="el-GR" altLang="zh-CN" sz="2100" b="1" i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ρ</a:t>
            </a:r>
            <a:r>
              <a:rPr lang="en-US" altLang="zh-CN" sz="2100" b="1" i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Vg =</a:t>
            </a:r>
            <a:r>
              <a:rPr lang="el-GR" altLang="zh-CN" sz="2100" b="1" i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ρ</a:t>
            </a:r>
            <a:r>
              <a:rPr lang="en-US" altLang="zh-CN" sz="2100" b="1" i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gSh </a:t>
            </a:r>
            <a:endParaRPr lang="zh-CN" altLang="en-US" sz="2100" b="1"/>
          </a:p>
        </p:txBody>
      </p:sp>
      <p:grpSp>
        <p:nvGrpSpPr>
          <p:cNvPr id="19" name="组合 18"/>
          <p:cNvGrpSpPr/>
          <p:nvPr>
            <p:custDataLst>
              <p:tags r:id="rId4"/>
            </p:custDataLst>
          </p:nvPr>
        </p:nvGrpSpPr>
        <p:grpSpPr>
          <a:xfrm>
            <a:off x="4955738" y="4528172"/>
            <a:ext cx="924019" cy="871761"/>
            <a:chOff x="0" y="36"/>
            <a:chExt cx="778" cy="734"/>
          </a:xfrm>
        </p:grpSpPr>
        <p:sp>
          <p:nvSpPr>
            <p:cNvPr id="20" name="文本框 38922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0" y="218"/>
              <a:ext cx="455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100" b="1" i="1">
                  <a:solidFill>
                    <a:srgbClr val="00206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p=</a:t>
              </a:r>
              <a:r>
                <a:rPr lang="en-US" altLang="zh-CN" sz="2095" b="1" i="1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1" name="直接连接符 38923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42" y="410"/>
              <a:ext cx="336" cy="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文本框 38924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460" y="36"/>
              <a:ext cx="307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100" b="1" i="1">
                  <a:solidFill>
                    <a:srgbClr val="00206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26" name="文本框 38925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490" y="420"/>
              <a:ext cx="281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100" b="1" i="1">
                  <a:solidFill>
                    <a:srgbClr val="00206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</a:t>
              </a:r>
            </a:p>
          </p:txBody>
        </p:sp>
      </p:grpSp>
      <p:grpSp>
        <p:nvGrpSpPr>
          <p:cNvPr id="28" name="组合 27"/>
          <p:cNvGrpSpPr/>
          <p:nvPr>
            <p:custDataLst>
              <p:tags r:id="rId5"/>
            </p:custDataLst>
          </p:nvPr>
        </p:nvGrpSpPr>
        <p:grpSpPr>
          <a:xfrm>
            <a:off x="5943892" y="4520519"/>
            <a:ext cx="1264887" cy="853947"/>
            <a:chOff x="0" y="45"/>
            <a:chExt cx="1065" cy="719"/>
          </a:xfrm>
        </p:grpSpPr>
        <p:sp>
          <p:nvSpPr>
            <p:cNvPr id="29" name="文本框 38922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0" y="254"/>
              <a:ext cx="34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095" b="1" i="1">
                  <a:latin typeface="Times New Roman" panose="02020603050405020304" pitchFamily="18" charset="0"/>
                </a:rPr>
                <a:t>=</a:t>
              </a:r>
              <a:r>
                <a:rPr lang="en-US" altLang="zh-CN" sz="2095" b="1" i="1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7" name="直接连接符 38923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310" y="427"/>
              <a:ext cx="592" cy="8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文本框 38924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56" y="45"/>
              <a:ext cx="809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l-GR" altLang="zh-CN" sz="2100" b="1" i="1">
                  <a:solidFill>
                    <a:srgbClr val="00206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ρ</a:t>
              </a:r>
              <a:r>
                <a:rPr lang="en-US" altLang="zh-CN" sz="2100" b="1" i="1">
                  <a:solidFill>
                    <a:srgbClr val="00206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gSh</a:t>
              </a:r>
            </a:p>
          </p:txBody>
        </p:sp>
        <p:sp>
          <p:nvSpPr>
            <p:cNvPr id="39" name="文本框 38925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478" y="414"/>
              <a:ext cx="281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100" b="1" i="1">
                  <a:solidFill>
                    <a:srgbClr val="00206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</a:t>
              </a:r>
            </a:p>
          </p:txBody>
        </p:sp>
      </p:grp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7069379" y="4760053"/>
            <a:ext cx="89639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100" b="1" i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</a:t>
            </a:r>
            <a:r>
              <a:rPr lang="el-GR" altLang="zh-CN" sz="2100" b="1" i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ρ</a:t>
            </a:r>
            <a:r>
              <a:rPr lang="en-US" altLang="zh-CN" sz="2100" b="1" i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gh </a:t>
            </a:r>
            <a:endParaRPr lang="zh-CN" altLang="en-US" sz="2100" b="1" i="1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0" name="矩形 3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279734" y="3010987"/>
            <a:ext cx="996467" cy="41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zh-CN" sz="2095" b="1" i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V=sh</a:t>
            </a:r>
          </a:p>
        </p:txBody>
      </p:sp>
      <p:sp>
        <p:nvSpPr>
          <p:cNvPr id="42" name="矩形 4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259787" y="3457402"/>
            <a:ext cx="2503640" cy="41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altLang="zh-CN" sz="2095" b="1" i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m=ρV=ρSh</a:t>
            </a:r>
          </a:p>
        </p:txBody>
      </p:sp>
      <p:sp>
        <p:nvSpPr>
          <p:cNvPr id="32" name="文本框 3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329180" y="2973070"/>
            <a:ext cx="3208655" cy="5143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这个柱体的体积：</a:t>
            </a:r>
          </a:p>
        </p:txBody>
      </p:sp>
      <p:sp>
        <p:nvSpPr>
          <p:cNvPr id="41" name="文本框 4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352040" y="3511550"/>
            <a:ext cx="2907665" cy="39878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这个柱体的质量:</a:t>
            </a:r>
          </a:p>
        </p:txBody>
      </p:sp>
      <p:sp>
        <p:nvSpPr>
          <p:cNvPr id="30" name="文本框 29"/>
          <p:cNvSpPr txBox="1"/>
          <p:nvPr>
            <p:custDataLst>
              <p:tags r:id="rId11"/>
            </p:custDataLst>
          </p:nvPr>
        </p:nvSpPr>
        <p:spPr bwMode="auto">
          <a:xfrm>
            <a:off x="2639695" y="3997325"/>
            <a:ext cx="2329815" cy="5143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对水平面压力：</a:t>
            </a:r>
          </a:p>
        </p:txBody>
      </p:sp>
      <p:sp>
        <p:nvSpPr>
          <p:cNvPr id="31" name="文本框 30"/>
          <p:cNvSpPr txBox="1"/>
          <p:nvPr>
            <p:custDataLst>
              <p:tags r:id="rId12"/>
            </p:custDataLst>
          </p:nvPr>
        </p:nvSpPr>
        <p:spPr bwMode="auto">
          <a:xfrm>
            <a:off x="2555240" y="4752340"/>
            <a:ext cx="2393950" cy="5143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对水平面压强：</a:t>
            </a:r>
          </a:p>
        </p:txBody>
      </p:sp>
      <p:grpSp>
        <p:nvGrpSpPr>
          <p:cNvPr id="51" name="组合 50"/>
          <p:cNvGrpSpPr/>
          <p:nvPr>
            <p:custDataLst>
              <p:tags r:id="rId13"/>
            </p:custDataLst>
          </p:nvPr>
        </p:nvGrpSpPr>
        <p:grpSpPr>
          <a:xfrm>
            <a:off x="8112546" y="2066757"/>
            <a:ext cx="1646477" cy="2059512"/>
            <a:chOff x="5557791" y="446773"/>
            <a:chExt cx="1885593" cy="2315152"/>
          </a:xfrm>
        </p:grpSpPr>
        <p:pic>
          <p:nvPicPr>
            <p:cNvPr id="52" name="Picture 18" descr="2018年学习人教版圆柱体课件PPT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34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52" t="10287" r="13848" b="12033"/>
            <a:stretch>
              <a:fillRect/>
            </a:stretch>
          </p:blipFill>
          <p:spPr bwMode="auto">
            <a:xfrm>
              <a:off x="6076378" y="753079"/>
              <a:ext cx="773394" cy="20088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矩形 52"/>
            <p:cNvSpPr/>
            <p:nvPr>
              <p:custDataLst>
                <p:tags r:id="rId15"/>
              </p:custDataLst>
            </p:nvPr>
          </p:nvSpPr>
          <p:spPr>
            <a:xfrm>
              <a:off x="5934219" y="446773"/>
              <a:ext cx="1057712" cy="3805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sz="160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Yuanti SC" charset="-122"/>
                </a:rPr>
                <a:t>圆柱体</a:t>
              </a:r>
            </a:p>
          </p:txBody>
        </p:sp>
        <p:cxnSp>
          <p:nvCxnSpPr>
            <p:cNvPr id="54" name="直接连接符 53"/>
            <p:cNvCxnSpPr/>
            <p:nvPr>
              <p:custDataLst>
                <p:tags r:id="rId16"/>
              </p:custDataLst>
            </p:nvPr>
          </p:nvCxnSpPr>
          <p:spPr>
            <a:xfrm>
              <a:off x="6693366" y="980087"/>
              <a:ext cx="728245" cy="0"/>
            </a:xfrm>
            <a:prstGeom prst="line">
              <a:avLst/>
            </a:prstGeom>
            <a:noFill/>
            <a:ln w="19050" cap="flat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55" name="直接连接符 54"/>
            <p:cNvCxnSpPr/>
            <p:nvPr>
              <p:custDataLst>
                <p:tags r:id="rId17"/>
              </p:custDataLst>
            </p:nvPr>
          </p:nvCxnSpPr>
          <p:spPr>
            <a:xfrm>
              <a:off x="6715139" y="2473746"/>
              <a:ext cx="728245" cy="0"/>
            </a:xfrm>
            <a:prstGeom prst="line">
              <a:avLst/>
            </a:prstGeom>
            <a:noFill/>
            <a:ln w="19050" cap="flat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56" name="直接箭头连接符 55"/>
            <p:cNvCxnSpPr/>
            <p:nvPr>
              <p:custDataLst>
                <p:tags r:id="rId18"/>
              </p:custDataLst>
            </p:nvPr>
          </p:nvCxnSpPr>
          <p:spPr>
            <a:xfrm>
              <a:off x="7074307" y="1927743"/>
              <a:ext cx="4954" cy="537033"/>
            </a:xfrm>
            <a:prstGeom prst="straightConnector1">
              <a:avLst/>
            </a:prstGeom>
            <a:noFill/>
            <a:ln w="19050" cap="flat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7" name="直接箭头连接符 56"/>
            <p:cNvCxnSpPr/>
            <p:nvPr>
              <p:custDataLst>
                <p:tags r:id="rId19"/>
              </p:custDataLst>
            </p:nvPr>
          </p:nvCxnSpPr>
          <p:spPr>
            <a:xfrm flipH="1" flipV="1">
              <a:off x="7074307" y="958174"/>
              <a:ext cx="4954" cy="475248"/>
            </a:xfrm>
            <a:prstGeom prst="straightConnector1">
              <a:avLst/>
            </a:prstGeom>
            <a:noFill/>
            <a:ln w="19050" cap="flat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矩形 57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6885362" y="1504012"/>
                  <a:ext cx="418932" cy="3805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1600" b="1" i="1">
                            <a:latin typeface="Cambria Math" panose="02040503050406030204" pitchFamily="18" charset="0"/>
                          </a:rPr>
                          <m:t>𝒉</m:t>
                        </m:r>
                      </m:oMath>
                    </m:oMathPara>
                  </a14:m>
                  <a:endParaRPr lang="zh-CN" altLang="en-US" sz="1600" b="1"/>
                </a:p>
              </p:txBody>
            </p:sp>
          </mc:Choice>
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<p:sp>
              <p:nvSpPr>
                <p:cNvPr id="58" name="矩形 57"/>
                <p:cNvSpPr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35"/>
                  </p:custDataLst>
                </p:nvPr>
              </p:nvSpPr>
              <p:spPr>
                <a:xfrm>
                  <a:off x="6885362" y="1504012"/>
                  <a:ext cx="418932" cy="380577"/>
                </a:xfrm>
                <a:prstGeom prst="rect">
                  <a:avLst/>
                </a:prstGeom>
                <a:blipFill rotWithShape="1"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矩形 58"/>
            <p:cNvSpPr/>
            <p:nvPr>
              <p:custDataLst>
                <p:tags r:id="rId21"/>
              </p:custDataLst>
            </p:nvPr>
          </p:nvSpPr>
          <p:spPr>
            <a:xfrm>
              <a:off x="5557791" y="2177239"/>
              <a:ext cx="341828" cy="3805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b="1" i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</a:t>
              </a:r>
              <a:endParaRPr lang="zh-CN" altLang="en-US" sz="1600" b="1" i="1"/>
            </a:p>
          </p:txBody>
        </p:sp>
        <p:cxnSp>
          <p:nvCxnSpPr>
            <p:cNvPr id="60" name="直接箭头连接符 59"/>
            <p:cNvCxnSpPr/>
            <p:nvPr>
              <p:custDataLst>
                <p:tags r:id="rId22"/>
              </p:custDataLst>
            </p:nvPr>
          </p:nvCxnSpPr>
          <p:spPr>
            <a:xfrm flipH="1">
              <a:off x="5805175" y="2507484"/>
              <a:ext cx="734590" cy="12813"/>
            </a:xfrm>
            <a:prstGeom prst="straightConnector1">
              <a:avLst/>
            </a:prstGeom>
            <a:noFill/>
            <a:ln w="19050" cap="flat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  <p:cond evt="onBegin" delay="0">
                          <p:tn val="36"/>
                        </p:cond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  <p:cond evt="onBegin" delay="0">
                          <p:tn val="41"/>
                        </p:cond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9" grpId="0"/>
      <p:bldP spid="4" grpId="0"/>
      <p:bldP spid="5" grpId="0"/>
      <p:bldP spid="40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1880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一、压力</a:t>
            </a:r>
          </a:p>
        </p:txBody>
      </p:sp>
      <p:grpSp>
        <p:nvGrpSpPr>
          <p:cNvPr id="14338" name="组合 14337"/>
          <p:cNvGrpSpPr/>
          <p:nvPr>
            <p:custDataLst>
              <p:tags r:id="rId2"/>
            </p:custDataLst>
          </p:nvPr>
        </p:nvGrpSpPr>
        <p:grpSpPr>
          <a:xfrm>
            <a:off x="8341995" y="1180280"/>
            <a:ext cx="54769" cy="1513285"/>
            <a:chOff x="0" y="0"/>
            <a:chExt cx="46" cy="1271"/>
          </a:xfrm>
        </p:grpSpPr>
        <p:sp>
          <p:nvSpPr>
            <p:cNvPr id="14339" name="直接连接符 14338"/>
            <p:cNvSpPr/>
            <p:nvPr>
              <p:custDataLst>
                <p:tags r:id="rId48"/>
              </p:custDataLst>
            </p:nvPr>
          </p:nvSpPr>
          <p:spPr>
            <a:xfrm flipH="1" flipV="1">
              <a:off x="46" y="0"/>
              <a:ext cx="0" cy="127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40" name="矩形 14339"/>
            <p:cNvSpPr/>
            <p:nvPr>
              <p:custDataLst>
                <p:tags r:id="rId49"/>
              </p:custDataLst>
            </p:nvPr>
          </p:nvSpPr>
          <p:spPr>
            <a:xfrm>
              <a:off x="0" y="1"/>
              <a:ext cx="45" cy="1270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ysClr val="window" lastClr="FFFFFF"/>
              </a:bgClr>
            </a:pattFill>
            <a:ln w="9525">
              <a:noFill/>
            </a:ln>
          </p:spPr>
          <p:txBody>
            <a:bodyPr/>
            <a:lstStyle/>
            <a:p>
              <a:endParaRPr lang="zh-CN" altLang="en-US" sz="1350"/>
            </a:p>
          </p:txBody>
        </p:sp>
      </p:grpSp>
      <p:grpSp>
        <p:nvGrpSpPr>
          <p:cNvPr id="14341" name="组合 14340"/>
          <p:cNvGrpSpPr/>
          <p:nvPr>
            <p:custDataLst>
              <p:tags r:id="rId3"/>
            </p:custDataLst>
          </p:nvPr>
        </p:nvGrpSpPr>
        <p:grpSpPr>
          <a:xfrm>
            <a:off x="4807744" y="1558899"/>
            <a:ext cx="1835944" cy="904875"/>
            <a:chOff x="0" y="0"/>
            <a:chExt cx="1542" cy="760"/>
          </a:xfrm>
        </p:grpSpPr>
        <p:sp>
          <p:nvSpPr>
            <p:cNvPr id="14342" name="直接连接符 14341"/>
            <p:cNvSpPr/>
            <p:nvPr>
              <p:custDataLst>
                <p:tags r:id="rId46"/>
              </p:custDataLst>
            </p:nvPr>
          </p:nvSpPr>
          <p:spPr>
            <a:xfrm flipV="1">
              <a:off x="89" y="0"/>
              <a:ext cx="1315" cy="76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43" name="矩形 14342"/>
            <p:cNvSpPr/>
            <p:nvPr>
              <p:custDataLst>
                <p:tags r:id="rId47"/>
              </p:custDataLst>
            </p:nvPr>
          </p:nvSpPr>
          <p:spPr>
            <a:xfrm rot="19800000">
              <a:off x="0" y="374"/>
              <a:ext cx="1542" cy="44"/>
            </a:xfrm>
            <a:prstGeom prst="rect">
              <a:avLst/>
            </a:prstGeom>
            <a:pattFill prst="ltDnDiag">
              <a:fgClr>
                <a:srgbClr val="000000"/>
              </a:fgClr>
              <a:bgClr>
                <a:sysClr val="window" lastClr="FFFFFF"/>
              </a:bgClr>
            </a:pattFill>
            <a:ln w="9525">
              <a:noFill/>
            </a:ln>
          </p:spPr>
          <p:txBody>
            <a:bodyPr/>
            <a:lstStyle/>
            <a:p>
              <a:endParaRPr lang="zh-CN" altLang="en-US" sz="1350"/>
            </a:p>
          </p:txBody>
        </p:sp>
      </p:grpSp>
      <p:grpSp>
        <p:nvGrpSpPr>
          <p:cNvPr id="14344" name="组合 14343"/>
          <p:cNvGrpSpPr/>
          <p:nvPr>
            <p:custDataLst>
              <p:tags r:id="rId4"/>
            </p:custDataLst>
          </p:nvPr>
        </p:nvGrpSpPr>
        <p:grpSpPr>
          <a:xfrm>
            <a:off x="2531507" y="1937517"/>
            <a:ext cx="1674019" cy="54769"/>
            <a:chOff x="0" y="0"/>
            <a:chExt cx="1406" cy="46"/>
          </a:xfrm>
        </p:grpSpPr>
        <p:sp>
          <p:nvSpPr>
            <p:cNvPr id="14345" name="矩形 14344"/>
            <p:cNvSpPr/>
            <p:nvPr>
              <p:custDataLst>
                <p:tags r:id="rId44"/>
              </p:custDataLst>
            </p:nvPr>
          </p:nvSpPr>
          <p:spPr>
            <a:xfrm>
              <a:off x="0" y="1"/>
              <a:ext cx="1406" cy="45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ysClr val="window" lastClr="FFFFFF"/>
              </a:bgClr>
            </a:pattFill>
            <a:ln w="9525">
              <a:noFill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346" name="直接连接符 14345"/>
            <p:cNvSpPr/>
            <p:nvPr>
              <p:custDataLst>
                <p:tags r:id="rId45"/>
              </p:custDataLst>
            </p:nvPr>
          </p:nvSpPr>
          <p:spPr>
            <a:xfrm>
              <a:off x="0" y="0"/>
              <a:ext cx="1406" cy="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14347" name="矩形 14346"/>
          <p:cNvSpPr/>
          <p:nvPr>
            <p:custDataLst>
              <p:tags r:id="rId5"/>
            </p:custDataLst>
          </p:nvPr>
        </p:nvSpPr>
        <p:spPr>
          <a:xfrm>
            <a:off x="2959974" y="1427692"/>
            <a:ext cx="701278" cy="485775"/>
          </a:xfrm>
          <a:prstGeom prst="rect">
            <a:avLst/>
          </a:prstGeom>
          <a:blipFill rotWithShape="0">
            <a:blip r:embed="rId51"/>
            <a:stretch>
              <a:fillRect/>
            </a:stretch>
          </a:blipFill>
          <a:ln w="9525" cap="flat" cmpd="sng">
            <a:solidFill>
              <a:srgbClr val="B381D9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48" name="直接连接符 14347"/>
          <p:cNvSpPr/>
          <p:nvPr>
            <p:custDataLst>
              <p:tags r:id="rId6"/>
            </p:custDataLst>
          </p:nvPr>
        </p:nvSpPr>
        <p:spPr>
          <a:xfrm flipH="1">
            <a:off x="3327797" y="1937517"/>
            <a:ext cx="0" cy="648891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med" len="lg"/>
          </a:ln>
        </p:spPr>
        <p:txBody>
          <a:bodyPr/>
          <a:lstStyle/>
          <a:p>
            <a:endParaRPr/>
          </a:p>
        </p:txBody>
      </p:sp>
      <p:sp>
        <p:nvSpPr>
          <p:cNvPr id="14349" name="矩形 14348"/>
          <p:cNvSpPr/>
          <p:nvPr>
            <p:custDataLst>
              <p:tags r:id="rId7"/>
            </p:custDataLst>
          </p:nvPr>
        </p:nvSpPr>
        <p:spPr>
          <a:xfrm rot="19800000">
            <a:off x="5220335" y="1539849"/>
            <a:ext cx="701279" cy="485775"/>
          </a:xfrm>
          <a:prstGeom prst="rect">
            <a:avLst/>
          </a:prstGeom>
          <a:blipFill rotWithShape="0">
            <a:blip r:embed="rId51"/>
            <a:stretch>
              <a:fillRect/>
            </a:stretch>
          </a:blipFill>
          <a:ln w="9525" cap="flat" cmpd="sng">
            <a:solidFill>
              <a:srgbClr val="B381D9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50" name="直接连接符 14349"/>
          <p:cNvSpPr/>
          <p:nvPr>
            <p:custDataLst>
              <p:tags r:id="rId8"/>
            </p:custDataLst>
          </p:nvPr>
        </p:nvSpPr>
        <p:spPr>
          <a:xfrm>
            <a:off x="5726669" y="1972998"/>
            <a:ext cx="323850" cy="59412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med" len="lg"/>
          </a:ln>
        </p:spPr>
        <p:txBody>
          <a:bodyPr/>
          <a:lstStyle/>
          <a:p>
            <a:endParaRPr/>
          </a:p>
        </p:txBody>
      </p:sp>
      <p:sp>
        <p:nvSpPr>
          <p:cNvPr id="14351" name="矩形 14350"/>
          <p:cNvSpPr/>
          <p:nvPr>
            <p:custDataLst>
              <p:tags r:id="rId9"/>
            </p:custDataLst>
          </p:nvPr>
        </p:nvSpPr>
        <p:spPr>
          <a:xfrm rot="16200000">
            <a:off x="8305006" y="1666690"/>
            <a:ext cx="701279" cy="485775"/>
          </a:xfrm>
          <a:prstGeom prst="rect">
            <a:avLst/>
          </a:prstGeom>
          <a:blipFill rotWithShape="0">
            <a:blip r:embed="rId51"/>
            <a:stretch>
              <a:fillRect/>
            </a:stretch>
          </a:blipFill>
          <a:ln w="9525" cap="flat" cmpd="sng">
            <a:solidFill>
              <a:srgbClr val="B381D9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52" name="直接连接符 14351"/>
          <p:cNvSpPr/>
          <p:nvPr>
            <p:custDataLst>
              <p:tags r:id="rId10"/>
            </p:custDataLst>
          </p:nvPr>
        </p:nvSpPr>
        <p:spPr>
          <a:xfrm flipH="1">
            <a:off x="7747874" y="1872271"/>
            <a:ext cx="64889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med" len="lg"/>
          </a:ln>
        </p:spPr>
        <p:txBody>
          <a:bodyPr/>
          <a:lstStyle/>
          <a:p>
            <a:endParaRPr/>
          </a:p>
        </p:txBody>
      </p:sp>
      <p:sp>
        <p:nvSpPr>
          <p:cNvPr id="14353" name="椭圆 14352"/>
          <p:cNvSpPr/>
          <p:nvPr>
            <p:custDataLst>
              <p:tags r:id="rId11"/>
            </p:custDataLst>
          </p:nvPr>
        </p:nvSpPr>
        <p:spPr>
          <a:xfrm>
            <a:off x="3287554" y="1882749"/>
            <a:ext cx="80963" cy="80963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54" name="文本框 14353"/>
          <p:cNvSpPr txBox="1"/>
          <p:nvPr>
            <p:custDataLst>
              <p:tags r:id="rId12"/>
            </p:custDataLst>
          </p:nvPr>
        </p:nvSpPr>
        <p:spPr>
          <a:xfrm>
            <a:off x="3378756" y="2229935"/>
            <a:ext cx="411480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</a:p>
        </p:txBody>
      </p:sp>
      <p:sp>
        <p:nvSpPr>
          <p:cNvPr id="14355" name="椭圆 14354"/>
          <p:cNvSpPr/>
          <p:nvPr>
            <p:custDataLst>
              <p:tags r:id="rId13"/>
            </p:custDataLst>
          </p:nvPr>
        </p:nvSpPr>
        <p:spPr>
          <a:xfrm>
            <a:off x="5692379" y="1948233"/>
            <a:ext cx="80963" cy="80963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56" name="文本框 14355"/>
          <p:cNvSpPr txBox="1"/>
          <p:nvPr>
            <p:custDataLst>
              <p:tags r:id="rId14"/>
            </p:custDataLst>
          </p:nvPr>
        </p:nvSpPr>
        <p:spPr>
          <a:xfrm>
            <a:off x="5995988" y="2261367"/>
            <a:ext cx="411480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</a:p>
        </p:txBody>
      </p:sp>
      <p:sp>
        <p:nvSpPr>
          <p:cNvPr id="14357" name="椭圆 14356"/>
          <p:cNvSpPr/>
          <p:nvPr>
            <p:custDataLst>
              <p:tags r:id="rId15"/>
            </p:custDataLst>
          </p:nvPr>
        </p:nvSpPr>
        <p:spPr>
          <a:xfrm>
            <a:off x="8331280" y="1829171"/>
            <a:ext cx="80963" cy="80963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58" name="文本框 14357"/>
          <p:cNvSpPr txBox="1"/>
          <p:nvPr>
            <p:custDataLst>
              <p:tags r:id="rId16"/>
            </p:custDataLst>
          </p:nvPr>
        </p:nvSpPr>
        <p:spPr>
          <a:xfrm>
            <a:off x="7585949" y="1450552"/>
            <a:ext cx="411480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</a:p>
        </p:txBody>
      </p:sp>
      <p:grpSp>
        <p:nvGrpSpPr>
          <p:cNvPr id="14359" name="组合 14358"/>
          <p:cNvGrpSpPr/>
          <p:nvPr>
            <p:custDataLst>
              <p:tags r:id="rId17"/>
            </p:custDataLst>
          </p:nvPr>
        </p:nvGrpSpPr>
        <p:grpSpPr>
          <a:xfrm>
            <a:off x="3341132" y="1937517"/>
            <a:ext cx="161925" cy="161925"/>
            <a:chOff x="0" y="0"/>
            <a:chExt cx="136" cy="136"/>
          </a:xfrm>
        </p:grpSpPr>
        <p:sp>
          <p:nvSpPr>
            <p:cNvPr id="14360" name="直接连接符 14359"/>
            <p:cNvSpPr/>
            <p:nvPr>
              <p:custDataLst>
                <p:tags r:id="rId42"/>
              </p:custDataLst>
            </p:nvPr>
          </p:nvSpPr>
          <p:spPr>
            <a:xfrm flipH="1">
              <a:off x="127" y="0"/>
              <a:ext cx="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61" name="直接连接符 14360"/>
            <p:cNvSpPr/>
            <p:nvPr>
              <p:custDataLst>
                <p:tags r:id="rId43"/>
              </p:custDataLst>
            </p:nvPr>
          </p:nvSpPr>
          <p:spPr>
            <a:xfrm rot="16200000" flipH="1">
              <a:off x="68" y="59"/>
              <a:ext cx="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14362" name="组合 14361"/>
          <p:cNvGrpSpPr/>
          <p:nvPr>
            <p:custDataLst>
              <p:tags r:id="rId18"/>
            </p:custDataLst>
          </p:nvPr>
        </p:nvGrpSpPr>
        <p:grpSpPr>
          <a:xfrm rot="-1800000">
            <a:off x="5747147" y="1937517"/>
            <a:ext cx="161925" cy="161925"/>
            <a:chOff x="0" y="0"/>
            <a:chExt cx="136" cy="136"/>
          </a:xfrm>
        </p:grpSpPr>
        <p:sp>
          <p:nvSpPr>
            <p:cNvPr id="14363" name="直接连接符 14362"/>
            <p:cNvSpPr/>
            <p:nvPr>
              <p:custDataLst>
                <p:tags r:id="rId40"/>
              </p:custDataLst>
            </p:nvPr>
          </p:nvSpPr>
          <p:spPr>
            <a:xfrm flipH="1">
              <a:off x="127" y="0"/>
              <a:ext cx="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64" name="直接连接符 14363"/>
            <p:cNvSpPr/>
            <p:nvPr>
              <p:custDataLst>
                <p:tags r:id="rId41"/>
              </p:custDataLst>
            </p:nvPr>
          </p:nvSpPr>
          <p:spPr>
            <a:xfrm rot="16200000" flipH="1">
              <a:off x="68" y="59"/>
              <a:ext cx="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14365" name="组合 14364"/>
          <p:cNvGrpSpPr/>
          <p:nvPr>
            <p:custDataLst>
              <p:tags r:id="rId19"/>
            </p:custDataLst>
          </p:nvPr>
        </p:nvGrpSpPr>
        <p:grpSpPr>
          <a:xfrm rot="5400000">
            <a:off x="8212217" y="1872033"/>
            <a:ext cx="161925" cy="161925"/>
            <a:chOff x="0" y="0"/>
            <a:chExt cx="136" cy="136"/>
          </a:xfrm>
        </p:grpSpPr>
        <p:sp>
          <p:nvSpPr>
            <p:cNvPr id="14366" name="直接连接符 14365"/>
            <p:cNvSpPr/>
            <p:nvPr>
              <p:custDataLst>
                <p:tags r:id="rId38"/>
              </p:custDataLst>
            </p:nvPr>
          </p:nvSpPr>
          <p:spPr>
            <a:xfrm flipH="1">
              <a:off x="127" y="0"/>
              <a:ext cx="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67" name="直接连接符 14366"/>
            <p:cNvSpPr/>
            <p:nvPr>
              <p:custDataLst>
                <p:tags r:id="rId39"/>
              </p:custDataLst>
            </p:nvPr>
          </p:nvSpPr>
          <p:spPr>
            <a:xfrm rot="16200000" flipH="1">
              <a:off x="68" y="59"/>
              <a:ext cx="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14368" name="文本框 14367"/>
          <p:cNvSpPr txBox="1"/>
          <p:nvPr>
            <p:custDataLst>
              <p:tags r:id="rId20"/>
            </p:custDataLst>
          </p:nvPr>
        </p:nvSpPr>
        <p:spPr>
          <a:xfrm>
            <a:off x="2634377" y="2742142"/>
            <a:ext cx="1026160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700" b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= </a:t>
            </a:r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14369" name="文本框 14368"/>
          <p:cNvSpPr txBox="1"/>
          <p:nvPr>
            <p:custDataLst>
              <p:tags r:id="rId21"/>
            </p:custDataLst>
          </p:nvPr>
        </p:nvSpPr>
        <p:spPr>
          <a:xfrm>
            <a:off x="5298043" y="2742380"/>
            <a:ext cx="1012190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 </a:t>
            </a:r>
            <a:r>
              <a:rPr lang="en-US" altLang="zh-CN" sz="2700" b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≠ </a:t>
            </a:r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14370" name="文本框 14369"/>
          <p:cNvSpPr txBox="1"/>
          <p:nvPr>
            <p:custDataLst>
              <p:tags r:id="rId22"/>
            </p:custDataLst>
          </p:nvPr>
        </p:nvSpPr>
        <p:spPr>
          <a:xfrm>
            <a:off x="7585949" y="2742380"/>
            <a:ext cx="1864995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700" b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2700" b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与 </a:t>
            </a:r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lang="zh-CN" altLang="en-US" sz="2700" b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无关</a:t>
            </a:r>
          </a:p>
        </p:txBody>
      </p:sp>
      <p:sp>
        <p:nvSpPr>
          <p:cNvPr id="14371" name="直接连接符 14370"/>
          <p:cNvSpPr/>
          <p:nvPr>
            <p:custDataLst>
              <p:tags r:id="rId23"/>
            </p:custDataLst>
          </p:nvPr>
        </p:nvSpPr>
        <p:spPr>
          <a:xfrm flipH="1">
            <a:off x="8898017" y="1882907"/>
            <a:ext cx="64889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med" len="lg"/>
          </a:ln>
        </p:spPr>
        <p:txBody>
          <a:bodyPr/>
          <a:lstStyle/>
          <a:p>
            <a:endParaRPr/>
          </a:p>
        </p:txBody>
      </p:sp>
      <p:sp>
        <p:nvSpPr>
          <p:cNvPr id="14373" name="椭圆 14372"/>
          <p:cNvSpPr/>
          <p:nvPr>
            <p:custDataLst>
              <p:tags r:id="rId24"/>
            </p:custDataLst>
          </p:nvPr>
        </p:nvSpPr>
        <p:spPr>
          <a:xfrm>
            <a:off x="3287554" y="1667246"/>
            <a:ext cx="80963" cy="80963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74" name="椭圆 14373"/>
          <p:cNvSpPr/>
          <p:nvPr>
            <p:custDataLst>
              <p:tags r:id="rId25"/>
            </p:custDataLst>
          </p:nvPr>
        </p:nvSpPr>
        <p:spPr>
          <a:xfrm>
            <a:off x="5563791" y="1774402"/>
            <a:ext cx="80963" cy="80963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75" name="椭圆 14374"/>
          <p:cNvSpPr/>
          <p:nvPr>
            <p:custDataLst>
              <p:tags r:id="rId26"/>
            </p:custDataLst>
          </p:nvPr>
        </p:nvSpPr>
        <p:spPr>
          <a:xfrm>
            <a:off x="8612267" y="1829171"/>
            <a:ext cx="80963" cy="80963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76" name="直接连接符 14375"/>
          <p:cNvSpPr/>
          <p:nvPr>
            <p:custDataLst>
              <p:tags r:id="rId27"/>
            </p:custDataLst>
          </p:nvPr>
        </p:nvSpPr>
        <p:spPr>
          <a:xfrm flipH="1">
            <a:off x="3327797" y="1720824"/>
            <a:ext cx="0" cy="648891"/>
          </a:xfrm>
          <a:prstGeom prst="line">
            <a:avLst/>
          </a:prstGeom>
          <a:ln w="38100" cap="flat" cmpd="sng">
            <a:solidFill>
              <a:srgbClr val="000099"/>
            </a:solidFill>
            <a:prstDash val="solid"/>
            <a:headEnd type="none" w="med" len="med"/>
            <a:tailEnd type="stealth" w="med" len="lg"/>
          </a:ln>
        </p:spPr>
        <p:txBody>
          <a:bodyPr/>
          <a:lstStyle/>
          <a:p>
            <a:endParaRPr/>
          </a:p>
        </p:txBody>
      </p:sp>
      <p:sp>
        <p:nvSpPr>
          <p:cNvPr id="14377" name="矩形 14376"/>
          <p:cNvSpPr/>
          <p:nvPr>
            <p:custDataLst>
              <p:tags r:id="rId28"/>
            </p:custDataLst>
          </p:nvPr>
        </p:nvSpPr>
        <p:spPr>
          <a:xfrm>
            <a:off x="2935129" y="2029434"/>
            <a:ext cx="430530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14378" name="直接连接符 14377"/>
          <p:cNvSpPr/>
          <p:nvPr>
            <p:custDataLst>
              <p:tags r:id="rId29"/>
            </p:custDataLst>
          </p:nvPr>
        </p:nvSpPr>
        <p:spPr>
          <a:xfrm>
            <a:off x="5604510" y="1814830"/>
            <a:ext cx="13970" cy="799465"/>
          </a:xfrm>
          <a:prstGeom prst="line">
            <a:avLst/>
          </a:prstGeom>
          <a:ln w="38100" cap="flat" cmpd="sng">
            <a:solidFill>
              <a:srgbClr val="000099"/>
            </a:solidFill>
            <a:prstDash val="solid"/>
            <a:headEnd type="none" w="med" len="med"/>
            <a:tailEnd type="stealth" w="med" len="lg"/>
          </a:ln>
        </p:spPr>
        <p:txBody>
          <a:bodyPr/>
          <a:lstStyle/>
          <a:p>
            <a:endParaRPr/>
          </a:p>
        </p:txBody>
      </p:sp>
      <p:sp>
        <p:nvSpPr>
          <p:cNvPr id="14379" name="直接连接符 14378"/>
          <p:cNvSpPr/>
          <p:nvPr>
            <p:custDataLst>
              <p:tags r:id="rId30"/>
            </p:custDataLst>
          </p:nvPr>
        </p:nvSpPr>
        <p:spPr>
          <a:xfrm flipH="1">
            <a:off x="8652986" y="1863222"/>
            <a:ext cx="0" cy="648891"/>
          </a:xfrm>
          <a:prstGeom prst="line">
            <a:avLst/>
          </a:prstGeom>
          <a:ln w="38100" cap="flat" cmpd="sng">
            <a:solidFill>
              <a:srgbClr val="000099"/>
            </a:solidFill>
            <a:prstDash val="solid"/>
            <a:headEnd type="none" w="med" len="med"/>
            <a:tailEnd type="stealth" w="med" len="lg"/>
          </a:ln>
        </p:spPr>
        <p:txBody>
          <a:bodyPr/>
          <a:lstStyle/>
          <a:p>
            <a:endParaRPr/>
          </a:p>
        </p:txBody>
      </p:sp>
      <p:sp>
        <p:nvSpPr>
          <p:cNvPr id="14380" name="矩形 14379"/>
          <p:cNvSpPr/>
          <p:nvPr>
            <p:custDataLst>
              <p:tags r:id="rId31"/>
            </p:custDataLst>
          </p:nvPr>
        </p:nvSpPr>
        <p:spPr>
          <a:xfrm>
            <a:off x="5146040" y="2230332"/>
            <a:ext cx="430530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14381" name="矩形 14380"/>
          <p:cNvSpPr/>
          <p:nvPr>
            <p:custDataLst>
              <p:tags r:id="rId32"/>
            </p:custDataLst>
          </p:nvPr>
        </p:nvSpPr>
        <p:spPr>
          <a:xfrm>
            <a:off x="8665845" y="2261367"/>
            <a:ext cx="430530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15363" name="矩形 15362"/>
          <p:cNvSpPr/>
          <p:nvPr>
            <p:custDataLst>
              <p:tags r:id="rId33"/>
            </p:custDataLst>
          </p:nvPr>
        </p:nvSpPr>
        <p:spPr>
          <a:xfrm>
            <a:off x="1631633" y="3933005"/>
            <a:ext cx="10382885" cy="229171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1)压力不是重力。压力可以由重力产生，也可以由其他力引起。</a:t>
            </a:r>
          </a:p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2)压力不一定等于重力大小。</a:t>
            </a:r>
          </a:p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3)只有当物体放在水平面时，物体对水平面的压力在数值上等于重力，</a:t>
            </a:r>
          </a:p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即 </a:t>
            </a:r>
          </a:p>
        </p:txBody>
      </p:sp>
      <p:sp>
        <p:nvSpPr>
          <p:cNvPr id="4" name="矩形 3"/>
          <p:cNvSpPr/>
          <p:nvPr>
            <p:custDataLst>
              <p:tags r:id="rId34"/>
            </p:custDataLst>
          </p:nvPr>
        </p:nvSpPr>
        <p:spPr>
          <a:xfrm>
            <a:off x="3492500" y="3284669"/>
            <a:ext cx="4815205" cy="521970"/>
          </a:xfrm>
          <a:prstGeom prst="rect">
            <a:avLst/>
          </a:prstGeom>
          <a:noFill/>
          <a:ln w="9525">
            <a:noFill/>
          </a:ln>
        </p:spPr>
        <p:txBody>
          <a:bodyPr wrap="none" rtlCol="0" anchor="t" anchorCtr="0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4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注意：压力的作用点在支承面上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。</a:t>
            </a:r>
          </a:p>
        </p:txBody>
      </p:sp>
      <p:sp>
        <p:nvSpPr>
          <p:cNvPr id="6" name="矩形 5"/>
          <p:cNvSpPr/>
          <p:nvPr>
            <p:custDataLst>
              <p:tags r:id="rId35"/>
            </p:custDataLst>
          </p:nvPr>
        </p:nvSpPr>
        <p:spPr>
          <a:xfrm>
            <a:off x="1782445" y="1722755"/>
            <a:ext cx="8521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水平</a:t>
            </a:r>
          </a:p>
        </p:txBody>
      </p:sp>
      <p:sp>
        <p:nvSpPr>
          <p:cNvPr id="30723" name="Rectangle 3"/>
          <p:cNvSpPr/>
          <p:nvPr>
            <p:custDataLst>
              <p:tags r:id="rId36"/>
            </p:custDataLst>
          </p:nvPr>
        </p:nvSpPr>
        <p:spPr>
          <a:xfrm>
            <a:off x="2135188" y="5732463"/>
            <a:ext cx="129540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zh-CN" altLang="en-US" sz="2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压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=</a:t>
            </a:r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G</a:t>
            </a:r>
          </a:p>
        </p:txBody>
      </p:sp>
      <p:sp>
        <p:nvSpPr>
          <p:cNvPr id="14372" name="矩形 14371"/>
          <p:cNvSpPr/>
          <p:nvPr>
            <p:custDataLst>
              <p:tags r:id="rId37"/>
            </p:custDataLst>
          </p:nvPr>
        </p:nvSpPr>
        <p:spPr>
          <a:xfrm>
            <a:off x="3935810" y="548533"/>
            <a:ext cx="48977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画出支持面受到的压力的示意图。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"/>
                            </p:stCondLst>
                            <p:childTnLst>
                              <p:par>
                                <p:cTn id="2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5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6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10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9" dur="500"/>
                                        <p:tgtEl>
                                          <p:spTgt spid="1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3" dur="5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4" grpId="0"/>
      <p:bldP spid="14356" grpId="0"/>
      <p:bldP spid="14358" grpId="0"/>
      <p:bldP spid="14368" grpId="0"/>
      <p:bldP spid="14369" grpId="0"/>
      <p:bldP spid="14370" grpId="0"/>
      <p:bldP spid="14377" grpId="0"/>
      <p:bldP spid="14380" grpId="0"/>
      <p:bldP spid="14381" grpId="0"/>
      <p:bldP spid="15363" grpId="0" uiExpand="1" build="p" animBg="1"/>
      <p:bldP spid="4" grpId="0" animBg="1"/>
      <p:bldP spid="4" grpId="1" animBg="1"/>
      <p:bldP spid="6" grpId="0"/>
      <p:bldP spid="307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/>
          <p:nvPr>
            <p:custDataLst>
              <p:tags r:id="rId1"/>
            </p:custDataLst>
          </p:nvPr>
        </p:nvSpPr>
        <p:spPr>
          <a:xfrm>
            <a:off x="4098925" y="1124585"/>
            <a:ext cx="56368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柱形物体对水平地面的压强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>
                <p:custDataLst>
                  <p:tags r:id="rId2"/>
                </p:custDataLst>
              </p:nvPr>
            </p:nvSpPr>
            <p:spPr bwMode="auto">
              <a:xfrm>
                <a:off x="2945765" y="2640330"/>
                <a:ext cx="5530850" cy="5143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vert="horz" wrap="square" lIns="91440" tIns="45720" rIns="91440" bIns="45720" numCol="1" rtlCol="0" anchor="t" anchorCtr="0" compatLnSpc="0">
                <a:spAutoFit/>
              </a:bodyPr>
              <a:lstStyle>
                <a:lvl1pPr indent="26860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342265" lvl="0" indent="-342265" algn="l">
                  <a:lnSpc>
                    <a:spcPts val="3300"/>
                  </a:lnSpc>
                  <a:spcBef>
                    <a:spcPct val="50000"/>
                  </a:spcBef>
                  <a:buClrTx/>
                  <a:buSzTx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600" smtClean="0">
                        <a:latin typeface="Cambria Math" panose="020405030504060302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  <a:sym typeface="+mn-ea"/>
                      </a:rPr>
                      <m:t>ρ</m:t>
                    </m:r>
                    <m:r>
                      <a:rPr lang="en-US" altLang="zh-CN" sz="2600" smtClean="0">
                        <a:latin typeface="Cambria Math" panose="020405030504060302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  <a:sym typeface="+mn-ea"/>
                      </a:rPr>
                      <m:t>：表示</m:t>
                    </m:r>
                  </m:oMath>
                </a14:m>
                <a:r>
                  <a:rPr lang="en-US" altLang="zh-CN" sz="260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+mn-ea"/>
                  </a:rPr>
                  <a:t>密度，单位为（kg/m</a:t>
                </a:r>
                <a:r>
                  <a:rPr lang="en-US" altLang="zh-CN" sz="2600" baseline="3000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+mn-ea"/>
                  </a:rPr>
                  <a:t>3</a:t>
                </a:r>
                <a:r>
                  <a:rPr lang="en-US" altLang="zh-CN" sz="260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  <a:sym typeface="+mn-ea"/>
                  </a:rPr>
                  <a:t>）</a:t>
                </a: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2945765" y="2640330"/>
                <a:ext cx="5530850" cy="514350"/>
              </a:xfrm>
              <a:prstGeom prst="rect">
                <a:avLst/>
              </a:prstGeom>
              <a:blipFill rotWithShape="1">
                <a:blip r:embed="rId22"/>
                <a:stretch>
                  <a:fillRect t="-7160" b="0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 bwMode="auto">
          <a:xfrm>
            <a:off x="2971523" y="3173245"/>
            <a:ext cx="3740756" cy="5143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h：表示高度， 单位（m）</a:t>
            </a: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 bwMode="auto">
          <a:xfrm>
            <a:off x="2945975" y="3687295"/>
            <a:ext cx="1613006" cy="39878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g=9.8N/kg</a:t>
            </a: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 bwMode="auto">
          <a:xfrm>
            <a:off x="2957830" y="4208780"/>
            <a:ext cx="4854575" cy="5143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P：表示压强，单位为帕（Pa）</a:t>
            </a:r>
          </a:p>
        </p:txBody>
      </p:sp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 bwMode="auto">
          <a:xfrm>
            <a:off x="0" y="4706620"/>
            <a:ext cx="11809095" cy="198374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①公式 p=ρgh只适用于柱形的物体对水平面的压强，不能用于其他形状的物体产生的压强；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②柱形的物体对水平面的压强只与物体的密度和高度有关，与物体的底面积、重力等无关。</a:t>
            </a:r>
          </a:p>
        </p:txBody>
      </p:sp>
      <p:grpSp>
        <p:nvGrpSpPr>
          <p:cNvPr id="2" name="组合 1"/>
          <p:cNvGrpSpPr/>
          <p:nvPr>
            <p:custDataLst>
              <p:tags r:id="rId7"/>
            </p:custDataLst>
          </p:nvPr>
        </p:nvGrpSpPr>
        <p:grpSpPr>
          <a:xfrm>
            <a:off x="8362894" y="2107241"/>
            <a:ext cx="1646477" cy="2093558"/>
            <a:chOff x="5557791" y="408502"/>
            <a:chExt cx="1885593" cy="2353423"/>
          </a:xfrm>
        </p:grpSpPr>
        <p:pic>
          <p:nvPicPr>
            <p:cNvPr id="3" name="Picture 18" descr="2018年学习人教版圆柱体课件PPT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3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52" t="10287" r="13848" b="12033"/>
            <a:stretch>
              <a:fillRect/>
            </a:stretch>
          </p:blipFill>
          <p:spPr bwMode="auto">
            <a:xfrm>
              <a:off x="6076378" y="753079"/>
              <a:ext cx="773394" cy="20088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矩形 6"/>
            <p:cNvSpPr/>
            <p:nvPr>
              <p:custDataLst>
                <p:tags r:id="rId12"/>
              </p:custDataLst>
            </p:nvPr>
          </p:nvSpPr>
          <p:spPr>
            <a:xfrm>
              <a:off x="5999776" y="408502"/>
              <a:ext cx="1057712" cy="3805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sz="160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Yuanti SC" charset="-122"/>
                </a:rPr>
                <a:t>圆柱体</a:t>
              </a:r>
            </a:p>
          </p:txBody>
        </p:sp>
        <p:cxnSp>
          <p:nvCxnSpPr>
            <p:cNvPr id="12" name="直接连接符 11"/>
            <p:cNvCxnSpPr/>
            <p:nvPr>
              <p:custDataLst>
                <p:tags r:id="rId13"/>
              </p:custDataLst>
            </p:nvPr>
          </p:nvCxnSpPr>
          <p:spPr>
            <a:xfrm>
              <a:off x="6693366" y="980087"/>
              <a:ext cx="728245" cy="0"/>
            </a:xfrm>
            <a:prstGeom prst="line">
              <a:avLst/>
            </a:prstGeom>
            <a:noFill/>
            <a:ln w="19050" cap="flat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3" name="直接连接符 12"/>
            <p:cNvCxnSpPr/>
            <p:nvPr>
              <p:custDataLst>
                <p:tags r:id="rId14"/>
              </p:custDataLst>
            </p:nvPr>
          </p:nvCxnSpPr>
          <p:spPr>
            <a:xfrm>
              <a:off x="6715139" y="2473746"/>
              <a:ext cx="728245" cy="0"/>
            </a:xfrm>
            <a:prstGeom prst="line">
              <a:avLst/>
            </a:prstGeom>
            <a:noFill/>
            <a:ln w="19050" cap="flat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4" name="直接箭头连接符 13"/>
            <p:cNvCxnSpPr/>
            <p:nvPr>
              <p:custDataLst>
                <p:tags r:id="rId15"/>
              </p:custDataLst>
            </p:nvPr>
          </p:nvCxnSpPr>
          <p:spPr>
            <a:xfrm>
              <a:off x="7074307" y="1927743"/>
              <a:ext cx="4954" cy="537033"/>
            </a:xfrm>
            <a:prstGeom prst="straightConnector1">
              <a:avLst/>
            </a:prstGeom>
            <a:noFill/>
            <a:ln w="19050" cap="flat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3" name="直接箭头连接符 42"/>
            <p:cNvCxnSpPr/>
            <p:nvPr>
              <p:custDataLst>
                <p:tags r:id="rId16"/>
              </p:custDataLst>
            </p:nvPr>
          </p:nvCxnSpPr>
          <p:spPr>
            <a:xfrm flipH="1" flipV="1">
              <a:off x="7074307" y="958174"/>
              <a:ext cx="4954" cy="475248"/>
            </a:xfrm>
            <a:prstGeom prst="straightConnector1">
              <a:avLst/>
            </a:prstGeom>
            <a:noFill/>
            <a:ln w="19050" cap="flat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矩形 43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6885362" y="1504012"/>
                  <a:ext cx="418932" cy="3805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1600" b="1" i="1">
                            <a:latin typeface="Cambria Math" panose="02040503050406030204" pitchFamily="18" charset="0"/>
                          </a:rPr>
                          <m:t>𝒉</m:t>
                        </m:r>
                      </m:oMath>
                    </m:oMathPara>
                  </a14:m>
                  <a:endParaRPr lang="zh-CN" altLang="en-US" sz="1600" b="1"/>
                </a:p>
              </p:txBody>
            </p:sp>
          </mc:Choice>
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<p:sp>
              <p:nvSpPr>
                <p:cNvPr id="44" name="矩形 43"/>
                <p:cNvSpPr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24"/>
                  </p:custDataLst>
                </p:nvPr>
              </p:nvSpPr>
              <p:spPr>
                <a:xfrm>
                  <a:off x="6885362" y="1504012"/>
                  <a:ext cx="418932" cy="380577"/>
                </a:xfrm>
                <a:prstGeom prst="rect">
                  <a:avLst/>
                </a:prstGeom>
                <a:blipFill rotWithShape="1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矩形 44"/>
            <p:cNvSpPr/>
            <p:nvPr>
              <p:custDataLst>
                <p:tags r:id="rId18"/>
              </p:custDataLst>
            </p:nvPr>
          </p:nvSpPr>
          <p:spPr>
            <a:xfrm>
              <a:off x="5557791" y="2177239"/>
              <a:ext cx="341828" cy="3805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b="1" i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</a:t>
              </a:r>
              <a:endParaRPr lang="zh-CN" altLang="en-US" sz="1600" b="1" i="1"/>
            </a:p>
          </p:txBody>
        </p:sp>
        <p:cxnSp>
          <p:nvCxnSpPr>
            <p:cNvPr id="46" name="直接箭头连接符 45"/>
            <p:cNvCxnSpPr/>
            <p:nvPr>
              <p:custDataLst>
                <p:tags r:id="rId19"/>
              </p:custDataLst>
            </p:nvPr>
          </p:nvCxnSpPr>
          <p:spPr>
            <a:xfrm flipH="1">
              <a:off x="5805175" y="2507484"/>
              <a:ext cx="734590" cy="12813"/>
            </a:xfrm>
            <a:prstGeom prst="straightConnector1">
              <a:avLst/>
            </a:prstGeom>
            <a:noFill/>
            <a:ln w="19050" cap="flat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5" name="组合 14"/>
          <p:cNvGrpSpPr/>
          <p:nvPr>
            <p:custDataLst>
              <p:tags r:id="rId8"/>
            </p:custDataLst>
          </p:nvPr>
        </p:nvGrpSpPr>
        <p:grpSpPr>
          <a:xfrm>
            <a:off x="5741574" y="2011945"/>
            <a:ext cx="1594582" cy="596224"/>
            <a:chOff x="4006118" y="567319"/>
            <a:chExt cx="1702511" cy="669159"/>
          </a:xfrm>
        </p:grpSpPr>
        <p:sp>
          <p:nvSpPr>
            <p:cNvPr id="47" name="矩形: 圆角 46"/>
            <p:cNvSpPr/>
            <p:nvPr>
              <p:custDataLst>
                <p:tags r:id="rId9"/>
              </p:custDataLst>
            </p:nvPr>
          </p:nvSpPr>
          <p:spPr>
            <a:xfrm>
              <a:off x="4006118" y="567319"/>
              <a:ext cx="1702511" cy="669159"/>
            </a:xfrm>
            <a:prstGeom prst="roundRect">
              <a:avLst/>
            </a:prstGeom>
            <a:solidFill>
              <a:srgbClr val="0252A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9" name="矩形 4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050870" y="611043"/>
              <a:ext cx="1613006" cy="521017"/>
            </a:xfrm>
            <a:prstGeom prst="rect">
              <a:avLst/>
            </a:prstGeom>
            <a:solidFill>
              <a:srgbClr val="0252A4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lnSpc>
                  <a:spcPts val="2880"/>
                </a:lnSpc>
                <a:defRPr/>
              </a:pPr>
              <a:r>
                <a:rPr lang="en-US" altLang="zh-CN" sz="2800" b="1" i="1" kern="10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i="1" kern="10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p=ρgh</a:t>
              </a:r>
              <a:endParaRPr lang="zh-CN" altLang="en-US" sz="2400" b="1">
                <a:solidFill>
                  <a:prstClr val="white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  <p:cond evt="onBegin" delay="0">
                          <p:tn val="41"/>
                        </p:cond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  <p:cond evt="onBegin" delay="0">
                          <p:tn val="47"/>
                        </p:cond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6" grpId="0"/>
      <p:bldP spid="8" grpId="0"/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  <p:sp>
        <p:nvSpPr>
          <p:cNvPr id="2" name="Rectangle 1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1815" y="1150620"/>
            <a:ext cx="10159365" cy="136080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t" anchorCtr="0" compatLnSpc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12．如图所示，体积相同的甲、乙实心均匀圆柱体放在水平地面上，且对地面的压强P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甲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=P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乙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，甲、乙的密度分别为ρ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甲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、ρ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乙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，对水平地面的压力分别为F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甲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和F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乙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，关系正确的是（          ）</a:t>
            </a:r>
          </a:p>
        </p:txBody>
      </p: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8225790" y="2759075"/>
            <a:ext cx="2254885" cy="1666875"/>
            <a:chOff x="5803490" y="1780712"/>
            <a:chExt cx="2039938" cy="1411566"/>
          </a:xfrm>
        </p:grpSpPr>
        <p:sp>
          <p:nvSpPr>
            <p:cNvPr id="4" name="直线 26"/>
            <p:cNvSpPr>
              <a:spLocks noChangeAspect="1"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5803490" y="3190372"/>
              <a:ext cx="2039938" cy="1906"/>
            </a:xfrm>
            <a:prstGeom prst="line">
              <a:avLst/>
            </a:prstGeom>
            <a:noFill/>
            <a:ln w="57150">
              <a:pattFill prst="dkUpDiag">
                <a:fgClr>
                  <a:srgbClr val="000000"/>
                </a:fgClr>
                <a:bgClr>
                  <a:srgbClr val="FFFFFF"/>
                </a:bgClr>
              </a:patt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3" name="组合 12"/>
            <p:cNvGrpSpPr/>
            <p:nvPr>
              <p:custDataLst>
                <p:tags r:id="rId7"/>
              </p:custDataLst>
            </p:nvPr>
          </p:nvGrpSpPr>
          <p:grpSpPr>
            <a:xfrm>
              <a:off x="5844928" y="1780712"/>
              <a:ext cx="1968373" cy="1374188"/>
              <a:chOff x="6062181" y="2397237"/>
              <a:chExt cx="1531382" cy="893932"/>
            </a:xfrm>
          </p:grpSpPr>
          <p:sp>
            <p:nvSpPr>
              <p:cNvPr id="7" name="Rectangle 7"/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7094879" y="2618981"/>
                <a:ext cx="239993" cy="66774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直线 27"/>
              <p:cNvSpPr>
                <a:spLocks noChangeAspect="1"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6062181" y="3291169"/>
                <a:ext cx="153138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 rot="16200000">
                <a:off x="6354503" y="2806655"/>
                <a:ext cx="235710" cy="725057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 Box 4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7094879" y="2397237"/>
                <a:ext cx="375227" cy="19377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</a:ln>
            </p:spPr>
            <p:txBody>
              <a:bodyPr vert="horz" wrap="square" lIns="0" tIns="0" rIns="0" bIns="0" numCol="1" anchor="t" anchorCtr="0" compatLnSpc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1400" b="0" i="0" u="none" strike="noStrike" cap="none" normalizeH="0" baseline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</a:rPr>
                  <a:t>乙</a:t>
                </a:r>
              </a:p>
            </p:txBody>
          </p:sp>
          <p:sp>
            <p:nvSpPr>
              <p:cNvPr id="11" name="Text Box 4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385695" y="2804500"/>
                <a:ext cx="266659" cy="193778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</a:ln>
            </p:spPr>
            <p:txBody>
              <a:bodyPr vert="horz" wrap="square" lIns="0" tIns="0" rIns="0" bIns="0" numCol="1" anchor="t" anchorCtr="0" compatLnSpc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1400" b="0" i="0" u="none" strike="noStrike" cap="none" normalizeH="0" baseline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</a:rPr>
                  <a:t>甲</a:t>
                </a:r>
              </a:p>
            </p:txBody>
          </p:sp>
        </p:grpSp>
      </p:grpSp>
      <p:sp>
        <p:nvSpPr>
          <p:cNvPr id="12" name="Rectangle 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25698" y="2564042"/>
            <a:ext cx="4742608" cy="300736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endParaRPr lang="en-US" altLang="zh-CN" sz="26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A．F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甲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＞F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乙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 ρ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甲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＞ρ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乙</a:t>
            </a:r>
            <a:endParaRPr lang="en-US" altLang="zh-CN" sz="26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B．F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甲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=F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乙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   ρ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甲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 ρ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乙</a:t>
            </a:r>
            <a:endParaRPr lang="en-US" altLang="zh-CN" sz="26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C．F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甲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＜F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乙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 ρ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甲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＜ρ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乙</a:t>
            </a:r>
            <a:endParaRPr lang="en-US" altLang="zh-CN" sz="26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D．F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甲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＞F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乙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， ρ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甲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＜ρ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乙</a:t>
            </a:r>
          </a:p>
        </p:txBody>
      </p:sp>
      <p:sp>
        <p:nvSpPr>
          <p:cNvPr id="15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842657" y="1988586"/>
            <a:ext cx="4283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  <p:grpSp>
        <p:nvGrpSpPr>
          <p:cNvPr id="3" name="Group 6"/>
          <p:cNvGrpSpPr/>
          <p:nvPr>
            <p:custDataLst>
              <p:tags r:id="rId2"/>
            </p:custDataLst>
          </p:nvPr>
        </p:nvGrpSpPr>
        <p:grpSpPr>
          <a:xfrm>
            <a:off x="7216465" y="2781447"/>
            <a:ext cx="2062192" cy="1390755"/>
            <a:chOff x="4882" y="2865"/>
            <a:chExt cx="1820" cy="1270"/>
          </a:xfrm>
        </p:grpSpPr>
        <p:grpSp>
          <p:nvGrpSpPr>
            <p:cNvPr id="5" name="Group 10"/>
            <p:cNvGrpSpPr/>
            <p:nvPr>
              <p:custDataLst>
                <p:tags r:id="rId5"/>
              </p:custDataLst>
            </p:nvPr>
          </p:nvGrpSpPr>
          <p:grpSpPr>
            <a:xfrm>
              <a:off x="4882" y="2865"/>
              <a:ext cx="570" cy="1050"/>
              <a:chOff x="4882" y="2865"/>
              <a:chExt cx="570" cy="1050"/>
            </a:xfrm>
          </p:grpSpPr>
          <p:sp>
            <p:nvSpPr>
              <p:cNvPr id="9" name="AutoShape 12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4934" y="2865"/>
                <a:ext cx="360" cy="1050"/>
              </a:xfrm>
              <a:prstGeom prst="cube">
                <a:avLst>
                  <a:gd name="adj" fmla="val 25000"/>
                </a:avLst>
              </a:prstGeom>
              <a:solidFill>
                <a:sysClr val="window" lastClr="FFFFFF">
                  <a:lumMod val="95000"/>
                </a:sysClr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Text Box 11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882" y="3192"/>
                <a:ext cx="570" cy="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1600" b="0" i="0" u="none" strike="noStrike" cap="none" normalizeH="0" baseline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甲</a:t>
                </a:r>
                <a:endParaRPr kumimoji="0" lang="zh-CN" altLang="zh-CN" sz="1600" b="0" i="0" u="none" strike="noStrike" cap="none" normalizeH="0" baseline="0">
                  <a:ln>
                    <a:noFill/>
                  </a:ln>
                  <a:solidFill>
                    <a:sysClr val="windowText" lastClr="000000"/>
                  </a:solidFill>
                  <a:effectLst/>
                </a:endParaRPr>
              </a:p>
            </p:txBody>
          </p:sp>
        </p:grpSp>
        <p:grpSp>
          <p:nvGrpSpPr>
            <p:cNvPr id="6" name="Group 7"/>
            <p:cNvGrpSpPr/>
            <p:nvPr>
              <p:custDataLst>
                <p:tags r:id="rId6"/>
              </p:custDataLst>
            </p:nvPr>
          </p:nvGrpSpPr>
          <p:grpSpPr>
            <a:xfrm>
              <a:off x="5730" y="3210"/>
              <a:ext cx="972" cy="925"/>
              <a:chOff x="5504" y="3270"/>
              <a:chExt cx="972" cy="925"/>
            </a:xfrm>
          </p:grpSpPr>
          <p:sp>
            <p:nvSpPr>
              <p:cNvPr id="7" name="AutoShape 9"/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5504" y="3270"/>
                <a:ext cx="707" cy="657"/>
              </a:xfrm>
              <a:prstGeom prst="cube">
                <a:avLst>
                  <a:gd name="adj" fmla="val 25000"/>
                </a:avLst>
              </a:prstGeom>
              <a:solidFill>
                <a:srgbClr val="5B9BD5">
                  <a:lumMod val="20000"/>
                  <a:lumOff val="80000"/>
                </a:srgbClr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Text Box 8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5666" y="3475"/>
                <a:ext cx="81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1600" b="0" i="0" u="none" strike="noStrike" cap="none" normalizeH="0" baseline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乙</a:t>
                </a:r>
                <a:endParaRPr kumimoji="0" lang="zh-CN" altLang="zh-CN" sz="1600" b="0" i="0" u="none" strike="noStrike" cap="none" normalizeH="0" baseline="0">
                  <a:ln>
                    <a:noFill/>
                  </a:ln>
                  <a:solidFill>
                    <a:sysClr val="windowText" lastClr="000000"/>
                  </a:solidFill>
                  <a:effectLst/>
                </a:endParaRPr>
              </a:p>
            </p:txBody>
          </p:sp>
        </p:grpSp>
      </p:grpSp>
      <p:sp>
        <p:nvSpPr>
          <p:cNvPr id="14" name="Rectangle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81577" y="1782969"/>
            <a:ext cx="7614003" cy="343090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13、 如图所示，甲、乙两个实心柱形体放在水平地面上，对地面的压强相等，则   （       ）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A．甲的密度大，所受的重力也大     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B．乙的密度大，所受的重力也大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C．乙的密度小，所受的重力也小     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D．无法确定</a:t>
            </a: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744335" y="2204720"/>
            <a:ext cx="377190" cy="50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/>
          <a:p>
            <a:r>
              <a:rPr lang="en-US" altLang="zh-CN" sz="2200" b="1">
                <a:solidFill>
                  <a:srgbClr val="C00000"/>
                </a:solidFill>
                <a:ea typeface="微软雅黑" panose="020B0503020204020204" pitchFamily="34" charset="-122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  <p:sp>
        <p:nvSpPr>
          <p:cNvPr id="58369" name="矩形 178177"/>
          <p:cNvSpPr txBox="1"/>
          <p:nvPr>
            <p:custDataLst>
              <p:tags r:id="rId2"/>
            </p:custDataLst>
          </p:nvPr>
        </p:nvSpPr>
        <p:spPr bwMode="auto">
          <a:xfrm>
            <a:off x="335280" y="1268730"/>
            <a:ext cx="11480165" cy="26765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　14、边长为10cm,质量为2kg的正立方体放在水平桌面上，若沿如图1所示的虚线去掉一半,其余部分不动,这时它对桌面的压强 ＿＿＿ 。如果沿如图2所示的虚线去掉一半，其余部分不动，这时它对桌面的压强 ＿＿＿（填“变大、变小或不变”）            </a:t>
            </a:r>
          </a:p>
        </p:txBody>
      </p:sp>
      <p:grpSp>
        <p:nvGrpSpPr>
          <p:cNvPr id="178179" name="组合 178178"/>
          <p:cNvGrpSpPr/>
          <p:nvPr>
            <p:custDataLst>
              <p:tags r:id="rId3"/>
            </p:custDataLst>
          </p:nvPr>
        </p:nvGrpSpPr>
        <p:grpSpPr>
          <a:xfrm>
            <a:off x="3648075" y="4149725"/>
            <a:ext cx="4968875" cy="2219325"/>
            <a:chOff x="2200" y="2160"/>
            <a:chExt cx="2675" cy="1067"/>
          </a:xfrm>
        </p:grpSpPr>
        <p:grpSp>
          <p:nvGrpSpPr>
            <p:cNvPr id="58371" name="组合 178179"/>
            <p:cNvGrpSpPr/>
            <p:nvPr>
              <p:custDataLst>
                <p:tags r:id="rId6"/>
              </p:custDataLst>
            </p:nvPr>
          </p:nvGrpSpPr>
          <p:grpSpPr>
            <a:xfrm>
              <a:off x="2200" y="2160"/>
              <a:ext cx="2675" cy="862"/>
              <a:chOff x="2200" y="2205"/>
              <a:chExt cx="2675" cy="862"/>
            </a:xfrm>
          </p:grpSpPr>
          <p:sp>
            <p:nvSpPr>
              <p:cNvPr id="58372" name="立方体 178180"/>
              <p:cNvSpPr/>
              <p:nvPr>
                <p:custDataLst>
                  <p:tags r:id="rId9"/>
                </p:custDataLst>
              </p:nvPr>
            </p:nvSpPr>
            <p:spPr>
              <a:xfrm>
                <a:off x="3923" y="2205"/>
                <a:ext cx="952" cy="816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 sz="2800"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  <p:grpSp>
            <p:nvGrpSpPr>
              <p:cNvPr id="58373" name="组合 178181"/>
              <p:cNvGrpSpPr/>
              <p:nvPr>
                <p:custDataLst>
                  <p:tags r:id="rId10"/>
                </p:custDataLst>
              </p:nvPr>
            </p:nvGrpSpPr>
            <p:grpSpPr>
              <a:xfrm>
                <a:off x="2200" y="2205"/>
                <a:ext cx="952" cy="816"/>
                <a:chOff x="2200" y="2205"/>
                <a:chExt cx="952" cy="816"/>
              </a:xfrm>
            </p:grpSpPr>
            <p:sp>
              <p:nvSpPr>
                <p:cNvPr id="58374" name="立方体 178182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2200" y="2205"/>
                  <a:ext cx="952" cy="816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lstStyle/>
                <a:p>
                  <a:endParaRPr lang="zh-CN" altLang="en-US" sz="2800">
                    <a:latin typeface="Times New Roman" panose="02020603050405020304" pitchFamily="18" charset="0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58375" name="直接连接符 178183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2200" y="2704"/>
                  <a:ext cx="725" cy="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8376" name="直接连接符 178184"/>
                <p:cNvSpPr/>
                <p:nvPr>
                  <p:custDataLst>
                    <p:tags r:id="rId15"/>
                  </p:custDataLst>
                </p:nvPr>
              </p:nvSpPr>
              <p:spPr>
                <a:xfrm flipV="1">
                  <a:off x="2925" y="2523"/>
                  <a:ext cx="227" cy="181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58377" name="直接连接符 178185"/>
              <p:cNvSpPr/>
              <p:nvPr>
                <p:custDataLst>
                  <p:tags r:id="rId11"/>
                </p:custDataLst>
              </p:nvPr>
            </p:nvSpPr>
            <p:spPr>
              <a:xfrm flipH="1">
                <a:off x="4332" y="2205"/>
                <a:ext cx="135" cy="18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8378" name="直接连接符 178186"/>
              <p:cNvSpPr/>
              <p:nvPr>
                <p:custDataLst>
                  <p:tags r:id="rId12"/>
                </p:custDataLst>
              </p:nvPr>
            </p:nvSpPr>
            <p:spPr>
              <a:xfrm flipH="1">
                <a:off x="4308" y="2432"/>
                <a:ext cx="0" cy="635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sp>
          <p:nvSpPr>
            <p:cNvPr id="58379" name="文本框 178187"/>
            <p:cNvSpPr txBox="1"/>
            <p:nvPr>
              <p:custDataLst>
                <p:tags r:id="rId7"/>
              </p:custDataLst>
            </p:nvPr>
          </p:nvSpPr>
          <p:spPr>
            <a:xfrm>
              <a:off x="2336" y="2976"/>
              <a:ext cx="453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80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1</a:t>
              </a:r>
            </a:p>
          </p:txBody>
        </p:sp>
        <p:sp>
          <p:nvSpPr>
            <p:cNvPr id="58380" name="文本框 178188"/>
            <p:cNvSpPr txBox="1"/>
            <p:nvPr>
              <p:custDataLst>
                <p:tags r:id="rId8"/>
              </p:custDataLst>
            </p:nvPr>
          </p:nvSpPr>
          <p:spPr>
            <a:xfrm>
              <a:off x="3969" y="2976"/>
              <a:ext cx="635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80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2</a:t>
              </a:r>
            </a:p>
          </p:txBody>
        </p:sp>
      </p:grpSp>
      <p:sp>
        <p:nvSpPr>
          <p:cNvPr id="178190" name="文本框 178189"/>
          <p:cNvSpPr txBox="1"/>
          <p:nvPr>
            <p:custDataLst>
              <p:tags r:id="rId4"/>
            </p:custDataLst>
          </p:nvPr>
        </p:nvSpPr>
        <p:spPr>
          <a:xfrm>
            <a:off x="7896225" y="1701165"/>
            <a:ext cx="13735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变 小</a:t>
            </a:r>
          </a:p>
        </p:txBody>
      </p:sp>
      <p:sp>
        <p:nvSpPr>
          <p:cNvPr id="178191" name="文本框 178190"/>
          <p:cNvSpPr txBox="1"/>
          <p:nvPr>
            <p:custDataLst>
              <p:tags r:id="rId5"/>
            </p:custDataLst>
          </p:nvPr>
        </p:nvSpPr>
        <p:spPr>
          <a:xfrm>
            <a:off x="9120505" y="1988503"/>
            <a:ext cx="136842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 变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90" grpId="0"/>
      <p:bldP spid="17819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 bwMode="auto">
          <a:xfrm>
            <a:off x="1271771" y="1628787"/>
            <a:ext cx="9048750" cy="385381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rtlCol="0" anchor="t" anchorCtr="0" compatLnSpc="0">
            <a:spAutoFit/>
          </a:bodyPr>
          <a:lstStyle>
            <a:lvl1pPr indent="26860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15、如图所示，有三个实心圆柱体甲、乙、丙，放在水平地面上，其中甲、乙高度相同，乙、丙的底面积相同，三者对地面的压强相等，下列判断正确的是 （　　）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A．ρ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甲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=ρ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乙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＞ρ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丙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 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B．ρ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甲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=ρ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乙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=ρ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丙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C．m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甲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=m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乙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=m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丙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</a:t>
            </a:r>
          </a:p>
          <a:p>
            <a:pPr marL="342265" lvl="0" indent="-342265" algn="l">
              <a:lnSpc>
                <a:spcPts val="3300"/>
              </a:lnSpc>
              <a:spcBef>
                <a:spcPct val="50000"/>
              </a:spcBef>
              <a:buClrTx/>
              <a:buSzTx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D．m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甲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＞m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乙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=m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丙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45" y="2997200"/>
            <a:ext cx="2668270" cy="2585085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4"/>
            </p:custDataLst>
          </p:nvPr>
        </p:nvSpPr>
        <p:spPr>
          <a:xfrm>
            <a:off x="7924165" y="2474595"/>
            <a:ext cx="333375" cy="499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271111" y="1340938"/>
            <a:ext cx="8975408" cy="2999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16. 高度、材料相同的实心长方体A和B放在水平桌面上，它们的大小如图所示。它们对桌面的压力分别为F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、F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，压强分别为p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、p</a:t>
            </a:r>
            <a:r>
              <a:rPr lang="en-US" altLang="zh-CN" sz="2600" baseline="-250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，关于它们的大小关系，正确的是（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i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＜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i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i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i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      B．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i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＞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i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i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i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i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＞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i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i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＞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i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    D．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i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i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i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＜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 i="1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8904486" y="2878908"/>
            <a:ext cx="386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9" t="20416" r="7099" b="30639"/>
          <a:stretch>
            <a:fillRect/>
          </a:stretch>
        </p:blipFill>
        <p:spPr>
          <a:xfrm>
            <a:off x="8328660" y="3789045"/>
            <a:ext cx="2672080" cy="1498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127919" y="1412805"/>
            <a:ext cx="8991600" cy="230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17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（吉林中考）国家制定载货车辆对地面的压强控制在7×l0</a:t>
            </a:r>
            <a:r>
              <a:rPr lang="zh-CN" altLang="en-US" sz="2400" b="1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Pa以内。一辆在水平路面行驶的四轮货车，车与货物总质量是1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2t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，每个车轮与地面接触面积是0.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03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zh-CN" altLang="en-US" sz="2400" b="1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。求：</a:t>
            </a:r>
          </a:p>
          <a:p>
            <a:pPr>
              <a:lnSpc>
                <a:spcPct val="12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（1）货车对路面的压力是多少？</a:t>
            </a:r>
          </a:p>
          <a:p>
            <a:pPr>
              <a:lnSpc>
                <a:spcPct val="12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（2）货车对路面的压强是多少？是否超过标准？（</a:t>
            </a:r>
            <a:r>
              <a: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g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取10N/kg）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127918" y="3721131"/>
            <a:ext cx="9099233" cy="1478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解：</a:t>
            </a:r>
            <a:r>
              <a:rPr lang="zh-CN" altLang="en-US" sz="21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（1）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货车对路面的压力：</a:t>
            </a:r>
            <a:r>
              <a:rPr lang="zh-CN" altLang="en-US" sz="2400" b="1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zh-CN" altLang="en-US" sz="2400" b="1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G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=1.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×l0</a:t>
            </a:r>
            <a:r>
              <a:rPr lang="zh-CN" altLang="en-US" sz="2400" b="1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kg×10N/kg=1.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×l0</a:t>
            </a:r>
            <a:r>
              <a:rPr lang="zh-CN" altLang="en-US" sz="2400" b="1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N；</a:t>
            </a:r>
          </a:p>
          <a:p>
            <a:pPr>
              <a:lnSpc>
                <a:spcPct val="110000"/>
              </a:lnSpc>
            </a:pPr>
            <a:endParaRPr lang="en-US" altLang="zh-CN" sz="10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1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（2）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货车对路面的压强：</a:t>
            </a:r>
            <a:r>
              <a:rPr lang="zh-CN" altLang="en-US" sz="240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                           =1×10</a:t>
            </a:r>
            <a:r>
              <a:rPr lang="zh-CN" altLang="en-US" sz="2400" b="1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6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Pa＞7×10</a:t>
            </a:r>
            <a:r>
              <a:rPr lang="zh-CN" altLang="en-US" sz="2400" b="1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Pa，</a:t>
            </a:r>
          </a:p>
          <a:p>
            <a:pPr>
              <a:lnSpc>
                <a:spcPct val="11000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所以超过标准。</a:t>
            </a:r>
          </a:p>
        </p:txBody>
      </p:sp>
      <p:graphicFrame>
        <p:nvGraphicFramePr>
          <p:cNvPr id="4" name="对象 3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4983162" y="4054982"/>
          <a:ext cx="2005965" cy="827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016000" imgH="419100" progId="Equation.KSEE3">
                  <p:embed/>
                </p:oleObj>
              </mc:Choice>
              <mc:Fallback>
                <p:oleObj r:id="rId6" imgW="1016000" imgH="4191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83162" y="4054982"/>
                        <a:ext cx="2005965" cy="827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1880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一、压力</a:t>
            </a: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915035" y="1268730"/>
            <a:ext cx="10895330" cy="891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6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如图，茶杯重2N，杯中水重6N；在其他图中，物体受到的重力都是10N，手的压力为20N。请在下面横线上填写支持面受到的压力的大小。</a:t>
            </a:r>
          </a:p>
        </p:txBody>
      </p:sp>
      <p:graphicFrame>
        <p:nvGraphicFramePr>
          <p:cNvPr id="15" name="对象 1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3231906" y="2805544"/>
          <a:ext cx="1252289" cy="1077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4" imgW="651510" imgH="554355" progId="CorelDraw.Graphic.18">
                  <p:embed/>
                </p:oleObj>
              </mc:Choice>
              <mc:Fallback>
                <p:oleObj name="CorelDRAW" r:id="rId14" imgW="651510" imgH="554355" progId="CorelDraw.Graphic.18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231906" y="2805544"/>
                        <a:ext cx="1252289" cy="10770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5251281" y="2670214"/>
          <a:ext cx="1436449" cy="1196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6" imgW="720090" imgH="612775" progId="CorelDraw.Graphic.18">
                  <p:embed/>
                </p:oleObj>
              </mc:Choice>
              <mc:Fallback>
                <p:oleObj name="CorelDRAW" r:id="rId16" imgW="720090" imgH="612775" progId="CorelDraw.Graphic.18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251281" y="2670214"/>
                        <a:ext cx="1436449" cy="11967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7536372" y="2348873"/>
          <a:ext cx="1104960" cy="1555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8" imgW="612775" imgH="720090" progId="CorelDraw.Graphic.18">
                  <p:embed/>
                </p:oleObj>
              </mc:Choice>
              <mc:Fallback>
                <p:oleObj name="CorelDRAW" r:id="rId18" imgW="612775" imgH="720090" progId="CorelDraw.Graphic.18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7536372" y="2348873"/>
                        <a:ext cx="1104960" cy="15558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表格 17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911263" y="4166603"/>
          <a:ext cx="6586930" cy="400050"/>
        </p:xfrm>
        <a:graphic>
          <a:graphicData uri="http://schemas.openxmlformats.org/drawingml/2006/table">
            <a:tbl>
              <a:tblPr firstRow="1" firstCol="1" bandRow="1">
                <a:effectLst/>
                <a:tableStyleId>{5940675A-B579-460E-94D1-54222C63F5DA}</a:tableStyleId>
              </a:tblPr>
              <a:tblGrid>
                <a:gridCol w="1675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8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550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506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ct val="0"/>
                        </a:spcAft>
                        <a:tabLst>
                          <a:tab pos="266700" algn="l"/>
                          <a:tab pos="1466850" algn="l"/>
                          <a:tab pos="1600200" algn="l"/>
                          <a:tab pos="2667000" algn="l"/>
                          <a:tab pos="2933700" algn="l"/>
                          <a:tab pos="3867150" algn="l"/>
                          <a:tab pos="4267200" algn="l"/>
                        </a:tabLst>
                      </a:pPr>
                      <a:r>
                        <a:rPr lang="en-US" sz="2100" b="1" i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100" b="1" kern="100" baseline="-25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21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＝</a:t>
                      </a:r>
                      <a:r>
                        <a:rPr lang="en-US" sz="21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______N</a:t>
                      </a:r>
                      <a:endParaRPr lang="zh-CN" sz="2100" b="1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ct val="0"/>
                        </a:spcAft>
                        <a:tabLst>
                          <a:tab pos="266700" algn="l"/>
                          <a:tab pos="1466850" algn="l"/>
                          <a:tab pos="1600200" algn="l"/>
                          <a:tab pos="2667000" algn="l"/>
                          <a:tab pos="2933700" algn="l"/>
                          <a:tab pos="3867150" algn="l"/>
                          <a:tab pos="4267200" algn="l"/>
                        </a:tabLst>
                      </a:pPr>
                      <a:r>
                        <a:rPr lang="en-US" sz="2100" b="1" i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100" b="1" kern="100" baseline="-25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21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＝</a:t>
                      </a:r>
                      <a:r>
                        <a:rPr lang="en-US" sz="21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______N</a:t>
                      </a:r>
                      <a:endParaRPr lang="zh-CN" sz="2100" b="1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ct val="0"/>
                        </a:spcAft>
                        <a:tabLst>
                          <a:tab pos="266700" algn="l"/>
                          <a:tab pos="1466850" algn="l"/>
                          <a:tab pos="1600200" algn="l"/>
                          <a:tab pos="2667000" algn="l"/>
                          <a:tab pos="2933700" algn="l"/>
                          <a:tab pos="3867150" algn="l"/>
                          <a:tab pos="4267200" algn="l"/>
                        </a:tabLst>
                      </a:pPr>
                      <a:r>
                        <a:rPr lang="en-US" altLang="zh-CN" sz="21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zh-CN" sz="2100" b="1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ct val="0"/>
                        </a:spcAft>
                        <a:tabLst>
                          <a:tab pos="266700" algn="l"/>
                          <a:tab pos="1466850" algn="l"/>
                          <a:tab pos="1600200" algn="l"/>
                          <a:tab pos="2667000" algn="l"/>
                          <a:tab pos="2933700" algn="l"/>
                          <a:tab pos="3867150" algn="l"/>
                          <a:tab pos="4267200" algn="l"/>
                        </a:tabLst>
                      </a:pPr>
                      <a:r>
                        <a:rPr lang="en-US" sz="2100" b="1" i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100" b="1" kern="100" baseline="-25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sz="21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＝</a:t>
                      </a:r>
                      <a:r>
                        <a:rPr lang="en-US" sz="2100" b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____N</a:t>
                      </a:r>
                      <a:endParaRPr lang="zh-CN" sz="2100" b="1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矩形 18"/>
          <p:cNvSpPr/>
          <p:nvPr>
            <p:custDataLst>
              <p:tags r:id="rId7"/>
            </p:custDataLst>
          </p:nvPr>
        </p:nvSpPr>
        <p:spPr>
          <a:xfrm>
            <a:off x="3780015" y="4139562"/>
            <a:ext cx="927713" cy="414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95" b="1" kern="0">
                <a:solidFill>
                  <a:srgbClr val="C00000"/>
                </a:solidFill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0" name="矩形 19"/>
          <p:cNvSpPr/>
          <p:nvPr>
            <p:custDataLst>
              <p:tags r:id="rId8"/>
            </p:custDataLst>
          </p:nvPr>
        </p:nvSpPr>
        <p:spPr>
          <a:xfrm>
            <a:off x="5703972" y="4116076"/>
            <a:ext cx="645570" cy="414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95" b="1" kern="0">
                <a:solidFill>
                  <a:srgbClr val="C00000"/>
                </a:solidFill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21" name="矩形 20"/>
          <p:cNvSpPr/>
          <p:nvPr>
            <p:custDataLst>
              <p:tags r:id="rId9"/>
            </p:custDataLst>
          </p:nvPr>
        </p:nvSpPr>
        <p:spPr>
          <a:xfrm>
            <a:off x="8172248" y="4078291"/>
            <a:ext cx="453970" cy="4575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  <a:tabLst>
                <a:tab pos="199390" algn="l"/>
                <a:tab pos="1097280" algn="l"/>
                <a:tab pos="1196975" algn="l"/>
                <a:tab pos="1995170" algn="l"/>
                <a:tab pos="2194560" algn="l"/>
                <a:tab pos="2892425" algn="l"/>
                <a:tab pos="3192145" algn="l"/>
              </a:tabLst>
            </a:pPr>
            <a:r>
              <a:rPr lang="en-US" altLang="zh-CN" sz="2095" b="1" kern="0">
                <a:solidFill>
                  <a:srgbClr val="C00000"/>
                </a:solidFill>
                <a:cs typeface="Times New Roman" panose="02020603050405020304" pitchFamily="18" charset="0"/>
              </a:rPr>
              <a:t>30</a:t>
            </a:r>
          </a:p>
        </p:txBody>
      </p:sp>
      <p:graphicFrame>
        <p:nvGraphicFramePr>
          <p:cNvPr id="22" name="表格 21"/>
          <p:cNvGraphicFramePr>
            <a:graphicFrameLocks noGrp="1"/>
          </p:cNvGraphicFramePr>
          <p:nvPr>
            <p:custDataLst>
              <p:tags r:id="rId10"/>
            </p:custDataLst>
          </p:nvPr>
        </p:nvGraphicFramePr>
        <p:xfrm>
          <a:off x="3522331" y="3534580"/>
          <a:ext cx="1053482" cy="355060"/>
        </p:xfrm>
        <a:graphic>
          <a:graphicData uri="http://schemas.openxmlformats.org/drawingml/2006/table">
            <a:tbl>
              <a:tblPr firstRow="1" firstCol="1" bandRow="1">
                <a:effectLst/>
                <a:tableStyleId>{5940675A-B579-460E-94D1-54222C63F5DA}</a:tableStyleId>
              </a:tblPr>
              <a:tblGrid>
                <a:gridCol w="1053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506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ct val="0"/>
                        </a:spcAft>
                        <a:tabLst>
                          <a:tab pos="266700" algn="l"/>
                          <a:tab pos="1466850" algn="l"/>
                          <a:tab pos="1600200" algn="l"/>
                          <a:tab pos="2667000" algn="l"/>
                          <a:tab pos="2933700" algn="l"/>
                          <a:tab pos="3867150" algn="l"/>
                          <a:tab pos="4267200" algn="l"/>
                        </a:tabLst>
                      </a:pPr>
                      <a:r>
                        <a:rPr lang="en-US" sz="1800" b="1" i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800" b="1" kern="100" baseline="-25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800" b="1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表格 22"/>
          <p:cNvGraphicFramePr>
            <a:graphicFrameLocks noGrp="1"/>
          </p:cNvGraphicFramePr>
          <p:nvPr>
            <p:custDataLst>
              <p:tags r:id="rId11"/>
            </p:custDataLst>
          </p:nvPr>
        </p:nvGraphicFramePr>
        <p:xfrm>
          <a:off x="4575813" y="2870617"/>
          <a:ext cx="1053482" cy="355060"/>
        </p:xfrm>
        <a:graphic>
          <a:graphicData uri="http://schemas.openxmlformats.org/drawingml/2006/table">
            <a:tbl>
              <a:tblPr firstRow="1" firstCol="1" bandRow="1">
                <a:effectLst/>
                <a:tableStyleId>{5940675A-B579-460E-94D1-54222C63F5DA}</a:tableStyleId>
              </a:tblPr>
              <a:tblGrid>
                <a:gridCol w="1053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506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ct val="0"/>
                        </a:spcAft>
                        <a:tabLst>
                          <a:tab pos="266700" algn="l"/>
                          <a:tab pos="1466850" algn="l"/>
                          <a:tab pos="1600200" algn="l"/>
                          <a:tab pos="2667000" algn="l"/>
                          <a:tab pos="2933700" algn="l"/>
                          <a:tab pos="3867150" algn="l"/>
                          <a:tab pos="4267200" algn="l"/>
                        </a:tabLst>
                      </a:pPr>
                      <a:r>
                        <a:rPr lang="en-US" sz="1800" b="1" i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800" b="1" kern="100" baseline="-25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800" b="1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表格 23"/>
          <p:cNvGraphicFramePr>
            <a:graphicFrameLocks noGrp="1"/>
          </p:cNvGraphicFramePr>
          <p:nvPr>
            <p:custDataLst>
              <p:tags r:id="rId12"/>
            </p:custDataLst>
          </p:nvPr>
        </p:nvGraphicFramePr>
        <p:xfrm>
          <a:off x="7948618" y="3534580"/>
          <a:ext cx="1053482" cy="355060"/>
        </p:xfrm>
        <a:graphic>
          <a:graphicData uri="http://schemas.openxmlformats.org/drawingml/2006/table">
            <a:tbl>
              <a:tblPr firstRow="1" firstCol="1" bandRow="1">
                <a:effectLst/>
                <a:tableStyleId>{5940675A-B579-460E-94D1-54222C63F5DA}</a:tableStyleId>
              </a:tblPr>
              <a:tblGrid>
                <a:gridCol w="1053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506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ct val="0"/>
                        </a:spcAft>
                        <a:tabLst>
                          <a:tab pos="266700" algn="l"/>
                          <a:tab pos="1466850" algn="l"/>
                          <a:tab pos="1600200" algn="l"/>
                          <a:tab pos="2667000" algn="l"/>
                          <a:tab pos="2933700" algn="l"/>
                          <a:tab pos="3867150" algn="l"/>
                          <a:tab pos="4267200" algn="l"/>
                        </a:tabLst>
                      </a:pPr>
                      <a:r>
                        <a:rPr lang="en-US" sz="1800" b="1" i="1" kern="1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800" b="1" i="0" kern="100" baseline="-25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800" b="1" i="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308" marR="5130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8" y="2045244"/>
            <a:ext cx="5850641" cy="3265198"/>
          </a:xfrm>
          <a:prstGeom prst="rect">
            <a:avLst/>
          </a:prstGeom>
        </p:spPr>
      </p:pic>
      <p:sp>
        <p:nvSpPr>
          <p:cNvPr id="12" name="圆角矩形 11"/>
          <p:cNvSpPr/>
          <p:nvPr>
            <p:custDataLst>
              <p:tags r:id="rId2"/>
            </p:custDataLst>
          </p:nvPr>
        </p:nvSpPr>
        <p:spPr>
          <a:xfrm>
            <a:off x="6749922" y="2385370"/>
            <a:ext cx="4598581" cy="2584945"/>
          </a:xfrm>
          <a:prstGeom prst="roundRect">
            <a:avLst/>
          </a:prstGeom>
          <a:noFill/>
          <a:ln w="3810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zh-CN" altLang="en-US" sz="26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茫茫白雪中的两个人对雪地的压力是差不多的，但为什么一个陷下去了，而另一个却没有呢？</a:t>
            </a:r>
          </a:p>
        </p:txBody>
      </p: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1847850" y="899795"/>
            <a:ext cx="8933815" cy="731520"/>
            <a:chOff x="2910" y="1417"/>
            <a:chExt cx="14069" cy="1152"/>
          </a:xfrm>
        </p:grpSpPr>
        <p:sp>
          <p:nvSpPr>
            <p:cNvPr id="15365" name="TextBox 5"/>
            <p:cNvSpPr/>
            <p:nvPr>
              <p:custDataLst>
                <p:tags r:id="rId4"/>
              </p:custDataLst>
            </p:nvPr>
          </p:nvSpPr>
          <p:spPr>
            <a:xfrm>
              <a:off x="3137" y="1544"/>
              <a:ext cx="13843" cy="899"/>
            </a:xfrm>
            <a:custGeom>
              <a:avLst/>
              <a:gdLst>
                <a:gd name="txL" fmla="*/ 111372 w 3071834"/>
                <a:gd name="txT" fmla="*/ 111372 h 2281476"/>
                <a:gd name="txR" fmla="*/ 2960462 w 3071834"/>
                <a:gd name="txB" fmla="*/ 2170104 h 2281476"/>
              </a:gdLst>
              <a:ahLst/>
              <a:cxnLst>
                <a:cxn ang="0">
                  <a:pos x="3071834" y="1140738"/>
                </a:cxn>
                <a:cxn ang="5898240">
                  <a:pos x="1535917" y="2281476"/>
                </a:cxn>
                <a:cxn ang="11796480">
                  <a:pos x="0" y="1140738"/>
                </a:cxn>
                <a:cxn ang="17694720">
                  <a:pos x="1535917" y="0"/>
                </a:cxn>
              </a:cxnLst>
              <a:rect l="txL" t="txT" r="txR" b="txB"/>
              <a:pathLst>
                <a:path w="3071834" h="2281476">
                  <a:moveTo>
                    <a:pt x="380254" y="0"/>
                  </a:moveTo>
                  <a:lnTo>
                    <a:pt x="3071834" y="0"/>
                  </a:lnTo>
                  <a:lnTo>
                    <a:pt x="3071834" y="1901222"/>
                  </a:lnTo>
                  <a:arcTo wR="380254" hR="380254" stAng="0" swAng="5400000"/>
                  <a:lnTo>
                    <a:pt x="0" y="2281476"/>
                  </a:lnTo>
                  <a:lnTo>
                    <a:pt x="0" y="380254"/>
                  </a:lnTo>
                  <a:arcTo wR="380254" hR="380254" stAng="-10800000" swAng="5400009"/>
                  <a:close/>
                </a:path>
              </a:pathLst>
            </a:custGeom>
            <a:noFill/>
            <a:ln w="38100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just">
                <a:lnSpc>
                  <a:spcPct val="150000"/>
                </a:lnSpc>
                <a:buClrTx/>
                <a:buSzTx/>
              </a:pPr>
              <a:r>
                <a:rPr lang="zh-CN" altLang="en-US" sz="2600" b="1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两个人对雪地的压力是差不多的，但压力的效果相同吗？</a:t>
              </a:r>
            </a:p>
          </p:txBody>
        </p:sp>
        <p:pic>
          <p:nvPicPr>
            <p:cNvPr id="20515" name="Picture 6" descr="？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910" y="1417"/>
              <a:ext cx="862" cy="1153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5984558" y="2643955"/>
            <a:ext cx="4326255" cy="2434114"/>
            <a:chOff x="4712018" y="966285"/>
            <a:chExt cx="4326255" cy="2434114"/>
          </a:xfrm>
        </p:grpSpPr>
        <p:pic>
          <p:nvPicPr>
            <p:cNvPr id="6" name="图片 5" descr="d49edc9048a54250a69caf512eba243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12018" y="966285"/>
              <a:ext cx="4326255" cy="2434114"/>
            </a:xfrm>
            <a:prstGeom prst="rect">
              <a:avLst/>
            </a:prstGeom>
          </p:spPr>
        </p:pic>
        <p:pic>
          <p:nvPicPr>
            <p:cNvPr id="16386" name="Picture 2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5574" y="966285"/>
              <a:ext cx="552608" cy="49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2B3C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ysClr val="windowText" lastClr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1390650" y="2643955"/>
            <a:ext cx="4381976" cy="2465070"/>
            <a:chOff x="118110" y="966285"/>
            <a:chExt cx="4381976" cy="2465070"/>
          </a:xfrm>
        </p:grpSpPr>
        <p:pic>
          <p:nvPicPr>
            <p:cNvPr id="7" name="图片 6" descr="cd33a824bfd14bdaa8d89f3268ddecc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18110" y="966285"/>
              <a:ext cx="4381976" cy="2465070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8110" y="972652"/>
              <a:ext cx="646564" cy="577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2B3C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ysClr val="windowText" lastClr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>
            <a:off x="1847850" y="899795"/>
            <a:ext cx="8462645" cy="1201420"/>
            <a:chOff x="2910" y="1417"/>
            <a:chExt cx="13327" cy="1892"/>
          </a:xfrm>
        </p:grpSpPr>
        <p:sp>
          <p:nvSpPr>
            <p:cNvPr id="15365" name="TextBox 5"/>
            <p:cNvSpPr/>
            <p:nvPr>
              <p:custDataLst>
                <p:tags r:id="rId4"/>
              </p:custDataLst>
            </p:nvPr>
          </p:nvSpPr>
          <p:spPr>
            <a:xfrm>
              <a:off x="3205" y="1771"/>
              <a:ext cx="13033" cy="1539"/>
            </a:xfrm>
            <a:custGeom>
              <a:avLst/>
              <a:gdLst>
                <a:gd name="txL" fmla="*/ 111372 w 3071834"/>
                <a:gd name="txT" fmla="*/ 111372 h 2281476"/>
                <a:gd name="txR" fmla="*/ 2960462 w 3071834"/>
                <a:gd name="txB" fmla="*/ 2170104 h 2281476"/>
              </a:gdLst>
              <a:ahLst/>
              <a:cxnLst>
                <a:cxn ang="0">
                  <a:pos x="3071834" y="1140738"/>
                </a:cxn>
                <a:cxn ang="5898240">
                  <a:pos x="1535917" y="2281476"/>
                </a:cxn>
                <a:cxn ang="11796480">
                  <a:pos x="0" y="1140738"/>
                </a:cxn>
                <a:cxn ang="17694720">
                  <a:pos x="1535917" y="0"/>
                </a:cxn>
              </a:cxnLst>
              <a:rect l="txL" t="txT" r="txR" b="txB"/>
              <a:pathLst>
                <a:path w="3071834" h="2281476">
                  <a:moveTo>
                    <a:pt x="380254" y="0"/>
                  </a:moveTo>
                  <a:lnTo>
                    <a:pt x="3071834" y="0"/>
                  </a:lnTo>
                  <a:lnTo>
                    <a:pt x="3071834" y="1901222"/>
                  </a:lnTo>
                  <a:arcTo wR="380254" hR="380254" stAng="0" swAng="5400000"/>
                  <a:lnTo>
                    <a:pt x="0" y="2281476"/>
                  </a:lnTo>
                  <a:lnTo>
                    <a:pt x="0" y="380254"/>
                  </a:lnTo>
                  <a:arcTo wR="380254" hR="380254" stAng="-10800000" swAng="5400009"/>
                  <a:close/>
                </a:path>
              </a:pathLst>
            </a:custGeom>
            <a:noFill/>
            <a:ln w="38100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just">
                <a:lnSpc>
                  <a:spcPct val="150000"/>
                </a:lnSpc>
                <a:buClrTx/>
                <a:buSzTx/>
              </a:pPr>
              <a:r>
                <a:rPr lang="zh-CN" altLang="en-US" sz="2600" b="1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同样的气球，能托起一个成年人，却承受不了大头针的轻轻一扎，这说明了什么呢？</a:t>
              </a:r>
            </a:p>
          </p:txBody>
        </p:sp>
        <p:pic>
          <p:nvPicPr>
            <p:cNvPr id="20515" name="Picture 6" descr="？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2910" y="1417"/>
              <a:ext cx="862" cy="1153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？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11225" y="476568"/>
            <a:ext cx="720000" cy="9600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1559560" y="692785"/>
            <a:ext cx="5814060" cy="60452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lstStyle/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压力的作用效果与什么因素有关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sym typeface="+mn-ea"/>
              </a:rPr>
              <a:t>？</a:t>
            </a:r>
          </a:p>
        </p:txBody>
      </p:sp>
      <p:sp>
        <p:nvSpPr>
          <p:cNvPr id="33" name="圆角矩形 9113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87805" y="2708910"/>
            <a:ext cx="7934325" cy="612140"/>
          </a:xfrm>
          <a:prstGeom prst="roundRect">
            <a:avLst>
              <a:gd name="adj" fmla="val 13745"/>
            </a:avLst>
          </a:prstGeom>
          <a:noFill/>
          <a:ln w="9525">
            <a:noFill/>
          </a:ln>
        </p:spPr>
        <p:txBody>
          <a:bodyPr wrap="none" anchor="t" anchorCtr="0">
            <a:no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压力的作用效果可能跟压力大小有关？ </a:t>
            </a:r>
          </a:p>
        </p:txBody>
      </p:sp>
      <p:sp>
        <p:nvSpPr>
          <p:cNvPr id="19461" name="TextBox 3"/>
          <p:cNvSpPr/>
          <p:nvPr>
            <p:custDataLst>
              <p:tags r:id="rId4"/>
            </p:custDataLst>
          </p:nvPr>
        </p:nvSpPr>
        <p:spPr>
          <a:xfrm>
            <a:off x="767715" y="2073910"/>
            <a:ext cx="488950" cy="1178560"/>
          </a:xfrm>
          <a:prstGeom prst="rect">
            <a:avLst/>
          </a:prstGeom>
          <a:noFill/>
          <a:ln w="19050">
            <a:solidFill>
              <a:srgbClr val="7FC26A"/>
            </a:solidFill>
          </a:ln>
        </p:spPr>
        <p:txBody>
          <a:bodyPr wrap="none" anchor="t" anchorCtr="0">
            <a:no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猜</a:t>
            </a:r>
          </a:p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想</a:t>
            </a:r>
          </a:p>
        </p:txBody>
      </p:sp>
      <p:sp>
        <p:nvSpPr>
          <p:cNvPr id="84" name="圆角矩形 9113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87805" y="3429000"/>
            <a:ext cx="7934325" cy="676910"/>
          </a:xfrm>
          <a:prstGeom prst="roundRect">
            <a:avLst>
              <a:gd name="adj" fmla="val 13745"/>
            </a:avLst>
          </a:prstGeom>
          <a:noFill/>
          <a:ln w="9525">
            <a:noFill/>
          </a:ln>
        </p:spPr>
        <p:txBody>
          <a:bodyPr wrap="none" anchor="t" anchorCtr="0">
            <a:no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压力的作用效果可能跟受力面积有关？ </a:t>
            </a:r>
          </a:p>
        </p:txBody>
      </p:sp>
      <p:sp>
        <p:nvSpPr>
          <p:cNvPr id="25607" name="Text Box 7"/>
          <p:cNvSpPr/>
          <p:nvPr>
            <p:custDataLst>
              <p:tags r:id="rId6"/>
            </p:custDataLst>
          </p:nvPr>
        </p:nvSpPr>
        <p:spPr>
          <a:xfrm>
            <a:off x="2833370" y="2020570"/>
            <a:ext cx="3864610" cy="610870"/>
          </a:xfrm>
          <a:prstGeom prst="rect">
            <a:avLst/>
          </a:prstGeom>
          <a:solidFill>
            <a:srgbClr val="438ACA"/>
          </a:solidFill>
          <a:ln w="9525">
            <a:noFill/>
          </a:ln>
        </p:spPr>
        <p:txBody>
          <a:bodyPr wrap="none" anchor="t" anchorCtr="0">
            <a:noAutofit/>
          </a:bodyPr>
          <a:lstStyle/>
          <a:p>
            <a:pPr lvl="0" algn="ctr">
              <a:spcBef>
                <a:spcPct val="50000"/>
              </a:spcBef>
              <a:buClrTx/>
              <a:buSzTx/>
            </a:pPr>
            <a:r>
              <a:rPr lang="zh-CN" altLang="en-US" sz="2800" b="1">
                <a:solidFill>
                  <a:srgbClr val="FFFF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实验方法：控制变量法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15" y="1167765"/>
            <a:ext cx="3656965" cy="20408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9461" grpId="0" animBg="1"/>
      <p:bldP spid="84" grpId="0" animBg="1"/>
      <p:bldP spid="2560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993390" y="764540"/>
            <a:ext cx="6500495" cy="86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等线 Light" panose="02010600030101010101" charset="-122"/>
                <a:ea typeface="+mn-ea"/>
                <a:cs typeface="+mn-ea"/>
              </a:defRPr>
            </a:lvl1pPr>
          </a:lstStyle>
          <a:p>
            <a:pPr algn="ctr"/>
            <a:r>
              <a:rPr lang="zh-CN" altLang="en-US" sz="32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等线" panose="02010600030101010101" charset="-122"/>
              </a:rPr>
              <a:t>实验：探究影响压力作用效果的因素</a:t>
            </a:r>
          </a:p>
        </p:txBody>
      </p:sp>
      <p:sp>
        <p:nvSpPr>
          <p:cNvPr id="5" name="TextBox 3"/>
          <p:cNvSpPr/>
          <p:nvPr>
            <p:custDataLst>
              <p:tags r:id="rId2"/>
            </p:custDataLst>
          </p:nvPr>
        </p:nvSpPr>
        <p:spPr>
          <a:xfrm>
            <a:off x="709394" y="2243552"/>
            <a:ext cx="2019300" cy="460375"/>
          </a:xfrm>
          <a:prstGeom prst="rect">
            <a:avLst/>
          </a:prstGeom>
          <a:noFill/>
          <a:ln w="9525">
            <a:noFill/>
          </a:ln>
        </p:spPr>
        <p:txBody>
          <a:bodyPr wrap="none" rtlCol="0" anchor="t" anchorCtr="0">
            <a:no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5pPr>
          </a:lstStyle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【实验装置】</a:t>
            </a: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998821" y="2224501"/>
            <a:ext cx="171323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小桌、海绵、砝码</a:t>
            </a:r>
          </a:p>
        </p:txBody>
      </p:sp>
      <p:sp>
        <p:nvSpPr>
          <p:cNvPr id="4" name="TextBox 9"/>
          <p:cNvSpPr/>
          <p:nvPr>
            <p:custDataLst>
              <p:tags r:id="rId4"/>
            </p:custDataLst>
          </p:nvPr>
        </p:nvSpPr>
        <p:spPr>
          <a:xfrm>
            <a:off x="722676" y="3378897"/>
            <a:ext cx="2019300" cy="460375"/>
          </a:xfrm>
          <a:prstGeom prst="rect">
            <a:avLst/>
          </a:prstGeom>
          <a:noFill/>
          <a:ln w="9525">
            <a:noFill/>
          </a:ln>
        </p:spPr>
        <p:txBody>
          <a:bodyPr wrap="none" rtlCol="0" anchor="t" anchorCtr="0">
            <a:no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5pPr>
          </a:lstStyle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【实验方法】</a:t>
            </a:r>
          </a:p>
        </p:txBody>
      </p:sp>
      <p:sp>
        <p:nvSpPr>
          <p:cNvPr id="6" name="TextBox 11"/>
          <p:cNvSpPr/>
          <p:nvPr>
            <p:custDataLst>
              <p:tags r:id="rId5"/>
            </p:custDataLst>
          </p:nvPr>
        </p:nvSpPr>
        <p:spPr>
          <a:xfrm>
            <a:off x="2993390" y="3378835"/>
            <a:ext cx="21767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控制变量法</a:t>
            </a:r>
          </a:p>
        </p:txBody>
      </p:sp>
      <p:pic>
        <p:nvPicPr>
          <p:cNvPr id="10" name="Picture 5" descr="Snap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248373" y="2132153"/>
            <a:ext cx="2501293" cy="1831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/>
          <p:cNvSpPr/>
          <p:nvPr>
            <p:custDataLst>
              <p:tags r:id="rId7"/>
            </p:custDataLst>
          </p:nvPr>
        </p:nvSpPr>
        <p:spPr>
          <a:xfrm>
            <a:off x="3048635" y="4076700"/>
            <a:ext cx="21767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转换法</a:t>
            </a:r>
          </a:p>
        </p:txBody>
      </p: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4079875" y="4580890"/>
            <a:ext cx="5796280" cy="891540"/>
          </a:xfrm>
          <a:prstGeom prst="rect">
            <a:avLst/>
          </a:prstGeom>
          <a:noFill/>
          <a:ln w="9525">
            <a:noFill/>
          </a:ln>
        </p:spPr>
        <p:txBody>
          <a:bodyPr wrap="none" rtlCol="0" anchor="t" anchorCtr="0">
            <a:no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6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通过观察海绵的凹陷程度来比较压力的作用效果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zdjZjE0YjU1ZDI3OGZkOTE5NTFiYWIzZGVjZDc5ZG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9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9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9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7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8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9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5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3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4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7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6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6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8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9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6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7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8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9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3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8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9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3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4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7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8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9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6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7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8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9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0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7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8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4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7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8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5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6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2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3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7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8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2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6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7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8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9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0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2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4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5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6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8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9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5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4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5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6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4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6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7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8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9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6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1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4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2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3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0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2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7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0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6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9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8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6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9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2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4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0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0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2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8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9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5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6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0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8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5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6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7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3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3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0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2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3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4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5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6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7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8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4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0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3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4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5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6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7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8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8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9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0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2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5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7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0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6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7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5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8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9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7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8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7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7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8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9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4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5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8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7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8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9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0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1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0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0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1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2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3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4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5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6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7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9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5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6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7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8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6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6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1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2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2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0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2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3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0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2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4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5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3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4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5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6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7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8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9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0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4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8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9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0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1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2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3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4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5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6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5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8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0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1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2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3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4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5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6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7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7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9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0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1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2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3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4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5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6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7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8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2"/>
  <p:tag name="TABLE_ENDDRAG_ORIGIN_RECT" val="551*67"/>
  <p:tag name="TABLE_ENDDRAG_RECT" val="192*326*551*67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3"/>
  <p:tag name="TABLE_ENDDRAG_ORIGIN_RECT" val="570*64"/>
  <p:tag name="TABLE_ENDDRAG_RECT" val="173*394*570*64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4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6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8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0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2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7"/>
  <p:tag name="KSO_WM_DIAGRAM_VIRTUALLY_FRAME" val="{&quot;height&quot;:223.08181102362204,&quot;left&quot;:23.345984251968503,&quot;top&quot;:92.32661417322835,&quot;width&quot;:660.9688976377953}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  <p:tag name="KSO_WM_DIAGRAM_VIRTUALLY_FRAME" val="{&quot;height&quot;:223.08181102362204,&quot;left&quot;:23.345984251968503,&quot;top&quot;:92.32661417322835,&quot;width&quot;:660.9688976377953}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  <p:tag name="KSO_WM_DIAGRAM_VIRTUALLY_FRAME" val="{&quot;height&quot;:223.08181102362204,&quot;left&quot;:23.345984251968503,&quot;top&quot;:92.32661417322835,&quot;width&quot;:660.9688976377953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9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  <p:tag name="KSO_WM_DIAGRAM_VIRTUALLY_FRAME" val="{&quot;height&quot;:223.08181102362204,&quot;left&quot;:23.345984251968503,&quot;top&quot;:92.32661417322835,&quot;width&quot;:660.9688976377953}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3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5"/>
  <p:tag name="KSO_WM_DIAGRAM_VIRTUALLY_FRAME" val="{&quot;height&quot;:223.08181102362204,&quot;left&quot;:23.345984251968503,&quot;top&quot;:92.32661417322835,&quot;width&quot;:660.9688976377953}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6"/>
  <p:tag name="KSO_WM_DIAGRAM_VIRTUALLY_FRAME" val="{&quot;height&quot;:223.08181102362204,&quot;left&quot;:23.345984251968503,&quot;top&quot;:92.32661417322835,&quot;width&quot;:660.9688976377953}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1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3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5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6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7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0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9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0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1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3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4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5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6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7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8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0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1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2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3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4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5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6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7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8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3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0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1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3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4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5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6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7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8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4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0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1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2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3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4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5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6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7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5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4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5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6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7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8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9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0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1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2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6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8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9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0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1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2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5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6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7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8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7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0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1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2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3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4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5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6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8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9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0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0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2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3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4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6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7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8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9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0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1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1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4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2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3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4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6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7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8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9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3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2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6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7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8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1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2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3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4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5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7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6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8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9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0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1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9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0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1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2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7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4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0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8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1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3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0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1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9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3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4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5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5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3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5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6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1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6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0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8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5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8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4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6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7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8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9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1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1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2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3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5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6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2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3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4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5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3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8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9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0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7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0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2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3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4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5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4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2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3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4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2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3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4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5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6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7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5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0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1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9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9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0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8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9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1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2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6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4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5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6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7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1"/>
</p:tagLst>
</file>

<file path=ppt/tags/tag745.xml><?xml version="1.0" encoding="utf-8"?>
<p:tagLst xmlns:p="http://schemas.openxmlformats.org/presentationml/2006/main">
  <p:tag name="AS_UNIQUEID" val="1303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7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5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6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2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1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2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3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9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0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3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4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5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6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3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6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4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5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7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8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2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3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9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0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4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9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0"/>
</p:tagLst>
</file>

<file path=ppt/tags/tag772.xml><?xml version="1.0" encoding="utf-8"?>
<p:tagLst xmlns:p="http://schemas.openxmlformats.org/presentationml/2006/main">
  <p:tag name="AS_UNIQUEID" val="1343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1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2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4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5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6"/>
</p:tagLst>
</file>

<file path=ppt/tags/tag778.xml><?xml version="1.0" encoding="utf-8"?>
<p:tagLst xmlns:p="http://schemas.openxmlformats.org/presentationml/2006/main">
  <p:tag name="AS_UNIQUEID" val="1350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8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9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0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1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9"/>
</p:tagLst>
</file>

<file path=ppt/tags/tag791.xml><?xml version="1.0" encoding="utf-8"?>
<p:tagLst xmlns:p="http://schemas.openxmlformats.org/presentationml/2006/main">
  <p:tag name="AS_UNIQUEID" val="136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7B7"/>
      </a:accent6>
      <a:hlink>
        <a:srgbClr val="FF5050"/>
      </a:hlink>
      <a:folHlink>
        <a:srgbClr val="FF99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2606</Words>
  <Application>Microsoft Office PowerPoint</Application>
  <PresentationFormat>宽屏</PresentationFormat>
  <Paragraphs>417</Paragraphs>
  <Slides>46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46</vt:i4>
      </vt:variant>
    </vt:vector>
  </HeadingPairs>
  <TitlesOfParts>
    <vt:vector size="63" baseType="lpstr">
      <vt:lpstr>黑体</vt:lpstr>
      <vt:lpstr>华文楷体</vt:lpstr>
      <vt:lpstr>华文细黑</vt:lpstr>
      <vt:lpstr>华文中宋</vt:lpstr>
      <vt:lpstr>楷体</vt:lpstr>
      <vt:lpstr>隶书</vt:lpstr>
      <vt:lpstr>微软雅黑</vt:lpstr>
      <vt:lpstr>Arial</vt:lpstr>
      <vt:lpstr>Calibri</vt:lpstr>
      <vt:lpstr>Cambria Math</vt:lpstr>
      <vt:lpstr>Times New Roman</vt:lpstr>
      <vt:lpstr>Wingdings</vt:lpstr>
      <vt:lpstr>默认设计模板</vt:lpstr>
      <vt:lpstr>CorelDRAW</vt:lpstr>
      <vt:lpstr>Equation.DSMT4</vt:lpstr>
      <vt:lpstr>Imaging.Document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</cp:lastModifiedBy>
  <cp:revision>342</cp:revision>
  <dcterms:created xsi:type="dcterms:W3CDTF">2015-07-09T08:14:00Z</dcterms:created>
  <dcterms:modified xsi:type="dcterms:W3CDTF">2026-02-24T02:00:43Z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981D24278B8A4E6289E7C6F6CB4E971A</vt:lpwstr>
  </property>
  <property fmtid="{D5CDD505-2E9C-101B-9397-08002B2CF9AE}" pid="3" name="KSOProductBuildVer">
    <vt:lpwstr>2052-12.1.0.18608</vt:lpwstr>
  </property>
</Properties>
</file>